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78" r:id="rId5"/>
    <p:sldMasterId id="2147483684" r:id="rId6"/>
  </p:sldMasterIdLst>
  <p:notesMasterIdLst>
    <p:notesMasterId r:id="rId18"/>
  </p:notesMasterIdLst>
  <p:sldIdLst>
    <p:sldId id="256" r:id="rId7"/>
    <p:sldId id="257" r:id="rId8"/>
    <p:sldId id="274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707" r:id="rId17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O4muzjTYaO0FtqOxcP9h7Gd8vo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anne Hegg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66B"/>
    <a:srgbClr val="F8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9DFBB2-C02A-4EB0-9E78-18DDEC9C66BE}" v="1" dt="2024-11-18T09:22:55.7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/>
    <p:restoredTop sz="93447" autoAdjust="0"/>
  </p:normalViewPr>
  <p:slideViewPr>
    <p:cSldViewPr snapToGrid="0">
      <p:cViewPr varScale="1">
        <p:scale>
          <a:sx n="69" d="100"/>
          <a:sy n="69" d="100"/>
        </p:scale>
        <p:origin x="5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9" name="Google Shape;1419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9" name="Google Shape;1599;p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0" name="Google Shape;1430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5" name="Google Shape;1455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212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5" name="Google Shape;1505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5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6" name="Google Shape;1516;p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7" name="Google Shape;1517;p6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6" name="Google Shape;1536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7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7" name="Google Shape;1547;p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dirty="0"/>
              <a:t>Husker dere suksessfaktorene fra Steg 1? Hvordan har dere jobbet med de forskjellige? Hva har vært bra og hva kan bli bedre? Hva er viktig at dere gjør videre?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Organisatoriske rammer</a:t>
            </a:r>
            <a:r>
              <a:rPr lang="no-NO" sz="12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b="0" i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b="0" i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o-NO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Lage en plan</a:t>
            </a:r>
            <a:r>
              <a:rPr lang="no-NO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som tydeliggjør hvem gjør hva og når, og hva hvis det er sykdom. Det er en fordel å være to i aktiviteter. </a:t>
            </a:r>
            <a:r>
              <a:rPr lang="no-NO" sz="12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b="0" i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o-NO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Tid til </a:t>
            </a:r>
            <a:r>
              <a:rPr lang="no-NO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forberedelse</a:t>
            </a:r>
            <a:r>
              <a:rPr lang="no-NO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og </a:t>
            </a:r>
            <a:r>
              <a:rPr lang="no-NO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øve</a:t>
            </a:r>
            <a:r>
              <a:rPr lang="no-NO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på pedagogisk opplegg. </a:t>
            </a:r>
            <a:r>
              <a:rPr lang="no-NO" sz="12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b="0" i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o-NO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Tilgang på </a:t>
            </a:r>
            <a:r>
              <a:rPr lang="no-NO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materiell/ressursbank</a:t>
            </a:r>
            <a:r>
              <a:rPr lang="no-NO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no-NO" sz="12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br>
              <a:rPr lang="no-NO" sz="1200" b="0" i="0" dirty="0">
                <a:latin typeface="Arial"/>
                <a:ea typeface="Arial"/>
                <a:cs typeface="Arial"/>
                <a:sym typeface="Arial"/>
              </a:rPr>
            </a:br>
            <a:r>
              <a:rPr lang="no-NO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(bøker, maler, pc, skjerm, osv)</a:t>
            </a:r>
            <a:r>
              <a:rPr lang="no-NO" sz="12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b="0" i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o-NO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Oppfølgingssamtale</a:t>
            </a:r>
            <a:r>
              <a:rPr lang="no-NO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/debrief med kollega/leder etter opplæring for å evaluere, lære og håndtere eventuelle  følelser.</a:t>
            </a:r>
            <a:r>
              <a:rPr lang="no-NO" sz="12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b="0" i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o-NO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Evaluer arbeidet</a:t>
            </a:r>
            <a:r>
              <a:rPr lang="no-NO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som er gjort, ta med læring. og juster planen.</a:t>
            </a:r>
            <a:endParaRPr b="0" i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 dirty="0"/>
              <a:t>Felles eierskap hos alle:</a:t>
            </a:r>
            <a:endParaRPr b="1" dirty="0"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o-NO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Etablere en </a:t>
            </a:r>
            <a:r>
              <a:rPr lang="no-NO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felles forståelse for </a:t>
            </a:r>
            <a:r>
              <a:rPr lang="no-NO" sz="12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br>
              <a:rPr lang="no-NO" sz="1200" b="0" i="0" dirty="0">
                <a:latin typeface="Arial"/>
                <a:ea typeface="Arial"/>
                <a:cs typeface="Arial"/>
                <a:sym typeface="Arial"/>
              </a:rPr>
            </a:br>
            <a:r>
              <a:rPr lang="no-NO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hvorfor og hvordan</a:t>
            </a:r>
            <a:r>
              <a:rPr lang="no-NO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vi skal snakke </a:t>
            </a:r>
            <a:r>
              <a:rPr lang="no-NO" sz="12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br>
              <a:rPr lang="no-NO" sz="1200" b="0" i="0" dirty="0">
                <a:latin typeface="Arial"/>
                <a:ea typeface="Arial"/>
                <a:cs typeface="Arial"/>
                <a:sym typeface="Arial"/>
              </a:rPr>
            </a:br>
            <a:r>
              <a:rPr lang="no-NO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systematisk med barn om rettigheter. </a:t>
            </a:r>
            <a:r>
              <a:rPr lang="no-NO" sz="12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b="0" i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o-NO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Felles kompetanseheving</a:t>
            </a:r>
            <a:r>
              <a:rPr lang="no-NO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og øving </a:t>
            </a:r>
            <a:r>
              <a:rPr lang="no-NO" sz="12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br>
              <a:rPr lang="no-NO" sz="1200" b="0" i="0" dirty="0">
                <a:latin typeface="Arial"/>
                <a:ea typeface="Arial"/>
                <a:cs typeface="Arial"/>
                <a:sym typeface="Arial"/>
              </a:rPr>
            </a:br>
            <a:r>
              <a:rPr lang="no-NO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slik at ansatte blir tryggere og opplever </a:t>
            </a:r>
            <a:r>
              <a:rPr lang="no-NO" sz="12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br>
              <a:rPr lang="no-NO" sz="1200" b="0" i="0" dirty="0">
                <a:latin typeface="Arial"/>
                <a:ea typeface="Arial"/>
                <a:cs typeface="Arial"/>
                <a:sym typeface="Arial"/>
              </a:rPr>
            </a:br>
            <a:r>
              <a:rPr lang="no-NO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mer mestring når barn kommer med </a:t>
            </a:r>
            <a:r>
              <a:rPr lang="no-NO" sz="12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br>
              <a:rPr lang="no-NO" sz="1200" b="0" i="0" dirty="0">
                <a:latin typeface="Arial"/>
                <a:ea typeface="Arial"/>
                <a:cs typeface="Arial"/>
                <a:sym typeface="Arial"/>
              </a:rPr>
            </a:br>
            <a:r>
              <a:rPr lang="no-NO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bekymringsfulle utsagn – hvordan kan </a:t>
            </a:r>
            <a:r>
              <a:rPr lang="no-NO" sz="12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br>
              <a:rPr lang="no-NO" sz="1200" b="0" i="0" dirty="0">
                <a:latin typeface="Arial"/>
                <a:ea typeface="Arial"/>
                <a:cs typeface="Arial"/>
                <a:sym typeface="Arial"/>
              </a:rPr>
            </a:br>
            <a:r>
              <a:rPr lang="no-NO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 ta i mot, svare, snakke? 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o-NO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Pedagogisk tilnærming: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b="0" i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o-NO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Starte med </a:t>
            </a:r>
            <a:r>
              <a:rPr lang="no-NO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grunnleggende begreper</a:t>
            </a:r>
            <a:r>
              <a:rPr lang="no-NO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og kunnskap. Bygge videre på dette og skape </a:t>
            </a:r>
            <a:r>
              <a:rPr lang="no-NO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naturlig progresjon</a:t>
            </a:r>
            <a:r>
              <a:rPr lang="no-NO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 </a:t>
            </a:r>
            <a:r>
              <a:rPr lang="no-NO" sz="12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b="0" i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o-NO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Tilpasse opplæring</a:t>
            </a:r>
            <a:r>
              <a:rPr lang="no-NO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til språk, alder, kultur, varighet og gruppestørrelse.</a:t>
            </a:r>
            <a:r>
              <a:rPr lang="no-NO" sz="12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b="0" i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o-NO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Variere pedagogiske virkemidler</a:t>
            </a:r>
            <a:r>
              <a:rPr lang="no-NO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slik som rollespill, litteratur, filmer, tegning, musikk og bevegelse. </a:t>
            </a:r>
            <a:r>
              <a:rPr lang="no-NO" sz="12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b="0" i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no-NO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Tilrettelegge for spontane drypp</a:t>
            </a:r>
            <a:r>
              <a:rPr lang="no-NO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i hverdagen.  </a:t>
            </a:r>
            <a:endParaRPr b="0" i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0" i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8" name="Google Shape;1548;p8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0" name="Google Shape;1570;p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9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8" name="Google Shape;1588;p1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10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 blå lys" type="secHead">
  <p:cSld name="SECTION_HEADER">
    <p:bg>
      <p:bgPr>
        <a:solidFill>
          <a:srgbClr val="6FE9FF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Deloverskrift blålys</a:t>
            </a:r>
            <a:endParaRPr/>
          </a:p>
        </p:txBody>
      </p:sp>
      <p:grpSp>
        <p:nvGrpSpPr>
          <p:cNvPr id="94" name="Google Shape;94;p13"/>
          <p:cNvGrpSpPr/>
          <p:nvPr/>
        </p:nvGrpSpPr>
        <p:grpSpPr>
          <a:xfrm>
            <a:off x="-800" y="-1306644"/>
            <a:ext cx="12194000" cy="1075437"/>
            <a:chOff x="-800" y="-1229864"/>
            <a:chExt cx="12194000" cy="1075437"/>
          </a:xfrm>
        </p:grpSpPr>
        <p:grpSp>
          <p:nvGrpSpPr>
            <p:cNvPr id="95" name="Google Shape;95;p13"/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</p:grpSpPr>
          <p:sp>
            <p:nvSpPr>
              <p:cNvPr id="96" name="Google Shape;96;p13"/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97" name="Google Shape;97;p13"/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98" name="Google Shape;98;p13"/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99" name="Google Shape;99;p13"/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100" name="Google Shape;100;p13"/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101" name="Google Shape;101;p13"/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</p:grpSp>
        <p:cxnSp>
          <p:nvCxnSpPr>
            <p:cNvPr id="102" name="Google Shape;102;p13"/>
            <p:cNvCxnSpPr/>
            <p:nvPr/>
          </p:nvCxnSpPr>
          <p:spPr>
            <a:xfrm>
              <a:off x="2032200" y="-327852"/>
              <a:ext cx="0" cy="16612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" name="Google Shape;103;p13"/>
            <p:cNvCxnSpPr>
              <a:stCxn id="104" idx="3"/>
            </p:cNvCxnSpPr>
            <p:nvPr/>
          </p:nvCxnSpPr>
          <p:spPr>
            <a:xfrm>
              <a:off x="4060800" y="-1010827"/>
              <a:ext cx="3600" cy="8562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" name="Google Shape;105;p13"/>
            <p:cNvCxnSpPr>
              <a:stCxn id="106" idx="3"/>
            </p:cNvCxnSpPr>
            <p:nvPr/>
          </p:nvCxnSpPr>
          <p:spPr>
            <a:xfrm>
              <a:off x="6090400" y="-887727"/>
              <a:ext cx="5400" cy="7332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" name="Google Shape;107;p13"/>
            <p:cNvCxnSpPr>
              <a:stCxn id="108" idx="1"/>
            </p:cNvCxnSpPr>
            <p:nvPr/>
          </p:nvCxnSpPr>
          <p:spPr>
            <a:xfrm>
              <a:off x="0" y="-1126825"/>
              <a:ext cx="0" cy="9723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9" name="Google Shape;109;p13"/>
            <p:cNvCxnSpPr>
              <a:stCxn id="110" idx="3"/>
            </p:cNvCxnSpPr>
            <p:nvPr/>
          </p:nvCxnSpPr>
          <p:spPr>
            <a:xfrm>
              <a:off x="8128000" y="-764627"/>
              <a:ext cx="900" cy="6102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" name="Google Shape;111;p13"/>
            <p:cNvCxnSpPr>
              <a:stCxn id="112" idx="3"/>
            </p:cNvCxnSpPr>
            <p:nvPr/>
          </p:nvCxnSpPr>
          <p:spPr>
            <a:xfrm>
              <a:off x="12192000" y="-518425"/>
              <a:ext cx="1200" cy="363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" name="Google Shape;113;p13"/>
            <p:cNvCxnSpPr>
              <a:stCxn id="114" idx="3"/>
            </p:cNvCxnSpPr>
            <p:nvPr/>
          </p:nvCxnSpPr>
          <p:spPr>
            <a:xfrm>
              <a:off x="10156824" y="-641527"/>
              <a:ext cx="4200" cy="486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115" name="Google Shape;115;p13"/>
            <p:cNvGrpSpPr/>
            <p:nvPr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112" name="Google Shape;112;p13"/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33,87 cm</a:t>
                </a:r>
                <a:endParaRPr/>
              </a:p>
            </p:txBody>
          </p:sp>
          <p:cxnSp>
            <p:nvCxnSpPr>
              <p:cNvPr id="116" name="Google Shape;116;p13"/>
              <p:cNvCxnSpPr/>
              <p:nvPr/>
            </p:nvCxnSpPr>
            <p:spPr>
              <a:xfrm>
                <a:off x="0" y="-480093"/>
                <a:ext cx="12192000" cy="1129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117" name="Google Shape;117;p13"/>
            <p:cNvGrpSpPr/>
            <p:nvPr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114" name="Google Shape;114;p13"/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28,20 cm</a:t>
                </a:r>
                <a:endParaRPr/>
              </a:p>
            </p:txBody>
          </p:sp>
          <p:cxnSp>
            <p:nvCxnSpPr>
              <p:cNvPr id="118" name="Google Shape;118;p13"/>
              <p:cNvCxnSpPr/>
              <p:nvPr/>
            </p:nvCxnSpPr>
            <p:spPr>
              <a:xfrm>
                <a:off x="0" y="-724066"/>
                <a:ext cx="10156824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119" name="Google Shape;119;p13"/>
            <p:cNvGrpSpPr/>
            <p:nvPr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110" name="Google Shape;110;p13"/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22,56 cm</a:t>
                </a:r>
                <a:endParaRPr/>
              </a:p>
            </p:txBody>
          </p:sp>
          <p:cxnSp>
            <p:nvCxnSpPr>
              <p:cNvPr id="120" name="Google Shape;120;p13"/>
              <p:cNvCxnSpPr/>
              <p:nvPr/>
            </p:nvCxnSpPr>
            <p:spPr>
              <a:xfrm>
                <a:off x="0" y="-985856"/>
                <a:ext cx="8128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121" name="Google Shape;121;p13"/>
            <p:cNvGrpSpPr/>
            <p:nvPr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106" name="Google Shape;106;p13"/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16,92 cm</a:t>
                </a:r>
                <a:endParaRPr/>
              </a:p>
            </p:txBody>
          </p:sp>
          <p:cxnSp>
            <p:nvCxnSpPr>
              <p:cNvPr id="122" name="Google Shape;122;p13"/>
              <p:cNvCxnSpPr/>
              <p:nvPr/>
            </p:nvCxnSpPr>
            <p:spPr>
              <a:xfrm>
                <a:off x="0" y="-1247646"/>
                <a:ext cx="6091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123" name="Google Shape;123;p13"/>
            <p:cNvGrpSpPr/>
            <p:nvPr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104" name="Google Shape;104;p13"/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11,28 cm</a:t>
                </a:r>
                <a:endParaRPr/>
              </a:p>
            </p:txBody>
          </p:sp>
          <p:cxnSp>
            <p:nvCxnSpPr>
              <p:cNvPr id="124" name="Google Shape;124;p13"/>
              <p:cNvCxnSpPr/>
              <p:nvPr/>
            </p:nvCxnSpPr>
            <p:spPr>
              <a:xfrm>
                <a:off x="0" y="-1509436"/>
                <a:ext cx="4060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125" name="Google Shape;125;p13"/>
            <p:cNvGrpSpPr/>
            <p:nvPr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108" name="Google Shape;108;p13"/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2,82 cm</a:t>
                </a:r>
                <a:endParaRPr/>
              </a:p>
            </p:txBody>
          </p:sp>
          <p:cxnSp>
            <p:nvCxnSpPr>
              <p:cNvPr id="126" name="Google Shape;126;p13"/>
              <p:cNvCxnSpPr/>
              <p:nvPr/>
            </p:nvCxnSpPr>
            <p:spPr>
              <a:xfrm>
                <a:off x="0" y="-1764452"/>
                <a:ext cx="101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cxnSp>
          <p:nvCxnSpPr>
            <p:cNvPr id="127" name="Google Shape;127;p13"/>
            <p:cNvCxnSpPr/>
            <p:nvPr/>
          </p:nvCxnSpPr>
          <p:spPr>
            <a:xfrm>
              <a:off x="1015200" y="-1113866"/>
              <a:ext cx="0" cy="16612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8" name="Google Shape;128;p13"/>
          <p:cNvGrpSpPr/>
          <p:nvPr/>
        </p:nvGrpSpPr>
        <p:grpSpPr>
          <a:xfrm>
            <a:off x="-715963" y="-4004"/>
            <a:ext cx="590565" cy="6862005"/>
            <a:chOff x="-715963" y="-4004"/>
            <a:chExt cx="590565" cy="6862005"/>
          </a:xfrm>
        </p:grpSpPr>
        <p:sp>
          <p:nvSpPr>
            <p:cNvPr id="129" name="Google Shape;129;p13"/>
            <p:cNvSpPr/>
            <p:nvPr/>
          </p:nvSpPr>
          <p:spPr>
            <a:xfrm rot="-5400000">
              <a:off x="-591311" y="6392613"/>
              <a:ext cx="765175" cy="16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2,13 cm</a:t>
              </a: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 rot="-5400000">
              <a:off x="-1224723" y="4993196"/>
              <a:ext cx="2032000" cy="16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5,64 cm</a:t>
              </a: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 rot="-5400000">
              <a:off x="-1224723" y="2961196"/>
              <a:ext cx="2032000" cy="16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5,64 cm</a:t>
              </a: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 rot="-5400000">
              <a:off x="-1224723" y="929196"/>
              <a:ext cx="2032000" cy="16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5,64 cm</a:t>
              </a:r>
              <a:endParaRPr/>
            </a:p>
          </p:txBody>
        </p:sp>
        <p:cxnSp>
          <p:nvCxnSpPr>
            <p:cNvPr id="133" name="Google Shape;133;p13"/>
            <p:cNvCxnSpPr/>
            <p:nvPr/>
          </p:nvCxnSpPr>
          <p:spPr>
            <a:xfrm rot="10800000">
              <a:off x="-216188" y="3976734"/>
              <a:ext cx="0" cy="16612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4" name="Google Shape;134;p13"/>
            <p:cNvCxnSpPr/>
            <p:nvPr/>
          </p:nvCxnSpPr>
          <p:spPr>
            <a:xfrm>
              <a:off x="-650022" y="4059797"/>
              <a:ext cx="523098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5" name="Google Shape;135;p13"/>
            <p:cNvCxnSpPr>
              <a:stCxn id="136" idx="3"/>
            </p:cNvCxnSpPr>
            <p:nvPr/>
          </p:nvCxnSpPr>
          <p:spPr>
            <a:xfrm rot="10800000" flipH="1">
              <a:off x="-489823" y="-3804"/>
              <a:ext cx="363900" cy="54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7" name="Google Shape;137;p13"/>
            <p:cNvCxnSpPr>
              <a:stCxn id="136" idx="1"/>
            </p:cNvCxnSpPr>
            <p:nvPr/>
          </p:nvCxnSpPr>
          <p:spPr>
            <a:xfrm rot="10800000" flipH="1">
              <a:off x="-489823" y="6091896"/>
              <a:ext cx="363900" cy="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6" name="Google Shape;136;p13"/>
            <p:cNvSpPr/>
            <p:nvPr/>
          </p:nvSpPr>
          <p:spPr>
            <a:xfrm rot="-54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16,92 cm</a:t>
              </a:r>
              <a:endParaRPr/>
            </a:p>
          </p:txBody>
        </p:sp>
        <p:cxnSp>
          <p:nvCxnSpPr>
            <p:cNvPr id="138" name="Google Shape;138;p13"/>
            <p:cNvCxnSpPr/>
            <p:nvPr/>
          </p:nvCxnSpPr>
          <p:spPr>
            <a:xfrm rot="-5400000">
              <a:off x="-3432384" y="3047196"/>
              <a:ext cx="6091200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ash"/>
              <a:miter lim="800000"/>
              <a:headEnd type="triangle" w="med" len="med"/>
              <a:tailEnd type="none" w="sm" len="sm"/>
            </a:ln>
          </p:spPr>
        </p:cxnSp>
        <p:sp>
          <p:nvSpPr>
            <p:cNvPr id="139" name="Google Shape;139;p13"/>
            <p:cNvSpPr/>
            <p:nvPr/>
          </p:nvSpPr>
          <p:spPr>
            <a:xfrm rot="-54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11,28 cm</a:t>
              </a:r>
              <a:endParaRPr/>
            </a:p>
          </p:txBody>
        </p:sp>
        <p:cxnSp>
          <p:nvCxnSpPr>
            <p:cNvPr id="140" name="Google Shape;140;p13"/>
            <p:cNvCxnSpPr/>
            <p:nvPr/>
          </p:nvCxnSpPr>
          <p:spPr>
            <a:xfrm rot="-5400000">
              <a:off x="-2540284" y="2031996"/>
              <a:ext cx="4060800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ash"/>
              <a:miter lim="800000"/>
              <a:headEnd type="triangle" w="med" len="med"/>
              <a:tailEnd type="none" w="sm" len="sm"/>
            </a:ln>
          </p:spPr>
        </p:cxnSp>
        <p:cxnSp>
          <p:nvCxnSpPr>
            <p:cNvPr id="141" name="Google Shape;141;p13"/>
            <p:cNvCxnSpPr/>
            <p:nvPr/>
          </p:nvCxnSpPr>
          <p:spPr>
            <a:xfrm rot="10800000">
              <a:off x="-208461" y="6773298"/>
              <a:ext cx="0" cy="16612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" name="Google Shape;142;p13"/>
            <p:cNvCxnSpPr/>
            <p:nvPr/>
          </p:nvCxnSpPr>
          <p:spPr>
            <a:xfrm rot="10800000">
              <a:off x="-216188" y="1943964"/>
              <a:ext cx="0" cy="16612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43" name="Google Shape;143;p13"/>
          <p:cNvSpPr txBox="1"/>
          <p:nvPr/>
        </p:nvSpPr>
        <p:spPr>
          <a:xfrm>
            <a:off x="0" y="-213030"/>
            <a:ext cx="846888" cy="20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Oslo 2019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tellysbilde rød">
  <p:cSld name="Tittellysbilde rød">
    <p:bg>
      <p:bgPr>
        <a:solidFill>
          <a:schemeClr val="lt2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8"/>
          <p:cNvSpPr txBox="1">
            <a:spLocks noGrp="1"/>
          </p:cNvSpPr>
          <p:nvPr>
            <p:ph type="ctrTitle"/>
          </p:nvPr>
        </p:nvSpPr>
        <p:spPr>
          <a:xfrm>
            <a:off x="0" y="-1"/>
            <a:ext cx="12192000" cy="60928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534400" tIns="0" rIns="203040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28"/>
          <p:cNvSpPr>
            <a:spLocks noGrp="1"/>
          </p:cNvSpPr>
          <p:nvPr>
            <p:ph type="body" idx="1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349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00"/>
              <a:buFont typeface="Arial"/>
              <a:buChar char="•"/>
              <a:defRPr sz="100">
                <a:solidFill>
                  <a:schemeClr val="accent5"/>
                </a:solidFill>
              </a:defRPr>
            </a:lvl1pPr>
            <a:lvl2pPr marL="914400" lvl="1" indent="-354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8" name="Google Shape;418;p28"/>
          <p:cNvSpPr txBox="1">
            <a:spLocks noGrp="1"/>
          </p:cNvSpPr>
          <p:nvPr>
            <p:ph type="dt" idx="10"/>
          </p:nvPr>
        </p:nvSpPr>
        <p:spPr>
          <a:xfrm>
            <a:off x="720000" y="10736237"/>
            <a:ext cx="1315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28"/>
          <p:cNvSpPr txBox="1">
            <a:spLocks noGrp="1"/>
          </p:cNvSpPr>
          <p:nvPr>
            <p:ph type="ftr" idx="11"/>
          </p:nvPr>
        </p:nvSpPr>
        <p:spPr>
          <a:xfrm>
            <a:off x="4064000" y="10736237"/>
            <a:ext cx="406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28"/>
          <p:cNvSpPr txBox="1">
            <a:spLocks noGrp="1"/>
          </p:cNvSpPr>
          <p:nvPr>
            <p:ph type="sldNum" idx="12"/>
          </p:nvPr>
        </p:nvSpPr>
        <p:spPr>
          <a:xfrm>
            <a:off x="-1" y="10736237"/>
            <a:ext cx="695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421" name="Google Shape;421;p28"/>
          <p:cNvSpPr txBox="1">
            <a:spLocks noGrp="1"/>
          </p:cNvSpPr>
          <p:nvPr>
            <p:ph type="subTitle" idx="2"/>
          </p:nvPr>
        </p:nvSpPr>
        <p:spPr>
          <a:xfrm>
            <a:off x="2035175" y="4060824"/>
            <a:ext cx="8121600" cy="203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600" tIns="180000" rIns="0" bIns="1800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2" name="Google Shape;422;p28"/>
          <p:cNvSpPr>
            <a:spLocks noGrp="1"/>
          </p:cNvSpPr>
          <p:nvPr>
            <p:ph type="body" idx="3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349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00"/>
              <a:buFont typeface="Arial"/>
              <a:buChar char="•"/>
              <a:defRPr sz="100">
                <a:solidFill>
                  <a:schemeClr val="accent5"/>
                </a:solidFill>
              </a:defRPr>
            </a:lvl1pPr>
            <a:lvl2pPr marL="914400" lvl="1" indent="-354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3" name="Google Shape;423;p28"/>
          <p:cNvSpPr>
            <a:spLocks noGrp="1"/>
          </p:cNvSpPr>
          <p:nvPr>
            <p:ph type="body" idx="4"/>
          </p:nvPr>
        </p:nvSpPr>
        <p:spPr>
          <a:xfrm>
            <a:off x="10152000" y="4060800"/>
            <a:ext cx="2030400" cy="2030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00"/>
              <a:buFont typeface="Arial"/>
              <a:buNone/>
              <a:defRPr sz="100">
                <a:solidFill>
                  <a:schemeClr val="accent5"/>
                </a:solidFill>
              </a:defRPr>
            </a:lvl1pPr>
            <a:lvl2pPr marL="914400" lvl="1" indent="-354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4" name="Google Shape;424;p28"/>
          <p:cNvSpPr txBox="1"/>
          <p:nvPr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Tittellysbilde rød 2</a:t>
            </a:r>
            <a:endParaRPr/>
          </a:p>
        </p:txBody>
      </p:sp>
      <p:grpSp>
        <p:nvGrpSpPr>
          <p:cNvPr id="425" name="Google Shape;425;p28"/>
          <p:cNvGrpSpPr/>
          <p:nvPr/>
        </p:nvGrpSpPr>
        <p:grpSpPr>
          <a:xfrm>
            <a:off x="-715964" y="-1306644"/>
            <a:ext cx="12909164" cy="8164645"/>
            <a:chOff x="-715963" y="-1306644"/>
            <a:chExt cx="12909164" cy="8164645"/>
          </a:xfrm>
        </p:grpSpPr>
        <p:grpSp>
          <p:nvGrpSpPr>
            <p:cNvPr id="426" name="Google Shape;426;p28"/>
            <p:cNvGrpSpPr/>
            <p:nvPr/>
          </p:nvGrpSpPr>
          <p:grpSpPr>
            <a:xfrm>
              <a:off x="-800" y="-1306644"/>
              <a:ext cx="12194000" cy="1075437"/>
              <a:chOff x="-800" y="-1229864"/>
              <a:chExt cx="12194000" cy="1075437"/>
            </a:xfrm>
          </p:grpSpPr>
          <p:grpSp>
            <p:nvGrpSpPr>
              <p:cNvPr id="427" name="Google Shape;427;p28"/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</p:grpSpPr>
            <p:sp>
              <p:nvSpPr>
                <p:cNvPr id="428" name="Google Shape;428;p28"/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429" name="Google Shape;429;p28"/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430" name="Google Shape;430;p28"/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431" name="Google Shape;431;p28"/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432" name="Google Shape;432;p28"/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433" name="Google Shape;433;p28"/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</p:grpSp>
          <p:cxnSp>
            <p:nvCxnSpPr>
              <p:cNvPr id="434" name="Google Shape;434;p28"/>
              <p:cNvCxnSpPr/>
              <p:nvPr/>
            </p:nvCxnSpPr>
            <p:spPr>
              <a:xfrm>
                <a:off x="2032200" y="-327852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5" name="Google Shape;435;p28"/>
              <p:cNvCxnSpPr>
                <a:stCxn id="436" idx="3"/>
              </p:cNvCxnSpPr>
              <p:nvPr/>
            </p:nvCxnSpPr>
            <p:spPr>
              <a:xfrm>
                <a:off x="4060800" y="-1010827"/>
                <a:ext cx="3600" cy="856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7" name="Google Shape;437;p28"/>
              <p:cNvCxnSpPr>
                <a:stCxn id="438" idx="3"/>
              </p:cNvCxnSpPr>
              <p:nvPr/>
            </p:nvCxnSpPr>
            <p:spPr>
              <a:xfrm>
                <a:off x="6090400" y="-887727"/>
                <a:ext cx="5400" cy="733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9" name="Google Shape;439;p28"/>
              <p:cNvCxnSpPr>
                <a:stCxn id="440" idx="1"/>
              </p:cNvCxnSpPr>
              <p:nvPr/>
            </p:nvCxnSpPr>
            <p:spPr>
              <a:xfrm>
                <a:off x="0" y="-1126825"/>
                <a:ext cx="0" cy="97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1" name="Google Shape;441;p28"/>
              <p:cNvCxnSpPr>
                <a:stCxn id="442" idx="3"/>
              </p:cNvCxnSpPr>
              <p:nvPr/>
            </p:nvCxnSpPr>
            <p:spPr>
              <a:xfrm>
                <a:off x="8128000" y="-764627"/>
                <a:ext cx="900" cy="610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3" name="Google Shape;443;p28"/>
              <p:cNvCxnSpPr>
                <a:stCxn id="444" idx="3"/>
              </p:cNvCxnSpPr>
              <p:nvPr/>
            </p:nvCxnSpPr>
            <p:spPr>
              <a:xfrm>
                <a:off x="12192000" y="-518425"/>
                <a:ext cx="1200" cy="363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5" name="Google Shape;445;p28"/>
              <p:cNvCxnSpPr>
                <a:stCxn id="446" idx="3"/>
              </p:cNvCxnSpPr>
              <p:nvPr/>
            </p:nvCxnSpPr>
            <p:spPr>
              <a:xfrm>
                <a:off x="10156824" y="-641527"/>
                <a:ext cx="4200" cy="486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447" name="Google Shape;447;p28"/>
              <p:cNvGrpSpPr/>
              <p:nvPr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44" name="Google Shape;444;p28"/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33,87 cm</a:t>
                  </a:r>
                  <a:endParaRPr/>
                </a:p>
              </p:txBody>
            </p:sp>
            <p:cxnSp>
              <p:nvCxnSpPr>
                <p:cNvPr id="448" name="Google Shape;448;p28"/>
                <p:cNvCxnSpPr/>
                <p:nvPr/>
              </p:nvCxnSpPr>
              <p:spPr>
                <a:xfrm>
                  <a:off x="0" y="-480093"/>
                  <a:ext cx="12192000" cy="1129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449" name="Google Shape;449;p28"/>
              <p:cNvGrpSpPr/>
              <p:nvPr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46" name="Google Shape;446;p28"/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28,20 cm</a:t>
                  </a:r>
                  <a:endParaRPr/>
                </a:p>
              </p:txBody>
            </p:sp>
            <p:cxnSp>
              <p:nvCxnSpPr>
                <p:cNvPr id="450" name="Google Shape;450;p28"/>
                <p:cNvCxnSpPr/>
                <p:nvPr/>
              </p:nvCxnSpPr>
              <p:spPr>
                <a:xfrm>
                  <a:off x="0" y="-724066"/>
                  <a:ext cx="101568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451" name="Google Shape;451;p28"/>
              <p:cNvGrpSpPr/>
              <p:nvPr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42" name="Google Shape;442;p28"/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22,56 cm</a:t>
                  </a:r>
                  <a:endParaRPr/>
                </a:p>
              </p:txBody>
            </p:sp>
            <p:cxnSp>
              <p:nvCxnSpPr>
                <p:cNvPr id="452" name="Google Shape;452;p28"/>
                <p:cNvCxnSpPr/>
                <p:nvPr/>
              </p:nvCxnSpPr>
              <p:spPr>
                <a:xfrm>
                  <a:off x="0" y="-985856"/>
                  <a:ext cx="812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453" name="Google Shape;453;p28"/>
              <p:cNvGrpSpPr/>
              <p:nvPr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8" name="Google Shape;438;p28"/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16,92 cm</a:t>
                  </a:r>
                  <a:endParaRPr/>
                </a:p>
              </p:txBody>
            </p:sp>
            <p:cxnSp>
              <p:nvCxnSpPr>
                <p:cNvPr id="454" name="Google Shape;454;p28"/>
                <p:cNvCxnSpPr/>
                <p:nvPr/>
              </p:nvCxnSpPr>
              <p:spPr>
                <a:xfrm>
                  <a:off x="0" y="-1247646"/>
                  <a:ext cx="609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455" name="Google Shape;455;p28"/>
              <p:cNvGrpSpPr/>
              <p:nvPr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36" name="Google Shape;436;p28"/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11,28 cm</a:t>
                  </a:r>
                  <a:endParaRPr/>
                </a:p>
              </p:txBody>
            </p:sp>
            <p:cxnSp>
              <p:nvCxnSpPr>
                <p:cNvPr id="456" name="Google Shape;456;p28"/>
                <p:cNvCxnSpPr/>
                <p:nvPr/>
              </p:nvCxnSpPr>
              <p:spPr>
                <a:xfrm>
                  <a:off x="0" y="-1509436"/>
                  <a:ext cx="4060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457" name="Google Shape;457;p28"/>
              <p:cNvGrpSpPr/>
              <p:nvPr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0" name="Google Shape;440;p28"/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2,82 cm</a:t>
                  </a:r>
                  <a:endParaRPr/>
                </a:p>
              </p:txBody>
            </p:sp>
            <p:cxnSp>
              <p:nvCxnSpPr>
                <p:cNvPr id="458" name="Google Shape;458;p28"/>
                <p:cNvCxnSpPr/>
                <p:nvPr/>
              </p:nvCxnSpPr>
              <p:spPr>
                <a:xfrm>
                  <a:off x="0" y="-1764452"/>
                  <a:ext cx="101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cxnSp>
            <p:nvCxnSpPr>
              <p:cNvPr id="459" name="Google Shape;459;p28"/>
              <p:cNvCxnSpPr/>
              <p:nvPr/>
            </p:nvCxnSpPr>
            <p:spPr>
              <a:xfrm>
                <a:off x="1015200" y="-1113866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60" name="Google Shape;460;p28"/>
            <p:cNvGrpSpPr/>
            <p:nvPr/>
          </p:nvGrpSpPr>
          <p:grpSpPr>
            <a:xfrm>
              <a:off x="-715963" y="-4004"/>
              <a:ext cx="590565" cy="6862005"/>
              <a:chOff x="-715963" y="-4004"/>
              <a:chExt cx="590565" cy="6862005"/>
            </a:xfrm>
          </p:grpSpPr>
          <p:sp>
            <p:nvSpPr>
              <p:cNvPr id="461" name="Google Shape;461;p28"/>
              <p:cNvSpPr/>
              <p:nvPr/>
            </p:nvSpPr>
            <p:spPr>
              <a:xfrm rot="-54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2,13 cm</a:t>
                </a:r>
                <a:endParaRPr/>
              </a:p>
            </p:txBody>
          </p:sp>
          <p:sp>
            <p:nvSpPr>
              <p:cNvPr id="462" name="Google Shape;462;p28"/>
              <p:cNvSpPr/>
              <p:nvPr/>
            </p:nvSpPr>
            <p:spPr>
              <a:xfrm rot="-54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463" name="Google Shape;463;p28"/>
              <p:cNvSpPr/>
              <p:nvPr/>
            </p:nvSpPr>
            <p:spPr>
              <a:xfrm rot="-54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464" name="Google Shape;464;p28"/>
              <p:cNvSpPr/>
              <p:nvPr/>
            </p:nvSpPr>
            <p:spPr>
              <a:xfrm rot="-54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cxnSp>
            <p:nvCxnSpPr>
              <p:cNvPr id="465" name="Google Shape;465;p28"/>
              <p:cNvCxnSpPr/>
              <p:nvPr/>
            </p:nvCxnSpPr>
            <p:spPr>
              <a:xfrm rot="10800000">
                <a:off x="-216188" y="3976734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6" name="Google Shape;466;p28"/>
              <p:cNvCxnSpPr/>
              <p:nvPr/>
            </p:nvCxnSpPr>
            <p:spPr>
              <a:xfrm>
                <a:off x="-650022" y="4059797"/>
                <a:ext cx="523098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7" name="Google Shape;467;p28"/>
              <p:cNvCxnSpPr>
                <a:stCxn id="468" idx="3"/>
              </p:cNvCxnSpPr>
              <p:nvPr/>
            </p:nvCxnSpPr>
            <p:spPr>
              <a:xfrm rot="10800000" flipH="1">
                <a:off x="-489823" y="-3804"/>
                <a:ext cx="363900" cy="5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9" name="Google Shape;469;p28"/>
              <p:cNvCxnSpPr>
                <a:stCxn id="468" idx="1"/>
              </p:cNvCxnSpPr>
              <p:nvPr/>
            </p:nvCxnSpPr>
            <p:spPr>
              <a:xfrm rot="10800000" flipH="1">
                <a:off x="-489823" y="6091896"/>
                <a:ext cx="363900" cy="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68" name="Google Shape;468;p28"/>
              <p:cNvSpPr/>
              <p:nvPr/>
            </p:nvSpPr>
            <p:spPr>
              <a:xfrm rot="-54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16,92 cm</a:t>
                </a:r>
                <a:endParaRPr/>
              </a:p>
            </p:txBody>
          </p:sp>
          <p:cxnSp>
            <p:nvCxnSpPr>
              <p:cNvPr id="470" name="Google Shape;470;p28"/>
              <p:cNvCxnSpPr/>
              <p:nvPr/>
            </p:nvCxnSpPr>
            <p:spPr>
              <a:xfrm rot="-5400000">
                <a:off x="-3432384" y="3047196"/>
                <a:ext cx="6091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triangle" w="med" len="med"/>
                <a:tailEnd type="none" w="sm" len="sm"/>
              </a:ln>
            </p:spPr>
          </p:cxnSp>
          <p:sp>
            <p:nvSpPr>
              <p:cNvPr id="471" name="Google Shape;471;p28"/>
              <p:cNvSpPr/>
              <p:nvPr/>
            </p:nvSpPr>
            <p:spPr>
              <a:xfrm rot="-54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11,28 cm</a:t>
                </a:r>
                <a:endParaRPr/>
              </a:p>
            </p:txBody>
          </p:sp>
          <p:cxnSp>
            <p:nvCxnSpPr>
              <p:cNvPr id="472" name="Google Shape;472;p28"/>
              <p:cNvCxnSpPr/>
              <p:nvPr/>
            </p:nvCxnSpPr>
            <p:spPr>
              <a:xfrm rot="-5400000">
                <a:off x="-2540284" y="2031996"/>
                <a:ext cx="4060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triangle" w="med" len="med"/>
                <a:tailEnd type="none" w="sm" len="sm"/>
              </a:ln>
            </p:spPr>
          </p:cxnSp>
          <p:cxnSp>
            <p:nvCxnSpPr>
              <p:cNvPr id="473" name="Google Shape;473;p28"/>
              <p:cNvCxnSpPr/>
              <p:nvPr/>
            </p:nvCxnSpPr>
            <p:spPr>
              <a:xfrm rot="10800000">
                <a:off x="-208461" y="6773298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4" name="Google Shape;474;p28"/>
              <p:cNvCxnSpPr/>
              <p:nvPr/>
            </p:nvCxnSpPr>
            <p:spPr>
              <a:xfrm rot="10800000">
                <a:off x="-216188" y="1943964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475" name="Google Shape;475;p28"/>
            <p:cNvSpPr txBox="1"/>
            <p:nvPr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Oslo 2019</a:t>
              </a:r>
              <a:endParaRPr/>
            </a:p>
          </p:txBody>
        </p:sp>
      </p:grpSp>
      <p:grpSp>
        <p:nvGrpSpPr>
          <p:cNvPr id="476" name="Google Shape;476;p28"/>
          <p:cNvGrpSpPr/>
          <p:nvPr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477" name="Google Shape;477;p28"/>
            <p:cNvGrpSpPr/>
            <p:nvPr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478" name="Google Shape;478;p28"/>
              <p:cNvSpPr/>
              <p:nvPr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79" name="Google Shape;479;p28"/>
              <p:cNvGrpSpPr/>
              <p:nvPr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480" name="Google Shape;480;p28"/>
                <p:cNvGrpSpPr/>
                <p:nvPr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481" name="Google Shape;481;p28"/>
                  <p:cNvSpPr/>
                  <p:nvPr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2" name="Google Shape;482;p28"/>
                  <p:cNvSpPr/>
                  <p:nvPr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3" name="Google Shape;483;p28"/>
                  <p:cNvSpPr/>
                  <p:nvPr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84" name="Google Shape;484;p28"/>
                <p:cNvGrpSpPr/>
                <p:nvPr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485" name="Google Shape;485;p28"/>
                  <p:cNvSpPr/>
                  <p:nvPr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6" name="Google Shape;486;p28"/>
                  <p:cNvSpPr/>
                  <p:nvPr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7" name="Google Shape;487;p28"/>
                  <p:cNvSpPr/>
                  <p:nvPr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88" name="Google Shape;488;p28"/>
                <p:cNvGrpSpPr/>
                <p:nvPr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489" name="Google Shape;489;p28"/>
                  <p:cNvSpPr/>
                  <p:nvPr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0" name="Google Shape;490;p28"/>
                  <p:cNvSpPr/>
                  <p:nvPr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1" name="Google Shape;491;p28"/>
                  <p:cNvSpPr/>
                  <p:nvPr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2" name="Google Shape;492;p28"/>
                  <p:cNvSpPr/>
                  <p:nvPr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93" name="Google Shape;493;p28"/>
            <p:cNvSpPr txBox="1"/>
            <p:nvPr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Det er lov å endre bakgrunnsfarge.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På sider med positiv logo benyttes alltid lyse bakgrunnsfarger.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no-NO" sz="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Sørg alltid for god lesbarhet/kontrast </a:t>
              </a: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og følg lovlige farge-kombinasjoner.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94" name="Google Shape;494;p28"/>
            <p:cNvCxnSpPr>
              <a:stCxn id="481" idx="3"/>
              <a:endCxn id="485" idx="3"/>
            </p:cNvCxnSpPr>
            <p:nvPr/>
          </p:nvCxnSpPr>
          <p:spPr>
            <a:xfrm>
              <a:off x="12610441" y="212088"/>
              <a:ext cx="600" cy="956100"/>
            </a:xfrm>
            <a:prstGeom prst="bentConnector3">
              <a:avLst>
                <a:gd name="adj1" fmla="val 1025000"/>
              </a:avLst>
            </a:prstGeom>
            <a:noFill/>
            <a:ln w="9525" cap="sq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</p:cxnSp>
        <p:sp>
          <p:nvSpPr>
            <p:cNvPr id="495" name="Google Shape;495;p28"/>
            <p:cNvSpPr txBox="1"/>
            <p:nvPr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Mørk blå og mørk grønn bakgrunn, skal alltid ha negativ tekst/logo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loverskrift blå">
  <p:cSld name="Deloverskrift blå">
    <p:bg>
      <p:bgPr>
        <a:solidFill>
          <a:schemeClr val="dk2"/>
        </a:solid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9"/>
          <p:cNvSpPr txBox="1"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29"/>
          <p:cNvSpPr txBox="1"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9"/>
          <p:cNvSpPr txBox="1">
            <a:spLocks noGrp="1"/>
          </p:cNvSpPr>
          <p:nvPr>
            <p:ph type="dt" idx="10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29"/>
          <p:cNvSpPr txBox="1">
            <a:spLocks noGrp="1"/>
          </p:cNvSpPr>
          <p:nvPr>
            <p:ph type="ftr" idx="11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9"/>
          <p:cNvSpPr txBox="1">
            <a:spLocks noGrp="1"/>
          </p:cNvSpPr>
          <p:nvPr>
            <p:ph type="sldNum" idx="12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502" name="Google Shape;502;p29"/>
          <p:cNvSpPr txBox="1"/>
          <p:nvPr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Deloverskrift blå</a:t>
            </a:r>
            <a:endParaRPr/>
          </a:p>
        </p:txBody>
      </p:sp>
      <p:pic>
        <p:nvPicPr>
          <p:cNvPr id="503" name="Google Shape;50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1200" y="6298809"/>
            <a:ext cx="688336" cy="355181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29"/>
          <p:cNvSpPr txBox="1"/>
          <p:nvPr/>
        </p:nvSpPr>
        <p:spPr>
          <a:xfrm>
            <a:off x="0" y="-213030"/>
            <a:ext cx="688336" cy="20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Oslo 2019</a:t>
            </a:r>
            <a:endParaRPr/>
          </a:p>
        </p:txBody>
      </p:sp>
      <p:grpSp>
        <p:nvGrpSpPr>
          <p:cNvPr id="505" name="Google Shape;505;p29"/>
          <p:cNvGrpSpPr/>
          <p:nvPr/>
        </p:nvGrpSpPr>
        <p:grpSpPr>
          <a:xfrm>
            <a:off x="-800" y="-1306644"/>
            <a:ext cx="12194000" cy="1075437"/>
            <a:chOff x="-800" y="-1229864"/>
            <a:chExt cx="12194000" cy="1075437"/>
          </a:xfrm>
        </p:grpSpPr>
        <p:grpSp>
          <p:nvGrpSpPr>
            <p:cNvPr id="506" name="Google Shape;506;p29"/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</p:grpSpPr>
          <p:sp>
            <p:nvSpPr>
              <p:cNvPr id="507" name="Google Shape;507;p29"/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508" name="Google Shape;508;p29"/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509" name="Google Shape;509;p29"/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510" name="Google Shape;510;p29"/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511" name="Google Shape;511;p29"/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512" name="Google Shape;512;p29"/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</p:grpSp>
        <p:cxnSp>
          <p:nvCxnSpPr>
            <p:cNvPr id="513" name="Google Shape;513;p29"/>
            <p:cNvCxnSpPr/>
            <p:nvPr/>
          </p:nvCxnSpPr>
          <p:spPr>
            <a:xfrm>
              <a:off x="2032200" y="-327852"/>
              <a:ext cx="0" cy="16612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4" name="Google Shape;514;p29"/>
            <p:cNvCxnSpPr>
              <a:stCxn id="515" idx="3"/>
            </p:cNvCxnSpPr>
            <p:nvPr/>
          </p:nvCxnSpPr>
          <p:spPr>
            <a:xfrm>
              <a:off x="4060800" y="-1010827"/>
              <a:ext cx="3600" cy="8562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6" name="Google Shape;516;p29"/>
            <p:cNvCxnSpPr>
              <a:stCxn id="517" idx="3"/>
            </p:cNvCxnSpPr>
            <p:nvPr/>
          </p:nvCxnSpPr>
          <p:spPr>
            <a:xfrm>
              <a:off x="6090400" y="-887727"/>
              <a:ext cx="5400" cy="7332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8" name="Google Shape;518;p29"/>
            <p:cNvCxnSpPr>
              <a:stCxn id="519" idx="1"/>
            </p:cNvCxnSpPr>
            <p:nvPr/>
          </p:nvCxnSpPr>
          <p:spPr>
            <a:xfrm>
              <a:off x="0" y="-1126825"/>
              <a:ext cx="0" cy="9723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0" name="Google Shape;520;p29"/>
            <p:cNvCxnSpPr>
              <a:stCxn id="521" idx="3"/>
            </p:cNvCxnSpPr>
            <p:nvPr/>
          </p:nvCxnSpPr>
          <p:spPr>
            <a:xfrm>
              <a:off x="8128000" y="-764627"/>
              <a:ext cx="900" cy="6102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2" name="Google Shape;522;p29"/>
            <p:cNvCxnSpPr>
              <a:stCxn id="523" idx="3"/>
            </p:cNvCxnSpPr>
            <p:nvPr/>
          </p:nvCxnSpPr>
          <p:spPr>
            <a:xfrm>
              <a:off x="12192000" y="-518425"/>
              <a:ext cx="1200" cy="363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4" name="Google Shape;524;p29"/>
            <p:cNvCxnSpPr>
              <a:stCxn id="525" idx="3"/>
            </p:cNvCxnSpPr>
            <p:nvPr/>
          </p:nvCxnSpPr>
          <p:spPr>
            <a:xfrm>
              <a:off x="10156824" y="-641527"/>
              <a:ext cx="4200" cy="486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526" name="Google Shape;526;p29"/>
            <p:cNvGrpSpPr/>
            <p:nvPr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23" name="Google Shape;523;p29"/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33,87 cm</a:t>
                </a:r>
                <a:endParaRPr/>
              </a:p>
            </p:txBody>
          </p:sp>
          <p:cxnSp>
            <p:nvCxnSpPr>
              <p:cNvPr id="527" name="Google Shape;527;p29"/>
              <p:cNvCxnSpPr/>
              <p:nvPr/>
            </p:nvCxnSpPr>
            <p:spPr>
              <a:xfrm>
                <a:off x="0" y="-480093"/>
                <a:ext cx="12192000" cy="1129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528" name="Google Shape;528;p29"/>
            <p:cNvGrpSpPr/>
            <p:nvPr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525" name="Google Shape;525;p29"/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28,20 cm</a:t>
                </a:r>
                <a:endParaRPr/>
              </a:p>
            </p:txBody>
          </p:sp>
          <p:cxnSp>
            <p:nvCxnSpPr>
              <p:cNvPr id="529" name="Google Shape;529;p29"/>
              <p:cNvCxnSpPr/>
              <p:nvPr/>
            </p:nvCxnSpPr>
            <p:spPr>
              <a:xfrm>
                <a:off x="0" y="-724066"/>
                <a:ext cx="10156824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530" name="Google Shape;530;p29"/>
            <p:cNvGrpSpPr/>
            <p:nvPr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521" name="Google Shape;521;p29"/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22,56 cm</a:t>
                </a:r>
                <a:endParaRPr/>
              </a:p>
            </p:txBody>
          </p:sp>
          <p:cxnSp>
            <p:nvCxnSpPr>
              <p:cNvPr id="531" name="Google Shape;531;p29"/>
              <p:cNvCxnSpPr/>
              <p:nvPr/>
            </p:nvCxnSpPr>
            <p:spPr>
              <a:xfrm>
                <a:off x="0" y="-985856"/>
                <a:ext cx="8128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532" name="Google Shape;532;p29"/>
            <p:cNvGrpSpPr/>
            <p:nvPr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517" name="Google Shape;517;p29"/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16,92 cm</a:t>
                </a:r>
                <a:endParaRPr/>
              </a:p>
            </p:txBody>
          </p:sp>
          <p:cxnSp>
            <p:nvCxnSpPr>
              <p:cNvPr id="533" name="Google Shape;533;p29"/>
              <p:cNvCxnSpPr/>
              <p:nvPr/>
            </p:nvCxnSpPr>
            <p:spPr>
              <a:xfrm>
                <a:off x="0" y="-1247646"/>
                <a:ext cx="6091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534" name="Google Shape;534;p29"/>
            <p:cNvGrpSpPr/>
            <p:nvPr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515" name="Google Shape;515;p29"/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11,28 cm</a:t>
                </a:r>
                <a:endParaRPr/>
              </a:p>
            </p:txBody>
          </p:sp>
          <p:cxnSp>
            <p:nvCxnSpPr>
              <p:cNvPr id="535" name="Google Shape;535;p29"/>
              <p:cNvCxnSpPr/>
              <p:nvPr/>
            </p:nvCxnSpPr>
            <p:spPr>
              <a:xfrm>
                <a:off x="0" y="-1509436"/>
                <a:ext cx="4060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536" name="Google Shape;536;p29"/>
            <p:cNvGrpSpPr/>
            <p:nvPr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519" name="Google Shape;519;p29"/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2,82 cm</a:t>
                </a:r>
                <a:endParaRPr/>
              </a:p>
            </p:txBody>
          </p:sp>
          <p:cxnSp>
            <p:nvCxnSpPr>
              <p:cNvPr id="537" name="Google Shape;537;p29"/>
              <p:cNvCxnSpPr/>
              <p:nvPr/>
            </p:nvCxnSpPr>
            <p:spPr>
              <a:xfrm>
                <a:off x="0" y="-1764452"/>
                <a:ext cx="101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cxnSp>
          <p:nvCxnSpPr>
            <p:cNvPr id="538" name="Google Shape;538;p29"/>
            <p:cNvCxnSpPr/>
            <p:nvPr/>
          </p:nvCxnSpPr>
          <p:spPr>
            <a:xfrm>
              <a:off x="1015200" y="-1113866"/>
              <a:ext cx="0" cy="16612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39" name="Google Shape;539;p29"/>
          <p:cNvGrpSpPr/>
          <p:nvPr/>
        </p:nvGrpSpPr>
        <p:grpSpPr>
          <a:xfrm>
            <a:off x="-715963" y="-4004"/>
            <a:ext cx="590565" cy="6862005"/>
            <a:chOff x="-715963" y="-4004"/>
            <a:chExt cx="590565" cy="6862005"/>
          </a:xfrm>
        </p:grpSpPr>
        <p:sp>
          <p:nvSpPr>
            <p:cNvPr id="540" name="Google Shape;540;p29"/>
            <p:cNvSpPr/>
            <p:nvPr/>
          </p:nvSpPr>
          <p:spPr>
            <a:xfrm rot="-5400000">
              <a:off x="-591311" y="6392613"/>
              <a:ext cx="765175" cy="16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2,13 cm</a:t>
              </a:r>
              <a:endParaRPr/>
            </a:p>
          </p:txBody>
        </p:sp>
        <p:sp>
          <p:nvSpPr>
            <p:cNvPr id="541" name="Google Shape;541;p29"/>
            <p:cNvSpPr/>
            <p:nvPr/>
          </p:nvSpPr>
          <p:spPr>
            <a:xfrm rot="-5400000">
              <a:off x="-1224723" y="4993196"/>
              <a:ext cx="2032000" cy="16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5,64 cm</a:t>
              </a:r>
              <a:endParaRPr/>
            </a:p>
          </p:txBody>
        </p:sp>
        <p:sp>
          <p:nvSpPr>
            <p:cNvPr id="542" name="Google Shape;542;p29"/>
            <p:cNvSpPr/>
            <p:nvPr/>
          </p:nvSpPr>
          <p:spPr>
            <a:xfrm rot="-5400000">
              <a:off x="-1224723" y="2961196"/>
              <a:ext cx="2032000" cy="16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5,64 cm</a:t>
              </a:r>
              <a:endParaRPr/>
            </a:p>
          </p:txBody>
        </p:sp>
        <p:sp>
          <p:nvSpPr>
            <p:cNvPr id="543" name="Google Shape;543;p29"/>
            <p:cNvSpPr/>
            <p:nvPr/>
          </p:nvSpPr>
          <p:spPr>
            <a:xfrm rot="-5400000">
              <a:off x="-1224723" y="929196"/>
              <a:ext cx="2032000" cy="16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5,64 cm</a:t>
              </a:r>
              <a:endParaRPr/>
            </a:p>
          </p:txBody>
        </p:sp>
        <p:cxnSp>
          <p:nvCxnSpPr>
            <p:cNvPr id="544" name="Google Shape;544;p29"/>
            <p:cNvCxnSpPr/>
            <p:nvPr/>
          </p:nvCxnSpPr>
          <p:spPr>
            <a:xfrm rot="10800000">
              <a:off x="-216188" y="3976734"/>
              <a:ext cx="0" cy="16612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5" name="Google Shape;545;p29"/>
            <p:cNvCxnSpPr/>
            <p:nvPr/>
          </p:nvCxnSpPr>
          <p:spPr>
            <a:xfrm>
              <a:off x="-650022" y="4059797"/>
              <a:ext cx="523098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6" name="Google Shape;546;p29"/>
            <p:cNvCxnSpPr>
              <a:stCxn id="547" idx="3"/>
            </p:cNvCxnSpPr>
            <p:nvPr/>
          </p:nvCxnSpPr>
          <p:spPr>
            <a:xfrm rot="10800000" flipH="1">
              <a:off x="-489823" y="-3804"/>
              <a:ext cx="363900" cy="54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8" name="Google Shape;548;p29"/>
            <p:cNvCxnSpPr>
              <a:stCxn id="547" idx="1"/>
            </p:cNvCxnSpPr>
            <p:nvPr/>
          </p:nvCxnSpPr>
          <p:spPr>
            <a:xfrm rot="10800000" flipH="1">
              <a:off x="-489823" y="6091896"/>
              <a:ext cx="363900" cy="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47" name="Google Shape;547;p29"/>
            <p:cNvSpPr/>
            <p:nvPr/>
          </p:nvSpPr>
          <p:spPr>
            <a:xfrm rot="-54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16,92 cm</a:t>
              </a:r>
              <a:endParaRPr/>
            </a:p>
          </p:txBody>
        </p:sp>
        <p:cxnSp>
          <p:nvCxnSpPr>
            <p:cNvPr id="549" name="Google Shape;549;p29"/>
            <p:cNvCxnSpPr/>
            <p:nvPr/>
          </p:nvCxnSpPr>
          <p:spPr>
            <a:xfrm rot="-5400000">
              <a:off x="-3432384" y="3047196"/>
              <a:ext cx="6091200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ash"/>
              <a:miter lim="800000"/>
              <a:headEnd type="triangle" w="med" len="med"/>
              <a:tailEnd type="none" w="sm" len="sm"/>
            </a:ln>
          </p:spPr>
        </p:cxnSp>
        <p:sp>
          <p:nvSpPr>
            <p:cNvPr id="550" name="Google Shape;550;p29"/>
            <p:cNvSpPr/>
            <p:nvPr/>
          </p:nvSpPr>
          <p:spPr>
            <a:xfrm rot="-54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11,28 cm</a:t>
              </a:r>
              <a:endParaRPr/>
            </a:p>
          </p:txBody>
        </p:sp>
        <p:cxnSp>
          <p:nvCxnSpPr>
            <p:cNvPr id="551" name="Google Shape;551;p29"/>
            <p:cNvCxnSpPr/>
            <p:nvPr/>
          </p:nvCxnSpPr>
          <p:spPr>
            <a:xfrm rot="-5400000">
              <a:off x="-2540284" y="2031996"/>
              <a:ext cx="4060800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ash"/>
              <a:miter lim="800000"/>
              <a:headEnd type="triangle" w="med" len="med"/>
              <a:tailEnd type="none" w="sm" len="sm"/>
            </a:ln>
          </p:spPr>
        </p:cxnSp>
        <p:cxnSp>
          <p:nvCxnSpPr>
            <p:cNvPr id="552" name="Google Shape;552;p29"/>
            <p:cNvCxnSpPr/>
            <p:nvPr/>
          </p:nvCxnSpPr>
          <p:spPr>
            <a:xfrm rot="10800000">
              <a:off x="-208461" y="6773298"/>
              <a:ext cx="0" cy="16612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3" name="Google Shape;553;p29"/>
            <p:cNvCxnSpPr/>
            <p:nvPr/>
          </p:nvCxnSpPr>
          <p:spPr>
            <a:xfrm rot="10800000">
              <a:off x="-216188" y="1943964"/>
              <a:ext cx="0" cy="16612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54" name="Google Shape;554;p29"/>
          <p:cNvGrpSpPr/>
          <p:nvPr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555" name="Google Shape;555;p29"/>
            <p:cNvGrpSpPr/>
            <p:nvPr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556" name="Google Shape;556;p29"/>
              <p:cNvSpPr/>
              <p:nvPr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57" name="Google Shape;557;p29"/>
              <p:cNvGrpSpPr/>
              <p:nvPr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558" name="Google Shape;558;p29"/>
                <p:cNvGrpSpPr/>
                <p:nvPr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559" name="Google Shape;559;p29"/>
                  <p:cNvSpPr/>
                  <p:nvPr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0" name="Google Shape;560;p29"/>
                  <p:cNvSpPr/>
                  <p:nvPr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1" name="Google Shape;561;p29"/>
                  <p:cNvSpPr/>
                  <p:nvPr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62" name="Google Shape;562;p29"/>
                <p:cNvGrpSpPr/>
                <p:nvPr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563" name="Google Shape;563;p29"/>
                  <p:cNvSpPr/>
                  <p:nvPr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4" name="Google Shape;564;p29"/>
                  <p:cNvSpPr/>
                  <p:nvPr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5" name="Google Shape;565;p29"/>
                  <p:cNvSpPr/>
                  <p:nvPr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66" name="Google Shape;566;p29"/>
                <p:cNvGrpSpPr/>
                <p:nvPr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567" name="Google Shape;567;p29"/>
                  <p:cNvSpPr/>
                  <p:nvPr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8" name="Google Shape;568;p29"/>
                  <p:cNvSpPr/>
                  <p:nvPr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9" name="Google Shape;569;p29"/>
                  <p:cNvSpPr/>
                  <p:nvPr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0" name="Google Shape;570;p29"/>
                  <p:cNvSpPr/>
                  <p:nvPr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71" name="Google Shape;571;p29"/>
            <p:cNvSpPr txBox="1"/>
            <p:nvPr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Det er lov å endre bakgrunnsfarge.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På sider med positiv logo benyttes alltid lyse bakgrunnsfarger.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no-NO" sz="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Sørg alltid for god lesbarhet/kontrast </a:t>
              </a: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og følg lovlige farge-kombinasjoner.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72" name="Google Shape;572;p29"/>
            <p:cNvCxnSpPr>
              <a:stCxn id="559" idx="3"/>
              <a:endCxn id="563" idx="3"/>
            </p:cNvCxnSpPr>
            <p:nvPr/>
          </p:nvCxnSpPr>
          <p:spPr>
            <a:xfrm>
              <a:off x="12610441" y="212088"/>
              <a:ext cx="600" cy="956100"/>
            </a:xfrm>
            <a:prstGeom prst="bentConnector3">
              <a:avLst>
                <a:gd name="adj1" fmla="val 1025000"/>
              </a:avLst>
            </a:prstGeom>
            <a:noFill/>
            <a:ln w="9525" cap="sq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</p:cxnSp>
        <p:sp>
          <p:nvSpPr>
            <p:cNvPr id="573" name="Google Shape;573;p29"/>
            <p:cNvSpPr txBox="1"/>
            <p:nvPr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Mørk blå og mørk grønn bakgrunn, skal alltid ha negativ tekst/logo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loverskrift grønn">
  <p:cSld name="Deloverskrift grønn">
    <p:bg>
      <p:bgPr>
        <a:solidFill>
          <a:schemeClr val="accent1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0"/>
          <p:cNvSpPr txBox="1"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30"/>
          <p:cNvSpPr txBox="1"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77" name="Google Shape;577;p30"/>
          <p:cNvSpPr txBox="1">
            <a:spLocks noGrp="1"/>
          </p:cNvSpPr>
          <p:nvPr>
            <p:ph type="dt" idx="10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30"/>
          <p:cNvSpPr txBox="1">
            <a:spLocks noGrp="1"/>
          </p:cNvSpPr>
          <p:nvPr>
            <p:ph type="ftr" idx="11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30"/>
          <p:cNvSpPr txBox="1">
            <a:spLocks noGrp="1"/>
          </p:cNvSpPr>
          <p:nvPr>
            <p:ph type="sldNum" idx="12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580" name="Google Shape;580;p30"/>
          <p:cNvSpPr txBox="1"/>
          <p:nvPr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Deloverskrift grønn</a:t>
            </a:r>
            <a:endParaRPr/>
          </a:p>
        </p:txBody>
      </p:sp>
      <p:pic>
        <p:nvPicPr>
          <p:cNvPr id="581" name="Google Shape;58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1200" y="6298809"/>
            <a:ext cx="688336" cy="355181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30"/>
          <p:cNvSpPr txBox="1"/>
          <p:nvPr/>
        </p:nvSpPr>
        <p:spPr>
          <a:xfrm>
            <a:off x="0" y="-213030"/>
            <a:ext cx="688336" cy="20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Oslo 2019</a:t>
            </a:r>
            <a:endParaRPr/>
          </a:p>
        </p:txBody>
      </p:sp>
      <p:grpSp>
        <p:nvGrpSpPr>
          <p:cNvPr id="583" name="Google Shape;583;p30"/>
          <p:cNvGrpSpPr/>
          <p:nvPr/>
        </p:nvGrpSpPr>
        <p:grpSpPr>
          <a:xfrm>
            <a:off x="-800" y="-1306644"/>
            <a:ext cx="12194000" cy="1075437"/>
            <a:chOff x="-800" y="-1229864"/>
            <a:chExt cx="12194000" cy="1075437"/>
          </a:xfrm>
        </p:grpSpPr>
        <p:grpSp>
          <p:nvGrpSpPr>
            <p:cNvPr id="584" name="Google Shape;584;p30"/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</p:grpSpPr>
          <p:sp>
            <p:nvSpPr>
              <p:cNvPr id="585" name="Google Shape;585;p30"/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586" name="Google Shape;586;p30"/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587" name="Google Shape;587;p30"/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588" name="Google Shape;588;p30"/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589" name="Google Shape;589;p30"/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590" name="Google Shape;590;p30"/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</p:grpSp>
        <p:cxnSp>
          <p:nvCxnSpPr>
            <p:cNvPr id="591" name="Google Shape;591;p30"/>
            <p:cNvCxnSpPr/>
            <p:nvPr/>
          </p:nvCxnSpPr>
          <p:spPr>
            <a:xfrm>
              <a:off x="2032200" y="-327852"/>
              <a:ext cx="0" cy="16612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92" name="Google Shape;592;p30"/>
            <p:cNvCxnSpPr>
              <a:stCxn id="593" idx="3"/>
            </p:cNvCxnSpPr>
            <p:nvPr/>
          </p:nvCxnSpPr>
          <p:spPr>
            <a:xfrm>
              <a:off x="4060800" y="-1010827"/>
              <a:ext cx="3600" cy="8562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94" name="Google Shape;594;p30"/>
            <p:cNvCxnSpPr>
              <a:stCxn id="595" idx="3"/>
            </p:cNvCxnSpPr>
            <p:nvPr/>
          </p:nvCxnSpPr>
          <p:spPr>
            <a:xfrm>
              <a:off x="6090400" y="-887727"/>
              <a:ext cx="5400" cy="7332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96" name="Google Shape;596;p30"/>
            <p:cNvCxnSpPr>
              <a:stCxn id="597" idx="1"/>
            </p:cNvCxnSpPr>
            <p:nvPr/>
          </p:nvCxnSpPr>
          <p:spPr>
            <a:xfrm>
              <a:off x="0" y="-1126825"/>
              <a:ext cx="0" cy="9723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98" name="Google Shape;598;p30"/>
            <p:cNvCxnSpPr>
              <a:stCxn id="599" idx="3"/>
            </p:cNvCxnSpPr>
            <p:nvPr/>
          </p:nvCxnSpPr>
          <p:spPr>
            <a:xfrm>
              <a:off x="8128000" y="-764627"/>
              <a:ext cx="900" cy="6102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00" name="Google Shape;600;p30"/>
            <p:cNvCxnSpPr>
              <a:stCxn id="601" idx="3"/>
            </p:cNvCxnSpPr>
            <p:nvPr/>
          </p:nvCxnSpPr>
          <p:spPr>
            <a:xfrm>
              <a:off x="12192000" y="-518425"/>
              <a:ext cx="1200" cy="363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02" name="Google Shape;602;p30"/>
            <p:cNvCxnSpPr>
              <a:stCxn id="603" idx="3"/>
            </p:cNvCxnSpPr>
            <p:nvPr/>
          </p:nvCxnSpPr>
          <p:spPr>
            <a:xfrm>
              <a:off x="10156824" y="-641527"/>
              <a:ext cx="4200" cy="486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604" name="Google Shape;604;p30"/>
            <p:cNvGrpSpPr/>
            <p:nvPr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601" name="Google Shape;601;p30"/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33,87 cm</a:t>
                </a:r>
                <a:endParaRPr/>
              </a:p>
            </p:txBody>
          </p:sp>
          <p:cxnSp>
            <p:nvCxnSpPr>
              <p:cNvPr id="605" name="Google Shape;605;p30"/>
              <p:cNvCxnSpPr/>
              <p:nvPr/>
            </p:nvCxnSpPr>
            <p:spPr>
              <a:xfrm>
                <a:off x="0" y="-480093"/>
                <a:ext cx="12192000" cy="1129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606" name="Google Shape;606;p30"/>
            <p:cNvGrpSpPr/>
            <p:nvPr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603" name="Google Shape;603;p30"/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28,20 cm</a:t>
                </a:r>
                <a:endParaRPr/>
              </a:p>
            </p:txBody>
          </p:sp>
          <p:cxnSp>
            <p:nvCxnSpPr>
              <p:cNvPr id="607" name="Google Shape;607;p30"/>
              <p:cNvCxnSpPr/>
              <p:nvPr/>
            </p:nvCxnSpPr>
            <p:spPr>
              <a:xfrm>
                <a:off x="0" y="-724066"/>
                <a:ext cx="10156824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608" name="Google Shape;608;p30"/>
            <p:cNvGrpSpPr/>
            <p:nvPr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599" name="Google Shape;599;p30"/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22,56 cm</a:t>
                </a:r>
                <a:endParaRPr/>
              </a:p>
            </p:txBody>
          </p:sp>
          <p:cxnSp>
            <p:nvCxnSpPr>
              <p:cNvPr id="609" name="Google Shape;609;p30"/>
              <p:cNvCxnSpPr/>
              <p:nvPr/>
            </p:nvCxnSpPr>
            <p:spPr>
              <a:xfrm>
                <a:off x="0" y="-985856"/>
                <a:ext cx="8128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610" name="Google Shape;610;p30"/>
            <p:cNvGrpSpPr/>
            <p:nvPr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595" name="Google Shape;595;p30"/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16,92 cm</a:t>
                </a:r>
                <a:endParaRPr/>
              </a:p>
            </p:txBody>
          </p:sp>
          <p:cxnSp>
            <p:nvCxnSpPr>
              <p:cNvPr id="611" name="Google Shape;611;p30"/>
              <p:cNvCxnSpPr/>
              <p:nvPr/>
            </p:nvCxnSpPr>
            <p:spPr>
              <a:xfrm>
                <a:off x="0" y="-1247646"/>
                <a:ext cx="6091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612" name="Google Shape;612;p30"/>
            <p:cNvGrpSpPr/>
            <p:nvPr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593" name="Google Shape;593;p30"/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11,28 cm</a:t>
                </a:r>
                <a:endParaRPr/>
              </a:p>
            </p:txBody>
          </p:sp>
          <p:cxnSp>
            <p:nvCxnSpPr>
              <p:cNvPr id="613" name="Google Shape;613;p30"/>
              <p:cNvCxnSpPr/>
              <p:nvPr/>
            </p:nvCxnSpPr>
            <p:spPr>
              <a:xfrm>
                <a:off x="0" y="-1509436"/>
                <a:ext cx="4060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614" name="Google Shape;614;p30"/>
            <p:cNvGrpSpPr/>
            <p:nvPr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597" name="Google Shape;597;p30"/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2,82 cm</a:t>
                </a:r>
                <a:endParaRPr/>
              </a:p>
            </p:txBody>
          </p:sp>
          <p:cxnSp>
            <p:nvCxnSpPr>
              <p:cNvPr id="615" name="Google Shape;615;p30"/>
              <p:cNvCxnSpPr/>
              <p:nvPr/>
            </p:nvCxnSpPr>
            <p:spPr>
              <a:xfrm>
                <a:off x="0" y="-1764452"/>
                <a:ext cx="101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cxnSp>
          <p:nvCxnSpPr>
            <p:cNvPr id="616" name="Google Shape;616;p30"/>
            <p:cNvCxnSpPr/>
            <p:nvPr/>
          </p:nvCxnSpPr>
          <p:spPr>
            <a:xfrm>
              <a:off x="1015200" y="-1113866"/>
              <a:ext cx="0" cy="16612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17" name="Google Shape;617;p30"/>
          <p:cNvGrpSpPr/>
          <p:nvPr/>
        </p:nvGrpSpPr>
        <p:grpSpPr>
          <a:xfrm>
            <a:off x="-715963" y="-4004"/>
            <a:ext cx="590565" cy="6862005"/>
            <a:chOff x="-715963" y="-4004"/>
            <a:chExt cx="590565" cy="6862005"/>
          </a:xfrm>
        </p:grpSpPr>
        <p:sp>
          <p:nvSpPr>
            <p:cNvPr id="618" name="Google Shape;618;p30"/>
            <p:cNvSpPr/>
            <p:nvPr/>
          </p:nvSpPr>
          <p:spPr>
            <a:xfrm rot="-5400000">
              <a:off x="-591311" y="6392613"/>
              <a:ext cx="765175" cy="16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2,13 cm</a:t>
              </a:r>
              <a:endParaRPr/>
            </a:p>
          </p:txBody>
        </p:sp>
        <p:sp>
          <p:nvSpPr>
            <p:cNvPr id="619" name="Google Shape;619;p30"/>
            <p:cNvSpPr/>
            <p:nvPr/>
          </p:nvSpPr>
          <p:spPr>
            <a:xfrm rot="-5400000">
              <a:off x="-1224723" y="4993196"/>
              <a:ext cx="2032000" cy="16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5,64 cm</a:t>
              </a:r>
              <a:endParaRPr/>
            </a:p>
          </p:txBody>
        </p:sp>
        <p:sp>
          <p:nvSpPr>
            <p:cNvPr id="620" name="Google Shape;620;p30"/>
            <p:cNvSpPr/>
            <p:nvPr/>
          </p:nvSpPr>
          <p:spPr>
            <a:xfrm rot="-5400000">
              <a:off x="-1224723" y="2961196"/>
              <a:ext cx="2032000" cy="16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5,64 cm</a:t>
              </a:r>
              <a:endParaRPr/>
            </a:p>
          </p:txBody>
        </p:sp>
        <p:sp>
          <p:nvSpPr>
            <p:cNvPr id="621" name="Google Shape;621;p30"/>
            <p:cNvSpPr/>
            <p:nvPr/>
          </p:nvSpPr>
          <p:spPr>
            <a:xfrm rot="-5400000">
              <a:off x="-1224723" y="929196"/>
              <a:ext cx="2032000" cy="16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5,64 cm</a:t>
              </a:r>
              <a:endParaRPr/>
            </a:p>
          </p:txBody>
        </p:sp>
        <p:cxnSp>
          <p:nvCxnSpPr>
            <p:cNvPr id="622" name="Google Shape;622;p30"/>
            <p:cNvCxnSpPr/>
            <p:nvPr/>
          </p:nvCxnSpPr>
          <p:spPr>
            <a:xfrm rot="10800000">
              <a:off x="-216188" y="3976734"/>
              <a:ext cx="0" cy="16612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23" name="Google Shape;623;p30"/>
            <p:cNvCxnSpPr/>
            <p:nvPr/>
          </p:nvCxnSpPr>
          <p:spPr>
            <a:xfrm>
              <a:off x="-650022" y="4059797"/>
              <a:ext cx="523098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24" name="Google Shape;624;p30"/>
            <p:cNvCxnSpPr>
              <a:stCxn id="625" idx="3"/>
            </p:cNvCxnSpPr>
            <p:nvPr/>
          </p:nvCxnSpPr>
          <p:spPr>
            <a:xfrm rot="10800000" flipH="1">
              <a:off x="-489823" y="-3804"/>
              <a:ext cx="363900" cy="54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26" name="Google Shape;626;p30"/>
            <p:cNvCxnSpPr>
              <a:stCxn id="625" idx="1"/>
            </p:cNvCxnSpPr>
            <p:nvPr/>
          </p:nvCxnSpPr>
          <p:spPr>
            <a:xfrm rot="10800000" flipH="1">
              <a:off x="-489823" y="6091896"/>
              <a:ext cx="363900" cy="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25" name="Google Shape;625;p30"/>
            <p:cNvSpPr/>
            <p:nvPr/>
          </p:nvSpPr>
          <p:spPr>
            <a:xfrm rot="-54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16,92 cm</a:t>
              </a:r>
              <a:endParaRPr/>
            </a:p>
          </p:txBody>
        </p:sp>
        <p:cxnSp>
          <p:nvCxnSpPr>
            <p:cNvPr id="627" name="Google Shape;627;p30"/>
            <p:cNvCxnSpPr/>
            <p:nvPr/>
          </p:nvCxnSpPr>
          <p:spPr>
            <a:xfrm rot="-5400000">
              <a:off x="-3432384" y="3047196"/>
              <a:ext cx="6091200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ash"/>
              <a:miter lim="800000"/>
              <a:headEnd type="triangle" w="med" len="med"/>
              <a:tailEnd type="none" w="sm" len="sm"/>
            </a:ln>
          </p:spPr>
        </p:cxnSp>
        <p:sp>
          <p:nvSpPr>
            <p:cNvPr id="628" name="Google Shape;628;p30"/>
            <p:cNvSpPr/>
            <p:nvPr/>
          </p:nvSpPr>
          <p:spPr>
            <a:xfrm rot="-54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11,28 cm</a:t>
              </a:r>
              <a:endParaRPr/>
            </a:p>
          </p:txBody>
        </p:sp>
        <p:cxnSp>
          <p:nvCxnSpPr>
            <p:cNvPr id="629" name="Google Shape;629;p30"/>
            <p:cNvCxnSpPr/>
            <p:nvPr/>
          </p:nvCxnSpPr>
          <p:spPr>
            <a:xfrm rot="-5400000">
              <a:off x="-2540284" y="2031996"/>
              <a:ext cx="4060800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ash"/>
              <a:miter lim="800000"/>
              <a:headEnd type="triangle" w="med" len="med"/>
              <a:tailEnd type="none" w="sm" len="sm"/>
            </a:ln>
          </p:spPr>
        </p:cxnSp>
        <p:cxnSp>
          <p:nvCxnSpPr>
            <p:cNvPr id="630" name="Google Shape;630;p30"/>
            <p:cNvCxnSpPr/>
            <p:nvPr/>
          </p:nvCxnSpPr>
          <p:spPr>
            <a:xfrm rot="10800000">
              <a:off x="-208461" y="6773298"/>
              <a:ext cx="0" cy="16612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31" name="Google Shape;631;p30"/>
            <p:cNvCxnSpPr/>
            <p:nvPr/>
          </p:nvCxnSpPr>
          <p:spPr>
            <a:xfrm rot="10800000">
              <a:off x="-216188" y="1943964"/>
              <a:ext cx="0" cy="16612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32" name="Google Shape;632;p30"/>
          <p:cNvGrpSpPr/>
          <p:nvPr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3" name="Google Shape;633;p30"/>
            <p:cNvGrpSpPr/>
            <p:nvPr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4" name="Google Shape;634;p30"/>
              <p:cNvSpPr/>
              <p:nvPr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5" name="Google Shape;635;p30"/>
              <p:cNvGrpSpPr/>
              <p:nvPr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36" name="Google Shape;636;p30"/>
                <p:cNvGrpSpPr/>
                <p:nvPr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637" name="Google Shape;637;p30"/>
                  <p:cNvSpPr/>
                  <p:nvPr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" name="Google Shape;638;p30"/>
                  <p:cNvSpPr/>
                  <p:nvPr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9" name="Google Shape;639;p30"/>
                  <p:cNvSpPr/>
                  <p:nvPr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40" name="Google Shape;640;p30"/>
                <p:cNvGrpSpPr/>
                <p:nvPr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641" name="Google Shape;641;p30"/>
                  <p:cNvSpPr/>
                  <p:nvPr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42" name="Google Shape;642;p30"/>
                  <p:cNvSpPr/>
                  <p:nvPr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43" name="Google Shape;643;p30"/>
                  <p:cNvSpPr/>
                  <p:nvPr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44" name="Google Shape;644;p30"/>
                <p:cNvGrpSpPr/>
                <p:nvPr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45" name="Google Shape;645;p30"/>
                  <p:cNvSpPr/>
                  <p:nvPr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46" name="Google Shape;646;p30"/>
                  <p:cNvSpPr/>
                  <p:nvPr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47" name="Google Shape;647;p30"/>
                  <p:cNvSpPr/>
                  <p:nvPr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48" name="Google Shape;648;p30"/>
                  <p:cNvSpPr/>
                  <p:nvPr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49" name="Google Shape;649;p30"/>
            <p:cNvSpPr txBox="1"/>
            <p:nvPr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Det er lov å endre bakgrunnsfarge.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På sider med positiv logo benyttes alltid lyse bakgrunnsfarger.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no-NO" sz="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Sørg alltid for god lesbarhet/kontrast </a:t>
              </a: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og følg lovlige farge-kombinasjoner.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50" name="Google Shape;650;p30"/>
            <p:cNvCxnSpPr>
              <a:stCxn id="637" idx="3"/>
              <a:endCxn id="641" idx="3"/>
            </p:cNvCxnSpPr>
            <p:nvPr/>
          </p:nvCxnSpPr>
          <p:spPr>
            <a:xfrm>
              <a:off x="12610441" y="212088"/>
              <a:ext cx="600" cy="956100"/>
            </a:xfrm>
            <a:prstGeom prst="bentConnector3">
              <a:avLst>
                <a:gd name="adj1" fmla="val 1025000"/>
              </a:avLst>
            </a:prstGeom>
            <a:noFill/>
            <a:ln w="9525" cap="sq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</p:cxnSp>
        <p:sp>
          <p:nvSpPr>
            <p:cNvPr id="651" name="Google Shape;651;p30"/>
            <p:cNvSpPr txBox="1"/>
            <p:nvPr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Mørk blå og mørk grønn bakgrunn, skal alltid ha negativ tekst/logo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 grønn lys">
  <p:cSld name="Deloverskrift grønn lys">
    <p:bg>
      <p:bgPr>
        <a:solidFill>
          <a:schemeClr val="accent2"/>
        </a:solidFill>
        <a:effectLst/>
      </p:bgPr>
    </p:bg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31"/>
          <p:cNvSpPr txBox="1"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31"/>
          <p:cNvSpPr txBox="1"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5" name="Google Shape;655;p31"/>
          <p:cNvSpPr txBox="1">
            <a:spLocks noGrp="1"/>
          </p:cNvSpPr>
          <p:nvPr>
            <p:ph type="dt" idx="10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31"/>
          <p:cNvSpPr txBox="1">
            <a:spLocks noGrp="1"/>
          </p:cNvSpPr>
          <p:nvPr>
            <p:ph type="ftr" idx="11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7" name="Google Shape;657;p31"/>
          <p:cNvSpPr txBox="1">
            <a:spLocks noGrp="1"/>
          </p:cNvSpPr>
          <p:nvPr>
            <p:ph type="sldNum" idx="12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658" name="Google Shape;658;p31"/>
          <p:cNvSpPr txBox="1"/>
          <p:nvPr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Deloverskrift grønn lys</a:t>
            </a:r>
            <a:endParaRPr/>
          </a:p>
        </p:txBody>
      </p:sp>
      <p:grpSp>
        <p:nvGrpSpPr>
          <p:cNvPr id="659" name="Google Shape;659;p31"/>
          <p:cNvGrpSpPr/>
          <p:nvPr/>
        </p:nvGrpSpPr>
        <p:grpSpPr>
          <a:xfrm>
            <a:off x="-800" y="-1306644"/>
            <a:ext cx="12194000" cy="1075437"/>
            <a:chOff x="-800" y="-1229864"/>
            <a:chExt cx="12194000" cy="1075437"/>
          </a:xfrm>
        </p:grpSpPr>
        <p:grpSp>
          <p:nvGrpSpPr>
            <p:cNvPr id="660" name="Google Shape;660;p31"/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</p:grpSpPr>
          <p:sp>
            <p:nvSpPr>
              <p:cNvPr id="661" name="Google Shape;661;p31"/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</p:grpSp>
        <p:cxnSp>
          <p:nvCxnSpPr>
            <p:cNvPr id="667" name="Google Shape;667;p31"/>
            <p:cNvCxnSpPr/>
            <p:nvPr/>
          </p:nvCxnSpPr>
          <p:spPr>
            <a:xfrm>
              <a:off x="2032200" y="-327852"/>
              <a:ext cx="0" cy="16612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8" name="Google Shape;668;p31"/>
            <p:cNvCxnSpPr>
              <a:stCxn id="669" idx="3"/>
            </p:cNvCxnSpPr>
            <p:nvPr/>
          </p:nvCxnSpPr>
          <p:spPr>
            <a:xfrm>
              <a:off x="4060800" y="-1010827"/>
              <a:ext cx="3600" cy="8562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0" name="Google Shape;670;p31"/>
            <p:cNvCxnSpPr>
              <a:stCxn id="671" idx="3"/>
            </p:cNvCxnSpPr>
            <p:nvPr/>
          </p:nvCxnSpPr>
          <p:spPr>
            <a:xfrm>
              <a:off x="6090400" y="-887727"/>
              <a:ext cx="5400" cy="7332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2" name="Google Shape;672;p31"/>
            <p:cNvCxnSpPr>
              <a:stCxn id="673" idx="1"/>
            </p:cNvCxnSpPr>
            <p:nvPr/>
          </p:nvCxnSpPr>
          <p:spPr>
            <a:xfrm>
              <a:off x="0" y="-1126825"/>
              <a:ext cx="0" cy="9723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4" name="Google Shape;674;p31"/>
            <p:cNvCxnSpPr>
              <a:stCxn id="675" idx="3"/>
            </p:cNvCxnSpPr>
            <p:nvPr/>
          </p:nvCxnSpPr>
          <p:spPr>
            <a:xfrm>
              <a:off x="8128000" y="-764627"/>
              <a:ext cx="900" cy="6102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6" name="Google Shape;676;p31"/>
            <p:cNvCxnSpPr>
              <a:stCxn id="677" idx="3"/>
            </p:cNvCxnSpPr>
            <p:nvPr/>
          </p:nvCxnSpPr>
          <p:spPr>
            <a:xfrm>
              <a:off x="12192000" y="-518425"/>
              <a:ext cx="1200" cy="363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8" name="Google Shape;678;p31"/>
            <p:cNvCxnSpPr>
              <a:stCxn id="679" idx="3"/>
            </p:cNvCxnSpPr>
            <p:nvPr/>
          </p:nvCxnSpPr>
          <p:spPr>
            <a:xfrm>
              <a:off x="10156824" y="-641527"/>
              <a:ext cx="4200" cy="486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680" name="Google Shape;680;p31"/>
            <p:cNvGrpSpPr/>
            <p:nvPr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677" name="Google Shape;677;p31"/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33,87 cm</a:t>
                </a:r>
                <a:endParaRPr/>
              </a:p>
            </p:txBody>
          </p:sp>
          <p:cxnSp>
            <p:nvCxnSpPr>
              <p:cNvPr id="681" name="Google Shape;681;p31"/>
              <p:cNvCxnSpPr/>
              <p:nvPr/>
            </p:nvCxnSpPr>
            <p:spPr>
              <a:xfrm>
                <a:off x="0" y="-480093"/>
                <a:ext cx="12192000" cy="1129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682" name="Google Shape;682;p31"/>
            <p:cNvGrpSpPr/>
            <p:nvPr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679" name="Google Shape;679;p31"/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28,20 cm</a:t>
                </a:r>
                <a:endParaRPr/>
              </a:p>
            </p:txBody>
          </p:sp>
          <p:cxnSp>
            <p:nvCxnSpPr>
              <p:cNvPr id="683" name="Google Shape;683;p31"/>
              <p:cNvCxnSpPr/>
              <p:nvPr/>
            </p:nvCxnSpPr>
            <p:spPr>
              <a:xfrm>
                <a:off x="0" y="-724066"/>
                <a:ext cx="10156824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684" name="Google Shape;684;p31"/>
            <p:cNvGrpSpPr/>
            <p:nvPr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675" name="Google Shape;675;p31"/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22,56 cm</a:t>
                </a:r>
                <a:endParaRPr/>
              </a:p>
            </p:txBody>
          </p:sp>
          <p:cxnSp>
            <p:nvCxnSpPr>
              <p:cNvPr id="685" name="Google Shape;685;p31"/>
              <p:cNvCxnSpPr/>
              <p:nvPr/>
            </p:nvCxnSpPr>
            <p:spPr>
              <a:xfrm>
                <a:off x="0" y="-985856"/>
                <a:ext cx="8128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686" name="Google Shape;686;p31"/>
            <p:cNvGrpSpPr/>
            <p:nvPr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671" name="Google Shape;671;p31"/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16,92 cm</a:t>
                </a:r>
                <a:endParaRPr/>
              </a:p>
            </p:txBody>
          </p:sp>
          <p:cxnSp>
            <p:nvCxnSpPr>
              <p:cNvPr id="687" name="Google Shape;687;p31"/>
              <p:cNvCxnSpPr/>
              <p:nvPr/>
            </p:nvCxnSpPr>
            <p:spPr>
              <a:xfrm>
                <a:off x="0" y="-1247646"/>
                <a:ext cx="6091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688" name="Google Shape;688;p31"/>
            <p:cNvGrpSpPr/>
            <p:nvPr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669" name="Google Shape;669;p31"/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11,28 cm</a:t>
                </a:r>
                <a:endParaRPr/>
              </a:p>
            </p:txBody>
          </p:sp>
          <p:cxnSp>
            <p:nvCxnSpPr>
              <p:cNvPr id="689" name="Google Shape;689;p31"/>
              <p:cNvCxnSpPr/>
              <p:nvPr/>
            </p:nvCxnSpPr>
            <p:spPr>
              <a:xfrm>
                <a:off x="0" y="-1509436"/>
                <a:ext cx="4060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690" name="Google Shape;690;p31"/>
            <p:cNvGrpSpPr/>
            <p:nvPr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673" name="Google Shape;673;p31"/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2,82 cm</a:t>
                </a:r>
                <a:endParaRPr/>
              </a:p>
            </p:txBody>
          </p:sp>
          <p:cxnSp>
            <p:nvCxnSpPr>
              <p:cNvPr id="691" name="Google Shape;691;p31"/>
              <p:cNvCxnSpPr/>
              <p:nvPr/>
            </p:nvCxnSpPr>
            <p:spPr>
              <a:xfrm>
                <a:off x="0" y="-1764452"/>
                <a:ext cx="101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cxnSp>
          <p:nvCxnSpPr>
            <p:cNvPr id="692" name="Google Shape;692;p31"/>
            <p:cNvCxnSpPr/>
            <p:nvPr/>
          </p:nvCxnSpPr>
          <p:spPr>
            <a:xfrm>
              <a:off x="1015200" y="-1113866"/>
              <a:ext cx="0" cy="16612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93" name="Google Shape;693;p31"/>
          <p:cNvGrpSpPr/>
          <p:nvPr/>
        </p:nvGrpSpPr>
        <p:grpSpPr>
          <a:xfrm>
            <a:off x="-715963" y="-4004"/>
            <a:ext cx="590565" cy="6862005"/>
            <a:chOff x="-715963" y="-4004"/>
            <a:chExt cx="590565" cy="6862005"/>
          </a:xfrm>
        </p:grpSpPr>
        <p:sp>
          <p:nvSpPr>
            <p:cNvPr id="694" name="Google Shape;694;p31"/>
            <p:cNvSpPr/>
            <p:nvPr/>
          </p:nvSpPr>
          <p:spPr>
            <a:xfrm rot="-5400000">
              <a:off x="-591311" y="6392613"/>
              <a:ext cx="765175" cy="16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2,13 cm</a:t>
              </a:r>
              <a:endParaRPr/>
            </a:p>
          </p:txBody>
        </p:sp>
        <p:sp>
          <p:nvSpPr>
            <p:cNvPr id="695" name="Google Shape;695;p31"/>
            <p:cNvSpPr/>
            <p:nvPr/>
          </p:nvSpPr>
          <p:spPr>
            <a:xfrm rot="-5400000">
              <a:off x="-1224723" y="4993196"/>
              <a:ext cx="2032000" cy="16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5,64 cm</a:t>
              </a:r>
              <a:endParaRPr/>
            </a:p>
          </p:txBody>
        </p:sp>
        <p:sp>
          <p:nvSpPr>
            <p:cNvPr id="696" name="Google Shape;696;p31"/>
            <p:cNvSpPr/>
            <p:nvPr/>
          </p:nvSpPr>
          <p:spPr>
            <a:xfrm rot="-5400000">
              <a:off x="-1224723" y="2961196"/>
              <a:ext cx="2032000" cy="16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5,64 cm</a:t>
              </a:r>
              <a:endParaRPr/>
            </a:p>
          </p:txBody>
        </p:sp>
        <p:sp>
          <p:nvSpPr>
            <p:cNvPr id="697" name="Google Shape;697;p31"/>
            <p:cNvSpPr/>
            <p:nvPr/>
          </p:nvSpPr>
          <p:spPr>
            <a:xfrm rot="-5400000">
              <a:off x="-1224723" y="929196"/>
              <a:ext cx="2032000" cy="16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5,64 cm</a:t>
              </a:r>
              <a:endParaRPr/>
            </a:p>
          </p:txBody>
        </p:sp>
        <p:cxnSp>
          <p:nvCxnSpPr>
            <p:cNvPr id="698" name="Google Shape;698;p31"/>
            <p:cNvCxnSpPr/>
            <p:nvPr/>
          </p:nvCxnSpPr>
          <p:spPr>
            <a:xfrm rot="10800000">
              <a:off x="-216188" y="3976734"/>
              <a:ext cx="0" cy="16612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99" name="Google Shape;699;p31"/>
            <p:cNvCxnSpPr/>
            <p:nvPr/>
          </p:nvCxnSpPr>
          <p:spPr>
            <a:xfrm>
              <a:off x="-650022" y="4059797"/>
              <a:ext cx="523098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00" name="Google Shape;700;p31"/>
            <p:cNvCxnSpPr>
              <a:stCxn id="701" idx="3"/>
            </p:cNvCxnSpPr>
            <p:nvPr/>
          </p:nvCxnSpPr>
          <p:spPr>
            <a:xfrm rot="10800000" flipH="1">
              <a:off x="-489823" y="-3804"/>
              <a:ext cx="363900" cy="54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02" name="Google Shape;702;p31"/>
            <p:cNvCxnSpPr>
              <a:stCxn id="701" idx="1"/>
            </p:cNvCxnSpPr>
            <p:nvPr/>
          </p:nvCxnSpPr>
          <p:spPr>
            <a:xfrm rot="10800000" flipH="1">
              <a:off x="-489823" y="6091896"/>
              <a:ext cx="363900" cy="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01" name="Google Shape;701;p31"/>
            <p:cNvSpPr/>
            <p:nvPr/>
          </p:nvSpPr>
          <p:spPr>
            <a:xfrm rot="-54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16,92 cm</a:t>
              </a:r>
              <a:endParaRPr/>
            </a:p>
          </p:txBody>
        </p:sp>
        <p:cxnSp>
          <p:nvCxnSpPr>
            <p:cNvPr id="703" name="Google Shape;703;p31"/>
            <p:cNvCxnSpPr/>
            <p:nvPr/>
          </p:nvCxnSpPr>
          <p:spPr>
            <a:xfrm rot="-5400000">
              <a:off x="-3432384" y="3047196"/>
              <a:ext cx="6091200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ash"/>
              <a:miter lim="800000"/>
              <a:headEnd type="triangle" w="med" len="med"/>
              <a:tailEnd type="none" w="sm" len="sm"/>
            </a:ln>
          </p:spPr>
        </p:cxnSp>
        <p:sp>
          <p:nvSpPr>
            <p:cNvPr id="704" name="Google Shape;704;p31"/>
            <p:cNvSpPr/>
            <p:nvPr/>
          </p:nvSpPr>
          <p:spPr>
            <a:xfrm rot="-54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11,28 cm</a:t>
              </a:r>
              <a:endParaRPr/>
            </a:p>
          </p:txBody>
        </p:sp>
        <p:cxnSp>
          <p:nvCxnSpPr>
            <p:cNvPr id="705" name="Google Shape;705;p31"/>
            <p:cNvCxnSpPr/>
            <p:nvPr/>
          </p:nvCxnSpPr>
          <p:spPr>
            <a:xfrm rot="-5400000">
              <a:off x="-2540284" y="2031996"/>
              <a:ext cx="4060800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ash"/>
              <a:miter lim="800000"/>
              <a:headEnd type="triangle" w="med" len="med"/>
              <a:tailEnd type="none" w="sm" len="sm"/>
            </a:ln>
          </p:spPr>
        </p:cxnSp>
        <p:cxnSp>
          <p:nvCxnSpPr>
            <p:cNvPr id="706" name="Google Shape;706;p31"/>
            <p:cNvCxnSpPr/>
            <p:nvPr/>
          </p:nvCxnSpPr>
          <p:spPr>
            <a:xfrm rot="10800000">
              <a:off x="-208461" y="6773298"/>
              <a:ext cx="0" cy="16612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07" name="Google Shape;707;p31"/>
            <p:cNvCxnSpPr/>
            <p:nvPr/>
          </p:nvCxnSpPr>
          <p:spPr>
            <a:xfrm rot="10800000">
              <a:off x="-216188" y="1943964"/>
              <a:ext cx="0" cy="16612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08" name="Google Shape;708;p31"/>
          <p:cNvSpPr txBox="1"/>
          <p:nvPr/>
        </p:nvSpPr>
        <p:spPr>
          <a:xfrm>
            <a:off x="0" y="-213030"/>
            <a:ext cx="3068662" cy="20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Oslo 2019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 rød">
  <p:cSld name="Deloverskrift rød">
    <p:bg>
      <p:bgPr>
        <a:solidFill>
          <a:schemeClr val="accent5"/>
        </a:solidFill>
        <a:effectLst/>
      </p:bgPr>
    </p:bg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32"/>
          <p:cNvSpPr txBox="1"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32"/>
          <p:cNvSpPr txBox="1"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2" name="Google Shape;712;p32"/>
          <p:cNvSpPr txBox="1">
            <a:spLocks noGrp="1"/>
          </p:cNvSpPr>
          <p:nvPr>
            <p:ph type="dt" idx="10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3" name="Google Shape;713;p32"/>
          <p:cNvSpPr txBox="1">
            <a:spLocks noGrp="1"/>
          </p:cNvSpPr>
          <p:nvPr>
            <p:ph type="ftr" idx="11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32"/>
          <p:cNvSpPr txBox="1">
            <a:spLocks noGrp="1"/>
          </p:cNvSpPr>
          <p:nvPr>
            <p:ph type="sldNum" idx="12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715" name="Google Shape;715;p32"/>
          <p:cNvSpPr txBox="1"/>
          <p:nvPr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Deloverskrift rød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 gul">
  <p:cSld name="Deloverskrift gul">
    <p:bg>
      <p:bgPr>
        <a:solidFill>
          <a:schemeClr val="accent6"/>
        </a:solid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33"/>
          <p:cNvSpPr txBox="1"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33"/>
          <p:cNvSpPr txBox="1"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33"/>
          <p:cNvSpPr txBox="1">
            <a:spLocks noGrp="1"/>
          </p:cNvSpPr>
          <p:nvPr>
            <p:ph type="dt" idx="10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0" name="Google Shape;720;p33"/>
          <p:cNvSpPr txBox="1">
            <a:spLocks noGrp="1"/>
          </p:cNvSpPr>
          <p:nvPr>
            <p:ph type="ftr" idx="11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33"/>
          <p:cNvSpPr txBox="1">
            <a:spLocks noGrp="1"/>
          </p:cNvSpPr>
          <p:nvPr>
            <p:ph type="sldNum" idx="12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722" name="Google Shape;722;p33"/>
          <p:cNvSpPr txBox="1"/>
          <p:nvPr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Deloverskrift gul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 beige">
  <p:cSld name="Deloverskrift beige">
    <p:bg>
      <p:bgPr>
        <a:solidFill>
          <a:schemeClr val="lt2"/>
        </a:solid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4"/>
          <p:cNvSpPr txBox="1"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34"/>
          <p:cNvSpPr txBox="1"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34"/>
          <p:cNvSpPr txBox="1">
            <a:spLocks noGrp="1"/>
          </p:cNvSpPr>
          <p:nvPr>
            <p:ph type="dt" idx="10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34"/>
          <p:cNvSpPr txBox="1">
            <a:spLocks noGrp="1"/>
          </p:cNvSpPr>
          <p:nvPr>
            <p:ph type="ftr" idx="11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34"/>
          <p:cNvSpPr txBox="1">
            <a:spLocks noGrp="1"/>
          </p:cNvSpPr>
          <p:nvPr>
            <p:ph type="sldNum" idx="12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729" name="Google Shape;729;p34"/>
          <p:cNvSpPr txBox="1"/>
          <p:nvPr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Deloverskrift beige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>
  <p:cSld name="Tittel og innhold"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35"/>
          <p:cNvSpPr txBox="1"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p35"/>
          <p:cNvSpPr txBox="1">
            <a:spLocks noGrp="1"/>
          </p:cNvSpPr>
          <p:nvPr>
            <p:ph type="body" idx="1"/>
          </p:nvPr>
        </p:nvSpPr>
        <p:spPr>
          <a:xfrm>
            <a:off x="695326" y="2032001"/>
            <a:ext cx="9469438" cy="4060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1pPr>
            <a:lvl2pPr marL="914400" lvl="1" indent="-354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3" name="Google Shape;733;p35"/>
          <p:cNvSpPr txBox="1">
            <a:spLocks noGrp="1"/>
          </p:cNvSpPr>
          <p:nvPr>
            <p:ph type="dt" idx="10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35"/>
          <p:cNvSpPr txBox="1">
            <a:spLocks noGrp="1"/>
          </p:cNvSpPr>
          <p:nvPr>
            <p:ph type="ftr" idx="11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35"/>
          <p:cNvSpPr txBox="1">
            <a:spLocks noGrp="1"/>
          </p:cNvSpPr>
          <p:nvPr>
            <p:ph type="sldNum" idx="12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36"/>
          <p:cNvSpPr txBox="1"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8" name="Google Shape;738;p36"/>
          <p:cNvSpPr txBox="1">
            <a:spLocks noGrp="1"/>
          </p:cNvSpPr>
          <p:nvPr>
            <p:ph type="body" idx="1"/>
          </p:nvPr>
        </p:nvSpPr>
        <p:spPr>
          <a:xfrm>
            <a:off x="695325" y="2032000"/>
            <a:ext cx="5181600" cy="4060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54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9" name="Google Shape;739;p36"/>
          <p:cNvSpPr txBox="1">
            <a:spLocks noGrp="1"/>
          </p:cNvSpPr>
          <p:nvPr>
            <p:ph type="body" idx="2"/>
          </p:nvPr>
        </p:nvSpPr>
        <p:spPr>
          <a:xfrm>
            <a:off x="6315074" y="2032000"/>
            <a:ext cx="5181600" cy="4060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54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0" name="Google Shape;740;p36"/>
          <p:cNvSpPr txBox="1">
            <a:spLocks noGrp="1"/>
          </p:cNvSpPr>
          <p:nvPr>
            <p:ph type="dt" idx="10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36"/>
          <p:cNvSpPr txBox="1">
            <a:spLocks noGrp="1"/>
          </p:cNvSpPr>
          <p:nvPr>
            <p:ph type="ftr" idx="11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36"/>
          <p:cNvSpPr txBox="1">
            <a:spLocks noGrp="1"/>
          </p:cNvSpPr>
          <p:nvPr>
            <p:ph type="sldNum" idx="12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innholdsdel">
  <p:cSld name="En innholdsdel"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37"/>
          <p:cNvSpPr txBox="1"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5" name="Google Shape;745;p37"/>
          <p:cNvSpPr txBox="1">
            <a:spLocks noGrp="1"/>
          </p:cNvSpPr>
          <p:nvPr>
            <p:ph type="body" idx="1"/>
          </p:nvPr>
        </p:nvSpPr>
        <p:spPr>
          <a:xfrm>
            <a:off x="695325" y="2032000"/>
            <a:ext cx="5181600" cy="4060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54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6" name="Google Shape;746;p37"/>
          <p:cNvSpPr txBox="1">
            <a:spLocks noGrp="1"/>
          </p:cNvSpPr>
          <p:nvPr>
            <p:ph type="dt" idx="10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7" name="Google Shape;747;p37"/>
          <p:cNvSpPr txBox="1">
            <a:spLocks noGrp="1"/>
          </p:cNvSpPr>
          <p:nvPr>
            <p:ph type="ftr" idx="11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37"/>
          <p:cNvSpPr txBox="1">
            <a:spLocks noGrp="1"/>
          </p:cNvSpPr>
          <p:nvPr>
            <p:ph type="sldNum" idx="12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 txBox="1">
            <a:spLocks noGrp="1"/>
          </p:cNvSpPr>
          <p:nvPr>
            <p:ph type="dt" idx="10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6"/>
          <p:cNvSpPr txBox="1">
            <a:spLocks noGrp="1"/>
          </p:cNvSpPr>
          <p:nvPr>
            <p:ph type="ftr" idx="11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sldNum" idx="12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e innholdsdeler">
  <p:cSld name="Tre innholdsdeler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38"/>
          <p:cNvSpPr txBox="1"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38"/>
          <p:cNvSpPr txBox="1">
            <a:spLocks noGrp="1"/>
          </p:cNvSpPr>
          <p:nvPr>
            <p:ph type="body" idx="1"/>
          </p:nvPr>
        </p:nvSpPr>
        <p:spPr>
          <a:xfrm>
            <a:off x="695325" y="2032000"/>
            <a:ext cx="2794087" cy="4060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54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2" name="Google Shape;752;p38"/>
          <p:cNvSpPr txBox="1">
            <a:spLocks noGrp="1"/>
          </p:cNvSpPr>
          <p:nvPr>
            <p:ph type="body" idx="2"/>
          </p:nvPr>
        </p:nvSpPr>
        <p:spPr>
          <a:xfrm>
            <a:off x="4064001" y="2032000"/>
            <a:ext cx="3370812" cy="4060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54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3" name="Google Shape;753;p38"/>
          <p:cNvSpPr txBox="1">
            <a:spLocks noGrp="1"/>
          </p:cNvSpPr>
          <p:nvPr>
            <p:ph type="dt" idx="10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38"/>
          <p:cNvSpPr txBox="1">
            <a:spLocks noGrp="1"/>
          </p:cNvSpPr>
          <p:nvPr>
            <p:ph type="ftr" idx="11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5" name="Google Shape;755;p38"/>
          <p:cNvSpPr txBox="1">
            <a:spLocks noGrp="1"/>
          </p:cNvSpPr>
          <p:nvPr>
            <p:ph type="sldNum" idx="12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756" name="Google Shape;756;p38"/>
          <p:cNvSpPr txBox="1">
            <a:spLocks noGrp="1"/>
          </p:cNvSpPr>
          <p:nvPr>
            <p:ph type="body" idx="3"/>
          </p:nvPr>
        </p:nvSpPr>
        <p:spPr>
          <a:xfrm>
            <a:off x="8125862" y="2032000"/>
            <a:ext cx="3370812" cy="4060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54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bilde høyre">
  <p:cSld name="innhold bilde høyre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9"/>
          <p:cNvSpPr txBox="1">
            <a:spLocks noGrp="1"/>
          </p:cNvSpPr>
          <p:nvPr>
            <p:ph type="title"/>
          </p:nvPr>
        </p:nvSpPr>
        <p:spPr>
          <a:xfrm>
            <a:off x="695325" y="720001"/>
            <a:ext cx="5400675" cy="131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9" name="Google Shape;759;p39"/>
          <p:cNvSpPr txBox="1">
            <a:spLocks noGrp="1"/>
          </p:cNvSpPr>
          <p:nvPr>
            <p:ph type="body" idx="1"/>
          </p:nvPr>
        </p:nvSpPr>
        <p:spPr>
          <a:xfrm>
            <a:off x="695325" y="2032001"/>
            <a:ext cx="5400675" cy="3924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1pPr>
            <a:lvl2pPr marL="914400" lvl="1" indent="-354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0" name="Google Shape;760;p39"/>
          <p:cNvSpPr txBox="1">
            <a:spLocks noGrp="1"/>
          </p:cNvSpPr>
          <p:nvPr>
            <p:ph type="dt" idx="10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39"/>
          <p:cNvSpPr txBox="1">
            <a:spLocks noGrp="1"/>
          </p:cNvSpPr>
          <p:nvPr>
            <p:ph type="ftr" idx="11"/>
          </p:nvPr>
        </p:nvSpPr>
        <p:spPr>
          <a:xfrm>
            <a:off x="2027199" y="6292849"/>
            <a:ext cx="406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2" name="Google Shape;762;p39"/>
          <p:cNvSpPr txBox="1">
            <a:spLocks noGrp="1"/>
          </p:cNvSpPr>
          <p:nvPr>
            <p:ph type="sldNum" idx="12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763" name="Google Shape;763;p39"/>
          <p:cNvSpPr>
            <a:spLocks noGrp="1"/>
          </p:cNvSpPr>
          <p:nvPr>
            <p:ph type="pic" idx="2"/>
          </p:nvPr>
        </p:nvSpPr>
        <p:spPr>
          <a:xfrm>
            <a:off x="6091200" y="0"/>
            <a:ext cx="60912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at positiv">
  <p:cSld name="Sitat positiv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40"/>
          <p:cNvSpPr txBox="1"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40"/>
          <p:cNvSpPr txBox="1">
            <a:spLocks noGrp="1"/>
          </p:cNvSpPr>
          <p:nvPr>
            <p:ph type="body" idx="1"/>
          </p:nvPr>
        </p:nvSpPr>
        <p:spPr>
          <a:xfrm>
            <a:off x="695326" y="2032001"/>
            <a:ext cx="9469438" cy="4060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82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/>
            </a:lvl1pPr>
            <a:lvl2pPr marL="914400" lvl="1" indent="-354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7" name="Google Shape;767;p40"/>
          <p:cNvSpPr txBox="1">
            <a:spLocks noGrp="1"/>
          </p:cNvSpPr>
          <p:nvPr>
            <p:ph type="dt" idx="10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8" name="Google Shape;768;p40"/>
          <p:cNvSpPr txBox="1">
            <a:spLocks noGrp="1"/>
          </p:cNvSpPr>
          <p:nvPr>
            <p:ph type="ftr" idx="11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40"/>
          <p:cNvSpPr txBox="1">
            <a:spLocks noGrp="1"/>
          </p:cNvSpPr>
          <p:nvPr>
            <p:ph type="sldNum" idx="12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tat negativ">
  <p:cSld name="Sitat negativ">
    <p:bg>
      <p:bgPr>
        <a:solidFill>
          <a:schemeClr val="dk2"/>
        </a:solidFill>
        <a:effectLst/>
      </p:bgPr>
    </p:bg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41"/>
          <p:cNvSpPr txBox="1"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2" name="Google Shape;772;p41"/>
          <p:cNvSpPr txBox="1">
            <a:spLocks noGrp="1"/>
          </p:cNvSpPr>
          <p:nvPr>
            <p:ph type="body" idx="1"/>
          </p:nvPr>
        </p:nvSpPr>
        <p:spPr>
          <a:xfrm>
            <a:off x="695326" y="2032001"/>
            <a:ext cx="9469438" cy="4060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82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  <a:defRPr sz="4000">
                <a:solidFill>
                  <a:schemeClr val="lt1"/>
                </a:solidFill>
              </a:defRPr>
            </a:lvl1pPr>
            <a:lvl2pPr marL="914400" lvl="1" indent="-354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3" name="Google Shape;773;p41"/>
          <p:cNvSpPr txBox="1">
            <a:spLocks noGrp="1"/>
          </p:cNvSpPr>
          <p:nvPr>
            <p:ph type="dt" idx="10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41"/>
          <p:cNvSpPr txBox="1">
            <a:spLocks noGrp="1"/>
          </p:cNvSpPr>
          <p:nvPr>
            <p:ph type="ftr" idx="11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41"/>
          <p:cNvSpPr txBox="1">
            <a:spLocks noGrp="1"/>
          </p:cNvSpPr>
          <p:nvPr>
            <p:ph type="sldNum" idx="12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776" name="Google Shape;776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1200" y="6298809"/>
            <a:ext cx="688336" cy="3551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7" name="Google Shape;777;p41"/>
          <p:cNvGrpSpPr/>
          <p:nvPr/>
        </p:nvGrpSpPr>
        <p:grpSpPr>
          <a:xfrm>
            <a:off x="-715964" y="-1306644"/>
            <a:ext cx="12909164" cy="8164645"/>
            <a:chOff x="-715963" y="-1306644"/>
            <a:chExt cx="12909164" cy="8164645"/>
          </a:xfrm>
        </p:grpSpPr>
        <p:grpSp>
          <p:nvGrpSpPr>
            <p:cNvPr id="778" name="Google Shape;778;p41"/>
            <p:cNvGrpSpPr/>
            <p:nvPr/>
          </p:nvGrpSpPr>
          <p:grpSpPr>
            <a:xfrm>
              <a:off x="-800" y="-1306644"/>
              <a:ext cx="12194000" cy="1075437"/>
              <a:chOff x="-800" y="-1229864"/>
              <a:chExt cx="12194000" cy="1075437"/>
            </a:xfrm>
          </p:grpSpPr>
          <p:grpSp>
            <p:nvGrpSpPr>
              <p:cNvPr id="779" name="Google Shape;779;p41"/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</p:grpSpPr>
            <p:sp>
              <p:nvSpPr>
                <p:cNvPr id="780" name="Google Shape;780;p41"/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781" name="Google Shape;781;p41"/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782" name="Google Shape;782;p41"/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783" name="Google Shape;783;p41"/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784" name="Google Shape;784;p41"/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785" name="Google Shape;785;p41"/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</p:grpSp>
          <p:cxnSp>
            <p:nvCxnSpPr>
              <p:cNvPr id="786" name="Google Shape;786;p41"/>
              <p:cNvCxnSpPr/>
              <p:nvPr/>
            </p:nvCxnSpPr>
            <p:spPr>
              <a:xfrm>
                <a:off x="2032200" y="-327852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7" name="Google Shape;787;p41"/>
              <p:cNvCxnSpPr>
                <a:stCxn id="788" idx="3"/>
              </p:cNvCxnSpPr>
              <p:nvPr/>
            </p:nvCxnSpPr>
            <p:spPr>
              <a:xfrm>
                <a:off x="4060800" y="-1010827"/>
                <a:ext cx="3600" cy="856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9" name="Google Shape;789;p41"/>
              <p:cNvCxnSpPr>
                <a:stCxn id="790" idx="3"/>
              </p:cNvCxnSpPr>
              <p:nvPr/>
            </p:nvCxnSpPr>
            <p:spPr>
              <a:xfrm>
                <a:off x="6090400" y="-887727"/>
                <a:ext cx="5400" cy="733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1" name="Google Shape;791;p41"/>
              <p:cNvCxnSpPr>
                <a:stCxn id="792" idx="1"/>
              </p:cNvCxnSpPr>
              <p:nvPr/>
            </p:nvCxnSpPr>
            <p:spPr>
              <a:xfrm>
                <a:off x="0" y="-1126825"/>
                <a:ext cx="0" cy="97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3" name="Google Shape;793;p41"/>
              <p:cNvCxnSpPr>
                <a:stCxn id="794" idx="3"/>
              </p:cNvCxnSpPr>
              <p:nvPr/>
            </p:nvCxnSpPr>
            <p:spPr>
              <a:xfrm>
                <a:off x="8128000" y="-764627"/>
                <a:ext cx="900" cy="610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5" name="Google Shape;795;p41"/>
              <p:cNvCxnSpPr>
                <a:stCxn id="796" idx="3"/>
              </p:cNvCxnSpPr>
              <p:nvPr/>
            </p:nvCxnSpPr>
            <p:spPr>
              <a:xfrm>
                <a:off x="12192000" y="-518425"/>
                <a:ext cx="1200" cy="363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7" name="Google Shape;797;p41"/>
              <p:cNvCxnSpPr>
                <a:stCxn id="798" idx="3"/>
              </p:cNvCxnSpPr>
              <p:nvPr/>
            </p:nvCxnSpPr>
            <p:spPr>
              <a:xfrm>
                <a:off x="10156824" y="-641527"/>
                <a:ext cx="4200" cy="486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799" name="Google Shape;799;p41"/>
              <p:cNvGrpSpPr/>
              <p:nvPr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796" name="Google Shape;796;p41"/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33,87 cm</a:t>
                  </a:r>
                  <a:endParaRPr/>
                </a:p>
              </p:txBody>
            </p:sp>
            <p:cxnSp>
              <p:nvCxnSpPr>
                <p:cNvPr id="800" name="Google Shape;800;p41"/>
                <p:cNvCxnSpPr/>
                <p:nvPr/>
              </p:nvCxnSpPr>
              <p:spPr>
                <a:xfrm>
                  <a:off x="0" y="-480093"/>
                  <a:ext cx="12192000" cy="1129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801" name="Google Shape;801;p41"/>
              <p:cNvGrpSpPr/>
              <p:nvPr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798" name="Google Shape;798;p41"/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28,20 cm</a:t>
                  </a:r>
                  <a:endParaRPr/>
                </a:p>
              </p:txBody>
            </p:sp>
            <p:cxnSp>
              <p:nvCxnSpPr>
                <p:cNvPr id="802" name="Google Shape;802;p41"/>
                <p:cNvCxnSpPr/>
                <p:nvPr/>
              </p:nvCxnSpPr>
              <p:spPr>
                <a:xfrm>
                  <a:off x="0" y="-724066"/>
                  <a:ext cx="101568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803" name="Google Shape;803;p41"/>
              <p:cNvGrpSpPr/>
              <p:nvPr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794" name="Google Shape;794;p41"/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22,56 cm</a:t>
                  </a:r>
                  <a:endParaRPr/>
                </a:p>
              </p:txBody>
            </p:sp>
            <p:cxnSp>
              <p:nvCxnSpPr>
                <p:cNvPr id="804" name="Google Shape;804;p41"/>
                <p:cNvCxnSpPr/>
                <p:nvPr/>
              </p:nvCxnSpPr>
              <p:spPr>
                <a:xfrm>
                  <a:off x="0" y="-985856"/>
                  <a:ext cx="812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805" name="Google Shape;805;p41"/>
              <p:cNvGrpSpPr/>
              <p:nvPr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790" name="Google Shape;790;p41"/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16,92 cm</a:t>
                  </a:r>
                  <a:endParaRPr/>
                </a:p>
              </p:txBody>
            </p:sp>
            <p:cxnSp>
              <p:nvCxnSpPr>
                <p:cNvPr id="806" name="Google Shape;806;p41"/>
                <p:cNvCxnSpPr/>
                <p:nvPr/>
              </p:nvCxnSpPr>
              <p:spPr>
                <a:xfrm>
                  <a:off x="0" y="-1247646"/>
                  <a:ext cx="609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807" name="Google Shape;807;p41"/>
              <p:cNvGrpSpPr/>
              <p:nvPr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8" name="Google Shape;788;p41"/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11,28 cm</a:t>
                  </a:r>
                  <a:endParaRPr/>
                </a:p>
              </p:txBody>
            </p:sp>
            <p:cxnSp>
              <p:nvCxnSpPr>
                <p:cNvPr id="808" name="Google Shape;808;p41"/>
                <p:cNvCxnSpPr/>
                <p:nvPr/>
              </p:nvCxnSpPr>
              <p:spPr>
                <a:xfrm>
                  <a:off x="0" y="-1509436"/>
                  <a:ext cx="4060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809" name="Google Shape;809;p41"/>
              <p:cNvGrpSpPr/>
              <p:nvPr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92" name="Google Shape;792;p41"/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2,82 cm</a:t>
                  </a:r>
                  <a:endParaRPr/>
                </a:p>
              </p:txBody>
            </p:sp>
            <p:cxnSp>
              <p:nvCxnSpPr>
                <p:cNvPr id="810" name="Google Shape;810;p41"/>
                <p:cNvCxnSpPr/>
                <p:nvPr/>
              </p:nvCxnSpPr>
              <p:spPr>
                <a:xfrm>
                  <a:off x="0" y="-1764452"/>
                  <a:ext cx="101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cxnSp>
            <p:nvCxnSpPr>
              <p:cNvPr id="811" name="Google Shape;811;p41"/>
              <p:cNvCxnSpPr/>
              <p:nvPr/>
            </p:nvCxnSpPr>
            <p:spPr>
              <a:xfrm>
                <a:off x="1015200" y="-1113866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12" name="Google Shape;812;p41"/>
            <p:cNvGrpSpPr/>
            <p:nvPr/>
          </p:nvGrpSpPr>
          <p:grpSpPr>
            <a:xfrm>
              <a:off x="-715963" y="-4004"/>
              <a:ext cx="590565" cy="6862005"/>
              <a:chOff x="-715963" y="-4004"/>
              <a:chExt cx="590565" cy="6862005"/>
            </a:xfrm>
          </p:grpSpPr>
          <p:sp>
            <p:nvSpPr>
              <p:cNvPr id="813" name="Google Shape;813;p41"/>
              <p:cNvSpPr/>
              <p:nvPr/>
            </p:nvSpPr>
            <p:spPr>
              <a:xfrm rot="-54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2,13 cm</a:t>
                </a:r>
                <a:endParaRPr/>
              </a:p>
            </p:txBody>
          </p:sp>
          <p:sp>
            <p:nvSpPr>
              <p:cNvPr id="814" name="Google Shape;814;p41"/>
              <p:cNvSpPr/>
              <p:nvPr/>
            </p:nvSpPr>
            <p:spPr>
              <a:xfrm rot="-54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815" name="Google Shape;815;p41"/>
              <p:cNvSpPr/>
              <p:nvPr/>
            </p:nvSpPr>
            <p:spPr>
              <a:xfrm rot="-54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816" name="Google Shape;816;p41"/>
              <p:cNvSpPr/>
              <p:nvPr/>
            </p:nvSpPr>
            <p:spPr>
              <a:xfrm rot="-54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cxnSp>
            <p:nvCxnSpPr>
              <p:cNvPr id="817" name="Google Shape;817;p41"/>
              <p:cNvCxnSpPr/>
              <p:nvPr/>
            </p:nvCxnSpPr>
            <p:spPr>
              <a:xfrm rot="10800000">
                <a:off x="-216188" y="3976734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8" name="Google Shape;818;p41"/>
              <p:cNvCxnSpPr/>
              <p:nvPr/>
            </p:nvCxnSpPr>
            <p:spPr>
              <a:xfrm>
                <a:off x="-650022" y="4059797"/>
                <a:ext cx="523098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9" name="Google Shape;819;p41"/>
              <p:cNvCxnSpPr>
                <a:stCxn id="820" idx="3"/>
              </p:cNvCxnSpPr>
              <p:nvPr/>
            </p:nvCxnSpPr>
            <p:spPr>
              <a:xfrm rot="10800000" flipH="1">
                <a:off x="-489823" y="-3804"/>
                <a:ext cx="363900" cy="5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1" name="Google Shape;821;p41"/>
              <p:cNvCxnSpPr>
                <a:stCxn id="820" idx="1"/>
              </p:cNvCxnSpPr>
              <p:nvPr/>
            </p:nvCxnSpPr>
            <p:spPr>
              <a:xfrm rot="10800000" flipH="1">
                <a:off x="-489823" y="6091896"/>
                <a:ext cx="363900" cy="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820" name="Google Shape;820;p41"/>
              <p:cNvSpPr/>
              <p:nvPr/>
            </p:nvSpPr>
            <p:spPr>
              <a:xfrm rot="-54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16,92 cm</a:t>
                </a:r>
                <a:endParaRPr/>
              </a:p>
            </p:txBody>
          </p:sp>
          <p:cxnSp>
            <p:nvCxnSpPr>
              <p:cNvPr id="822" name="Google Shape;822;p41"/>
              <p:cNvCxnSpPr/>
              <p:nvPr/>
            </p:nvCxnSpPr>
            <p:spPr>
              <a:xfrm rot="-5400000">
                <a:off x="-3432384" y="3047196"/>
                <a:ext cx="6091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triangle" w="med" len="med"/>
                <a:tailEnd type="none" w="sm" len="sm"/>
              </a:ln>
            </p:spPr>
          </p:cxnSp>
          <p:sp>
            <p:nvSpPr>
              <p:cNvPr id="823" name="Google Shape;823;p41"/>
              <p:cNvSpPr/>
              <p:nvPr/>
            </p:nvSpPr>
            <p:spPr>
              <a:xfrm rot="-54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11,28 cm</a:t>
                </a:r>
                <a:endParaRPr/>
              </a:p>
            </p:txBody>
          </p:sp>
          <p:cxnSp>
            <p:nvCxnSpPr>
              <p:cNvPr id="824" name="Google Shape;824;p41"/>
              <p:cNvCxnSpPr/>
              <p:nvPr/>
            </p:nvCxnSpPr>
            <p:spPr>
              <a:xfrm rot="-5400000">
                <a:off x="-2540284" y="2031996"/>
                <a:ext cx="4060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triangle" w="med" len="med"/>
                <a:tailEnd type="none" w="sm" len="sm"/>
              </a:ln>
            </p:spPr>
          </p:cxnSp>
          <p:cxnSp>
            <p:nvCxnSpPr>
              <p:cNvPr id="825" name="Google Shape;825;p41"/>
              <p:cNvCxnSpPr/>
              <p:nvPr/>
            </p:nvCxnSpPr>
            <p:spPr>
              <a:xfrm rot="10800000">
                <a:off x="-208461" y="6773298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6" name="Google Shape;826;p41"/>
              <p:cNvCxnSpPr/>
              <p:nvPr/>
            </p:nvCxnSpPr>
            <p:spPr>
              <a:xfrm rot="10800000">
                <a:off x="-216188" y="1943964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827" name="Google Shape;827;p41"/>
            <p:cNvSpPr txBox="1"/>
            <p:nvPr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Oslo 2019</a:t>
              </a:r>
              <a:endParaRPr/>
            </a:p>
          </p:txBody>
        </p:sp>
      </p:grpSp>
      <p:grpSp>
        <p:nvGrpSpPr>
          <p:cNvPr id="828" name="Google Shape;828;p41"/>
          <p:cNvGrpSpPr/>
          <p:nvPr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829" name="Google Shape;829;p41"/>
            <p:cNvGrpSpPr/>
            <p:nvPr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830" name="Google Shape;830;p41"/>
              <p:cNvSpPr/>
              <p:nvPr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31" name="Google Shape;831;p41"/>
              <p:cNvGrpSpPr/>
              <p:nvPr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832" name="Google Shape;832;p41"/>
                <p:cNvGrpSpPr/>
                <p:nvPr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33" name="Google Shape;833;p41"/>
                  <p:cNvSpPr/>
                  <p:nvPr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34" name="Google Shape;834;p41"/>
                  <p:cNvSpPr/>
                  <p:nvPr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35" name="Google Shape;835;p41"/>
                  <p:cNvSpPr/>
                  <p:nvPr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836" name="Google Shape;836;p41"/>
                <p:cNvGrpSpPr/>
                <p:nvPr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37" name="Google Shape;837;p41"/>
                  <p:cNvSpPr/>
                  <p:nvPr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38" name="Google Shape;838;p41"/>
                  <p:cNvSpPr/>
                  <p:nvPr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39" name="Google Shape;839;p41"/>
                  <p:cNvSpPr/>
                  <p:nvPr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840" name="Google Shape;840;p41"/>
                <p:cNvGrpSpPr/>
                <p:nvPr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41" name="Google Shape;841;p41"/>
                  <p:cNvSpPr/>
                  <p:nvPr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2" name="Google Shape;842;p41"/>
                  <p:cNvSpPr/>
                  <p:nvPr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3" name="Google Shape;843;p41"/>
                  <p:cNvSpPr/>
                  <p:nvPr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4" name="Google Shape;844;p41"/>
                  <p:cNvSpPr/>
                  <p:nvPr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845" name="Google Shape;845;p41"/>
            <p:cNvSpPr txBox="1"/>
            <p:nvPr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Det er lov å endre bakgrunnsfarge.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På sider med positiv logo benyttes alltid lyse bakgrunnsfarger.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no-NO" sz="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Sørg alltid for god lesbarhet/kontrast </a:t>
              </a: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og følg lovlige farge-kombinasjoner.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46" name="Google Shape;846;p41"/>
            <p:cNvCxnSpPr>
              <a:stCxn id="833" idx="3"/>
              <a:endCxn id="837" idx="3"/>
            </p:cNvCxnSpPr>
            <p:nvPr/>
          </p:nvCxnSpPr>
          <p:spPr>
            <a:xfrm>
              <a:off x="12610441" y="212088"/>
              <a:ext cx="600" cy="956100"/>
            </a:xfrm>
            <a:prstGeom prst="bentConnector3">
              <a:avLst>
                <a:gd name="adj1" fmla="val 1025000"/>
              </a:avLst>
            </a:prstGeom>
            <a:noFill/>
            <a:ln w="9525" cap="sq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</p:cxnSp>
        <p:sp>
          <p:nvSpPr>
            <p:cNvPr id="847" name="Google Shape;847;p41"/>
            <p:cNvSpPr txBox="1"/>
            <p:nvPr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Mørk blå og mørk grønn bakgrunn, skal alltid ha negativ tekst/logo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re tittel neg">
  <p:cSld name="Bare tittel neg">
    <p:bg>
      <p:bgPr>
        <a:solidFill>
          <a:schemeClr val="dk2"/>
        </a:solidFill>
        <a:effectLst/>
      </p:bgPr>
    </p:bg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42"/>
          <p:cNvSpPr txBox="1"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0" name="Google Shape;850;p42"/>
          <p:cNvSpPr txBox="1">
            <a:spLocks noGrp="1"/>
          </p:cNvSpPr>
          <p:nvPr>
            <p:ph type="dt" idx="10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42"/>
          <p:cNvSpPr txBox="1">
            <a:spLocks noGrp="1"/>
          </p:cNvSpPr>
          <p:nvPr>
            <p:ph type="ftr" idx="11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2" name="Google Shape;852;p42"/>
          <p:cNvSpPr txBox="1">
            <a:spLocks noGrp="1"/>
          </p:cNvSpPr>
          <p:nvPr>
            <p:ph type="sldNum" idx="12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grpSp>
        <p:nvGrpSpPr>
          <p:cNvPr id="853" name="Google Shape;853;p42"/>
          <p:cNvGrpSpPr/>
          <p:nvPr/>
        </p:nvGrpSpPr>
        <p:grpSpPr>
          <a:xfrm>
            <a:off x="-715964" y="-1306644"/>
            <a:ext cx="12909164" cy="8164645"/>
            <a:chOff x="-715963" y="-1306644"/>
            <a:chExt cx="12909164" cy="8164645"/>
          </a:xfrm>
        </p:grpSpPr>
        <p:grpSp>
          <p:nvGrpSpPr>
            <p:cNvPr id="854" name="Google Shape;854;p42"/>
            <p:cNvGrpSpPr/>
            <p:nvPr/>
          </p:nvGrpSpPr>
          <p:grpSpPr>
            <a:xfrm>
              <a:off x="-800" y="-1306644"/>
              <a:ext cx="12194000" cy="1075437"/>
              <a:chOff x="-800" y="-1229864"/>
              <a:chExt cx="12194000" cy="1075437"/>
            </a:xfrm>
          </p:grpSpPr>
          <p:grpSp>
            <p:nvGrpSpPr>
              <p:cNvPr id="855" name="Google Shape;855;p42"/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</p:grpSpPr>
            <p:sp>
              <p:nvSpPr>
                <p:cNvPr id="856" name="Google Shape;856;p42"/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857" name="Google Shape;857;p42"/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858" name="Google Shape;858;p42"/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859" name="Google Shape;859;p42"/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860" name="Google Shape;860;p42"/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861" name="Google Shape;861;p42"/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</p:grpSp>
          <p:cxnSp>
            <p:nvCxnSpPr>
              <p:cNvPr id="862" name="Google Shape;862;p42"/>
              <p:cNvCxnSpPr/>
              <p:nvPr/>
            </p:nvCxnSpPr>
            <p:spPr>
              <a:xfrm>
                <a:off x="2032200" y="-327852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3" name="Google Shape;863;p42"/>
              <p:cNvCxnSpPr>
                <a:stCxn id="864" idx="3"/>
              </p:cNvCxnSpPr>
              <p:nvPr/>
            </p:nvCxnSpPr>
            <p:spPr>
              <a:xfrm>
                <a:off x="4060800" y="-1010827"/>
                <a:ext cx="3600" cy="856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5" name="Google Shape;865;p42"/>
              <p:cNvCxnSpPr>
                <a:stCxn id="866" idx="3"/>
              </p:cNvCxnSpPr>
              <p:nvPr/>
            </p:nvCxnSpPr>
            <p:spPr>
              <a:xfrm>
                <a:off x="6090400" y="-887727"/>
                <a:ext cx="5400" cy="733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7" name="Google Shape;867;p42"/>
              <p:cNvCxnSpPr>
                <a:stCxn id="868" idx="1"/>
              </p:cNvCxnSpPr>
              <p:nvPr/>
            </p:nvCxnSpPr>
            <p:spPr>
              <a:xfrm>
                <a:off x="0" y="-1126825"/>
                <a:ext cx="0" cy="97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9" name="Google Shape;869;p42"/>
              <p:cNvCxnSpPr>
                <a:stCxn id="870" idx="3"/>
              </p:cNvCxnSpPr>
              <p:nvPr/>
            </p:nvCxnSpPr>
            <p:spPr>
              <a:xfrm>
                <a:off x="8128000" y="-764627"/>
                <a:ext cx="900" cy="610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1" name="Google Shape;871;p42"/>
              <p:cNvCxnSpPr>
                <a:stCxn id="872" idx="3"/>
              </p:cNvCxnSpPr>
              <p:nvPr/>
            </p:nvCxnSpPr>
            <p:spPr>
              <a:xfrm>
                <a:off x="12192000" y="-518425"/>
                <a:ext cx="1200" cy="363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3" name="Google Shape;873;p42"/>
              <p:cNvCxnSpPr>
                <a:stCxn id="874" idx="3"/>
              </p:cNvCxnSpPr>
              <p:nvPr/>
            </p:nvCxnSpPr>
            <p:spPr>
              <a:xfrm>
                <a:off x="10156824" y="-641527"/>
                <a:ext cx="4200" cy="486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875" name="Google Shape;875;p42"/>
              <p:cNvGrpSpPr/>
              <p:nvPr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72" name="Google Shape;872;p42"/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33,87 cm</a:t>
                  </a:r>
                  <a:endParaRPr/>
                </a:p>
              </p:txBody>
            </p:sp>
            <p:cxnSp>
              <p:nvCxnSpPr>
                <p:cNvPr id="876" name="Google Shape;876;p42"/>
                <p:cNvCxnSpPr/>
                <p:nvPr/>
              </p:nvCxnSpPr>
              <p:spPr>
                <a:xfrm>
                  <a:off x="0" y="-480093"/>
                  <a:ext cx="12192000" cy="1129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877" name="Google Shape;877;p42"/>
              <p:cNvGrpSpPr/>
              <p:nvPr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74" name="Google Shape;874;p42"/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28,20 cm</a:t>
                  </a:r>
                  <a:endParaRPr/>
                </a:p>
              </p:txBody>
            </p:sp>
            <p:cxnSp>
              <p:nvCxnSpPr>
                <p:cNvPr id="878" name="Google Shape;878;p42"/>
                <p:cNvCxnSpPr/>
                <p:nvPr/>
              </p:nvCxnSpPr>
              <p:spPr>
                <a:xfrm>
                  <a:off x="0" y="-724066"/>
                  <a:ext cx="101568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879" name="Google Shape;879;p42"/>
              <p:cNvGrpSpPr/>
              <p:nvPr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70" name="Google Shape;870;p42"/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22,56 cm</a:t>
                  </a:r>
                  <a:endParaRPr/>
                </a:p>
              </p:txBody>
            </p:sp>
            <p:cxnSp>
              <p:nvCxnSpPr>
                <p:cNvPr id="880" name="Google Shape;880;p42"/>
                <p:cNvCxnSpPr/>
                <p:nvPr/>
              </p:nvCxnSpPr>
              <p:spPr>
                <a:xfrm>
                  <a:off x="0" y="-985856"/>
                  <a:ext cx="812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881" name="Google Shape;881;p42"/>
              <p:cNvGrpSpPr/>
              <p:nvPr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66" name="Google Shape;866;p42"/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16,92 cm</a:t>
                  </a:r>
                  <a:endParaRPr/>
                </a:p>
              </p:txBody>
            </p:sp>
            <p:cxnSp>
              <p:nvCxnSpPr>
                <p:cNvPr id="882" name="Google Shape;882;p42"/>
                <p:cNvCxnSpPr/>
                <p:nvPr/>
              </p:nvCxnSpPr>
              <p:spPr>
                <a:xfrm>
                  <a:off x="0" y="-1247646"/>
                  <a:ext cx="609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883" name="Google Shape;883;p42"/>
              <p:cNvGrpSpPr/>
              <p:nvPr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864" name="Google Shape;864;p42"/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11,28 cm</a:t>
                  </a:r>
                  <a:endParaRPr/>
                </a:p>
              </p:txBody>
            </p:sp>
            <p:cxnSp>
              <p:nvCxnSpPr>
                <p:cNvPr id="884" name="Google Shape;884;p42"/>
                <p:cNvCxnSpPr/>
                <p:nvPr/>
              </p:nvCxnSpPr>
              <p:spPr>
                <a:xfrm>
                  <a:off x="0" y="-1509436"/>
                  <a:ext cx="4060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885" name="Google Shape;885;p42"/>
              <p:cNvGrpSpPr/>
              <p:nvPr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868" name="Google Shape;868;p42"/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2,82 cm</a:t>
                  </a:r>
                  <a:endParaRPr/>
                </a:p>
              </p:txBody>
            </p:sp>
            <p:cxnSp>
              <p:nvCxnSpPr>
                <p:cNvPr id="886" name="Google Shape;886;p42"/>
                <p:cNvCxnSpPr/>
                <p:nvPr/>
              </p:nvCxnSpPr>
              <p:spPr>
                <a:xfrm>
                  <a:off x="0" y="-1764452"/>
                  <a:ext cx="101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cxnSp>
            <p:nvCxnSpPr>
              <p:cNvPr id="887" name="Google Shape;887;p42"/>
              <p:cNvCxnSpPr/>
              <p:nvPr/>
            </p:nvCxnSpPr>
            <p:spPr>
              <a:xfrm>
                <a:off x="1015200" y="-1113866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88" name="Google Shape;888;p42"/>
            <p:cNvGrpSpPr/>
            <p:nvPr/>
          </p:nvGrpSpPr>
          <p:grpSpPr>
            <a:xfrm>
              <a:off x="-715963" y="-4004"/>
              <a:ext cx="590565" cy="6862005"/>
              <a:chOff x="-715963" y="-4004"/>
              <a:chExt cx="590565" cy="6862005"/>
            </a:xfrm>
          </p:grpSpPr>
          <p:sp>
            <p:nvSpPr>
              <p:cNvPr id="889" name="Google Shape;889;p42"/>
              <p:cNvSpPr/>
              <p:nvPr/>
            </p:nvSpPr>
            <p:spPr>
              <a:xfrm rot="-54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2,13 cm</a:t>
                </a:r>
                <a:endParaRPr/>
              </a:p>
            </p:txBody>
          </p:sp>
          <p:sp>
            <p:nvSpPr>
              <p:cNvPr id="890" name="Google Shape;890;p42"/>
              <p:cNvSpPr/>
              <p:nvPr/>
            </p:nvSpPr>
            <p:spPr>
              <a:xfrm rot="-54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891" name="Google Shape;891;p42"/>
              <p:cNvSpPr/>
              <p:nvPr/>
            </p:nvSpPr>
            <p:spPr>
              <a:xfrm rot="-54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892" name="Google Shape;892;p42"/>
              <p:cNvSpPr/>
              <p:nvPr/>
            </p:nvSpPr>
            <p:spPr>
              <a:xfrm rot="-54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cxnSp>
            <p:nvCxnSpPr>
              <p:cNvPr id="893" name="Google Shape;893;p42"/>
              <p:cNvCxnSpPr/>
              <p:nvPr/>
            </p:nvCxnSpPr>
            <p:spPr>
              <a:xfrm rot="10800000">
                <a:off x="-216188" y="3976734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4" name="Google Shape;894;p42"/>
              <p:cNvCxnSpPr/>
              <p:nvPr/>
            </p:nvCxnSpPr>
            <p:spPr>
              <a:xfrm>
                <a:off x="-650022" y="4059797"/>
                <a:ext cx="523098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5" name="Google Shape;895;p42"/>
              <p:cNvCxnSpPr>
                <a:stCxn id="896" idx="3"/>
              </p:cNvCxnSpPr>
              <p:nvPr/>
            </p:nvCxnSpPr>
            <p:spPr>
              <a:xfrm rot="10800000" flipH="1">
                <a:off x="-489823" y="-3804"/>
                <a:ext cx="363900" cy="5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7" name="Google Shape;897;p42"/>
              <p:cNvCxnSpPr>
                <a:stCxn id="896" idx="1"/>
              </p:cNvCxnSpPr>
              <p:nvPr/>
            </p:nvCxnSpPr>
            <p:spPr>
              <a:xfrm rot="10800000" flipH="1">
                <a:off x="-489823" y="6091896"/>
                <a:ext cx="363900" cy="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896" name="Google Shape;896;p42"/>
              <p:cNvSpPr/>
              <p:nvPr/>
            </p:nvSpPr>
            <p:spPr>
              <a:xfrm rot="-54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16,92 cm</a:t>
                </a:r>
                <a:endParaRPr/>
              </a:p>
            </p:txBody>
          </p:sp>
          <p:cxnSp>
            <p:nvCxnSpPr>
              <p:cNvPr id="898" name="Google Shape;898;p42"/>
              <p:cNvCxnSpPr/>
              <p:nvPr/>
            </p:nvCxnSpPr>
            <p:spPr>
              <a:xfrm rot="-5400000">
                <a:off x="-3432384" y="3047196"/>
                <a:ext cx="6091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triangle" w="med" len="med"/>
                <a:tailEnd type="none" w="sm" len="sm"/>
              </a:ln>
            </p:spPr>
          </p:cxnSp>
          <p:sp>
            <p:nvSpPr>
              <p:cNvPr id="899" name="Google Shape;899;p42"/>
              <p:cNvSpPr/>
              <p:nvPr/>
            </p:nvSpPr>
            <p:spPr>
              <a:xfrm rot="-54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11,28 cm</a:t>
                </a:r>
                <a:endParaRPr/>
              </a:p>
            </p:txBody>
          </p:sp>
          <p:cxnSp>
            <p:nvCxnSpPr>
              <p:cNvPr id="900" name="Google Shape;900;p42"/>
              <p:cNvCxnSpPr/>
              <p:nvPr/>
            </p:nvCxnSpPr>
            <p:spPr>
              <a:xfrm rot="-5400000">
                <a:off x="-2540284" y="2031996"/>
                <a:ext cx="4060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triangle" w="med" len="med"/>
                <a:tailEnd type="none" w="sm" len="sm"/>
              </a:ln>
            </p:spPr>
          </p:cxnSp>
          <p:cxnSp>
            <p:nvCxnSpPr>
              <p:cNvPr id="901" name="Google Shape;901;p42"/>
              <p:cNvCxnSpPr/>
              <p:nvPr/>
            </p:nvCxnSpPr>
            <p:spPr>
              <a:xfrm rot="10800000">
                <a:off x="-208461" y="6773298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2" name="Google Shape;902;p42"/>
              <p:cNvCxnSpPr/>
              <p:nvPr/>
            </p:nvCxnSpPr>
            <p:spPr>
              <a:xfrm rot="10800000">
                <a:off x="-216188" y="1943964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903" name="Google Shape;903;p42"/>
            <p:cNvSpPr txBox="1"/>
            <p:nvPr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Oslo 2019</a:t>
              </a:r>
              <a:endParaRPr/>
            </a:p>
          </p:txBody>
        </p:sp>
      </p:grpSp>
      <p:pic>
        <p:nvPicPr>
          <p:cNvPr id="904" name="Google Shape;904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1200" y="6298809"/>
            <a:ext cx="688336" cy="3551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5" name="Google Shape;905;p42"/>
          <p:cNvGrpSpPr/>
          <p:nvPr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06" name="Google Shape;906;p42"/>
            <p:cNvGrpSpPr/>
            <p:nvPr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07" name="Google Shape;907;p42"/>
              <p:cNvSpPr/>
              <p:nvPr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8" name="Google Shape;908;p42"/>
              <p:cNvGrpSpPr/>
              <p:nvPr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09" name="Google Shape;909;p42"/>
                <p:cNvGrpSpPr/>
                <p:nvPr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910" name="Google Shape;910;p42"/>
                  <p:cNvSpPr/>
                  <p:nvPr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1" name="Google Shape;911;p42"/>
                  <p:cNvSpPr/>
                  <p:nvPr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2" name="Google Shape;912;p42"/>
                  <p:cNvSpPr/>
                  <p:nvPr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913" name="Google Shape;913;p42"/>
                <p:cNvGrpSpPr/>
                <p:nvPr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914" name="Google Shape;914;p42"/>
                  <p:cNvSpPr/>
                  <p:nvPr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5" name="Google Shape;915;p42"/>
                  <p:cNvSpPr/>
                  <p:nvPr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6" name="Google Shape;916;p42"/>
                  <p:cNvSpPr/>
                  <p:nvPr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917" name="Google Shape;917;p42"/>
                <p:cNvGrpSpPr/>
                <p:nvPr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918" name="Google Shape;918;p42"/>
                  <p:cNvSpPr/>
                  <p:nvPr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9" name="Google Shape;919;p42"/>
                  <p:cNvSpPr/>
                  <p:nvPr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0" name="Google Shape;920;p42"/>
                  <p:cNvSpPr/>
                  <p:nvPr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1" name="Google Shape;921;p42"/>
                  <p:cNvSpPr/>
                  <p:nvPr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22" name="Google Shape;922;p42"/>
            <p:cNvSpPr txBox="1"/>
            <p:nvPr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Det er lov å endre bakgrunnsfarge.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På sider med positiv logo benyttes alltid lyse bakgrunnsfarger.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no-NO" sz="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Sørg alltid for god lesbarhet/kontrast </a:t>
              </a: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og følg lovlige farge-kombinasjoner.</a:t>
              </a:r>
              <a:endParaRPr/>
            </a:p>
          </p:txBody>
        </p:sp>
        <p:grpSp>
          <p:nvGrpSpPr>
            <p:cNvPr id="923" name="Google Shape;923;p42"/>
            <p:cNvGrpSpPr/>
            <p:nvPr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24" name="Google Shape;924;p42"/>
              <p:cNvCxnSpPr/>
              <p:nvPr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noFill/>
              <a:ln w="9525" cap="sq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</p:cxnSp>
          <p:sp>
            <p:nvSpPr>
              <p:cNvPr id="925" name="Google Shape;925;p42"/>
              <p:cNvSpPr txBox="1"/>
              <p:nvPr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o-NO" sz="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Mørk blå og mørk grønn bakgrunn, skal alltid ha negativ tekst/logo</a:t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omt neg">
  <p:cSld name="Tomt neg">
    <p:bg>
      <p:bgPr>
        <a:solidFill>
          <a:schemeClr val="dk2"/>
        </a:solidFill>
        <a:effectLst/>
      </p:bgPr>
    </p:bg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43"/>
          <p:cNvSpPr txBox="1">
            <a:spLocks noGrp="1"/>
          </p:cNvSpPr>
          <p:nvPr>
            <p:ph type="dt" idx="10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8" name="Google Shape;928;p43"/>
          <p:cNvSpPr txBox="1">
            <a:spLocks noGrp="1"/>
          </p:cNvSpPr>
          <p:nvPr>
            <p:ph type="ftr" idx="11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9" name="Google Shape;929;p43"/>
          <p:cNvSpPr txBox="1">
            <a:spLocks noGrp="1"/>
          </p:cNvSpPr>
          <p:nvPr>
            <p:ph type="sldNum" idx="12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930" name="Google Shape;930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1200" y="6298809"/>
            <a:ext cx="688336" cy="3551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1" name="Google Shape;931;p43"/>
          <p:cNvGrpSpPr/>
          <p:nvPr/>
        </p:nvGrpSpPr>
        <p:grpSpPr>
          <a:xfrm>
            <a:off x="-715964" y="-1306644"/>
            <a:ext cx="12909164" cy="8164645"/>
            <a:chOff x="-715963" y="-1306644"/>
            <a:chExt cx="12909164" cy="8164645"/>
          </a:xfrm>
        </p:grpSpPr>
        <p:grpSp>
          <p:nvGrpSpPr>
            <p:cNvPr id="932" name="Google Shape;932;p43"/>
            <p:cNvGrpSpPr/>
            <p:nvPr/>
          </p:nvGrpSpPr>
          <p:grpSpPr>
            <a:xfrm>
              <a:off x="-800" y="-1306644"/>
              <a:ext cx="12194000" cy="1075437"/>
              <a:chOff x="-800" y="-1229864"/>
              <a:chExt cx="12194000" cy="1075437"/>
            </a:xfrm>
          </p:grpSpPr>
          <p:grpSp>
            <p:nvGrpSpPr>
              <p:cNvPr id="933" name="Google Shape;933;p43"/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</p:grpSpPr>
            <p:sp>
              <p:nvSpPr>
                <p:cNvPr id="934" name="Google Shape;934;p43"/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935" name="Google Shape;935;p43"/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936" name="Google Shape;936;p43"/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937" name="Google Shape;937;p43"/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938" name="Google Shape;938;p43"/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939" name="Google Shape;939;p43"/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</p:grpSp>
          <p:cxnSp>
            <p:nvCxnSpPr>
              <p:cNvPr id="940" name="Google Shape;940;p43"/>
              <p:cNvCxnSpPr/>
              <p:nvPr/>
            </p:nvCxnSpPr>
            <p:spPr>
              <a:xfrm>
                <a:off x="2032200" y="-327852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1" name="Google Shape;941;p43"/>
              <p:cNvCxnSpPr>
                <a:stCxn id="942" idx="3"/>
              </p:cNvCxnSpPr>
              <p:nvPr/>
            </p:nvCxnSpPr>
            <p:spPr>
              <a:xfrm>
                <a:off x="4060800" y="-1010827"/>
                <a:ext cx="3600" cy="856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3" name="Google Shape;943;p43"/>
              <p:cNvCxnSpPr>
                <a:stCxn id="944" idx="3"/>
              </p:cNvCxnSpPr>
              <p:nvPr/>
            </p:nvCxnSpPr>
            <p:spPr>
              <a:xfrm>
                <a:off x="6090400" y="-887727"/>
                <a:ext cx="5400" cy="733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5" name="Google Shape;945;p43"/>
              <p:cNvCxnSpPr>
                <a:stCxn id="946" idx="1"/>
              </p:cNvCxnSpPr>
              <p:nvPr/>
            </p:nvCxnSpPr>
            <p:spPr>
              <a:xfrm>
                <a:off x="0" y="-1126825"/>
                <a:ext cx="0" cy="97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7" name="Google Shape;947;p43"/>
              <p:cNvCxnSpPr>
                <a:stCxn id="948" idx="3"/>
              </p:cNvCxnSpPr>
              <p:nvPr/>
            </p:nvCxnSpPr>
            <p:spPr>
              <a:xfrm>
                <a:off x="8128000" y="-764627"/>
                <a:ext cx="900" cy="610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9" name="Google Shape;949;p43"/>
              <p:cNvCxnSpPr>
                <a:stCxn id="950" idx="3"/>
              </p:cNvCxnSpPr>
              <p:nvPr/>
            </p:nvCxnSpPr>
            <p:spPr>
              <a:xfrm>
                <a:off x="12192000" y="-518425"/>
                <a:ext cx="1200" cy="363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1" name="Google Shape;951;p43"/>
              <p:cNvCxnSpPr>
                <a:stCxn id="952" idx="3"/>
              </p:cNvCxnSpPr>
              <p:nvPr/>
            </p:nvCxnSpPr>
            <p:spPr>
              <a:xfrm>
                <a:off x="10156824" y="-641527"/>
                <a:ext cx="4200" cy="486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953" name="Google Shape;953;p43"/>
              <p:cNvGrpSpPr/>
              <p:nvPr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950" name="Google Shape;950;p43"/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33,87 cm</a:t>
                  </a:r>
                  <a:endParaRPr/>
                </a:p>
              </p:txBody>
            </p:sp>
            <p:cxnSp>
              <p:nvCxnSpPr>
                <p:cNvPr id="954" name="Google Shape;954;p43"/>
                <p:cNvCxnSpPr/>
                <p:nvPr/>
              </p:nvCxnSpPr>
              <p:spPr>
                <a:xfrm>
                  <a:off x="0" y="-480093"/>
                  <a:ext cx="12192000" cy="1129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955" name="Google Shape;955;p43"/>
              <p:cNvGrpSpPr/>
              <p:nvPr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952" name="Google Shape;952;p43"/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28,20 cm</a:t>
                  </a:r>
                  <a:endParaRPr/>
                </a:p>
              </p:txBody>
            </p:sp>
            <p:cxnSp>
              <p:nvCxnSpPr>
                <p:cNvPr id="956" name="Google Shape;956;p43"/>
                <p:cNvCxnSpPr/>
                <p:nvPr/>
              </p:nvCxnSpPr>
              <p:spPr>
                <a:xfrm>
                  <a:off x="0" y="-724066"/>
                  <a:ext cx="101568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957" name="Google Shape;957;p43"/>
              <p:cNvGrpSpPr/>
              <p:nvPr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948" name="Google Shape;948;p43"/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22,56 cm</a:t>
                  </a:r>
                  <a:endParaRPr/>
                </a:p>
              </p:txBody>
            </p:sp>
            <p:cxnSp>
              <p:nvCxnSpPr>
                <p:cNvPr id="958" name="Google Shape;958;p43"/>
                <p:cNvCxnSpPr/>
                <p:nvPr/>
              </p:nvCxnSpPr>
              <p:spPr>
                <a:xfrm>
                  <a:off x="0" y="-985856"/>
                  <a:ext cx="812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959" name="Google Shape;959;p43"/>
              <p:cNvGrpSpPr/>
              <p:nvPr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944" name="Google Shape;944;p43"/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16,92 cm</a:t>
                  </a:r>
                  <a:endParaRPr/>
                </a:p>
              </p:txBody>
            </p:sp>
            <p:cxnSp>
              <p:nvCxnSpPr>
                <p:cNvPr id="960" name="Google Shape;960;p43"/>
                <p:cNvCxnSpPr/>
                <p:nvPr/>
              </p:nvCxnSpPr>
              <p:spPr>
                <a:xfrm>
                  <a:off x="0" y="-1247646"/>
                  <a:ext cx="609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961" name="Google Shape;961;p43"/>
              <p:cNvGrpSpPr/>
              <p:nvPr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942" name="Google Shape;942;p43"/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11,28 cm</a:t>
                  </a:r>
                  <a:endParaRPr/>
                </a:p>
              </p:txBody>
            </p:sp>
            <p:cxnSp>
              <p:nvCxnSpPr>
                <p:cNvPr id="962" name="Google Shape;962;p43"/>
                <p:cNvCxnSpPr/>
                <p:nvPr/>
              </p:nvCxnSpPr>
              <p:spPr>
                <a:xfrm>
                  <a:off x="0" y="-1509436"/>
                  <a:ext cx="4060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963" name="Google Shape;963;p43"/>
              <p:cNvGrpSpPr/>
              <p:nvPr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946" name="Google Shape;946;p43"/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2,82 cm</a:t>
                  </a:r>
                  <a:endParaRPr/>
                </a:p>
              </p:txBody>
            </p:sp>
            <p:cxnSp>
              <p:nvCxnSpPr>
                <p:cNvPr id="964" name="Google Shape;964;p43"/>
                <p:cNvCxnSpPr/>
                <p:nvPr/>
              </p:nvCxnSpPr>
              <p:spPr>
                <a:xfrm>
                  <a:off x="0" y="-1764452"/>
                  <a:ext cx="101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cxnSp>
            <p:nvCxnSpPr>
              <p:cNvPr id="965" name="Google Shape;965;p43"/>
              <p:cNvCxnSpPr/>
              <p:nvPr/>
            </p:nvCxnSpPr>
            <p:spPr>
              <a:xfrm>
                <a:off x="1015200" y="-1113866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966" name="Google Shape;966;p43"/>
            <p:cNvGrpSpPr/>
            <p:nvPr/>
          </p:nvGrpSpPr>
          <p:grpSpPr>
            <a:xfrm>
              <a:off x="-715963" y="-4004"/>
              <a:ext cx="590565" cy="6862005"/>
              <a:chOff x="-715963" y="-4004"/>
              <a:chExt cx="590565" cy="6862005"/>
            </a:xfrm>
          </p:grpSpPr>
          <p:sp>
            <p:nvSpPr>
              <p:cNvPr id="967" name="Google Shape;967;p43"/>
              <p:cNvSpPr/>
              <p:nvPr/>
            </p:nvSpPr>
            <p:spPr>
              <a:xfrm rot="-54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2,13 cm</a:t>
                </a:r>
                <a:endParaRPr/>
              </a:p>
            </p:txBody>
          </p:sp>
          <p:sp>
            <p:nvSpPr>
              <p:cNvPr id="968" name="Google Shape;968;p43"/>
              <p:cNvSpPr/>
              <p:nvPr/>
            </p:nvSpPr>
            <p:spPr>
              <a:xfrm rot="-54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969" name="Google Shape;969;p43"/>
              <p:cNvSpPr/>
              <p:nvPr/>
            </p:nvSpPr>
            <p:spPr>
              <a:xfrm rot="-54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970" name="Google Shape;970;p43"/>
              <p:cNvSpPr/>
              <p:nvPr/>
            </p:nvSpPr>
            <p:spPr>
              <a:xfrm rot="-54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cxnSp>
            <p:nvCxnSpPr>
              <p:cNvPr id="971" name="Google Shape;971;p43"/>
              <p:cNvCxnSpPr/>
              <p:nvPr/>
            </p:nvCxnSpPr>
            <p:spPr>
              <a:xfrm rot="10800000">
                <a:off x="-216188" y="3976734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2" name="Google Shape;972;p43"/>
              <p:cNvCxnSpPr/>
              <p:nvPr/>
            </p:nvCxnSpPr>
            <p:spPr>
              <a:xfrm>
                <a:off x="-650022" y="4059797"/>
                <a:ext cx="523098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3" name="Google Shape;973;p43"/>
              <p:cNvCxnSpPr>
                <a:stCxn id="974" idx="3"/>
              </p:cNvCxnSpPr>
              <p:nvPr/>
            </p:nvCxnSpPr>
            <p:spPr>
              <a:xfrm rot="10800000" flipH="1">
                <a:off x="-489823" y="-3804"/>
                <a:ext cx="363900" cy="5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5" name="Google Shape;975;p43"/>
              <p:cNvCxnSpPr>
                <a:stCxn id="974" idx="1"/>
              </p:cNvCxnSpPr>
              <p:nvPr/>
            </p:nvCxnSpPr>
            <p:spPr>
              <a:xfrm rot="10800000" flipH="1">
                <a:off x="-489823" y="6091896"/>
                <a:ext cx="363900" cy="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974" name="Google Shape;974;p43"/>
              <p:cNvSpPr/>
              <p:nvPr/>
            </p:nvSpPr>
            <p:spPr>
              <a:xfrm rot="-54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16,92 cm</a:t>
                </a:r>
                <a:endParaRPr/>
              </a:p>
            </p:txBody>
          </p:sp>
          <p:cxnSp>
            <p:nvCxnSpPr>
              <p:cNvPr id="976" name="Google Shape;976;p43"/>
              <p:cNvCxnSpPr/>
              <p:nvPr/>
            </p:nvCxnSpPr>
            <p:spPr>
              <a:xfrm rot="-5400000">
                <a:off x="-3432384" y="3047196"/>
                <a:ext cx="6091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triangle" w="med" len="med"/>
                <a:tailEnd type="none" w="sm" len="sm"/>
              </a:ln>
            </p:spPr>
          </p:cxnSp>
          <p:sp>
            <p:nvSpPr>
              <p:cNvPr id="977" name="Google Shape;977;p43"/>
              <p:cNvSpPr/>
              <p:nvPr/>
            </p:nvSpPr>
            <p:spPr>
              <a:xfrm rot="-54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11,28 cm</a:t>
                </a:r>
                <a:endParaRPr/>
              </a:p>
            </p:txBody>
          </p:sp>
          <p:cxnSp>
            <p:nvCxnSpPr>
              <p:cNvPr id="978" name="Google Shape;978;p43"/>
              <p:cNvCxnSpPr/>
              <p:nvPr/>
            </p:nvCxnSpPr>
            <p:spPr>
              <a:xfrm rot="-5400000">
                <a:off x="-2540284" y="2031996"/>
                <a:ext cx="4060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triangle" w="med" len="med"/>
                <a:tailEnd type="none" w="sm" len="sm"/>
              </a:ln>
            </p:spPr>
          </p:cxnSp>
          <p:cxnSp>
            <p:nvCxnSpPr>
              <p:cNvPr id="979" name="Google Shape;979;p43"/>
              <p:cNvCxnSpPr/>
              <p:nvPr/>
            </p:nvCxnSpPr>
            <p:spPr>
              <a:xfrm rot="10800000">
                <a:off x="-208461" y="6773298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80" name="Google Shape;980;p43"/>
              <p:cNvCxnSpPr/>
              <p:nvPr/>
            </p:nvCxnSpPr>
            <p:spPr>
              <a:xfrm rot="10800000">
                <a:off x="-216188" y="1943964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981" name="Google Shape;981;p43"/>
            <p:cNvSpPr txBox="1"/>
            <p:nvPr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Oslo 2019</a:t>
              </a:r>
              <a:endParaRPr/>
            </a:p>
          </p:txBody>
        </p:sp>
      </p:grpSp>
      <p:grpSp>
        <p:nvGrpSpPr>
          <p:cNvPr id="982" name="Google Shape;982;p43"/>
          <p:cNvGrpSpPr/>
          <p:nvPr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83" name="Google Shape;983;p43"/>
            <p:cNvGrpSpPr/>
            <p:nvPr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84" name="Google Shape;984;p43"/>
              <p:cNvSpPr/>
              <p:nvPr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85" name="Google Shape;985;p43"/>
              <p:cNvGrpSpPr/>
              <p:nvPr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6" name="Google Shape;986;p43"/>
                <p:cNvGrpSpPr/>
                <p:nvPr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987" name="Google Shape;987;p43"/>
                  <p:cNvSpPr/>
                  <p:nvPr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8" name="Google Shape;988;p43"/>
                  <p:cNvSpPr/>
                  <p:nvPr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9" name="Google Shape;989;p43"/>
                  <p:cNvSpPr/>
                  <p:nvPr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990" name="Google Shape;990;p43"/>
                <p:cNvGrpSpPr/>
                <p:nvPr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991" name="Google Shape;991;p43"/>
                  <p:cNvSpPr/>
                  <p:nvPr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2" name="Google Shape;992;p43"/>
                  <p:cNvSpPr/>
                  <p:nvPr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3" name="Google Shape;993;p43"/>
                  <p:cNvSpPr/>
                  <p:nvPr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994" name="Google Shape;994;p43"/>
                <p:cNvGrpSpPr/>
                <p:nvPr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995" name="Google Shape;995;p43"/>
                  <p:cNvSpPr/>
                  <p:nvPr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6" name="Google Shape;996;p43"/>
                  <p:cNvSpPr/>
                  <p:nvPr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7" name="Google Shape;997;p43"/>
                  <p:cNvSpPr/>
                  <p:nvPr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8" name="Google Shape;998;p43"/>
                  <p:cNvSpPr/>
                  <p:nvPr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99" name="Google Shape;999;p43"/>
            <p:cNvSpPr txBox="1"/>
            <p:nvPr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Det er lov å endre bakgrunnsfarge.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På sider med positiv logo benyttes alltid lyse bakgrunnsfarger.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no-NO" sz="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Sørg alltid for god lesbarhet/kontrast </a:t>
              </a: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og følg lovlige farge-kombinasjoner.</a:t>
              </a:r>
              <a:endParaRPr/>
            </a:p>
          </p:txBody>
        </p:sp>
        <p:grpSp>
          <p:nvGrpSpPr>
            <p:cNvPr id="1000" name="Google Shape;1000;p43"/>
            <p:cNvGrpSpPr/>
            <p:nvPr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001" name="Google Shape;1001;p43"/>
              <p:cNvCxnSpPr/>
              <p:nvPr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noFill/>
              <a:ln w="9525" cap="sq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</p:cxnSp>
          <p:sp>
            <p:nvSpPr>
              <p:cNvPr id="1002" name="Google Shape;1002;p43"/>
              <p:cNvSpPr txBox="1"/>
              <p:nvPr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o-NO" sz="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Mørk blå og mørk grønn bakgrunn, skal alltid ha negativ tekst/logo</a:t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tel og bilde">
  <p:cSld name="Tittel og bilde"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44"/>
          <p:cNvSpPr>
            <a:spLocks noGrp="1"/>
          </p:cNvSpPr>
          <p:nvPr>
            <p:ph type="pic" idx="2"/>
          </p:nvPr>
        </p:nvSpPr>
        <p:spPr>
          <a:xfrm>
            <a:off x="0" y="0"/>
            <a:ext cx="121932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05" name="Google Shape;1005;p44"/>
          <p:cNvSpPr txBox="1"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44"/>
          <p:cNvSpPr txBox="1">
            <a:spLocks noGrp="1"/>
          </p:cNvSpPr>
          <p:nvPr>
            <p:ph type="dt" idx="10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7" name="Google Shape;1007;p44"/>
          <p:cNvSpPr txBox="1">
            <a:spLocks noGrp="1"/>
          </p:cNvSpPr>
          <p:nvPr>
            <p:ph type="ftr" idx="11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8" name="Google Shape;1008;p44"/>
          <p:cNvSpPr txBox="1">
            <a:spLocks noGrp="1"/>
          </p:cNvSpPr>
          <p:nvPr>
            <p:ph type="sldNum" idx="12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1009" name="Google Shape;1009;p44"/>
          <p:cNvSpPr txBox="1">
            <a:spLocks noGrp="1"/>
          </p:cNvSpPr>
          <p:nvPr>
            <p:ph type="body" idx="1"/>
          </p:nvPr>
        </p:nvSpPr>
        <p:spPr>
          <a:xfrm>
            <a:off x="331200" y="6296400"/>
            <a:ext cx="687600" cy="360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0"/>
              <a:buFont typeface="Arial"/>
              <a:buNone/>
              <a:defRPr sz="100">
                <a:solidFill>
                  <a:schemeClr val="lt1"/>
                </a:solidFill>
              </a:defRPr>
            </a:lvl1pPr>
            <a:lvl2pPr marL="914400" lvl="1" indent="-354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010" name="Google Shape;1010;p44"/>
          <p:cNvGrpSpPr/>
          <p:nvPr/>
        </p:nvGrpSpPr>
        <p:grpSpPr>
          <a:xfrm>
            <a:off x="0" y="-1306644"/>
            <a:ext cx="12194000" cy="1075437"/>
            <a:chOff x="-800" y="-1229864"/>
            <a:chExt cx="12194000" cy="1075437"/>
          </a:xfrm>
        </p:grpSpPr>
        <p:grpSp>
          <p:nvGrpSpPr>
            <p:cNvPr id="1011" name="Google Shape;1011;p44"/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</p:grpSpPr>
          <p:sp>
            <p:nvSpPr>
              <p:cNvPr id="1012" name="Google Shape;1012;p44"/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1013" name="Google Shape;1013;p44"/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1014" name="Google Shape;1014;p44"/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1015" name="Google Shape;1015;p44"/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1016" name="Google Shape;1016;p44"/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1017" name="Google Shape;1017;p44"/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</p:grpSp>
        <p:cxnSp>
          <p:nvCxnSpPr>
            <p:cNvPr id="1018" name="Google Shape;1018;p44"/>
            <p:cNvCxnSpPr/>
            <p:nvPr/>
          </p:nvCxnSpPr>
          <p:spPr>
            <a:xfrm>
              <a:off x="2032200" y="-327852"/>
              <a:ext cx="0" cy="16612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19" name="Google Shape;1019;p44"/>
            <p:cNvCxnSpPr>
              <a:stCxn id="1020" idx="3"/>
            </p:cNvCxnSpPr>
            <p:nvPr/>
          </p:nvCxnSpPr>
          <p:spPr>
            <a:xfrm>
              <a:off x="4060800" y="-1010827"/>
              <a:ext cx="3600" cy="8562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21" name="Google Shape;1021;p44"/>
            <p:cNvCxnSpPr>
              <a:stCxn id="1022" idx="3"/>
            </p:cNvCxnSpPr>
            <p:nvPr/>
          </p:nvCxnSpPr>
          <p:spPr>
            <a:xfrm>
              <a:off x="6090400" y="-887727"/>
              <a:ext cx="5400" cy="7332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23" name="Google Shape;1023;p44"/>
            <p:cNvCxnSpPr>
              <a:stCxn id="1024" idx="1"/>
            </p:cNvCxnSpPr>
            <p:nvPr/>
          </p:nvCxnSpPr>
          <p:spPr>
            <a:xfrm>
              <a:off x="0" y="-1126825"/>
              <a:ext cx="0" cy="9723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25" name="Google Shape;1025;p44"/>
            <p:cNvCxnSpPr>
              <a:stCxn id="1026" idx="3"/>
            </p:cNvCxnSpPr>
            <p:nvPr/>
          </p:nvCxnSpPr>
          <p:spPr>
            <a:xfrm>
              <a:off x="8128000" y="-764627"/>
              <a:ext cx="900" cy="6102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27" name="Google Shape;1027;p44"/>
            <p:cNvCxnSpPr>
              <a:stCxn id="1028" idx="3"/>
            </p:cNvCxnSpPr>
            <p:nvPr/>
          </p:nvCxnSpPr>
          <p:spPr>
            <a:xfrm>
              <a:off x="12192000" y="-518425"/>
              <a:ext cx="1200" cy="363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29" name="Google Shape;1029;p44"/>
            <p:cNvCxnSpPr>
              <a:stCxn id="1030" idx="3"/>
            </p:cNvCxnSpPr>
            <p:nvPr/>
          </p:nvCxnSpPr>
          <p:spPr>
            <a:xfrm>
              <a:off x="10156824" y="-641527"/>
              <a:ext cx="4200" cy="486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1031" name="Google Shape;1031;p44"/>
            <p:cNvGrpSpPr/>
            <p:nvPr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1028" name="Google Shape;1028;p44"/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33,87 cm</a:t>
                </a:r>
                <a:endParaRPr/>
              </a:p>
            </p:txBody>
          </p:sp>
          <p:cxnSp>
            <p:nvCxnSpPr>
              <p:cNvPr id="1032" name="Google Shape;1032;p44"/>
              <p:cNvCxnSpPr/>
              <p:nvPr/>
            </p:nvCxnSpPr>
            <p:spPr>
              <a:xfrm>
                <a:off x="0" y="-480093"/>
                <a:ext cx="12192000" cy="1129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1033" name="Google Shape;1033;p44"/>
            <p:cNvGrpSpPr/>
            <p:nvPr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1030" name="Google Shape;1030;p44"/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28,20 cm</a:t>
                </a:r>
                <a:endParaRPr/>
              </a:p>
            </p:txBody>
          </p:sp>
          <p:cxnSp>
            <p:nvCxnSpPr>
              <p:cNvPr id="1034" name="Google Shape;1034;p44"/>
              <p:cNvCxnSpPr/>
              <p:nvPr/>
            </p:nvCxnSpPr>
            <p:spPr>
              <a:xfrm>
                <a:off x="0" y="-724066"/>
                <a:ext cx="10156824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1035" name="Google Shape;1035;p44"/>
            <p:cNvGrpSpPr/>
            <p:nvPr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1026" name="Google Shape;1026;p44"/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22,56 cm</a:t>
                </a:r>
                <a:endParaRPr/>
              </a:p>
            </p:txBody>
          </p:sp>
          <p:cxnSp>
            <p:nvCxnSpPr>
              <p:cNvPr id="1036" name="Google Shape;1036;p44"/>
              <p:cNvCxnSpPr/>
              <p:nvPr/>
            </p:nvCxnSpPr>
            <p:spPr>
              <a:xfrm>
                <a:off x="0" y="-985856"/>
                <a:ext cx="8128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1037" name="Google Shape;1037;p44"/>
            <p:cNvGrpSpPr/>
            <p:nvPr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1022" name="Google Shape;1022;p44"/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16,92 cm</a:t>
                </a:r>
                <a:endParaRPr/>
              </a:p>
            </p:txBody>
          </p:sp>
          <p:cxnSp>
            <p:nvCxnSpPr>
              <p:cNvPr id="1038" name="Google Shape;1038;p44"/>
              <p:cNvCxnSpPr/>
              <p:nvPr/>
            </p:nvCxnSpPr>
            <p:spPr>
              <a:xfrm>
                <a:off x="0" y="-1247646"/>
                <a:ext cx="6091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1039" name="Google Shape;1039;p44"/>
            <p:cNvGrpSpPr/>
            <p:nvPr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1020" name="Google Shape;1020;p44"/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11,28 cm</a:t>
                </a:r>
                <a:endParaRPr/>
              </a:p>
            </p:txBody>
          </p:sp>
          <p:cxnSp>
            <p:nvCxnSpPr>
              <p:cNvPr id="1040" name="Google Shape;1040;p44"/>
              <p:cNvCxnSpPr/>
              <p:nvPr/>
            </p:nvCxnSpPr>
            <p:spPr>
              <a:xfrm>
                <a:off x="0" y="-1509436"/>
                <a:ext cx="4060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1041" name="Google Shape;1041;p44"/>
            <p:cNvGrpSpPr/>
            <p:nvPr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1024" name="Google Shape;1024;p44"/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2,82 cm</a:t>
                </a:r>
                <a:endParaRPr/>
              </a:p>
            </p:txBody>
          </p:sp>
          <p:cxnSp>
            <p:nvCxnSpPr>
              <p:cNvPr id="1042" name="Google Shape;1042;p44"/>
              <p:cNvCxnSpPr/>
              <p:nvPr/>
            </p:nvCxnSpPr>
            <p:spPr>
              <a:xfrm>
                <a:off x="0" y="-1764452"/>
                <a:ext cx="101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cxnSp>
          <p:nvCxnSpPr>
            <p:cNvPr id="1043" name="Google Shape;1043;p44"/>
            <p:cNvCxnSpPr/>
            <p:nvPr/>
          </p:nvCxnSpPr>
          <p:spPr>
            <a:xfrm>
              <a:off x="1015200" y="-1113866"/>
              <a:ext cx="0" cy="16612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44" name="Google Shape;1044;p44"/>
          <p:cNvGrpSpPr/>
          <p:nvPr/>
        </p:nvGrpSpPr>
        <p:grpSpPr>
          <a:xfrm>
            <a:off x="-715163" y="-4004"/>
            <a:ext cx="590565" cy="6862005"/>
            <a:chOff x="-715963" y="-4004"/>
            <a:chExt cx="590565" cy="6862005"/>
          </a:xfrm>
        </p:grpSpPr>
        <p:sp>
          <p:nvSpPr>
            <p:cNvPr id="1045" name="Google Shape;1045;p44"/>
            <p:cNvSpPr/>
            <p:nvPr/>
          </p:nvSpPr>
          <p:spPr>
            <a:xfrm rot="-5400000">
              <a:off x="-591311" y="6392613"/>
              <a:ext cx="765175" cy="16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2,13 cm</a:t>
              </a:r>
              <a:endParaRPr/>
            </a:p>
          </p:txBody>
        </p:sp>
        <p:sp>
          <p:nvSpPr>
            <p:cNvPr id="1046" name="Google Shape;1046;p44"/>
            <p:cNvSpPr/>
            <p:nvPr/>
          </p:nvSpPr>
          <p:spPr>
            <a:xfrm rot="-5400000">
              <a:off x="-1224723" y="4993196"/>
              <a:ext cx="2032000" cy="16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5,64 cm</a:t>
              </a:r>
              <a:endParaRPr/>
            </a:p>
          </p:txBody>
        </p:sp>
        <p:sp>
          <p:nvSpPr>
            <p:cNvPr id="1047" name="Google Shape;1047;p44"/>
            <p:cNvSpPr/>
            <p:nvPr/>
          </p:nvSpPr>
          <p:spPr>
            <a:xfrm rot="-5400000">
              <a:off x="-1224723" y="2961196"/>
              <a:ext cx="2032000" cy="16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5,64 cm</a:t>
              </a:r>
              <a:endParaRPr/>
            </a:p>
          </p:txBody>
        </p:sp>
        <p:sp>
          <p:nvSpPr>
            <p:cNvPr id="1048" name="Google Shape;1048;p44"/>
            <p:cNvSpPr/>
            <p:nvPr/>
          </p:nvSpPr>
          <p:spPr>
            <a:xfrm rot="-5400000">
              <a:off x="-1224723" y="929196"/>
              <a:ext cx="2032000" cy="16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5,64 cm</a:t>
              </a:r>
              <a:endParaRPr/>
            </a:p>
          </p:txBody>
        </p:sp>
        <p:cxnSp>
          <p:nvCxnSpPr>
            <p:cNvPr id="1049" name="Google Shape;1049;p44"/>
            <p:cNvCxnSpPr/>
            <p:nvPr/>
          </p:nvCxnSpPr>
          <p:spPr>
            <a:xfrm rot="10800000">
              <a:off x="-216188" y="3976734"/>
              <a:ext cx="0" cy="16612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44"/>
            <p:cNvCxnSpPr/>
            <p:nvPr/>
          </p:nvCxnSpPr>
          <p:spPr>
            <a:xfrm>
              <a:off x="-650022" y="4059797"/>
              <a:ext cx="523098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1" name="Google Shape;1051;p44"/>
            <p:cNvCxnSpPr>
              <a:stCxn id="1052" idx="3"/>
            </p:cNvCxnSpPr>
            <p:nvPr/>
          </p:nvCxnSpPr>
          <p:spPr>
            <a:xfrm rot="10800000" flipH="1">
              <a:off x="-489823" y="-3804"/>
              <a:ext cx="363900" cy="54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3" name="Google Shape;1053;p44"/>
            <p:cNvCxnSpPr>
              <a:stCxn id="1052" idx="1"/>
            </p:cNvCxnSpPr>
            <p:nvPr/>
          </p:nvCxnSpPr>
          <p:spPr>
            <a:xfrm rot="10800000" flipH="1">
              <a:off x="-489823" y="6091896"/>
              <a:ext cx="363900" cy="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52" name="Google Shape;1052;p44"/>
            <p:cNvSpPr/>
            <p:nvPr/>
          </p:nvSpPr>
          <p:spPr>
            <a:xfrm rot="-54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16,92 cm</a:t>
              </a:r>
              <a:endParaRPr/>
            </a:p>
          </p:txBody>
        </p:sp>
        <p:cxnSp>
          <p:nvCxnSpPr>
            <p:cNvPr id="1054" name="Google Shape;1054;p44"/>
            <p:cNvCxnSpPr/>
            <p:nvPr/>
          </p:nvCxnSpPr>
          <p:spPr>
            <a:xfrm rot="-5400000">
              <a:off x="-3432384" y="3047196"/>
              <a:ext cx="6091200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ash"/>
              <a:miter lim="800000"/>
              <a:headEnd type="triangle" w="med" len="med"/>
              <a:tailEnd type="none" w="sm" len="sm"/>
            </a:ln>
          </p:spPr>
        </p:cxnSp>
        <p:sp>
          <p:nvSpPr>
            <p:cNvPr id="1055" name="Google Shape;1055;p44"/>
            <p:cNvSpPr/>
            <p:nvPr/>
          </p:nvSpPr>
          <p:spPr>
            <a:xfrm rot="-54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11,28 cm</a:t>
              </a:r>
              <a:endParaRPr/>
            </a:p>
          </p:txBody>
        </p:sp>
        <p:cxnSp>
          <p:nvCxnSpPr>
            <p:cNvPr id="1056" name="Google Shape;1056;p44"/>
            <p:cNvCxnSpPr/>
            <p:nvPr/>
          </p:nvCxnSpPr>
          <p:spPr>
            <a:xfrm rot="-5400000">
              <a:off x="-2540284" y="2031996"/>
              <a:ext cx="4060800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ash"/>
              <a:miter lim="800000"/>
              <a:headEnd type="triangle" w="med" len="med"/>
              <a:tailEnd type="none" w="sm" len="sm"/>
            </a:ln>
          </p:spPr>
        </p:cxnSp>
        <p:cxnSp>
          <p:nvCxnSpPr>
            <p:cNvPr id="1057" name="Google Shape;1057;p44"/>
            <p:cNvCxnSpPr/>
            <p:nvPr/>
          </p:nvCxnSpPr>
          <p:spPr>
            <a:xfrm rot="10800000">
              <a:off x="-208461" y="6773298"/>
              <a:ext cx="0" cy="16612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8" name="Google Shape;1058;p44"/>
            <p:cNvCxnSpPr/>
            <p:nvPr/>
          </p:nvCxnSpPr>
          <p:spPr>
            <a:xfrm rot="10800000">
              <a:off x="-216188" y="1943964"/>
              <a:ext cx="0" cy="16612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059" name="Google Shape;1059;p44"/>
          <p:cNvSpPr txBox="1"/>
          <p:nvPr/>
        </p:nvSpPr>
        <p:spPr>
          <a:xfrm>
            <a:off x="0" y="-213030"/>
            <a:ext cx="3068662" cy="20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Oslo 2018 / Innholdssider / positiv</a:t>
            </a:r>
            <a:endParaRPr/>
          </a:p>
        </p:txBody>
      </p:sp>
      <p:grpSp>
        <p:nvGrpSpPr>
          <p:cNvPr id="1060" name="Google Shape;1060;p44"/>
          <p:cNvGrpSpPr/>
          <p:nvPr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061" name="Google Shape;1061;p44"/>
            <p:cNvGrpSpPr/>
            <p:nvPr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062" name="Google Shape;1062;p44"/>
              <p:cNvSpPr/>
              <p:nvPr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63" name="Google Shape;1063;p44"/>
              <p:cNvGrpSpPr/>
              <p:nvPr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064" name="Google Shape;1064;p44"/>
                <p:cNvGrpSpPr/>
                <p:nvPr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65" name="Google Shape;1065;p44"/>
                  <p:cNvSpPr/>
                  <p:nvPr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6" name="Google Shape;1066;p44"/>
                  <p:cNvSpPr/>
                  <p:nvPr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7" name="Google Shape;1067;p44"/>
                  <p:cNvSpPr/>
                  <p:nvPr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68" name="Google Shape;1068;p44"/>
                <p:cNvGrpSpPr/>
                <p:nvPr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9" name="Google Shape;1069;p44"/>
                  <p:cNvSpPr/>
                  <p:nvPr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0" name="Google Shape;1070;p44"/>
                  <p:cNvSpPr/>
                  <p:nvPr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1" name="Google Shape;1071;p44"/>
                  <p:cNvSpPr/>
                  <p:nvPr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72" name="Google Shape;1072;p44"/>
                <p:cNvGrpSpPr/>
                <p:nvPr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73" name="Google Shape;1073;p44"/>
                  <p:cNvSpPr/>
                  <p:nvPr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4" name="Google Shape;1074;p44"/>
                  <p:cNvSpPr/>
                  <p:nvPr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5" name="Google Shape;1075;p44"/>
                  <p:cNvSpPr/>
                  <p:nvPr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6" name="Google Shape;1076;p44"/>
                  <p:cNvSpPr/>
                  <p:nvPr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77" name="Google Shape;1077;p44"/>
            <p:cNvSpPr txBox="1"/>
            <p:nvPr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Det er lov å endre bakgrunnsfarge.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På sider med positiv logo benyttes alltid lyse bakgrunnsfarger.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no-NO" sz="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Sørg alltid for god lesbarhet/kontrast </a:t>
              </a: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og følg lovlige farge-kombinasjoner.</a:t>
              </a:r>
              <a:endParaRPr/>
            </a:p>
          </p:txBody>
        </p:sp>
        <p:grpSp>
          <p:nvGrpSpPr>
            <p:cNvPr id="1078" name="Google Shape;1078;p44"/>
            <p:cNvGrpSpPr/>
            <p:nvPr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079" name="Google Shape;1079;p44"/>
              <p:cNvCxnSpPr/>
              <p:nvPr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noFill/>
              <a:ln w="9525" cap="sq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</p:cxnSp>
          <p:sp>
            <p:nvSpPr>
              <p:cNvPr id="1080" name="Google Shape;1080;p44"/>
              <p:cNvSpPr txBox="1"/>
              <p:nvPr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o-NO" sz="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Mørk blå og mørk grønn bakgrunn, skal alltid ha negativ tekst/logo</a:t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tel og bilde neg">
  <p:cSld name="Tittel og bilde neg">
    <p:bg>
      <p:bgPr>
        <a:solidFill>
          <a:schemeClr val="dk2"/>
        </a:solidFill>
        <a:effectLst/>
      </p:bgPr>
    </p:bg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45"/>
          <p:cNvSpPr>
            <a:spLocks noGrp="1"/>
          </p:cNvSpPr>
          <p:nvPr>
            <p:ph type="pic" idx="2"/>
          </p:nvPr>
        </p:nvSpPr>
        <p:spPr>
          <a:xfrm>
            <a:off x="0" y="0"/>
            <a:ext cx="121932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83" name="Google Shape;1083;p45"/>
          <p:cNvSpPr txBox="1"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45"/>
          <p:cNvSpPr txBox="1">
            <a:spLocks noGrp="1"/>
          </p:cNvSpPr>
          <p:nvPr>
            <p:ph type="dt" idx="10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5" name="Google Shape;1085;p45"/>
          <p:cNvSpPr txBox="1">
            <a:spLocks noGrp="1"/>
          </p:cNvSpPr>
          <p:nvPr>
            <p:ph type="ftr" idx="11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45"/>
          <p:cNvSpPr txBox="1">
            <a:spLocks noGrp="1"/>
          </p:cNvSpPr>
          <p:nvPr>
            <p:ph type="sldNum" idx="12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grpSp>
        <p:nvGrpSpPr>
          <p:cNvPr id="1087" name="Google Shape;1087;p45"/>
          <p:cNvGrpSpPr/>
          <p:nvPr/>
        </p:nvGrpSpPr>
        <p:grpSpPr>
          <a:xfrm>
            <a:off x="-800" y="-1306644"/>
            <a:ext cx="12194000" cy="1075437"/>
            <a:chOff x="-800" y="-1229864"/>
            <a:chExt cx="12194000" cy="1075437"/>
          </a:xfrm>
        </p:grpSpPr>
        <p:grpSp>
          <p:nvGrpSpPr>
            <p:cNvPr id="1088" name="Google Shape;1088;p45"/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</p:grpSpPr>
          <p:sp>
            <p:nvSpPr>
              <p:cNvPr id="1089" name="Google Shape;1089;p45"/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1090" name="Google Shape;1090;p45"/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1091" name="Google Shape;1091;p45"/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1092" name="Google Shape;1092;p45"/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1093" name="Google Shape;1093;p45"/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1094" name="Google Shape;1094;p45"/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</p:grpSp>
        <p:cxnSp>
          <p:nvCxnSpPr>
            <p:cNvPr id="1095" name="Google Shape;1095;p45"/>
            <p:cNvCxnSpPr/>
            <p:nvPr/>
          </p:nvCxnSpPr>
          <p:spPr>
            <a:xfrm>
              <a:off x="2032200" y="-327852"/>
              <a:ext cx="0" cy="16612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96" name="Google Shape;1096;p45"/>
            <p:cNvCxnSpPr>
              <a:stCxn id="1097" idx="3"/>
            </p:cNvCxnSpPr>
            <p:nvPr/>
          </p:nvCxnSpPr>
          <p:spPr>
            <a:xfrm>
              <a:off x="4060800" y="-1010827"/>
              <a:ext cx="3600" cy="8562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98" name="Google Shape;1098;p45"/>
            <p:cNvCxnSpPr>
              <a:stCxn id="1099" idx="3"/>
            </p:cNvCxnSpPr>
            <p:nvPr/>
          </p:nvCxnSpPr>
          <p:spPr>
            <a:xfrm>
              <a:off x="6090400" y="-887727"/>
              <a:ext cx="5400" cy="7332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00" name="Google Shape;1100;p45"/>
            <p:cNvCxnSpPr>
              <a:stCxn id="1101" idx="1"/>
            </p:cNvCxnSpPr>
            <p:nvPr/>
          </p:nvCxnSpPr>
          <p:spPr>
            <a:xfrm>
              <a:off x="0" y="-1126825"/>
              <a:ext cx="0" cy="9723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02" name="Google Shape;1102;p45"/>
            <p:cNvCxnSpPr>
              <a:stCxn id="1103" idx="3"/>
            </p:cNvCxnSpPr>
            <p:nvPr/>
          </p:nvCxnSpPr>
          <p:spPr>
            <a:xfrm>
              <a:off x="8128000" y="-764627"/>
              <a:ext cx="900" cy="6102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04" name="Google Shape;1104;p45"/>
            <p:cNvCxnSpPr>
              <a:stCxn id="1105" idx="3"/>
            </p:cNvCxnSpPr>
            <p:nvPr/>
          </p:nvCxnSpPr>
          <p:spPr>
            <a:xfrm>
              <a:off x="12192000" y="-518425"/>
              <a:ext cx="1200" cy="363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06" name="Google Shape;1106;p45"/>
            <p:cNvCxnSpPr>
              <a:stCxn id="1107" idx="3"/>
            </p:cNvCxnSpPr>
            <p:nvPr/>
          </p:nvCxnSpPr>
          <p:spPr>
            <a:xfrm>
              <a:off x="10156824" y="-641527"/>
              <a:ext cx="4200" cy="486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1108" name="Google Shape;1108;p45"/>
            <p:cNvGrpSpPr/>
            <p:nvPr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1105" name="Google Shape;1105;p45"/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33,87 cm</a:t>
                </a:r>
                <a:endParaRPr/>
              </a:p>
            </p:txBody>
          </p:sp>
          <p:cxnSp>
            <p:nvCxnSpPr>
              <p:cNvPr id="1109" name="Google Shape;1109;p45"/>
              <p:cNvCxnSpPr/>
              <p:nvPr/>
            </p:nvCxnSpPr>
            <p:spPr>
              <a:xfrm>
                <a:off x="0" y="-480093"/>
                <a:ext cx="12192000" cy="1129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1110" name="Google Shape;1110;p45"/>
            <p:cNvGrpSpPr/>
            <p:nvPr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1107" name="Google Shape;1107;p45"/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28,20 cm</a:t>
                </a:r>
                <a:endParaRPr/>
              </a:p>
            </p:txBody>
          </p:sp>
          <p:cxnSp>
            <p:nvCxnSpPr>
              <p:cNvPr id="1111" name="Google Shape;1111;p45"/>
              <p:cNvCxnSpPr/>
              <p:nvPr/>
            </p:nvCxnSpPr>
            <p:spPr>
              <a:xfrm>
                <a:off x="0" y="-724066"/>
                <a:ext cx="10156824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1112" name="Google Shape;1112;p45"/>
            <p:cNvGrpSpPr/>
            <p:nvPr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1103" name="Google Shape;1103;p45"/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22,56 cm</a:t>
                </a:r>
                <a:endParaRPr/>
              </a:p>
            </p:txBody>
          </p:sp>
          <p:cxnSp>
            <p:nvCxnSpPr>
              <p:cNvPr id="1113" name="Google Shape;1113;p45"/>
              <p:cNvCxnSpPr/>
              <p:nvPr/>
            </p:nvCxnSpPr>
            <p:spPr>
              <a:xfrm>
                <a:off x="0" y="-985856"/>
                <a:ext cx="8128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1114" name="Google Shape;1114;p45"/>
            <p:cNvGrpSpPr/>
            <p:nvPr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1099" name="Google Shape;1099;p45"/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16,92 cm</a:t>
                </a:r>
                <a:endParaRPr/>
              </a:p>
            </p:txBody>
          </p:sp>
          <p:cxnSp>
            <p:nvCxnSpPr>
              <p:cNvPr id="1115" name="Google Shape;1115;p45"/>
              <p:cNvCxnSpPr/>
              <p:nvPr/>
            </p:nvCxnSpPr>
            <p:spPr>
              <a:xfrm>
                <a:off x="0" y="-1247646"/>
                <a:ext cx="6091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1116" name="Google Shape;1116;p45"/>
            <p:cNvGrpSpPr/>
            <p:nvPr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1097" name="Google Shape;1097;p45"/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11,28 cm</a:t>
                </a:r>
                <a:endParaRPr/>
              </a:p>
            </p:txBody>
          </p:sp>
          <p:cxnSp>
            <p:nvCxnSpPr>
              <p:cNvPr id="1117" name="Google Shape;1117;p45"/>
              <p:cNvCxnSpPr/>
              <p:nvPr/>
            </p:nvCxnSpPr>
            <p:spPr>
              <a:xfrm>
                <a:off x="0" y="-1509436"/>
                <a:ext cx="4060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1118" name="Google Shape;1118;p45"/>
            <p:cNvGrpSpPr/>
            <p:nvPr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1101" name="Google Shape;1101;p45"/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2,82 cm</a:t>
                </a:r>
                <a:endParaRPr/>
              </a:p>
            </p:txBody>
          </p:sp>
          <p:cxnSp>
            <p:nvCxnSpPr>
              <p:cNvPr id="1119" name="Google Shape;1119;p45"/>
              <p:cNvCxnSpPr/>
              <p:nvPr/>
            </p:nvCxnSpPr>
            <p:spPr>
              <a:xfrm>
                <a:off x="0" y="-1764452"/>
                <a:ext cx="101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cxnSp>
          <p:nvCxnSpPr>
            <p:cNvPr id="1120" name="Google Shape;1120;p45"/>
            <p:cNvCxnSpPr/>
            <p:nvPr/>
          </p:nvCxnSpPr>
          <p:spPr>
            <a:xfrm>
              <a:off x="1015200" y="-1113866"/>
              <a:ext cx="0" cy="16612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121" name="Google Shape;1121;p45"/>
          <p:cNvGrpSpPr/>
          <p:nvPr/>
        </p:nvGrpSpPr>
        <p:grpSpPr>
          <a:xfrm>
            <a:off x="-715963" y="-4004"/>
            <a:ext cx="590565" cy="6862005"/>
            <a:chOff x="-715963" y="-4004"/>
            <a:chExt cx="590565" cy="6862005"/>
          </a:xfrm>
        </p:grpSpPr>
        <p:sp>
          <p:nvSpPr>
            <p:cNvPr id="1122" name="Google Shape;1122;p45"/>
            <p:cNvSpPr/>
            <p:nvPr/>
          </p:nvSpPr>
          <p:spPr>
            <a:xfrm rot="-5400000">
              <a:off x="-591311" y="6392613"/>
              <a:ext cx="765175" cy="16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2,13 cm</a:t>
              </a:r>
              <a:endParaRPr/>
            </a:p>
          </p:txBody>
        </p:sp>
        <p:sp>
          <p:nvSpPr>
            <p:cNvPr id="1123" name="Google Shape;1123;p45"/>
            <p:cNvSpPr/>
            <p:nvPr/>
          </p:nvSpPr>
          <p:spPr>
            <a:xfrm rot="-5400000">
              <a:off x="-1224723" y="4993196"/>
              <a:ext cx="2032000" cy="16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5,64 cm</a:t>
              </a:r>
              <a:endParaRPr/>
            </a:p>
          </p:txBody>
        </p:sp>
        <p:sp>
          <p:nvSpPr>
            <p:cNvPr id="1124" name="Google Shape;1124;p45"/>
            <p:cNvSpPr/>
            <p:nvPr/>
          </p:nvSpPr>
          <p:spPr>
            <a:xfrm rot="-5400000">
              <a:off x="-1224723" y="2961196"/>
              <a:ext cx="2032000" cy="16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5,64 cm</a:t>
              </a:r>
              <a:endParaRPr/>
            </a:p>
          </p:txBody>
        </p:sp>
        <p:sp>
          <p:nvSpPr>
            <p:cNvPr id="1125" name="Google Shape;1125;p45"/>
            <p:cNvSpPr/>
            <p:nvPr/>
          </p:nvSpPr>
          <p:spPr>
            <a:xfrm rot="-5400000">
              <a:off x="-1224723" y="929196"/>
              <a:ext cx="2032000" cy="16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5,64 cm</a:t>
              </a:r>
              <a:endParaRPr/>
            </a:p>
          </p:txBody>
        </p:sp>
        <p:cxnSp>
          <p:nvCxnSpPr>
            <p:cNvPr id="1126" name="Google Shape;1126;p45"/>
            <p:cNvCxnSpPr/>
            <p:nvPr/>
          </p:nvCxnSpPr>
          <p:spPr>
            <a:xfrm rot="10800000">
              <a:off x="-216188" y="3976734"/>
              <a:ext cx="0" cy="16612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7" name="Google Shape;1127;p45"/>
            <p:cNvCxnSpPr/>
            <p:nvPr/>
          </p:nvCxnSpPr>
          <p:spPr>
            <a:xfrm>
              <a:off x="-650022" y="4059797"/>
              <a:ext cx="523098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8" name="Google Shape;1128;p45"/>
            <p:cNvCxnSpPr>
              <a:stCxn id="1129" idx="3"/>
            </p:cNvCxnSpPr>
            <p:nvPr/>
          </p:nvCxnSpPr>
          <p:spPr>
            <a:xfrm rot="10800000" flipH="1">
              <a:off x="-489823" y="-3804"/>
              <a:ext cx="363900" cy="54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0" name="Google Shape;1130;p45"/>
            <p:cNvCxnSpPr>
              <a:stCxn id="1129" idx="1"/>
            </p:cNvCxnSpPr>
            <p:nvPr/>
          </p:nvCxnSpPr>
          <p:spPr>
            <a:xfrm rot="10800000" flipH="1">
              <a:off x="-489823" y="6091896"/>
              <a:ext cx="363900" cy="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29" name="Google Shape;1129;p45"/>
            <p:cNvSpPr/>
            <p:nvPr/>
          </p:nvSpPr>
          <p:spPr>
            <a:xfrm rot="-54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16,92 cm</a:t>
              </a:r>
              <a:endParaRPr/>
            </a:p>
          </p:txBody>
        </p:sp>
        <p:cxnSp>
          <p:nvCxnSpPr>
            <p:cNvPr id="1131" name="Google Shape;1131;p45"/>
            <p:cNvCxnSpPr/>
            <p:nvPr/>
          </p:nvCxnSpPr>
          <p:spPr>
            <a:xfrm rot="-5400000">
              <a:off x="-3432384" y="3047196"/>
              <a:ext cx="6091200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ash"/>
              <a:miter lim="800000"/>
              <a:headEnd type="triangle" w="med" len="med"/>
              <a:tailEnd type="none" w="sm" len="sm"/>
            </a:ln>
          </p:spPr>
        </p:cxnSp>
        <p:sp>
          <p:nvSpPr>
            <p:cNvPr id="1132" name="Google Shape;1132;p45"/>
            <p:cNvSpPr/>
            <p:nvPr/>
          </p:nvSpPr>
          <p:spPr>
            <a:xfrm rot="-54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11,28 cm</a:t>
              </a:r>
              <a:endParaRPr/>
            </a:p>
          </p:txBody>
        </p:sp>
        <p:cxnSp>
          <p:nvCxnSpPr>
            <p:cNvPr id="1133" name="Google Shape;1133;p45"/>
            <p:cNvCxnSpPr/>
            <p:nvPr/>
          </p:nvCxnSpPr>
          <p:spPr>
            <a:xfrm rot="-5400000">
              <a:off x="-2540284" y="2031996"/>
              <a:ext cx="4060800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ash"/>
              <a:miter lim="800000"/>
              <a:headEnd type="triangle" w="med" len="med"/>
              <a:tailEnd type="none" w="sm" len="sm"/>
            </a:ln>
          </p:spPr>
        </p:cxnSp>
        <p:cxnSp>
          <p:nvCxnSpPr>
            <p:cNvPr id="1134" name="Google Shape;1134;p45"/>
            <p:cNvCxnSpPr/>
            <p:nvPr/>
          </p:nvCxnSpPr>
          <p:spPr>
            <a:xfrm rot="10800000">
              <a:off x="-208461" y="6773298"/>
              <a:ext cx="0" cy="16612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5" name="Google Shape;1135;p45"/>
            <p:cNvCxnSpPr/>
            <p:nvPr/>
          </p:nvCxnSpPr>
          <p:spPr>
            <a:xfrm rot="10800000">
              <a:off x="-216188" y="1943964"/>
              <a:ext cx="0" cy="16612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136" name="Google Shape;1136;p45"/>
          <p:cNvSpPr txBox="1">
            <a:spLocks noGrp="1"/>
          </p:cNvSpPr>
          <p:nvPr>
            <p:ph type="body" idx="1"/>
          </p:nvPr>
        </p:nvSpPr>
        <p:spPr>
          <a:xfrm>
            <a:off x="331200" y="6296400"/>
            <a:ext cx="687600" cy="360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0"/>
              <a:buFont typeface="Arial"/>
              <a:buNone/>
              <a:defRPr sz="100">
                <a:solidFill>
                  <a:schemeClr val="lt1"/>
                </a:solidFill>
              </a:defRPr>
            </a:lvl1pPr>
            <a:lvl2pPr marL="914400" lvl="1" indent="-354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7" name="Google Shape;1137;p45"/>
          <p:cNvSpPr txBox="1"/>
          <p:nvPr/>
        </p:nvSpPr>
        <p:spPr>
          <a:xfrm>
            <a:off x="0" y="-213030"/>
            <a:ext cx="3068662" cy="20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Oslo 2018 / Innholdssider / negativ</a:t>
            </a:r>
            <a:endParaRPr/>
          </a:p>
        </p:txBody>
      </p:sp>
      <p:grpSp>
        <p:nvGrpSpPr>
          <p:cNvPr id="1138" name="Google Shape;1138;p45"/>
          <p:cNvGrpSpPr/>
          <p:nvPr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39" name="Google Shape;1139;p45"/>
            <p:cNvGrpSpPr/>
            <p:nvPr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40" name="Google Shape;1140;p45"/>
              <p:cNvSpPr/>
              <p:nvPr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41" name="Google Shape;1141;p45"/>
              <p:cNvGrpSpPr/>
              <p:nvPr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42" name="Google Shape;1142;p45"/>
                <p:cNvGrpSpPr/>
                <p:nvPr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143" name="Google Shape;1143;p45"/>
                  <p:cNvSpPr/>
                  <p:nvPr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4" name="Google Shape;1144;p45"/>
                  <p:cNvSpPr/>
                  <p:nvPr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5" name="Google Shape;1145;p45"/>
                  <p:cNvSpPr/>
                  <p:nvPr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146" name="Google Shape;1146;p45"/>
                <p:cNvGrpSpPr/>
                <p:nvPr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147" name="Google Shape;1147;p45"/>
                  <p:cNvSpPr/>
                  <p:nvPr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8" name="Google Shape;1148;p45"/>
                  <p:cNvSpPr/>
                  <p:nvPr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9" name="Google Shape;1149;p45"/>
                  <p:cNvSpPr/>
                  <p:nvPr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150" name="Google Shape;1150;p45"/>
                <p:cNvGrpSpPr/>
                <p:nvPr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51" name="Google Shape;1151;p45"/>
                  <p:cNvSpPr/>
                  <p:nvPr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2" name="Google Shape;1152;p45"/>
                  <p:cNvSpPr/>
                  <p:nvPr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3" name="Google Shape;1153;p45"/>
                  <p:cNvSpPr/>
                  <p:nvPr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4" name="Google Shape;1154;p45"/>
                  <p:cNvSpPr/>
                  <p:nvPr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155" name="Google Shape;1155;p45"/>
            <p:cNvSpPr txBox="1"/>
            <p:nvPr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Det er lov å endre bakgrunnsfarge.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På sider med positiv logo benyttes alltid lyse bakgrunnsfarger.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no-NO" sz="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Sørg alltid for god lesbarhet/kontrast </a:t>
              </a: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og følg lovlige farge-kombinasjoner.</a:t>
              </a:r>
              <a:endParaRPr/>
            </a:p>
          </p:txBody>
        </p:sp>
        <p:grpSp>
          <p:nvGrpSpPr>
            <p:cNvPr id="1156" name="Google Shape;1156;p45"/>
            <p:cNvGrpSpPr/>
            <p:nvPr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157" name="Google Shape;1157;p45"/>
              <p:cNvCxnSpPr/>
              <p:nvPr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noFill/>
              <a:ln w="9525" cap="sq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</p:cxnSp>
          <p:sp>
            <p:nvSpPr>
              <p:cNvPr id="1158" name="Google Shape;1158;p45"/>
              <p:cNvSpPr txBox="1"/>
              <p:nvPr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o-NO" sz="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Mørk blå og mørk grønn bakgrunn, skal alltid ha negativ tekst/logo</a:t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lde">
  <p:cSld name="Bilde"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46"/>
          <p:cNvSpPr>
            <a:spLocks noGrp="1"/>
          </p:cNvSpPr>
          <p:nvPr>
            <p:ph type="pic" idx="2"/>
          </p:nvPr>
        </p:nvSpPr>
        <p:spPr>
          <a:xfrm>
            <a:off x="0" y="0"/>
            <a:ext cx="121932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61" name="Google Shape;1161;p46"/>
          <p:cNvSpPr txBox="1">
            <a:spLocks noGrp="1"/>
          </p:cNvSpPr>
          <p:nvPr>
            <p:ph type="dt" idx="10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2" name="Google Shape;1162;p46"/>
          <p:cNvSpPr txBox="1">
            <a:spLocks noGrp="1"/>
          </p:cNvSpPr>
          <p:nvPr>
            <p:ph type="ftr" idx="11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3" name="Google Shape;1163;p46"/>
          <p:cNvSpPr txBox="1">
            <a:spLocks noGrp="1"/>
          </p:cNvSpPr>
          <p:nvPr>
            <p:ph type="sldNum" idx="12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1164" name="Google Shape;1164;p46"/>
          <p:cNvSpPr txBox="1">
            <a:spLocks noGrp="1"/>
          </p:cNvSpPr>
          <p:nvPr>
            <p:ph type="body" idx="1"/>
          </p:nvPr>
        </p:nvSpPr>
        <p:spPr>
          <a:xfrm>
            <a:off x="331200" y="6296400"/>
            <a:ext cx="687600" cy="360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0"/>
              <a:buFont typeface="Arial"/>
              <a:buNone/>
              <a:defRPr sz="100">
                <a:solidFill>
                  <a:schemeClr val="lt1"/>
                </a:solidFill>
              </a:defRPr>
            </a:lvl1pPr>
            <a:lvl2pPr marL="914400" lvl="1" indent="-354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165" name="Google Shape;1165;p46"/>
          <p:cNvGrpSpPr/>
          <p:nvPr/>
        </p:nvGrpSpPr>
        <p:grpSpPr>
          <a:xfrm>
            <a:off x="-800" y="-1306644"/>
            <a:ext cx="12194000" cy="1075437"/>
            <a:chOff x="-800" y="-1229864"/>
            <a:chExt cx="12194000" cy="1075437"/>
          </a:xfrm>
        </p:grpSpPr>
        <p:grpSp>
          <p:nvGrpSpPr>
            <p:cNvPr id="1166" name="Google Shape;1166;p46"/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</p:grpSpPr>
          <p:sp>
            <p:nvSpPr>
              <p:cNvPr id="1167" name="Google Shape;1167;p46"/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1168" name="Google Shape;1168;p46"/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1169" name="Google Shape;1169;p46"/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1170" name="Google Shape;1170;p46"/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1171" name="Google Shape;1171;p46"/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1172" name="Google Shape;1172;p46"/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</p:grpSp>
        <p:cxnSp>
          <p:nvCxnSpPr>
            <p:cNvPr id="1173" name="Google Shape;1173;p46"/>
            <p:cNvCxnSpPr/>
            <p:nvPr/>
          </p:nvCxnSpPr>
          <p:spPr>
            <a:xfrm>
              <a:off x="2032200" y="-327852"/>
              <a:ext cx="0" cy="16612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4" name="Google Shape;1174;p46"/>
            <p:cNvCxnSpPr>
              <a:stCxn id="1175" idx="3"/>
            </p:cNvCxnSpPr>
            <p:nvPr/>
          </p:nvCxnSpPr>
          <p:spPr>
            <a:xfrm>
              <a:off x="4060800" y="-1010827"/>
              <a:ext cx="3600" cy="8562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6" name="Google Shape;1176;p46"/>
            <p:cNvCxnSpPr>
              <a:stCxn id="1177" idx="3"/>
            </p:cNvCxnSpPr>
            <p:nvPr/>
          </p:nvCxnSpPr>
          <p:spPr>
            <a:xfrm>
              <a:off x="6090400" y="-887727"/>
              <a:ext cx="5400" cy="7332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8" name="Google Shape;1178;p46"/>
            <p:cNvCxnSpPr>
              <a:stCxn id="1179" idx="1"/>
            </p:cNvCxnSpPr>
            <p:nvPr/>
          </p:nvCxnSpPr>
          <p:spPr>
            <a:xfrm>
              <a:off x="0" y="-1126825"/>
              <a:ext cx="0" cy="9723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80" name="Google Shape;1180;p46"/>
            <p:cNvCxnSpPr>
              <a:stCxn id="1181" idx="3"/>
            </p:cNvCxnSpPr>
            <p:nvPr/>
          </p:nvCxnSpPr>
          <p:spPr>
            <a:xfrm>
              <a:off x="8128000" y="-764627"/>
              <a:ext cx="900" cy="6102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82" name="Google Shape;1182;p46"/>
            <p:cNvCxnSpPr>
              <a:stCxn id="1183" idx="3"/>
            </p:cNvCxnSpPr>
            <p:nvPr/>
          </p:nvCxnSpPr>
          <p:spPr>
            <a:xfrm>
              <a:off x="12192000" y="-518425"/>
              <a:ext cx="1200" cy="363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84" name="Google Shape;1184;p46"/>
            <p:cNvCxnSpPr>
              <a:stCxn id="1185" idx="3"/>
            </p:cNvCxnSpPr>
            <p:nvPr/>
          </p:nvCxnSpPr>
          <p:spPr>
            <a:xfrm>
              <a:off x="10156824" y="-641527"/>
              <a:ext cx="4200" cy="486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1186" name="Google Shape;1186;p46"/>
            <p:cNvGrpSpPr/>
            <p:nvPr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1183" name="Google Shape;1183;p46"/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33,87 cm</a:t>
                </a:r>
                <a:endParaRPr/>
              </a:p>
            </p:txBody>
          </p:sp>
          <p:cxnSp>
            <p:nvCxnSpPr>
              <p:cNvPr id="1187" name="Google Shape;1187;p46"/>
              <p:cNvCxnSpPr/>
              <p:nvPr/>
            </p:nvCxnSpPr>
            <p:spPr>
              <a:xfrm>
                <a:off x="0" y="-480093"/>
                <a:ext cx="12192000" cy="1129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1188" name="Google Shape;1188;p46"/>
            <p:cNvGrpSpPr/>
            <p:nvPr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1185" name="Google Shape;1185;p46"/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28,20 cm</a:t>
                </a:r>
                <a:endParaRPr/>
              </a:p>
            </p:txBody>
          </p:sp>
          <p:cxnSp>
            <p:nvCxnSpPr>
              <p:cNvPr id="1189" name="Google Shape;1189;p46"/>
              <p:cNvCxnSpPr/>
              <p:nvPr/>
            </p:nvCxnSpPr>
            <p:spPr>
              <a:xfrm>
                <a:off x="0" y="-724066"/>
                <a:ext cx="10156824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1190" name="Google Shape;1190;p46"/>
            <p:cNvGrpSpPr/>
            <p:nvPr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1181" name="Google Shape;1181;p46"/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22,56 cm</a:t>
                </a:r>
                <a:endParaRPr/>
              </a:p>
            </p:txBody>
          </p:sp>
          <p:cxnSp>
            <p:nvCxnSpPr>
              <p:cNvPr id="1191" name="Google Shape;1191;p46"/>
              <p:cNvCxnSpPr/>
              <p:nvPr/>
            </p:nvCxnSpPr>
            <p:spPr>
              <a:xfrm>
                <a:off x="0" y="-985856"/>
                <a:ext cx="8128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1192" name="Google Shape;1192;p46"/>
            <p:cNvGrpSpPr/>
            <p:nvPr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1177" name="Google Shape;1177;p46"/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16,92 cm</a:t>
                </a:r>
                <a:endParaRPr/>
              </a:p>
            </p:txBody>
          </p:sp>
          <p:cxnSp>
            <p:nvCxnSpPr>
              <p:cNvPr id="1193" name="Google Shape;1193;p46"/>
              <p:cNvCxnSpPr/>
              <p:nvPr/>
            </p:nvCxnSpPr>
            <p:spPr>
              <a:xfrm>
                <a:off x="0" y="-1247646"/>
                <a:ext cx="6091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1194" name="Google Shape;1194;p46"/>
            <p:cNvGrpSpPr/>
            <p:nvPr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1175" name="Google Shape;1175;p46"/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11,28 cm</a:t>
                </a:r>
                <a:endParaRPr/>
              </a:p>
            </p:txBody>
          </p:sp>
          <p:cxnSp>
            <p:nvCxnSpPr>
              <p:cNvPr id="1195" name="Google Shape;1195;p46"/>
              <p:cNvCxnSpPr/>
              <p:nvPr/>
            </p:nvCxnSpPr>
            <p:spPr>
              <a:xfrm>
                <a:off x="0" y="-1509436"/>
                <a:ext cx="4060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1196" name="Google Shape;1196;p46"/>
            <p:cNvGrpSpPr/>
            <p:nvPr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1179" name="Google Shape;1179;p46"/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2,82 cm</a:t>
                </a:r>
                <a:endParaRPr/>
              </a:p>
            </p:txBody>
          </p:sp>
          <p:cxnSp>
            <p:nvCxnSpPr>
              <p:cNvPr id="1197" name="Google Shape;1197;p46"/>
              <p:cNvCxnSpPr/>
              <p:nvPr/>
            </p:nvCxnSpPr>
            <p:spPr>
              <a:xfrm>
                <a:off x="0" y="-1764452"/>
                <a:ext cx="101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cxnSp>
          <p:nvCxnSpPr>
            <p:cNvPr id="1198" name="Google Shape;1198;p46"/>
            <p:cNvCxnSpPr/>
            <p:nvPr/>
          </p:nvCxnSpPr>
          <p:spPr>
            <a:xfrm>
              <a:off x="1015200" y="-1113866"/>
              <a:ext cx="0" cy="16612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199" name="Google Shape;1199;p46"/>
          <p:cNvGrpSpPr/>
          <p:nvPr/>
        </p:nvGrpSpPr>
        <p:grpSpPr>
          <a:xfrm>
            <a:off x="-715963" y="-4004"/>
            <a:ext cx="590565" cy="6862005"/>
            <a:chOff x="-715963" y="-4004"/>
            <a:chExt cx="590565" cy="6862005"/>
          </a:xfrm>
        </p:grpSpPr>
        <p:sp>
          <p:nvSpPr>
            <p:cNvPr id="1200" name="Google Shape;1200;p46"/>
            <p:cNvSpPr/>
            <p:nvPr/>
          </p:nvSpPr>
          <p:spPr>
            <a:xfrm rot="-5400000">
              <a:off x="-591311" y="6392613"/>
              <a:ext cx="765175" cy="16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2,13 cm</a:t>
              </a:r>
              <a:endParaRPr/>
            </a:p>
          </p:txBody>
        </p:sp>
        <p:sp>
          <p:nvSpPr>
            <p:cNvPr id="1201" name="Google Shape;1201;p46"/>
            <p:cNvSpPr/>
            <p:nvPr/>
          </p:nvSpPr>
          <p:spPr>
            <a:xfrm rot="-5400000">
              <a:off x="-1224723" y="4993196"/>
              <a:ext cx="2032000" cy="16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5,64 cm</a:t>
              </a:r>
              <a:endParaRPr/>
            </a:p>
          </p:txBody>
        </p:sp>
        <p:sp>
          <p:nvSpPr>
            <p:cNvPr id="1202" name="Google Shape;1202;p46"/>
            <p:cNvSpPr/>
            <p:nvPr/>
          </p:nvSpPr>
          <p:spPr>
            <a:xfrm rot="-5400000">
              <a:off x="-1224723" y="2961196"/>
              <a:ext cx="2032000" cy="16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5,64 cm</a:t>
              </a:r>
              <a:endParaRPr/>
            </a:p>
          </p:txBody>
        </p:sp>
        <p:sp>
          <p:nvSpPr>
            <p:cNvPr id="1203" name="Google Shape;1203;p46"/>
            <p:cNvSpPr/>
            <p:nvPr/>
          </p:nvSpPr>
          <p:spPr>
            <a:xfrm rot="-5400000">
              <a:off x="-1224723" y="929196"/>
              <a:ext cx="2032000" cy="16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5,64 cm</a:t>
              </a:r>
              <a:endParaRPr/>
            </a:p>
          </p:txBody>
        </p:sp>
        <p:cxnSp>
          <p:nvCxnSpPr>
            <p:cNvPr id="1204" name="Google Shape;1204;p46"/>
            <p:cNvCxnSpPr/>
            <p:nvPr/>
          </p:nvCxnSpPr>
          <p:spPr>
            <a:xfrm rot="10800000">
              <a:off x="-216188" y="3976734"/>
              <a:ext cx="0" cy="16612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5" name="Google Shape;1205;p46"/>
            <p:cNvCxnSpPr/>
            <p:nvPr/>
          </p:nvCxnSpPr>
          <p:spPr>
            <a:xfrm>
              <a:off x="-650022" y="4059797"/>
              <a:ext cx="523098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6" name="Google Shape;1206;p46"/>
            <p:cNvCxnSpPr>
              <a:stCxn id="1207" idx="3"/>
            </p:cNvCxnSpPr>
            <p:nvPr/>
          </p:nvCxnSpPr>
          <p:spPr>
            <a:xfrm rot="10800000" flipH="1">
              <a:off x="-489823" y="-3804"/>
              <a:ext cx="363900" cy="54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8" name="Google Shape;1208;p46"/>
            <p:cNvCxnSpPr>
              <a:stCxn id="1207" idx="1"/>
            </p:cNvCxnSpPr>
            <p:nvPr/>
          </p:nvCxnSpPr>
          <p:spPr>
            <a:xfrm rot="10800000" flipH="1">
              <a:off x="-489823" y="6091896"/>
              <a:ext cx="363900" cy="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207" name="Google Shape;1207;p46"/>
            <p:cNvSpPr/>
            <p:nvPr/>
          </p:nvSpPr>
          <p:spPr>
            <a:xfrm rot="-54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16,92 cm</a:t>
              </a:r>
              <a:endParaRPr/>
            </a:p>
          </p:txBody>
        </p:sp>
        <p:cxnSp>
          <p:nvCxnSpPr>
            <p:cNvPr id="1209" name="Google Shape;1209;p46"/>
            <p:cNvCxnSpPr/>
            <p:nvPr/>
          </p:nvCxnSpPr>
          <p:spPr>
            <a:xfrm rot="-5400000">
              <a:off x="-3432384" y="3047196"/>
              <a:ext cx="6091200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ash"/>
              <a:miter lim="800000"/>
              <a:headEnd type="triangle" w="med" len="med"/>
              <a:tailEnd type="none" w="sm" len="sm"/>
            </a:ln>
          </p:spPr>
        </p:cxnSp>
        <p:sp>
          <p:nvSpPr>
            <p:cNvPr id="1210" name="Google Shape;1210;p46"/>
            <p:cNvSpPr/>
            <p:nvPr/>
          </p:nvSpPr>
          <p:spPr>
            <a:xfrm rot="-54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11,28 cm</a:t>
              </a:r>
              <a:endParaRPr/>
            </a:p>
          </p:txBody>
        </p:sp>
        <p:cxnSp>
          <p:nvCxnSpPr>
            <p:cNvPr id="1211" name="Google Shape;1211;p46"/>
            <p:cNvCxnSpPr/>
            <p:nvPr/>
          </p:nvCxnSpPr>
          <p:spPr>
            <a:xfrm rot="-5400000">
              <a:off x="-2540284" y="2031996"/>
              <a:ext cx="4060800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ash"/>
              <a:miter lim="800000"/>
              <a:headEnd type="triangle" w="med" len="med"/>
              <a:tailEnd type="none" w="sm" len="sm"/>
            </a:ln>
          </p:spPr>
        </p:cxnSp>
        <p:cxnSp>
          <p:nvCxnSpPr>
            <p:cNvPr id="1212" name="Google Shape;1212;p46"/>
            <p:cNvCxnSpPr/>
            <p:nvPr/>
          </p:nvCxnSpPr>
          <p:spPr>
            <a:xfrm rot="10800000">
              <a:off x="-208461" y="6773298"/>
              <a:ext cx="0" cy="16612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3" name="Google Shape;1213;p46"/>
            <p:cNvCxnSpPr/>
            <p:nvPr/>
          </p:nvCxnSpPr>
          <p:spPr>
            <a:xfrm rot="10800000">
              <a:off x="-216188" y="1943964"/>
              <a:ext cx="0" cy="16612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214" name="Google Shape;1214;p46"/>
          <p:cNvSpPr txBox="1"/>
          <p:nvPr/>
        </p:nvSpPr>
        <p:spPr>
          <a:xfrm>
            <a:off x="0" y="-213030"/>
            <a:ext cx="3068662" cy="20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Oslo 2018 / Innholdssider / positiv</a:t>
            </a:r>
            <a:endParaRPr/>
          </a:p>
        </p:txBody>
      </p:sp>
      <p:grpSp>
        <p:nvGrpSpPr>
          <p:cNvPr id="1215" name="Google Shape;1215;p46"/>
          <p:cNvGrpSpPr/>
          <p:nvPr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216" name="Google Shape;1216;p46"/>
            <p:cNvGrpSpPr/>
            <p:nvPr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17" name="Google Shape;1217;p46"/>
              <p:cNvSpPr/>
              <p:nvPr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18" name="Google Shape;1218;p46"/>
              <p:cNvGrpSpPr/>
              <p:nvPr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19" name="Google Shape;1219;p46"/>
                <p:cNvGrpSpPr/>
                <p:nvPr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20" name="Google Shape;1220;p46"/>
                  <p:cNvSpPr/>
                  <p:nvPr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1" name="Google Shape;1221;p46"/>
                  <p:cNvSpPr/>
                  <p:nvPr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2" name="Google Shape;1222;p46"/>
                  <p:cNvSpPr/>
                  <p:nvPr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223" name="Google Shape;1223;p46"/>
                <p:cNvGrpSpPr/>
                <p:nvPr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24" name="Google Shape;1224;p46"/>
                  <p:cNvSpPr/>
                  <p:nvPr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5" name="Google Shape;1225;p46"/>
                  <p:cNvSpPr/>
                  <p:nvPr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6" name="Google Shape;1226;p46"/>
                  <p:cNvSpPr/>
                  <p:nvPr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227" name="Google Shape;1227;p46"/>
                <p:cNvGrpSpPr/>
                <p:nvPr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28" name="Google Shape;1228;p46"/>
                  <p:cNvSpPr/>
                  <p:nvPr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9" name="Google Shape;1229;p46"/>
                  <p:cNvSpPr/>
                  <p:nvPr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0" name="Google Shape;1230;p46"/>
                  <p:cNvSpPr/>
                  <p:nvPr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1" name="Google Shape;1231;p46"/>
                  <p:cNvSpPr/>
                  <p:nvPr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232" name="Google Shape;1232;p46"/>
            <p:cNvSpPr txBox="1"/>
            <p:nvPr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Det er lov å endre bakgrunnsfarge.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På sider med positiv logo benyttes alltid lyse bakgrunnsfarger.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no-NO" sz="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Sørg alltid for god lesbarhet/kontrast </a:t>
              </a: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og følg lovlige farge-kombinasjoner.</a:t>
              </a:r>
              <a:endParaRPr/>
            </a:p>
          </p:txBody>
        </p:sp>
        <p:grpSp>
          <p:nvGrpSpPr>
            <p:cNvPr id="1233" name="Google Shape;1233;p46"/>
            <p:cNvGrpSpPr/>
            <p:nvPr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34" name="Google Shape;1234;p46"/>
              <p:cNvCxnSpPr/>
              <p:nvPr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noFill/>
              <a:ln w="9525" cap="sq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</p:cxnSp>
          <p:sp>
            <p:nvSpPr>
              <p:cNvPr id="1235" name="Google Shape;1235;p46"/>
              <p:cNvSpPr txBox="1"/>
              <p:nvPr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o-NO" sz="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Mørk blå og mørk grønn bakgrunn, skal alltid ha negativ tekst/logo</a:t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lde neg">
  <p:cSld name="Bilde neg">
    <p:bg>
      <p:bgPr>
        <a:solidFill>
          <a:schemeClr val="dk2"/>
        </a:solidFill>
        <a:effectLst/>
      </p:bgPr>
    </p:bg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47"/>
          <p:cNvSpPr>
            <a:spLocks noGrp="1"/>
          </p:cNvSpPr>
          <p:nvPr>
            <p:ph type="pic" idx="2"/>
          </p:nvPr>
        </p:nvSpPr>
        <p:spPr>
          <a:xfrm>
            <a:off x="0" y="0"/>
            <a:ext cx="121932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38" name="Google Shape;1238;p47"/>
          <p:cNvSpPr txBox="1">
            <a:spLocks noGrp="1"/>
          </p:cNvSpPr>
          <p:nvPr>
            <p:ph type="dt" idx="10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9" name="Google Shape;1239;p47"/>
          <p:cNvSpPr txBox="1">
            <a:spLocks noGrp="1"/>
          </p:cNvSpPr>
          <p:nvPr>
            <p:ph type="ftr" idx="11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0" name="Google Shape;1240;p47"/>
          <p:cNvSpPr txBox="1">
            <a:spLocks noGrp="1"/>
          </p:cNvSpPr>
          <p:nvPr>
            <p:ph type="sldNum" idx="12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grpSp>
        <p:nvGrpSpPr>
          <p:cNvPr id="1241" name="Google Shape;1241;p47"/>
          <p:cNvGrpSpPr/>
          <p:nvPr/>
        </p:nvGrpSpPr>
        <p:grpSpPr>
          <a:xfrm>
            <a:off x="-800" y="-1306644"/>
            <a:ext cx="12194000" cy="1075437"/>
            <a:chOff x="-800" y="-1229864"/>
            <a:chExt cx="12194000" cy="1075437"/>
          </a:xfrm>
        </p:grpSpPr>
        <p:grpSp>
          <p:nvGrpSpPr>
            <p:cNvPr id="1242" name="Google Shape;1242;p47"/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</p:grpSpPr>
          <p:sp>
            <p:nvSpPr>
              <p:cNvPr id="1243" name="Google Shape;1243;p47"/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1244" name="Google Shape;1244;p47"/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1245" name="Google Shape;1245;p47"/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1246" name="Google Shape;1246;p47"/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1247" name="Google Shape;1247;p47"/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1248" name="Google Shape;1248;p47"/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</p:grpSp>
        <p:cxnSp>
          <p:nvCxnSpPr>
            <p:cNvPr id="1249" name="Google Shape;1249;p47"/>
            <p:cNvCxnSpPr/>
            <p:nvPr/>
          </p:nvCxnSpPr>
          <p:spPr>
            <a:xfrm>
              <a:off x="2032200" y="-327852"/>
              <a:ext cx="0" cy="16612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50" name="Google Shape;1250;p47"/>
            <p:cNvCxnSpPr>
              <a:stCxn id="1251" idx="3"/>
            </p:cNvCxnSpPr>
            <p:nvPr/>
          </p:nvCxnSpPr>
          <p:spPr>
            <a:xfrm>
              <a:off x="4060800" y="-1010827"/>
              <a:ext cx="3600" cy="8562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52" name="Google Shape;1252;p47"/>
            <p:cNvCxnSpPr>
              <a:stCxn id="1253" idx="3"/>
            </p:cNvCxnSpPr>
            <p:nvPr/>
          </p:nvCxnSpPr>
          <p:spPr>
            <a:xfrm>
              <a:off x="6090400" y="-887727"/>
              <a:ext cx="5400" cy="7332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54" name="Google Shape;1254;p47"/>
            <p:cNvCxnSpPr>
              <a:stCxn id="1255" idx="1"/>
            </p:cNvCxnSpPr>
            <p:nvPr/>
          </p:nvCxnSpPr>
          <p:spPr>
            <a:xfrm>
              <a:off x="0" y="-1126825"/>
              <a:ext cx="0" cy="9723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56" name="Google Shape;1256;p47"/>
            <p:cNvCxnSpPr>
              <a:stCxn id="1257" idx="3"/>
            </p:cNvCxnSpPr>
            <p:nvPr/>
          </p:nvCxnSpPr>
          <p:spPr>
            <a:xfrm>
              <a:off x="8128000" y="-764627"/>
              <a:ext cx="900" cy="6102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58" name="Google Shape;1258;p47"/>
            <p:cNvCxnSpPr>
              <a:stCxn id="1259" idx="3"/>
            </p:cNvCxnSpPr>
            <p:nvPr/>
          </p:nvCxnSpPr>
          <p:spPr>
            <a:xfrm>
              <a:off x="12192000" y="-518425"/>
              <a:ext cx="1200" cy="363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60" name="Google Shape;1260;p47"/>
            <p:cNvCxnSpPr>
              <a:stCxn id="1261" idx="3"/>
            </p:cNvCxnSpPr>
            <p:nvPr/>
          </p:nvCxnSpPr>
          <p:spPr>
            <a:xfrm>
              <a:off x="10156824" y="-641527"/>
              <a:ext cx="4200" cy="486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1262" name="Google Shape;1262;p47"/>
            <p:cNvGrpSpPr/>
            <p:nvPr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1259" name="Google Shape;1259;p47"/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33,87 cm</a:t>
                </a:r>
                <a:endParaRPr/>
              </a:p>
            </p:txBody>
          </p:sp>
          <p:cxnSp>
            <p:nvCxnSpPr>
              <p:cNvPr id="1263" name="Google Shape;1263;p47"/>
              <p:cNvCxnSpPr/>
              <p:nvPr/>
            </p:nvCxnSpPr>
            <p:spPr>
              <a:xfrm>
                <a:off x="0" y="-480093"/>
                <a:ext cx="12192000" cy="11297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1264" name="Google Shape;1264;p47"/>
            <p:cNvGrpSpPr/>
            <p:nvPr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1261" name="Google Shape;1261;p47"/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28,20 cm</a:t>
                </a:r>
                <a:endParaRPr/>
              </a:p>
            </p:txBody>
          </p:sp>
          <p:cxnSp>
            <p:nvCxnSpPr>
              <p:cNvPr id="1265" name="Google Shape;1265;p47"/>
              <p:cNvCxnSpPr/>
              <p:nvPr/>
            </p:nvCxnSpPr>
            <p:spPr>
              <a:xfrm>
                <a:off x="0" y="-724066"/>
                <a:ext cx="10156824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1266" name="Google Shape;1266;p47"/>
            <p:cNvGrpSpPr/>
            <p:nvPr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1257" name="Google Shape;1257;p47"/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22,56 cm</a:t>
                </a:r>
                <a:endParaRPr/>
              </a:p>
            </p:txBody>
          </p:sp>
          <p:cxnSp>
            <p:nvCxnSpPr>
              <p:cNvPr id="1267" name="Google Shape;1267;p47"/>
              <p:cNvCxnSpPr/>
              <p:nvPr/>
            </p:nvCxnSpPr>
            <p:spPr>
              <a:xfrm>
                <a:off x="0" y="-985856"/>
                <a:ext cx="8128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1268" name="Google Shape;1268;p47"/>
            <p:cNvGrpSpPr/>
            <p:nvPr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1253" name="Google Shape;1253;p47"/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16,92 cm</a:t>
                </a:r>
                <a:endParaRPr/>
              </a:p>
            </p:txBody>
          </p:sp>
          <p:cxnSp>
            <p:nvCxnSpPr>
              <p:cNvPr id="1269" name="Google Shape;1269;p47"/>
              <p:cNvCxnSpPr/>
              <p:nvPr/>
            </p:nvCxnSpPr>
            <p:spPr>
              <a:xfrm>
                <a:off x="0" y="-1247646"/>
                <a:ext cx="6091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1270" name="Google Shape;1270;p47"/>
            <p:cNvGrpSpPr/>
            <p:nvPr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1251" name="Google Shape;1251;p47"/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11,28 cm</a:t>
                </a:r>
                <a:endParaRPr/>
              </a:p>
            </p:txBody>
          </p:sp>
          <p:cxnSp>
            <p:nvCxnSpPr>
              <p:cNvPr id="1271" name="Google Shape;1271;p47"/>
              <p:cNvCxnSpPr/>
              <p:nvPr/>
            </p:nvCxnSpPr>
            <p:spPr>
              <a:xfrm>
                <a:off x="0" y="-1509436"/>
                <a:ext cx="4060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1272" name="Google Shape;1272;p47"/>
            <p:cNvGrpSpPr/>
            <p:nvPr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1255" name="Google Shape;1255;p47"/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2,82 cm</a:t>
                </a:r>
                <a:endParaRPr/>
              </a:p>
            </p:txBody>
          </p:sp>
          <p:cxnSp>
            <p:nvCxnSpPr>
              <p:cNvPr id="1273" name="Google Shape;1273;p47"/>
              <p:cNvCxnSpPr/>
              <p:nvPr/>
            </p:nvCxnSpPr>
            <p:spPr>
              <a:xfrm>
                <a:off x="0" y="-1764452"/>
                <a:ext cx="101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cxnSp>
          <p:nvCxnSpPr>
            <p:cNvPr id="1274" name="Google Shape;1274;p47"/>
            <p:cNvCxnSpPr/>
            <p:nvPr/>
          </p:nvCxnSpPr>
          <p:spPr>
            <a:xfrm>
              <a:off x="1015200" y="-1113866"/>
              <a:ext cx="0" cy="16612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75" name="Google Shape;1275;p47"/>
          <p:cNvGrpSpPr/>
          <p:nvPr/>
        </p:nvGrpSpPr>
        <p:grpSpPr>
          <a:xfrm>
            <a:off x="-715963" y="-4004"/>
            <a:ext cx="590565" cy="6862005"/>
            <a:chOff x="-715963" y="-4004"/>
            <a:chExt cx="590565" cy="6862005"/>
          </a:xfrm>
        </p:grpSpPr>
        <p:sp>
          <p:nvSpPr>
            <p:cNvPr id="1276" name="Google Shape;1276;p47"/>
            <p:cNvSpPr/>
            <p:nvPr/>
          </p:nvSpPr>
          <p:spPr>
            <a:xfrm rot="-5400000">
              <a:off x="-591311" y="6392613"/>
              <a:ext cx="765175" cy="16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2,13 cm</a:t>
              </a:r>
              <a:endParaRPr/>
            </a:p>
          </p:txBody>
        </p:sp>
        <p:sp>
          <p:nvSpPr>
            <p:cNvPr id="1277" name="Google Shape;1277;p47"/>
            <p:cNvSpPr/>
            <p:nvPr/>
          </p:nvSpPr>
          <p:spPr>
            <a:xfrm rot="-5400000">
              <a:off x="-1224723" y="4993196"/>
              <a:ext cx="2032000" cy="16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5,64 cm</a:t>
              </a:r>
              <a:endParaRPr/>
            </a:p>
          </p:txBody>
        </p:sp>
        <p:sp>
          <p:nvSpPr>
            <p:cNvPr id="1278" name="Google Shape;1278;p47"/>
            <p:cNvSpPr/>
            <p:nvPr/>
          </p:nvSpPr>
          <p:spPr>
            <a:xfrm rot="-5400000">
              <a:off x="-1224723" y="2961196"/>
              <a:ext cx="2032000" cy="16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5,64 cm</a:t>
              </a:r>
              <a:endParaRPr/>
            </a:p>
          </p:txBody>
        </p:sp>
        <p:sp>
          <p:nvSpPr>
            <p:cNvPr id="1279" name="Google Shape;1279;p47"/>
            <p:cNvSpPr/>
            <p:nvPr/>
          </p:nvSpPr>
          <p:spPr>
            <a:xfrm rot="-5400000">
              <a:off x="-1224723" y="929196"/>
              <a:ext cx="2032000" cy="16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5,64 cm</a:t>
              </a:r>
              <a:endParaRPr/>
            </a:p>
          </p:txBody>
        </p:sp>
        <p:cxnSp>
          <p:nvCxnSpPr>
            <p:cNvPr id="1280" name="Google Shape;1280;p47"/>
            <p:cNvCxnSpPr/>
            <p:nvPr/>
          </p:nvCxnSpPr>
          <p:spPr>
            <a:xfrm rot="10800000">
              <a:off x="-216188" y="3976734"/>
              <a:ext cx="0" cy="16612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81" name="Google Shape;1281;p47"/>
            <p:cNvCxnSpPr/>
            <p:nvPr/>
          </p:nvCxnSpPr>
          <p:spPr>
            <a:xfrm>
              <a:off x="-650022" y="4059797"/>
              <a:ext cx="523098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82" name="Google Shape;1282;p47"/>
            <p:cNvCxnSpPr>
              <a:stCxn id="1283" idx="3"/>
            </p:cNvCxnSpPr>
            <p:nvPr/>
          </p:nvCxnSpPr>
          <p:spPr>
            <a:xfrm rot="10800000" flipH="1">
              <a:off x="-489823" y="-3804"/>
              <a:ext cx="363900" cy="54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84" name="Google Shape;1284;p47"/>
            <p:cNvCxnSpPr>
              <a:stCxn id="1283" idx="1"/>
            </p:cNvCxnSpPr>
            <p:nvPr/>
          </p:nvCxnSpPr>
          <p:spPr>
            <a:xfrm rot="10800000" flipH="1">
              <a:off x="-489823" y="6091896"/>
              <a:ext cx="363900" cy="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283" name="Google Shape;1283;p47"/>
            <p:cNvSpPr/>
            <p:nvPr/>
          </p:nvSpPr>
          <p:spPr>
            <a:xfrm rot="-54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16,92 cm</a:t>
              </a:r>
              <a:endParaRPr/>
            </a:p>
          </p:txBody>
        </p:sp>
        <p:cxnSp>
          <p:nvCxnSpPr>
            <p:cNvPr id="1285" name="Google Shape;1285;p47"/>
            <p:cNvCxnSpPr/>
            <p:nvPr/>
          </p:nvCxnSpPr>
          <p:spPr>
            <a:xfrm rot="-5400000">
              <a:off x="-3432384" y="3047196"/>
              <a:ext cx="6091200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ash"/>
              <a:miter lim="800000"/>
              <a:headEnd type="triangle" w="med" len="med"/>
              <a:tailEnd type="none" w="sm" len="sm"/>
            </a:ln>
          </p:spPr>
        </p:cxnSp>
        <p:sp>
          <p:nvSpPr>
            <p:cNvPr id="1286" name="Google Shape;1286;p47"/>
            <p:cNvSpPr/>
            <p:nvPr/>
          </p:nvSpPr>
          <p:spPr>
            <a:xfrm rot="-54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11,28 cm</a:t>
              </a:r>
              <a:endParaRPr/>
            </a:p>
          </p:txBody>
        </p:sp>
        <p:cxnSp>
          <p:nvCxnSpPr>
            <p:cNvPr id="1287" name="Google Shape;1287;p47"/>
            <p:cNvCxnSpPr/>
            <p:nvPr/>
          </p:nvCxnSpPr>
          <p:spPr>
            <a:xfrm rot="-5400000">
              <a:off x="-2540284" y="2031996"/>
              <a:ext cx="4060800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ash"/>
              <a:miter lim="800000"/>
              <a:headEnd type="triangle" w="med" len="med"/>
              <a:tailEnd type="none" w="sm" len="sm"/>
            </a:ln>
          </p:spPr>
        </p:cxnSp>
        <p:cxnSp>
          <p:nvCxnSpPr>
            <p:cNvPr id="1288" name="Google Shape;1288;p47"/>
            <p:cNvCxnSpPr/>
            <p:nvPr/>
          </p:nvCxnSpPr>
          <p:spPr>
            <a:xfrm rot="10800000">
              <a:off x="-208461" y="6773298"/>
              <a:ext cx="0" cy="16612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89" name="Google Shape;1289;p47"/>
            <p:cNvCxnSpPr/>
            <p:nvPr/>
          </p:nvCxnSpPr>
          <p:spPr>
            <a:xfrm rot="10800000">
              <a:off x="-216188" y="1943964"/>
              <a:ext cx="0" cy="16612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290" name="Google Shape;1290;p47"/>
          <p:cNvSpPr txBox="1">
            <a:spLocks noGrp="1"/>
          </p:cNvSpPr>
          <p:nvPr>
            <p:ph type="body" idx="1"/>
          </p:nvPr>
        </p:nvSpPr>
        <p:spPr>
          <a:xfrm>
            <a:off x="331200" y="6296400"/>
            <a:ext cx="687600" cy="360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0"/>
              <a:buFont typeface="Arial"/>
              <a:buNone/>
              <a:defRPr sz="100">
                <a:solidFill>
                  <a:schemeClr val="lt1"/>
                </a:solidFill>
              </a:defRPr>
            </a:lvl1pPr>
            <a:lvl2pPr marL="914400" lvl="1" indent="-354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1" name="Google Shape;1291;p47"/>
          <p:cNvSpPr txBox="1"/>
          <p:nvPr/>
        </p:nvSpPr>
        <p:spPr>
          <a:xfrm>
            <a:off x="0" y="-213030"/>
            <a:ext cx="3068662" cy="20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Oslo 2018 / Innholdssider / negativ</a:t>
            </a:r>
            <a:endParaRPr/>
          </a:p>
        </p:txBody>
      </p:sp>
      <p:grpSp>
        <p:nvGrpSpPr>
          <p:cNvPr id="1292" name="Google Shape;1292;p47"/>
          <p:cNvGrpSpPr/>
          <p:nvPr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293" name="Google Shape;1293;p47"/>
            <p:cNvGrpSpPr/>
            <p:nvPr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94" name="Google Shape;1294;p47"/>
              <p:cNvSpPr/>
              <p:nvPr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95" name="Google Shape;1295;p47"/>
              <p:cNvGrpSpPr/>
              <p:nvPr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96" name="Google Shape;1296;p47"/>
                <p:cNvGrpSpPr/>
                <p:nvPr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97" name="Google Shape;1297;p47"/>
                  <p:cNvSpPr/>
                  <p:nvPr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98" name="Google Shape;1298;p47"/>
                  <p:cNvSpPr/>
                  <p:nvPr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99" name="Google Shape;1299;p47"/>
                  <p:cNvSpPr/>
                  <p:nvPr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300" name="Google Shape;1300;p47"/>
                <p:cNvGrpSpPr/>
                <p:nvPr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01" name="Google Shape;1301;p47"/>
                  <p:cNvSpPr/>
                  <p:nvPr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2" name="Google Shape;1302;p47"/>
                  <p:cNvSpPr/>
                  <p:nvPr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3" name="Google Shape;1303;p47"/>
                  <p:cNvSpPr/>
                  <p:nvPr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304" name="Google Shape;1304;p47"/>
                <p:cNvGrpSpPr/>
                <p:nvPr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305" name="Google Shape;1305;p47"/>
                  <p:cNvSpPr/>
                  <p:nvPr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6" name="Google Shape;1306;p47"/>
                  <p:cNvSpPr/>
                  <p:nvPr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7" name="Google Shape;1307;p47"/>
                  <p:cNvSpPr/>
                  <p:nvPr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8" name="Google Shape;1308;p47"/>
                  <p:cNvSpPr/>
                  <p:nvPr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309" name="Google Shape;1309;p47"/>
            <p:cNvSpPr txBox="1"/>
            <p:nvPr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Det er lov å endre bakgrunnsfarge.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På sider med positiv logo benyttes alltid lyse bakgrunnsfarger.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no-NO" sz="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Sørg alltid for god lesbarhet/kontrast </a:t>
              </a: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og følg lovlige farge-kombinasjoner.</a:t>
              </a:r>
              <a:endParaRPr/>
            </a:p>
          </p:txBody>
        </p:sp>
        <p:grpSp>
          <p:nvGrpSpPr>
            <p:cNvPr id="1310" name="Google Shape;1310;p47"/>
            <p:cNvGrpSpPr/>
            <p:nvPr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311" name="Google Shape;1311;p47"/>
              <p:cNvCxnSpPr/>
              <p:nvPr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noFill/>
              <a:ln w="9525" cap="sq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</p:cxnSp>
          <p:sp>
            <p:nvSpPr>
              <p:cNvPr id="1312" name="Google Shape;1312;p47"/>
              <p:cNvSpPr txBox="1"/>
              <p:nvPr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o-NO" sz="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Mørk blå og mørk grønn bakgrunn, skal alltid ha negativ tekst/logo</a:t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9" name="Google Shape;1389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90" name="Google Shape;1390;p1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1" name="Google Shape;1391;p1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2" name="Google Shape;1392;p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ny">
  <p:cSld name="Tittel ny">
    <p:bg>
      <p:bgPr>
        <a:solidFill>
          <a:schemeClr val="lt2"/>
        </a:solidFill>
        <a:effectLst/>
      </p:bgPr>
    </p:bg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19"/>
          <p:cNvSpPr txBox="1">
            <a:spLocks noGrp="1"/>
          </p:cNvSpPr>
          <p:nvPr>
            <p:ph type="title"/>
          </p:nvPr>
        </p:nvSpPr>
        <p:spPr>
          <a:xfrm>
            <a:off x="1015201" y="-1"/>
            <a:ext cx="4363624" cy="30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5" name="Google Shape;1395;p19"/>
          <p:cNvSpPr txBox="1">
            <a:spLocks noGrp="1"/>
          </p:cNvSpPr>
          <p:nvPr>
            <p:ph type="body" idx="1"/>
          </p:nvPr>
        </p:nvSpPr>
        <p:spPr>
          <a:xfrm>
            <a:off x="1015200" y="3052799"/>
            <a:ext cx="4363625" cy="304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96" name="Google Shape;1396;p19"/>
          <p:cNvSpPr txBox="1"/>
          <p:nvPr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Ny tittel beige</a:t>
            </a:r>
            <a:endParaRPr/>
          </a:p>
        </p:txBody>
      </p:sp>
      <p:pic>
        <p:nvPicPr>
          <p:cNvPr id="1397" name="Google Shape;139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5175" y="476000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19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096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tel ny">
  <p:cSld name="1_Tittel ny">
    <p:bg>
      <p:bgPr>
        <a:solidFill>
          <a:schemeClr val="accent6"/>
        </a:solidFill>
        <a:effectLst/>
      </p:bgPr>
    </p:bg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20"/>
          <p:cNvSpPr txBox="1">
            <a:spLocks noGrp="1"/>
          </p:cNvSpPr>
          <p:nvPr>
            <p:ph type="title"/>
          </p:nvPr>
        </p:nvSpPr>
        <p:spPr>
          <a:xfrm>
            <a:off x="1015201" y="-1"/>
            <a:ext cx="4363624" cy="30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1" name="Google Shape;1401;p20"/>
          <p:cNvSpPr txBox="1">
            <a:spLocks noGrp="1"/>
          </p:cNvSpPr>
          <p:nvPr>
            <p:ph type="body" idx="1"/>
          </p:nvPr>
        </p:nvSpPr>
        <p:spPr>
          <a:xfrm>
            <a:off x="1015200" y="3052799"/>
            <a:ext cx="4363625" cy="304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02" name="Google Shape;1402;p20"/>
          <p:cNvSpPr txBox="1"/>
          <p:nvPr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Ny tittel gul</a:t>
            </a:r>
            <a:endParaRPr/>
          </a:p>
        </p:txBody>
      </p:sp>
      <p:pic>
        <p:nvPicPr>
          <p:cNvPr id="1403" name="Google Shape;140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5175" y="476000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4" name="Google Shape;1404;p20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096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tel ny">
  <p:cSld name="2_Tittel ny">
    <p:bg>
      <p:bgPr>
        <a:solidFill>
          <a:schemeClr val="dk2"/>
        </a:solidFill>
        <a:effectLst/>
      </p:bgPr>
    </p:bg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21"/>
          <p:cNvSpPr txBox="1">
            <a:spLocks noGrp="1"/>
          </p:cNvSpPr>
          <p:nvPr>
            <p:ph type="title"/>
          </p:nvPr>
        </p:nvSpPr>
        <p:spPr>
          <a:xfrm>
            <a:off x="1015201" y="-1"/>
            <a:ext cx="4363624" cy="30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7" name="Google Shape;1407;p21"/>
          <p:cNvSpPr txBox="1">
            <a:spLocks noGrp="1"/>
          </p:cNvSpPr>
          <p:nvPr>
            <p:ph type="body" idx="1"/>
          </p:nvPr>
        </p:nvSpPr>
        <p:spPr>
          <a:xfrm>
            <a:off x="1015200" y="3052799"/>
            <a:ext cx="4363625" cy="304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08" name="Google Shape;1408;p21"/>
          <p:cNvSpPr txBox="1"/>
          <p:nvPr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Ny tittel mørk blå</a:t>
            </a:r>
            <a:endParaRPr/>
          </a:p>
        </p:txBody>
      </p:sp>
      <p:sp>
        <p:nvSpPr>
          <p:cNvPr id="1409" name="Google Shape;1409;p21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09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410" name="Google Shape;141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506" y="748702"/>
            <a:ext cx="933890" cy="481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tel ny">
  <p:cSld name="3_Tittel ny">
    <p:bg>
      <p:bgPr>
        <a:solidFill>
          <a:schemeClr val="accent1"/>
        </a:solidFill>
        <a:effectLst/>
      </p:bgPr>
    </p:bg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22"/>
          <p:cNvSpPr txBox="1">
            <a:spLocks noGrp="1"/>
          </p:cNvSpPr>
          <p:nvPr>
            <p:ph type="title"/>
          </p:nvPr>
        </p:nvSpPr>
        <p:spPr>
          <a:xfrm>
            <a:off x="1015201" y="-1"/>
            <a:ext cx="4363624" cy="30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3" name="Google Shape;1413;p22"/>
          <p:cNvSpPr txBox="1">
            <a:spLocks noGrp="1"/>
          </p:cNvSpPr>
          <p:nvPr>
            <p:ph type="body" idx="1"/>
          </p:nvPr>
        </p:nvSpPr>
        <p:spPr>
          <a:xfrm>
            <a:off x="1015200" y="3052799"/>
            <a:ext cx="4363625" cy="304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14" name="Google Shape;1414;p22"/>
          <p:cNvSpPr txBox="1"/>
          <p:nvPr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Ny tittel mørk grønn</a:t>
            </a:r>
            <a:endParaRPr/>
          </a:p>
        </p:txBody>
      </p:sp>
      <p:sp>
        <p:nvSpPr>
          <p:cNvPr id="1415" name="Google Shape;1415;p22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09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416" name="Google Shape;1416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506" y="748702"/>
            <a:ext cx="933890" cy="481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3ED882-D02D-7219-079B-66A3ED0DD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67262F-97B9-607F-8C3C-F313B4A5C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EEB4F4-1507-027F-3FB4-E4CE35054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FCFD-550A-43E0-98B5-027631362856}" type="datetimeFigureOut">
              <a:rPr lang="nb-NO" smtClean="0"/>
              <a:t>18.11.2024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B03D93A-031A-7ACB-525B-576C2F78D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0E8074-512B-3740-4B6A-06DA68859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20F1-FD81-454A-AE6D-98A1659AD9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57842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0EA0C0-FBB0-4F72-5FBE-FD04EE934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612543-1CEE-EB1F-072F-050A07F4D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9BEB93-F67D-5796-639F-E5720ACEF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FCFD-550A-43E0-98B5-027631362856}" type="datetimeFigureOut">
              <a:rPr lang="nb-NO" smtClean="0"/>
              <a:t>18.11.2024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599716-E61A-3CD0-88F6-B40B52CBF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22D8F37-5716-F281-1C3A-6CAF694F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20F1-FD81-454A-AE6D-98A1659AD9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58453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C0CD1E-51D8-1CBB-F343-7035CE0F7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38CB53C-AA37-DF9D-4819-C0D261B70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C35B41A-0CE8-9A74-CA5F-3FC94C6B9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FCFD-550A-43E0-98B5-027631362856}" type="datetimeFigureOut">
              <a:rPr lang="nb-NO" smtClean="0"/>
              <a:t>18.11.2024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03AEF3C-6748-2C2E-51DC-FE0C75FD0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F6556FA-3FA1-916F-0C7B-9708395F7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20F1-FD81-454A-AE6D-98A1659AD9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56776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DEE40D-2FA9-5C9F-4DB5-C39CFD1C2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89D78AE-3C26-5CD9-BE84-66BB37D05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5CA1091-8226-831E-3C48-295B77ED6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474F819-82B4-8E40-6EF3-63FB932E4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FCFD-550A-43E0-98B5-027631362856}" type="datetimeFigureOut">
              <a:rPr lang="nb-NO" smtClean="0"/>
              <a:t>18.11.2024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9D2DC96-6148-231C-2BE5-2C76D5F77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3798A1D-B76A-BB32-55C1-E40925E8F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20F1-FD81-454A-AE6D-98A1659AD9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87407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7E9016-D88B-41CB-1007-FB5E36E88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5A52092-4054-A952-629E-447CEEC0E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CC04CE5-03A0-F4A0-492B-DF16222C4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AA38188-F5AD-160A-1F4F-EA8AFC178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7167EFD-C250-7C72-8D62-7AA648E29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9AC4B88-E4A9-AD48-3B9C-0D33146F9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FCFD-550A-43E0-98B5-027631362856}" type="datetimeFigureOut">
              <a:rPr lang="nb-NO" smtClean="0"/>
              <a:t>18.11.2024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0C80F76-6A33-996F-1642-238BCEF1B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48D350A-F33F-A8A8-1A0E-8C0CCF4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20F1-FD81-454A-AE6D-98A1659AD9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206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dt" idx="10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ftr" idx="11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8"/>
          <p:cNvSpPr txBox="1">
            <a:spLocks noGrp="1"/>
          </p:cNvSpPr>
          <p:nvPr>
            <p:ph type="sldNum" idx="12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7EA233-9FF5-E51F-BABF-91EC28BE4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82E6CA2-E081-4DC8-6532-516E37FBF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FCFD-550A-43E0-98B5-027631362856}" type="datetimeFigureOut">
              <a:rPr lang="nb-NO" smtClean="0"/>
              <a:t>18.11.2024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6CA3FBB-3EE7-1D99-3300-2C08E2F5C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F04E3DE-B3DC-53FC-6678-294A5A77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20F1-FD81-454A-AE6D-98A1659AD9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87558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D8AEFB3-05A5-0A59-800C-6792C78CF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FCFD-550A-43E0-98B5-027631362856}" type="datetimeFigureOut">
              <a:rPr lang="nb-NO" smtClean="0"/>
              <a:t>18.11.2024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C242296-1DDE-098E-C350-19119842D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F77EC40-5CD2-7CCE-9B89-9C33D9E9C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20F1-FD81-454A-AE6D-98A1659AD9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54488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D9CB28-4169-BF69-E067-8F759BEC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21BA30-2B90-D870-4466-16C97CE82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D0C08A-6DF3-EA7C-D0C1-8F8451112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11DB77B-EA2A-BEA8-8A8E-53711F3B6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FCFD-550A-43E0-98B5-027631362856}" type="datetimeFigureOut">
              <a:rPr lang="nb-NO" smtClean="0"/>
              <a:t>18.11.2024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E62B5D8-DA7B-2D80-F64E-A70728F84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285D600-E84E-8080-6047-DE2798F79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20F1-FD81-454A-AE6D-98A1659AD9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56539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F033E7-E2C7-F304-A7C5-61B630971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CF835F2-0B34-44A2-70AC-A52A5C7E84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7B4DBBB-33BB-E6B4-FE49-4571FF31E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C7C2E5E-D93C-668D-B71B-2FD4B4B3C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FCFD-550A-43E0-98B5-027631362856}" type="datetimeFigureOut">
              <a:rPr lang="nb-NO" smtClean="0"/>
              <a:t>18.11.2024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7E1D7B9-7C53-8FE7-D57D-95DE26CB2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E919774-941E-86B5-1FD9-95DE61A1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20F1-FD81-454A-AE6D-98A1659AD9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45874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1005FB-A9C2-BBE8-86CE-C43E2EC52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697828C-0D5C-ECFE-C152-BEA73497B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B045546-C057-7801-4CF6-481F22D16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FCFD-550A-43E0-98B5-027631362856}" type="datetimeFigureOut">
              <a:rPr lang="nb-NO" smtClean="0"/>
              <a:t>18.11.2024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F59C81-78ED-CD3C-6094-46AE23685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384029-5470-C56E-AAEC-FD8E198F3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20F1-FD81-454A-AE6D-98A1659AD9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1914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993A716-5C89-8B95-84AD-9C256DAAE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158EB8A-31DB-38BE-3B70-A9462E466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24B387A-0DD7-DF15-1A4A-08E94BDBC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FCFD-550A-43E0-98B5-027631362856}" type="datetimeFigureOut">
              <a:rPr lang="nb-NO" smtClean="0"/>
              <a:t>18.11.2024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A79D2DE-A996-6DBB-CB35-DC7845CAF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2B7D6B7-021A-C4B2-895F-39D7EAF9A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20F1-FD81-454A-AE6D-98A1659AD9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3677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>
  <p:cSld name="1_Tittel og innhold"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33"/>
          <p:cNvSpPr txBox="1"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33"/>
          <p:cNvSpPr txBox="1">
            <a:spLocks noGrp="1"/>
          </p:cNvSpPr>
          <p:nvPr>
            <p:ph type="body" idx="1"/>
          </p:nvPr>
        </p:nvSpPr>
        <p:spPr>
          <a:xfrm>
            <a:off x="695326" y="2032001"/>
            <a:ext cx="9469438" cy="4060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1pPr>
            <a:lvl2pPr marL="914400" lvl="1" indent="-354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6" name="Google Shape;736;p33"/>
          <p:cNvSpPr txBox="1">
            <a:spLocks noGrp="1"/>
          </p:cNvSpPr>
          <p:nvPr>
            <p:ph type="dt" idx="10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33"/>
          <p:cNvSpPr txBox="1">
            <a:spLocks noGrp="1"/>
          </p:cNvSpPr>
          <p:nvPr>
            <p:ph type="ftr" idx="11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8" name="Google Shape;738;p33"/>
          <p:cNvSpPr txBox="1">
            <a:spLocks noGrp="1"/>
          </p:cNvSpPr>
          <p:nvPr>
            <p:ph type="sldNum" idx="12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0149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bilde positiv logo">
  <p:cSld name="Tittellysbilde bilde positiv logo">
    <p:bg>
      <p:bgPr>
        <a:solidFill>
          <a:schemeClr val="lt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>
            <a:spLocks noGrp="1"/>
          </p:cNvSpPr>
          <p:nvPr>
            <p:ph type="pic" idx="2"/>
          </p:nvPr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58" name="Google Shape;158;p23"/>
          <p:cNvSpPr txBox="1">
            <a:spLocks noGrp="1"/>
          </p:cNvSpPr>
          <p:nvPr>
            <p:ph type="dt" idx="10"/>
          </p:nvPr>
        </p:nvSpPr>
        <p:spPr>
          <a:xfrm>
            <a:off x="720000" y="10736237"/>
            <a:ext cx="1315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ftr" idx="11"/>
          </p:nvPr>
        </p:nvSpPr>
        <p:spPr>
          <a:xfrm>
            <a:off x="4064000" y="10736237"/>
            <a:ext cx="406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sldNum" idx="12"/>
          </p:nvPr>
        </p:nvSpPr>
        <p:spPr>
          <a:xfrm>
            <a:off x="-1" y="10736237"/>
            <a:ext cx="695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ctrTitle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0" rIns="720000" bIns="3600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subTitle" idx="1"/>
          </p:nvPr>
        </p:nvSpPr>
        <p:spPr>
          <a:xfrm>
            <a:off x="1019175" y="4060824"/>
            <a:ext cx="3807267" cy="203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36000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3" name="Google Shape;163;p23"/>
          <p:cNvSpPr txBox="1"/>
          <p:nvPr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Tittellysbilde bilde positiv logo og bilde</a:t>
            </a:r>
            <a:endParaRPr/>
          </a:p>
        </p:txBody>
      </p:sp>
      <p:pic>
        <p:nvPicPr>
          <p:cNvPr id="164" name="Google Shape;16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5175" y="476000"/>
            <a:ext cx="1080000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bilde negativ logo">
  <p:cSld name="Tittellysbilde bilde negativ logo">
    <p:bg>
      <p:bgPr>
        <a:solidFill>
          <a:schemeClr val="accen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>
            <a:spLocks noGrp="1"/>
          </p:cNvSpPr>
          <p:nvPr>
            <p:ph type="pic" idx="2"/>
          </p:nvPr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67" name="Google Shape;167;p24"/>
          <p:cNvSpPr txBox="1">
            <a:spLocks noGrp="1"/>
          </p:cNvSpPr>
          <p:nvPr>
            <p:ph type="dt" idx="10"/>
          </p:nvPr>
        </p:nvSpPr>
        <p:spPr>
          <a:xfrm>
            <a:off x="720000" y="10736237"/>
            <a:ext cx="1315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ftr" idx="11"/>
          </p:nvPr>
        </p:nvSpPr>
        <p:spPr>
          <a:xfrm>
            <a:off x="4064000" y="10736237"/>
            <a:ext cx="406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sldNum" idx="12"/>
          </p:nvPr>
        </p:nvSpPr>
        <p:spPr>
          <a:xfrm>
            <a:off x="-1" y="10736237"/>
            <a:ext cx="695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ctrTitle"/>
          </p:nvPr>
        </p:nvSpPr>
        <p:spPr>
          <a:xfrm>
            <a:off x="1019175" y="0"/>
            <a:ext cx="5073650" cy="4065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0" rIns="720000" bIns="3600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subTitle" idx="1"/>
          </p:nvPr>
        </p:nvSpPr>
        <p:spPr>
          <a:xfrm>
            <a:off x="1019175" y="4060824"/>
            <a:ext cx="3807267" cy="203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36000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72" name="Google Shape;17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5175" y="476000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4"/>
          <p:cNvSpPr txBox="1"/>
          <p:nvPr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Tittellysbilde bilde negativ logo og bilde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tellysbilde blå">
  <p:cSld name="Tittellysbilde blå">
    <p:bg>
      <p:bgPr>
        <a:solidFill>
          <a:srgbClr val="B3F5FF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>
            <a:spLocks noGrp="1"/>
          </p:cNvSpPr>
          <p:nvPr>
            <p:ph type="body" idx="1"/>
          </p:nvPr>
        </p:nvSpPr>
        <p:spPr>
          <a:xfrm>
            <a:off x="8121600" y="4060800"/>
            <a:ext cx="2030400" cy="2030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349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00"/>
              <a:buFont typeface="Arial"/>
              <a:buChar char="•"/>
              <a:defRPr sz="100">
                <a:solidFill>
                  <a:schemeClr val="dk2"/>
                </a:solidFill>
              </a:defRPr>
            </a:lvl1pPr>
            <a:lvl2pPr marL="914400" lvl="1" indent="-354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dt" idx="10"/>
          </p:nvPr>
        </p:nvSpPr>
        <p:spPr>
          <a:xfrm>
            <a:off x="720000" y="10736237"/>
            <a:ext cx="1315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ftr" idx="11"/>
          </p:nvPr>
        </p:nvSpPr>
        <p:spPr>
          <a:xfrm>
            <a:off x="4064000" y="10736237"/>
            <a:ext cx="406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sldNum" idx="12"/>
          </p:nvPr>
        </p:nvSpPr>
        <p:spPr>
          <a:xfrm>
            <a:off x="-1" y="10736237"/>
            <a:ext cx="695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ctrTitle"/>
          </p:nvPr>
        </p:nvSpPr>
        <p:spPr>
          <a:xfrm>
            <a:off x="-2" y="0"/>
            <a:ext cx="10164765" cy="609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015200" tIns="0" rIns="203040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subTitle" idx="2"/>
          </p:nvPr>
        </p:nvSpPr>
        <p:spPr>
          <a:xfrm>
            <a:off x="1019175" y="4060824"/>
            <a:ext cx="5076825" cy="203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5"/>
          <p:cNvSpPr>
            <a:spLocks noGrp="1"/>
          </p:cNvSpPr>
          <p:nvPr>
            <p:ph type="body" idx="3"/>
          </p:nvPr>
        </p:nvSpPr>
        <p:spPr>
          <a:xfrm>
            <a:off x="8596800" y="4536000"/>
            <a:ext cx="1080000" cy="1080000"/>
          </a:xfrm>
          <a:prstGeom prst="ellipse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349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00"/>
              <a:buFont typeface="Arial"/>
              <a:buChar char="•"/>
              <a:defRPr sz="100">
                <a:solidFill>
                  <a:schemeClr val="dk2"/>
                </a:solidFill>
              </a:defRPr>
            </a:lvl1pPr>
            <a:lvl2pPr marL="914400" lvl="1" indent="-354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5"/>
          <p:cNvSpPr txBox="1"/>
          <p:nvPr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Tittellysbilde blå 2</a:t>
            </a:r>
            <a:endParaRPr/>
          </a:p>
        </p:txBody>
      </p:sp>
      <p:grpSp>
        <p:nvGrpSpPr>
          <p:cNvPr id="183" name="Google Shape;183;p25"/>
          <p:cNvGrpSpPr/>
          <p:nvPr/>
        </p:nvGrpSpPr>
        <p:grpSpPr>
          <a:xfrm>
            <a:off x="-715964" y="-1306644"/>
            <a:ext cx="12909164" cy="8164645"/>
            <a:chOff x="-715963" y="-1306644"/>
            <a:chExt cx="12909164" cy="8164645"/>
          </a:xfrm>
        </p:grpSpPr>
        <p:grpSp>
          <p:nvGrpSpPr>
            <p:cNvPr id="184" name="Google Shape;184;p25"/>
            <p:cNvGrpSpPr/>
            <p:nvPr/>
          </p:nvGrpSpPr>
          <p:grpSpPr>
            <a:xfrm>
              <a:off x="-800" y="-1306644"/>
              <a:ext cx="12194000" cy="1075437"/>
              <a:chOff x="-800" y="-1229864"/>
              <a:chExt cx="12194000" cy="1075437"/>
            </a:xfrm>
          </p:grpSpPr>
          <p:grpSp>
            <p:nvGrpSpPr>
              <p:cNvPr id="185" name="Google Shape;185;p25"/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</p:grpSpPr>
            <p:sp>
              <p:nvSpPr>
                <p:cNvPr id="186" name="Google Shape;186;p25"/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187" name="Google Shape;187;p25"/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188" name="Google Shape;188;p25"/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189" name="Google Shape;189;p25"/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190" name="Google Shape;190;p25"/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191" name="Google Shape;191;p25"/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</p:grpSp>
          <p:cxnSp>
            <p:nvCxnSpPr>
              <p:cNvPr id="192" name="Google Shape;192;p25"/>
              <p:cNvCxnSpPr/>
              <p:nvPr/>
            </p:nvCxnSpPr>
            <p:spPr>
              <a:xfrm>
                <a:off x="2032200" y="-327852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3" name="Google Shape;193;p25"/>
              <p:cNvCxnSpPr>
                <a:stCxn id="194" idx="3"/>
              </p:cNvCxnSpPr>
              <p:nvPr/>
            </p:nvCxnSpPr>
            <p:spPr>
              <a:xfrm>
                <a:off x="4060800" y="-1010827"/>
                <a:ext cx="3600" cy="856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5" name="Google Shape;195;p25"/>
              <p:cNvCxnSpPr>
                <a:stCxn id="196" idx="3"/>
              </p:cNvCxnSpPr>
              <p:nvPr/>
            </p:nvCxnSpPr>
            <p:spPr>
              <a:xfrm>
                <a:off x="6090400" y="-887727"/>
                <a:ext cx="5400" cy="733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7" name="Google Shape;197;p25"/>
              <p:cNvCxnSpPr>
                <a:stCxn id="198" idx="1"/>
              </p:cNvCxnSpPr>
              <p:nvPr/>
            </p:nvCxnSpPr>
            <p:spPr>
              <a:xfrm>
                <a:off x="0" y="-1126825"/>
                <a:ext cx="0" cy="97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9" name="Google Shape;199;p25"/>
              <p:cNvCxnSpPr>
                <a:stCxn id="200" idx="3"/>
              </p:cNvCxnSpPr>
              <p:nvPr/>
            </p:nvCxnSpPr>
            <p:spPr>
              <a:xfrm>
                <a:off x="8128000" y="-764627"/>
                <a:ext cx="900" cy="610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1" name="Google Shape;201;p25"/>
              <p:cNvCxnSpPr>
                <a:stCxn id="202" idx="3"/>
              </p:cNvCxnSpPr>
              <p:nvPr/>
            </p:nvCxnSpPr>
            <p:spPr>
              <a:xfrm>
                <a:off x="12192000" y="-518425"/>
                <a:ext cx="1200" cy="363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3" name="Google Shape;203;p25"/>
              <p:cNvCxnSpPr>
                <a:stCxn id="204" idx="3"/>
              </p:cNvCxnSpPr>
              <p:nvPr/>
            </p:nvCxnSpPr>
            <p:spPr>
              <a:xfrm>
                <a:off x="10156824" y="-641527"/>
                <a:ext cx="4200" cy="486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205" name="Google Shape;205;p25"/>
              <p:cNvGrpSpPr/>
              <p:nvPr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202" name="Google Shape;202;p25"/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33,87 cm</a:t>
                  </a:r>
                  <a:endParaRPr/>
                </a:p>
              </p:txBody>
            </p:sp>
            <p:cxnSp>
              <p:nvCxnSpPr>
                <p:cNvPr id="206" name="Google Shape;206;p25"/>
                <p:cNvCxnSpPr/>
                <p:nvPr/>
              </p:nvCxnSpPr>
              <p:spPr>
                <a:xfrm>
                  <a:off x="0" y="-480093"/>
                  <a:ext cx="12192000" cy="1129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207" name="Google Shape;207;p25"/>
              <p:cNvGrpSpPr/>
              <p:nvPr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204" name="Google Shape;204;p25"/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28,20 cm</a:t>
                  </a:r>
                  <a:endParaRPr/>
                </a:p>
              </p:txBody>
            </p:sp>
            <p:cxnSp>
              <p:nvCxnSpPr>
                <p:cNvPr id="208" name="Google Shape;208;p25"/>
                <p:cNvCxnSpPr/>
                <p:nvPr/>
              </p:nvCxnSpPr>
              <p:spPr>
                <a:xfrm>
                  <a:off x="0" y="-724066"/>
                  <a:ext cx="101568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209" name="Google Shape;209;p25"/>
              <p:cNvGrpSpPr/>
              <p:nvPr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200" name="Google Shape;200;p25"/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22,56 cm</a:t>
                  </a:r>
                  <a:endParaRPr/>
                </a:p>
              </p:txBody>
            </p:sp>
            <p:cxnSp>
              <p:nvCxnSpPr>
                <p:cNvPr id="210" name="Google Shape;210;p25"/>
                <p:cNvCxnSpPr/>
                <p:nvPr/>
              </p:nvCxnSpPr>
              <p:spPr>
                <a:xfrm>
                  <a:off x="0" y="-985856"/>
                  <a:ext cx="812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211" name="Google Shape;211;p25"/>
              <p:cNvGrpSpPr/>
              <p:nvPr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196" name="Google Shape;196;p25"/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16,92 cm</a:t>
                  </a:r>
                  <a:endParaRPr/>
                </a:p>
              </p:txBody>
            </p:sp>
            <p:cxnSp>
              <p:nvCxnSpPr>
                <p:cNvPr id="212" name="Google Shape;212;p25"/>
                <p:cNvCxnSpPr/>
                <p:nvPr/>
              </p:nvCxnSpPr>
              <p:spPr>
                <a:xfrm>
                  <a:off x="0" y="-1247646"/>
                  <a:ext cx="609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213" name="Google Shape;213;p25"/>
              <p:cNvGrpSpPr/>
              <p:nvPr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194" name="Google Shape;194;p25"/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11,28 cm</a:t>
                  </a:r>
                  <a:endParaRPr/>
                </a:p>
              </p:txBody>
            </p:sp>
            <p:cxnSp>
              <p:nvCxnSpPr>
                <p:cNvPr id="214" name="Google Shape;214;p25"/>
                <p:cNvCxnSpPr/>
                <p:nvPr/>
              </p:nvCxnSpPr>
              <p:spPr>
                <a:xfrm>
                  <a:off x="0" y="-1509436"/>
                  <a:ext cx="4060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215" name="Google Shape;215;p25"/>
              <p:cNvGrpSpPr/>
              <p:nvPr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198" name="Google Shape;198;p25"/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2,82 cm</a:t>
                  </a:r>
                  <a:endParaRPr/>
                </a:p>
              </p:txBody>
            </p:sp>
            <p:cxnSp>
              <p:nvCxnSpPr>
                <p:cNvPr id="216" name="Google Shape;216;p25"/>
                <p:cNvCxnSpPr/>
                <p:nvPr/>
              </p:nvCxnSpPr>
              <p:spPr>
                <a:xfrm>
                  <a:off x="0" y="-1764452"/>
                  <a:ext cx="101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cxnSp>
            <p:nvCxnSpPr>
              <p:cNvPr id="217" name="Google Shape;217;p25"/>
              <p:cNvCxnSpPr/>
              <p:nvPr/>
            </p:nvCxnSpPr>
            <p:spPr>
              <a:xfrm>
                <a:off x="1015200" y="-1113866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18" name="Google Shape;218;p25"/>
            <p:cNvGrpSpPr/>
            <p:nvPr/>
          </p:nvGrpSpPr>
          <p:grpSpPr>
            <a:xfrm>
              <a:off x="-715963" y="-4004"/>
              <a:ext cx="590565" cy="6862005"/>
              <a:chOff x="-715963" y="-4004"/>
              <a:chExt cx="590565" cy="6862005"/>
            </a:xfrm>
          </p:grpSpPr>
          <p:sp>
            <p:nvSpPr>
              <p:cNvPr id="219" name="Google Shape;219;p25"/>
              <p:cNvSpPr/>
              <p:nvPr/>
            </p:nvSpPr>
            <p:spPr>
              <a:xfrm rot="-54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2,13 cm</a:t>
                </a:r>
                <a:endParaRPr/>
              </a:p>
            </p:txBody>
          </p:sp>
          <p:sp>
            <p:nvSpPr>
              <p:cNvPr id="220" name="Google Shape;220;p25"/>
              <p:cNvSpPr/>
              <p:nvPr/>
            </p:nvSpPr>
            <p:spPr>
              <a:xfrm rot="-54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221" name="Google Shape;221;p25"/>
              <p:cNvSpPr/>
              <p:nvPr/>
            </p:nvSpPr>
            <p:spPr>
              <a:xfrm rot="-54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222" name="Google Shape;222;p25"/>
              <p:cNvSpPr/>
              <p:nvPr/>
            </p:nvSpPr>
            <p:spPr>
              <a:xfrm rot="-54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cxnSp>
            <p:nvCxnSpPr>
              <p:cNvPr id="223" name="Google Shape;223;p25"/>
              <p:cNvCxnSpPr/>
              <p:nvPr/>
            </p:nvCxnSpPr>
            <p:spPr>
              <a:xfrm rot="10800000">
                <a:off x="-216188" y="3976734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4" name="Google Shape;224;p25"/>
              <p:cNvCxnSpPr/>
              <p:nvPr/>
            </p:nvCxnSpPr>
            <p:spPr>
              <a:xfrm>
                <a:off x="-650022" y="4059797"/>
                <a:ext cx="523098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5" name="Google Shape;225;p25"/>
              <p:cNvCxnSpPr>
                <a:stCxn id="226" idx="3"/>
              </p:cNvCxnSpPr>
              <p:nvPr/>
            </p:nvCxnSpPr>
            <p:spPr>
              <a:xfrm rot="10800000" flipH="1">
                <a:off x="-489823" y="-3804"/>
                <a:ext cx="363900" cy="5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7" name="Google Shape;227;p25"/>
              <p:cNvCxnSpPr>
                <a:stCxn id="226" idx="1"/>
              </p:cNvCxnSpPr>
              <p:nvPr/>
            </p:nvCxnSpPr>
            <p:spPr>
              <a:xfrm rot="10800000" flipH="1">
                <a:off x="-489823" y="6091896"/>
                <a:ext cx="363900" cy="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26" name="Google Shape;226;p25"/>
              <p:cNvSpPr/>
              <p:nvPr/>
            </p:nvSpPr>
            <p:spPr>
              <a:xfrm rot="-54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16,92 cm</a:t>
                </a:r>
                <a:endParaRPr/>
              </a:p>
            </p:txBody>
          </p:sp>
          <p:cxnSp>
            <p:nvCxnSpPr>
              <p:cNvPr id="228" name="Google Shape;228;p25"/>
              <p:cNvCxnSpPr/>
              <p:nvPr/>
            </p:nvCxnSpPr>
            <p:spPr>
              <a:xfrm rot="-5400000">
                <a:off x="-3432384" y="3047196"/>
                <a:ext cx="6091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triangle" w="med" len="med"/>
                <a:tailEnd type="none" w="sm" len="sm"/>
              </a:ln>
            </p:spPr>
          </p:cxnSp>
          <p:sp>
            <p:nvSpPr>
              <p:cNvPr id="229" name="Google Shape;229;p25"/>
              <p:cNvSpPr/>
              <p:nvPr/>
            </p:nvSpPr>
            <p:spPr>
              <a:xfrm rot="-54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11,28 cm</a:t>
                </a:r>
                <a:endParaRPr/>
              </a:p>
            </p:txBody>
          </p:sp>
          <p:cxnSp>
            <p:nvCxnSpPr>
              <p:cNvPr id="230" name="Google Shape;230;p25"/>
              <p:cNvCxnSpPr/>
              <p:nvPr/>
            </p:nvCxnSpPr>
            <p:spPr>
              <a:xfrm rot="-5400000">
                <a:off x="-2540284" y="2031996"/>
                <a:ext cx="4060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triangle" w="med" len="med"/>
                <a:tailEnd type="none" w="sm" len="sm"/>
              </a:ln>
            </p:spPr>
          </p:cxnSp>
          <p:cxnSp>
            <p:nvCxnSpPr>
              <p:cNvPr id="231" name="Google Shape;231;p25"/>
              <p:cNvCxnSpPr/>
              <p:nvPr/>
            </p:nvCxnSpPr>
            <p:spPr>
              <a:xfrm rot="10800000">
                <a:off x="-208461" y="6773298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2" name="Google Shape;232;p25"/>
              <p:cNvCxnSpPr/>
              <p:nvPr/>
            </p:nvCxnSpPr>
            <p:spPr>
              <a:xfrm rot="10800000">
                <a:off x="-216188" y="1943964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233" name="Google Shape;233;p25"/>
            <p:cNvSpPr txBox="1"/>
            <p:nvPr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Oslo 2019</a:t>
              </a:r>
              <a:endParaRPr/>
            </a:p>
          </p:txBody>
        </p:sp>
      </p:grpSp>
      <p:grpSp>
        <p:nvGrpSpPr>
          <p:cNvPr id="234" name="Google Shape;234;p25"/>
          <p:cNvGrpSpPr/>
          <p:nvPr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235" name="Google Shape;235;p25"/>
            <p:cNvGrpSpPr/>
            <p:nvPr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236" name="Google Shape;236;p25"/>
              <p:cNvSpPr/>
              <p:nvPr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37" name="Google Shape;237;p25"/>
              <p:cNvGrpSpPr/>
              <p:nvPr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238" name="Google Shape;238;p25"/>
                <p:cNvGrpSpPr/>
                <p:nvPr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239" name="Google Shape;239;p25"/>
                  <p:cNvSpPr/>
                  <p:nvPr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0" name="Google Shape;240;p25"/>
                  <p:cNvSpPr/>
                  <p:nvPr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1" name="Google Shape;241;p25"/>
                  <p:cNvSpPr/>
                  <p:nvPr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42" name="Google Shape;242;p25"/>
                <p:cNvGrpSpPr/>
                <p:nvPr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243" name="Google Shape;243;p25"/>
                  <p:cNvSpPr/>
                  <p:nvPr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4" name="Google Shape;244;p25"/>
                  <p:cNvSpPr/>
                  <p:nvPr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5" name="Google Shape;245;p25"/>
                  <p:cNvSpPr/>
                  <p:nvPr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46" name="Google Shape;246;p25"/>
                <p:cNvGrpSpPr/>
                <p:nvPr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247" name="Google Shape;247;p25"/>
                  <p:cNvSpPr/>
                  <p:nvPr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8" name="Google Shape;248;p25"/>
                  <p:cNvSpPr/>
                  <p:nvPr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9" name="Google Shape;249;p25"/>
                  <p:cNvSpPr/>
                  <p:nvPr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0" name="Google Shape;250;p25"/>
                  <p:cNvSpPr/>
                  <p:nvPr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51" name="Google Shape;251;p25"/>
            <p:cNvSpPr txBox="1"/>
            <p:nvPr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Det er lov å endre bakgrunnsfarge.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På sider med positiv logo benyttes alltid lyse bakgrunnsfarger.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no-NO" sz="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Sørg alltid for god lesbarhet/kontrast </a:t>
              </a: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og følg lovlige farge-kombinasjoner.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2" name="Google Shape;252;p25"/>
            <p:cNvCxnSpPr>
              <a:stCxn id="239" idx="3"/>
              <a:endCxn id="243" idx="3"/>
            </p:cNvCxnSpPr>
            <p:nvPr/>
          </p:nvCxnSpPr>
          <p:spPr>
            <a:xfrm>
              <a:off x="12610441" y="212088"/>
              <a:ext cx="600" cy="956100"/>
            </a:xfrm>
            <a:prstGeom prst="bentConnector3">
              <a:avLst>
                <a:gd name="adj1" fmla="val 1025000"/>
              </a:avLst>
            </a:prstGeom>
            <a:noFill/>
            <a:ln w="9525" cap="sq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</p:cxnSp>
        <p:sp>
          <p:nvSpPr>
            <p:cNvPr id="253" name="Google Shape;253;p25"/>
            <p:cNvSpPr txBox="1"/>
            <p:nvPr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Mørk blå og mørk grønn bakgrunn, skal alltid ha negativ tekst/logo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tellysbilde grønn">
  <p:cSld name="Tittellysbilde grønn">
    <p:bg>
      <p:bgPr>
        <a:solidFill>
          <a:schemeClr val="accent2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"/>
          <p:cNvSpPr>
            <a:spLocks noGrp="1"/>
          </p:cNvSpPr>
          <p:nvPr>
            <p:ph type="body" idx="1"/>
          </p:nvPr>
        </p:nvSpPr>
        <p:spPr>
          <a:xfrm>
            <a:off x="8121600" y="4060800"/>
            <a:ext cx="2030400" cy="203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349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00"/>
              <a:buFont typeface="Arial"/>
              <a:buChar char="•"/>
              <a:defRPr sz="100">
                <a:solidFill>
                  <a:schemeClr val="accent1"/>
                </a:solidFill>
              </a:defRPr>
            </a:lvl1pPr>
            <a:lvl2pPr marL="914400" lvl="1" indent="-354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26"/>
          <p:cNvSpPr txBox="1">
            <a:spLocks noGrp="1"/>
          </p:cNvSpPr>
          <p:nvPr>
            <p:ph type="dt" idx="10"/>
          </p:nvPr>
        </p:nvSpPr>
        <p:spPr>
          <a:xfrm>
            <a:off x="720000" y="10736237"/>
            <a:ext cx="1315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6"/>
          <p:cNvSpPr txBox="1">
            <a:spLocks noGrp="1"/>
          </p:cNvSpPr>
          <p:nvPr>
            <p:ph type="ftr" idx="11"/>
          </p:nvPr>
        </p:nvSpPr>
        <p:spPr>
          <a:xfrm>
            <a:off x="4064000" y="10736237"/>
            <a:ext cx="406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6"/>
          <p:cNvSpPr txBox="1">
            <a:spLocks noGrp="1"/>
          </p:cNvSpPr>
          <p:nvPr>
            <p:ph type="sldNum" idx="12"/>
          </p:nvPr>
        </p:nvSpPr>
        <p:spPr>
          <a:xfrm>
            <a:off x="-1" y="10736237"/>
            <a:ext cx="695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259" name="Google Shape;259;p26"/>
          <p:cNvSpPr txBox="1">
            <a:spLocks noGrp="1"/>
          </p:cNvSpPr>
          <p:nvPr>
            <p:ph type="ctrTitle"/>
          </p:nvPr>
        </p:nvSpPr>
        <p:spPr>
          <a:xfrm>
            <a:off x="-2" y="0"/>
            <a:ext cx="10164765" cy="609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15200" tIns="0" rIns="203040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6"/>
          <p:cNvSpPr txBox="1">
            <a:spLocks noGrp="1"/>
          </p:cNvSpPr>
          <p:nvPr>
            <p:ph type="subTitle" idx="2"/>
          </p:nvPr>
        </p:nvSpPr>
        <p:spPr>
          <a:xfrm>
            <a:off x="1019175" y="4060824"/>
            <a:ext cx="5076825" cy="203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1" name="Google Shape;261;p26"/>
          <p:cNvSpPr>
            <a:spLocks noGrp="1"/>
          </p:cNvSpPr>
          <p:nvPr>
            <p:ph type="body" idx="3"/>
          </p:nvPr>
        </p:nvSpPr>
        <p:spPr>
          <a:xfrm>
            <a:off x="8596800" y="4536000"/>
            <a:ext cx="1080000" cy="1080000"/>
          </a:xfrm>
          <a:prstGeom prst="ellipse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349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00"/>
              <a:buFont typeface="Arial"/>
              <a:buChar char="•"/>
              <a:defRPr sz="100">
                <a:solidFill>
                  <a:schemeClr val="accent1"/>
                </a:solidFill>
              </a:defRPr>
            </a:lvl1pPr>
            <a:lvl2pPr marL="914400" lvl="1" indent="-354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26"/>
          <p:cNvSpPr txBox="1"/>
          <p:nvPr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Tittellysbilde grønn 2</a:t>
            </a:r>
            <a:endParaRPr/>
          </a:p>
        </p:txBody>
      </p:sp>
      <p:grpSp>
        <p:nvGrpSpPr>
          <p:cNvPr id="263" name="Google Shape;263;p26"/>
          <p:cNvGrpSpPr/>
          <p:nvPr/>
        </p:nvGrpSpPr>
        <p:grpSpPr>
          <a:xfrm>
            <a:off x="-715964" y="-1306644"/>
            <a:ext cx="12909164" cy="8164645"/>
            <a:chOff x="-715963" y="-1306644"/>
            <a:chExt cx="12909164" cy="8164645"/>
          </a:xfrm>
        </p:grpSpPr>
        <p:grpSp>
          <p:nvGrpSpPr>
            <p:cNvPr id="264" name="Google Shape;264;p26"/>
            <p:cNvGrpSpPr/>
            <p:nvPr/>
          </p:nvGrpSpPr>
          <p:grpSpPr>
            <a:xfrm>
              <a:off x="-800" y="-1306644"/>
              <a:ext cx="12194000" cy="1075437"/>
              <a:chOff x="-800" y="-1229864"/>
              <a:chExt cx="12194000" cy="1075437"/>
            </a:xfrm>
          </p:grpSpPr>
          <p:grpSp>
            <p:nvGrpSpPr>
              <p:cNvPr id="265" name="Google Shape;265;p26"/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</p:grpSpPr>
            <p:sp>
              <p:nvSpPr>
                <p:cNvPr id="266" name="Google Shape;266;p26"/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267" name="Google Shape;267;p26"/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268" name="Google Shape;268;p26"/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269" name="Google Shape;269;p26"/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270" name="Google Shape;270;p26"/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271" name="Google Shape;271;p26"/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</p:grpSp>
          <p:cxnSp>
            <p:nvCxnSpPr>
              <p:cNvPr id="272" name="Google Shape;272;p26"/>
              <p:cNvCxnSpPr/>
              <p:nvPr/>
            </p:nvCxnSpPr>
            <p:spPr>
              <a:xfrm>
                <a:off x="2032200" y="-327852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3" name="Google Shape;273;p26"/>
              <p:cNvCxnSpPr>
                <a:stCxn id="274" idx="3"/>
              </p:cNvCxnSpPr>
              <p:nvPr/>
            </p:nvCxnSpPr>
            <p:spPr>
              <a:xfrm>
                <a:off x="4060800" y="-1010827"/>
                <a:ext cx="3600" cy="856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5" name="Google Shape;275;p26"/>
              <p:cNvCxnSpPr>
                <a:stCxn id="276" idx="3"/>
              </p:cNvCxnSpPr>
              <p:nvPr/>
            </p:nvCxnSpPr>
            <p:spPr>
              <a:xfrm>
                <a:off x="6090400" y="-887727"/>
                <a:ext cx="5400" cy="733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7" name="Google Shape;277;p26"/>
              <p:cNvCxnSpPr>
                <a:stCxn id="278" idx="1"/>
              </p:cNvCxnSpPr>
              <p:nvPr/>
            </p:nvCxnSpPr>
            <p:spPr>
              <a:xfrm>
                <a:off x="0" y="-1126825"/>
                <a:ext cx="0" cy="97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9" name="Google Shape;279;p26"/>
              <p:cNvCxnSpPr>
                <a:stCxn id="280" idx="3"/>
              </p:cNvCxnSpPr>
              <p:nvPr/>
            </p:nvCxnSpPr>
            <p:spPr>
              <a:xfrm>
                <a:off x="8128000" y="-764627"/>
                <a:ext cx="900" cy="610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1" name="Google Shape;281;p26"/>
              <p:cNvCxnSpPr>
                <a:stCxn id="282" idx="3"/>
              </p:cNvCxnSpPr>
              <p:nvPr/>
            </p:nvCxnSpPr>
            <p:spPr>
              <a:xfrm>
                <a:off x="12192000" y="-518425"/>
                <a:ext cx="1200" cy="363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3" name="Google Shape;283;p26"/>
              <p:cNvCxnSpPr>
                <a:stCxn id="284" idx="3"/>
              </p:cNvCxnSpPr>
              <p:nvPr/>
            </p:nvCxnSpPr>
            <p:spPr>
              <a:xfrm>
                <a:off x="10156824" y="-641527"/>
                <a:ext cx="4200" cy="486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285" name="Google Shape;285;p26"/>
              <p:cNvGrpSpPr/>
              <p:nvPr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282" name="Google Shape;282;p26"/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33,87 cm</a:t>
                  </a:r>
                  <a:endParaRPr/>
                </a:p>
              </p:txBody>
            </p:sp>
            <p:cxnSp>
              <p:nvCxnSpPr>
                <p:cNvPr id="286" name="Google Shape;286;p26"/>
                <p:cNvCxnSpPr/>
                <p:nvPr/>
              </p:nvCxnSpPr>
              <p:spPr>
                <a:xfrm>
                  <a:off x="0" y="-480093"/>
                  <a:ext cx="12192000" cy="1129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287" name="Google Shape;287;p26"/>
              <p:cNvGrpSpPr/>
              <p:nvPr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284" name="Google Shape;284;p26"/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28,20 cm</a:t>
                  </a:r>
                  <a:endParaRPr/>
                </a:p>
              </p:txBody>
            </p:sp>
            <p:cxnSp>
              <p:nvCxnSpPr>
                <p:cNvPr id="288" name="Google Shape;288;p26"/>
                <p:cNvCxnSpPr/>
                <p:nvPr/>
              </p:nvCxnSpPr>
              <p:spPr>
                <a:xfrm>
                  <a:off x="0" y="-724066"/>
                  <a:ext cx="101568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289" name="Google Shape;289;p26"/>
              <p:cNvGrpSpPr/>
              <p:nvPr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280" name="Google Shape;280;p26"/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22,56 cm</a:t>
                  </a:r>
                  <a:endParaRPr/>
                </a:p>
              </p:txBody>
            </p:sp>
            <p:cxnSp>
              <p:nvCxnSpPr>
                <p:cNvPr id="290" name="Google Shape;290;p26"/>
                <p:cNvCxnSpPr/>
                <p:nvPr/>
              </p:nvCxnSpPr>
              <p:spPr>
                <a:xfrm>
                  <a:off x="0" y="-985856"/>
                  <a:ext cx="812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291" name="Google Shape;291;p26"/>
              <p:cNvGrpSpPr/>
              <p:nvPr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276" name="Google Shape;276;p26"/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16,92 cm</a:t>
                  </a:r>
                  <a:endParaRPr/>
                </a:p>
              </p:txBody>
            </p:sp>
            <p:cxnSp>
              <p:nvCxnSpPr>
                <p:cNvPr id="292" name="Google Shape;292;p26"/>
                <p:cNvCxnSpPr/>
                <p:nvPr/>
              </p:nvCxnSpPr>
              <p:spPr>
                <a:xfrm>
                  <a:off x="0" y="-1247646"/>
                  <a:ext cx="609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293" name="Google Shape;293;p26"/>
              <p:cNvGrpSpPr/>
              <p:nvPr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274" name="Google Shape;274;p26"/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11,28 cm</a:t>
                  </a:r>
                  <a:endParaRPr/>
                </a:p>
              </p:txBody>
            </p:sp>
            <p:cxnSp>
              <p:nvCxnSpPr>
                <p:cNvPr id="294" name="Google Shape;294;p26"/>
                <p:cNvCxnSpPr/>
                <p:nvPr/>
              </p:nvCxnSpPr>
              <p:spPr>
                <a:xfrm>
                  <a:off x="0" y="-1509436"/>
                  <a:ext cx="4060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295" name="Google Shape;295;p26"/>
              <p:cNvGrpSpPr/>
              <p:nvPr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278" name="Google Shape;278;p26"/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2,82 cm</a:t>
                  </a:r>
                  <a:endParaRPr/>
                </a:p>
              </p:txBody>
            </p:sp>
            <p:cxnSp>
              <p:nvCxnSpPr>
                <p:cNvPr id="296" name="Google Shape;296;p26"/>
                <p:cNvCxnSpPr/>
                <p:nvPr/>
              </p:nvCxnSpPr>
              <p:spPr>
                <a:xfrm>
                  <a:off x="0" y="-1764452"/>
                  <a:ext cx="101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cxnSp>
            <p:nvCxnSpPr>
              <p:cNvPr id="297" name="Google Shape;297;p26"/>
              <p:cNvCxnSpPr/>
              <p:nvPr/>
            </p:nvCxnSpPr>
            <p:spPr>
              <a:xfrm>
                <a:off x="1015200" y="-1113866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98" name="Google Shape;298;p26"/>
            <p:cNvGrpSpPr/>
            <p:nvPr/>
          </p:nvGrpSpPr>
          <p:grpSpPr>
            <a:xfrm>
              <a:off x="-715963" y="-4004"/>
              <a:ext cx="590565" cy="6862005"/>
              <a:chOff x="-715963" y="-4004"/>
              <a:chExt cx="590565" cy="6862005"/>
            </a:xfrm>
          </p:grpSpPr>
          <p:sp>
            <p:nvSpPr>
              <p:cNvPr id="299" name="Google Shape;299;p26"/>
              <p:cNvSpPr/>
              <p:nvPr/>
            </p:nvSpPr>
            <p:spPr>
              <a:xfrm rot="-54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2,13 cm</a:t>
                </a:r>
                <a:endParaRPr/>
              </a:p>
            </p:txBody>
          </p:sp>
          <p:sp>
            <p:nvSpPr>
              <p:cNvPr id="300" name="Google Shape;300;p26"/>
              <p:cNvSpPr/>
              <p:nvPr/>
            </p:nvSpPr>
            <p:spPr>
              <a:xfrm rot="-54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301" name="Google Shape;301;p26"/>
              <p:cNvSpPr/>
              <p:nvPr/>
            </p:nvSpPr>
            <p:spPr>
              <a:xfrm rot="-54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302" name="Google Shape;302;p26"/>
              <p:cNvSpPr/>
              <p:nvPr/>
            </p:nvSpPr>
            <p:spPr>
              <a:xfrm rot="-54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cxnSp>
            <p:nvCxnSpPr>
              <p:cNvPr id="303" name="Google Shape;303;p26"/>
              <p:cNvCxnSpPr/>
              <p:nvPr/>
            </p:nvCxnSpPr>
            <p:spPr>
              <a:xfrm rot="10800000">
                <a:off x="-216188" y="3976734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4" name="Google Shape;304;p26"/>
              <p:cNvCxnSpPr/>
              <p:nvPr/>
            </p:nvCxnSpPr>
            <p:spPr>
              <a:xfrm>
                <a:off x="-650022" y="4059797"/>
                <a:ext cx="523098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5" name="Google Shape;305;p26"/>
              <p:cNvCxnSpPr>
                <a:stCxn id="306" idx="3"/>
              </p:cNvCxnSpPr>
              <p:nvPr/>
            </p:nvCxnSpPr>
            <p:spPr>
              <a:xfrm rot="10800000" flipH="1">
                <a:off x="-489823" y="-3804"/>
                <a:ext cx="363900" cy="5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7" name="Google Shape;307;p26"/>
              <p:cNvCxnSpPr>
                <a:stCxn id="306" idx="1"/>
              </p:cNvCxnSpPr>
              <p:nvPr/>
            </p:nvCxnSpPr>
            <p:spPr>
              <a:xfrm rot="10800000" flipH="1">
                <a:off x="-489823" y="6091896"/>
                <a:ext cx="363900" cy="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06" name="Google Shape;306;p26"/>
              <p:cNvSpPr/>
              <p:nvPr/>
            </p:nvSpPr>
            <p:spPr>
              <a:xfrm rot="-54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16,92 cm</a:t>
                </a:r>
                <a:endParaRPr/>
              </a:p>
            </p:txBody>
          </p:sp>
          <p:cxnSp>
            <p:nvCxnSpPr>
              <p:cNvPr id="308" name="Google Shape;308;p26"/>
              <p:cNvCxnSpPr/>
              <p:nvPr/>
            </p:nvCxnSpPr>
            <p:spPr>
              <a:xfrm rot="-5400000">
                <a:off x="-3432384" y="3047196"/>
                <a:ext cx="6091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triangle" w="med" len="med"/>
                <a:tailEnd type="none" w="sm" len="sm"/>
              </a:ln>
            </p:spPr>
          </p:cxnSp>
          <p:sp>
            <p:nvSpPr>
              <p:cNvPr id="309" name="Google Shape;309;p26"/>
              <p:cNvSpPr/>
              <p:nvPr/>
            </p:nvSpPr>
            <p:spPr>
              <a:xfrm rot="-54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11,28 cm</a:t>
                </a:r>
                <a:endParaRPr/>
              </a:p>
            </p:txBody>
          </p:sp>
          <p:cxnSp>
            <p:nvCxnSpPr>
              <p:cNvPr id="310" name="Google Shape;310;p26"/>
              <p:cNvCxnSpPr/>
              <p:nvPr/>
            </p:nvCxnSpPr>
            <p:spPr>
              <a:xfrm rot="-5400000">
                <a:off x="-2540284" y="2031996"/>
                <a:ext cx="4060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triangle" w="med" len="med"/>
                <a:tailEnd type="none" w="sm" len="sm"/>
              </a:ln>
            </p:spPr>
          </p:cxnSp>
          <p:cxnSp>
            <p:nvCxnSpPr>
              <p:cNvPr id="311" name="Google Shape;311;p26"/>
              <p:cNvCxnSpPr/>
              <p:nvPr/>
            </p:nvCxnSpPr>
            <p:spPr>
              <a:xfrm rot="10800000">
                <a:off x="-208461" y="6773298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2" name="Google Shape;312;p26"/>
              <p:cNvCxnSpPr/>
              <p:nvPr/>
            </p:nvCxnSpPr>
            <p:spPr>
              <a:xfrm rot="10800000">
                <a:off x="-216188" y="1943964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313" name="Google Shape;313;p26"/>
            <p:cNvSpPr txBox="1"/>
            <p:nvPr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Oslo 2019</a:t>
              </a:r>
              <a:endParaRPr/>
            </a:p>
          </p:txBody>
        </p:sp>
      </p:grpSp>
      <p:grpSp>
        <p:nvGrpSpPr>
          <p:cNvPr id="314" name="Google Shape;314;p26"/>
          <p:cNvGrpSpPr/>
          <p:nvPr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315" name="Google Shape;315;p26"/>
            <p:cNvGrpSpPr/>
            <p:nvPr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316" name="Google Shape;316;p26"/>
              <p:cNvSpPr/>
              <p:nvPr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17" name="Google Shape;317;p26"/>
              <p:cNvGrpSpPr/>
              <p:nvPr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318" name="Google Shape;318;p26"/>
                <p:cNvGrpSpPr/>
                <p:nvPr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319" name="Google Shape;319;p26"/>
                  <p:cNvSpPr/>
                  <p:nvPr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0" name="Google Shape;320;p26"/>
                  <p:cNvSpPr/>
                  <p:nvPr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" name="Google Shape;321;p26"/>
                  <p:cNvSpPr/>
                  <p:nvPr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322" name="Google Shape;322;p26"/>
                <p:cNvGrpSpPr/>
                <p:nvPr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323" name="Google Shape;323;p26"/>
                  <p:cNvSpPr/>
                  <p:nvPr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4" name="Google Shape;324;p26"/>
                  <p:cNvSpPr/>
                  <p:nvPr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5" name="Google Shape;325;p26"/>
                  <p:cNvSpPr/>
                  <p:nvPr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326" name="Google Shape;326;p26"/>
                <p:cNvGrpSpPr/>
                <p:nvPr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327" name="Google Shape;327;p26"/>
                  <p:cNvSpPr/>
                  <p:nvPr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8" name="Google Shape;328;p26"/>
                  <p:cNvSpPr/>
                  <p:nvPr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9" name="Google Shape;329;p26"/>
                  <p:cNvSpPr/>
                  <p:nvPr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0" name="Google Shape;330;p26"/>
                  <p:cNvSpPr/>
                  <p:nvPr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31" name="Google Shape;331;p26"/>
            <p:cNvSpPr txBox="1"/>
            <p:nvPr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Det er lov å endre bakgrunnsfarge.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På sider med positiv logo benyttes alltid lyse bakgrunnsfarger.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no-NO" sz="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Sørg alltid for god lesbarhet/kontrast </a:t>
              </a: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og følg lovlige farge-kombinasjoner.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2" name="Google Shape;332;p26"/>
            <p:cNvCxnSpPr>
              <a:stCxn id="319" idx="3"/>
              <a:endCxn id="323" idx="3"/>
            </p:cNvCxnSpPr>
            <p:nvPr/>
          </p:nvCxnSpPr>
          <p:spPr>
            <a:xfrm>
              <a:off x="12610441" y="212088"/>
              <a:ext cx="600" cy="956100"/>
            </a:xfrm>
            <a:prstGeom prst="bentConnector3">
              <a:avLst>
                <a:gd name="adj1" fmla="val 1025000"/>
              </a:avLst>
            </a:prstGeom>
            <a:noFill/>
            <a:ln w="9525" cap="sq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</p:cxnSp>
        <p:sp>
          <p:nvSpPr>
            <p:cNvPr id="333" name="Google Shape;333;p26"/>
            <p:cNvSpPr txBox="1"/>
            <p:nvPr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Mørk blå og mørk grønn bakgrunn, skal alltid ha negativ tekst/logo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tellysbilde gul">
  <p:cSld name="Tittellysbilde gul">
    <p:bg>
      <p:bgPr>
        <a:solidFill>
          <a:schemeClr val="lt2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7"/>
          <p:cNvSpPr txBox="1">
            <a:spLocks noGrp="1"/>
          </p:cNvSpPr>
          <p:nvPr>
            <p:ph type="ctrTitle"/>
          </p:nvPr>
        </p:nvSpPr>
        <p:spPr>
          <a:xfrm>
            <a:off x="0" y="-1"/>
            <a:ext cx="12192000" cy="60928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2534400" tIns="0" rIns="203040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27"/>
          <p:cNvSpPr>
            <a:spLocks noGrp="1"/>
          </p:cNvSpPr>
          <p:nvPr>
            <p:ph type="body" idx="1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349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00"/>
              <a:buFont typeface="Arial"/>
              <a:buChar char="•"/>
              <a:defRPr sz="100">
                <a:solidFill>
                  <a:schemeClr val="accent6"/>
                </a:solidFill>
              </a:defRPr>
            </a:lvl1pPr>
            <a:lvl2pPr marL="914400" lvl="1" indent="-354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27"/>
          <p:cNvSpPr txBox="1">
            <a:spLocks noGrp="1"/>
          </p:cNvSpPr>
          <p:nvPr>
            <p:ph type="dt" idx="10"/>
          </p:nvPr>
        </p:nvSpPr>
        <p:spPr>
          <a:xfrm>
            <a:off x="720000" y="10736237"/>
            <a:ext cx="1315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7"/>
          <p:cNvSpPr txBox="1">
            <a:spLocks noGrp="1"/>
          </p:cNvSpPr>
          <p:nvPr>
            <p:ph type="ftr" idx="11"/>
          </p:nvPr>
        </p:nvSpPr>
        <p:spPr>
          <a:xfrm>
            <a:off x="4064000" y="10736237"/>
            <a:ext cx="406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27"/>
          <p:cNvSpPr txBox="1">
            <a:spLocks noGrp="1"/>
          </p:cNvSpPr>
          <p:nvPr>
            <p:ph type="sldNum" idx="12"/>
          </p:nvPr>
        </p:nvSpPr>
        <p:spPr>
          <a:xfrm>
            <a:off x="-1" y="10736237"/>
            <a:ext cx="695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340" name="Google Shape;340;p27"/>
          <p:cNvSpPr txBox="1">
            <a:spLocks noGrp="1"/>
          </p:cNvSpPr>
          <p:nvPr>
            <p:ph type="subTitle" idx="2"/>
          </p:nvPr>
        </p:nvSpPr>
        <p:spPr>
          <a:xfrm>
            <a:off x="2035175" y="4060824"/>
            <a:ext cx="8121600" cy="203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600" tIns="180000" rIns="0" bIns="1800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1" name="Google Shape;341;p27"/>
          <p:cNvSpPr>
            <a:spLocks noGrp="1"/>
          </p:cNvSpPr>
          <p:nvPr>
            <p:ph type="body" idx="3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349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00"/>
              <a:buFont typeface="Arial"/>
              <a:buChar char="•"/>
              <a:defRPr sz="100">
                <a:solidFill>
                  <a:schemeClr val="accent6"/>
                </a:solidFill>
              </a:defRPr>
            </a:lvl1pPr>
            <a:lvl2pPr marL="914400" lvl="1" indent="-354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27"/>
          <p:cNvSpPr>
            <a:spLocks noGrp="1"/>
          </p:cNvSpPr>
          <p:nvPr>
            <p:ph type="body" idx="4"/>
          </p:nvPr>
        </p:nvSpPr>
        <p:spPr>
          <a:xfrm>
            <a:off x="10152000" y="4060800"/>
            <a:ext cx="2030400" cy="2030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00"/>
              <a:buFont typeface="Arial"/>
              <a:buNone/>
              <a:defRPr sz="100">
                <a:solidFill>
                  <a:schemeClr val="accent6"/>
                </a:solidFill>
              </a:defRPr>
            </a:lvl1pPr>
            <a:lvl2pPr marL="914400" lvl="1" indent="-354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27"/>
          <p:cNvSpPr txBox="1"/>
          <p:nvPr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Tittellysbilde gul 2</a:t>
            </a:r>
            <a:endParaRPr/>
          </a:p>
        </p:txBody>
      </p:sp>
      <p:grpSp>
        <p:nvGrpSpPr>
          <p:cNvPr id="344" name="Google Shape;344;p27"/>
          <p:cNvGrpSpPr/>
          <p:nvPr/>
        </p:nvGrpSpPr>
        <p:grpSpPr>
          <a:xfrm>
            <a:off x="-715964" y="-1306644"/>
            <a:ext cx="12909164" cy="8164645"/>
            <a:chOff x="-715963" y="-1306644"/>
            <a:chExt cx="12909164" cy="8164645"/>
          </a:xfrm>
        </p:grpSpPr>
        <p:grpSp>
          <p:nvGrpSpPr>
            <p:cNvPr id="345" name="Google Shape;345;p27"/>
            <p:cNvGrpSpPr/>
            <p:nvPr/>
          </p:nvGrpSpPr>
          <p:grpSpPr>
            <a:xfrm>
              <a:off x="-800" y="-1306644"/>
              <a:ext cx="12194000" cy="1075437"/>
              <a:chOff x="-800" y="-1229864"/>
              <a:chExt cx="12194000" cy="1075437"/>
            </a:xfrm>
          </p:grpSpPr>
          <p:grpSp>
            <p:nvGrpSpPr>
              <p:cNvPr id="346" name="Google Shape;346;p27"/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</p:grpSpPr>
            <p:sp>
              <p:nvSpPr>
                <p:cNvPr id="347" name="Google Shape;347;p27"/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348" name="Google Shape;348;p27"/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349" name="Google Shape;349;p27"/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350" name="Google Shape;350;p27"/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351" name="Google Shape;351;p27"/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352" name="Google Shape;352;p27"/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</p:grpSp>
          <p:cxnSp>
            <p:nvCxnSpPr>
              <p:cNvPr id="353" name="Google Shape;353;p27"/>
              <p:cNvCxnSpPr/>
              <p:nvPr/>
            </p:nvCxnSpPr>
            <p:spPr>
              <a:xfrm>
                <a:off x="2032200" y="-327852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4" name="Google Shape;354;p27"/>
              <p:cNvCxnSpPr>
                <a:stCxn id="355" idx="3"/>
              </p:cNvCxnSpPr>
              <p:nvPr/>
            </p:nvCxnSpPr>
            <p:spPr>
              <a:xfrm>
                <a:off x="4060800" y="-1010827"/>
                <a:ext cx="3600" cy="856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6" name="Google Shape;356;p27"/>
              <p:cNvCxnSpPr>
                <a:stCxn id="357" idx="3"/>
              </p:cNvCxnSpPr>
              <p:nvPr/>
            </p:nvCxnSpPr>
            <p:spPr>
              <a:xfrm>
                <a:off x="6090400" y="-887727"/>
                <a:ext cx="5400" cy="733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8" name="Google Shape;358;p27"/>
              <p:cNvCxnSpPr>
                <a:stCxn id="359" idx="1"/>
              </p:cNvCxnSpPr>
              <p:nvPr/>
            </p:nvCxnSpPr>
            <p:spPr>
              <a:xfrm>
                <a:off x="0" y="-1126825"/>
                <a:ext cx="0" cy="97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0" name="Google Shape;360;p27"/>
              <p:cNvCxnSpPr>
                <a:stCxn id="361" idx="3"/>
              </p:cNvCxnSpPr>
              <p:nvPr/>
            </p:nvCxnSpPr>
            <p:spPr>
              <a:xfrm>
                <a:off x="8128000" y="-764627"/>
                <a:ext cx="900" cy="610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2" name="Google Shape;362;p27"/>
              <p:cNvCxnSpPr>
                <a:stCxn id="363" idx="3"/>
              </p:cNvCxnSpPr>
              <p:nvPr/>
            </p:nvCxnSpPr>
            <p:spPr>
              <a:xfrm>
                <a:off x="12192000" y="-518425"/>
                <a:ext cx="1200" cy="363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4" name="Google Shape;364;p27"/>
              <p:cNvCxnSpPr>
                <a:stCxn id="365" idx="3"/>
              </p:cNvCxnSpPr>
              <p:nvPr/>
            </p:nvCxnSpPr>
            <p:spPr>
              <a:xfrm>
                <a:off x="10156824" y="-641527"/>
                <a:ext cx="4200" cy="486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366" name="Google Shape;366;p27"/>
              <p:cNvGrpSpPr/>
              <p:nvPr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363" name="Google Shape;363;p27"/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33,87 cm</a:t>
                  </a:r>
                  <a:endParaRPr/>
                </a:p>
              </p:txBody>
            </p:sp>
            <p:cxnSp>
              <p:nvCxnSpPr>
                <p:cNvPr id="367" name="Google Shape;367;p27"/>
                <p:cNvCxnSpPr/>
                <p:nvPr/>
              </p:nvCxnSpPr>
              <p:spPr>
                <a:xfrm>
                  <a:off x="0" y="-480093"/>
                  <a:ext cx="12192000" cy="1129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368" name="Google Shape;368;p27"/>
              <p:cNvGrpSpPr/>
              <p:nvPr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365" name="Google Shape;365;p27"/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28,20 cm</a:t>
                  </a:r>
                  <a:endParaRPr/>
                </a:p>
              </p:txBody>
            </p:sp>
            <p:cxnSp>
              <p:nvCxnSpPr>
                <p:cNvPr id="369" name="Google Shape;369;p27"/>
                <p:cNvCxnSpPr/>
                <p:nvPr/>
              </p:nvCxnSpPr>
              <p:spPr>
                <a:xfrm>
                  <a:off x="0" y="-724066"/>
                  <a:ext cx="101568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370" name="Google Shape;370;p27"/>
              <p:cNvGrpSpPr/>
              <p:nvPr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361" name="Google Shape;361;p27"/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22,56 cm</a:t>
                  </a:r>
                  <a:endParaRPr/>
                </a:p>
              </p:txBody>
            </p:sp>
            <p:cxnSp>
              <p:nvCxnSpPr>
                <p:cNvPr id="371" name="Google Shape;371;p27"/>
                <p:cNvCxnSpPr/>
                <p:nvPr/>
              </p:nvCxnSpPr>
              <p:spPr>
                <a:xfrm>
                  <a:off x="0" y="-985856"/>
                  <a:ext cx="812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372" name="Google Shape;372;p27"/>
              <p:cNvGrpSpPr/>
              <p:nvPr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357" name="Google Shape;357;p27"/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16,92 cm</a:t>
                  </a:r>
                  <a:endParaRPr/>
                </a:p>
              </p:txBody>
            </p:sp>
            <p:cxnSp>
              <p:nvCxnSpPr>
                <p:cNvPr id="373" name="Google Shape;373;p27"/>
                <p:cNvCxnSpPr/>
                <p:nvPr/>
              </p:nvCxnSpPr>
              <p:spPr>
                <a:xfrm>
                  <a:off x="0" y="-1247646"/>
                  <a:ext cx="609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374" name="Google Shape;374;p27"/>
              <p:cNvGrpSpPr/>
              <p:nvPr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355" name="Google Shape;355;p27"/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11,28 cm</a:t>
                  </a:r>
                  <a:endParaRPr/>
                </a:p>
              </p:txBody>
            </p:sp>
            <p:cxnSp>
              <p:nvCxnSpPr>
                <p:cNvPr id="375" name="Google Shape;375;p27"/>
                <p:cNvCxnSpPr/>
                <p:nvPr/>
              </p:nvCxnSpPr>
              <p:spPr>
                <a:xfrm>
                  <a:off x="0" y="-1509436"/>
                  <a:ext cx="4060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376" name="Google Shape;376;p27"/>
              <p:cNvGrpSpPr/>
              <p:nvPr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59" name="Google Shape;359;p27"/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2,82 cm</a:t>
                  </a:r>
                  <a:endParaRPr/>
                </a:p>
              </p:txBody>
            </p:sp>
            <p:cxnSp>
              <p:nvCxnSpPr>
                <p:cNvPr id="377" name="Google Shape;377;p27"/>
                <p:cNvCxnSpPr/>
                <p:nvPr/>
              </p:nvCxnSpPr>
              <p:spPr>
                <a:xfrm>
                  <a:off x="0" y="-1764452"/>
                  <a:ext cx="101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cxnSp>
            <p:nvCxnSpPr>
              <p:cNvPr id="378" name="Google Shape;378;p27"/>
              <p:cNvCxnSpPr/>
              <p:nvPr/>
            </p:nvCxnSpPr>
            <p:spPr>
              <a:xfrm>
                <a:off x="1015200" y="-1113866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79" name="Google Shape;379;p27"/>
            <p:cNvGrpSpPr/>
            <p:nvPr/>
          </p:nvGrpSpPr>
          <p:grpSpPr>
            <a:xfrm>
              <a:off x="-715963" y="-4004"/>
              <a:ext cx="590565" cy="6862005"/>
              <a:chOff x="-715963" y="-4004"/>
              <a:chExt cx="590565" cy="6862005"/>
            </a:xfrm>
          </p:grpSpPr>
          <p:sp>
            <p:nvSpPr>
              <p:cNvPr id="380" name="Google Shape;380;p27"/>
              <p:cNvSpPr/>
              <p:nvPr/>
            </p:nvSpPr>
            <p:spPr>
              <a:xfrm rot="-54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2,13 cm</a:t>
                </a:r>
                <a:endParaRPr/>
              </a:p>
            </p:txBody>
          </p:sp>
          <p:sp>
            <p:nvSpPr>
              <p:cNvPr id="381" name="Google Shape;381;p27"/>
              <p:cNvSpPr/>
              <p:nvPr/>
            </p:nvSpPr>
            <p:spPr>
              <a:xfrm rot="-54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382" name="Google Shape;382;p27"/>
              <p:cNvSpPr/>
              <p:nvPr/>
            </p:nvSpPr>
            <p:spPr>
              <a:xfrm rot="-54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383" name="Google Shape;383;p27"/>
              <p:cNvSpPr/>
              <p:nvPr/>
            </p:nvSpPr>
            <p:spPr>
              <a:xfrm rot="-54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cxnSp>
            <p:nvCxnSpPr>
              <p:cNvPr id="384" name="Google Shape;384;p27"/>
              <p:cNvCxnSpPr/>
              <p:nvPr/>
            </p:nvCxnSpPr>
            <p:spPr>
              <a:xfrm rot="10800000">
                <a:off x="-216188" y="3976734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5" name="Google Shape;385;p27"/>
              <p:cNvCxnSpPr/>
              <p:nvPr/>
            </p:nvCxnSpPr>
            <p:spPr>
              <a:xfrm>
                <a:off x="-650022" y="4059797"/>
                <a:ext cx="523098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6" name="Google Shape;386;p27"/>
              <p:cNvCxnSpPr>
                <a:stCxn id="387" idx="3"/>
              </p:cNvCxnSpPr>
              <p:nvPr/>
            </p:nvCxnSpPr>
            <p:spPr>
              <a:xfrm rot="10800000" flipH="1">
                <a:off x="-489823" y="-3804"/>
                <a:ext cx="363900" cy="5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8" name="Google Shape;388;p27"/>
              <p:cNvCxnSpPr>
                <a:stCxn id="387" idx="1"/>
              </p:cNvCxnSpPr>
              <p:nvPr/>
            </p:nvCxnSpPr>
            <p:spPr>
              <a:xfrm rot="10800000" flipH="1">
                <a:off x="-489823" y="6091896"/>
                <a:ext cx="363900" cy="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87" name="Google Shape;387;p27"/>
              <p:cNvSpPr/>
              <p:nvPr/>
            </p:nvSpPr>
            <p:spPr>
              <a:xfrm rot="-54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16,92 cm</a:t>
                </a:r>
                <a:endParaRPr/>
              </a:p>
            </p:txBody>
          </p:sp>
          <p:cxnSp>
            <p:nvCxnSpPr>
              <p:cNvPr id="389" name="Google Shape;389;p27"/>
              <p:cNvCxnSpPr/>
              <p:nvPr/>
            </p:nvCxnSpPr>
            <p:spPr>
              <a:xfrm rot="-5400000">
                <a:off x="-3432384" y="3047196"/>
                <a:ext cx="6091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triangle" w="med" len="med"/>
                <a:tailEnd type="none" w="sm" len="sm"/>
              </a:ln>
            </p:spPr>
          </p:cxnSp>
          <p:sp>
            <p:nvSpPr>
              <p:cNvPr id="390" name="Google Shape;390;p27"/>
              <p:cNvSpPr/>
              <p:nvPr/>
            </p:nvSpPr>
            <p:spPr>
              <a:xfrm rot="-54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11,28 cm</a:t>
                </a:r>
                <a:endParaRPr/>
              </a:p>
            </p:txBody>
          </p:sp>
          <p:cxnSp>
            <p:nvCxnSpPr>
              <p:cNvPr id="391" name="Google Shape;391;p27"/>
              <p:cNvCxnSpPr/>
              <p:nvPr/>
            </p:nvCxnSpPr>
            <p:spPr>
              <a:xfrm rot="-5400000">
                <a:off x="-2540284" y="2031996"/>
                <a:ext cx="4060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triangle" w="med" len="med"/>
                <a:tailEnd type="none" w="sm" len="sm"/>
              </a:ln>
            </p:spPr>
          </p:cxnSp>
          <p:cxnSp>
            <p:nvCxnSpPr>
              <p:cNvPr id="392" name="Google Shape;392;p27"/>
              <p:cNvCxnSpPr/>
              <p:nvPr/>
            </p:nvCxnSpPr>
            <p:spPr>
              <a:xfrm rot="10800000">
                <a:off x="-208461" y="6773298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3" name="Google Shape;393;p27"/>
              <p:cNvCxnSpPr/>
              <p:nvPr/>
            </p:nvCxnSpPr>
            <p:spPr>
              <a:xfrm rot="10800000">
                <a:off x="-216188" y="1943964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394" name="Google Shape;394;p27"/>
            <p:cNvSpPr txBox="1"/>
            <p:nvPr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Oslo 2019</a:t>
              </a:r>
              <a:endParaRPr/>
            </a:p>
          </p:txBody>
        </p:sp>
      </p:grpSp>
      <p:grpSp>
        <p:nvGrpSpPr>
          <p:cNvPr id="395" name="Google Shape;395;p27"/>
          <p:cNvGrpSpPr/>
          <p:nvPr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396" name="Google Shape;396;p27"/>
            <p:cNvGrpSpPr/>
            <p:nvPr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397" name="Google Shape;397;p27"/>
              <p:cNvSpPr/>
              <p:nvPr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98" name="Google Shape;398;p27"/>
              <p:cNvGrpSpPr/>
              <p:nvPr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399" name="Google Shape;399;p27"/>
                <p:cNvGrpSpPr/>
                <p:nvPr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400" name="Google Shape;400;p27"/>
                  <p:cNvSpPr/>
                  <p:nvPr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1" name="Google Shape;401;p27"/>
                  <p:cNvSpPr/>
                  <p:nvPr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2" name="Google Shape;402;p27"/>
                  <p:cNvSpPr/>
                  <p:nvPr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03" name="Google Shape;403;p27"/>
                <p:cNvGrpSpPr/>
                <p:nvPr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404" name="Google Shape;404;p27"/>
                  <p:cNvSpPr/>
                  <p:nvPr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5" name="Google Shape;405;p27"/>
                  <p:cNvSpPr/>
                  <p:nvPr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6" name="Google Shape;406;p27"/>
                  <p:cNvSpPr/>
                  <p:nvPr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07" name="Google Shape;407;p27"/>
                <p:cNvGrpSpPr/>
                <p:nvPr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408" name="Google Shape;408;p27"/>
                  <p:cNvSpPr/>
                  <p:nvPr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9" name="Google Shape;409;p27"/>
                  <p:cNvSpPr/>
                  <p:nvPr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0" name="Google Shape;410;p27"/>
                  <p:cNvSpPr/>
                  <p:nvPr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1" name="Google Shape;411;p27"/>
                  <p:cNvSpPr/>
                  <p:nvPr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12" name="Google Shape;412;p27"/>
            <p:cNvSpPr txBox="1"/>
            <p:nvPr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Det er lov å endre bakgrunnsfarge.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På sider med positiv logo benyttes alltid lyse bakgrunnsfarger.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no-NO" sz="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Sørg alltid for god lesbarhet/kontrast </a:t>
              </a:r>
              <a:r>
                <a:rPr lang="no-NO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og følg lovlige farge-kombinasjoner.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13" name="Google Shape;413;p27"/>
            <p:cNvCxnSpPr>
              <a:stCxn id="400" idx="3"/>
              <a:endCxn id="404" idx="3"/>
            </p:cNvCxnSpPr>
            <p:nvPr/>
          </p:nvCxnSpPr>
          <p:spPr>
            <a:xfrm>
              <a:off x="12610441" y="212088"/>
              <a:ext cx="600" cy="956100"/>
            </a:xfrm>
            <a:prstGeom prst="bentConnector3">
              <a:avLst>
                <a:gd name="adj1" fmla="val 1025000"/>
              </a:avLst>
            </a:prstGeom>
            <a:noFill/>
            <a:ln w="9525" cap="sq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</p:cxnSp>
        <p:sp>
          <p:nvSpPr>
            <p:cNvPr id="414" name="Google Shape;414;p27"/>
            <p:cNvSpPr txBox="1"/>
            <p:nvPr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Mørk blå og mørk grønn bakgrunn, skal alltid ha negativ tekst/logo</a:t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73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7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15" name="Google Shape;15;p12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331200" y="6296400"/>
            <a:ext cx="688336" cy="36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;p12"/>
          <p:cNvGrpSpPr/>
          <p:nvPr/>
        </p:nvGrpSpPr>
        <p:grpSpPr>
          <a:xfrm>
            <a:off x="-715964" y="-1306644"/>
            <a:ext cx="12909164" cy="8164645"/>
            <a:chOff x="-715963" y="-1306644"/>
            <a:chExt cx="12909164" cy="8164645"/>
          </a:xfrm>
        </p:grpSpPr>
        <p:grpSp>
          <p:nvGrpSpPr>
            <p:cNvPr id="17" name="Google Shape;17;p12"/>
            <p:cNvGrpSpPr/>
            <p:nvPr/>
          </p:nvGrpSpPr>
          <p:grpSpPr>
            <a:xfrm>
              <a:off x="-800" y="-1306644"/>
              <a:ext cx="12194000" cy="1075437"/>
              <a:chOff x="-800" y="-1229864"/>
              <a:chExt cx="12194000" cy="1075437"/>
            </a:xfrm>
          </p:grpSpPr>
          <p:grpSp>
            <p:nvGrpSpPr>
              <p:cNvPr id="18" name="Google Shape;18;p12"/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</p:grpSpPr>
            <p:sp>
              <p:nvSpPr>
                <p:cNvPr id="19" name="Google Shape;19;p12"/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20" name="Google Shape;20;p12"/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21" name="Google Shape;21;p12"/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22" name="Google Shape;22;p12"/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23" name="Google Shape;23;p12"/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24" name="Google Shape;24;p12"/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</p:grpSp>
          <p:cxnSp>
            <p:nvCxnSpPr>
              <p:cNvPr id="25" name="Google Shape;25;p12"/>
              <p:cNvCxnSpPr/>
              <p:nvPr/>
            </p:nvCxnSpPr>
            <p:spPr>
              <a:xfrm>
                <a:off x="2032200" y="-327852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" name="Google Shape;26;p12"/>
              <p:cNvCxnSpPr>
                <a:stCxn id="27" idx="3"/>
              </p:cNvCxnSpPr>
              <p:nvPr/>
            </p:nvCxnSpPr>
            <p:spPr>
              <a:xfrm>
                <a:off x="4060800" y="-1010827"/>
                <a:ext cx="3600" cy="856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" name="Google Shape;28;p12"/>
              <p:cNvCxnSpPr>
                <a:stCxn id="29" idx="3"/>
              </p:cNvCxnSpPr>
              <p:nvPr/>
            </p:nvCxnSpPr>
            <p:spPr>
              <a:xfrm>
                <a:off x="6090400" y="-887727"/>
                <a:ext cx="5400" cy="733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" name="Google Shape;30;p12"/>
              <p:cNvCxnSpPr>
                <a:stCxn id="31" idx="1"/>
              </p:cNvCxnSpPr>
              <p:nvPr/>
            </p:nvCxnSpPr>
            <p:spPr>
              <a:xfrm>
                <a:off x="0" y="-1126825"/>
                <a:ext cx="0" cy="97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" name="Google Shape;32;p12"/>
              <p:cNvCxnSpPr>
                <a:stCxn id="33" idx="3"/>
              </p:cNvCxnSpPr>
              <p:nvPr/>
            </p:nvCxnSpPr>
            <p:spPr>
              <a:xfrm>
                <a:off x="8128000" y="-764627"/>
                <a:ext cx="900" cy="610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" name="Google Shape;34;p12"/>
              <p:cNvCxnSpPr>
                <a:stCxn id="35" idx="3"/>
              </p:cNvCxnSpPr>
              <p:nvPr/>
            </p:nvCxnSpPr>
            <p:spPr>
              <a:xfrm>
                <a:off x="12192000" y="-518425"/>
                <a:ext cx="1200" cy="363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" name="Google Shape;36;p12"/>
              <p:cNvCxnSpPr>
                <a:stCxn id="37" idx="3"/>
              </p:cNvCxnSpPr>
              <p:nvPr/>
            </p:nvCxnSpPr>
            <p:spPr>
              <a:xfrm>
                <a:off x="10156824" y="-641527"/>
                <a:ext cx="4200" cy="486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38" name="Google Shape;38;p12"/>
              <p:cNvGrpSpPr/>
              <p:nvPr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35" name="Google Shape;35;p12"/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33,87 cm</a:t>
                  </a:r>
                  <a:endParaRPr/>
                </a:p>
              </p:txBody>
            </p:sp>
            <p:cxnSp>
              <p:nvCxnSpPr>
                <p:cNvPr id="39" name="Google Shape;39;p12"/>
                <p:cNvCxnSpPr/>
                <p:nvPr/>
              </p:nvCxnSpPr>
              <p:spPr>
                <a:xfrm>
                  <a:off x="0" y="-480093"/>
                  <a:ext cx="12192000" cy="1129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40" name="Google Shape;40;p12"/>
              <p:cNvGrpSpPr/>
              <p:nvPr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37" name="Google Shape;37;p12"/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28,20 cm</a:t>
                  </a:r>
                  <a:endParaRPr/>
                </a:p>
              </p:txBody>
            </p:sp>
            <p:cxnSp>
              <p:nvCxnSpPr>
                <p:cNvPr id="41" name="Google Shape;41;p12"/>
                <p:cNvCxnSpPr/>
                <p:nvPr/>
              </p:nvCxnSpPr>
              <p:spPr>
                <a:xfrm>
                  <a:off x="0" y="-724066"/>
                  <a:ext cx="101568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42" name="Google Shape;42;p12"/>
              <p:cNvGrpSpPr/>
              <p:nvPr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33" name="Google Shape;33;p12"/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22,56 cm</a:t>
                  </a:r>
                  <a:endParaRPr/>
                </a:p>
              </p:txBody>
            </p:sp>
            <p:cxnSp>
              <p:nvCxnSpPr>
                <p:cNvPr id="43" name="Google Shape;43;p12"/>
                <p:cNvCxnSpPr/>
                <p:nvPr/>
              </p:nvCxnSpPr>
              <p:spPr>
                <a:xfrm>
                  <a:off x="0" y="-985856"/>
                  <a:ext cx="812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44" name="Google Shape;44;p12"/>
              <p:cNvGrpSpPr/>
              <p:nvPr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29" name="Google Shape;29;p12"/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16,92 cm</a:t>
                  </a:r>
                  <a:endParaRPr/>
                </a:p>
              </p:txBody>
            </p:sp>
            <p:cxnSp>
              <p:nvCxnSpPr>
                <p:cNvPr id="45" name="Google Shape;45;p12"/>
                <p:cNvCxnSpPr/>
                <p:nvPr/>
              </p:nvCxnSpPr>
              <p:spPr>
                <a:xfrm>
                  <a:off x="0" y="-1247646"/>
                  <a:ext cx="609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46" name="Google Shape;46;p12"/>
              <p:cNvGrpSpPr/>
              <p:nvPr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27" name="Google Shape;27;p12"/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11,28 cm</a:t>
                  </a:r>
                  <a:endParaRPr/>
                </a:p>
              </p:txBody>
            </p:sp>
            <p:cxnSp>
              <p:nvCxnSpPr>
                <p:cNvPr id="47" name="Google Shape;47;p12"/>
                <p:cNvCxnSpPr/>
                <p:nvPr/>
              </p:nvCxnSpPr>
              <p:spPr>
                <a:xfrm>
                  <a:off x="0" y="-1509436"/>
                  <a:ext cx="4060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48" name="Google Shape;48;p12"/>
              <p:cNvGrpSpPr/>
              <p:nvPr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1" name="Google Shape;31;p12"/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2,82 cm</a:t>
                  </a:r>
                  <a:endParaRPr/>
                </a:p>
              </p:txBody>
            </p:sp>
            <p:cxnSp>
              <p:nvCxnSpPr>
                <p:cNvPr id="49" name="Google Shape;49;p12"/>
                <p:cNvCxnSpPr/>
                <p:nvPr/>
              </p:nvCxnSpPr>
              <p:spPr>
                <a:xfrm>
                  <a:off x="0" y="-1764452"/>
                  <a:ext cx="101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cxnSp>
            <p:nvCxnSpPr>
              <p:cNvPr id="50" name="Google Shape;50;p12"/>
              <p:cNvCxnSpPr/>
              <p:nvPr/>
            </p:nvCxnSpPr>
            <p:spPr>
              <a:xfrm>
                <a:off x="1015200" y="-1113866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1" name="Google Shape;51;p12"/>
            <p:cNvGrpSpPr/>
            <p:nvPr/>
          </p:nvGrpSpPr>
          <p:grpSpPr>
            <a:xfrm>
              <a:off x="-715963" y="-4004"/>
              <a:ext cx="590565" cy="6862005"/>
              <a:chOff x="-715963" y="-4004"/>
              <a:chExt cx="590565" cy="6862005"/>
            </a:xfrm>
          </p:grpSpPr>
          <p:sp>
            <p:nvSpPr>
              <p:cNvPr id="52" name="Google Shape;52;p12"/>
              <p:cNvSpPr/>
              <p:nvPr/>
            </p:nvSpPr>
            <p:spPr>
              <a:xfrm rot="-54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2,13 cm</a:t>
                </a:r>
                <a:endParaRPr/>
              </a:p>
            </p:txBody>
          </p:sp>
          <p:sp>
            <p:nvSpPr>
              <p:cNvPr id="53" name="Google Shape;53;p12"/>
              <p:cNvSpPr/>
              <p:nvPr/>
            </p:nvSpPr>
            <p:spPr>
              <a:xfrm rot="-54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54" name="Google Shape;54;p12"/>
              <p:cNvSpPr/>
              <p:nvPr/>
            </p:nvSpPr>
            <p:spPr>
              <a:xfrm rot="-54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55" name="Google Shape;55;p12"/>
              <p:cNvSpPr/>
              <p:nvPr/>
            </p:nvSpPr>
            <p:spPr>
              <a:xfrm rot="-54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cxnSp>
            <p:nvCxnSpPr>
              <p:cNvPr id="56" name="Google Shape;56;p12"/>
              <p:cNvCxnSpPr/>
              <p:nvPr/>
            </p:nvCxnSpPr>
            <p:spPr>
              <a:xfrm rot="10800000">
                <a:off x="-216188" y="3976734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" name="Google Shape;57;p12"/>
              <p:cNvCxnSpPr/>
              <p:nvPr/>
            </p:nvCxnSpPr>
            <p:spPr>
              <a:xfrm>
                <a:off x="-650022" y="4059797"/>
                <a:ext cx="523098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" name="Google Shape;58;p12"/>
              <p:cNvCxnSpPr>
                <a:stCxn id="59" idx="3"/>
              </p:cNvCxnSpPr>
              <p:nvPr/>
            </p:nvCxnSpPr>
            <p:spPr>
              <a:xfrm rot="10800000" flipH="1">
                <a:off x="-489823" y="-3804"/>
                <a:ext cx="363900" cy="5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" name="Google Shape;60;p12"/>
              <p:cNvCxnSpPr>
                <a:stCxn id="59" idx="1"/>
              </p:cNvCxnSpPr>
              <p:nvPr/>
            </p:nvCxnSpPr>
            <p:spPr>
              <a:xfrm rot="10800000" flipH="1">
                <a:off x="-489823" y="6091896"/>
                <a:ext cx="363900" cy="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59" name="Google Shape;59;p12"/>
              <p:cNvSpPr/>
              <p:nvPr/>
            </p:nvSpPr>
            <p:spPr>
              <a:xfrm rot="-54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16,92 cm</a:t>
                </a:r>
                <a:endParaRPr/>
              </a:p>
            </p:txBody>
          </p:sp>
          <p:cxnSp>
            <p:nvCxnSpPr>
              <p:cNvPr id="61" name="Google Shape;61;p12"/>
              <p:cNvCxnSpPr/>
              <p:nvPr/>
            </p:nvCxnSpPr>
            <p:spPr>
              <a:xfrm rot="-5400000">
                <a:off x="-3432384" y="3047196"/>
                <a:ext cx="6091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triangle" w="med" len="med"/>
                <a:tailEnd type="none" w="sm" len="sm"/>
              </a:ln>
            </p:spPr>
          </p:cxnSp>
          <p:sp>
            <p:nvSpPr>
              <p:cNvPr id="62" name="Google Shape;62;p12"/>
              <p:cNvSpPr/>
              <p:nvPr/>
            </p:nvSpPr>
            <p:spPr>
              <a:xfrm rot="-54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11,28 cm</a:t>
                </a:r>
                <a:endParaRPr/>
              </a:p>
            </p:txBody>
          </p:sp>
          <p:cxnSp>
            <p:nvCxnSpPr>
              <p:cNvPr id="63" name="Google Shape;63;p12"/>
              <p:cNvCxnSpPr/>
              <p:nvPr/>
            </p:nvCxnSpPr>
            <p:spPr>
              <a:xfrm rot="-5400000">
                <a:off x="-2540284" y="2031996"/>
                <a:ext cx="4060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triangle" w="med" len="med"/>
                <a:tailEnd type="none" w="sm" len="sm"/>
              </a:ln>
            </p:spPr>
          </p:cxnSp>
          <p:cxnSp>
            <p:nvCxnSpPr>
              <p:cNvPr id="64" name="Google Shape;64;p12"/>
              <p:cNvCxnSpPr/>
              <p:nvPr/>
            </p:nvCxnSpPr>
            <p:spPr>
              <a:xfrm rot="10800000">
                <a:off x="-208461" y="6773298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" name="Google Shape;65;p12"/>
              <p:cNvCxnSpPr/>
              <p:nvPr/>
            </p:nvCxnSpPr>
            <p:spPr>
              <a:xfrm rot="10800000">
                <a:off x="-216188" y="1943964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66" name="Google Shape;66;p12"/>
            <p:cNvSpPr txBox="1"/>
            <p:nvPr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Oslo 2019</a:t>
              </a:r>
              <a:endParaRPr/>
            </a:p>
          </p:txBody>
        </p:sp>
      </p:grpSp>
      <p:grpSp>
        <p:nvGrpSpPr>
          <p:cNvPr id="67" name="Google Shape;67;p12"/>
          <p:cNvGrpSpPr/>
          <p:nvPr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68" name="Google Shape;68;p12"/>
            <p:cNvGrpSpPr/>
            <p:nvPr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9" name="Google Shape;69;p12"/>
              <p:cNvSpPr/>
              <p:nvPr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0" name="Google Shape;70;p12"/>
              <p:cNvGrpSpPr/>
              <p:nvPr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1" name="Google Shape;71;p12"/>
                <p:cNvGrpSpPr/>
                <p:nvPr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2" name="Google Shape;72;p12"/>
                  <p:cNvSpPr/>
                  <p:nvPr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" name="Google Shape;73;p12"/>
                  <p:cNvSpPr/>
                  <p:nvPr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" name="Google Shape;74;p12"/>
                  <p:cNvSpPr/>
                  <p:nvPr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5" name="Google Shape;75;p12"/>
                <p:cNvGrpSpPr/>
                <p:nvPr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Google Shape;76;p12"/>
                  <p:cNvSpPr/>
                  <p:nvPr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7" name="Google Shape;77;p12"/>
                  <p:cNvSpPr/>
                  <p:nvPr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8" name="Google Shape;78;p12"/>
                  <p:cNvSpPr/>
                  <p:nvPr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9" name="Google Shape;79;p12"/>
                <p:cNvGrpSpPr/>
                <p:nvPr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0" name="Google Shape;80;p12"/>
                  <p:cNvSpPr/>
                  <p:nvPr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" name="Google Shape;81;p12"/>
                  <p:cNvSpPr/>
                  <p:nvPr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2" name="Google Shape;82;p12"/>
                  <p:cNvSpPr/>
                  <p:nvPr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3" name="Google Shape;83;p12"/>
                  <p:cNvSpPr/>
                  <p:nvPr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84" name="Google Shape;84;p12"/>
            <p:cNvSpPr txBox="1"/>
            <p:nvPr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Det er lov å endre bakgrunnsfarge.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no-NO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På sider med positiv logo benyttes alltid lyse bakgrunnsfarger.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no-NO" sz="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Sørg alltid for god lesbarhet/kontrast </a:t>
              </a:r>
              <a:r>
                <a:rPr lang="no-NO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og følg lovlige farge-kombinasjoner.</a:t>
              </a:r>
              <a:endParaRPr/>
            </a:p>
          </p:txBody>
        </p:sp>
        <p:cxnSp>
          <p:nvCxnSpPr>
            <p:cNvPr id="85" name="Google Shape;85;p12"/>
            <p:cNvCxnSpPr>
              <a:stCxn id="72" idx="3"/>
              <a:endCxn id="76" idx="3"/>
            </p:cNvCxnSpPr>
            <p:nvPr/>
          </p:nvCxnSpPr>
          <p:spPr>
            <a:xfrm>
              <a:off x="12610441" y="212088"/>
              <a:ext cx="600" cy="956100"/>
            </a:xfrm>
            <a:prstGeom prst="bentConnector3">
              <a:avLst>
                <a:gd name="adj1" fmla="val 1025000"/>
              </a:avLst>
            </a:prstGeom>
            <a:noFill/>
            <a:ln w="9525" cap="sq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</p:cxnSp>
        <p:sp>
          <p:nvSpPr>
            <p:cNvPr id="86" name="Google Shape;86;p12"/>
            <p:cNvSpPr txBox="1"/>
            <p:nvPr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Mørk blå og mørk grønn bakgrunn, skal alltid ha negativ tekst/logo</a:t>
              </a:r>
              <a:endParaRPr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14"/>
          <p:cNvSpPr txBox="1"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15" name="Google Shape;1315;p14"/>
          <p:cNvSpPr txBox="1"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73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7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316" name="Google Shape;1316;p14"/>
          <p:cNvGrpSpPr/>
          <p:nvPr/>
        </p:nvGrpSpPr>
        <p:grpSpPr>
          <a:xfrm>
            <a:off x="-715964" y="-1306644"/>
            <a:ext cx="12909164" cy="8164645"/>
            <a:chOff x="-715963" y="-1306644"/>
            <a:chExt cx="12909164" cy="8164645"/>
          </a:xfrm>
        </p:grpSpPr>
        <p:grpSp>
          <p:nvGrpSpPr>
            <p:cNvPr id="1317" name="Google Shape;1317;p14"/>
            <p:cNvGrpSpPr/>
            <p:nvPr/>
          </p:nvGrpSpPr>
          <p:grpSpPr>
            <a:xfrm>
              <a:off x="-800" y="-1306644"/>
              <a:ext cx="12194000" cy="1075437"/>
              <a:chOff x="-800" y="-1229864"/>
              <a:chExt cx="12194000" cy="1075437"/>
            </a:xfrm>
          </p:grpSpPr>
          <p:grpSp>
            <p:nvGrpSpPr>
              <p:cNvPr id="1318" name="Google Shape;1318;p14"/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</p:grpSpPr>
            <p:sp>
              <p:nvSpPr>
                <p:cNvPr id="1319" name="Google Shape;1319;p14"/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1320" name="Google Shape;1320;p14"/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1321" name="Google Shape;1321;p14"/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1322" name="Google Shape;1322;p14"/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1323" name="Google Shape;1323;p14"/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  <p:sp>
              <p:nvSpPr>
                <p:cNvPr id="1324" name="Google Shape;1324;p14"/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5,64 cm</a:t>
                  </a:r>
                  <a:endParaRPr/>
                </a:p>
              </p:txBody>
            </p:sp>
          </p:grpSp>
          <p:cxnSp>
            <p:nvCxnSpPr>
              <p:cNvPr id="1325" name="Google Shape;1325;p14"/>
              <p:cNvCxnSpPr/>
              <p:nvPr/>
            </p:nvCxnSpPr>
            <p:spPr>
              <a:xfrm>
                <a:off x="2032200" y="-327852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26" name="Google Shape;1326;p14"/>
              <p:cNvCxnSpPr>
                <a:stCxn id="1327" idx="3"/>
              </p:cNvCxnSpPr>
              <p:nvPr/>
            </p:nvCxnSpPr>
            <p:spPr>
              <a:xfrm>
                <a:off x="4060800" y="-1010827"/>
                <a:ext cx="3600" cy="856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28" name="Google Shape;1328;p14"/>
              <p:cNvCxnSpPr>
                <a:stCxn id="1329" idx="3"/>
              </p:cNvCxnSpPr>
              <p:nvPr/>
            </p:nvCxnSpPr>
            <p:spPr>
              <a:xfrm>
                <a:off x="6090400" y="-887727"/>
                <a:ext cx="5400" cy="733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30" name="Google Shape;1330;p14"/>
              <p:cNvCxnSpPr>
                <a:stCxn id="1331" idx="1"/>
              </p:cNvCxnSpPr>
              <p:nvPr/>
            </p:nvCxnSpPr>
            <p:spPr>
              <a:xfrm>
                <a:off x="0" y="-1126825"/>
                <a:ext cx="0" cy="97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32" name="Google Shape;1332;p14"/>
              <p:cNvCxnSpPr>
                <a:stCxn id="1333" idx="3"/>
              </p:cNvCxnSpPr>
              <p:nvPr/>
            </p:nvCxnSpPr>
            <p:spPr>
              <a:xfrm>
                <a:off x="8128000" y="-764627"/>
                <a:ext cx="900" cy="610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34" name="Google Shape;1334;p14"/>
              <p:cNvCxnSpPr>
                <a:stCxn id="1335" idx="3"/>
              </p:cNvCxnSpPr>
              <p:nvPr/>
            </p:nvCxnSpPr>
            <p:spPr>
              <a:xfrm>
                <a:off x="12192000" y="-518425"/>
                <a:ext cx="1200" cy="363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36" name="Google Shape;1336;p14"/>
              <p:cNvCxnSpPr>
                <a:stCxn id="1337" idx="3"/>
              </p:cNvCxnSpPr>
              <p:nvPr/>
            </p:nvCxnSpPr>
            <p:spPr>
              <a:xfrm>
                <a:off x="10156824" y="-641527"/>
                <a:ext cx="4200" cy="486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1338" name="Google Shape;1338;p14"/>
              <p:cNvGrpSpPr/>
              <p:nvPr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1335" name="Google Shape;1335;p14"/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33,87 cm</a:t>
                  </a:r>
                  <a:endParaRPr/>
                </a:p>
              </p:txBody>
            </p:sp>
            <p:cxnSp>
              <p:nvCxnSpPr>
                <p:cNvPr id="1339" name="Google Shape;1339;p14"/>
                <p:cNvCxnSpPr/>
                <p:nvPr/>
              </p:nvCxnSpPr>
              <p:spPr>
                <a:xfrm>
                  <a:off x="0" y="-480093"/>
                  <a:ext cx="12192000" cy="1129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1340" name="Google Shape;1340;p14"/>
              <p:cNvGrpSpPr/>
              <p:nvPr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1337" name="Google Shape;1337;p14"/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28,20 cm</a:t>
                  </a:r>
                  <a:endParaRPr/>
                </a:p>
              </p:txBody>
            </p:sp>
            <p:cxnSp>
              <p:nvCxnSpPr>
                <p:cNvPr id="1341" name="Google Shape;1341;p14"/>
                <p:cNvCxnSpPr/>
                <p:nvPr/>
              </p:nvCxnSpPr>
              <p:spPr>
                <a:xfrm>
                  <a:off x="0" y="-724066"/>
                  <a:ext cx="101568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1342" name="Google Shape;1342;p14"/>
              <p:cNvGrpSpPr/>
              <p:nvPr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1333" name="Google Shape;1333;p14"/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22,56 cm</a:t>
                  </a:r>
                  <a:endParaRPr/>
                </a:p>
              </p:txBody>
            </p:sp>
            <p:cxnSp>
              <p:nvCxnSpPr>
                <p:cNvPr id="1343" name="Google Shape;1343;p14"/>
                <p:cNvCxnSpPr/>
                <p:nvPr/>
              </p:nvCxnSpPr>
              <p:spPr>
                <a:xfrm>
                  <a:off x="0" y="-985856"/>
                  <a:ext cx="812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1344" name="Google Shape;1344;p14"/>
              <p:cNvGrpSpPr/>
              <p:nvPr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1329" name="Google Shape;1329;p14"/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16,92 cm</a:t>
                  </a:r>
                  <a:endParaRPr/>
                </a:p>
              </p:txBody>
            </p:sp>
            <p:cxnSp>
              <p:nvCxnSpPr>
                <p:cNvPr id="1345" name="Google Shape;1345;p14"/>
                <p:cNvCxnSpPr/>
                <p:nvPr/>
              </p:nvCxnSpPr>
              <p:spPr>
                <a:xfrm>
                  <a:off x="0" y="-1247646"/>
                  <a:ext cx="609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1346" name="Google Shape;1346;p14"/>
              <p:cNvGrpSpPr/>
              <p:nvPr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1327" name="Google Shape;1327;p14"/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11,28 cm</a:t>
                  </a:r>
                  <a:endParaRPr/>
                </a:p>
              </p:txBody>
            </p:sp>
            <p:cxnSp>
              <p:nvCxnSpPr>
                <p:cNvPr id="1347" name="Google Shape;1347;p14"/>
                <p:cNvCxnSpPr/>
                <p:nvPr/>
              </p:nvCxnSpPr>
              <p:spPr>
                <a:xfrm>
                  <a:off x="0" y="-1509436"/>
                  <a:ext cx="4060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1348" name="Google Shape;1348;p14"/>
              <p:cNvGrpSpPr/>
              <p:nvPr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1331" name="Google Shape;1331;p14"/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00"/>
                    <a:buFont typeface="Arial"/>
                    <a:buNone/>
                  </a:pPr>
                  <a:r>
                    <a:rPr lang="no-NO" sz="7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2,82 cm</a:t>
                  </a:r>
                  <a:endParaRPr/>
                </a:p>
              </p:txBody>
            </p:sp>
            <p:cxnSp>
              <p:nvCxnSpPr>
                <p:cNvPr id="1349" name="Google Shape;1349;p14"/>
                <p:cNvCxnSpPr/>
                <p:nvPr/>
              </p:nvCxnSpPr>
              <p:spPr>
                <a:xfrm>
                  <a:off x="0" y="-1764452"/>
                  <a:ext cx="101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FBFBF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cxnSp>
            <p:nvCxnSpPr>
              <p:cNvPr id="1350" name="Google Shape;1350;p14"/>
              <p:cNvCxnSpPr/>
              <p:nvPr/>
            </p:nvCxnSpPr>
            <p:spPr>
              <a:xfrm>
                <a:off x="1015200" y="-1113866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351" name="Google Shape;1351;p14"/>
            <p:cNvGrpSpPr/>
            <p:nvPr/>
          </p:nvGrpSpPr>
          <p:grpSpPr>
            <a:xfrm>
              <a:off x="-715963" y="-4004"/>
              <a:ext cx="590565" cy="6862005"/>
              <a:chOff x="-715963" y="-4004"/>
              <a:chExt cx="590565" cy="6862005"/>
            </a:xfrm>
          </p:grpSpPr>
          <p:sp>
            <p:nvSpPr>
              <p:cNvPr id="1352" name="Google Shape;1352;p14"/>
              <p:cNvSpPr/>
              <p:nvPr/>
            </p:nvSpPr>
            <p:spPr>
              <a:xfrm rot="-54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2,13 cm</a:t>
                </a:r>
                <a:endParaRPr/>
              </a:p>
            </p:txBody>
          </p:sp>
          <p:sp>
            <p:nvSpPr>
              <p:cNvPr id="1353" name="Google Shape;1353;p14"/>
              <p:cNvSpPr/>
              <p:nvPr/>
            </p:nvSpPr>
            <p:spPr>
              <a:xfrm rot="-54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1354" name="Google Shape;1354;p14"/>
              <p:cNvSpPr/>
              <p:nvPr/>
            </p:nvSpPr>
            <p:spPr>
              <a:xfrm rot="-54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sp>
            <p:nvSpPr>
              <p:cNvPr id="1355" name="Google Shape;1355;p14"/>
              <p:cNvSpPr/>
              <p:nvPr/>
            </p:nvSpPr>
            <p:spPr>
              <a:xfrm rot="-54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5,64 cm</a:t>
                </a:r>
                <a:endParaRPr/>
              </a:p>
            </p:txBody>
          </p:sp>
          <p:cxnSp>
            <p:nvCxnSpPr>
              <p:cNvPr id="1356" name="Google Shape;1356;p14"/>
              <p:cNvCxnSpPr/>
              <p:nvPr/>
            </p:nvCxnSpPr>
            <p:spPr>
              <a:xfrm rot="10800000">
                <a:off x="-216188" y="3976734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57" name="Google Shape;1357;p14"/>
              <p:cNvCxnSpPr/>
              <p:nvPr/>
            </p:nvCxnSpPr>
            <p:spPr>
              <a:xfrm>
                <a:off x="-650022" y="4059797"/>
                <a:ext cx="523098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58" name="Google Shape;1358;p14"/>
              <p:cNvCxnSpPr>
                <a:stCxn id="1359" idx="3"/>
              </p:cNvCxnSpPr>
              <p:nvPr/>
            </p:nvCxnSpPr>
            <p:spPr>
              <a:xfrm rot="10800000" flipH="1">
                <a:off x="-489823" y="-3804"/>
                <a:ext cx="363900" cy="5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60" name="Google Shape;1360;p14"/>
              <p:cNvCxnSpPr>
                <a:stCxn id="1359" idx="1"/>
              </p:cNvCxnSpPr>
              <p:nvPr/>
            </p:nvCxnSpPr>
            <p:spPr>
              <a:xfrm rot="10800000" flipH="1">
                <a:off x="-489823" y="6091896"/>
                <a:ext cx="363900" cy="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359" name="Google Shape;1359;p14"/>
              <p:cNvSpPr/>
              <p:nvPr/>
            </p:nvSpPr>
            <p:spPr>
              <a:xfrm rot="-54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16,92 cm</a:t>
                </a:r>
                <a:endParaRPr/>
              </a:p>
            </p:txBody>
          </p:sp>
          <p:cxnSp>
            <p:nvCxnSpPr>
              <p:cNvPr id="1361" name="Google Shape;1361;p14"/>
              <p:cNvCxnSpPr/>
              <p:nvPr/>
            </p:nvCxnSpPr>
            <p:spPr>
              <a:xfrm rot="-5400000">
                <a:off x="-3432384" y="3047196"/>
                <a:ext cx="6091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triangle" w="med" len="med"/>
                <a:tailEnd type="none" w="sm" len="sm"/>
              </a:ln>
            </p:spPr>
          </p:cxnSp>
          <p:sp>
            <p:nvSpPr>
              <p:cNvPr id="1362" name="Google Shape;1362;p14"/>
              <p:cNvSpPr/>
              <p:nvPr/>
            </p:nvSpPr>
            <p:spPr>
              <a:xfrm rot="-54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00"/>
                  <a:buFont typeface="Arial"/>
                  <a:buNone/>
                </a:pPr>
                <a:r>
                  <a:rPr lang="no-NO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11,28 cm</a:t>
                </a:r>
                <a:endParaRPr/>
              </a:p>
            </p:txBody>
          </p:sp>
          <p:cxnSp>
            <p:nvCxnSpPr>
              <p:cNvPr id="1363" name="Google Shape;1363;p14"/>
              <p:cNvCxnSpPr/>
              <p:nvPr/>
            </p:nvCxnSpPr>
            <p:spPr>
              <a:xfrm rot="-5400000">
                <a:off x="-2540284" y="2031996"/>
                <a:ext cx="4060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dash"/>
                <a:miter lim="800000"/>
                <a:headEnd type="triangle" w="med" len="med"/>
                <a:tailEnd type="none" w="sm" len="sm"/>
              </a:ln>
            </p:spPr>
          </p:cxnSp>
          <p:cxnSp>
            <p:nvCxnSpPr>
              <p:cNvPr id="1364" name="Google Shape;1364;p14"/>
              <p:cNvCxnSpPr/>
              <p:nvPr/>
            </p:nvCxnSpPr>
            <p:spPr>
              <a:xfrm rot="10800000">
                <a:off x="-208461" y="6773298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65" name="Google Shape;1365;p14"/>
              <p:cNvCxnSpPr/>
              <p:nvPr/>
            </p:nvCxnSpPr>
            <p:spPr>
              <a:xfrm rot="10800000">
                <a:off x="-216188" y="1943964"/>
                <a:ext cx="0" cy="166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366" name="Google Shape;1366;p14"/>
            <p:cNvSpPr txBox="1"/>
            <p:nvPr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Oslo 2019</a:t>
              </a:r>
              <a:endParaRPr/>
            </a:p>
          </p:txBody>
        </p:sp>
      </p:grpSp>
      <p:grpSp>
        <p:nvGrpSpPr>
          <p:cNvPr id="1367" name="Google Shape;1367;p14"/>
          <p:cNvGrpSpPr/>
          <p:nvPr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368" name="Google Shape;1368;p14"/>
            <p:cNvGrpSpPr/>
            <p:nvPr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369" name="Google Shape;1369;p14"/>
              <p:cNvSpPr/>
              <p:nvPr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70" name="Google Shape;1370;p14"/>
              <p:cNvGrpSpPr/>
              <p:nvPr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371" name="Google Shape;1371;p14"/>
                <p:cNvGrpSpPr/>
                <p:nvPr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72" name="Google Shape;1372;p14"/>
                  <p:cNvSpPr/>
                  <p:nvPr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3" name="Google Shape;1373;p14"/>
                  <p:cNvSpPr/>
                  <p:nvPr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4" name="Google Shape;1374;p14"/>
                  <p:cNvSpPr/>
                  <p:nvPr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375" name="Google Shape;1375;p14"/>
                <p:cNvGrpSpPr/>
                <p:nvPr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76" name="Google Shape;1376;p14"/>
                  <p:cNvSpPr/>
                  <p:nvPr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7" name="Google Shape;1377;p14"/>
                  <p:cNvSpPr/>
                  <p:nvPr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8" name="Google Shape;1378;p14"/>
                  <p:cNvSpPr/>
                  <p:nvPr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379" name="Google Shape;1379;p14"/>
                <p:cNvGrpSpPr/>
                <p:nvPr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380" name="Google Shape;1380;p14"/>
                  <p:cNvSpPr/>
                  <p:nvPr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81" name="Google Shape;1381;p14"/>
                  <p:cNvSpPr/>
                  <p:nvPr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82" name="Google Shape;1382;p14"/>
                  <p:cNvSpPr/>
                  <p:nvPr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83" name="Google Shape;1383;p14"/>
                  <p:cNvSpPr/>
                  <p:nvPr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384" name="Google Shape;1384;p14"/>
            <p:cNvSpPr txBox="1"/>
            <p:nvPr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Det er lov å endre bakgrunnsfarge.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no-NO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På sider med positiv logo benyttes alltid lyse bakgrunnsfarger.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no-NO" sz="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Sørg alltid for god lesbarhet/kontrast </a:t>
              </a:r>
              <a:r>
                <a:rPr lang="no-NO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og følg lovlige farge-kombinasjoner.</a:t>
              </a:r>
              <a:endParaRPr/>
            </a:p>
          </p:txBody>
        </p:sp>
        <p:cxnSp>
          <p:nvCxnSpPr>
            <p:cNvPr id="1385" name="Google Shape;1385;p14"/>
            <p:cNvCxnSpPr>
              <a:stCxn id="1372" idx="3"/>
              <a:endCxn id="1376" idx="3"/>
            </p:cNvCxnSpPr>
            <p:nvPr/>
          </p:nvCxnSpPr>
          <p:spPr>
            <a:xfrm>
              <a:off x="12610441" y="212088"/>
              <a:ext cx="600" cy="956100"/>
            </a:xfrm>
            <a:prstGeom prst="bentConnector3">
              <a:avLst>
                <a:gd name="adj1" fmla="val 1025000"/>
              </a:avLst>
            </a:prstGeom>
            <a:noFill/>
            <a:ln w="9525" cap="sq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</p:cxnSp>
        <p:sp>
          <p:nvSpPr>
            <p:cNvPr id="1386" name="Google Shape;1386;p14"/>
            <p:cNvSpPr txBox="1"/>
            <p:nvPr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Mørk blå og mørk grønn bakgrunn, skal alltid ha negativ tekst/logo</a:t>
              </a:r>
              <a:endParaRPr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83EAE77-1F81-F449-6321-D9ADDF881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C45FCFA-965C-96D2-B997-526427E48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AAAC01B-2536-B543-504F-274FDD97C9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56FCFD-550A-43E0-98B5-027631362856}" type="datetimeFigureOut">
              <a:rPr lang="nb-NO" smtClean="0"/>
              <a:t>18.11.2024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EAAF812-A8F5-698A-669F-8002C73BC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32AB560-B8BA-619D-9855-BA675A1AE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1420F1-FD81-454A-AE6D-98A1659AD9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528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1"/>
          <p:cNvSpPr txBox="1">
            <a:spLocks noGrp="1"/>
          </p:cNvSpPr>
          <p:nvPr>
            <p:ph type="sldNum" idx="12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o-NO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Bilde 9" descr="Et bilde som inneholder tekst, møbler, stol, tegnefilm&#10;&#10;Automatisk generert beskrivelse">
            <a:extLst>
              <a:ext uri="{FF2B5EF4-FFF2-40B4-BE49-F238E27FC236}">
                <a16:creationId xmlns:a16="http://schemas.microsoft.com/office/drawing/2014/main" id="{29F8B230-98CC-10C8-55D2-1ACC4C465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" y="0"/>
            <a:ext cx="12189533" cy="685800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660CE711-F37E-E538-67F1-B44AFDB42A2A}"/>
              </a:ext>
            </a:extLst>
          </p:cNvPr>
          <p:cNvSpPr txBox="1"/>
          <p:nvPr/>
        </p:nvSpPr>
        <p:spPr>
          <a:xfrm>
            <a:off x="1251857" y="4180114"/>
            <a:ext cx="1959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latin typeface="Oslo Sans Office" panose="02000000000000000000" pitchFamily="2" charset="0"/>
              </a:rPr>
              <a:t>Steg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11"/>
          <p:cNvSpPr txBox="1">
            <a:spLocks noGrp="1"/>
          </p:cNvSpPr>
          <p:nvPr>
            <p:ph type="dt" idx="10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no-NO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09.10.2024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11"/>
          <p:cNvSpPr txBox="1">
            <a:spLocks noGrp="1"/>
          </p:cNvSpPr>
          <p:nvPr>
            <p:ph type="sldNum" idx="12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o-NO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11"/>
          <p:cNvSpPr txBox="1"/>
          <p:nvPr/>
        </p:nvSpPr>
        <p:spPr>
          <a:xfrm>
            <a:off x="2089150" y="2397948"/>
            <a:ext cx="6429817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no-NO" sz="3200" b="0" i="0" u="none" strike="noStrike" cap="none" dirty="0">
                <a:solidFill>
                  <a:srgbClr val="000000"/>
                </a:solidFill>
                <a:latin typeface="Oslo Sans Office" panose="02000000000000000000" pitchFamily="2" charset="0"/>
                <a:sym typeface="Arial"/>
              </a:rPr>
              <a:t>Ta med erfaringene og juster veien videre.</a:t>
            </a:r>
            <a:endParaRPr dirty="0">
              <a:latin typeface="Oslo Sans Office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Oslo Sans Office" panose="020000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no-NO" sz="3200" b="0" i="0" u="none" strike="noStrike" cap="none" dirty="0">
                <a:solidFill>
                  <a:srgbClr val="000000"/>
                </a:solidFill>
                <a:latin typeface="Oslo Sans Office" panose="02000000000000000000" pitchFamily="2" charset="0"/>
                <a:sym typeface="Arial"/>
              </a:rPr>
              <a:t>Lykke til med </a:t>
            </a:r>
            <a:r>
              <a:rPr lang="no-NO" sz="3200" dirty="0">
                <a:solidFill>
                  <a:srgbClr val="000000"/>
                </a:solidFill>
                <a:latin typeface="Oslo Sans Office" panose="02000000000000000000" pitchFamily="2" charset="0"/>
                <a:sym typeface="Arial"/>
              </a:rPr>
              <a:t>neste runde</a:t>
            </a:r>
            <a:r>
              <a:rPr lang="no-NO" sz="3200" b="0" i="0" u="none" strike="noStrike" cap="none" dirty="0">
                <a:solidFill>
                  <a:srgbClr val="000000"/>
                </a:solidFill>
                <a:latin typeface="Oslo Sans Office" panose="02000000000000000000" pitchFamily="2" charset="0"/>
                <a:sym typeface="Arial"/>
              </a:rPr>
              <a:t>!</a:t>
            </a:r>
            <a:endParaRPr dirty="0">
              <a:latin typeface="Oslo Sans Office" panose="02000000000000000000" pitchFamily="2" charset="0"/>
            </a:endParaRPr>
          </a:p>
        </p:txBody>
      </p:sp>
      <p:pic>
        <p:nvPicPr>
          <p:cNvPr id="2" name="Bilde 1" descr="Et bilde som inneholder hjerte, mørke&#10;&#10;Automatisk generert beskrivelse">
            <a:extLst>
              <a:ext uri="{FF2B5EF4-FFF2-40B4-BE49-F238E27FC236}">
                <a16:creationId xmlns:a16="http://schemas.microsoft.com/office/drawing/2014/main" id="{BCDDA52C-B59A-FBD8-0741-0390EC9B3E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4" t="30004" r="39181" b="28013"/>
          <a:stretch/>
        </p:blipFill>
        <p:spPr>
          <a:xfrm>
            <a:off x="8606053" y="2624547"/>
            <a:ext cx="1710370" cy="1835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7A29D98E-2494-6869-7B4B-2D052D8275DD}"/>
              </a:ext>
            </a:extLst>
          </p:cNvPr>
          <p:cNvSpPr/>
          <p:nvPr/>
        </p:nvSpPr>
        <p:spPr>
          <a:xfrm>
            <a:off x="9401175" y="6000750"/>
            <a:ext cx="2790825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CBA96E7-B86C-6C37-5781-C74224E1B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7" y="1737529"/>
            <a:ext cx="10801349" cy="1311999"/>
          </a:xfrm>
        </p:spPr>
        <p:txBody>
          <a:bodyPr>
            <a:noAutofit/>
          </a:bodyPr>
          <a:lstStyle/>
          <a:p>
            <a:pPr algn="ctr"/>
            <a:r>
              <a:rPr lang="nb-NO" sz="1800" dirty="0">
                <a:latin typeface="Oslo Sans Office" panose="02000000000000000000" pitchFamily="2" charset="0"/>
              </a:rPr>
              <a:t>Utviklet av</a:t>
            </a:r>
            <a:br>
              <a:rPr lang="nb-NO" sz="2400" dirty="0">
                <a:latin typeface="Oslo Sans Office" panose="02000000000000000000" pitchFamily="2" charset="0"/>
              </a:rPr>
            </a:br>
            <a:br>
              <a:rPr lang="nb-NO" dirty="0">
                <a:latin typeface="Oslo Sans Office" panose="02000000000000000000" pitchFamily="2" charset="0"/>
              </a:rPr>
            </a:br>
            <a:r>
              <a:rPr lang="nb-NO" sz="2800" b="1" dirty="0">
                <a:latin typeface="Oslo Sans Office" panose="02000000000000000000" pitchFamily="2" charset="0"/>
              </a:rPr>
              <a:t>Bydel Gamle Oslo og Utdanningsetaten</a:t>
            </a:r>
            <a:endParaRPr lang="nb-NO" sz="2800" dirty="0">
              <a:latin typeface="Oslo Sans Office" panose="02000000000000000000" pitchFamily="2" charset="0"/>
            </a:endParaRP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7BC63C58-8669-6B5A-9754-EA0DC1E3705E}"/>
              </a:ext>
            </a:extLst>
          </p:cNvPr>
          <p:cNvSpPr txBox="1">
            <a:spLocks/>
          </p:cNvSpPr>
          <p:nvPr/>
        </p:nvSpPr>
        <p:spPr>
          <a:xfrm>
            <a:off x="4557712" y="4203795"/>
            <a:ext cx="3076575" cy="354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lo Sans Office" panose="02000000000000000000" pitchFamily="2" charset="0"/>
                <a:ea typeface="+mj-ea"/>
                <a:cs typeface="+mj-cs"/>
              </a:rPr>
              <a:t>I samarbeid med</a:t>
            </a:r>
          </a:p>
        </p:txBody>
      </p:sp>
      <p:pic>
        <p:nvPicPr>
          <p:cNvPr id="8" name="Bilde 7" descr="Et bilde som inneholder Grafikk, Font, grafisk design, logo&#10;&#10;Automatisk generert beskrivelse">
            <a:extLst>
              <a:ext uri="{FF2B5EF4-FFF2-40B4-BE49-F238E27FC236}">
                <a16:creationId xmlns:a16="http://schemas.microsoft.com/office/drawing/2014/main" id="{2A8E5328-C848-3AD9-6891-B917EB226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950" y="4986444"/>
            <a:ext cx="2443586" cy="680020"/>
          </a:xfrm>
          <a:prstGeom prst="rect">
            <a:avLst/>
          </a:prstGeom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67DE4322-4EA1-E086-AE86-54269E45F83B}"/>
              </a:ext>
            </a:extLst>
          </p:cNvPr>
          <p:cNvSpPr txBox="1">
            <a:spLocks/>
          </p:cNvSpPr>
          <p:nvPr/>
        </p:nvSpPr>
        <p:spPr>
          <a:xfrm>
            <a:off x="7355288" y="5078737"/>
            <a:ext cx="3238499" cy="49543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lo Sans Office" panose="02000000000000000000" pitchFamily="2" charset="0"/>
                <a:ea typeface="+mj-ea"/>
                <a:cs typeface="+mj-cs"/>
              </a:rPr>
              <a:t>Områdesatsingene i Oslo </a:t>
            </a:r>
            <a:b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lo Sans Office" panose="02000000000000000000" pitchFamily="2" charset="0"/>
                <a:ea typeface="+mj-ea"/>
                <a:cs typeface="+mj-cs"/>
              </a:rPr>
            </a:b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lo Sans Office" panose="02000000000000000000" pitchFamily="2" charset="0"/>
                <a:ea typeface="+mj-ea"/>
                <a:cs typeface="+mj-cs"/>
              </a:rPr>
              <a:t>Delprogram oppvekst og utdanning</a:t>
            </a:r>
          </a:p>
        </p:txBody>
      </p:sp>
    </p:spTree>
    <p:extLst>
      <p:ext uri="{BB962C8B-B14F-4D97-AF65-F5344CB8AC3E}">
        <p14:creationId xmlns:p14="http://schemas.microsoft.com/office/powerpoint/2010/main" val="268049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2"/>
          <p:cNvSpPr/>
          <p:nvPr/>
        </p:nvSpPr>
        <p:spPr>
          <a:xfrm>
            <a:off x="11673435" y="240279"/>
            <a:ext cx="265043" cy="265043"/>
          </a:xfrm>
          <a:prstGeom prst="rect">
            <a:avLst/>
          </a:prstGeom>
          <a:solidFill>
            <a:srgbClr val="6FE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Oslo Sans" panose="02000000000000000000" pitchFamily="2" charset="77"/>
              <a:sym typeface="Arial"/>
            </a:endParaRPr>
          </a:p>
        </p:txBody>
      </p:sp>
      <p:sp>
        <p:nvSpPr>
          <p:cNvPr id="1434" name="Google Shape;1434;p2"/>
          <p:cNvSpPr txBox="1"/>
          <p:nvPr/>
        </p:nvSpPr>
        <p:spPr>
          <a:xfrm>
            <a:off x="10152904" y="195943"/>
            <a:ext cx="17855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Lederansvar</a:t>
            </a:r>
            <a:endParaRPr dirty="0">
              <a:latin typeface="Oslo Sans Office" panose="02000000000000000000" pitchFamily="2" charset="0"/>
            </a:endParaRPr>
          </a:p>
        </p:txBody>
      </p:sp>
      <p:sp>
        <p:nvSpPr>
          <p:cNvPr id="1435" name="Google Shape;1435;p2"/>
          <p:cNvSpPr txBox="1"/>
          <p:nvPr/>
        </p:nvSpPr>
        <p:spPr>
          <a:xfrm>
            <a:off x="460861" y="1713185"/>
            <a:ext cx="4714527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Dere har nå gjennomført en periode med «Fortell meg da». </a:t>
            </a:r>
            <a:endParaRPr sz="2400" dirty="0">
              <a:latin typeface="Oslo Sans Office" panose="02000000000000000000" pitchFamily="2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800" dirty="0">
              <a:solidFill>
                <a:schemeClr val="dk1"/>
              </a:solidFill>
              <a:latin typeface="Oslo Sans Office" panose="02000000000000000000" pitchFamily="2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o-NO" sz="18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Dette er ikke et arbeid man blir ferdig med etter én runde, men krever kontinuerlig fokus for å stadig bli mer trygg og systematisk. </a:t>
            </a:r>
            <a:endParaRPr dirty="0">
              <a:latin typeface="Oslo Sans Office" panose="02000000000000000000" pitchFamily="2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800" dirty="0">
              <a:solidFill>
                <a:schemeClr val="dk1"/>
              </a:solidFill>
              <a:latin typeface="Oslo Sans Office" panose="02000000000000000000" pitchFamily="2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o-NO" sz="18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Utfordringen videre er å holde arbeidet varmt og ikke miste motivasjonen. </a:t>
            </a:r>
            <a:endParaRPr dirty="0">
              <a:latin typeface="Oslo Sans Office" panose="02000000000000000000" pitchFamily="2" charset="0"/>
            </a:endParaRPr>
          </a:p>
        </p:txBody>
      </p:sp>
      <p:pic>
        <p:nvPicPr>
          <p:cNvPr id="2" name="Bilde 1" descr="Et bilde som inneholder sirkel, skjermbilde, Grafikk, Fargerikt&#10;&#10;Automatisk generert beskrivelse">
            <a:extLst>
              <a:ext uri="{FF2B5EF4-FFF2-40B4-BE49-F238E27FC236}">
                <a16:creationId xmlns:a16="http://schemas.microsoft.com/office/drawing/2014/main" id="{04B1C7E8-941C-723A-6E47-BF2AEF19A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309" y="1713185"/>
            <a:ext cx="4039039" cy="4039039"/>
          </a:xfrm>
          <a:prstGeom prst="rect">
            <a:avLst/>
          </a:prstGeom>
        </p:spPr>
      </p:pic>
      <p:sp>
        <p:nvSpPr>
          <p:cNvPr id="3" name="Google Shape;1694;p13">
            <a:extLst>
              <a:ext uri="{FF2B5EF4-FFF2-40B4-BE49-F238E27FC236}">
                <a16:creationId xmlns:a16="http://schemas.microsoft.com/office/drawing/2014/main" id="{36AA790B-D11F-4AC1-562F-89730362FB3C}"/>
              </a:ext>
            </a:extLst>
          </p:cNvPr>
          <p:cNvSpPr txBox="1"/>
          <p:nvPr/>
        </p:nvSpPr>
        <p:spPr>
          <a:xfrm>
            <a:off x="8479356" y="1978333"/>
            <a:ext cx="256633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8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Lag en plan</a:t>
            </a:r>
            <a:endParaRPr sz="1800" dirty="0">
              <a:latin typeface="Oslo Sans Office" panose="02000000000000000000" pitchFamily="2" charset="0"/>
            </a:endParaRPr>
          </a:p>
        </p:txBody>
      </p:sp>
      <p:sp>
        <p:nvSpPr>
          <p:cNvPr id="4" name="Google Shape;1694;p13">
            <a:extLst>
              <a:ext uri="{FF2B5EF4-FFF2-40B4-BE49-F238E27FC236}">
                <a16:creationId xmlns:a16="http://schemas.microsoft.com/office/drawing/2014/main" id="{23A695D6-B152-AEF5-2CF4-B0D22392F7F5}"/>
              </a:ext>
            </a:extLst>
          </p:cNvPr>
          <p:cNvSpPr txBox="1"/>
          <p:nvPr/>
        </p:nvSpPr>
        <p:spPr>
          <a:xfrm>
            <a:off x="10151104" y="3468315"/>
            <a:ext cx="256633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8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Felles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8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forståelse</a:t>
            </a:r>
            <a:endParaRPr sz="1800" dirty="0">
              <a:latin typeface="Oslo Sans Office" panose="02000000000000000000" pitchFamily="2" charset="0"/>
            </a:endParaRPr>
          </a:p>
        </p:txBody>
      </p:sp>
      <p:sp>
        <p:nvSpPr>
          <p:cNvPr id="5" name="Google Shape;1694;p13">
            <a:extLst>
              <a:ext uri="{FF2B5EF4-FFF2-40B4-BE49-F238E27FC236}">
                <a16:creationId xmlns:a16="http://schemas.microsoft.com/office/drawing/2014/main" id="{7D7B16CE-F456-6467-6B8B-724BEE60BCF5}"/>
              </a:ext>
            </a:extLst>
          </p:cNvPr>
          <p:cNvSpPr txBox="1"/>
          <p:nvPr/>
        </p:nvSpPr>
        <p:spPr>
          <a:xfrm>
            <a:off x="8479356" y="5150071"/>
            <a:ext cx="256633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8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Kom i gang</a:t>
            </a:r>
            <a:endParaRPr sz="1800" dirty="0">
              <a:latin typeface="Oslo Sans Office" panose="02000000000000000000" pitchFamily="2" charset="0"/>
            </a:endParaRPr>
          </a:p>
        </p:txBody>
      </p:sp>
      <p:sp>
        <p:nvSpPr>
          <p:cNvPr id="6" name="Google Shape;1694;p13">
            <a:extLst>
              <a:ext uri="{FF2B5EF4-FFF2-40B4-BE49-F238E27FC236}">
                <a16:creationId xmlns:a16="http://schemas.microsoft.com/office/drawing/2014/main" id="{DC4F8FDB-E008-5137-0AF8-C5D9558E6470}"/>
              </a:ext>
            </a:extLst>
          </p:cNvPr>
          <p:cNvSpPr txBox="1"/>
          <p:nvPr/>
        </p:nvSpPr>
        <p:spPr>
          <a:xfrm>
            <a:off x="6807538" y="3403634"/>
            <a:ext cx="256633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8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Evaluer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8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og juster</a:t>
            </a:r>
            <a:endParaRPr sz="1800" dirty="0">
              <a:latin typeface="Oslo Sans Office" panose="020000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3"/>
          <p:cNvSpPr/>
          <p:nvPr/>
        </p:nvSpPr>
        <p:spPr>
          <a:xfrm>
            <a:off x="11673435" y="240279"/>
            <a:ext cx="265043" cy="265043"/>
          </a:xfrm>
          <a:prstGeom prst="rect">
            <a:avLst/>
          </a:prstGeom>
          <a:solidFill>
            <a:srgbClr val="6FE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Oslo Sans" panose="02000000000000000000" pitchFamily="2" charset="77"/>
              <a:sym typeface="Arial"/>
            </a:endParaRPr>
          </a:p>
        </p:txBody>
      </p:sp>
      <p:sp>
        <p:nvSpPr>
          <p:cNvPr id="1460" name="Google Shape;1460;p3"/>
          <p:cNvSpPr txBox="1"/>
          <p:nvPr/>
        </p:nvSpPr>
        <p:spPr>
          <a:xfrm>
            <a:off x="10152904" y="195943"/>
            <a:ext cx="17855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Lederansvar</a:t>
            </a:r>
            <a:endParaRPr dirty="0">
              <a:latin typeface="Oslo Sans Office" panose="02000000000000000000" pitchFamily="2" charset="0"/>
            </a:endParaRPr>
          </a:p>
        </p:txBody>
      </p:sp>
      <p:sp>
        <p:nvSpPr>
          <p:cNvPr id="1461" name="Google Shape;1461;p3"/>
          <p:cNvSpPr/>
          <p:nvPr/>
        </p:nvSpPr>
        <p:spPr>
          <a:xfrm>
            <a:off x="0" y="0"/>
            <a:ext cx="6865257" cy="68652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slo Sans" panose="02000000000000000000" pitchFamily="2" charset="77"/>
              <a:sym typeface="Arial"/>
            </a:endParaRPr>
          </a:p>
        </p:txBody>
      </p:sp>
      <p:sp>
        <p:nvSpPr>
          <p:cNvPr id="1462" name="Google Shape;1462;p3"/>
          <p:cNvSpPr txBox="1"/>
          <p:nvPr/>
        </p:nvSpPr>
        <p:spPr>
          <a:xfrm>
            <a:off x="658538" y="811876"/>
            <a:ext cx="4907375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o-NO" sz="18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For å sikre kontinuerlig læring er det viktig å </a:t>
            </a:r>
            <a:r>
              <a:rPr lang="no-NO" sz="1800" b="1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evaluere hva som gikk bra og hva som eventuelt kan justeres til neste gang</a:t>
            </a:r>
            <a:r>
              <a:rPr lang="no-NO" sz="18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. </a:t>
            </a:r>
            <a:endParaRPr lang="nb-NO" sz="1800" dirty="0">
              <a:solidFill>
                <a:schemeClr val="dk1"/>
              </a:solidFill>
              <a:latin typeface="Oslo Sans Office" panose="02000000000000000000" pitchFamily="2" charset="0"/>
              <a:sym typeface="Arial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nb-NO" sz="1800" dirty="0">
              <a:solidFill>
                <a:schemeClr val="dk1"/>
              </a:solidFill>
              <a:latin typeface="Oslo Sans Office" panose="02000000000000000000" pitchFamily="2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o-NO" sz="18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Tenk på </a:t>
            </a:r>
            <a:r>
              <a:rPr lang="no-NO" sz="1800" b="1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prosessen som en sirkel som ikke gjentar seg likt hver gang</a:t>
            </a:r>
            <a:r>
              <a:rPr lang="no-NO" sz="18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, men som vedlikeholdes og videreutvikles med utgangspunkt i der dere er.</a:t>
            </a:r>
            <a:endParaRPr sz="1800" dirty="0">
              <a:latin typeface="Oslo Sans Office" panose="02000000000000000000" pitchFamily="2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800" dirty="0">
              <a:solidFill>
                <a:schemeClr val="dk1"/>
              </a:solidFill>
              <a:latin typeface="Oslo Sans Office" panose="02000000000000000000" pitchFamily="2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o-NO" sz="18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I runde to er det </a:t>
            </a:r>
            <a:r>
              <a:rPr lang="no-NO" sz="1800" b="1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viktig å ta med læring og justere i tråd med evalueringen</a:t>
            </a:r>
            <a:r>
              <a:rPr lang="no-NO" sz="18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. </a:t>
            </a:r>
            <a:endParaRPr lang="nb-NO" sz="1800" dirty="0">
              <a:solidFill>
                <a:schemeClr val="dk1"/>
              </a:solidFill>
              <a:latin typeface="Oslo Sans Office" panose="02000000000000000000" pitchFamily="2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b-NO" sz="1800" dirty="0">
              <a:solidFill>
                <a:schemeClr val="dk1"/>
              </a:solidFill>
              <a:latin typeface="Oslo Sans Office" panose="02000000000000000000" pitchFamily="2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o-NO" sz="18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Det er ikke sikkert dere trenger å jobbe på samme måte med felles forståelse en gang til, men fordype dere i noen tema dere har behov for. </a:t>
            </a:r>
            <a:r>
              <a:rPr lang="no-NO" sz="1800" b="1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Vurder dette ut i fra evalueringen dere gjør.</a:t>
            </a:r>
            <a:endParaRPr sz="1800" b="1" dirty="0">
              <a:latin typeface="Oslo Sans Office" panose="02000000000000000000" pitchFamily="2" charset="0"/>
            </a:endParaRPr>
          </a:p>
        </p:txBody>
      </p:sp>
      <p:pic>
        <p:nvPicPr>
          <p:cNvPr id="2" name="Bilde 1" descr="Et bilde som inneholder Grafikk, sirkel, Font, skjermbilde&#10;&#10;Automatisk generert beskrivelse">
            <a:extLst>
              <a:ext uri="{FF2B5EF4-FFF2-40B4-BE49-F238E27FC236}">
                <a16:creationId xmlns:a16="http://schemas.microsoft.com/office/drawing/2014/main" id="{6CBB9F62-C829-D121-7255-12AE0EA3B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750" y="1443841"/>
            <a:ext cx="5892206" cy="3537345"/>
          </a:xfrm>
          <a:prstGeom prst="rect">
            <a:avLst/>
          </a:prstGeom>
        </p:spPr>
      </p:pic>
      <p:sp>
        <p:nvSpPr>
          <p:cNvPr id="3" name="Google Shape;1694;p13">
            <a:extLst>
              <a:ext uri="{FF2B5EF4-FFF2-40B4-BE49-F238E27FC236}">
                <a16:creationId xmlns:a16="http://schemas.microsoft.com/office/drawing/2014/main" id="{0D0F3565-E9FA-0002-B623-3A29D04B408F}"/>
              </a:ext>
            </a:extLst>
          </p:cNvPr>
          <p:cNvSpPr txBox="1"/>
          <p:nvPr/>
        </p:nvSpPr>
        <p:spPr>
          <a:xfrm>
            <a:off x="9555050" y="1747061"/>
            <a:ext cx="2791999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>
                <a:latin typeface="Oslo Sans Office" panose="02000000000000000000" pitchFamily="2" charset="0"/>
              </a:rPr>
              <a:t>Ta med læring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>
                <a:latin typeface="Oslo Sans Office" panose="02000000000000000000" pitchFamily="2" charset="0"/>
              </a:rPr>
              <a:t>og juster i tråd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>
                <a:latin typeface="Oslo Sans Office" panose="02000000000000000000" pitchFamily="2" charset="0"/>
              </a:rPr>
              <a:t>med evaluering</a:t>
            </a:r>
            <a:endParaRPr dirty="0">
              <a:latin typeface="Oslo Sans Office" panose="02000000000000000000" pitchFamily="2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37F2166B-B1C4-D329-5E33-7EBEDA2B36ED}"/>
              </a:ext>
            </a:extLst>
          </p:cNvPr>
          <p:cNvSpPr txBox="1"/>
          <p:nvPr/>
        </p:nvSpPr>
        <p:spPr>
          <a:xfrm>
            <a:off x="10336703" y="3667915"/>
            <a:ext cx="3479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400" dirty="0">
                <a:latin typeface="Oslo Sans Office" panose="02000000000000000000" pitchFamily="2" charset="0"/>
              </a:rPr>
              <a:t>Felles fordypelse,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400" dirty="0">
                <a:latin typeface="Oslo Sans Office" panose="02000000000000000000" pitchFamily="2" charset="0"/>
              </a:rPr>
              <a:t>gjenta ved behov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7C2637F-FE6D-D3B9-F699-793019B74CAB}"/>
              </a:ext>
            </a:extLst>
          </p:cNvPr>
          <p:cNvSpPr txBox="1"/>
          <p:nvPr/>
        </p:nvSpPr>
        <p:spPr>
          <a:xfrm>
            <a:off x="9352091" y="4681986"/>
            <a:ext cx="24538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400" dirty="0">
                <a:latin typeface="Oslo Sans Office" panose="02000000000000000000" pitchFamily="2" charset="0"/>
              </a:rPr>
              <a:t>Planlegge og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400" dirty="0">
                <a:latin typeface="Oslo Sans Office" panose="02000000000000000000" pitchFamily="2" charset="0"/>
              </a:rPr>
              <a:t>gjennomføre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400" dirty="0">
                <a:latin typeface="Oslo Sans Office" panose="02000000000000000000" pitchFamily="2" charset="0"/>
              </a:rPr>
              <a:t>aktiviteter</a:t>
            </a:r>
          </a:p>
        </p:txBody>
      </p:sp>
      <p:sp>
        <p:nvSpPr>
          <p:cNvPr id="8" name="Google Shape;1694;p13">
            <a:extLst>
              <a:ext uri="{FF2B5EF4-FFF2-40B4-BE49-F238E27FC236}">
                <a16:creationId xmlns:a16="http://schemas.microsoft.com/office/drawing/2014/main" id="{772BCD52-AECB-B302-BBDD-3E9698E68D5F}"/>
              </a:ext>
            </a:extLst>
          </p:cNvPr>
          <p:cNvSpPr txBox="1"/>
          <p:nvPr/>
        </p:nvSpPr>
        <p:spPr>
          <a:xfrm>
            <a:off x="7837307" y="3406325"/>
            <a:ext cx="152734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>
                <a:latin typeface="Oslo Sans Office" panose="02000000000000000000" pitchFamily="2" charset="0"/>
              </a:rPr>
              <a:t>Evaluer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>
                <a:latin typeface="Oslo Sans Office" panose="02000000000000000000" pitchFamily="2" charset="0"/>
              </a:rPr>
              <a:t>Og juster</a:t>
            </a:r>
            <a:endParaRPr dirty="0">
              <a:latin typeface="Oslo Sans Offi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47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C42DA6C-43C8-B767-D20B-4BEF86105E1C}"/>
              </a:ext>
            </a:extLst>
          </p:cNvPr>
          <p:cNvSpPr/>
          <p:nvPr/>
        </p:nvSpPr>
        <p:spPr>
          <a:xfrm>
            <a:off x="6322741" y="0"/>
            <a:ext cx="5869258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09" name="Google Shape;1509;p5"/>
          <p:cNvSpPr txBox="1">
            <a:spLocks noGrp="1"/>
          </p:cNvSpPr>
          <p:nvPr>
            <p:ph type="sldNum" idx="12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o-NO" sz="900" b="0" i="0" u="none" strike="noStrike" cap="none">
                <a:solidFill>
                  <a:srgbClr val="000000"/>
                </a:solidFill>
                <a:latin typeface="Oslo Sans" panose="02000000000000000000" pitchFamily="2" charset="77"/>
                <a:sym typeface="Arial"/>
              </a:rPr>
              <a:t>4</a:t>
            </a:fld>
            <a:endParaRPr sz="900" b="0" i="0" u="none" strike="noStrike" cap="none">
              <a:solidFill>
                <a:srgbClr val="000000"/>
              </a:solidFill>
              <a:latin typeface="Oslo Sans" panose="02000000000000000000" pitchFamily="2" charset="77"/>
              <a:sym typeface="Arial"/>
            </a:endParaRPr>
          </a:p>
        </p:txBody>
      </p:sp>
      <p:sp>
        <p:nvSpPr>
          <p:cNvPr id="1510" name="Google Shape;1510;p5"/>
          <p:cNvSpPr txBox="1"/>
          <p:nvPr/>
        </p:nvSpPr>
        <p:spPr>
          <a:xfrm>
            <a:off x="7345680" y="1822362"/>
            <a:ext cx="4024169" cy="376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Vi anbefaler å gjennomføre evalueringen i to trinn:</a:t>
            </a:r>
            <a:endParaRPr lang="nb-NO" sz="1800" dirty="0">
              <a:solidFill>
                <a:schemeClr val="dk1"/>
              </a:solidFill>
              <a:latin typeface="Oslo Sans Office" panose="02000000000000000000" pitchFamily="2" charset="0"/>
              <a:sym typeface="Arial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endParaRPr sz="1800" dirty="0">
              <a:latin typeface="Oslo Sans Office" panose="02000000000000000000" pitchFamily="2" charset="0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no-NO" sz="1800" b="1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Evalueringssamtale mellom leder og pedagoger</a:t>
            </a:r>
            <a:endParaRPr sz="1800" dirty="0">
              <a:latin typeface="Oslo Sans Office" panose="02000000000000000000" pitchFamily="2" charset="0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no-NO" sz="1800" b="1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Felles refleksjon med hele ansattgruppen</a:t>
            </a:r>
            <a:endParaRPr sz="1800" dirty="0">
              <a:latin typeface="Oslo Sans Office" panose="02000000000000000000" pitchFamily="2" charset="0"/>
            </a:endParaRPr>
          </a:p>
          <a:p>
            <a:pPr marL="342900" marR="0" lvl="0" indent="-2286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Oslo Sans Office" panose="02000000000000000000" pitchFamily="2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nb-NO" sz="18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På de neste sidene </a:t>
            </a:r>
            <a:r>
              <a:rPr lang="no-NO" sz="18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følger råd og tips til hvordan </a:t>
            </a:r>
            <a:br>
              <a:rPr lang="no-NO" sz="18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</a:br>
            <a:r>
              <a:rPr lang="no-NO" sz="18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gjennomføre samtalene.</a:t>
            </a:r>
            <a:endParaRPr sz="1800" dirty="0">
              <a:solidFill>
                <a:schemeClr val="dk1"/>
              </a:solidFill>
              <a:latin typeface="Oslo Sans Office" panose="02000000000000000000" pitchFamily="2" charset="0"/>
              <a:sym typeface="Arial"/>
            </a:endParaRPr>
          </a:p>
        </p:txBody>
      </p:sp>
      <p:sp>
        <p:nvSpPr>
          <p:cNvPr id="1511" name="Google Shape;1511;p5"/>
          <p:cNvSpPr txBox="1"/>
          <p:nvPr/>
        </p:nvSpPr>
        <p:spPr>
          <a:xfrm>
            <a:off x="519211" y="2381532"/>
            <a:ext cx="7011760" cy="131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no-NO" sz="3200" b="0" i="0" u="none" strike="noStrike" cap="none" dirty="0">
                <a:solidFill>
                  <a:srgbClr val="000000"/>
                </a:solidFill>
                <a:latin typeface="Oslo Sans Office" panose="02000000000000000000" pitchFamily="2" charset="0"/>
                <a:sym typeface="Arial"/>
              </a:rPr>
              <a:t>Dette skal dere gjennom</a:t>
            </a:r>
            <a:endParaRPr dirty="0">
              <a:latin typeface="Oslo Sans Office" panose="02000000000000000000" pitchFamily="2" charset="0"/>
            </a:endParaRPr>
          </a:p>
        </p:txBody>
      </p:sp>
      <p:sp>
        <p:nvSpPr>
          <p:cNvPr id="1512" name="Google Shape;1512;p5"/>
          <p:cNvSpPr/>
          <p:nvPr/>
        </p:nvSpPr>
        <p:spPr>
          <a:xfrm>
            <a:off x="11673435" y="240279"/>
            <a:ext cx="265043" cy="2650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slo Sans" panose="02000000000000000000" pitchFamily="2" charset="77"/>
              <a:sym typeface="Arial"/>
            </a:endParaRPr>
          </a:p>
        </p:txBody>
      </p:sp>
      <p:sp>
        <p:nvSpPr>
          <p:cNvPr id="1513" name="Google Shape;1513;p5"/>
          <p:cNvSpPr txBox="1"/>
          <p:nvPr/>
        </p:nvSpPr>
        <p:spPr>
          <a:xfrm>
            <a:off x="10229421" y="240279"/>
            <a:ext cx="170905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Lederansvar</a:t>
            </a:r>
            <a:endParaRPr sz="1600" dirty="0">
              <a:latin typeface="Oslo Sans Office" panose="02000000000000000000" pitchFamily="2" charset="0"/>
            </a:endParaRPr>
          </a:p>
        </p:txBody>
      </p:sp>
      <p:pic>
        <p:nvPicPr>
          <p:cNvPr id="3" name="Google Shape;1563;p4" descr="Et bilde som inneholder mørke, sort, måne, natt&#10;&#10;Automatisk generert beskrivelse">
            <a:extLst>
              <a:ext uri="{FF2B5EF4-FFF2-40B4-BE49-F238E27FC236}">
                <a16:creationId xmlns:a16="http://schemas.microsoft.com/office/drawing/2014/main" id="{573749F2-BBC3-E0DF-5C04-A7CC8DD8B2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2757" t="46092" r="42868" b="46315"/>
          <a:stretch/>
        </p:blipFill>
        <p:spPr>
          <a:xfrm rot="9965525" flipH="1">
            <a:off x="2224052" y="3010306"/>
            <a:ext cx="1291782" cy="1366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6"/>
          <p:cNvSpPr txBox="1"/>
          <p:nvPr/>
        </p:nvSpPr>
        <p:spPr>
          <a:xfrm>
            <a:off x="695326" y="1907260"/>
            <a:ext cx="8325398" cy="309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2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I etterkant av gjennomførte samlinger og små drypp i hverdagen er det </a:t>
            </a:r>
            <a:r>
              <a:rPr lang="no-NO" sz="2200" b="1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viktig at leder og pedagoger først setter seg ned og evaluerer sammen</a:t>
            </a:r>
            <a:r>
              <a:rPr lang="no-NO" sz="22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, før man involverer resten av personalet. </a:t>
            </a:r>
            <a:endParaRPr lang="nb-NO" sz="2200" dirty="0">
              <a:solidFill>
                <a:schemeClr val="dk1"/>
              </a:solidFill>
              <a:latin typeface="Oslo Sans Office" panose="02000000000000000000" pitchFamily="2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200" b="1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Ta frem planene </a:t>
            </a:r>
            <a:r>
              <a:rPr lang="no-NO" sz="22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dere har hatt for perioden og </a:t>
            </a:r>
            <a:r>
              <a:rPr lang="no-NO" sz="2200" b="1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evaluer sammen. </a:t>
            </a:r>
            <a:endParaRPr dirty="0">
              <a:latin typeface="Oslo Sans Office" panose="02000000000000000000" pitchFamily="2" charset="0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br>
              <a:rPr lang="no-NO" sz="2200" dirty="0">
                <a:solidFill>
                  <a:schemeClr val="tx1"/>
                </a:solidFill>
                <a:highlight>
                  <a:srgbClr val="F9C66B"/>
                </a:highlight>
                <a:latin typeface="Oslo Sans Office" panose="02000000000000000000" pitchFamily="2" charset="0"/>
                <a:sym typeface="Arial"/>
              </a:rPr>
            </a:br>
            <a:r>
              <a:rPr lang="no-NO" sz="2200" dirty="0">
                <a:solidFill>
                  <a:schemeClr val="tx1"/>
                </a:solidFill>
                <a:highlight>
                  <a:srgbClr val="F9C66B"/>
                </a:highlight>
                <a:latin typeface="Oslo Sans Office" panose="02000000000000000000" pitchFamily="2" charset="0"/>
                <a:sym typeface="Arial"/>
              </a:rPr>
              <a:t>Bruk gjerne et møtepunkt dere allerede har.</a:t>
            </a:r>
            <a:endParaRPr sz="2200" dirty="0">
              <a:solidFill>
                <a:schemeClr val="tx1"/>
              </a:solidFill>
              <a:highlight>
                <a:srgbClr val="F9C66B"/>
              </a:highlight>
              <a:latin typeface="Oslo Sans Office" panose="02000000000000000000" pitchFamily="2" charset="0"/>
              <a:sym typeface="Arial"/>
            </a:endParaRPr>
          </a:p>
        </p:txBody>
      </p:sp>
      <p:sp>
        <p:nvSpPr>
          <p:cNvPr id="1525" name="Google Shape;1525;p6"/>
          <p:cNvSpPr txBox="1">
            <a:spLocks noGrp="1"/>
          </p:cNvSpPr>
          <p:nvPr>
            <p:ph type="sldNum" idx="12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o-NO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6"/>
          <p:cNvSpPr txBox="1"/>
          <p:nvPr/>
        </p:nvSpPr>
        <p:spPr>
          <a:xfrm>
            <a:off x="695326" y="720001"/>
            <a:ext cx="9469438" cy="131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no-NO" sz="3200" b="0" i="0" u="none" strike="noStrike" cap="none" dirty="0">
                <a:solidFill>
                  <a:srgbClr val="000000"/>
                </a:solidFill>
                <a:latin typeface="Oslo Sans Office" panose="02000000000000000000" pitchFamily="2" charset="0"/>
                <a:sym typeface="Arial"/>
              </a:rPr>
              <a:t>Evaluering leder og pedagog</a:t>
            </a:r>
            <a:endParaRPr dirty="0">
              <a:latin typeface="Oslo Sans Office" panose="02000000000000000000" pitchFamily="2" charset="0"/>
            </a:endParaRPr>
          </a:p>
        </p:txBody>
      </p:sp>
      <p:sp>
        <p:nvSpPr>
          <p:cNvPr id="1527" name="Google Shape;1527;p6"/>
          <p:cNvSpPr/>
          <p:nvPr/>
        </p:nvSpPr>
        <p:spPr>
          <a:xfrm>
            <a:off x="11673435" y="240279"/>
            <a:ext cx="265043" cy="2650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6"/>
          <p:cNvSpPr txBox="1"/>
          <p:nvPr/>
        </p:nvSpPr>
        <p:spPr>
          <a:xfrm>
            <a:off x="10096899" y="188134"/>
            <a:ext cx="170905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Lederansvar</a:t>
            </a:r>
            <a:endParaRPr sz="1600" dirty="0">
              <a:latin typeface="Oslo Sans Office" panose="02000000000000000000" pitchFamily="2" charset="0"/>
            </a:endParaRPr>
          </a:p>
        </p:txBody>
      </p:sp>
      <p:sp>
        <p:nvSpPr>
          <p:cNvPr id="1529" name="Google Shape;1529;p6"/>
          <p:cNvSpPr txBox="1"/>
          <p:nvPr/>
        </p:nvSpPr>
        <p:spPr>
          <a:xfrm>
            <a:off x="3309757" y="5427460"/>
            <a:ext cx="7888778" cy="38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På neste side finner dere hjelpespørsmål.</a:t>
            </a:r>
            <a:endParaRPr sz="1800" dirty="0">
              <a:solidFill>
                <a:schemeClr val="dk1"/>
              </a:solidFill>
              <a:latin typeface="Oslo Sans Office" panose="02000000000000000000" pitchFamily="2" charset="0"/>
              <a:sym typeface="Arial"/>
            </a:endParaRPr>
          </a:p>
        </p:txBody>
      </p:sp>
      <p:pic>
        <p:nvPicPr>
          <p:cNvPr id="1532" name="Google Shape;1532;p6" descr="Et bilde som inneholder mørke, sort, måne, natt&#10;&#10;Automatisk generert beskrivelse"/>
          <p:cNvPicPr preferRelativeResize="0"/>
          <p:nvPr/>
        </p:nvPicPr>
        <p:blipFill rotWithShape="1">
          <a:blip r:embed="rId3">
            <a:alphaModFix/>
          </a:blip>
          <a:srcRect l="52120" t="43566" r="43045" b="47948"/>
          <a:stretch/>
        </p:blipFill>
        <p:spPr>
          <a:xfrm rot="8252985">
            <a:off x="2485234" y="5348253"/>
            <a:ext cx="934746" cy="796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7"/>
          <p:cNvSpPr/>
          <p:nvPr/>
        </p:nvSpPr>
        <p:spPr>
          <a:xfrm>
            <a:off x="11673435" y="240279"/>
            <a:ext cx="265043" cy="265043"/>
          </a:xfrm>
          <a:prstGeom prst="rect">
            <a:avLst/>
          </a:prstGeom>
          <a:solidFill>
            <a:srgbClr val="6FE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Oslo Sans" panose="02000000000000000000" pitchFamily="2" charset="77"/>
              <a:sym typeface="Arial"/>
            </a:endParaRPr>
          </a:p>
        </p:txBody>
      </p:sp>
      <p:sp>
        <p:nvSpPr>
          <p:cNvPr id="1540" name="Google Shape;1540;p7"/>
          <p:cNvSpPr txBox="1"/>
          <p:nvPr/>
        </p:nvSpPr>
        <p:spPr>
          <a:xfrm>
            <a:off x="10174043" y="197875"/>
            <a:ext cx="14804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Lederansvar</a:t>
            </a:r>
            <a:endParaRPr dirty="0">
              <a:latin typeface="Oslo Sans Office" panose="02000000000000000000" pitchFamily="2" charset="0"/>
            </a:endParaRPr>
          </a:p>
        </p:txBody>
      </p:sp>
      <p:sp>
        <p:nvSpPr>
          <p:cNvPr id="1541" name="Google Shape;1541;p7"/>
          <p:cNvSpPr txBox="1"/>
          <p:nvPr/>
        </p:nvSpPr>
        <p:spPr>
          <a:xfrm>
            <a:off x="5765180" y="687532"/>
            <a:ext cx="6173298" cy="571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Tenk tilbake på perioden dere har jobbet med tema.</a:t>
            </a:r>
            <a:br>
              <a:rPr lang="no-NO" sz="18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</a:br>
            <a:endParaRPr sz="1800" dirty="0">
              <a:solidFill>
                <a:schemeClr val="dk1"/>
              </a:solidFill>
              <a:latin typeface="Oslo Sans Office" panose="02000000000000000000" pitchFamily="2" charset="0"/>
              <a:sym typeface="Arial"/>
            </a:endParaRPr>
          </a:p>
          <a:p>
            <a:pPr marL="285750" marR="0" lvl="0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no-NO" sz="14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 </a:t>
            </a:r>
            <a:r>
              <a:rPr lang="no-NO" b="1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Hvordan har gjennomføringen gått? </a:t>
            </a:r>
            <a:endParaRPr b="1" dirty="0">
              <a:solidFill>
                <a:schemeClr val="dk1"/>
              </a:solidFill>
              <a:latin typeface="Oslo Sans Office" panose="02000000000000000000" pitchFamily="2" charset="0"/>
              <a:sym typeface="Arial"/>
            </a:endParaRPr>
          </a:p>
          <a:p>
            <a:pPr marL="457200" marR="0" lvl="1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no-NO" b="0" i="0" u="none" strike="noStrike" cap="none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Hva har vi lært av arbeidet?</a:t>
            </a:r>
            <a:endParaRPr lang="nb-NO" b="0" i="0" u="none" strike="noStrike" cap="none" dirty="0">
              <a:solidFill>
                <a:schemeClr val="dk1"/>
              </a:solidFill>
              <a:latin typeface="Oslo Sans Office" panose="02000000000000000000" pitchFamily="2" charset="0"/>
              <a:sym typeface="Arial"/>
            </a:endParaRPr>
          </a:p>
          <a:p>
            <a:pPr marL="457200" lvl="1">
              <a:spcBef>
                <a:spcPts val="700"/>
              </a:spcBef>
              <a:buClr>
                <a:schemeClr val="dk1"/>
              </a:buClr>
              <a:buSzPts val="1400"/>
            </a:pPr>
            <a:r>
              <a:rPr lang="nb-NO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Hva er vi stolte over å ha fått til? </a:t>
            </a:r>
            <a:endParaRPr dirty="0">
              <a:latin typeface="Oslo Sans Office" panose="02000000000000000000" pitchFamily="2" charset="0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no-NO" b="1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Hva har fungert bra?</a:t>
            </a:r>
            <a:r>
              <a:rPr lang="no-NO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 Hvorfor? </a:t>
            </a:r>
            <a:endParaRPr dirty="0">
              <a:latin typeface="Oslo Sans Office" panose="02000000000000000000" pitchFamily="2" charset="0"/>
            </a:endParaRPr>
          </a:p>
          <a:p>
            <a:pPr marL="457200" marR="0" lvl="1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no-NO" b="0" i="0" u="none" strike="noStrike" cap="none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Hva har vært inspirerende?</a:t>
            </a:r>
            <a:endParaRPr dirty="0">
              <a:latin typeface="Oslo Sans Office" panose="02000000000000000000" pitchFamily="2" charset="0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no-NO" b="1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Hva var utfordrende?</a:t>
            </a:r>
            <a:r>
              <a:rPr lang="no-NO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 Hvorfor?</a:t>
            </a:r>
            <a:endParaRPr dirty="0">
              <a:solidFill>
                <a:schemeClr val="dk1"/>
              </a:solidFill>
              <a:latin typeface="Oslo Sans Office" panose="02000000000000000000" pitchFamily="2" charset="0"/>
              <a:sym typeface="Arial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no-NO" b="1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Hvor er vi nå?</a:t>
            </a:r>
            <a:endParaRPr b="1" dirty="0">
              <a:solidFill>
                <a:schemeClr val="dk1"/>
              </a:solidFill>
              <a:latin typeface="Oslo Sans Office" panose="02000000000000000000" pitchFamily="2" charset="0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no-NO" b="1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Hvilke endringer merker vi hos barna?</a:t>
            </a:r>
            <a:r>
              <a:rPr lang="no-NO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 </a:t>
            </a:r>
            <a:r>
              <a:rPr lang="no-NO" b="1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Gi eksempler</a:t>
            </a:r>
            <a:endParaRPr b="1" dirty="0">
              <a:solidFill>
                <a:schemeClr val="dk1"/>
              </a:solidFill>
              <a:latin typeface="Oslo Sans Office" panose="02000000000000000000" pitchFamily="2" charset="0"/>
              <a:ea typeface="Calibri"/>
              <a:cs typeface="Calibri"/>
              <a:sym typeface="Calibri"/>
            </a:endParaRPr>
          </a:p>
          <a:p>
            <a:pPr marL="457200" marR="0" lvl="1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no-NO" sz="1200" b="0" i="0" u="none" strike="noStrike" cap="none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For eksempel at man har observert at et barn setter grenser for seg selv i lek med andre, sier stopp om de opplever at noen har trådd over grensene deres eller fortalt om noe som vekker bekymring.</a:t>
            </a:r>
            <a:endParaRPr sz="1200" b="0" i="0" u="none" strike="noStrike" cap="none" dirty="0">
              <a:solidFill>
                <a:schemeClr val="dk1"/>
              </a:solidFill>
              <a:latin typeface="Oslo Sans Office" panose="02000000000000000000" pitchFamily="2" charset="0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no-NO" b="1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Er det noen behov som må dekkes</a:t>
            </a:r>
            <a:r>
              <a:rPr lang="nb-NO" b="1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?</a:t>
            </a:r>
            <a:endParaRPr b="1" dirty="0">
              <a:solidFill>
                <a:schemeClr val="dk1"/>
              </a:solidFill>
              <a:latin typeface="Oslo Sans Office" panose="02000000000000000000" pitchFamily="2" charset="0"/>
              <a:sym typeface="Arial"/>
            </a:endParaRPr>
          </a:p>
          <a:p>
            <a:pPr marL="457200" marR="0" lvl="1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no-NO" sz="1200" b="0" i="0" u="none" strike="noStrike" cap="none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Materiell, kunnskap vi må fordype oss i etc.</a:t>
            </a:r>
            <a:endParaRPr sz="1200" dirty="0">
              <a:latin typeface="Oslo Sans Office" panose="02000000000000000000" pitchFamily="2" charset="0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no-NO" b="1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Hva gjør vi videre?</a:t>
            </a:r>
            <a:endParaRPr dirty="0">
              <a:latin typeface="Oslo Sans Office" panose="02000000000000000000" pitchFamily="2" charset="0"/>
            </a:endParaRPr>
          </a:p>
          <a:p>
            <a:pPr marL="457200" marR="0" lvl="1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no-NO" sz="1200" b="0" i="0" u="none" strike="noStrike" cap="none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Trenger vi mer kunnskap, øving, en tydeligere plan, rutiner, tid, feedback etc.</a:t>
            </a:r>
            <a:endParaRPr sz="1200" b="0" i="0" u="none" strike="noStrike" cap="none" dirty="0">
              <a:solidFill>
                <a:schemeClr val="dk1"/>
              </a:solidFill>
              <a:latin typeface="Oslo Sans Office" panose="02000000000000000000" pitchFamily="2" charset="0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no-NO" b="1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Oppdatere plan/</a:t>
            </a:r>
            <a:r>
              <a:rPr lang="no-NO" b="1" dirty="0" err="1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årshjul</a:t>
            </a:r>
            <a:endParaRPr b="1" dirty="0">
              <a:solidFill>
                <a:schemeClr val="dk1"/>
              </a:solidFill>
              <a:latin typeface="Oslo Sans Office" panose="02000000000000000000" pitchFamily="2" charset="0"/>
              <a:sym typeface="Arial"/>
            </a:endParaRPr>
          </a:p>
          <a:p>
            <a:pPr marL="285750" marR="0" lvl="0" indent="-196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b="1" dirty="0">
              <a:solidFill>
                <a:schemeClr val="dk1"/>
              </a:solidFill>
              <a:latin typeface="Oslo Sans" panose="02000000000000000000" pitchFamily="2" charset="77"/>
              <a:sym typeface="Arial"/>
            </a:endParaRPr>
          </a:p>
        </p:txBody>
      </p:sp>
      <p:sp>
        <p:nvSpPr>
          <p:cNvPr id="1542" name="Google Shape;1542;p7"/>
          <p:cNvSpPr txBox="1"/>
          <p:nvPr/>
        </p:nvSpPr>
        <p:spPr>
          <a:xfrm>
            <a:off x="0" y="-153424"/>
            <a:ext cx="5334377" cy="7164847"/>
          </a:xfrm>
          <a:prstGeom prst="rect">
            <a:avLst/>
          </a:prstGeom>
          <a:solidFill>
            <a:srgbClr val="F8F0D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Oslo Sans" panose="02000000000000000000" pitchFamily="2" charset="77"/>
              <a:sym typeface="Arial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Oslo Sans" panose="02000000000000000000" pitchFamily="2" charset="77"/>
              <a:sym typeface="Arial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Oslo Sans" panose="02000000000000000000" pitchFamily="2" charset="77"/>
              <a:sym typeface="Arial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Oslo Sans" panose="02000000000000000000" pitchFamily="2" charset="77"/>
              <a:sym typeface="Arial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no-NO" sz="2600" b="0" i="0" u="none" strike="noStrike" cap="none" dirty="0">
                <a:solidFill>
                  <a:srgbClr val="000000"/>
                </a:solidFill>
                <a:latin typeface="Oslo Sans Office" panose="02000000000000000000" pitchFamily="2" charset="0"/>
                <a:sym typeface="Arial"/>
              </a:rPr>
              <a:t>Spørsmål til evaluering:</a:t>
            </a:r>
            <a:endParaRPr dirty="0">
              <a:latin typeface="Oslo Sans Office" panose="02000000000000000000" pitchFamily="2" charset="0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no-NO" sz="2600" b="1" dirty="0">
                <a:solidFill>
                  <a:srgbClr val="000000"/>
                </a:solidFill>
                <a:latin typeface="Oslo Sans Office" panose="02000000000000000000" pitchFamily="2" charset="0"/>
                <a:sym typeface="Arial"/>
              </a:rPr>
              <a:t>L</a:t>
            </a:r>
            <a:r>
              <a:rPr lang="no-NO" sz="2600" b="1" i="0" u="none" strike="noStrike" cap="none" dirty="0">
                <a:solidFill>
                  <a:srgbClr val="000000"/>
                </a:solidFill>
                <a:latin typeface="Oslo Sans Office" panose="02000000000000000000" pitchFamily="2" charset="0"/>
                <a:sym typeface="Arial"/>
              </a:rPr>
              <a:t>eder og pedagoger</a:t>
            </a:r>
            <a:endParaRPr dirty="0">
              <a:latin typeface="Oslo Sans Office" panose="02000000000000000000" pitchFamily="2" charset="0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Oslo Sans" panose="02000000000000000000" pitchFamily="2" charset="77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Oslo Sans" panose="02000000000000000000" pitchFamily="2" charset="77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Oslo Sans" panose="02000000000000000000" pitchFamily="2" charset="77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Oslo Sans" panose="02000000000000000000" pitchFamily="2" charset="77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Oslo Sans" panose="02000000000000000000" pitchFamily="2" charset="77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Oslo Sans" panose="02000000000000000000" pitchFamily="2" charset="77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Oslo Sans" panose="02000000000000000000" pitchFamily="2" charset="77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Oslo Sans" panose="02000000000000000000" pitchFamily="2" charset="77"/>
              <a:ea typeface="Calibri"/>
              <a:cs typeface="Calibri"/>
              <a:sym typeface="Calibri"/>
            </a:endParaRPr>
          </a:p>
        </p:txBody>
      </p:sp>
      <p:pic>
        <p:nvPicPr>
          <p:cNvPr id="1544" name="Google Shape;1544;p7" descr="Et bilde som inneholder kunst&#10;&#10;Automatisk generert beskrivelse"/>
          <p:cNvPicPr preferRelativeResize="0"/>
          <p:nvPr/>
        </p:nvPicPr>
        <p:blipFill rotWithShape="1">
          <a:blip r:embed="rId3">
            <a:alphaModFix/>
          </a:blip>
          <a:srcRect l="30498" t="24825" r="21356" b="28855"/>
          <a:stretch/>
        </p:blipFill>
        <p:spPr>
          <a:xfrm rot="-935105" flipH="1">
            <a:off x="227235" y="3529899"/>
            <a:ext cx="4220082" cy="22690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9F6BE957-B5A9-3539-7057-E1F07D33DFD7}"/>
              </a:ext>
            </a:extLst>
          </p:cNvPr>
          <p:cNvSpPr txBox="1"/>
          <p:nvPr/>
        </p:nvSpPr>
        <p:spPr>
          <a:xfrm>
            <a:off x="3335654" y="5770179"/>
            <a:ext cx="16080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Ta notater!</a:t>
            </a:r>
            <a:endParaRPr lang="nb-NO" sz="1600" dirty="0">
              <a:latin typeface="Oslo Sans Office" panose="02000000000000000000" pitchFamily="2" charset="0"/>
            </a:endParaRPr>
          </a:p>
          <a:p>
            <a:endParaRPr lang="nb-NO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8"/>
          <p:cNvSpPr txBox="1">
            <a:spLocks noGrp="1"/>
          </p:cNvSpPr>
          <p:nvPr>
            <p:ph type="sldNum" idx="12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>
                <a:latin typeface="Oslo Sans" panose="02000000000000000000" pitchFamily="2" charset="77"/>
              </a:rPr>
              <a:t>7</a:t>
            </a:fld>
            <a:endParaRPr>
              <a:latin typeface="Oslo Sans" panose="02000000000000000000" pitchFamily="2" charset="77"/>
            </a:endParaRPr>
          </a:p>
        </p:txBody>
      </p:sp>
      <p:sp>
        <p:nvSpPr>
          <p:cNvPr id="1553" name="Google Shape;1553;p8"/>
          <p:cNvSpPr/>
          <p:nvPr/>
        </p:nvSpPr>
        <p:spPr>
          <a:xfrm>
            <a:off x="1653178" y="2730307"/>
            <a:ext cx="2030453" cy="20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Oslo Sans" panose="02000000000000000000" pitchFamily="2" charset="77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Oslo Sans" panose="02000000000000000000" pitchFamily="2" charset="77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Oslo Sans" panose="02000000000000000000" pitchFamily="2" charset="77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Oslo Sans" panose="02000000000000000000" pitchFamily="2" charset="77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400" b="1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Organisatoriske rammer</a:t>
            </a:r>
            <a:endParaRPr dirty="0">
              <a:latin typeface="Oslo Sans Office" panose="02000000000000000000" pitchFamily="2" charset="0"/>
            </a:endParaRPr>
          </a:p>
        </p:txBody>
      </p:sp>
      <p:sp>
        <p:nvSpPr>
          <p:cNvPr id="1554" name="Google Shape;1554;p8"/>
          <p:cNvSpPr/>
          <p:nvPr/>
        </p:nvSpPr>
        <p:spPr>
          <a:xfrm>
            <a:off x="5042614" y="2730307"/>
            <a:ext cx="2030400" cy="2030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Oslo Sans" panose="02000000000000000000" pitchFamily="2" charset="77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Oslo Sans" panose="02000000000000000000" pitchFamily="2" charset="77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Oslo Sans" panose="02000000000000000000" pitchFamily="2" charset="77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Oslo Sans" panose="02000000000000000000" pitchFamily="2" charset="77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400" b="1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Felles eierskap</a:t>
            </a:r>
            <a:br>
              <a:rPr lang="no-NO" sz="1400" b="1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</a:br>
            <a:r>
              <a:rPr lang="no-NO" sz="1400" b="1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hos alle</a:t>
            </a:r>
            <a:endParaRPr dirty="0">
              <a:latin typeface="Oslo Sans Office" panose="02000000000000000000" pitchFamily="2" charset="0"/>
            </a:endParaRPr>
          </a:p>
        </p:txBody>
      </p:sp>
      <p:sp>
        <p:nvSpPr>
          <p:cNvPr id="1555" name="Google Shape;1555;p8"/>
          <p:cNvSpPr/>
          <p:nvPr/>
        </p:nvSpPr>
        <p:spPr>
          <a:xfrm>
            <a:off x="8585019" y="2696952"/>
            <a:ext cx="2030453" cy="20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Oslo Sans" panose="02000000000000000000" pitchFamily="2" charset="77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Oslo Sans" panose="02000000000000000000" pitchFamily="2" charset="77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Oslo Sans" panose="02000000000000000000" pitchFamily="2" charset="77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Oslo Sans" panose="02000000000000000000" pitchFamily="2" charset="77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400" b="1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Pedagogisk</a:t>
            </a:r>
            <a:br>
              <a:rPr lang="no-NO" sz="1400" b="1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</a:br>
            <a:r>
              <a:rPr lang="no-NO" sz="1400" b="1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tilnærming</a:t>
            </a:r>
            <a:endParaRPr dirty="0">
              <a:latin typeface="Oslo Sans Office" panose="02000000000000000000" pitchFamily="2" charset="0"/>
            </a:endParaRPr>
          </a:p>
        </p:txBody>
      </p:sp>
      <p:sp>
        <p:nvSpPr>
          <p:cNvPr id="1556" name="Google Shape;1556;p8"/>
          <p:cNvSpPr txBox="1"/>
          <p:nvPr/>
        </p:nvSpPr>
        <p:spPr>
          <a:xfrm>
            <a:off x="1608311" y="4924681"/>
            <a:ext cx="2308909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no-NO" sz="14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Lage en plan</a:t>
            </a:r>
            <a:endParaRPr dirty="0">
              <a:latin typeface="Oslo Sans Office" panose="02000000000000000000" pitchFamily="2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no-NO" sz="14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Forberede og øve </a:t>
            </a:r>
            <a:endParaRPr dirty="0">
              <a:latin typeface="Oslo Sans Office" panose="02000000000000000000" pitchFamily="2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no-NO" sz="14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Nødvendig materiell</a:t>
            </a:r>
            <a:endParaRPr sz="1400" dirty="0">
              <a:solidFill>
                <a:schemeClr val="dk1"/>
              </a:solidFill>
              <a:latin typeface="Oslo Sans Office" panose="02000000000000000000" pitchFamily="2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no-NO" sz="14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Oppmuntring og støtte</a:t>
            </a:r>
            <a:endParaRPr sz="1400" dirty="0">
              <a:solidFill>
                <a:schemeClr val="dk1"/>
              </a:solidFill>
              <a:latin typeface="Oslo Sans Office" panose="02000000000000000000" pitchFamily="2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no-NO" sz="14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Evaluering</a:t>
            </a:r>
            <a:endParaRPr sz="1400" dirty="0">
              <a:solidFill>
                <a:schemeClr val="dk1"/>
              </a:solidFill>
              <a:latin typeface="Oslo Sans Office" panose="02000000000000000000" pitchFamily="2" charset="0"/>
              <a:sym typeface="Arial"/>
            </a:endParaRPr>
          </a:p>
        </p:txBody>
      </p:sp>
      <p:sp>
        <p:nvSpPr>
          <p:cNvPr id="1557" name="Google Shape;1557;p8"/>
          <p:cNvSpPr txBox="1"/>
          <p:nvPr/>
        </p:nvSpPr>
        <p:spPr>
          <a:xfrm>
            <a:off x="5096665" y="4924681"/>
            <a:ext cx="230890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no-NO" sz="14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Felles forståelse</a:t>
            </a:r>
            <a:endParaRPr dirty="0">
              <a:latin typeface="Oslo Sans Office" panose="02000000000000000000" pitchFamily="2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no-NO" sz="14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Hensikt og mening</a:t>
            </a:r>
            <a:endParaRPr dirty="0">
              <a:latin typeface="Oslo Sans Office" panose="02000000000000000000" pitchFamily="2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no-NO" sz="14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Håndtere motstand</a:t>
            </a:r>
            <a:endParaRPr sz="1400" dirty="0">
              <a:solidFill>
                <a:schemeClr val="dk1"/>
              </a:solidFill>
              <a:latin typeface="Oslo Sans Office" panose="02000000000000000000" pitchFamily="2" charset="0"/>
              <a:sym typeface="Arial"/>
            </a:endParaRPr>
          </a:p>
          <a:p>
            <a:pPr marL="3746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sz="1400" dirty="0">
              <a:solidFill>
                <a:schemeClr val="dk1"/>
              </a:solidFill>
              <a:latin typeface="Oslo Sans" panose="02000000000000000000" pitchFamily="2" charset="77"/>
              <a:sym typeface="Arial"/>
            </a:endParaRPr>
          </a:p>
        </p:txBody>
      </p:sp>
      <p:sp>
        <p:nvSpPr>
          <p:cNvPr id="1558" name="Google Shape;1558;p8"/>
          <p:cNvSpPr txBox="1"/>
          <p:nvPr/>
        </p:nvSpPr>
        <p:spPr>
          <a:xfrm>
            <a:off x="8585019" y="4853713"/>
            <a:ext cx="2461309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no-NO" sz="14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Dele erfaringer</a:t>
            </a:r>
            <a:endParaRPr dirty="0">
              <a:latin typeface="Oslo Sans Office" panose="02000000000000000000" pitchFamily="2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no-NO" sz="14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Grunnleggende begreper</a:t>
            </a:r>
            <a:endParaRPr sz="1800" dirty="0">
              <a:solidFill>
                <a:schemeClr val="dk1"/>
              </a:solidFill>
              <a:latin typeface="Oslo Sans Office" panose="02000000000000000000" pitchFamily="2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no-NO" sz="14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Følge progresjon</a:t>
            </a:r>
            <a:endParaRPr dirty="0">
              <a:latin typeface="Oslo Sans Office" panose="02000000000000000000" pitchFamily="2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no-NO" sz="14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Tilpasse opplæring</a:t>
            </a:r>
            <a:endParaRPr dirty="0">
              <a:latin typeface="Oslo Sans Office" panose="02000000000000000000" pitchFamily="2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no-NO" sz="14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Tilrettelegge for drypp</a:t>
            </a:r>
            <a:endParaRPr dirty="0">
              <a:latin typeface="Oslo Sans Office" panose="02000000000000000000" pitchFamily="2" charset="0"/>
            </a:endParaRPr>
          </a:p>
        </p:txBody>
      </p:sp>
      <p:sp>
        <p:nvSpPr>
          <p:cNvPr id="1559" name="Google Shape;1559;p8"/>
          <p:cNvSpPr/>
          <p:nvPr/>
        </p:nvSpPr>
        <p:spPr>
          <a:xfrm>
            <a:off x="1919604" y="2433523"/>
            <a:ext cx="1497600" cy="4124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400" b="1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Lederansvar</a:t>
            </a:r>
            <a:endParaRPr sz="1400" dirty="0">
              <a:solidFill>
                <a:schemeClr val="dk1"/>
              </a:solidFill>
              <a:latin typeface="Oslo Sans Office" panose="02000000000000000000" pitchFamily="2" charset="0"/>
              <a:sym typeface="Arial"/>
            </a:endParaRPr>
          </a:p>
        </p:txBody>
      </p:sp>
      <p:sp>
        <p:nvSpPr>
          <p:cNvPr id="1560" name="Google Shape;1560;p8"/>
          <p:cNvSpPr/>
          <p:nvPr/>
        </p:nvSpPr>
        <p:spPr>
          <a:xfrm>
            <a:off x="5301894" y="2413549"/>
            <a:ext cx="1497600" cy="4124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400" b="1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Lederansvar</a:t>
            </a:r>
            <a:endParaRPr sz="1400" dirty="0">
              <a:solidFill>
                <a:schemeClr val="dk1"/>
              </a:solidFill>
              <a:latin typeface="Oslo Sans Office" panose="02000000000000000000" pitchFamily="2" charset="0"/>
              <a:sym typeface="Arial"/>
            </a:endParaRPr>
          </a:p>
        </p:txBody>
      </p:sp>
      <p:sp>
        <p:nvSpPr>
          <p:cNvPr id="1561" name="Google Shape;1561;p8"/>
          <p:cNvSpPr/>
          <p:nvPr/>
        </p:nvSpPr>
        <p:spPr>
          <a:xfrm>
            <a:off x="8820196" y="2338487"/>
            <a:ext cx="1626317" cy="412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400" b="1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Pedagogansvar</a:t>
            </a:r>
            <a:endParaRPr sz="1400" dirty="0">
              <a:solidFill>
                <a:schemeClr val="dk1"/>
              </a:solidFill>
              <a:latin typeface="Oslo Sans Office" panose="02000000000000000000" pitchFamily="2" charset="0"/>
              <a:sym typeface="Arial"/>
            </a:endParaRPr>
          </a:p>
        </p:txBody>
      </p:sp>
      <p:sp>
        <p:nvSpPr>
          <p:cNvPr id="1562" name="Google Shape;1562;p8"/>
          <p:cNvSpPr/>
          <p:nvPr/>
        </p:nvSpPr>
        <p:spPr>
          <a:xfrm>
            <a:off x="11673435" y="240279"/>
            <a:ext cx="265043" cy="265043"/>
          </a:xfrm>
          <a:prstGeom prst="rect">
            <a:avLst/>
          </a:prstGeom>
          <a:solidFill>
            <a:srgbClr val="6FE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Oslo Sans" panose="02000000000000000000" pitchFamily="2" charset="77"/>
              <a:sym typeface="Arial"/>
            </a:endParaRPr>
          </a:p>
        </p:txBody>
      </p:sp>
      <p:sp>
        <p:nvSpPr>
          <p:cNvPr id="1563" name="Google Shape;1563;p8"/>
          <p:cNvSpPr txBox="1"/>
          <p:nvPr/>
        </p:nvSpPr>
        <p:spPr>
          <a:xfrm>
            <a:off x="10174043" y="197875"/>
            <a:ext cx="14804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Lederansvar</a:t>
            </a:r>
            <a:endParaRPr dirty="0">
              <a:latin typeface="Oslo Sans Office" panose="02000000000000000000" pitchFamily="2" charset="0"/>
            </a:endParaRPr>
          </a:p>
        </p:txBody>
      </p:sp>
      <p:sp>
        <p:nvSpPr>
          <p:cNvPr id="1564" name="Google Shape;1564;p8"/>
          <p:cNvSpPr txBox="1"/>
          <p:nvPr/>
        </p:nvSpPr>
        <p:spPr>
          <a:xfrm>
            <a:off x="1400003" y="584520"/>
            <a:ext cx="8297450" cy="1146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b="1" dirty="0">
                <a:latin typeface="Oslo Sans Office" panose="02000000000000000000" pitchFamily="2" charset="0"/>
                <a:sym typeface="Arial"/>
              </a:rPr>
              <a:t>Suksessfaktorer</a:t>
            </a:r>
            <a:r>
              <a:rPr lang="nb-NO" sz="2400" b="1" dirty="0">
                <a:latin typeface="Oslo Sans Office" panose="02000000000000000000" pitchFamily="2" charset="0"/>
                <a:sym typeface="Arial"/>
              </a:rPr>
              <a:t>: 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0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Hvordan har vi jobbet med suksessfaktorene? </a:t>
            </a:r>
            <a:endParaRPr lang="nb-NO" sz="2000" dirty="0">
              <a:solidFill>
                <a:schemeClr val="dk1"/>
              </a:solidFill>
              <a:latin typeface="Oslo Sans Office" panose="02000000000000000000" pitchFamily="2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0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Hva har vært bra og hva kan bli bedre?</a:t>
            </a:r>
            <a:endParaRPr sz="2000" dirty="0">
              <a:solidFill>
                <a:schemeClr val="dk1"/>
              </a:solidFill>
              <a:latin typeface="Oslo Sans Office" panose="02000000000000000000" pitchFamily="2" charset="0"/>
              <a:sym typeface="Arial"/>
            </a:endParaRPr>
          </a:p>
        </p:txBody>
      </p:sp>
      <p:pic>
        <p:nvPicPr>
          <p:cNvPr id="1565" name="Google Shape;1565;p8" descr="Et bilde som inneholder Grafikk, Font, logo, design&#10;&#10;Automatisk generert beskrivelse"/>
          <p:cNvPicPr preferRelativeResize="0"/>
          <p:nvPr/>
        </p:nvPicPr>
        <p:blipFill rotWithShape="1">
          <a:blip r:embed="rId3">
            <a:alphaModFix/>
          </a:blip>
          <a:srcRect l="41215" t="40481" r="36501" b="37371"/>
          <a:stretch/>
        </p:blipFill>
        <p:spPr>
          <a:xfrm>
            <a:off x="2076895" y="3098528"/>
            <a:ext cx="1183018" cy="660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6" name="Google Shape;1566;p8" descr="Et bilde som inneholder skjermbilde, symbol, design&#10;&#10;Automatisk generert beskrivelse"/>
          <p:cNvPicPr preferRelativeResize="0"/>
          <p:nvPr/>
        </p:nvPicPr>
        <p:blipFill rotWithShape="1">
          <a:blip r:embed="rId4">
            <a:alphaModFix/>
          </a:blip>
          <a:srcRect l="42580" t="34916" r="36611" b="39442"/>
          <a:stretch/>
        </p:blipFill>
        <p:spPr>
          <a:xfrm>
            <a:off x="5498390" y="2990099"/>
            <a:ext cx="1104609" cy="769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7" name="Google Shape;1567;p8" descr="Et bilde som inneholder design&#10;&#10;Automatisk generert beskrivelse"/>
          <p:cNvPicPr preferRelativeResize="0"/>
          <p:nvPr/>
        </p:nvPicPr>
        <p:blipFill rotWithShape="1">
          <a:blip r:embed="rId5">
            <a:alphaModFix/>
          </a:blip>
          <a:srcRect l="36998" t="38080" r="44851" b="37265"/>
          <a:stretch/>
        </p:blipFill>
        <p:spPr>
          <a:xfrm>
            <a:off x="9151605" y="2973802"/>
            <a:ext cx="963500" cy="735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p9"/>
          <p:cNvSpPr txBox="1">
            <a:spLocks noGrp="1"/>
          </p:cNvSpPr>
          <p:nvPr>
            <p:ph type="sldNum" idx="12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o-NO" sz="900" b="0" i="0" u="none" strike="noStrike" cap="none">
                <a:solidFill>
                  <a:srgbClr val="000000"/>
                </a:solidFill>
                <a:latin typeface="Oslo Sans" panose="02000000000000000000" pitchFamily="2" charset="77"/>
                <a:sym typeface="Arial"/>
              </a:rPr>
              <a:t>8</a:t>
            </a:fld>
            <a:endParaRPr sz="900" b="0" i="0" u="none" strike="noStrike" cap="none">
              <a:solidFill>
                <a:srgbClr val="000000"/>
              </a:solidFill>
              <a:latin typeface="Oslo Sans" panose="02000000000000000000" pitchFamily="2" charset="77"/>
              <a:sym typeface="Arial"/>
            </a:endParaRPr>
          </a:p>
        </p:txBody>
      </p:sp>
      <p:sp>
        <p:nvSpPr>
          <p:cNvPr id="1579" name="Google Shape;1579;p9"/>
          <p:cNvSpPr txBox="1"/>
          <p:nvPr/>
        </p:nvSpPr>
        <p:spPr>
          <a:xfrm>
            <a:off x="704605" y="1015052"/>
            <a:ext cx="9469438" cy="53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no-NO" sz="3200" b="0" i="0" u="none" strike="noStrike" cap="none" dirty="0">
                <a:solidFill>
                  <a:srgbClr val="000000"/>
                </a:solidFill>
                <a:latin typeface="Oslo Sans Office" panose="02000000000000000000" pitchFamily="2" charset="0"/>
                <a:sym typeface="Arial"/>
              </a:rPr>
              <a:t>Refleksjonsoppgave – ansattgruppen</a:t>
            </a:r>
            <a:endParaRPr dirty="0">
              <a:latin typeface="Oslo Sans Office" panose="02000000000000000000" pitchFamily="2" charset="0"/>
            </a:endParaRPr>
          </a:p>
        </p:txBody>
      </p:sp>
      <p:sp>
        <p:nvSpPr>
          <p:cNvPr id="1580" name="Google Shape;1580;p9"/>
          <p:cNvSpPr txBox="1"/>
          <p:nvPr/>
        </p:nvSpPr>
        <p:spPr>
          <a:xfrm>
            <a:off x="980653" y="2110356"/>
            <a:ext cx="7778336" cy="2471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2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I etterkant av første evaluering med leder og pedagoger er det lurt å ta en </a:t>
            </a:r>
            <a:r>
              <a:rPr lang="no-NO" sz="2200" b="1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felles refleksjonsrunde med alle ansatte for å sikre at de er involvert og koblet på prosessen. </a:t>
            </a:r>
            <a:endParaRPr dirty="0">
              <a:latin typeface="Oslo Sans Office" panose="02000000000000000000" pitchFamily="2" charset="0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dk1"/>
              </a:solidFill>
              <a:latin typeface="Oslo Sans Office" panose="02000000000000000000" pitchFamily="2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no-NO" sz="2200" dirty="0">
                <a:solidFill>
                  <a:schemeClr val="dk1"/>
                </a:solidFill>
                <a:highlight>
                  <a:srgbClr val="F9C66B"/>
                </a:highlight>
                <a:latin typeface="Oslo Sans Office" panose="02000000000000000000" pitchFamily="2" charset="0"/>
                <a:sym typeface="Arial"/>
              </a:rPr>
              <a:t>Bruk et møtepunkt dere allerede har</a:t>
            </a:r>
            <a:r>
              <a:rPr lang="no-NO" sz="2200" b="1" dirty="0">
                <a:solidFill>
                  <a:schemeClr val="dk1"/>
                </a:solidFill>
                <a:highlight>
                  <a:srgbClr val="F9C66B"/>
                </a:highlight>
                <a:latin typeface="Oslo Sans Office" panose="02000000000000000000" pitchFamily="2" charset="0"/>
                <a:sym typeface="Arial"/>
              </a:rPr>
              <a:t>. </a:t>
            </a:r>
            <a:endParaRPr sz="2200" b="1" dirty="0">
              <a:solidFill>
                <a:schemeClr val="dk1"/>
              </a:solidFill>
              <a:highlight>
                <a:srgbClr val="F9C66B"/>
              </a:highlight>
              <a:latin typeface="Oslo Sans Office" panose="020000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581" name="Google Shape;1581;p9"/>
          <p:cNvSpPr/>
          <p:nvPr/>
        </p:nvSpPr>
        <p:spPr>
          <a:xfrm>
            <a:off x="11673435" y="240279"/>
            <a:ext cx="265043" cy="2650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slo Sans" panose="02000000000000000000" pitchFamily="2" charset="77"/>
              <a:sym typeface="Arial"/>
            </a:endParaRPr>
          </a:p>
        </p:txBody>
      </p:sp>
      <p:sp>
        <p:nvSpPr>
          <p:cNvPr id="1583" name="Google Shape;1583;p9"/>
          <p:cNvSpPr txBox="1"/>
          <p:nvPr/>
        </p:nvSpPr>
        <p:spPr>
          <a:xfrm>
            <a:off x="3309756" y="5427459"/>
            <a:ext cx="4931875" cy="38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På neste side finner dere hjelpespørsmål. </a:t>
            </a:r>
            <a:endParaRPr sz="1800" dirty="0">
              <a:latin typeface="Oslo Sans Office" panose="02000000000000000000" pitchFamily="2" charset="0"/>
            </a:endParaRPr>
          </a:p>
        </p:txBody>
      </p:sp>
      <p:sp>
        <p:nvSpPr>
          <p:cNvPr id="1584" name="Google Shape;1584;p9"/>
          <p:cNvSpPr txBox="1"/>
          <p:nvPr/>
        </p:nvSpPr>
        <p:spPr>
          <a:xfrm>
            <a:off x="10174043" y="197875"/>
            <a:ext cx="14804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Lederansvar</a:t>
            </a:r>
            <a:endParaRPr dirty="0">
              <a:latin typeface="Oslo Sans Office" panose="02000000000000000000" pitchFamily="2" charset="0"/>
            </a:endParaRPr>
          </a:p>
        </p:txBody>
      </p:sp>
      <p:pic>
        <p:nvPicPr>
          <p:cNvPr id="1585" name="Google Shape;1585;p9" descr="Et bilde som inneholder mørke, sort, måne, natt&#10;&#10;Automatisk generert beskrivelse"/>
          <p:cNvPicPr preferRelativeResize="0"/>
          <p:nvPr/>
        </p:nvPicPr>
        <p:blipFill rotWithShape="1">
          <a:blip r:embed="rId3">
            <a:alphaModFix/>
          </a:blip>
          <a:srcRect l="52120" t="43566" r="43045" b="47948"/>
          <a:stretch/>
        </p:blipFill>
        <p:spPr>
          <a:xfrm rot="8252985">
            <a:off x="2506931" y="5344244"/>
            <a:ext cx="813572" cy="85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10"/>
          <p:cNvSpPr txBox="1"/>
          <p:nvPr/>
        </p:nvSpPr>
        <p:spPr>
          <a:xfrm>
            <a:off x="0" y="0"/>
            <a:ext cx="5334377" cy="7164847"/>
          </a:xfrm>
          <a:prstGeom prst="rect">
            <a:avLst/>
          </a:prstGeom>
          <a:solidFill>
            <a:srgbClr val="F8F0D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no-NO" sz="2600" i="0" u="none" strike="noStrike" cap="none" dirty="0">
                <a:solidFill>
                  <a:srgbClr val="000000"/>
                </a:solidFill>
                <a:latin typeface="Oslo Sans Office" panose="02000000000000000000" pitchFamily="2" charset="0"/>
                <a:sym typeface="Arial"/>
              </a:rPr>
              <a:t>Spørsmål til </a:t>
            </a:r>
            <a:r>
              <a:rPr lang="nb-NO" sz="2600" dirty="0">
                <a:latin typeface="Oslo Sans Office" panose="02000000000000000000" pitchFamily="2" charset="0"/>
              </a:rPr>
              <a:t>refleksjonsrunde</a:t>
            </a:r>
            <a:r>
              <a:rPr lang="no-NO" sz="2600" i="0" u="none" strike="noStrike" cap="none" dirty="0">
                <a:solidFill>
                  <a:srgbClr val="000000"/>
                </a:solidFill>
                <a:latin typeface="Oslo Sans Office" panose="02000000000000000000" pitchFamily="2" charset="0"/>
                <a:sym typeface="Arial"/>
              </a:rPr>
              <a:t>:</a:t>
            </a:r>
            <a:endParaRPr dirty="0">
              <a:latin typeface="Oslo Sans Office" panose="02000000000000000000" pitchFamily="2" charset="0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no-NO" sz="2600" b="1" i="0" u="none" strike="noStrike" cap="none" dirty="0">
                <a:solidFill>
                  <a:srgbClr val="000000"/>
                </a:solidFill>
                <a:latin typeface="Oslo Sans Office" panose="02000000000000000000" pitchFamily="2" charset="0"/>
                <a:sym typeface="Arial"/>
              </a:rPr>
              <a:t>Ansattgruppen</a:t>
            </a:r>
            <a:endParaRPr dirty="0">
              <a:latin typeface="Oslo Sans Office" panose="02000000000000000000" pitchFamily="2" charset="0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2" name="Google Shape;1592;p10"/>
          <p:cNvSpPr/>
          <p:nvPr/>
        </p:nvSpPr>
        <p:spPr>
          <a:xfrm>
            <a:off x="11673435" y="240279"/>
            <a:ext cx="265043" cy="265043"/>
          </a:xfrm>
          <a:prstGeom prst="rect">
            <a:avLst/>
          </a:prstGeom>
          <a:solidFill>
            <a:srgbClr val="6FE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10"/>
          <p:cNvSpPr txBox="1"/>
          <p:nvPr/>
        </p:nvSpPr>
        <p:spPr>
          <a:xfrm>
            <a:off x="10091057" y="185057"/>
            <a:ext cx="140425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Lederansvar</a:t>
            </a:r>
            <a:endParaRPr dirty="0">
              <a:latin typeface="Oslo Sans Office" panose="02000000000000000000" pitchFamily="2" charset="0"/>
            </a:endParaRPr>
          </a:p>
        </p:txBody>
      </p:sp>
      <p:sp>
        <p:nvSpPr>
          <p:cNvPr id="1594" name="Google Shape;1594;p10"/>
          <p:cNvSpPr txBox="1"/>
          <p:nvPr/>
        </p:nvSpPr>
        <p:spPr>
          <a:xfrm>
            <a:off x="5781040" y="761983"/>
            <a:ext cx="6157438" cy="517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Tenk tilbake på perioden dere har jobbet med tema.</a:t>
            </a:r>
            <a:endParaRPr sz="1800" dirty="0">
              <a:latin typeface="Oslo Sans Office" panose="02000000000000000000" pitchFamily="2" charset="0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Oslo Sans Office" panose="02000000000000000000" pitchFamily="2" charset="0"/>
              <a:sym typeface="Arial"/>
            </a:endParaRPr>
          </a:p>
          <a:p>
            <a:pPr marL="285750" marR="0" lvl="0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nb-NO" b="1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Hvordan har gjennomføringen gått? </a:t>
            </a:r>
          </a:p>
          <a:p>
            <a:pPr marL="457200" marR="0" lvl="1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nb-NO" b="0" i="0" u="none" strike="noStrike" cap="none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Hva har vi lært av arbeidet?</a:t>
            </a:r>
          </a:p>
          <a:p>
            <a:pPr marL="457200" lvl="1">
              <a:spcBef>
                <a:spcPts val="700"/>
              </a:spcBef>
              <a:buClr>
                <a:schemeClr val="dk1"/>
              </a:buClr>
              <a:buSzPts val="1400"/>
            </a:pPr>
            <a:r>
              <a:rPr lang="nb-NO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Hva er vi stolte over å ha fått til? </a:t>
            </a:r>
            <a:r>
              <a:rPr lang="nb-NO" sz="14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 </a:t>
            </a:r>
          </a:p>
          <a:p>
            <a:pPr marL="285750" marR="0" lvl="0" indent="-285750" algn="l" rtl="0"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nb-NO" sz="1400" b="1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Hva synes vi har fungert bra?</a:t>
            </a:r>
            <a:r>
              <a:rPr lang="nb-NO" sz="14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 Hvorfor?</a:t>
            </a:r>
            <a:endParaRPr lang="nb-NO" dirty="0">
              <a:latin typeface="Oslo Sans Office" panose="02000000000000000000" pitchFamily="2" charset="0"/>
            </a:endParaRPr>
          </a:p>
          <a:p>
            <a:pPr marL="457200" marR="0" lvl="1" algn="l" rtl="0">
              <a:lnSpc>
                <a:spcPct val="107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no-NO" sz="1400" b="0" i="0" u="none" strike="noStrike" cap="none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Hva har vært inspirerende?</a:t>
            </a:r>
            <a:endParaRPr sz="1400" b="0" i="0" u="none" strike="noStrike" cap="none" dirty="0">
              <a:solidFill>
                <a:schemeClr val="dk1"/>
              </a:solidFill>
              <a:latin typeface="Oslo Sans Office" panose="02000000000000000000" pitchFamily="2" charset="0"/>
              <a:sym typeface="Arial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no-NO" sz="1400" b="1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Hva var utfordrende?</a:t>
            </a:r>
            <a:r>
              <a:rPr lang="no-NO" sz="14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 Hvorfor?</a:t>
            </a:r>
            <a:endParaRPr dirty="0">
              <a:latin typeface="Oslo Sans Office" panose="02000000000000000000" pitchFamily="2" charset="0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no-NO" sz="1400" b="1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Hvilke endringer merker vi hos barna?</a:t>
            </a:r>
            <a:r>
              <a:rPr lang="no-NO" sz="14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 </a:t>
            </a:r>
            <a:r>
              <a:rPr lang="no-NO" sz="1400" b="1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Har vi noen eksempler?</a:t>
            </a:r>
            <a:endParaRPr dirty="0">
              <a:latin typeface="Oslo Sans Office" panose="02000000000000000000" pitchFamily="2" charset="0"/>
            </a:endParaRPr>
          </a:p>
          <a:p>
            <a:pPr marL="457200" lvl="1">
              <a:lnSpc>
                <a:spcPct val="107000"/>
              </a:lnSpc>
              <a:spcBef>
                <a:spcPts val="700"/>
              </a:spcBef>
              <a:buClr>
                <a:schemeClr val="dk1"/>
              </a:buClr>
              <a:buSzPts val="1400"/>
            </a:pPr>
            <a:r>
              <a:rPr lang="no-NO" sz="1200" b="0" i="0" u="none" strike="noStrike" cap="none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For eksempel at man har observert at et barn setter grenser for seg selv i lek med andre eller sier stopp om de opplever at noen har trådd over grensene deres</a:t>
            </a:r>
            <a:r>
              <a:rPr lang="nb-NO" sz="1200" dirty="0">
                <a:solidFill>
                  <a:schemeClr val="dk1"/>
                </a:solidFill>
                <a:latin typeface="Oslo Sans Office" panose="02000000000000000000" pitchFamily="2" charset="0"/>
              </a:rPr>
              <a:t> </a:t>
            </a:r>
            <a:r>
              <a:rPr lang="nb-NO" sz="1200" b="0" i="0" u="none" strike="noStrike" cap="none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eller fortalt om noe som vekker bekymring.</a:t>
            </a:r>
            <a:endParaRPr lang="nb-NO" sz="1200" b="0" i="0" u="none" strike="noStrike" cap="none" dirty="0">
              <a:solidFill>
                <a:schemeClr val="dk1"/>
              </a:solidFill>
              <a:latin typeface="Oslo Sans Office" panose="02000000000000000000" pitchFamily="2" charset="0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no-NO" sz="1400" b="1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Hva vil vi lære mer om?</a:t>
            </a:r>
            <a:endParaRPr dirty="0">
              <a:latin typeface="Oslo Sans Office" panose="02000000000000000000" pitchFamily="2" charset="0"/>
            </a:endParaRPr>
          </a:p>
          <a:p>
            <a:pPr marL="457200" marR="0" lvl="1" algn="l" rtl="0">
              <a:lnSpc>
                <a:spcPct val="107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no-NO" sz="1400" b="0" i="0" u="none" strike="noStrike" cap="none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Hva skal vi fordype oss i videre?</a:t>
            </a:r>
            <a:endParaRPr lang="nb-NO" sz="1400" b="0" i="0" u="none" strike="noStrike" cap="none" dirty="0">
              <a:solidFill>
                <a:schemeClr val="dk1"/>
              </a:solidFill>
              <a:latin typeface="Oslo Sans Office" panose="02000000000000000000" pitchFamily="2" charset="0"/>
              <a:sym typeface="Arial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no-NO" sz="1400" b="1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Se på oppdatert plan og snakke om hva som skjer videre</a:t>
            </a:r>
            <a:endParaRPr dirty="0">
              <a:latin typeface="Oslo Sans Office" panose="02000000000000000000" pitchFamily="2" charset="0"/>
            </a:endParaRPr>
          </a:p>
          <a:p>
            <a:pPr marL="285750" marR="0" lvl="0" indent="-196850" algn="l" rtl="0">
              <a:lnSpc>
                <a:spcPct val="107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6" name="Google Shape;1596;p10" descr="Et bilde som inneholder kunst&#10;&#10;Automatisk generert beskrivelse"/>
          <p:cNvPicPr preferRelativeResize="0"/>
          <p:nvPr/>
        </p:nvPicPr>
        <p:blipFill rotWithShape="1">
          <a:blip r:embed="rId3">
            <a:alphaModFix/>
          </a:blip>
          <a:srcRect l="30498" t="24825" r="21356" b="28855"/>
          <a:stretch/>
        </p:blipFill>
        <p:spPr>
          <a:xfrm rot="-935105" flipH="1">
            <a:off x="337221" y="3610400"/>
            <a:ext cx="4374813" cy="23235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BBCE64D7-E4F7-292E-1C54-F400A21592E4}"/>
              </a:ext>
            </a:extLst>
          </p:cNvPr>
          <p:cNvSpPr txBox="1"/>
          <p:nvPr/>
        </p:nvSpPr>
        <p:spPr>
          <a:xfrm>
            <a:off x="3335654" y="5770179"/>
            <a:ext cx="16080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chemeClr val="dk1"/>
                </a:solidFill>
                <a:latin typeface="Oslo Sans Office" panose="02000000000000000000" pitchFamily="2" charset="0"/>
                <a:sym typeface="Arial"/>
              </a:rPr>
              <a:t>Ta notater!</a:t>
            </a:r>
            <a:endParaRPr lang="nb-NO" sz="1600" dirty="0">
              <a:latin typeface="Oslo Sans Office" panose="02000000000000000000" pitchFamily="2" charset="0"/>
            </a:endParaRPr>
          </a:p>
          <a:p>
            <a:endParaRPr lang="nb-NO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iginaloppsett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slo NY farge og bilde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9521434-91c1-42be-b943-616fa43a5fae" xsi:nil="true"/>
    <lcf76f155ced4ddcb4097134ff3c332f xmlns="25c534b4-626b-4457-9716-90fe22f9980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6163CE1D8B748AA4FBD99A1A3925B" ma:contentTypeVersion="18" ma:contentTypeDescription="Create a new document." ma:contentTypeScope="" ma:versionID="c857bcf4c5cf292681d5d7dde75b24d6">
  <xsd:schema xmlns:xsd="http://www.w3.org/2001/XMLSchema" xmlns:xs="http://www.w3.org/2001/XMLSchema" xmlns:p="http://schemas.microsoft.com/office/2006/metadata/properties" xmlns:ns2="25c534b4-626b-4457-9716-90fe22f9980e" xmlns:ns3="99521434-91c1-42be-b943-616fa43a5fae" targetNamespace="http://schemas.microsoft.com/office/2006/metadata/properties" ma:root="true" ma:fieldsID="2f98afbf53f40671e10251f74b5f35a8" ns2:_="" ns3:_="">
    <xsd:import namespace="25c534b4-626b-4457-9716-90fe22f9980e"/>
    <xsd:import namespace="99521434-91c1-42be-b943-616fa43a5f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c534b4-626b-4457-9716-90fe22f998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528fd71-ad7b-48f8-811b-c0b5643803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521434-91c1-42be-b943-616fa43a5fa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8392637-99b7-43a3-bcaf-6136aa2b0bbd}" ma:internalName="TaxCatchAll" ma:showField="CatchAllData" ma:web="99521434-91c1-42be-b943-616fa43a5f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7ABE91-B7B6-47A9-BFA1-9DB921E52A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DD4013-DA80-4DDB-9009-788B3F274C96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99521434-91c1-42be-b943-616fa43a5fae"/>
    <ds:schemaRef ds:uri="http://purl.org/dc/elements/1.1/"/>
    <ds:schemaRef ds:uri="http://purl.org/dc/dcmitype/"/>
    <ds:schemaRef ds:uri="http://www.w3.org/XML/1998/namespace"/>
    <ds:schemaRef ds:uri="25c534b4-626b-4457-9716-90fe22f9980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52EBAD59-D491-4CB3-8D6D-5FBAADDACD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c534b4-626b-4457-9716-90fe22f9980e"/>
    <ds:schemaRef ds:uri="99521434-91c1-42be-b943-616fa43a5f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1013</Words>
  <Application>Microsoft Office PowerPoint</Application>
  <PresentationFormat>Widescreen</PresentationFormat>
  <Paragraphs>187</Paragraphs>
  <Slides>11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11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Noto Sans Symbols</vt:lpstr>
      <vt:lpstr>Oslo Sans</vt:lpstr>
      <vt:lpstr>Oslo Sans Office</vt:lpstr>
      <vt:lpstr>Originaloppsett</vt:lpstr>
      <vt:lpstr>1_Oslo NY farge og bilde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Utviklet av  Bydel Gamle Oslo og Utdanningsetaten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Line Frivold</dc:creator>
  <cp:lastModifiedBy>Johanne Hegg</cp:lastModifiedBy>
  <cp:revision>4</cp:revision>
  <dcterms:created xsi:type="dcterms:W3CDTF">2023-06-28T13:26:54Z</dcterms:created>
  <dcterms:modified xsi:type="dcterms:W3CDTF">2024-11-18T09:33:32Z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2396b7-5846-48ff-8468-5f49f8ad722a_Enabled">
    <vt:lpwstr>true</vt:lpwstr>
  </property>
  <property fmtid="{D5CDD505-2E9C-101B-9397-08002B2CF9AE}" pid="3" name="MSIP_Label_7a2396b7-5846-48ff-8468-5f49f8ad722a_SetDate">
    <vt:lpwstr>2023-06-28T13:26:54Z</vt:lpwstr>
  </property>
  <property fmtid="{D5CDD505-2E9C-101B-9397-08002B2CF9AE}" pid="4" name="MSIP_Label_7a2396b7-5846-48ff-8468-5f49f8ad722a_Method">
    <vt:lpwstr>Standard</vt:lpwstr>
  </property>
  <property fmtid="{D5CDD505-2E9C-101B-9397-08002B2CF9AE}" pid="5" name="MSIP_Label_7a2396b7-5846-48ff-8468-5f49f8ad722a_Name">
    <vt:lpwstr>Lav</vt:lpwstr>
  </property>
  <property fmtid="{D5CDD505-2E9C-101B-9397-08002B2CF9AE}" pid="6" name="MSIP_Label_7a2396b7-5846-48ff-8468-5f49f8ad722a_SiteId">
    <vt:lpwstr>e6795081-6391-442e-9ab4-5e9ef74f18ea</vt:lpwstr>
  </property>
  <property fmtid="{D5CDD505-2E9C-101B-9397-08002B2CF9AE}" pid="7" name="MSIP_Label_7a2396b7-5846-48ff-8468-5f49f8ad722a_ActionId">
    <vt:lpwstr>d203b58c-cf17-44d2-ba0c-42fe6cdee3d8</vt:lpwstr>
  </property>
  <property fmtid="{D5CDD505-2E9C-101B-9397-08002B2CF9AE}" pid="8" name="MSIP_Label_7a2396b7-5846-48ff-8468-5f49f8ad722a_ContentBits">
    <vt:lpwstr>0</vt:lpwstr>
  </property>
  <property fmtid="{D5CDD505-2E9C-101B-9397-08002B2CF9AE}" pid="9" name="ContentTypeId">
    <vt:lpwstr>0x01010000D6163CE1D8B748AA4FBD99A1A3925B</vt:lpwstr>
  </property>
  <property fmtid="{D5CDD505-2E9C-101B-9397-08002B2CF9AE}" pid="10" name="MediaServiceImageTags">
    <vt:lpwstr/>
  </property>
  <property fmtid="{D5CDD505-2E9C-101B-9397-08002B2CF9AE}" pid="11" name="Order">
    <vt:r8>192700</vt:r8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_ExtendedDescription">
    <vt:lpwstr/>
  </property>
  <property fmtid="{D5CDD505-2E9C-101B-9397-08002B2CF9AE}" pid="17" name="TriggerFlowInfo">
    <vt:lpwstr/>
  </property>
</Properties>
</file>