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slideshow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868" r:id="rId4"/>
    <p:sldMasterId id="2147483873" r:id="rId5"/>
    <p:sldMasterId id="2147483714" r:id="rId6"/>
    <p:sldMasterId id="2147483881" r:id="rId7"/>
    <p:sldMasterId id="2147483910" r:id="rId8"/>
  </p:sldMasterIdLst>
  <p:notesMasterIdLst>
    <p:notesMasterId r:id="rId28"/>
  </p:notesMasterIdLst>
  <p:sldIdLst>
    <p:sldId id="274" r:id="rId9"/>
    <p:sldId id="257" r:id="rId10"/>
    <p:sldId id="258" r:id="rId11"/>
    <p:sldId id="259" r:id="rId12"/>
    <p:sldId id="275" r:id="rId13"/>
    <p:sldId id="627" r:id="rId14"/>
    <p:sldId id="611" r:id="rId15"/>
    <p:sldId id="624" r:id="rId16"/>
    <p:sldId id="613" r:id="rId17"/>
    <p:sldId id="614" r:id="rId18"/>
    <p:sldId id="625" r:id="rId19"/>
    <p:sldId id="615" r:id="rId20"/>
    <p:sldId id="616" r:id="rId21"/>
    <p:sldId id="626" r:id="rId22"/>
    <p:sldId id="618" r:id="rId23"/>
    <p:sldId id="619" r:id="rId24"/>
    <p:sldId id="623" r:id="rId25"/>
    <p:sldId id="428" r:id="rId26"/>
    <p:sldId id="707" r:id="rId27"/>
  </p:sldIdLst>
  <p:sldSz cx="12192000" cy="6858000"/>
  <p:notesSz cx="6797675" cy="9926638"/>
  <p:embeddedFontLst>
    <p:embeddedFont>
      <p:font typeface="Oslo Sans" panose="020B0604020202020204" charset="0"/>
      <p:regular r:id="rId29"/>
      <p:bold r:id="rId30"/>
      <p:italic r:id="rId31"/>
      <p:boldItalic r:id="rId32"/>
    </p:embeddedFont>
    <p:embeddedFont>
      <p:font typeface="Oslo Sans Office" panose="02000000000000000000" pitchFamily="2" charset="0"/>
      <p:regular r:id="rId33"/>
      <p:bold r:id="rId34"/>
      <p:italic r:id="rId35"/>
      <p:boldItalic r:id="rId36"/>
    </p:embeddedFont>
  </p:embeddedFontLst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 inndeling" id="{BFE82C7D-DE78-9B41-9138-E7CD198A3DC4}">
          <p14:sldIdLst>
            <p14:sldId id="274"/>
            <p14:sldId id="257"/>
            <p14:sldId id="258"/>
            <p14:sldId id="259"/>
            <p14:sldId id="275"/>
            <p14:sldId id="627"/>
            <p14:sldId id="611"/>
            <p14:sldId id="624"/>
            <p14:sldId id="613"/>
            <p14:sldId id="614"/>
            <p14:sldId id="625"/>
            <p14:sldId id="615"/>
            <p14:sldId id="616"/>
            <p14:sldId id="626"/>
            <p14:sldId id="618"/>
            <p14:sldId id="619"/>
            <p14:sldId id="623"/>
            <p14:sldId id="428"/>
            <p14:sldId id="707"/>
          </p14:sldIdLst>
        </p14:section>
        <p14:section name="Hjelp" id="{BAAE5B51-A85F-D14F-A0D9-4D059F5301C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0171621-9BFC-0CEA-FF76-363B660B3194}" name="Line Frivold" initials="LF" userId="S::line.frivold@bgo.oslo.kommune.no::b06fdff6-51e2-4f3c-82fb-c41aab590c30" providerId="AD"/>
  <p188:author id="{6555D4DF-C7B1-2551-F4AF-64E5160F827D}" name="Hege Bjercke Dalheim" initials="HBD" userId="S::hege.bjercke.dalheim@bgo.oslo.kommune.no::7fbb1a47-8c80-4606-86af-573f5c2fc76d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hanne Hegg" initials="JH" lastIdx="1" clrIdx="0">
    <p:extLst>
      <p:ext uri="{19B8F6BF-5375-455C-9EA6-DF929625EA0E}">
        <p15:presenceInfo xmlns:p15="http://schemas.microsoft.com/office/powerpoint/2012/main" userId="S-1-5-21-64564630-97757684-3201035398-42275" providerId="AD"/>
      </p:ext>
    </p:extLst>
  </p:cmAuthor>
  <p:cmAuthor id="2" name="Johanne Hegg" initials="JH [2]" lastIdx="26" clrIdx="1">
    <p:extLst>
      <p:ext uri="{19B8F6BF-5375-455C-9EA6-DF929625EA0E}">
        <p15:presenceInfo xmlns:p15="http://schemas.microsoft.com/office/powerpoint/2012/main" userId="Johanne Hegg" providerId="None"/>
      </p:ext>
    </p:extLst>
  </p:cmAuthor>
  <p:cmAuthor id="3" name="Hege Bjercke Dalheim" initials="HBD" lastIdx="2" clrIdx="2">
    <p:extLst>
      <p:ext uri="{19B8F6BF-5375-455C-9EA6-DF929625EA0E}">
        <p15:presenceInfo xmlns:p15="http://schemas.microsoft.com/office/powerpoint/2012/main" userId="S-1-5-21-1123878227-590538075-4181424053-331047" providerId="AD"/>
      </p:ext>
    </p:extLst>
  </p:cmAuthor>
  <p:cmAuthor id="4" name="Line Frivold" initials="LF" lastIdx="27" clrIdx="3">
    <p:extLst>
      <p:ext uri="{19B8F6BF-5375-455C-9EA6-DF929625EA0E}">
        <p15:presenceInfo xmlns:p15="http://schemas.microsoft.com/office/powerpoint/2012/main" userId="S::line.frivold@bgo.oslo.kommune.no::b06fdff6-51e2-4f3c-82fb-c41aab590c30" providerId="AD"/>
      </p:ext>
    </p:extLst>
  </p:cmAuthor>
  <p:cmAuthor id="5" name="Hilde Røer Johnsrud" initials="HJ" lastIdx="12" clrIdx="4">
    <p:extLst>
      <p:ext uri="{19B8F6BF-5375-455C-9EA6-DF929625EA0E}">
        <p15:presenceInfo xmlns:p15="http://schemas.microsoft.com/office/powerpoint/2012/main" userId="S::hilde.johnsrud@bgo.oslo.kommune.no::b6d85a62-1d68-47e0-a3dc-8b37473acab7" providerId="AD"/>
      </p:ext>
    </p:extLst>
  </p:cmAuthor>
  <p:cmAuthor id="6" name="Hege Bjercke Dalheim" initials="HD" lastIdx="19" clrIdx="5">
    <p:extLst>
      <p:ext uri="{19B8F6BF-5375-455C-9EA6-DF929625EA0E}">
        <p15:presenceInfo xmlns:p15="http://schemas.microsoft.com/office/powerpoint/2012/main" userId="S::hege.bjercke.dalheim@bgo.oslo.kommune.no::7fbb1a47-8c80-4606-86af-573f5c2fc76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C66B"/>
    <a:srgbClr val="C7F6C9"/>
    <a:srgbClr val="B3F6FF"/>
    <a:srgbClr val="B3F5FF"/>
    <a:srgbClr val="F8F0DD"/>
    <a:srgbClr val="FF8274"/>
    <a:srgbClr val="6FE9FF"/>
    <a:srgbClr val="D0BF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CB35B3-E0A6-43E1-A0F6-1C8A8D713732}" v="27" dt="2024-11-17T15:58:09.116"/>
    <p1510:client id="{3CD8B1DD-86A9-48AB-851D-D292FC7246D9}" v="1" dt="2024-11-18T09:21:51.3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iddels stil 2 – uthevin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817"/>
    <p:restoredTop sz="94694"/>
  </p:normalViewPr>
  <p:slideViewPr>
    <p:cSldViewPr snapToGrid="0">
      <p:cViewPr varScale="1">
        <p:scale>
          <a:sx n="63" d="100"/>
          <a:sy n="63" d="100"/>
        </p:scale>
        <p:origin x="84" y="4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viewProps" Target="viewProps.xml"/><Relationship Id="rId21" Type="http://schemas.openxmlformats.org/officeDocument/2006/relationships/slide" Target="slides/slide13.xml"/><Relationship Id="rId34" Type="http://schemas.openxmlformats.org/officeDocument/2006/relationships/font" Target="fonts/font6.fntdata"/><Relationship Id="rId42" Type="http://schemas.microsoft.com/office/2015/10/relationships/revisionInfo" Target="revisionInfo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font" Target="fonts/font1.fntdata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font" Target="fonts/font4.fntdata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font" Target="fonts/font3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microsoft.com/office/2018/10/relationships/authors" Target="author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font" Target="fonts/font5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Oslo Sans Office" panose="02000000000000000000" pitchFamily="2" charset="77"/>
              </a:defRPr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Oslo Sans Office" panose="02000000000000000000" pitchFamily="2" charset="77"/>
              </a:defRPr>
            </a:lvl1pPr>
          </a:lstStyle>
          <a:p>
            <a:fld id="{576996CD-C051-524E-B0EC-F7D3DAFC406C}" type="datetimeFigureOut">
              <a:rPr lang="nb-NO" smtClean="0"/>
              <a:pPr/>
              <a:t>18.11.2024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nb-NO"/>
              <a:t>Rediger tekststiler i malen
Andre nivå
Tredje nivå
Fjerde nivå
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Oslo Sans Office" panose="02000000000000000000" pitchFamily="2" charset="77"/>
              </a:defRPr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Oslo Sans Office" panose="02000000000000000000" pitchFamily="2" charset="77"/>
              </a:defRPr>
            </a:lvl1pPr>
          </a:lstStyle>
          <a:p>
            <a:fld id="{7DA70C78-173F-D64A-A73A-E7995BB9F680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12040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Oslo Sans Office" panose="02000000000000000000" pitchFamily="2" charset="77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" name="Google Shape;152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26" name="Google Shape;1526;p2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7" name="Google Shape;1527;p2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36283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70C78-173F-D64A-A73A-E7995BB9F680}" type="slidenum">
              <a:rPr lang="nb-NO" smtClean="0"/>
              <a:pPr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122854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70C78-173F-D64A-A73A-E7995BB9F680}" type="slidenum">
              <a:rPr lang="nb-NO" smtClean="0"/>
              <a:pPr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948810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70C78-173F-D64A-A73A-E7995BB9F680}" type="slidenum">
              <a:rPr lang="nb-NO" smtClean="0"/>
              <a:pPr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91050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70C78-173F-D64A-A73A-E7995BB9F680}" type="slidenum">
              <a:rPr lang="nb-NO" smtClean="0"/>
              <a:pPr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65737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70C78-173F-D64A-A73A-E7995BB9F680}" type="slidenum">
              <a:rPr lang="nb-NO" smtClean="0"/>
              <a:pPr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773046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70C78-173F-D64A-A73A-E7995BB9F680}" type="slidenum">
              <a:rPr lang="nb-NO" smtClean="0"/>
              <a:pPr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059131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70C78-173F-D64A-A73A-E7995BB9F680}" type="slidenum">
              <a:rPr lang="nb-NO" smtClean="0"/>
              <a:pPr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574098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70C78-173F-D64A-A73A-E7995BB9F680}" type="slidenum">
              <a:rPr lang="nb-NO" smtClean="0"/>
              <a:pPr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525027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70C78-173F-D64A-A73A-E7995BB9F680}" type="slidenum">
              <a:rPr lang="nb-NO" smtClean="0"/>
              <a:pPr/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625762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" name="Google Shape;152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26" name="Google Shape;1526;p2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7" name="Google Shape;1527;p2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" name="Google Shape;153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7" name="Google Shape;1537;p3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8" name="Google Shape;1538;p3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0" name="Google Shape;155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51" name="Google Shape;1551;p4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2" name="Google Shape;1552;p4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5" name="Google Shape;156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66" name="Google Shape;1566;p5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67" name="Google Shape;1567;p5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no-NO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5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086683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" name="Google Shape;158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88" name="Google Shape;1588;p6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9" name="Google Shape;1589;p6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no-NO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6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70C78-173F-D64A-A73A-E7995BB9F680}" type="slidenum">
              <a:rPr lang="nb-NO" smtClean="0"/>
              <a:pPr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326837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70C78-173F-D64A-A73A-E7995BB9F680}" type="slidenum">
              <a:rPr lang="nb-NO" smtClean="0"/>
              <a:pPr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471740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A70C78-173F-D64A-A73A-E7995BB9F680}" type="slidenum">
              <a:rPr lang="nb-NO" smtClean="0"/>
              <a:pPr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47174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Relationship Id="rId4" Type="http://schemas.microsoft.com/office/2007/relationships/hdphoto" Target="../media/hdphoto1.wdp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n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1" y="-1"/>
            <a:ext cx="4363624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4363625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E4986A0A-A0AC-804C-893B-A9A85566615C}"/>
              </a:ext>
            </a:extLst>
          </p:cNvPr>
          <p:cNvSpPr txBox="1"/>
          <p:nvPr userDrawn="1"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Ny tittel beige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519149A9-FDA1-A64B-97A5-C26D292931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5175" y="476000"/>
            <a:ext cx="1080000" cy="1080000"/>
          </a:xfrm>
          <a:prstGeom prst="rect">
            <a:avLst/>
          </a:prstGeom>
        </p:spPr>
      </p:pic>
      <p:sp>
        <p:nvSpPr>
          <p:cNvPr id="6" name="Plassholder for bilde 5"/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096000"/>
          </a:xfrm>
        </p:spPr>
        <p:txBody>
          <a:bodyPr anchor="b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 sz="1400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b-NO" noProof="0"/>
              <a:t>1. Dobbeltklikk på ikonet over</a:t>
            </a:r>
            <a:br>
              <a:rPr lang="nb-NO" noProof="0"/>
            </a:br>
            <a:r>
              <a:rPr lang="nb-NO" noProof="0"/>
              <a:t>2. Velg bildet du ønsker å sette inn</a:t>
            </a:r>
            <a:br>
              <a:rPr lang="nb-NO" noProof="0"/>
            </a:br>
            <a:r>
              <a:rPr lang="nb-NO" noProof="0"/>
              <a:t>3. Bruk ‘bildeverktøy’ –&gt; ‘beskjær’ for å endre bildeutsnitt</a:t>
            </a:r>
            <a:br>
              <a:rPr lang="nb-NO" noProof="0"/>
            </a:br>
            <a:r>
              <a:rPr lang="nb-NO" noProof="0"/>
              <a:t>Her kan du velge utsnitt ved å dra i de hvite kulene i hjørnet. </a:t>
            </a:r>
            <a:br>
              <a:rPr lang="nb-NO" noProof="0"/>
            </a:br>
            <a:r>
              <a:rPr lang="nb-NO" noProof="0"/>
              <a:t>(Hold </a:t>
            </a:r>
            <a:r>
              <a:rPr lang="nb-NO" noProof="0" err="1"/>
              <a:t>Shift</a:t>
            </a:r>
            <a:r>
              <a:rPr lang="nb-NO" noProof="0"/>
              <a:t> inne for å bevare forholdet mellom sidene.)</a:t>
            </a:r>
          </a:p>
        </p:txBody>
      </p:sp>
    </p:spTree>
    <p:extLst>
      <p:ext uri="{BB962C8B-B14F-4D97-AF65-F5344CB8AC3E}">
        <p14:creationId xmlns:p14="http://schemas.microsoft.com/office/powerpoint/2010/main" val="3553613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 grøn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10">
            <a:extLst>
              <a:ext uri="{FF2B5EF4-FFF2-40B4-BE49-F238E27FC236}">
                <a16:creationId xmlns:a16="http://schemas.microsoft.com/office/drawing/2014/main" id="{86C772FF-C052-0C4B-8B32-A07216E1D99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121600" y="4060800"/>
            <a:ext cx="2030400" cy="2030400"/>
          </a:xfrm>
          <a:prstGeom prst="ellipse">
            <a:avLst/>
          </a:prstGeom>
          <a:solidFill>
            <a:schemeClr val="accent1"/>
          </a:solidFill>
        </p:spPr>
        <p:txBody>
          <a:bodyPr>
            <a:normAutofit/>
          </a:bodyPr>
          <a:lstStyle>
            <a:lvl1pPr marL="216000" indent="-216000">
              <a:buFont typeface="Arial" panose="020B0604020202020204" pitchFamily="34" charset="0"/>
              <a:buChar char="•"/>
              <a:defRPr sz="100">
                <a:solidFill>
                  <a:schemeClr val="accent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D9EED-5C9F-1D41-958F-38DA9D96F8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0000" y="10736237"/>
            <a:ext cx="1315175" cy="365125"/>
          </a:xfrm>
        </p:spPr>
        <p:txBody>
          <a:bodyPr/>
          <a:lstStyle/>
          <a:p>
            <a:fld id="{F3389B6A-FD25-C14D-9DE8-9CA2A9B3F5D0}" type="datetime1">
              <a:rPr lang="nb-NO" smtClean="0"/>
              <a:t>18.11.2024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4BB38-9DEC-8A4A-A28C-A72E74618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000" y="10736237"/>
            <a:ext cx="4064000" cy="365125"/>
          </a:xfrm>
        </p:spPr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6218E-19D0-9045-BA8C-375EC7389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" y="10736237"/>
            <a:ext cx="695325" cy="365125"/>
          </a:xfrm>
        </p:spPr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35" name="Tittel 34">
            <a:extLst>
              <a:ext uri="{FF2B5EF4-FFF2-40B4-BE49-F238E27FC236}">
                <a16:creationId xmlns:a16="http://schemas.microsoft.com/office/drawing/2014/main" id="{13593DB4-8276-BA48-85E6-903D48BB619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2" y="0"/>
            <a:ext cx="10164765" cy="6091200"/>
          </a:xfrm>
          <a:custGeom>
            <a:avLst/>
            <a:gdLst>
              <a:gd name="connsiteX0" fmla="*/ 0 w 10164765"/>
              <a:gd name="connsiteY0" fmla="*/ 0 h 6091200"/>
              <a:gd name="connsiteX1" fmla="*/ 7832037 w 10164765"/>
              <a:gd name="connsiteY1" fmla="*/ 0 h 6091200"/>
              <a:gd name="connsiteX2" fmla="*/ 8128001 w 10164765"/>
              <a:gd name="connsiteY2" fmla="*/ 0 h 6091200"/>
              <a:gd name="connsiteX3" fmla="*/ 10164765 w 10164765"/>
              <a:gd name="connsiteY3" fmla="*/ 0 h 6091200"/>
              <a:gd name="connsiteX4" fmla="*/ 10164765 w 10164765"/>
              <a:gd name="connsiteY4" fmla="*/ 4060824 h 6091200"/>
              <a:gd name="connsiteX5" fmla="*/ 8128001 w 10164765"/>
              <a:gd name="connsiteY5" fmla="*/ 4060824 h 6091200"/>
              <a:gd name="connsiteX6" fmla="*/ 8128001 w 10164765"/>
              <a:gd name="connsiteY6" fmla="*/ 6091200 h 6091200"/>
              <a:gd name="connsiteX7" fmla="*/ 0 w 10164765"/>
              <a:gd name="connsiteY7" fmla="*/ 6091200 h 609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64765" h="6091200">
                <a:moveTo>
                  <a:pt x="0" y="0"/>
                </a:moveTo>
                <a:lnTo>
                  <a:pt x="7832037" y="0"/>
                </a:lnTo>
                <a:lnTo>
                  <a:pt x="8128001" y="0"/>
                </a:lnTo>
                <a:lnTo>
                  <a:pt x="10164765" y="0"/>
                </a:lnTo>
                <a:lnTo>
                  <a:pt x="10164765" y="4060824"/>
                </a:lnTo>
                <a:lnTo>
                  <a:pt x="8128001" y="4060824"/>
                </a:lnTo>
                <a:lnTo>
                  <a:pt x="8128001" y="6091200"/>
                </a:lnTo>
                <a:lnTo>
                  <a:pt x="0" y="609120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1015200" tIns="0" rIns="2030400" bIns="0" anchor="ctr" anchorCtr="0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9F96C-53AF-C948-A865-09F73F95AD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19175" y="4060824"/>
            <a:ext cx="5076825" cy="2032001"/>
          </a:xfrm>
        </p:spPr>
        <p:txBody>
          <a:bodyPr lIns="0" tIns="180000" rIns="0" bIns="18000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>
                <a:tab pos="1331913" algn="l"/>
              </a:tabLst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36" name="Plassholder for tekst 10">
            <a:extLst>
              <a:ext uri="{FF2B5EF4-FFF2-40B4-BE49-F238E27FC236}">
                <a16:creationId xmlns:a16="http://schemas.microsoft.com/office/drawing/2014/main" id="{0D8F09A7-65FB-3F40-97E2-2CB9486DB088}"/>
              </a:ext>
            </a:extLst>
          </p:cNvPr>
          <p:cNvSpPr>
            <a:spLocks noGrp="1" noChangeAspect="1"/>
          </p:cNvSpPr>
          <p:nvPr>
            <p:ph type="body" sz="quarter" idx="18"/>
          </p:nvPr>
        </p:nvSpPr>
        <p:spPr>
          <a:xfrm>
            <a:off x="8596800" y="4536000"/>
            <a:ext cx="1080000" cy="10800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216000" indent="-216000">
              <a:buFont typeface="Arial" panose="020B0604020202020204" pitchFamily="34" charset="0"/>
              <a:buChar char="•"/>
              <a:defRPr sz="100">
                <a:solidFill>
                  <a:schemeClr val="accent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2D14BDF1-2A90-4C4F-BA2B-7F6522FF65B5}"/>
              </a:ext>
            </a:extLst>
          </p:cNvPr>
          <p:cNvSpPr txBox="1"/>
          <p:nvPr userDrawn="1"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Tittellysbilde grønn 2</a:t>
            </a:r>
          </a:p>
        </p:txBody>
      </p:sp>
      <p:grpSp>
        <p:nvGrpSpPr>
          <p:cNvPr id="10" name="Gruppe 9">
            <a:extLst>
              <a:ext uri="{FF2B5EF4-FFF2-40B4-BE49-F238E27FC236}">
                <a16:creationId xmlns:a16="http://schemas.microsoft.com/office/drawing/2014/main" id="{CA73EC58-B81D-1343-BECD-7BE22166A632}"/>
              </a:ext>
            </a:extLst>
          </p:cNvPr>
          <p:cNvGrpSpPr/>
          <p:nvPr userDrawn="1"/>
        </p:nvGrpSpPr>
        <p:grpSpPr>
          <a:xfrm>
            <a:off x="-715963" y="-1306644"/>
            <a:ext cx="12909163" cy="8164644"/>
            <a:chOff x="-715963" y="-1306644"/>
            <a:chExt cx="12909163" cy="8164644"/>
          </a:xfrm>
        </p:grpSpPr>
        <p:grpSp>
          <p:nvGrpSpPr>
            <p:cNvPr id="11" name="Gruppe 10">
              <a:extLst>
                <a:ext uri="{FF2B5EF4-FFF2-40B4-BE49-F238E27FC236}">
                  <a16:creationId xmlns:a16="http://schemas.microsoft.com/office/drawing/2014/main" id="{98545F2A-C3D6-6145-8378-9C4DEFC2315B}"/>
                </a:ext>
              </a:extLst>
            </p:cNvPr>
            <p:cNvGrpSpPr/>
            <p:nvPr userDrawn="1"/>
          </p:nvGrpSpPr>
          <p:grpSpPr>
            <a:xfrm>
              <a:off x="-800" y="-1306644"/>
              <a:ext cx="12194000" cy="1075340"/>
              <a:chOff x="-800" y="-1229864"/>
              <a:chExt cx="12194000" cy="1075340"/>
            </a:xfrm>
          </p:grpSpPr>
          <p:grpSp>
            <p:nvGrpSpPr>
              <p:cNvPr id="28" name="Gruppe 27">
                <a:extLst>
                  <a:ext uri="{FF2B5EF4-FFF2-40B4-BE49-F238E27FC236}">
                    <a16:creationId xmlns:a16="http://schemas.microsoft.com/office/drawing/2014/main" id="{0C440F38-FCAE-114E-A0A3-290FE3FC797F}"/>
                  </a:ext>
                </a:extLst>
              </p:cNvPr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  <a:solidFill>
                <a:schemeClr val="bg1"/>
              </a:solidFill>
            </p:grpSpPr>
            <p:sp>
              <p:nvSpPr>
                <p:cNvPr id="57" name="Rektangel 56">
                  <a:extLst>
                    <a:ext uri="{FF2B5EF4-FFF2-40B4-BE49-F238E27FC236}">
                      <a16:creationId xmlns:a16="http://schemas.microsoft.com/office/drawing/2014/main" id="{1C258BA7-48BF-4A48-BCE1-FD5F3604B88A}"/>
                    </a:ext>
                  </a:extLst>
                </p:cNvPr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NO" sz="70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5,64 cm</a:t>
                  </a:r>
                </a:p>
              </p:txBody>
            </p:sp>
            <p:sp>
              <p:nvSpPr>
                <p:cNvPr id="58" name="Rektangel 57">
                  <a:extLst>
                    <a:ext uri="{FF2B5EF4-FFF2-40B4-BE49-F238E27FC236}">
                      <a16:creationId xmlns:a16="http://schemas.microsoft.com/office/drawing/2014/main" id="{303B0FFA-20EE-8E4B-AD92-AF02D5B78262}"/>
                    </a:ext>
                  </a:extLst>
                </p:cNvPr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9" name="Rektangel 58">
                  <a:extLst>
                    <a:ext uri="{FF2B5EF4-FFF2-40B4-BE49-F238E27FC236}">
                      <a16:creationId xmlns:a16="http://schemas.microsoft.com/office/drawing/2014/main" id="{7CD15456-9284-5C43-B52C-1398B9847830}"/>
                    </a:ext>
                  </a:extLst>
                </p:cNvPr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0" name="Rektangel 59">
                  <a:extLst>
                    <a:ext uri="{FF2B5EF4-FFF2-40B4-BE49-F238E27FC236}">
                      <a16:creationId xmlns:a16="http://schemas.microsoft.com/office/drawing/2014/main" id="{BFBB3753-6E1B-2249-9F94-FF1BD069810D}"/>
                    </a:ext>
                  </a:extLst>
                </p:cNvPr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1" name="Rektangel 60">
                  <a:extLst>
                    <a:ext uri="{FF2B5EF4-FFF2-40B4-BE49-F238E27FC236}">
                      <a16:creationId xmlns:a16="http://schemas.microsoft.com/office/drawing/2014/main" id="{2CA567F6-5C86-3D4C-93BE-0FA9B7564F4A}"/>
                    </a:ext>
                  </a:extLst>
                </p:cNvPr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2" name="Rektangel 61">
                  <a:extLst>
                    <a:ext uri="{FF2B5EF4-FFF2-40B4-BE49-F238E27FC236}">
                      <a16:creationId xmlns:a16="http://schemas.microsoft.com/office/drawing/2014/main" id="{ABA6A2CC-207D-3A40-B178-AF483D277A43}"/>
                    </a:ext>
                  </a:extLst>
                </p:cNvPr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</p:grpSp>
          <p:cxnSp>
            <p:nvCxnSpPr>
              <p:cNvPr id="29" name="Rett linje 28">
                <a:extLst>
                  <a:ext uri="{FF2B5EF4-FFF2-40B4-BE49-F238E27FC236}">
                    <a16:creationId xmlns:a16="http://schemas.microsoft.com/office/drawing/2014/main" id="{0FBE7B59-EDE7-FC45-8291-EC9F24EAC74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032200" y="-327852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ett linje 29">
                <a:extLst>
                  <a:ext uri="{FF2B5EF4-FFF2-40B4-BE49-F238E27FC236}">
                    <a16:creationId xmlns:a16="http://schemas.microsoft.com/office/drawing/2014/main" id="{B7858252-7942-E24C-98C4-3AA7C7F1B828}"/>
                  </a:ext>
                </a:extLst>
              </p:cNvPr>
              <p:cNvCxnSpPr>
                <a:cxnSpLocks/>
                <a:stCxn id="47" idx="3"/>
              </p:cNvCxnSpPr>
              <p:nvPr userDrawn="1"/>
            </p:nvCxnSpPr>
            <p:spPr>
              <a:xfrm>
                <a:off x="4060800" y="-1010827"/>
                <a:ext cx="3600" cy="8563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tt linje 30">
                <a:extLst>
                  <a:ext uri="{FF2B5EF4-FFF2-40B4-BE49-F238E27FC236}">
                    <a16:creationId xmlns:a16="http://schemas.microsoft.com/office/drawing/2014/main" id="{64D59320-3EAA-874A-B2AF-F528C955FE59}"/>
                  </a:ext>
                </a:extLst>
              </p:cNvPr>
              <p:cNvCxnSpPr>
                <a:cxnSpLocks/>
                <a:stCxn id="49" idx="3"/>
              </p:cNvCxnSpPr>
              <p:nvPr userDrawn="1"/>
            </p:nvCxnSpPr>
            <p:spPr>
              <a:xfrm>
                <a:off x="6090400" y="-887727"/>
                <a:ext cx="5400" cy="7332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tt linje 31">
                <a:extLst>
                  <a:ext uri="{FF2B5EF4-FFF2-40B4-BE49-F238E27FC236}">
                    <a16:creationId xmlns:a16="http://schemas.microsoft.com/office/drawing/2014/main" id="{A0B02A43-EC42-604E-8D29-9FAC26EC76AE}"/>
                  </a:ext>
                </a:extLst>
              </p:cNvPr>
              <p:cNvCxnSpPr>
                <a:cxnSpLocks/>
                <a:stCxn id="45" idx="1"/>
              </p:cNvCxnSpPr>
              <p:nvPr userDrawn="1"/>
            </p:nvCxnSpPr>
            <p:spPr>
              <a:xfrm>
                <a:off x="0" y="-1126825"/>
                <a:ext cx="0" cy="9723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ett linje 32">
                <a:extLst>
                  <a:ext uri="{FF2B5EF4-FFF2-40B4-BE49-F238E27FC236}">
                    <a16:creationId xmlns:a16="http://schemas.microsoft.com/office/drawing/2014/main" id="{5771DF48-7CAA-AC47-852B-372114228A08}"/>
                  </a:ext>
                </a:extLst>
              </p:cNvPr>
              <p:cNvCxnSpPr>
                <a:cxnSpLocks/>
                <a:stCxn id="51" idx="3"/>
              </p:cNvCxnSpPr>
              <p:nvPr userDrawn="1"/>
            </p:nvCxnSpPr>
            <p:spPr>
              <a:xfrm>
                <a:off x="8128000" y="-764627"/>
                <a:ext cx="800" cy="6101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Rett linje 33">
                <a:extLst>
                  <a:ext uri="{FF2B5EF4-FFF2-40B4-BE49-F238E27FC236}">
                    <a16:creationId xmlns:a16="http://schemas.microsoft.com/office/drawing/2014/main" id="{0FDBCEF2-58FB-9845-A52D-DCF765B4E985}"/>
                  </a:ext>
                </a:extLst>
              </p:cNvPr>
              <p:cNvCxnSpPr>
                <a:cxnSpLocks/>
                <a:stCxn id="55" idx="3"/>
              </p:cNvCxnSpPr>
              <p:nvPr userDrawn="1"/>
            </p:nvCxnSpPr>
            <p:spPr>
              <a:xfrm>
                <a:off x="12192000" y="-518425"/>
                <a:ext cx="1200" cy="3639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Rett linje 36">
                <a:extLst>
                  <a:ext uri="{FF2B5EF4-FFF2-40B4-BE49-F238E27FC236}">
                    <a16:creationId xmlns:a16="http://schemas.microsoft.com/office/drawing/2014/main" id="{D117461F-5CA4-1F4B-831C-1AAB4CD6C4C2}"/>
                  </a:ext>
                </a:extLst>
              </p:cNvPr>
              <p:cNvCxnSpPr>
                <a:cxnSpLocks/>
                <a:stCxn id="53" idx="3"/>
              </p:cNvCxnSpPr>
              <p:nvPr userDrawn="1"/>
            </p:nvCxnSpPr>
            <p:spPr>
              <a:xfrm>
                <a:off x="10156824" y="-641527"/>
                <a:ext cx="4176" cy="4870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8" name="Gruppe 37">
                <a:extLst>
                  <a:ext uri="{FF2B5EF4-FFF2-40B4-BE49-F238E27FC236}">
                    <a16:creationId xmlns:a16="http://schemas.microsoft.com/office/drawing/2014/main" id="{380B0443-0D5A-D449-89D7-A2A8FDE3A164}"/>
                  </a:ext>
                </a:extLst>
              </p:cNvPr>
              <p:cNvGrpSpPr/>
              <p:nvPr userDrawn="1"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55" name="Rektangel 54">
                  <a:extLst>
                    <a:ext uri="{FF2B5EF4-FFF2-40B4-BE49-F238E27FC236}">
                      <a16:creationId xmlns:a16="http://schemas.microsoft.com/office/drawing/2014/main" id="{C86A7618-0DB5-8240-9F89-ECF83C03DCC1}"/>
                    </a:ext>
                  </a:extLst>
                </p:cNvPr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33,87 cm</a:t>
                  </a:r>
                </a:p>
              </p:txBody>
            </p:sp>
            <p:cxnSp>
              <p:nvCxnSpPr>
                <p:cNvPr id="56" name="Rett linje 55">
                  <a:extLst>
                    <a:ext uri="{FF2B5EF4-FFF2-40B4-BE49-F238E27FC236}">
                      <a16:creationId xmlns:a16="http://schemas.microsoft.com/office/drawing/2014/main" id="{7728A9C4-B7FB-9F4B-A6D7-F12D47711401}"/>
                    </a:ext>
                  </a:extLst>
                </p:cNvPr>
                <p:cNvCxnSpPr/>
                <p:nvPr userDrawn="1"/>
              </p:nvCxnSpPr>
              <p:spPr>
                <a:xfrm>
                  <a:off x="0" y="-480093"/>
                  <a:ext cx="12192000" cy="1129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9" name="Gruppe 38">
                <a:extLst>
                  <a:ext uri="{FF2B5EF4-FFF2-40B4-BE49-F238E27FC236}">
                    <a16:creationId xmlns:a16="http://schemas.microsoft.com/office/drawing/2014/main" id="{644B8BE9-288A-0B40-B03E-7CBED3D76E22}"/>
                  </a:ext>
                </a:extLst>
              </p:cNvPr>
              <p:cNvGrpSpPr/>
              <p:nvPr userDrawn="1"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53" name="Rektangel 52">
                  <a:extLst>
                    <a:ext uri="{FF2B5EF4-FFF2-40B4-BE49-F238E27FC236}">
                      <a16:creationId xmlns:a16="http://schemas.microsoft.com/office/drawing/2014/main" id="{98278179-F34F-8243-BC74-99D1D4F654DE}"/>
                    </a:ext>
                  </a:extLst>
                </p:cNvPr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28,20 cm</a:t>
                  </a:r>
                </a:p>
              </p:txBody>
            </p:sp>
            <p:cxnSp>
              <p:nvCxnSpPr>
                <p:cNvPr id="54" name="Rett linje 53">
                  <a:extLst>
                    <a:ext uri="{FF2B5EF4-FFF2-40B4-BE49-F238E27FC236}">
                      <a16:creationId xmlns:a16="http://schemas.microsoft.com/office/drawing/2014/main" id="{01B2B9AB-FF32-3649-9762-3C1443622C21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724066"/>
                  <a:ext cx="10156824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0" name="Gruppe 39">
                <a:extLst>
                  <a:ext uri="{FF2B5EF4-FFF2-40B4-BE49-F238E27FC236}">
                    <a16:creationId xmlns:a16="http://schemas.microsoft.com/office/drawing/2014/main" id="{940F2E12-51DE-0F49-BD92-97BD7119765D}"/>
                  </a:ext>
                </a:extLst>
              </p:cNvPr>
              <p:cNvGrpSpPr/>
              <p:nvPr userDrawn="1"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51" name="Rektangel 50">
                  <a:extLst>
                    <a:ext uri="{FF2B5EF4-FFF2-40B4-BE49-F238E27FC236}">
                      <a16:creationId xmlns:a16="http://schemas.microsoft.com/office/drawing/2014/main" id="{80DD5754-16F1-1541-8222-AB968DB27F89}"/>
                    </a:ext>
                  </a:extLst>
                </p:cNvPr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22,56 cm</a:t>
                  </a:r>
                </a:p>
              </p:txBody>
            </p:sp>
            <p:cxnSp>
              <p:nvCxnSpPr>
                <p:cNvPr id="52" name="Rett linje 51">
                  <a:extLst>
                    <a:ext uri="{FF2B5EF4-FFF2-40B4-BE49-F238E27FC236}">
                      <a16:creationId xmlns:a16="http://schemas.microsoft.com/office/drawing/2014/main" id="{29CCCF04-0F22-C441-A495-58F05416DE4A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985856"/>
                  <a:ext cx="81280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" name="Gruppe 40">
                <a:extLst>
                  <a:ext uri="{FF2B5EF4-FFF2-40B4-BE49-F238E27FC236}">
                    <a16:creationId xmlns:a16="http://schemas.microsoft.com/office/drawing/2014/main" id="{5AF34A0E-4929-3545-88D6-63A9D61F7160}"/>
                  </a:ext>
                </a:extLst>
              </p:cNvPr>
              <p:cNvGrpSpPr/>
              <p:nvPr userDrawn="1"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49" name="Rektangel 48">
                  <a:extLst>
                    <a:ext uri="{FF2B5EF4-FFF2-40B4-BE49-F238E27FC236}">
                      <a16:creationId xmlns:a16="http://schemas.microsoft.com/office/drawing/2014/main" id="{882124F0-4316-C54C-A8F0-EE6432FB19BE}"/>
                    </a:ext>
                  </a:extLst>
                </p:cNvPr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16,92 cm</a:t>
                  </a:r>
                </a:p>
              </p:txBody>
            </p:sp>
            <p:cxnSp>
              <p:nvCxnSpPr>
                <p:cNvPr id="50" name="Rett linje 49">
                  <a:extLst>
                    <a:ext uri="{FF2B5EF4-FFF2-40B4-BE49-F238E27FC236}">
                      <a16:creationId xmlns:a16="http://schemas.microsoft.com/office/drawing/2014/main" id="{DA437C8B-7F54-2745-A5EB-6A25F00FCEE0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247646"/>
                  <a:ext cx="6091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2" name="Gruppe 41">
                <a:extLst>
                  <a:ext uri="{FF2B5EF4-FFF2-40B4-BE49-F238E27FC236}">
                    <a16:creationId xmlns:a16="http://schemas.microsoft.com/office/drawing/2014/main" id="{6D497A15-D042-5549-B971-DD27DE7FA83A}"/>
                  </a:ext>
                </a:extLst>
              </p:cNvPr>
              <p:cNvGrpSpPr/>
              <p:nvPr userDrawn="1"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47" name="Rektangel 46">
                  <a:extLst>
                    <a:ext uri="{FF2B5EF4-FFF2-40B4-BE49-F238E27FC236}">
                      <a16:creationId xmlns:a16="http://schemas.microsoft.com/office/drawing/2014/main" id="{8E6DA4C1-6C07-D141-AB2C-895ACC87518E}"/>
                    </a:ext>
                  </a:extLst>
                </p:cNvPr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11,28 cm</a:t>
                  </a:r>
                </a:p>
              </p:txBody>
            </p:sp>
            <p:cxnSp>
              <p:nvCxnSpPr>
                <p:cNvPr id="48" name="Rett linje 47">
                  <a:extLst>
                    <a:ext uri="{FF2B5EF4-FFF2-40B4-BE49-F238E27FC236}">
                      <a16:creationId xmlns:a16="http://schemas.microsoft.com/office/drawing/2014/main" id="{78595C5E-E2C3-8642-962D-9490937496FA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509436"/>
                  <a:ext cx="40608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3" name="Gruppe 42">
                <a:extLst>
                  <a:ext uri="{FF2B5EF4-FFF2-40B4-BE49-F238E27FC236}">
                    <a16:creationId xmlns:a16="http://schemas.microsoft.com/office/drawing/2014/main" id="{AD1EF88F-6A5B-814F-BED8-EEC9B4321C72}"/>
                  </a:ext>
                </a:extLst>
              </p:cNvPr>
              <p:cNvGrpSpPr/>
              <p:nvPr userDrawn="1"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45" name="Rektangel 44">
                  <a:extLst>
                    <a:ext uri="{FF2B5EF4-FFF2-40B4-BE49-F238E27FC236}">
                      <a16:creationId xmlns:a16="http://schemas.microsoft.com/office/drawing/2014/main" id="{798158E4-CA6D-DD4D-93FA-0D7026D33F2C}"/>
                    </a:ext>
                  </a:extLst>
                </p:cNvPr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2,82 cm</a:t>
                  </a:r>
                </a:p>
              </p:txBody>
            </p:sp>
            <p:cxnSp>
              <p:nvCxnSpPr>
                <p:cNvPr id="46" name="Rett linje 45">
                  <a:extLst>
                    <a:ext uri="{FF2B5EF4-FFF2-40B4-BE49-F238E27FC236}">
                      <a16:creationId xmlns:a16="http://schemas.microsoft.com/office/drawing/2014/main" id="{F7081DB2-1A96-D34C-85A2-30AAB9167AC4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764452"/>
                  <a:ext cx="1015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4" name="Rett linje 43">
                <a:extLst>
                  <a:ext uri="{FF2B5EF4-FFF2-40B4-BE49-F238E27FC236}">
                    <a16:creationId xmlns:a16="http://schemas.microsoft.com/office/drawing/2014/main" id="{5A15D91B-2203-4C4F-B9CE-DD88A9779834}"/>
                  </a:ext>
                </a:extLst>
              </p:cNvPr>
              <p:cNvCxnSpPr/>
              <p:nvPr userDrawn="1"/>
            </p:nvCxnSpPr>
            <p:spPr>
              <a:xfrm>
                <a:off x="1015200" y="-1113866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DFAECE7A-91B3-254B-A5EC-5F9A609F24CB}"/>
                </a:ext>
              </a:extLst>
            </p:cNvPr>
            <p:cNvGrpSpPr/>
            <p:nvPr userDrawn="1"/>
          </p:nvGrpSpPr>
          <p:grpSpPr>
            <a:xfrm>
              <a:off x="-715963" y="-4004"/>
              <a:ext cx="590564" cy="6862004"/>
              <a:chOff x="-715963" y="-4004"/>
              <a:chExt cx="590564" cy="6862004"/>
            </a:xfrm>
          </p:grpSpPr>
          <p:sp>
            <p:nvSpPr>
              <p:cNvPr id="14" name="Rektangel 13">
                <a:extLst>
                  <a:ext uri="{FF2B5EF4-FFF2-40B4-BE49-F238E27FC236}">
                    <a16:creationId xmlns:a16="http://schemas.microsoft.com/office/drawing/2014/main" id="{4EB8F6CE-DCE1-E540-A1F3-3DF98E5C1644}"/>
                  </a:ext>
                </a:extLst>
              </p:cNvPr>
              <p:cNvSpPr/>
              <p:nvPr/>
            </p:nvSpPr>
            <p:spPr>
              <a:xfrm rot="162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2,13 cm</a:t>
                </a:r>
              </a:p>
            </p:txBody>
          </p:sp>
          <p:sp>
            <p:nvSpPr>
              <p:cNvPr id="15" name="Rektangel 14">
                <a:extLst>
                  <a:ext uri="{FF2B5EF4-FFF2-40B4-BE49-F238E27FC236}">
                    <a16:creationId xmlns:a16="http://schemas.microsoft.com/office/drawing/2014/main" id="{508A3BB4-CF61-154A-B862-7CD975916220}"/>
                  </a:ext>
                </a:extLst>
              </p:cNvPr>
              <p:cNvSpPr/>
              <p:nvPr userDrawn="1"/>
            </p:nvSpPr>
            <p:spPr>
              <a:xfrm rot="162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16" name="Rektangel 15">
                <a:extLst>
                  <a:ext uri="{FF2B5EF4-FFF2-40B4-BE49-F238E27FC236}">
                    <a16:creationId xmlns:a16="http://schemas.microsoft.com/office/drawing/2014/main" id="{DBA81579-1C47-AA42-83B4-DA825B5174D1}"/>
                  </a:ext>
                </a:extLst>
              </p:cNvPr>
              <p:cNvSpPr/>
              <p:nvPr userDrawn="1"/>
            </p:nvSpPr>
            <p:spPr>
              <a:xfrm rot="162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17" name="Rektangel 16">
                <a:extLst>
                  <a:ext uri="{FF2B5EF4-FFF2-40B4-BE49-F238E27FC236}">
                    <a16:creationId xmlns:a16="http://schemas.microsoft.com/office/drawing/2014/main" id="{7020AB65-8408-FD4D-A8F1-CB785247F70E}"/>
                  </a:ext>
                </a:extLst>
              </p:cNvPr>
              <p:cNvSpPr/>
              <p:nvPr userDrawn="1"/>
            </p:nvSpPr>
            <p:spPr>
              <a:xfrm rot="162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cxnSp>
            <p:nvCxnSpPr>
              <p:cNvPr id="18" name="Rett linje 17">
                <a:extLst>
                  <a:ext uri="{FF2B5EF4-FFF2-40B4-BE49-F238E27FC236}">
                    <a16:creationId xmlns:a16="http://schemas.microsoft.com/office/drawing/2014/main" id="{E5B654C7-CCD0-774C-BB3C-C28BC139BCF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397673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Rett linje 18">
                <a:extLst>
                  <a:ext uri="{FF2B5EF4-FFF2-40B4-BE49-F238E27FC236}">
                    <a16:creationId xmlns:a16="http://schemas.microsoft.com/office/drawing/2014/main" id="{BC72FA31-30CF-9E43-A5D8-0A12AE2E03C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650022" y="4059797"/>
                <a:ext cx="5230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Rett linje 19">
                <a:extLst>
                  <a:ext uri="{FF2B5EF4-FFF2-40B4-BE49-F238E27FC236}">
                    <a16:creationId xmlns:a16="http://schemas.microsoft.com/office/drawing/2014/main" id="{E4EF1964-CE88-6F43-8FCB-965AD5D47360}"/>
                  </a:ext>
                </a:extLst>
              </p:cNvPr>
              <p:cNvCxnSpPr>
                <a:cxnSpLocks/>
                <a:stCxn id="22" idx="3"/>
              </p:cNvCxnSpPr>
              <p:nvPr userDrawn="1"/>
            </p:nvCxnSpPr>
            <p:spPr>
              <a:xfrm flipV="1">
                <a:off x="-489823" y="-3804"/>
                <a:ext cx="363900" cy="540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Rett linje 20">
                <a:extLst>
                  <a:ext uri="{FF2B5EF4-FFF2-40B4-BE49-F238E27FC236}">
                    <a16:creationId xmlns:a16="http://schemas.microsoft.com/office/drawing/2014/main" id="{BE6ACA77-C963-ED4B-A7CD-953586C1F365}"/>
                  </a:ext>
                </a:extLst>
              </p:cNvPr>
              <p:cNvCxnSpPr>
                <a:cxnSpLocks/>
                <a:stCxn id="22" idx="1"/>
              </p:cNvCxnSpPr>
              <p:nvPr userDrawn="1"/>
            </p:nvCxnSpPr>
            <p:spPr>
              <a:xfrm flipV="1">
                <a:off x="-489823" y="6091998"/>
                <a:ext cx="363900" cy="798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Rektangel 21">
                <a:extLst>
                  <a:ext uri="{FF2B5EF4-FFF2-40B4-BE49-F238E27FC236}">
                    <a16:creationId xmlns:a16="http://schemas.microsoft.com/office/drawing/2014/main" id="{540ABEBC-CB63-BD48-A013-8B91844EF6E6}"/>
                  </a:ext>
                </a:extLst>
              </p:cNvPr>
              <p:cNvSpPr/>
              <p:nvPr userDrawn="1"/>
            </p:nvSpPr>
            <p:spPr>
              <a:xfrm rot="162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23" name="Rett linje 22">
                <a:extLst>
                  <a:ext uri="{FF2B5EF4-FFF2-40B4-BE49-F238E27FC236}">
                    <a16:creationId xmlns:a16="http://schemas.microsoft.com/office/drawing/2014/main" id="{4763C470-9706-6744-9718-16CBCEFABD2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3432384" y="304719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Rektangel 23">
                <a:extLst>
                  <a:ext uri="{FF2B5EF4-FFF2-40B4-BE49-F238E27FC236}">
                    <a16:creationId xmlns:a16="http://schemas.microsoft.com/office/drawing/2014/main" id="{0A73263A-533A-314E-A460-EE3E4CF008CF}"/>
                  </a:ext>
                </a:extLst>
              </p:cNvPr>
              <p:cNvSpPr/>
              <p:nvPr userDrawn="1"/>
            </p:nvSpPr>
            <p:spPr>
              <a:xfrm rot="162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25" name="Rett linje 24">
                <a:extLst>
                  <a:ext uri="{FF2B5EF4-FFF2-40B4-BE49-F238E27FC236}">
                    <a16:creationId xmlns:a16="http://schemas.microsoft.com/office/drawing/2014/main" id="{628EECC1-B139-7F4B-85B2-F87D8CC8117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540284" y="203199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Rett linje 25">
                <a:extLst>
                  <a:ext uri="{FF2B5EF4-FFF2-40B4-BE49-F238E27FC236}">
                    <a16:creationId xmlns:a16="http://schemas.microsoft.com/office/drawing/2014/main" id="{DB1FB239-05C4-D148-9ACC-922F8FB0847B}"/>
                  </a:ext>
                </a:extLst>
              </p:cNvPr>
              <p:cNvCxnSpPr/>
              <p:nvPr userDrawn="1"/>
            </p:nvCxnSpPr>
            <p:spPr>
              <a:xfrm rot="16200000">
                <a:off x="-208461" y="6773298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tt linje 26">
                <a:extLst>
                  <a:ext uri="{FF2B5EF4-FFF2-40B4-BE49-F238E27FC236}">
                    <a16:creationId xmlns:a16="http://schemas.microsoft.com/office/drawing/2014/main" id="{2EB79A4D-645E-914B-AFE6-77A14125500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194396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TekstSylinder 12">
              <a:extLst>
                <a:ext uri="{FF2B5EF4-FFF2-40B4-BE49-F238E27FC236}">
                  <a16:creationId xmlns:a16="http://schemas.microsoft.com/office/drawing/2014/main" id="{3CF8382F-DDD8-7641-ADF1-3318CC9C23AA}"/>
                </a:ext>
              </a:extLst>
            </p:cNvPr>
            <p:cNvSpPr txBox="1"/>
            <p:nvPr userDrawn="1"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nb-NO" sz="800">
                  <a:solidFill>
                    <a:schemeClr val="tx1"/>
                  </a:solidFill>
                </a:rPr>
                <a:t>Oslo 2019</a:t>
              </a:r>
            </a:p>
          </p:txBody>
        </p:sp>
      </p:grpSp>
      <p:grpSp>
        <p:nvGrpSpPr>
          <p:cNvPr id="63" name="Gruppe 62">
            <a:extLst>
              <a:ext uri="{FF2B5EF4-FFF2-40B4-BE49-F238E27FC236}">
                <a16:creationId xmlns:a16="http://schemas.microsoft.com/office/drawing/2014/main" id="{D8E6AE4E-FC75-C448-A656-FDE1E20C6701}"/>
              </a:ext>
            </a:extLst>
          </p:cNvPr>
          <p:cNvGrpSpPr/>
          <p:nvPr userDrawn="1"/>
        </p:nvGrpSpPr>
        <p:grpSpPr>
          <a:xfrm>
            <a:off x="12252770" y="1"/>
            <a:ext cx="1165167" cy="6855561"/>
            <a:chOff x="12252770" y="1"/>
            <a:chExt cx="1165167" cy="6855561"/>
          </a:xfrm>
        </p:grpSpPr>
        <p:grpSp>
          <p:nvGrpSpPr>
            <p:cNvPr id="64" name="Gruppe 63">
              <a:extLst>
                <a:ext uri="{FF2B5EF4-FFF2-40B4-BE49-F238E27FC236}">
                  <a16:creationId xmlns:a16="http://schemas.microsoft.com/office/drawing/2014/main" id="{58ECE7ED-CBB8-2746-8C2E-F47DD6D0F6C4}"/>
                </a:ext>
              </a:extLst>
            </p:cNvPr>
            <p:cNvGrpSpPr/>
            <p:nvPr userDrawn="1"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68" name="Rektangel 67">
                <a:extLst>
                  <a:ext uri="{FF2B5EF4-FFF2-40B4-BE49-F238E27FC236}">
                    <a16:creationId xmlns:a16="http://schemas.microsoft.com/office/drawing/2014/main" id="{C34A8E35-2854-C844-B9B4-7F06E8243E97}"/>
                  </a:ext>
                </a:extLst>
              </p:cNvPr>
              <p:cNvSpPr/>
              <p:nvPr userDrawn="1"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69" name="Gruppe 68">
                <a:extLst>
                  <a:ext uri="{FF2B5EF4-FFF2-40B4-BE49-F238E27FC236}">
                    <a16:creationId xmlns:a16="http://schemas.microsoft.com/office/drawing/2014/main" id="{E6D95DA6-F15F-4E48-8C5A-34FC2B266E05}"/>
                  </a:ext>
                </a:extLst>
              </p:cNvPr>
              <p:cNvGrpSpPr/>
              <p:nvPr userDrawn="1"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70" name="Gruppe 69">
                  <a:extLst>
                    <a:ext uri="{FF2B5EF4-FFF2-40B4-BE49-F238E27FC236}">
                      <a16:creationId xmlns:a16="http://schemas.microsoft.com/office/drawing/2014/main" id="{1E0CBBC1-BA03-284C-BC73-A1E4420076C8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80" name="Rektangel 79">
                    <a:extLst>
                      <a:ext uri="{FF2B5EF4-FFF2-40B4-BE49-F238E27FC236}">
                        <a16:creationId xmlns:a16="http://schemas.microsoft.com/office/drawing/2014/main" id="{4AA5AC15-400C-9F48-B004-96887BE0847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1" name="Rektangel 80">
                    <a:extLst>
                      <a:ext uri="{FF2B5EF4-FFF2-40B4-BE49-F238E27FC236}">
                        <a16:creationId xmlns:a16="http://schemas.microsoft.com/office/drawing/2014/main" id="{41BD9D46-4EA0-0B43-80D8-D042F08E72C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2" name="Rektangel 81">
                    <a:extLst>
                      <a:ext uri="{FF2B5EF4-FFF2-40B4-BE49-F238E27FC236}">
                        <a16:creationId xmlns:a16="http://schemas.microsoft.com/office/drawing/2014/main" id="{DBCD0115-0D9F-B940-9867-EEDC8DC8893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1" name="Gruppe 70">
                  <a:extLst>
                    <a:ext uri="{FF2B5EF4-FFF2-40B4-BE49-F238E27FC236}">
                      <a16:creationId xmlns:a16="http://schemas.microsoft.com/office/drawing/2014/main" id="{FE81ED9C-C0CF-0449-8720-9ADEA37C2F78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77" name="Rektangel 76">
                    <a:extLst>
                      <a:ext uri="{FF2B5EF4-FFF2-40B4-BE49-F238E27FC236}">
                        <a16:creationId xmlns:a16="http://schemas.microsoft.com/office/drawing/2014/main" id="{685BDCC4-F4F4-E143-97AC-2B6E6EB7059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8" name="Rektangel 77">
                    <a:extLst>
                      <a:ext uri="{FF2B5EF4-FFF2-40B4-BE49-F238E27FC236}">
                        <a16:creationId xmlns:a16="http://schemas.microsoft.com/office/drawing/2014/main" id="{47D32540-00F9-704B-BB6A-B14D91B2D27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9" name="Rektangel 78">
                    <a:extLst>
                      <a:ext uri="{FF2B5EF4-FFF2-40B4-BE49-F238E27FC236}">
                        <a16:creationId xmlns:a16="http://schemas.microsoft.com/office/drawing/2014/main" id="{FFA5A7FF-22DB-B543-8C4B-4371CA62E59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2" name="Gruppe 71">
                  <a:extLst>
                    <a:ext uri="{FF2B5EF4-FFF2-40B4-BE49-F238E27FC236}">
                      <a16:creationId xmlns:a16="http://schemas.microsoft.com/office/drawing/2014/main" id="{F39620A5-1A0E-1247-85A4-403B1CFEB717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73" name="Rektangel 72">
                    <a:extLst>
                      <a:ext uri="{FF2B5EF4-FFF2-40B4-BE49-F238E27FC236}">
                        <a16:creationId xmlns:a16="http://schemas.microsoft.com/office/drawing/2014/main" id="{FB4740A7-1AA7-C04C-A348-074D1583D0F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4" name="Rektangel 73">
                    <a:extLst>
                      <a:ext uri="{FF2B5EF4-FFF2-40B4-BE49-F238E27FC236}">
                        <a16:creationId xmlns:a16="http://schemas.microsoft.com/office/drawing/2014/main" id="{24370059-761D-274E-96F5-C9B8468193B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5" name="Rektangel 74">
                    <a:extLst>
                      <a:ext uri="{FF2B5EF4-FFF2-40B4-BE49-F238E27FC236}">
                        <a16:creationId xmlns:a16="http://schemas.microsoft.com/office/drawing/2014/main" id="{0DC7604D-F0E0-C74F-B975-C2D8E10126D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6" name="Rektangel 75">
                    <a:extLst>
                      <a:ext uri="{FF2B5EF4-FFF2-40B4-BE49-F238E27FC236}">
                        <a16:creationId xmlns:a16="http://schemas.microsoft.com/office/drawing/2014/main" id="{AACAB3F1-7AE7-1145-8656-5DD3A276744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65" name="TekstSylinder 64">
              <a:extLst>
                <a:ext uri="{FF2B5EF4-FFF2-40B4-BE49-F238E27FC236}">
                  <a16:creationId xmlns:a16="http://schemas.microsoft.com/office/drawing/2014/main" id="{696E99BF-DACB-AB42-8E9A-E6C1C283194C}"/>
                </a:ext>
              </a:extLst>
            </p:cNvPr>
            <p:cNvSpPr txBox="1"/>
            <p:nvPr userDrawn="1"/>
          </p:nvSpPr>
          <p:spPr>
            <a:xfrm>
              <a:off x="12252771" y="3429000"/>
              <a:ext cx="1127661" cy="342656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  <a:p>
              <a:pPr algn="l"/>
              <a:endParaRPr lang="nb-NO" err="1">
                <a:solidFill>
                  <a:schemeClr val="tx2"/>
                </a:solidFill>
              </a:endParaRPr>
            </a:p>
          </p:txBody>
        </p:sp>
        <p:cxnSp>
          <p:nvCxnSpPr>
            <p:cNvPr id="66" name="Vinkel 65">
              <a:extLst>
                <a:ext uri="{FF2B5EF4-FFF2-40B4-BE49-F238E27FC236}">
                  <a16:creationId xmlns:a16="http://schemas.microsoft.com/office/drawing/2014/main" id="{FAC5C4F4-DA97-6A4C-8DAC-4E5EDD44CCED}"/>
                </a:ext>
              </a:extLst>
            </p:cNvPr>
            <p:cNvCxnSpPr>
              <a:cxnSpLocks/>
              <a:stCxn id="80" idx="3"/>
              <a:endCxn id="77" idx="3"/>
            </p:cNvCxnSpPr>
            <p:nvPr userDrawn="1"/>
          </p:nvCxnSpPr>
          <p:spPr>
            <a:xfrm>
              <a:off x="12610441" y="212088"/>
              <a:ext cx="12700" cy="955970"/>
            </a:xfrm>
            <a:prstGeom prst="bentConnector3">
              <a:avLst>
                <a:gd name="adj1" fmla="val 1025000"/>
              </a:avLst>
            </a:prstGeom>
            <a:ln cap="sq">
              <a:solidFill>
                <a:schemeClr val="tx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TekstSylinder 66">
              <a:extLst>
                <a:ext uri="{FF2B5EF4-FFF2-40B4-BE49-F238E27FC236}">
                  <a16:creationId xmlns:a16="http://schemas.microsoft.com/office/drawing/2014/main" id="{545A59B3-0467-4144-870A-8F719ED382ED}"/>
                </a:ext>
              </a:extLst>
            </p:cNvPr>
            <p:cNvSpPr txBox="1"/>
            <p:nvPr userDrawn="1"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l"/>
              <a:r>
                <a:rPr lang="nb-NO" sz="700">
                  <a:solidFill>
                    <a:schemeClr val="tx1"/>
                  </a:solidFill>
                </a:rPr>
                <a:t>Mørk blå og mørk grønn bakgrunn, skal alltid ha negativ tekst/logo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10633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 gul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tel 33">
            <a:extLst>
              <a:ext uri="{FF2B5EF4-FFF2-40B4-BE49-F238E27FC236}">
                <a16:creationId xmlns:a16="http://schemas.microsoft.com/office/drawing/2014/main" id="{A3816B5A-BCB5-0F46-87EA-8478916C49F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-1"/>
            <a:ext cx="12192000" cy="6092825"/>
          </a:xfrm>
          <a:custGeom>
            <a:avLst/>
            <a:gdLst>
              <a:gd name="connsiteX0" fmla="*/ 0 w 12192000"/>
              <a:gd name="connsiteY0" fmla="*/ 0 h 6092825"/>
              <a:gd name="connsiteX1" fmla="*/ 12192000 w 12192000"/>
              <a:gd name="connsiteY1" fmla="*/ 0 h 6092825"/>
              <a:gd name="connsiteX2" fmla="*/ 12192000 w 12192000"/>
              <a:gd name="connsiteY2" fmla="*/ 4062425 h 6092825"/>
              <a:gd name="connsiteX3" fmla="*/ 10161600 w 12192000"/>
              <a:gd name="connsiteY3" fmla="*/ 4062425 h 6092825"/>
              <a:gd name="connsiteX4" fmla="*/ 10161600 w 12192000"/>
              <a:gd name="connsiteY4" fmla="*/ 6092825 h 6092825"/>
              <a:gd name="connsiteX5" fmla="*/ 0 w 12192000"/>
              <a:gd name="connsiteY5" fmla="*/ 6092825 h 6092825"/>
              <a:gd name="connsiteX6" fmla="*/ 0 w 12192000"/>
              <a:gd name="connsiteY6" fmla="*/ 2030401 h 6092825"/>
              <a:gd name="connsiteX7" fmla="*/ 2030400 w 12192000"/>
              <a:gd name="connsiteY7" fmla="*/ 2030401 h 6092825"/>
              <a:gd name="connsiteX8" fmla="*/ 2030400 w 12192000"/>
              <a:gd name="connsiteY8" fmla="*/ 1 h 6092825"/>
              <a:gd name="connsiteX9" fmla="*/ 0 w 12192000"/>
              <a:gd name="connsiteY9" fmla="*/ 1 h 6092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092825">
                <a:moveTo>
                  <a:pt x="0" y="0"/>
                </a:moveTo>
                <a:lnTo>
                  <a:pt x="12192000" y="0"/>
                </a:lnTo>
                <a:lnTo>
                  <a:pt x="12192000" y="4062425"/>
                </a:lnTo>
                <a:lnTo>
                  <a:pt x="10161600" y="4062425"/>
                </a:lnTo>
                <a:lnTo>
                  <a:pt x="10161600" y="6092825"/>
                </a:lnTo>
                <a:lnTo>
                  <a:pt x="0" y="6092825"/>
                </a:lnTo>
                <a:lnTo>
                  <a:pt x="0" y="2030401"/>
                </a:lnTo>
                <a:lnTo>
                  <a:pt x="2030400" y="2030401"/>
                </a:lnTo>
                <a:lnTo>
                  <a:pt x="2030400" y="1"/>
                </a:lnTo>
                <a:lnTo>
                  <a:pt x="0" y="1"/>
                </a:lnTo>
                <a:close/>
              </a:path>
            </a:pathLst>
          </a:custGeom>
          <a:solidFill>
            <a:schemeClr val="accent6"/>
          </a:solidFill>
        </p:spPr>
        <p:txBody>
          <a:bodyPr wrap="square" lIns="2534400" tIns="0" rIns="2030400" bIns="0" anchor="ctr" anchorCtr="0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" name="Plassholder for tekst 10">
            <a:extLst>
              <a:ext uri="{FF2B5EF4-FFF2-40B4-BE49-F238E27FC236}">
                <a16:creationId xmlns:a16="http://schemas.microsoft.com/office/drawing/2014/main" id="{86C772FF-C052-0C4B-8B32-A07216E1D99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0" y="1600"/>
            <a:ext cx="2030400" cy="2030400"/>
          </a:xfrm>
          <a:prstGeom prst="ellipse">
            <a:avLst/>
          </a:prstGeom>
          <a:solidFill>
            <a:schemeClr val="accent6"/>
          </a:solidFill>
        </p:spPr>
        <p:txBody>
          <a:bodyPr>
            <a:normAutofit/>
          </a:bodyPr>
          <a:lstStyle>
            <a:lvl1pPr marL="216000" indent="-216000">
              <a:buFont typeface="Arial" panose="020B0604020202020204" pitchFamily="34" charset="0"/>
              <a:buChar char="•"/>
              <a:defRPr sz="100"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D9EED-5C9F-1D41-958F-38DA9D96F8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0000" y="10736237"/>
            <a:ext cx="1315175" cy="365125"/>
          </a:xfrm>
        </p:spPr>
        <p:txBody>
          <a:bodyPr/>
          <a:lstStyle/>
          <a:p>
            <a:fld id="{2CE51D89-216F-C248-97B9-E62942BAB32E}" type="datetime1">
              <a:rPr lang="nb-NO" smtClean="0"/>
              <a:t>18.11.2024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4BB38-9DEC-8A4A-A28C-A72E74618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000" y="10736237"/>
            <a:ext cx="4064000" cy="365125"/>
          </a:xfrm>
        </p:spPr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6218E-19D0-9045-BA8C-375EC7389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" y="10736237"/>
            <a:ext cx="695325" cy="365125"/>
          </a:xfrm>
        </p:spPr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9F96C-53AF-C948-A865-09F73F95AD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35175" y="4060824"/>
            <a:ext cx="8121600" cy="2032001"/>
          </a:xfrm>
        </p:spPr>
        <p:txBody>
          <a:bodyPr lIns="507600" tIns="180000" rIns="0" bIns="18000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>
                <a:tab pos="1331913" algn="l"/>
              </a:tabLst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36" name="Plassholder for tekst 10">
            <a:extLst>
              <a:ext uri="{FF2B5EF4-FFF2-40B4-BE49-F238E27FC236}">
                <a16:creationId xmlns:a16="http://schemas.microsoft.com/office/drawing/2014/main" id="{0D8F09A7-65FB-3F40-97E2-2CB9486DB088}"/>
              </a:ext>
            </a:extLst>
          </p:cNvPr>
          <p:cNvSpPr>
            <a:spLocks noGrp="1" noChangeAspect="1"/>
          </p:cNvSpPr>
          <p:nvPr>
            <p:ph type="body" sz="quarter" idx="18"/>
          </p:nvPr>
        </p:nvSpPr>
        <p:spPr>
          <a:xfrm>
            <a:off x="472037" y="476800"/>
            <a:ext cx="1080000" cy="10800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216000" indent="-216000">
              <a:buFont typeface="Arial" panose="020B0604020202020204" pitchFamily="34" charset="0"/>
              <a:buChar char="•"/>
              <a:defRPr sz="100"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5" name="Plassholder for tekst 34">
            <a:extLst>
              <a:ext uri="{FF2B5EF4-FFF2-40B4-BE49-F238E27FC236}">
                <a16:creationId xmlns:a16="http://schemas.microsoft.com/office/drawing/2014/main" id="{D14C1774-FEBF-524B-97FE-D812858FF61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152000" y="4060800"/>
            <a:ext cx="2030400" cy="2030400"/>
          </a:xfrm>
          <a:prstGeom prst="ellipse">
            <a:avLst/>
          </a:prstGeom>
          <a:solidFill>
            <a:schemeClr val="accent6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00">
                <a:solidFill>
                  <a:schemeClr val="accent6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ED97E241-441B-154C-8B0B-E43418F1C4F4}"/>
              </a:ext>
            </a:extLst>
          </p:cNvPr>
          <p:cNvSpPr txBox="1"/>
          <p:nvPr userDrawn="1"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Tittellysbilde gul 2</a:t>
            </a:r>
          </a:p>
        </p:txBody>
      </p:sp>
      <p:grpSp>
        <p:nvGrpSpPr>
          <p:cNvPr id="11" name="Gruppe 10">
            <a:extLst>
              <a:ext uri="{FF2B5EF4-FFF2-40B4-BE49-F238E27FC236}">
                <a16:creationId xmlns:a16="http://schemas.microsoft.com/office/drawing/2014/main" id="{6F5B8C66-1CFA-8E4A-A685-9B6592A5C79E}"/>
              </a:ext>
            </a:extLst>
          </p:cNvPr>
          <p:cNvGrpSpPr/>
          <p:nvPr userDrawn="1"/>
        </p:nvGrpSpPr>
        <p:grpSpPr>
          <a:xfrm>
            <a:off x="-715963" y="-1306644"/>
            <a:ext cx="12909163" cy="8164644"/>
            <a:chOff x="-715963" y="-1306644"/>
            <a:chExt cx="12909163" cy="8164644"/>
          </a:xfrm>
        </p:grpSpPr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BAEDC404-7A8D-D34C-85C5-28170069557A}"/>
                </a:ext>
              </a:extLst>
            </p:cNvPr>
            <p:cNvGrpSpPr/>
            <p:nvPr userDrawn="1"/>
          </p:nvGrpSpPr>
          <p:grpSpPr>
            <a:xfrm>
              <a:off x="-800" y="-1306644"/>
              <a:ext cx="12194000" cy="1075340"/>
              <a:chOff x="-800" y="-1229864"/>
              <a:chExt cx="12194000" cy="1075340"/>
            </a:xfrm>
          </p:grpSpPr>
          <p:grpSp>
            <p:nvGrpSpPr>
              <p:cNvPr id="29" name="Gruppe 28">
                <a:extLst>
                  <a:ext uri="{FF2B5EF4-FFF2-40B4-BE49-F238E27FC236}">
                    <a16:creationId xmlns:a16="http://schemas.microsoft.com/office/drawing/2014/main" id="{B3C9C108-801A-1E4F-8327-16BD7FB1609A}"/>
                  </a:ext>
                </a:extLst>
              </p:cNvPr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  <a:solidFill>
                <a:schemeClr val="bg1"/>
              </a:solidFill>
            </p:grpSpPr>
            <p:sp>
              <p:nvSpPr>
                <p:cNvPr id="59" name="Rektangel 58">
                  <a:extLst>
                    <a:ext uri="{FF2B5EF4-FFF2-40B4-BE49-F238E27FC236}">
                      <a16:creationId xmlns:a16="http://schemas.microsoft.com/office/drawing/2014/main" id="{6B934F32-34B2-D14B-9309-D0BABA67DC1D}"/>
                    </a:ext>
                  </a:extLst>
                </p:cNvPr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NO" sz="70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5,64 cm</a:t>
                  </a:r>
                </a:p>
              </p:txBody>
            </p:sp>
            <p:sp>
              <p:nvSpPr>
                <p:cNvPr id="60" name="Rektangel 59">
                  <a:extLst>
                    <a:ext uri="{FF2B5EF4-FFF2-40B4-BE49-F238E27FC236}">
                      <a16:creationId xmlns:a16="http://schemas.microsoft.com/office/drawing/2014/main" id="{2B4B1CD0-0C39-F84F-A5EA-63BD73E85D55}"/>
                    </a:ext>
                  </a:extLst>
                </p:cNvPr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1" name="Rektangel 60">
                  <a:extLst>
                    <a:ext uri="{FF2B5EF4-FFF2-40B4-BE49-F238E27FC236}">
                      <a16:creationId xmlns:a16="http://schemas.microsoft.com/office/drawing/2014/main" id="{16469B96-6FDC-C149-942D-617F43FC7392}"/>
                    </a:ext>
                  </a:extLst>
                </p:cNvPr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2" name="Rektangel 61">
                  <a:extLst>
                    <a:ext uri="{FF2B5EF4-FFF2-40B4-BE49-F238E27FC236}">
                      <a16:creationId xmlns:a16="http://schemas.microsoft.com/office/drawing/2014/main" id="{24A507F6-E1C9-C246-8885-AA13FE0EA30F}"/>
                    </a:ext>
                  </a:extLst>
                </p:cNvPr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3" name="Rektangel 62">
                  <a:extLst>
                    <a:ext uri="{FF2B5EF4-FFF2-40B4-BE49-F238E27FC236}">
                      <a16:creationId xmlns:a16="http://schemas.microsoft.com/office/drawing/2014/main" id="{90E228E5-638D-0743-961E-8CE690BAD50C}"/>
                    </a:ext>
                  </a:extLst>
                </p:cNvPr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4" name="Rektangel 63">
                  <a:extLst>
                    <a:ext uri="{FF2B5EF4-FFF2-40B4-BE49-F238E27FC236}">
                      <a16:creationId xmlns:a16="http://schemas.microsoft.com/office/drawing/2014/main" id="{EA59EC3B-E979-E94E-A948-CF5472D9032A}"/>
                    </a:ext>
                  </a:extLst>
                </p:cNvPr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</p:grpSp>
          <p:cxnSp>
            <p:nvCxnSpPr>
              <p:cNvPr id="30" name="Rett linje 29">
                <a:extLst>
                  <a:ext uri="{FF2B5EF4-FFF2-40B4-BE49-F238E27FC236}">
                    <a16:creationId xmlns:a16="http://schemas.microsoft.com/office/drawing/2014/main" id="{8896EC2B-F349-584F-9569-546A8642A73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032200" y="-327852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tt linje 30">
                <a:extLst>
                  <a:ext uri="{FF2B5EF4-FFF2-40B4-BE49-F238E27FC236}">
                    <a16:creationId xmlns:a16="http://schemas.microsoft.com/office/drawing/2014/main" id="{5B3751CF-5F65-FF47-B4FB-6A4E385E4ECF}"/>
                  </a:ext>
                </a:extLst>
              </p:cNvPr>
              <p:cNvCxnSpPr>
                <a:cxnSpLocks/>
                <a:stCxn id="49" idx="3"/>
              </p:cNvCxnSpPr>
              <p:nvPr userDrawn="1"/>
            </p:nvCxnSpPr>
            <p:spPr>
              <a:xfrm>
                <a:off x="4060800" y="-1010827"/>
                <a:ext cx="3600" cy="8563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tt linje 31">
                <a:extLst>
                  <a:ext uri="{FF2B5EF4-FFF2-40B4-BE49-F238E27FC236}">
                    <a16:creationId xmlns:a16="http://schemas.microsoft.com/office/drawing/2014/main" id="{0E8F8FAE-2108-954E-B3FE-91C28B9023F5}"/>
                  </a:ext>
                </a:extLst>
              </p:cNvPr>
              <p:cNvCxnSpPr>
                <a:cxnSpLocks/>
                <a:stCxn id="51" idx="3"/>
              </p:cNvCxnSpPr>
              <p:nvPr userDrawn="1"/>
            </p:nvCxnSpPr>
            <p:spPr>
              <a:xfrm>
                <a:off x="6090400" y="-887727"/>
                <a:ext cx="5400" cy="7332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ett linje 32">
                <a:extLst>
                  <a:ext uri="{FF2B5EF4-FFF2-40B4-BE49-F238E27FC236}">
                    <a16:creationId xmlns:a16="http://schemas.microsoft.com/office/drawing/2014/main" id="{A6C76CE5-7D90-6B41-9E88-AAACD5939A9F}"/>
                  </a:ext>
                </a:extLst>
              </p:cNvPr>
              <p:cNvCxnSpPr>
                <a:cxnSpLocks/>
                <a:stCxn id="47" idx="1"/>
              </p:cNvCxnSpPr>
              <p:nvPr userDrawn="1"/>
            </p:nvCxnSpPr>
            <p:spPr>
              <a:xfrm>
                <a:off x="0" y="-1126825"/>
                <a:ext cx="0" cy="9723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Rett linje 36">
                <a:extLst>
                  <a:ext uri="{FF2B5EF4-FFF2-40B4-BE49-F238E27FC236}">
                    <a16:creationId xmlns:a16="http://schemas.microsoft.com/office/drawing/2014/main" id="{66DCBEA6-E67F-744B-B232-9BDD5B075769}"/>
                  </a:ext>
                </a:extLst>
              </p:cNvPr>
              <p:cNvCxnSpPr>
                <a:cxnSpLocks/>
                <a:stCxn id="53" idx="3"/>
              </p:cNvCxnSpPr>
              <p:nvPr userDrawn="1"/>
            </p:nvCxnSpPr>
            <p:spPr>
              <a:xfrm>
                <a:off x="8128000" y="-764627"/>
                <a:ext cx="800" cy="6101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Rett linje 37">
                <a:extLst>
                  <a:ext uri="{FF2B5EF4-FFF2-40B4-BE49-F238E27FC236}">
                    <a16:creationId xmlns:a16="http://schemas.microsoft.com/office/drawing/2014/main" id="{48F4DC35-4D74-F24D-BB7A-B698029B2A53}"/>
                  </a:ext>
                </a:extLst>
              </p:cNvPr>
              <p:cNvCxnSpPr>
                <a:cxnSpLocks/>
                <a:stCxn id="57" idx="3"/>
              </p:cNvCxnSpPr>
              <p:nvPr userDrawn="1"/>
            </p:nvCxnSpPr>
            <p:spPr>
              <a:xfrm>
                <a:off x="12192000" y="-518425"/>
                <a:ext cx="1200" cy="3639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Rett linje 38">
                <a:extLst>
                  <a:ext uri="{FF2B5EF4-FFF2-40B4-BE49-F238E27FC236}">
                    <a16:creationId xmlns:a16="http://schemas.microsoft.com/office/drawing/2014/main" id="{EEB4398D-8E8A-C34C-B0ED-301EDB99ED87}"/>
                  </a:ext>
                </a:extLst>
              </p:cNvPr>
              <p:cNvCxnSpPr>
                <a:cxnSpLocks/>
                <a:stCxn id="55" idx="3"/>
              </p:cNvCxnSpPr>
              <p:nvPr userDrawn="1"/>
            </p:nvCxnSpPr>
            <p:spPr>
              <a:xfrm>
                <a:off x="10156824" y="-641527"/>
                <a:ext cx="4176" cy="4870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0" name="Gruppe 39">
                <a:extLst>
                  <a:ext uri="{FF2B5EF4-FFF2-40B4-BE49-F238E27FC236}">
                    <a16:creationId xmlns:a16="http://schemas.microsoft.com/office/drawing/2014/main" id="{B99A4063-FB57-894F-A1DF-9E510F9CE6DE}"/>
                  </a:ext>
                </a:extLst>
              </p:cNvPr>
              <p:cNvGrpSpPr/>
              <p:nvPr userDrawn="1"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57" name="Rektangel 56">
                  <a:extLst>
                    <a:ext uri="{FF2B5EF4-FFF2-40B4-BE49-F238E27FC236}">
                      <a16:creationId xmlns:a16="http://schemas.microsoft.com/office/drawing/2014/main" id="{D1EE6DAC-4A77-CB4C-A7CD-06D56C10A1FF}"/>
                    </a:ext>
                  </a:extLst>
                </p:cNvPr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33,87 cm</a:t>
                  </a:r>
                </a:p>
              </p:txBody>
            </p:sp>
            <p:cxnSp>
              <p:nvCxnSpPr>
                <p:cNvPr id="58" name="Rett linje 57">
                  <a:extLst>
                    <a:ext uri="{FF2B5EF4-FFF2-40B4-BE49-F238E27FC236}">
                      <a16:creationId xmlns:a16="http://schemas.microsoft.com/office/drawing/2014/main" id="{7368DF10-2AAA-A746-9C21-72F7C724B546}"/>
                    </a:ext>
                  </a:extLst>
                </p:cNvPr>
                <p:cNvCxnSpPr/>
                <p:nvPr userDrawn="1"/>
              </p:nvCxnSpPr>
              <p:spPr>
                <a:xfrm>
                  <a:off x="0" y="-480093"/>
                  <a:ext cx="12192000" cy="1129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" name="Gruppe 40">
                <a:extLst>
                  <a:ext uri="{FF2B5EF4-FFF2-40B4-BE49-F238E27FC236}">
                    <a16:creationId xmlns:a16="http://schemas.microsoft.com/office/drawing/2014/main" id="{7D2CE8FB-E9D2-0546-AA7D-471399582B6C}"/>
                  </a:ext>
                </a:extLst>
              </p:cNvPr>
              <p:cNvGrpSpPr/>
              <p:nvPr userDrawn="1"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55" name="Rektangel 54">
                  <a:extLst>
                    <a:ext uri="{FF2B5EF4-FFF2-40B4-BE49-F238E27FC236}">
                      <a16:creationId xmlns:a16="http://schemas.microsoft.com/office/drawing/2014/main" id="{F23C4951-9685-3545-B9C6-43A452676DD4}"/>
                    </a:ext>
                  </a:extLst>
                </p:cNvPr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28,20 cm</a:t>
                  </a:r>
                </a:p>
              </p:txBody>
            </p:sp>
            <p:cxnSp>
              <p:nvCxnSpPr>
                <p:cNvPr id="56" name="Rett linje 55">
                  <a:extLst>
                    <a:ext uri="{FF2B5EF4-FFF2-40B4-BE49-F238E27FC236}">
                      <a16:creationId xmlns:a16="http://schemas.microsoft.com/office/drawing/2014/main" id="{E4B2CAAA-FBA4-E743-8D89-9824E9F6BD4D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724066"/>
                  <a:ext cx="10156824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2" name="Gruppe 41">
                <a:extLst>
                  <a:ext uri="{FF2B5EF4-FFF2-40B4-BE49-F238E27FC236}">
                    <a16:creationId xmlns:a16="http://schemas.microsoft.com/office/drawing/2014/main" id="{306D5E43-7449-4D4E-8033-A7D0C355F476}"/>
                  </a:ext>
                </a:extLst>
              </p:cNvPr>
              <p:cNvGrpSpPr/>
              <p:nvPr userDrawn="1"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53" name="Rektangel 52">
                  <a:extLst>
                    <a:ext uri="{FF2B5EF4-FFF2-40B4-BE49-F238E27FC236}">
                      <a16:creationId xmlns:a16="http://schemas.microsoft.com/office/drawing/2014/main" id="{CFC2647F-369F-0548-9CBC-4E21E5F84683}"/>
                    </a:ext>
                  </a:extLst>
                </p:cNvPr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22,56 cm</a:t>
                  </a:r>
                </a:p>
              </p:txBody>
            </p:sp>
            <p:cxnSp>
              <p:nvCxnSpPr>
                <p:cNvPr id="54" name="Rett linje 53">
                  <a:extLst>
                    <a:ext uri="{FF2B5EF4-FFF2-40B4-BE49-F238E27FC236}">
                      <a16:creationId xmlns:a16="http://schemas.microsoft.com/office/drawing/2014/main" id="{ADFA3ADE-F8E6-8144-899C-D0CA2C1532F6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985856"/>
                  <a:ext cx="81280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3" name="Gruppe 42">
                <a:extLst>
                  <a:ext uri="{FF2B5EF4-FFF2-40B4-BE49-F238E27FC236}">
                    <a16:creationId xmlns:a16="http://schemas.microsoft.com/office/drawing/2014/main" id="{EB86E87E-B483-4745-A05C-77E546A70A92}"/>
                  </a:ext>
                </a:extLst>
              </p:cNvPr>
              <p:cNvGrpSpPr/>
              <p:nvPr userDrawn="1"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51" name="Rektangel 50">
                  <a:extLst>
                    <a:ext uri="{FF2B5EF4-FFF2-40B4-BE49-F238E27FC236}">
                      <a16:creationId xmlns:a16="http://schemas.microsoft.com/office/drawing/2014/main" id="{0F2358AA-821B-8C4D-9445-DFD0F9F16E75}"/>
                    </a:ext>
                  </a:extLst>
                </p:cNvPr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16,92 cm</a:t>
                  </a:r>
                </a:p>
              </p:txBody>
            </p:sp>
            <p:cxnSp>
              <p:nvCxnSpPr>
                <p:cNvPr id="52" name="Rett linje 51">
                  <a:extLst>
                    <a:ext uri="{FF2B5EF4-FFF2-40B4-BE49-F238E27FC236}">
                      <a16:creationId xmlns:a16="http://schemas.microsoft.com/office/drawing/2014/main" id="{150558E8-E64E-9E47-AB1F-C8F03A6DB57A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247646"/>
                  <a:ext cx="6091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4" name="Gruppe 43">
                <a:extLst>
                  <a:ext uri="{FF2B5EF4-FFF2-40B4-BE49-F238E27FC236}">
                    <a16:creationId xmlns:a16="http://schemas.microsoft.com/office/drawing/2014/main" id="{0C2F8E6E-EF55-AD4E-BCCC-AB52DD28BBE4}"/>
                  </a:ext>
                </a:extLst>
              </p:cNvPr>
              <p:cNvGrpSpPr/>
              <p:nvPr userDrawn="1"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49" name="Rektangel 48">
                  <a:extLst>
                    <a:ext uri="{FF2B5EF4-FFF2-40B4-BE49-F238E27FC236}">
                      <a16:creationId xmlns:a16="http://schemas.microsoft.com/office/drawing/2014/main" id="{CB3FB46E-0A1A-8E4A-A7BF-29B5EB5F3FC9}"/>
                    </a:ext>
                  </a:extLst>
                </p:cNvPr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11,28 cm</a:t>
                  </a:r>
                </a:p>
              </p:txBody>
            </p:sp>
            <p:cxnSp>
              <p:nvCxnSpPr>
                <p:cNvPr id="50" name="Rett linje 49">
                  <a:extLst>
                    <a:ext uri="{FF2B5EF4-FFF2-40B4-BE49-F238E27FC236}">
                      <a16:creationId xmlns:a16="http://schemas.microsoft.com/office/drawing/2014/main" id="{F13C510D-2223-2047-B430-A5FA5936FD86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509436"/>
                  <a:ext cx="40608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" name="Gruppe 44">
                <a:extLst>
                  <a:ext uri="{FF2B5EF4-FFF2-40B4-BE49-F238E27FC236}">
                    <a16:creationId xmlns:a16="http://schemas.microsoft.com/office/drawing/2014/main" id="{E03CE588-E5C3-8147-B150-62705F720A5A}"/>
                  </a:ext>
                </a:extLst>
              </p:cNvPr>
              <p:cNvGrpSpPr/>
              <p:nvPr userDrawn="1"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47" name="Rektangel 46">
                  <a:extLst>
                    <a:ext uri="{FF2B5EF4-FFF2-40B4-BE49-F238E27FC236}">
                      <a16:creationId xmlns:a16="http://schemas.microsoft.com/office/drawing/2014/main" id="{FB16F937-0FA1-D74A-8485-678BCB150BAA}"/>
                    </a:ext>
                  </a:extLst>
                </p:cNvPr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2,82 cm</a:t>
                  </a:r>
                </a:p>
              </p:txBody>
            </p:sp>
            <p:cxnSp>
              <p:nvCxnSpPr>
                <p:cNvPr id="48" name="Rett linje 47">
                  <a:extLst>
                    <a:ext uri="{FF2B5EF4-FFF2-40B4-BE49-F238E27FC236}">
                      <a16:creationId xmlns:a16="http://schemas.microsoft.com/office/drawing/2014/main" id="{7760DE8C-B39E-574A-9173-7EBC593BE853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764452"/>
                  <a:ext cx="1015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6" name="Rett linje 45">
                <a:extLst>
                  <a:ext uri="{FF2B5EF4-FFF2-40B4-BE49-F238E27FC236}">
                    <a16:creationId xmlns:a16="http://schemas.microsoft.com/office/drawing/2014/main" id="{269A18C3-1DB1-7D42-A1DE-2556C96837C8}"/>
                  </a:ext>
                </a:extLst>
              </p:cNvPr>
              <p:cNvCxnSpPr/>
              <p:nvPr userDrawn="1"/>
            </p:nvCxnSpPr>
            <p:spPr>
              <a:xfrm>
                <a:off x="1015200" y="-1113866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63B9EA85-76AF-0A4D-A769-84D8A44DE592}"/>
                </a:ext>
              </a:extLst>
            </p:cNvPr>
            <p:cNvGrpSpPr/>
            <p:nvPr userDrawn="1"/>
          </p:nvGrpSpPr>
          <p:grpSpPr>
            <a:xfrm>
              <a:off x="-715963" y="-4004"/>
              <a:ext cx="590564" cy="6862004"/>
              <a:chOff x="-715963" y="-4004"/>
              <a:chExt cx="590564" cy="6862004"/>
            </a:xfrm>
          </p:grpSpPr>
          <p:sp>
            <p:nvSpPr>
              <p:cNvPr id="15" name="Rektangel 14">
                <a:extLst>
                  <a:ext uri="{FF2B5EF4-FFF2-40B4-BE49-F238E27FC236}">
                    <a16:creationId xmlns:a16="http://schemas.microsoft.com/office/drawing/2014/main" id="{E445B2F1-4266-2E47-8995-B7A84C53C116}"/>
                  </a:ext>
                </a:extLst>
              </p:cNvPr>
              <p:cNvSpPr/>
              <p:nvPr/>
            </p:nvSpPr>
            <p:spPr>
              <a:xfrm rot="162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2,13 cm</a:t>
                </a:r>
              </a:p>
            </p:txBody>
          </p:sp>
          <p:sp>
            <p:nvSpPr>
              <p:cNvPr id="16" name="Rektangel 15">
                <a:extLst>
                  <a:ext uri="{FF2B5EF4-FFF2-40B4-BE49-F238E27FC236}">
                    <a16:creationId xmlns:a16="http://schemas.microsoft.com/office/drawing/2014/main" id="{6A93AB89-8F98-844E-8A1F-B6B69793F15C}"/>
                  </a:ext>
                </a:extLst>
              </p:cNvPr>
              <p:cNvSpPr/>
              <p:nvPr userDrawn="1"/>
            </p:nvSpPr>
            <p:spPr>
              <a:xfrm rot="162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17" name="Rektangel 16">
                <a:extLst>
                  <a:ext uri="{FF2B5EF4-FFF2-40B4-BE49-F238E27FC236}">
                    <a16:creationId xmlns:a16="http://schemas.microsoft.com/office/drawing/2014/main" id="{46699D1C-3733-ED43-98A4-B2E617E16AFD}"/>
                  </a:ext>
                </a:extLst>
              </p:cNvPr>
              <p:cNvSpPr/>
              <p:nvPr userDrawn="1"/>
            </p:nvSpPr>
            <p:spPr>
              <a:xfrm rot="162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18" name="Rektangel 17">
                <a:extLst>
                  <a:ext uri="{FF2B5EF4-FFF2-40B4-BE49-F238E27FC236}">
                    <a16:creationId xmlns:a16="http://schemas.microsoft.com/office/drawing/2014/main" id="{D35F1BF0-2E86-844C-8F31-C0FC3A3578C9}"/>
                  </a:ext>
                </a:extLst>
              </p:cNvPr>
              <p:cNvSpPr/>
              <p:nvPr userDrawn="1"/>
            </p:nvSpPr>
            <p:spPr>
              <a:xfrm rot="162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cxnSp>
            <p:nvCxnSpPr>
              <p:cNvPr id="19" name="Rett linje 18">
                <a:extLst>
                  <a:ext uri="{FF2B5EF4-FFF2-40B4-BE49-F238E27FC236}">
                    <a16:creationId xmlns:a16="http://schemas.microsoft.com/office/drawing/2014/main" id="{0B2B4C6A-C1C8-2B4C-943A-9635356B785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397673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Rett linje 19">
                <a:extLst>
                  <a:ext uri="{FF2B5EF4-FFF2-40B4-BE49-F238E27FC236}">
                    <a16:creationId xmlns:a16="http://schemas.microsoft.com/office/drawing/2014/main" id="{F7BD6B52-2161-3044-AFBA-6B158E5B079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650022" y="4059797"/>
                <a:ext cx="5230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Rett linje 20">
                <a:extLst>
                  <a:ext uri="{FF2B5EF4-FFF2-40B4-BE49-F238E27FC236}">
                    <a16:creationId xmlns:a16="http://schemas.microsoft.com/office/drawing/2014/main" id="{11B9966E-AE71-3041-BD0A-C1D86CAD51D7}"/>
                  </a:ext>
                </a:extLst>
              </p:cNvPr>
              <p:cNvCxnSpPr>
                <a:cxnSpLocks/>
                <a:stCxn id="23" idx="3"/>
              </p:cNvCxnSpPr>
              <p:nvPr userDrawn="1"/>
            </p:nvCxnSpPr>
            <p:spPr>
              <a:xfrm flipV="1">
                <a:off x="-489823" y="-3804"/>
                <a:ext cx="363900" cy="540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Rett linje 21">
                <a:extLst>
                  <a:ext uri="{FF2B5EF4-FFF2-40B4-BE49-F238E27FC236}">
                    <a16:creationId xmlns:a16="http://schemas.microsoft.com/office/drawing/2014/main" id="{4B58C7B1-58B8-5A4C-9012-B9A463050D5C}"/>
                  </a:ext>
                </a:extLst>
              </p:cNvPr>
              <p:cNvCxnSpPr>
                <a:cxnSpLocks/>
                <a:stCxn id="23" idx="1"/>
              </p:cNvCxnSpPr>
              <p:nvPr userDrawn="1"/>
            </p:nvCxnSpPr>
            <p:spPr>
              <a:xfrm flipV="1">
                <a:off x="-489823" y="6091998"/>
                <a:ext cx="363900" cy="798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Rektangel 22">
                <a:extLst>
                  <a:ext uri="{FF2B5EF4-FFF2-40B4-BE49-F238E27FC236}">
                    <a16:creationId xmlns:a16="http://schemas.microsoft.com/office/drawing/2014/main" id="{325965AA-8A37-F34A-9395-0549AAB72D9B}"/>
                  </a:ext>
                </a:extLst>
              </p:cNvPr>
              <p:cNvSpPr/>
              <p:nvPr userDrawn="1"/>
            </p:nvSpPr>
            <p:spPr>
              <a:xfrm rot="162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24" name="Rett linje 23">
                <a:extLst>
                  <a:ext uri="{FF2B5EF4-FFF2-40B4-BE49-F238E27FC236}">
                    <a16:creationId xmlns:a16="http://schemas.microsoft.com/office/drawing/2014/main" id="{6ABA3F38-2A71-C34B-A428-BAAD12F4967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3432384" y="304719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Rektangel 24">
                <a:extLst>
                  <a:ext uri="{FF2B5EF4-FFF2-40B4-BE49-F238E27FC236}">
                    <a16:creationId xmlns:a16="http://schemas.microsoft.com/office/drawing/2014/main" id="{B6A6A268-763B-D54F-93BC-01B8501001E6}"/>
                  </a:ext>
                </a:extLst>
              </p:cNvPr>
              <p:cNvSpPr/>
              <p:nvPr userDrawn="1"/>
            </p:nvSpPr>
            <p:spPr>
              <a:xfrm rot="162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26" name="Rett linje 25">
                <a:extLst>
                  <a:ext uri="{FF2B5EF4-FFF2-40B4-BE49-F238E27FC236}">
                    <a16:creationId xmlns:a16="http://schemas.microsoft.com/office/drawing/2014/main" id="{A532ED41-3D8E-E545-A1EB-60862799F7F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540284" y="203199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tt linje 26">
                <a:extLst>
                  <a:ext uri="{FF2B5EF4-FFF2-40B4-BE49-F238E27FC236}">
                    <a16:creationId xmlns:a16="http://schemas.microsoft.com/office/drawing/2014/main" id="{F3335BF5-0330-3040-B68C-DA0383A5F577}"/>
                  </a:ext>
                </a:extLst>
              </p:cNvPr>
              <p:cNvCxnSpPr/>
              <p:nvPr userDrawn="1"/>
            </p:nvCxnSpPr>
            <p:spPr>
              <a:xfrm rot="16200000">
                <a:off x="-208461" y="6773298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ett linje 27">
                <a:extLst>
                  <a:ext uri="{FF2B5EF4-FFF2-40B4-BE49-F238E27FC236}">
                    <a16:creationId xmlns:a16="http://schemas.microsoft.com/office/drawing/2014/main" id="{50E861C9-D981-574D-B795-99F6263737F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194396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TekstSylinder 13">
              <a:extLst>
                <a:ext uri="{FF2B5EF4-FFF2-40B4-BE49-F238E27FC236}">
                  <a16:creationId xmlns:a16="http://schemas.microsoft.com/office/drawing/2014/main" id="{AD11A3E2-6A72-B94B-8130-EC4EDF047598}"/>
                </a:ext>
              </a:extLst>
            </p:cNvPr>
            <p:cNvSpPr txBox="1"/>
            <p:nvPr userDrawn="1"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nb-NO" sz="800">
                  <a:solidFill>
                    <a:schemeClr val="tx1"/>
                  </a:solidFill>
                </a:rPr>
                <a:t>Oslo 2019</a:t>
              </a:r>
            </a:p>
          </p:txBody>
        </p:sp>
      </p:grpSp>
      <p:grpSp>
        <p:nvGrpSpPr>
          <p:cNvPr id="65" name="Gruppe 64">
            <a:extLst>
              <a:ext uri="{FF2B5EF4-FFF2-40B4-BE49-F238E27FC236}">
                <a16:creationId xmlns:a16="http://schemas.microsoft.com/office/drawing/2014/main" id="{38A746FB-6A33-E24A-85A4-7E544FCCC8D0}"/>
              </a:ext>
            </a:extLst>
          </p:cNvPr>
          <p:cNvGrpSpPr/>
          <p:nvPr userDrawn="1"/>
        </p:nvGrpSpPr>
        <p:grpSpPr>
          <a:xfrm>
            <a:off x="12252770" y="1"/>
            <a:ext cx="1165167" cy="6855561"/>
            <a:chOff x="12252770" y="1"/>
            <a:chExt cx="1165167" cy="6855561"/>
          </a:xfrm>
        </p:grpSpPr>
        <p:grpSp>
          <p:nvGrpSpPr>
            <p:cNvPr id="66" name="Gruppe 65">
              <a:extLst>
                <a:ext uri="{FF2B5EF4-FFF2-40B4-BE49-F238E27FC236}">
                  <a16:creationId xmlns:a16="http://schemas.microsoft.com/office/drawing/2014/main" id="{D87B58ED-9157-434B-8C3C-ED99EA0D426A}"/>
                </a:ext>
              </a:extLst>
            </p:cNvPr>
            <p:cNvGrpSpPr/>
            <p:nvPr userDrawn="1"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70" name="Rektangel 69">
                <a:extLst>
                  <a:ext uri="{FF2B5EF4-FFF2-40B4-BE49-F238E27FC236}">
                    <a16:creationId xmlns:a16="http://schemas.microsoft.com/office/drawing/2014/main" id="{D484EB73-4C7A-D849-A642-526722C7C7F4}"/>
                  </a:ext>
                </a:extLst>
              </p:cNvPr>
              <p:cNvSpPr/>
              <p:nvPr userDrawn="1"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71" name="Gruppe 70">
                <a:extLst>
                  <a:ext uri="{FF2B5EF4-FFF2-40B4-BE49-F238E27FC236}">
                    <a16:creationId xmlns:a16="http://schemas.microsoft.com/office/drawing/2014/main" id="{99E81D3A-CC3F-504F-B8E2-D5A74B8A87B9}"/>
                  </a:ext>
                </a:extLst>
              </p:cNvPr>
              <p:cNvGrpSpPr/>
              <p:nvPr userDrawn="1"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72" name="Gruppe 71">
                  <a:extLst>
                    <a:ext uri="{FF2B5EF4-FFF2-40B4-BE49-F238E27FC236}">
                      <a16:creationId xmlns:a16="http://schemas.microsoft.com/office/drawing/2014/main" id="{3E158624-CD01-BB4A-95AD-459E77D1192E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82" name="Rektangel 81">
                    <a:extLst>
                      <a:ext uri="{FF2B5EF4-FFF2-40B4-BE49-F238E27FC236}">
                        <a16:creationId xmlns:a16="http://schemas.microsoft.com/office/drawing/2014/main" id="{B9E6756C-1C37-0445-B129-54E072DDDE1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3" name="Rektangel 82">
                    <a:extLst>
                      <a:ext uri="{FF2B5EF4-FFF2-40B4-BE49-F238E27FC236}">
                        <a16:creationId xmlns:a16="http://schemas.microsoft.com/office/drawing/2014/main" id="{E2556894-AF3A-3D4E-B2CA-87C6588DD67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4" name="Rektangel 83">
                    <a:extLst>
                      <a:ext uri="{FF2B5EF4-FFF2-40B4-BE49-F238E27FC236}">
                        <a16:creationId xmlns:a16="http://schemas.microsoft.com/office/drawing/2014/main" id="{3F212157-C7C5-2D44-9D99-46F8B004613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3" name="Gruppe 72">
                  <a:extLst>
                    <a:ext uri="{FF2B5EF4-FFF2-40B4-BE49-F238E27FC236}">
                      <a16:creationId xmlns:a16="http://schemas.microsoft.com/office/drawing/2014/main" id="{8BD5E2A6-B428-2848-819F-33BE0BF9E9AE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79" name="Rektangel 78">
                    <a:extLst>
                      <a:ext uri="{FF2B5EF4-FFF2-40B4-BE49-F238E27FC236}">
                        <a16:creationId xmlns:a16="http://schemas.microsoft.com/office/drawing/2014/main" id="{AE19856D-EEDD-A24A-84D1-5A7ACB086FA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0" name="Rektangel 79">
                    <a:extLst>
                      <a:ext uri="{FF2B5EF4-FFF2-40B4-BE49-F238E27FC236}">
                        <a16:creationId xmlns:a16="http://schemas.microsoft.com/office/drawing/2014/main" id="{0C690583-1E3E-9E4C-9B1D-BF9CD4C6A69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1" name="Rektangel 80">
                    <a:extLst>
                      <a:ext uri="{FF2B5EF4-FFF2-40B4-BE49-F238E27FC236}">
                        <a16:creationId xmlns:a16="http://schemas.microsoft.com/office/drawing/2014/main" id="{3338131A-61C0-954D-9654-31E5D8DCE33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4" name="Gruppe 73">
                  <a:extLst>
                    <a:ext uri="{FF2B5EF4-FFF2-40B4-BE49-F238E27FC236}">
                      <a16:creationId xmlns:a16="http://schemas.microsoft.com/office/drawing/2014/main" id="{F44E92C8-5780-7A49-A80B-0A6597298A95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75" name="Rektangel 74">
                    <a:extLst>
                      <a:ext uri="{FF2B5EF4-FFF2-40B4-BE49-F238E27FC236}">
                        <a16:creationId xmlns:a16="http://schemas.microsoft.com/office/drawing/2014/main" id="{03DFE3F4-217E-1247-A39C-76296D40EB1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6" name="Rektangel 75">
                    <a:extLst>
                      <a:ext uri="{FF2B5EF4-FFF2-40B4-BE49-F238E27FC236}">
                        <a16:creationId xmlns:a16="http://schemas.microsoft.com/office/drawing/2014/main" id="{E289F289-B1EE-3C40-891E-EE7843173E0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7" name="Rektangel 76">
                    <a:extLst>
                      <a:ext uri="{FF2B5EF4-FFF2-40B4-BE49-F238E27FC236}">
                        <a16:creationId xmlns:a16="http://schemas.microsoft.com/office/drawing/2014/main" id="{6A784681-552A-5842-8588-93A586A60CC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8" name="Rektangel 77">
                    <a:extLst>
                      <a:ext uri="{FF2B5EF4-FFF2-40B4-BE49-F238E27FC236}">
                        <a16:creationId xmlns:a16="http://schemas.microsoft.com/office/drawing/2014/main" id="{A4AF9075-F5E2-AE48-BE25-AC00CEBE195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67" name="TekstSylinder 66">
              <a:extLst>
                <a:ext uri="{FF2B5EF4-FFF2-40B4-BE49-F238E27FC236}">
                  <a16:creationId xmlns:a16="http://schemas.microsoft.com/office/drawing/2014/main" id="{D0574A85-E717-BF46-B01C-BB864B440971}"/>
                </a:ext>
              </a:extLst>
            </p:cNvPr>
            <p:cNvSpPr txBox="1"/>
            <p:nvPr userDrawn="1"/>
          </p:nvSpPr>
          <p:spPr>
            <a:xfrm>
              <a:off x="12252771" y="3429000"/>
              <a:ext cx="1127661" cy="342656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  <a:p>
              <a:pPr algn="l"/>
              <a:endParaRPr lang="nb-NO" err="1">
                <a:solidFill>
                  <a:schemeClr val="tx2"/>
                </a:solidFill>
              </a:endParaRPr>
            </a:p>
          </p:txBody>
        </p:sp>
        <p:cxnSp>
          <p:nvCxnSpPr>
            <p:cNvPr id="68" name="Vinkel 67">
              <a:extLst>
                <a:ext uri="{FF2B5EF4-FFF2-40B4-BE49-F238E27FC236}">
                  <a16:creationId xmlns:a16="http://schemas.microsoft.com/office/drawing/2014/main" id="{0EC43C4F-D1A1-4C43-8E31-F6CA70D3A41B}"/>
                </a:ext>
              </a:extLst>
            </p:cNvPr>
            <p:cNvCxnSpPr>
              <a:cxnSpLocks/>
              <a:stCxn id="82" idx="3"/>
              <a:endCxn id="79" idx="3"/>
            </p:cNvCxnSpPr>
            <p:nvPr userDrawn="1"/>
          </p:nvCxnSpPr>
          <p:spPr>
            <a:xfrm>
              <a:off x="12610441" y="212088"/>
              <a:ext cx="12700" cy="955970"/>
            </a:xfrm>
            <a:prstGeom prst="bentConnector3">
              <a:avLst>
                <a:gd name="adj1" fmla="val 1025000"/>
              </a:avLst>
            </a:prstGeom>
            <a:ln cap="sq">
              <a:solidFill>
                <a:schemeClr val="tx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TekstSylinder 68">
              <a:extLst>
                <a:ext uri="{FF2B5EF4-FFF2-40B4-BE49-F238E27FC236}">
                  <a16:creationId xmlns:a16="http://schemas.microsoft.com/office/drawing/2014/main" id="{B524C35F-63C3-C845-A112-F3E986F32AC7}"/>
                </a:ext>
              </a:extLst>
            </p:cNvPr>
            <p:cNvSpPr txBox="1"/>
            <p:nvPr userDrawn="1"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l"/>
              <a:r>
                <a:rPr lang="nb-NO" sz="700">
                  <a:solidFill>
                    <a:schemeClr val="tx1"/>
                  </a:solidFill>
                </a:rPr>
                <a:t>Mørk blå og mørk grønn bakgrunn, skal alltid ha negativ tekst/logo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8780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 rø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tel 33">
            <a:extLst>
              <a:ext uri="{FF2B5EF4-FFF2-40B4-BE49-F238E27FC236}">
                <a16:creationId xmlns:a16="http://schemas.microsoft.com/office/drawing/2014/main" id="{A3816B5A-BCB5-0F46-87EA-8478916C49F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-1"/>
            <a:ext cx="12192000" cy="6092825"/>
          </a:xfrm>
          <a:custGeom>
            <a:avLst/>
            <a:gdLst>
              <a:gd name="connsiteX0" fmla="*/ 0 w 12192000"/>
              <a:gd name="connsiteY0" fmla="*/ 0 h 6092825"/>
              <a:gd name="connsiteX1" fmla="*/ 12192000 w 12192000"/>
              <a:gd name="connsiteY1" fmla="*/ 0 h 6092825"/>
              <a:gd name="connsiteX2" fmla="*/ 12192000 w 12192000"/>
              <a:gd name="connsiteY2" fmla="*/ 4062425 h 6092825"/>
              <a:gd name="connsiteX3" fmla="*/ 10161600 w 12192000"/>
              <a:gd name="connsiteY3" fmla="*/ 4062425 h 6092825"/>
              <a:gd name="connsiteX4" fmla="*/ 10161600 w 12192000"/>
              <a:gd name="connsiteY4" fmla="*/ 6092825 h 6092825"/>
              <a:gd name="connsiteX5" fmla="*/ 0 w 12192000"/>
              <a:gd name="connsiteY5" fmla="*/ 6092825 h 6092825"/>
              <a:gd name="connsiteX6" fmla="*/ 0 w 12192000"/>
              <a:gd name="connsiteY6" fmla="*/ 2030401 h 6092825"/>
              <a:gd name="connsiteX7" fmla="*/ 2030400 w 12192000"/>
              <a:gd name="connsiteY7" fmla="*/ 2030401 h 6092825"/>
              <a:gd name="connsiteX8" fmla="*/ 2030400 w 12192000"/>
              <a:gd name="connsiteY8" fmla="*/ 1 h 6092825"/>
              <a:gd name="connsiteX9" fmla="*/ 0 w 12192000"/>
              <a:gd name="connsiteY9" fmla="*/ 1 h 6092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6092825">
                <a:moveTo>
                  <a:pt x="0" y="0"/>
                </a:moveTo>
                <a:lnTo>
                  <a:pt x="12192000" y="0"/>
                </a:lnTo>
                <a:lnTo>
                  <a:pt x="12192000" y="4062425"/>
                </a:lnTo>
                <a:lnTo>
                  <a:pt x="10161600" y="4062425"/>
                </a:lnTo>
                <a:lnTo>
                  <a:pt x="10161600" y="6092825"/>
                </a:lnTo>
                <a:lnTo>
                  <a:pt x="0" y="6092825"/>
                </a:lnTo>
                <a:lnTo>
                  <a:pt x="0" y="2030401"/>
                </a:lnTo>
                <a:lnTo>
                  <a:pt x="2030400" y="2030401"/>
                </a:lnTo>
                <a:lnTo>
                  <a:pt x="2030400" y="1"/>
                </a:lnTo>
                <a:lnTo>
                  <a:pt x="0" y="1"/>
                </a:lnTo>
                <a:close/>
              </a:path>
            </a:pathLst>
          </a:custGeom>
          <a:solidFill>
            <a:schemeClr val="accent5"/>
          </a:solidFill>
        </p:spPr>
        <p:txBody>
          <a:bodyPr wrap="square" lIns="2534400" tIns="0" rIns="2030400" bIns="0" anchor="ctr" anchorCtr="0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" name="Plassholder for tekst 10">
            <a:extLst>
              <a:ext uri="{FF2B5EF4-FFF2-40B4-BE49-F238E27FC236}">
                <a16:creationId xmlns:a16="http://schemas.microsoft.com/office/drawing/2014/main" id="{86C772FF-C052-0C4B-8B32-A07216E1D99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0" y="1600"/>
            <a:ext cx="2030400" cy="2030400"/>
          </a:xfrm>
          <a:prstGeom prst="ellipse">
            <a:avLst/>
          </a:prstGeom>
          <a:solidFill>
            <a:schemeClr val="accent5"/>
          </a:solidFill>
        </p:spPr>
        <p:txBody>
          <a:bodyPr>
            <a:normAutofit/>
          </a:bodyPr>
          <a:lstStyle>
            <a:lvl1pPr marL="216000" indent="-216000">
              <a:buFont typeface="Arial" panose="020B0604020202020204" pitchFamily="34" charset="0"/>
              <a:buChar char="•"/>
              <a:defRPr sz="100">
                <a:solidFill>
                  <a:schemeClr val="accent5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D9EED-5C9F-1D41-958F-38DA9D96F8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0000" y="10736237"/>
            <a:ext cx="1315175" cy="365125"/>
          </a:xfrm>
        </p:spPr>
        <p:txBody>
          <a:bodyPr/>
          <a:lstStyle/>
          <a:p>
            <a:fld id="{F641A862-612A-7D45-A0ED-07030570FC13}" type="datetime1">
              <a:rPr lang="nb-NO" smtClean="0"/>
              <a:t>18.11.2024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4BB38-9DEC-8A4A-A28C-A72E74618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000" y="10736237"/>
            <a:ext cx="4064000" cy="365125"/>
          </a:xfrm>
        </p:spPr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6218E-19D0-9045-BA8C-375EC7389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" y="10736237"/>
            <a:ext cx="695325" cy="365125"/>
          </a:xfrm>
        </p:spPr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9F96C-53AF-C948-A865-09F73F95AD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35175" y="4060824"/>
            <a:ext cx="8121600" cy="2032001"/>
          </a:xfrm>
        </p:spPr>
        <p:txBody>
          <a:bodyPr lIns="507600" tIns="180000" rIns="0" bIns="18000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>
                <a:tab pos="1331913" algn="l"/>
              </a:tabLst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36" name="Plassholder for tekst 10">
            <a:extLst>
              <a:ext uri="{FF2B5EF4-FFF2-40B4-BE49-F238E27FC236}">
                <a16:creationId xmlns:a16="http://schemas.microsoft.com/office/drawing/2014/main" id="{0D8F09A7-65FB-3F40-97E2-2CB9486DB088}"/>
              </a:ext>
            </a:extLst>
          </p:cNvPr>
          <p:cNvSpPr>
            <a:spLocks noGrp="1" noChangeAspect="1"/>
          </p:cNvSpPr>
          <p:nvPr>
            <p:ph type="body" sz="quarter" idx="18"/>
          </p:nvPr>
        </p:nvSpPr>
        <p:spPr>
          <a:xfrm>
            <a:off x="472037" y="476800"/>
            <a:ext cx="1080000" cy="10800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216000" indent="-216000">
              <a:buFont typeface="Arial" panose="020B0604020202020204" pitchFamily="34" charset="0"/>
              <a:buChar char="•"/>
              <a:defRPr sz="100">
                <a:solidFill>
                  <a:schemeClr val="accent5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35" name="Plassholder for tekst 34">
            <a:extLst>
              <a:ext uri="{FF2B5EF4-FFF2-40B4-BE49-F238E27FC236}">
                <a16:creationId xmlns:a16="http://schemas.microsoft.com/office/drawing/2014/main" id="{D14C1774-FEBF-524B-97FE-D812858FF61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152000" y="4060800"/>
            <a:ext cx="2030400" cy="2030400"/>
          </a:xfrm>
          <a:prstGeom prst="ellipse">
            <a:avLst/>
          </a:prstGeom>
          <a:solidFill>
            <a:schemeClr val="accent5"/>
          </a:solid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00">
                <a:solidFill>
                  <a:schemeClr val="accent5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04EAEAEB-6DF7-6A4F-99C1-D8CA6540DCF8}"/>
              </a:ext>
            </a:extLst>
          </p:cNvPr>
          <p:cNvSpPr txBox="1"/>
          <p:nvPr userDrawn="1"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Tittellysbilde rød 2</a:t>
            </a:r>
          </a:p>
        </p:txBody>
      </p:sp>
      <p:grpSp>
        <p:nvGrpSpPr>
          <p:cNvPr id="11" name="Gruppe 10">
            <a:extLst>
              <a:ext uri="{FF2B5EF4-FFF2-40B4-BE49-F238E27FC236}">
                <a16:creationId xmlns:a16="http://schemas.microsoft.com/office/drawing/2014/main" id="{2FAEAD23-FAD7-4841-BE65-85F2454506ED}"/>
              </a:ext>
            </a:extLst>
          </p:cNvPr>
          <p:cNvGrpSpPr/>
          <p:nvPr userDrawn="1"/>
        </p:nvGrpSpPr>
        <p:grpSpPr>
          <a:xfrm>
            <a:off x="-715963" y="-1306644"/>
            <a:ext cx="12909163" cy="8164644"/>
            <a:chOff x="-715963" y="-1306644"/>
            <a:chExt cx="12909163" cy="8164644"/>
          </a:xfrm>
        </p:grpSpPr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945BE277-8316-AA4A-903E-0467DFF876EA}"/>
                </a:ext>
              </a:extLst>
            </p:cNvPr>
            <p:cNvGrpSpPr/>
            <p:nvPr userDrawn="1"/>
          </p:nvGrpSpPr>
          <p:grpSpPr>
            <a:xfrm>
              <a:off x="-800" y="-1306644"/>
              <a:ext cx="12194000" cy="1075340"/>
              <a:chOff x="-800" y="-1229864"/>
              <a:chExt cx="12194000" cy="1075340"/>
            </a:xfrm>
          </p:grpSpPr>
          <p:grpSp>
            <p:nvGrpSpPr>
              <p:cNvPr id="29" name="Gruppe 28">
                <a:extLst>
                  <a:ext uri="{FF2B5EF4-FFF2-40B4-BE49-F238E27FC236}">
                    <a16:creationId xmlns:a16="http://schemas.microsoft.com/office/drawing/2014/main" id="{4E30A091-4497-6D48-9BB1-0A4FE63E95F7}"/>
                  </a:ext>
                </a:extLst>
              </p:cNvPr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  <a:solidFill>
                <a:schemeClr val="bg1"/>
              </a:solidFill>
            </p:grpSpPr>
            <p:sp>
              <p:nvSpPr>
                <p:cNvPr id="59" name="Rektangel 58">
                  <a:extLst>
                    <a:ext uri="{FF2B5EF4-FFF2-40B4-BE49-F238E27FC236}">
                      <a16:creationId xmlns:a16="http://schemas.microsoft.com/office/drawing/2014/main" id="{D00B0C00-F1E5-724F-B2AB-7C56B0558567}"/>
                    </a:ext>
                  </a:extLst>
                </p:cNvPr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NO" sz="70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5,64 cm</a:t>
                  </a:r>
                </a:p>
              </p:txBody>
            </p:sp>
            <p:sp>
              <p:nvSpPr>
                <p:cNvPr id="60" name="Rektangel 59">
                  <a:extLst>
                    <a:ext uri="{FF2B5EF4-FFF2-40B4-BE49-F238E27FC236}">
                      <a16:creationId xmlns:a16="http://schemas.microsoft.com/office/drawing/2014/main" id="{F0A8EA78-DA38-4F47-882D-3E1A586A60D6}"/>
                    </a:ext>
                  </a:extLst>
                </p:cNvPr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1" name="Rektangel 60">
                  <a:extLst>
                    <a:ext uri="{FF2B5EF4-FFF2-40B4-BE49-F238E27FC236}">
                      <a16:creationId xmlns:a16="http://schemas.microsoft.com/office/drawing/2014/main" id="{200FAC5D-E484-744A-90E0-E8F6455D5447}"/>
                    </a:ext>
                  </a:extLst>
                </p:cNvPr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2" name="Rektangel 61">
                  <a:extLst>
                    <a:ext uri="{FF2B5EF4-FFF2-40B4-BE49-F238E27FC236}">
                      <a16:creationId xmlns:a16="http://schemas.microsoft.com/office/drawing/2014/main" id="{0B0EA588-7ECB-134C-81C5-21C16A0DAD55}"/>
                    </a:ext>
                  </a:extLst>
                </p:cNvPr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3" name="Rektangel 62">
                  <a:extLst>
                    <a:ext uri="{FF2B5EF4-FFF2-40B4-BE49-F238E27FC236}">
                      <a16:creationId xmlns:a16="http://schemas.microsoft.com/office/drawing/2014/main" id="{9AD392E8-244B-2442-9126-2B04DDAA9526}"/>
                    </a:ext>
                  </a:extLst>
                </p:cNvPr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4" name="Rektangel 63">
                  <a:extLst>
                    <a:ext uri="{FF2B5EF4-FFF2-40B4-BE49-F238E27FC236}">
                      <a16:creationId xmlns:a16="http://schemas.microsoft.com/office/drawing/2014/main" id="{0969B624-B3E0-274C-B305-953CEEFC7348}"/>
                    </a:ext>
                  </a:extLst>
                </p:cNvPr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</p:grpSp>
          <p:cxnSp>
            <p:nvCxnSpPr>
              <p:cNvPr id="30" name="Rett linje 29">
                <a:extLst>
                  <a:ext uri="{FF2B5EF4-FFF2-40B4-BE49-F238E27FC236}">
                    <a16:creationId xmlns:a16="http://schemas.microsoft.com/office/drawing/2014/main" id="{10462F6F-098B-EE4F-A301-C663C1B5A45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032200" y="-327852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tt linje 30">
                <a:extLst>
                  <a:ext uri="{FF2B5EF4-FFF2-40B4-BE49-F238E27FC236}">
                    <a16:creationId xmlns:a16="http://schemas.microsoft.com/office/drawing/2014/main" id="{BF6EEB64-9278-6447-920B-FAF70C2667E3}"/>
                  </a:ext>
                </a:extLst>
              </p:cNvPr>
              <p:cNvCxnSpPr>
                <a:cxnSpLocks/>
                <a:stCxn id="49" idx="3"/>
              </p:cNvCxnSpPr>
              <p:nvPr userDrawn="1"/>
            </p:nvCxnSpPr>
            <p:spPr>
              <a:xfrm>
                <a:off x="4060800" y="-1010827"/>
                <a:ext cx="3600" cy="8563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tt linje 31">
                <a:extLst>
                  <a:ext uri="{FF2B5EF4-FFF2-40B4-BE49-F238E27FC236}">
                    <a16:creationId xmlns:a16="http://schemas.microsoft.com/office/drawing/2014/main" id="{40C1241C-264A-B641-A5A8-E37C85AD535A}"/>
                  </a:ext>
                </a:extLst>
              </p:cNvPr>
              <p:cNvCxnSpPr>
                <a:cxnSpLocks/>
                <a:stCxn id="51" idx="3"/>
              </p:cNvCxnSpPr>
              <p:nvPr userDrawn="1"/>
            </p:nvCxnSpPr>
            <p:spPr>
              <a:xfrm>
                <a:off x="6090400" y="-887727"/>
                <a:ext cx="5400" cy="7332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ett linje 32">
                <a:extLst>
                  <a:ext uri="{FF2B5EF4-FFF2-40B4-BE49-F238E27FC236}">
                    <a16:creationId xmlns:a16="http://schemas.microsoft.com/office/drawing/2014/main" id="{7636B94C-4E9D-0D48-AF73-9A885757421C}"/>
                  </a:ext>
                </a:extLst>
              </p:cNvPr>
              <p:cNvCxnSpPr>
                <a:cxnSpLocks/>
                <a:stCxn id="47" idx="1"/>
              </p:cNvCxnSpPr>
              <p:nvPr userDrawn="1"/>
            </p:nvCxnSpPr>
            <p:spPr>
              <a:xfrm>
                <a:off x="0" y="-1126825"/>
                <a:ext cx="0" cy="9723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Rett linje 36">
                <a:extLst>
                  <a:ext uri="{FF2B5EF4-FFF2-40B4-BE49-F238E27FC236}">
                    <a16:creationId xmlns:a16="http://schemas.microsoft.com/office/drawing/2014/main" id="{0619621B-4AE6-494C-BFDB-EC976AB99630}"/>
                  </a:ext>
                </a:extLst>
              </p:cNvPr>
              <p:cNvCxnSpPr>
                <a:cxnSpLocks/>
                <a:stCxn id="53" idx="3"/>
              </p:cNvCxnSpPr>
              <p:nvPr userDrawn="1"/>
            </p:nvCxnSpPr>
            <p:spPr>
              <a:xfrm>
                <a:off x="8128000" y="-764627"/>
                <a:ext cx="800" cy="6101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Rett linje 37">
                <a:extLst>
                  <a:ext uri="{FF2B5EF4-FFF2-40B4-BE49-F238E27FC236}">
                    <a16:creationId xmlns:a16="http://schemas.microsoft.com/office/drawing/2014/main" id="{F775C7C1-CCDF-3542-B096-04BF92337196}"/>
                  </a:ext>
                </a:extLst>
              </p:cNvPr>
              <p:cNvCxnSpPr>
                <a:cxnSpLocks/>
                <a:stCxn id="57" idx="3"/>
              </p:cNvCxnSpPr>
              <p:nvPr userDrawn="1"/>
            </p:nvCxnSpPr>
            <p:spPr>
              <a:xfrm>
                <a:off x="12192000" y="-518425"/>
                <a:ext cx="1200" cy="3639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Rett linje 38">
                <a:extLst>
                  <a:ext uri="{FF2B5EF4-FFF2-40B4-BE49-F238E27FC236}">
                    <a16:creationId xmlns:a16="http://schemas.microsoft.com/office/drawing/2014/main" id="{822E4D7E-9969-9442-B502-ED6C4145CDDC}"/>
                  </a:ext>
                </a:extLst>
              </p:cNvPr>
              <p:cNvCxnSpPr>
                <a:cxnSpLocks/>
                <a:stCxn id="55" idx="3"/>
              </p:cNvCxnSpPr>
              <p:nvPr userDrawn="1"/>
            </p:nvCxnSpPr>
            <p:spPr>
              <a:xfrm>
                <a:off x="10156824" y="-641527"/>
                <a:ext cx="4176" cy="4870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0" name="Gruppe 39">
                <a:extLst>
                  <a:ext uri="{FF2B5EF4-FFF2-40B4-BE49-F238E27FC236}">
                    <a16:creationId xmlns:a16="http://schemas.microsoft.com/office/drawing/2014/main" id="{621566D6-5F91-984C-B8FF-24CD3046F76A}"/>
                  </a:ext>
                </a:extLst>
              </p:cNvPr>
              <p:cNvGrpSpPr/>
              <p:nvPr userDrawn="1"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57" name="Rektangel 56">
                  <a:extLst>
                    <a:ext uri="{FF2B5EF4-FFF2-40B4-BE49-F238E27FC236}">
                      <a16:creationId xmlns:a16="http://schemas.microsoft.com/office/drawing/2014/main" id="{0F61C55C-35B7-5449-8E60-6703109887B0}"/>
                    </a:ext>
                  </a:extLst>
                </p:cNvPr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33,87 cm</a:t>
                  </a:r>
                </a:p>
              </p:txBody>
            </p:sp>
            <p:cxnSp>
              <p:nvCxnSpPr>
                <p:cNvPr id="58" name="Rett linje 57">
                  <a:extLst>
                    <a:ext uri="{FF2B5EF4-FFF2-40B4-BE49-F238E27FC236}">
                      <a16:creationId xmlns:a16="http://schemas.microsoft.com/office/drawing/2014/main" id="{BFA1862D-D875-1C47-ADB0-C59F891176E2}"/>
                    </a:ext>
                  </a:extLst>
                </p:cNvPr>
                <p:cNvCxnSpPr/>
                <p:nvPr userDrawn="1"/>
              </p:nvCxnSpPr>
              <p:spPr>
                <a:xfrm>
                  <a:off x="0" y="-480093"/>
                  <a:ext cx="12192000" cy="1129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" name="Gruppe 40">
                <a:extLst>
                  <a:ext uri="{FF2B5EF4-FFF2-40B4-BE49-F238E27FC236}">
                    <a16:creationId xmlns:a16="http://schemas.microsoft.com/office/drawing/2014/main" id="{EA7BB717-6809-D547-AA9B-F277142A420B}"/>
                  </a:ext>
                </a:extLst>
              </p:cNvPr>
              <p:cNvGrpSpPr/>
              <p:nvPr userDrawn="1"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55" name="Rektangel 54">
                  <a:extLst>
                    <a:ext uri="{FF2B5EF4-FFF2-40B4-BE49-F238E27FC236}">
                      <a16:creationId xmlns:a16="http://schemas.microsoft.com/office/drawing/2014/main" id="{467EB79D-36F4-F84E-9924-35D09D00959D}"/>
                    </a:ext>
                  </a:extLst>
                </p:cNvPr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28,20 cm</a:t>
                  </a:r>
                </a:p>
              </p:txBody>
            </p:sp>
            <p:cxnSp>
              <p:nvCxnSpPr>
                <p:cNvPr id="56" name="Rett linje 55">
                  <a:extLst>
                    <a:ext uri="{FF2B5EF4-FFF2-40B4-BE49-F238E27FC236}">
                      <a16:creationId xmlns:a16="http://schemas.microsoft.com/office/drawing/2014/main" id="{6C1B5BBB-3139-754A-AD49-0346BEB15932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724066"/>
                  <a:ext cx="10156824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2" name="Gruppe 41">
                <a:extLst>
                  <a:ext uri="{FF2B5EF4-FFF2-40B4-BE49-F238E27FC236}">
                    <a16:creationId xmlns:a16="http://schemas.microsoft.com/office/drawing/2014/main" id="{8FFAE170-99D3-F045-A1C4-BA4BD3D0CD9D}"/>
                  </a:ext>
                </a:extLst>
              </p:cNvPr>
              <p:cNvGrpSpPr/>
              <p:nvPr userDrawn="1"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53" name="Rektangel 52">
                  <a:extLst>
                    <a:ext uri="{FF2B5EF4-FFF2-40B4-BE49-F238E27FC236}">
                      <a16:creationId xmlns:a16="http://schemas.microsoft.com/office/drawing/2014/main" id="{A9D1E7D5-6B55-DC42-B2C2-332DF4DDF25B}"/>
                    </a:ext>
                  </a:extLst>
                </p:cNvPr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22,56 cm</a:t>
                  </a:r>
                </a:p>
              </p:txBody>
            </p:sp>
            <p:cxnSp>
              <p:nvCxnSpPr>
                <p:cNvPr id="54" name="Rett linje 53">
                  <a:extLst>
                    <a:ext uri="{FF2B5EF4-FFF2-40B4-BE49-F238E27FC236}">
                      <a16:creationId xmlns:a16="http://schemas.microsoft.com/office/drawing/2014/main" id="{ECB3C235-C569-854E-9A3D-21ECED99D1F4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985856"/>
                  <a:ext cx="81280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3" name="Gruppe 42">
                <a:extLst>
                  <a:ext uri="{FF2B5EF4-FFF2-40B4-BE49-F238E27FC236}">
                    <a16:creationId xmlns:a16="http://schemas.microsoft.com/office/drawing/2014/main" id="{817A38E0-5F44-8D43-8BAB-F1F424BF91DC}"/>
                  </a:ext>
                </a:extLst>
              </p:cNvPr>
              <p:cNvGrpSpPr/>
              <p:nvPr userDrawn="1"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51" name="Rektangel 50">
                  <a:extLst>
                    <a:ext uri="{FF2B5EF4-FFF2-40B4-BE49-F238E27FC236}">
                      <a16:creationId xmlns:a16="http://schemas.microsoft.com/office/drawing/2014/main" id="{1FCA8AC0-1D35-BB4F-A199-6BD5B0286FB0}"/>
                    </a:ext>
                  </a:extLst>
                </p:cNvPr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16,92 cm</a:t>
                  </a:r>
                </a:p>
              </p:txBody>
            </p:sp>
            <p:cxnSp>
              <p:nvCxnSpPr>
                <p:cNvPr id="52" name="Rett linje 51">
                  <a:extLst>
                    <a:ext uri="{FF2B5EF4-FFF2-40B4-BE49-F238E27FC236}">
                      <a16:creationId xmlns:a16="http://schemas.microsoft.com/office/drawing/2014/main" id="{8B36AC7D-FD6D-9444-86AA-1784CE54EDDF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247646"/>
                  <a:ext cx="6091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4" name="Gruppe 43">
                <a:extLst>
                  <a:ext uri="{FF2B5EF4-FFF2-40B4-BE49-F238E27FC236}">
                    <a16:creationId xmlns:a16="http://schemas.microsoft.com/office/drawing/2014/main" id="{8B4D38FE-EAA9-1B41-A8FE-4B46CC8ABEB2}"/>
                  </a:ext>
                </a:extLst>
              </p:cNvPr>
              <p:cNvGrpSpPr/>
              <p:nvPr userDrawn="1"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49" name="Rektangel 48">
                  <a:extLst>
                    <a:ext uri="{FF2B5EF4-FFF2-40B4-BE49-F238E27FC236}">
                      <a16:creationId xmlns:a16="http://schemas.microsoft.com/office/drawing/2014/main" id="{4633755C-59EE-FC48-811E-C061DE5BCE1B}"/>
                    </a:ext>
                  </a:extLst>
                </p:cNvPr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11,28 cm</a:t>
                  </a:r>
                </a:p>
              </p:txBody>
            </p:sp>
            <p:cxnSp>
              <p:nvCxnSpPr>
                <p:cNvPr id="50" name="Rett linje 49">
                  <a:extLst>
                    <a:ext uri="{FF2B5EF4-FFF2-40B4-BE49-F238E27FC236}">
                      <a16:creationId xmlns:a16="http://schemas.microsoft.com/office/drawing/2014/main" id="{E408B5AB-04E0-DE4E-BE23-5B7E51767AFC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509436"/>
                  <a:ext cx="40608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" name="Gruppe 44">
                <a:extLst>
                  <a:ext uri="{FF2B5EF4-FFF2-40B4-BE49-F238E27FC236}">
                    <a16:creationId xmlns:a16="http://schemas.microsoft.com/office/drawing/2014/main" id="{265E1474-0F20-EA4A-9C55-1D6A43B9C3AB}"/>
                  </a:ext>
                </a:extLst>
              </p:cNvPr>
              <p:cNvGrpSpPr/>
              <p:nvPr userDrawn="1"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47" name="Rektangel 46">
                  <a:extLst>
                    <a:ext uri="{FF2B5EF4-FFF2-40B4-BE49-F238E27FC236}">
                      <a16:creationId xmlns:a16="http://schemas.microsoft.com/office/drawing/2014/main" id="{2B742B97-4D8E-2D42-887E-7804075E1AC3}"/>
                    </a:ext>
                  </a:extLst>
                </p:cNvPr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2,82 cm</a:t>
                  </a:r>
                </a:p>
              </p:txBody>
            </p:sp>
            <p:cxnSp>
              <p:nvCxnSpPr>
                <p:cNvPr id="48" name="Rett linje 47">
                  <a:extLst>
                    <a:ext uri="{FF2B5EF4-FFF2-40B4-BE49-F238E27FC236}">
                      <a16:creationId xmlns:a16="http://schemas.microsoft.com/office/drawing/2014/main" id="{F335B4E3-DD91-8A46-A3AD-731EE9FEE802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764452"/>
                  <a:ext cx="1015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6" name="Rett linje 45">
                <a:extLst>
                  <a:ext uri="{FF2B5EF4-FFF2-40B4-BE49-F238E27FC236}">
                    <a16:creationId xmlns:a16="http://schemas.microsoft.com/office/drawing/2014/main" id="{3845BD3D-0864-D946-B9A7-8B2125DF7D05}"/>
                  </a:ext>
                </a:extLst>
              </p:cNvPr>
              <p:cNvCxnSpPr/>
              <p:nvPr userDrawn="1"/>
            </p:nvCxnSpPr>
            <p:spPr>
              <a:xfrm>
                <a:off x="1015200" y="-1113866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307A8107-8B72-2346-A312-2D4FCAB3FF2E}"/>
                </a:ext>
              </a:extLst>
            </p:cNvPr>
            <p:cNvGrpSpPr/>
            <p:nvPr userDrawn="1"/>
          </p:nvGrpSpPr>
          <p:grpSpPr>
            <a:xfrm>
              <a:off x="-715963" y="-4004"/>
              <a:ext cx="590564" cy="6862004"/>
              <a:chOff x="-715963" y="-4004"/>
              <a:chExt cx="590564" cy="6862004"/>
            </a:xfrm>
          </p:grpSpPr>
          <p:sp>
            <p:nvSpPr>
              <p:cNvPr id="15" name="Rektangel 14">
                <a:extLst>
                  <a:ext uri="{FF2B5EF4-FFF2-40B4-BE49-F238E27FC236}">
                    <a16:creationId xmlns:a16="http://schemas.microsoft.com/office/drawing/2014/main" id="{F32FCDCD-3547-504B-8CFD-2E6049536DEC}"/>
                  </a:ext>
                </a:extLst>
              </p:cNvPr>
              <p:cNvSpPr/>
              <p:nvPr/>
            </p:nvSpPr>
            <p:spPr>
              <a:xfrm rot="162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2,13 cm</a:t>
                </a:r>
              </a:p>
            </p:txBody>
          </p:sp>
          <p:sp>
            <p:nvSpPr>
              <p:cNvPr id="16" name="Rektangel 15">
                <a:extLst>
                  <a:ext uri="{FF2B5EF4-FFF2-40B4-BE49-F238E27FC236}">
                    <a16:creationId xmlns:a16="http://schemas.microsoft.com/office/drawing/2014/main" id="{98120869-9D10-9F4F-B63B-41A7B31CC534}"/>
                  </a:ext>
                </a:extLst>
              </p:cNvPr>
              <p:cNvSpPr/>
              <p:nvPr userDrawn="1"/>
            </p:nvSpPr>
            <p:spPr>
              <a:xfrm rot="162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17" name="Rektangel 16">
                <a:extLst>
                  <a:ext uri="{FF2B5EF4-FFF2-40B4-BE49-F238E27FC236}">
                    <a16:creationId xmlns:a16="http://schemas.microsoft.com/office/drawing/2014/main" id="{C0496A06-35BD-7A42-9A91-63F77AFD80A4}"/>
                  </a:ext>
                </a:extLst>
              </p:cNvPr>
              <p:cNvSpPr/>
              <p:nvPr userDrawn="1"/>
            </p:nvSpPr>
            <p:spPr>
              <a:xfrm rot="162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18" name="Rektangel 17">
                <a:extLst>
                  <a:ext uri="{FF2B5EF4-FFF2-40B4-BE49-F238E27FC236}">
                    <a16:creationId xmlns:a16="http://schemas.microsoft.com/office/drawing/2014/main" id="{24F1957A-5A06-F94F-BB8D-DF9138E3FBD8}"/>
                  </a:ext>
                </a:extLst>
              </p:cNvPr>
              <p:cNvSpPr/>
              <p:nvPr userDrawn="1"/>
            </p:nvSpPr>
            <p:spPr>
              <a:xfrm rot="162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cxnSp>
            <p:nvCxnSpPr>
              <p:cNvPr id="19" name="Rett linje 18">
                <a:extLst>
                  <a:ext uri="{FF2B5EF4-FFF2-40B4-BE49-F238E27FC236}">
                    <a16:creationId xmlns:a16="http://schemas.microsoft.com/office/drawing/2014/main" id="{E9B5DCB3-1C16-E643-873E-3E8DE32ACCC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397673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Rett linje 19">
                <a:extLst>
                  <a:ext uri="{FF2B5EF4-FFF2-40B4-BE49-F238E27FC236}">
                    <a16:creationId xmlns:a16="http://schemas.microsoft.com/office/drawing/2014/main" id="{03BE5D87-60DD-FE47-ADC5-BFEEE1C0CB6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650022" y="4059797"/>
                <a:ext cx="5230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Rett linje 20">
                <a:extLst>
                  <a:ext uri="{FF2B5EF4-FFF2-40B4-BE49-F238E27FC236}">
                    <a16:creationId xmlns:a16="http://schemas.microsoft.com/office/drawing/2014/main" id="{A06EE499-D5C1-5249-99BF-5477AA5773D3}"/>
                  </a:ext>
                </a:extLst>
              </p:cNvPr>
              <p:cNvCxnSpPr>
                <a:cxnSpLocks/>
                <a:stCxn id="23" idx="3"/>
              </p:cNvCxnSpPr>
              <p:nvPr userDrawn="1"/>
            </p:nvCxnSpPr>
            <p:spPr>
              <a:xfrm flipV="1">
                <a:off x="-489823" y="-3804"/>
                <a:ext cx="363900" cy="540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Rett linje 21">
                <a:extLst>
                  <a:ext uri="{FF2B5EF4-FFF2-40B4-BE49-F238E27FC236}">
                    <a16:creationId xmlns:a16="http://schemas.microsoft.com/office/drawing/2014/main" id="{CEBE12AC-11FE-9449-8670-2AA33F86AFE2}"/>
                  </a:ext>
                </a:extLst>
              </p:cNvPr>
              <p:cNvCxnSpPr>
                <a:cxnSpLocks/>
                <a:stCxn id="23" idx="1"/>
              </p:cNvCxnSpPr>
              <p:nvPr userDrawn="1"/>
            </p:nvCxnSpPr>
            <p:spPr>
              <a:xfrm flipV="1">
                <a:off x="-489823" y="6091998"/>
                <a:ext cx="363900" cy="798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Rektangel 22">
                <a:extLst>
                  <a:ext uri="{FF2B5EF4-FFF2-40B4-BE49-F238E27FC236}">
                    <a16:creationId xmlns:a16="http://schemas.microsoft.com/office/drawing/2014/main" id="{D97BECD0-8B8E-CB48-9394-25A5B458EBC4}"/>
                  </a:ext>
                </a:extLst>
              </p:cNvPr>
              <p:cNvSpPr/>
              <p:nvPr userDrawn="1"/>
            </p:nvSpPr>
            <p:spPr>
              <a:xfrm rot="162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24" name="Rett linje 23">
                <a:extLst>
                  <a:ext uri="{FF2B5EF4-FFF2-40B4-BE49-F238E27FC236}">
                    <a16:creationId xmlns:a16="http://schemas.microsoft.com/office/drawing/2014/main" id="{1DD825C0-80B0-054E-B9BF-68F610AB8F6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3432384" y="304719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Rektangel 24">
                <a:extLst>
                  <a:ext uri="{FF2B5EF4-FFF2-40B4-BE49-F238E27FC236}">
                    <a16:creationId xmlns:a16="http://schemas.microsoft.com/office/drawing/2014/main" id="{590E6BA3-9E31-9640-80C1-2FE00A0D278C}"/>
                  </a:ext>
                </a:extLst>
              </p:cNvPr>
              <p:cNvSpPr/>
              <p:nvPr userDrawn="1"/>
            </p:nvSpPr>
            <p:spPr>
              <a:xfrm rot="162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26" name="Rett linje 25">
                <a:extLst>
                  <a:ext uri="{FF2B5EF4-FFF2-40B4-BE49-F238E27FC236}">
                    <a16:creationId xmlns:a16="http://schemas.microsoft.com/office/drawing/2014/main" id="{80B8FD9F-0C46-BB40-A9D0-847CCC5F968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540284" y="203199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tt linje 26">
                <a:extLst>
                  <a:ext uri="{FF2B5EF4-FFF2-40B4-BE49-F238E27FC236}">
                    <a16:creationId xmlns:a16="http://schemas.microsoft.com/office/drawing/2014/main" id="{8D5F40B7-E123-E94A-8A10-C14A8FAB08BE}"/>
                  </a:ext>
                </a:extLst>
              </p:cNvPr>
              <p:cNvCxnSpPr/>
              <p:nvPr userDrawn="1"/>
            </p:nvCxnSpPr>
            <p:spPr>
              <a:xfrm rot="16200000">
                <a:off x="-208461" y="6773298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ett linje 27">
                <a:extLst>
                  <a:ext uri="{FF2B5EF4-FFF2-40B4-BE49-F238E27FC236}">
                    <a16:creationId xmlns:a16="http://schemas.microsoft.com/office/drawing/2014/main" id="{BE300D95-934C-FA45-807A-B45726BE68E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194396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TekstSylinder 13">
              <a:extLst>
                <a:ext uri="{FF2B5EF4-FFF2-40B4-BE49-F238E27FC236}">
                  <a16:creationId xmlns:a16="http://schemas.microsoft.com/office/drawing/2014/main" id="{9000F2FD-6671-4B43-AB6C-9A5183C6C118}"/>
                </a:ext>
              </a:extLst>
            </p:cNvPr>
            <p:cNvSpPr txBox="1"/>
            <p:nvPr userDrawn="1"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nb-NO" sz="800">
                  <a:solidFill>
                    <a:schemeClr val="tx1"/>
                  </a:solidFill>
                </a:rPr>
                <a:t>Oslo 2019</a:t>
              </a:r>
            </a:p>
          </p:txBody>
        </p:sp>
      </p:grpSp>
      <p:grpSp>
        <p:nvGrpSpPr>
          <p:cNvPr id="65" name="Gruppe 64">
            <a:extLst>
              <a:ext uri="{FF2B5EF4-FFF2-40B4-BE49-F238E27FC236}">
                <a16:creationId xmlns:a16="http://schemas.microsoft.com/office/drawing/2014/main" id="{B3868ECA-695C-024B-BC27-8633CC39FBEC}"/>
              </a:ext>
            </a:extLst>
          </p:cNvPr>
          <p:cNvGrpSpPr/>
          <p:nvPr userDrawn="1"/>
        </p:nvGrpSpPr>
        <p:grpSpPr>
          <a:xfrm>
            <a:off x="12252770" y="1"/>
            <a:ext cx="1165167" cy="6855561"/>
            <a:chOff x="12252770" y="1"/>
            <a:chExt cx="1165167" cy="6855561"/>
          </a:xfrm>
        </p:grpSpPr>
        <p:grpSp>
          <p:nvGrpSpPr>
            <p:cNvPr id="66" name="Gruppe 65">
              <a:extLst>
                <a:ext uri="{FF2B5EF4-FFF2-40B4-BE49-F238E27FC236}">
                  <a16:creationId xmlns:a16="http://schemas.microsoft.com/office/drawing/2014/main" id="{0DFF1E16-38C7-5649-BEE9-D9F715C6C80B}"/>
                </a:ext>
              </a:extLst>
            </p:cNvPr>
            <p:cNvGrpSpPr/>
            <p:nvPr userDrawn="1"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70" name="Rektangel 69">
                <a:extLst>
                  <a:ext uri="{FF2B5EF4-FFF2-40B4-BE49-F238E27FC236}">
                    <a16:creationId xmlns:a16="http://schemas.microsoft.com/office/drawing/2014/main" id="{E27609C4-9B6A-1347-925B-26553A3B963B}"/>
                  </a:ext>
                </a:extLst>
              </p:cNvPr>
              <p:cNvSpPr/>
              <p:nvPr userDrawn="1"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71" name="Gruppe 70">
                <a:extLst>
                  <a:ext uri="{FF2B5EF4-FFF2-40B4-BE49-F238E27FC236}">
                    <a16:creationId xmlns:a16="http://schemas.microsoft.com/office/drawing/2014/main" id="{BAAB81FB-2A5E-7848-9C28-B4807BC0468F}"/>
                  </a:ext>
                </a:extLst>
              </p:cNvPr>
              <p:cNvGrpSpPr/>
              <p:nvPr userDrawn="1"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72" name="Gruppe 71">
                  <a:extLst>
                    <a:ext uri="{FF2B5EF4-FFF2-40B4-BE49-F238E27FC236}">
                      <a16:creationId xmlns:a16="http://schemas.microsoft.com/office/drawing/2014/main" id="{57F80322-8580-8C4B-A443-E2D83C70E1AE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82" name="Rektangel 81">
                    <a:extLst>
                      <a:ext uri="{FF2B5EF4-FFF2-40B4-BE49-F238E27FC236}">
                        <a16:creationId xmlns:a16="http://schemas.microsoft.com/office/drawing/2014/main" id="{A44976CE-1D09-3149-8BE2-4C4FD704627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3" name="Rektangel 82">
                    <a:extLst>
                      <a:ext uri="{FF2B5EF4-FFF2-40B4-BE49-F238E27FC236}">
                        <a16:creationId xmlns:a16="http://schemas.microsoft.com/office/drawing/2014/main" id="{95C99E52-0020-4B4A-B601-6CFE9040C68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4" name="Rektangel 83">
                    <a:extLst>
                      <a:ext uri="{FF2B5EF4-FFF2-40B4-BE49-F238E27FC236}">
                        <a16:creationId xmlns:a16="http://schemas.microsoft.com/office/drawing/2014/main" id="{F191E3B5-93C7-904D-B845-F41FF3A9239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3" name="Gruppe 72">
                  <a:extLst>
                    <a:ext uri="{FF2B5EF4-FFF2-40B4-BE49-F238E27FC236}">
                      <a16:creationId xmlns:a16="http://schemas.microsoft.com/office/drawing/2014/main" id="{2EB1F167-54A7-1F44-B003-C3CA920A23E7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79" name="Rektangel 78">
                    <a:extLst>
                      <a:ext uri="{FF2B5EF4-FFF2-40B4-BE49-F238E27FC236}">
                        <a16:creationId xmlns:a16="http://schemas.microsoft.com/office/drawing/2014/main" id="{13B9D3E2-0B63-F846-9DB0-3E2772BC7B6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0" name="Rektangel 79">
                    <a:extLst>
                      <a:ext uri="{FF2B5EF4-FFF2-40B4-BE49-F238E27FC236}">
                        <a16:creationId xmlns:a16="http://schemas.microsoft.com/office/drawing/2014/main" id="{17D5FEDF-481A-D74D-B900-ED1EFFDA163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1" name="Rektangel 80">
                    <a:extLst>
                      <a:ext uri="{FF2B5EF4-FFF2-40B4-BE49-F238E27FC236}">
                        <a16:creationId xmlns:a16="http://schemas.microsoft.com/office/drawing/2014/main" id="{D4FBFEF5-F2C0-E543-8AEA-2D6B4B966B4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4" name="Gruppe 73">
                  <a:extLst>
                    <a:ext uri="{FF2B5EF4-FFF2-40B4-BE49-F238E27FC236}">
                      <a16:creationId xmlns:a16="http://schemas.microsoft.com/office/drawing/2014/main" id="{171A3F57-B163-B849-8164-504A2028748F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75" name="Rektangel 74">
                    <a:extLst>
                      <a:ext uri="{FF2B5EF4-FFF2-40B4-BE49-F238E27FC236}">
                        <a16:creationId xmlns:a16="http://schemas.microsoft.com/office/drawing/2014/main" id="{FAB8C606-26F4-614E-BF42-3011B3183B8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6" name="Rektangel 75">
                    <a:extLst>
                      <a:ext uri="{FF2B5EF4-FFF2-40B4-BE49-F238E27FC236}">
                        <a16:creationId xmlns:a16="http://schemas.microsoft.com/office/drawing/2014/main" id="{08A674CA-540F-6C40-BEB7-B247E2F83BD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7" name="Rektangel 76">
                    <a:extLst>
                      <a:ext uri="{FF2B5EF4-FFF2-40B4-BE49-F238E27FC236}">
                        <a16:creationId xmlns:a16="http://schemas.microsoft.com/office/drawing/2014/main" id="{8EF41A82-7355-E146-BAD2-D89BD9E38AA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8" name="Rektangel 77">
                    <a:extLst>
                      <a:ext uri="{FF2B5EF4-FFF2-40B4-BE49-F238E27FC236}">
                        <a16:creationId xmlns:a16="http://schemas.microsoft.com/office/drawing/2014/main" id="{04B98BD7-80CD-534B-A4A4-C924CB23F65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67" name="TekstSylinder 66">
              <a:extLst>
                <a:ext uri="{FF2B5EF4-FFF2-40B4-BE49-F238E27FC236}">
                  <a16:creationId xmlns:a16="http://schemas.microsoft.com/office/drawing/2014/main" id="{21125877-43DA-5347-98EE-69440FC2583F}"/>
                </a:ext>
              </a:extLst>
            </p:cNvPr>
            <p:cNvSpPr txBox="1"/>
            <p:nvPr userDrawn="1"/>
          </p:nvSpPr>
          <p:spPr>
            <a:xfrm>
              <a:off x="12252771" y="3429000"/>
              <a:ext cx="1127661" cy="342656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  <a:p>
              <a:pPr algn="l"/>
              <a:endParaRPr lang="nb-NO" err="1">
                <a:solidFill>
                  <a:schemeClr val="tx2"/>
                </a:solidFill>
              </a:endParaRPr>
            </a:p>
          </p:txBody>
        </p:sp>
        <p:cxnSp>
          <p:nvCxnSpPr>
            <p:cNvPr id="68" name="Vinkel 67">
              <a:extLst>
                <a:ext uri="{FF2B5EF4-FFF2-40B4-BE49-F238E27FC236}">
                  <a16:creationId xmlns:a16="http://schemas.microsoft.com/office/drawing/2014/main" id="{AC606624-9648-914B-87A6-1CED522175EA}"/>
                </a:ext>
              </a:extLst>
            </p:cNvPr>
            <p:cNvCxnSpPr>
              <a:cxnSpLocks/>
              <a:stCxn id="82" idx="3"/>
              <a:endCxn id="79" idx="3"/>
            </p:cNvCxnSpPr>
            <p:nvPr userDrawn="1"/>
          </p:nvCxnSpPr>
          <p:spPr>
            <a:xfrm>
              <a:off x="12610441" y="212088"/>
              <a:ext cx="12700" cy="955970"/>
            </a:xfrm>
            <a:prstGeom prst="bentConnector3">
              <a:avLst>
                <a:gd name="adj1" fmla="val 1025000"/>
              </a:avLst>
            </a:prstGeom>
            <a:ln cap="sq">
              <a:solidFill>
                <a:schemeClr val="tx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TekstSylinder 68">
              <a:extLst>
                <a:ext uri="{FF2B5EF4-FFF2-40B4-BE49-F238E27FC236}">
                  <a16:creationId xmlns:a16="http://schemas.microsoft.com/office/drawing/2014/main" id="{7DA1E819-F266-954E-9ACC-FA20CEBD4F44}"/>
                </a:ext>
              </a:extLst>
            </p:cNvPr>
            <p:cNvSpPr txBox="1"/>
            <p:nvPr userDrawn="1"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l"/>
              <a:r>
                <a:rPr lang="nb-NO" sz="700">
                  <a:solidFill>
                    <a:schemeClr val="tx1"/>
                  </a:solidFill>
                </a:rPr>
                <a:t>Mørk blå og mørk grønn bakgrunn, skal alltid ha negativ tekst/logo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710445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eloverskrift blå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0" y="-1"/>
            <a:ext cx="9149563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9149563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FA71CE8-A6AA-7941-BA44-4470F46BA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1071AEC-201A-8A4F-97DA-3ABA5F34A6DD}" type="datetime1">
              <a:rPr lang="nb-NO" smtClean="0"/>
              <a:t>18.11.2024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FC1DC58-3619-1C4A-A2A9-FCC46E40D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6AF6C1B-1375-214D-930C-568979A4A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9C020DA-48BB-BA49-A10E-0DA718F220D6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CE6A8ACD-E0A1-3742-97B5-BFAB8076AAD9}"/>
              </a:ext>
            </a:extLst>
          </p:cNvPr>
          <p:cNvSpPr txBox="1"/>
          <p:nvPr userDrawn="1"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Deloverskrift blå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954BE4CC-F5DF-F24E-98C4-D525107793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1200" y="6298809"/>
            <a:ext cx="688336" cy="355181"/>
          </a:xfrm>
          <a:prstGeom prst="rect">
            <a:avLst/>
          </a:prstGeom>
        </p:spPr>
      </p:pic>
      <p:sp>
        <p:nvSpPr>
          <p:cNvPr id="10" name="TekstSylinder 9">
            <a:extLst>
              <a:ext uri="{FF2B5EF4-FFF2-40B4-BE49-F238E27FC236}">
                <a16:creationId xmlns:a16="http://schemas.microsoft.com/office/drawing/2014/main" id="{F4A3B95A-8019-D447-B225-84DB52F4E138}"/>
              </a:ext>
            </a:extLst>
          </p:cNvPr>
          <p:cNvSpPr txBox="1"/>
          <p:nvPr userDrawn="1"/>
        </p:nvSpPr>
        <p:spPr>
          <a:xfrm>
            <a:off x="0" y="-213030"/>
            <a:ext cx="688336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Oslo 2019</a:t>
            </a:r>
          </a:p>
        </p:txBody>
      </p:sp>
      <p:grpSp>
        <p:nvGrpSpPr>
          <p:cNvPr id="11" name="Gruppe 10">
            <a:extLst>
              <a:ext uri="{FF2B5EF4-FFF2-40B4-BE49-F238E27FC236}">
                <a16:creationId xmlns:a16="http://schemas.microsoft.com/office/drawing/2014/main" id="{657703EA-2858-FA49-9A7B-09E005E12C68}"/>
              </a:ext>
            </a:extLst>
          </p:cNvPr>
          <p:cNvGrpSpPr/>
          <p:nvPr userDrawn="1"/>
        </p:nvGrpSpPr>
        <p:grpSpPr>
          <a:xfrm>
            <a:off x="-800" y="-1306644"/>
            <a:ext cx="12194000" cy="1075340"/>
            <a:chOff x="-800" y="-1229864"/>
            <a:chExt cx="12194000" cy="1075340"/>
          </a:xfrm>
        </p:grpSpPr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A4D833FD-CF14-6145-A018-A83F0E3937B8}"/>
                </a:ext>
              </a:extLst>
            </p:cNvPr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  <a:solidFill>
              <a:schemeClr val="bg1"/>
            </a:solidFill>
          </p:grpSpPr>
          <p:sp>
            <p:nvSpPr>
              <p:cNvPr id="39" name="Rektangel 38">
                <a:extLst>
                  <a:ext uri="{FF2B5EF4-FFF2-40B4-BE49-F238E27FC236}">
                    <a16:creationId xmlns:a16="http://schemas.microsoft.com/office/drawing/2014/main" id="{ADD236D0-B0FF-A54A-9FA2-963DBDB5F627}"/>
                  </a:ext>
                </a:extLst>
              </p:cNvPr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40" name="Rektangel 39">
                <a:extLst>
                  <a:ext uri="{FF2B5EF4-FFF2-40B4-BE49-F238E27FC236}">
                    <a16:creationId xmlns:a16="http://schemas.microsoft.com/office/drawing/2014/main" id="{F3CEF597-B9C6-B34B-A7E7-540C0AD17764}"/>
                  </a:ext>
                </a:extLst>
              </p:cNvPr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902EC4DA-CB65-EC4F-B145-C25433605E73}"/>
                  </a:ext>
                </a:extLst>
              </p:cNvPr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2" name="Rektangel 41">
                <a:extLst>
                  <a:ext uri="{FF2B5EF4-FFF2-40B4-BE49-F238E27FC236}">
                    <a16:creationId xmlns:a16="http://schemas.microsoft.com/office/drawing/2014/main" id="{11084FFE-958E-4649-8650-9F6380605323}"/>
                  </a:ext>
                </a:extLst>
              </p:cNvPr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3" name="Rektangel 42">
                <a:extLst>
                  <a:ext uri="{FF2B5EF4-FFF2-40B4-BE49-F238E27FC236}">
                    <a16:creationId xmlns:a16="http://schemas.microsoft.com/office/drawing/2014/main" id="{DEF49AAC-5DA7-0E42-B164-F9CE38C17343}"/>
                  </a:ext>
                </a:extLst>
              </p:cNvPr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4" name="Rektangel 43">
                <a:extLst>
                  <a:ext uri="{FF2B5EF4-FFF2-40B4-BE49-F238E27FC236}">
                    <a16:creationId xmlns:a16="http://schemas.microsoft.com/office/drawing/2014/main" id="{E3C46F45-C240-3D4A-9E1D-27C2575BEE3C}"/>
                  </a:ext>
                </a:extLst>
              </p:cNvPr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</p:grpSp>
        <p:cxnSp>
          <p:nvCxnSpPr>
            <p:cNvPr id="13" name="Rett linje 12">
              <a:extLst>
                <a:ext uri="{FF2B5EF4-FFF2-40B4-BE49-F238E27FC236}">
                  <a16:creationId xmlns:a16="http://schemas.microsoft.com/office/drawing/2014/main" id="{EFD2699F-3A34-6E49-BC58-DFA633A7E0CE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032200" y="-327852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ett linje 13">
              <a:extLst>
                <a:ext uri="{FF2B5EF4-FFF2-40B4-BE49-F238E27FC236}">
                  <a16:creationId xmlns:a16="http://schemas.microsoft.com/office/drawing/2014/main" id="{6F9FAF35-AD7B-3440-817C-C7E620DCF787}"/>
                </a:ext>
              </a:extLst>
            </p:cNvPr>
            <p:cNvCxnSpPr>
              <a:cxnSpLocks/>
              <a:stCxn id="29" idx="3"/>
            </p:cNvCxnSpPr>
            <p:nvPr userDrawn="1"/>
          </p:nvCxnSpPr>
          <p:spPr>
            <a:xfrm>
              <a:off x="4060800" y="-1010827"/>
              <a:ext cx="3600" cy="8563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tt linje 14">
              <a:extLst>
                <a:ext uri="{FF2B5EF4-FFF2-40B4-BE49-F238E27FC236}">
                  <a16:creationId xmlns:a16="http://schemas.microsoft.com/office/drawing/2014/main" id="{8047500B-DCFD-CF49-823F-82F92056A4DC}"/>
                </a:ext>
              </a:extLst>
            </p:cNvPr>
            <p:cNvCxnSpPr>
              <a:cxnSpLocks/>
              <a:stCxn id="31" idx="3"/>
            </p:cNvCxnSpPr>
            <p:nvPr userDrawn="1"/>
          </p:nvCxnSpPr>
          <p:spPr>
            <a:xfrm>
              <a:off x="6090400" y="-887727"/>
              <a:ext cx="5400" cy="7332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tt linje 15">
              <a:extLst>
                <a:ext uri="{FF2B5EF4-FFF2-40B4-BE49-F238E27FC236}">
                  <a16:creationId xmlns:a16="http://schemas.microsoft.com/office/drawing/2014/main" id="{367E5C96-CD93-004D-9C40-A392932E454E}"/>
                </a:ext>
              </a:extLst>
            </p:cNvPr>
            <p:cNvCxnSpPr>
              <a:cxnSpLocks/>
              <a:stCxn id="27" idx="1"/>
            </p:cNvCxnSpPr>
            <p:nvPr userDrawn="1"/>
          </p:nvCxnSpPr>
          <p:spPr>
            <a:xfrm>
              <a:off x="0" y="-1126825"/>
              <a:ext cx="0" cy="9723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6">
              <a:extLst>
                <a:ext uri="{FF2B5EF4-FFF2-40B4-BE49-F238E27FC236}">
                  <a16:creationId xmlns:a16="http://schemas.microsoft.com/office/drawing/2014/main" id="{4222455E-2A30-F843-8736-E1B969CE83C7}"/>
                </a:ext>
              </a:extLst>
            </p:cNvPr>
            <p:cNvCxnSpPr>
              <a:cxnSpLocks/>
              <a:stCxn id="33" idx="3"/>
            </p:cNvCxnSpPr>
            <p:nvPr userDrawn="1"/>
          </p:nvCxnSpPr>
          <p:spPr>
            <a:xfrm>
              <a:off x="8128000" y="-764627"/>
              <a:ext cx="800" cy="6101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tt linje 17">
              <a:extLst>
                <a:ext uri="{FF2B5EF4-FFF2-40B4-BE49-F238E27FC236}">
                  <a16:creationId xmlns:a16="http://schemas.microsoft.com/office/drawing/2014/main" id="{CDB8867B-4406-414D-AFE4-61C5831D4E26}"/>
                </a:ext>
              </a:extLst>
            </p:cNvPr>
            <p:cNvCxnSpPr>
              <a:cxnSpLocks/>
              <a:stCxn id="37" idx="3"/>
            </p:cNvCxnSpPr>
            <p:nvPr userDrawn="1"/>
          </p:nvCxnSpPr>
          <p:spPr>
            <a:xfrm>
              <a:off x="12192000" y="-518425"/>
              <a:ext cx="1200" cy="3639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linje 18">
              <a:extLst>
                <a:ext uri="{FF2B5EF4-FFF2-40B4-BE49-F238E27FC236}">
                  <a16:creationId xmlns:a16="http://schemas.microsoft.com/office/drawing/2014/main" id="{7CB59FA5-78FD-A84C-8C4D-D41D31229F3F}"/>
                </a:ext>
              </a:extLst>
            </p:cNvPr>
            <p:cNvCxnSpPr>
              <a:cxnSpLocks/>
              <a:stCxn id="35" idx="3"/>
            </p:cNvCxnSpPr>
            <p:nvPr userDrawn="1"/>
          </p:nvCxnSpPr>
          <p:spPr>
            <a:xfrm>
              <a:off x="10156824" y="-641527"/>
              <a:ext cx="4176" cy="4870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Gruppe 19">
              <a:extLst>
                <a:ext uri="{FF2B5EF4-FFF2-40B4-BE49-F238E27FC236}">
                  <a16:creationId xmlns:a16="http://schemas.microsoft.com/office/drawing/2014/main" id="{62A30746-DA6E-B644-A6C0-463BE60573C7}"/>
                </a:ext>
              </a:extLst>
            </p:cNvPr>
            <p:cNvGrpSpPr/>
            <p:nvPr userDrawn="1"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37" name="Rektangel 36">
                <a:extLst>
                  <a:ext uri="{FF2B5EF4-FFF2-40B4-BE49-F238E27FC236}">
                    <a16:creationId xmlns:a16="http://schemas.microsoft.com/office/drawing/2014/main" id="{B35CAD8D-376D-AA49-8BF3-05A0C354C521}"/>
                  </a:ext>
                </a:extLst>
              </p:cNvPr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33,87 cm</a:t>
                </a:r>
              </a:p>
            </p:txBody>
          </p:sp>
          <p:cxnSp>
            <p:nvCxnSpPr>
              <p:cNvPr id="38" name="Rett linje 37">
                <a:extLst>
                  <a:ext uri="{FF2B5EF4-FFF2-40B4-BE49-F238E27FC236}">
                    <a16:creationId xmlns:a16="http://schemas.microsoft.com/office/drawing/2014/main" id="{7503ACD8-C336-204D-9880-AFFF7A15D36A}"/>
                  </a:ext>
                </a:extLst>
              </p:cNvPr>
              <p:cNvCxnSpPr/>
              <p:nvPr userDrawn="1"/>
            </p:nvCxnSpPr>
            <p:spPr>
              <a:xfrm>
                <a:off x="0" y="-480093"/>
                <a:ext cx="12192000" cy="11297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" name="Gruppe 20">
              <a:extLst>
                <a:ext uri="{FF2B5EF4-FFF2-40B4-BE49-F238E27FC236}">
                  <a16:creationId xmlns:a16="http://schemas.microsoft.com/office/drawing/2014/main" id="{6060C617-9662-EB44-B7B3-556CBB26FA8A}"/>
                </a:ext>
              </a:extLst>
            </p:cNvPr>
            <p:cNvGrpSpPr/>
            <p:nvPr userDrawn="1"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35" name="Rektangel 34">
                <a:extLst>
                  <a:ext uri="{FF2B5EF4-FFF2-40B4-BE49-F238E27FC236}">
                    <a16:creationId xmlns:a16="http://schemas.microsoft.com/office/drawing/2014/main" id="{6A9818C9-E44D-1B4D-B95C-94E5E634A370}"/>
                  </a:ext>
                </a:extLst>
              </p:cNvPr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28,20 cm</a:t>
                </a:r>
              </a:p>
            </p:txBody>
          </p:sp>
          <p:cxnSp>
            <p:nvCxnSpPr>
              <p:cNvPr id="36" name="Rett linje 35">
                <a:extLst>
                  <a:ext uri="{FF2B5EF4-FFF2-40B4-BE49-F238E27FC236}">
                    <a16:creationId xmlns:a16="http://schemas.microsoft.com/office/drawing/2014/main" id="{3ED09DA1-E24A-8440-8BFD-3B4EB052EA2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724066"/>
                <a:ext cx="1015682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uppe 21">
              <a:extLst>
                <a:ext uri="{FF2B5EF4-FFF2-40B4-BE49-F238E27FC236}">
                  <a16:creationId xmlns:a16="http://schemas.microsoft.com/office/drawing/2014/main" id="{AEF53711-BDA8-3C40-9364-1549DF6BE3AC}"/>
                </a:ext>
              </a:extLst>
            </p:cNvPr>
            <p:cNvGrpSpPr/>
            <p:nvPr userDrawn="1"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33" name="Rektangel 32">
                <a:extLst>
                  <a:ext uri="{FF2B5EF4-FFF2-40B4-BE49-F238E27FC236}">
                    <a16:creationId xmlns:a16="http://schemas.microsoft.com/office/drawing/2014/main" id="{F1EF459F-D27A-5748-BCA1-80EBBB81EA6B}"/>
                  </a:ext>
                </a:extLst>
              </p:cNvPr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22,56 cm</a:t>
                </a:r>
              </a:p>
            </p:txBody>
          </p:sp>
          <p:cxnSp>
            <p:nvCxnSpPr>
              <p:cNvPr id="34" name="Rett linje 33">
                <a:extLst>
                  <a:ext uri="{FF2B5EF4-FFF2-40B4-BE49-F238E27FC236}">
                    <a16:creationId xmlns:a16="http://schemas.microsoft.com/office/drawing/2014/main" id="{CAE74310-7615-274D-8ADA-72601E97A39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985856"/>
                <a:ext cx="812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uppe 22">
              <a:extLst>
                <a:ext uri="{FF2B5EF4-FFF2-40B4-BE49-F238E27FC236}">
                  <a16:creationId xmlns:a16="http://schemas.microsoft.com/office/drawing/2014/main" id="{096FACAC-8BAA-634B-84F2-FF34E96DC0DE}"/>
                </a:ext>
              </a:extLst>
            </p:cNvPr>
            <p:cNvGrpSpPr/>
            <p:nvPr userDrawn="1"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31" name="Rektangel 30">
                <a:extLst>
                  <a:ext uri="{FF2B5EF4-FFF2-40B4-BE49-F238E27FC236}">
                    <a16:creationId xmlns:a16="http://schemas.microsoft.com/office/drawing/2014/main" id="{0648AB5E-71BA-F24C-814C-D4B59B7EDCC6}"/>
                  </a:ext>
                </a:extLst>
              </p:cNvPr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32" name="Rett linje 31">
                <a:extLst>
                  <a:ext uri="{FF2B5EF4-FFF2-40B4-BE49-F238E27FC236}">
                    <a16:creationId xmlns:a16="http://schemas.microsoft.com/office/drawing/2014/main" id="{2E157768-4234-5B44-A77F-7FCF5C5A3E2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24764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uppe 23">
              <a:extLst>
                <a:ext uri="{FF2B5EF4-FFF2-40B4-BE49-F238E27FC236}">
                  <a16:creationId xmlns:a16="http://schemas.microsoft.com/office/drawing/2014/main" id="{507EEE6D-7051-EE40-B5A0-CF3B4230F67C}"/>
                </a:ext>
              </a:extLst>
            </p:cNvPr>
            <p:cNvGrpSpPr/>
            <p:nvPr userDrawn="1"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29" name="Rektangel 28">
                <a:extLst>
                  <a:ext uri="{FF2B5EF4-FFF2-40B4-BE49-F238E27FC236}">
                    <a16:creationId xmlns:a16="http://schemas.microsoft.com/office/drawing/2014/main" id="{17535496-E9F2-5349-8DF4-74378D7B7ADA}"/>
                  </a:ext>
                </a:extLst>
              </p:cNvPr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30" name="Rett linje 29">
                <a:extLst>
                  <a:ext uri="{FF2B5EF4-FFF2-40B4-BE49-F238E27FC236}">
                    <a16:creationId xmlns:a16="http://schemas.microsoft.com/office/drawing/2014/main" id="{6CBCEEEB-32A6-694B-9165-4CA274B42CF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50943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uppe 24">
              <a:extLst>
                <a:ext uri="{FF2B5EF4-FFF2-40B4-BE49-F238E27FC236}">
                  <a16:creationId xmlns:a16="http://schemas.microsoft.com/office/drawing/2014/main" id="{A2D3947B-156E-D840-8EA8-A70E61E94DE8}"/>
                </a:ext>
              </a:extLst>
            </p:cNvPr>
            <p:cNvGrpSpPr/>
            <p:nvPr userDrawn="1"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27" name="Rektangel 26">
                <a:extLst>
                  <a:ext uri="{FF2B5EF4-FFF2-40B4-BE49-F238E27FC236}">
                    <a16:creationId xmlns:a16="http://schemas.microsoft.com/office/drawing/2014/main" id="{54C3B970-FC81-5A47-947E-644206B80FA7}"/>
                  </a:ext>
                </a:extLst>
              </p:cNvPr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2,82 cm</a:t>
                </a:r>
              </a:p>
            </p:txBody>
          </p:sp>
          <p:cxnSp>
            <p:nvCxnSpPr>
              <p:cNvPr id="28" name="Rett linje 27">
                <a:extLst>
                  <a:ext uri="{FF2B5EF4-FFF2-40B4-BE49-F238E27FC236}">
                    <a16:creationId xmlns:a16="http://schemas.microsoft.com/office/drawing/2014/main" id="{5F7AE9FC-336B-4247-B389-649CCBB2C26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764452"/>
                <a:ext cx="1015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6" name="Rett linje 25">
              <a:extLst>
                <a:ext uri="{FF2B5EF4-FFF2-40B4-BE49-F238E27FC236}">
                  <a16:creationId xmlns:a16="http://schemas.microsoft.com/office/drawing/2014/main" id="{78579E2C-6BF3-8145-B344-804280B6C7B5}"/>
                </a:ext>
              </a:extLst>
            </p:cNvPr>
            <p:cNvCxnSpPr/>
            <p:nvPr userDrawn="1"/>
          </p:nvCxnSpPr>
          <p:spPr>
            <a:xfrm>
              <a:off x="1015200" y="-1113866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uppe 44">
            <a:extLst>
              <a:ext uri="{FF2B5EF4-FFF2-40B4-BE49-F238E27FC236}">
                <a16:creationId xmlns:a16="http://schemas.microsoft.com/office/drawing/2014/main" id="{956DE6F9-0762-0742-B634-89B60B889D1C}"/>
              </a:ext>
            </a:extLst>
          </p:cNvPr>
          <p:cNvGrpSpPr/>
          <p:nvPr userDrawn="1"/>
        </p:nvGrpSpPr>
        <p:grpSpPr>
          <a:xfrm>
            <a:off x="-715963" y="-4004"/>
            <a:ext cx="590564" cy="6862004"/>
            <a:chOff x="-715963" y="-4004"/>
            <a:chExt cx="590564" cy="6862004"/>
          </a:xfrm>
        </p:grpSpPr>
        <p:sp>
          <p:nvSpPr>
            <p:cNvPr id="46" name="Rektangel 45">
              <a:extLst>
                <a:ext uri="{FF2B5EF4-FFF2-40B4-BE49-F238E27FC236}">
                  <a16:creationId xmlns:a16="http://schemas.microsoft.com/office/drawing/2014/main" id="{E2D8917E-E6B3-A34C-B2B5-2309E43AD869}"/>
                </a:ext>
              </a:extLst>
            </p:cNvPr>
            <p:cNvSpPr/>
            <p:nvPr/>
          </p:nvSpPr>
          <p:spPr>
            <a:xfrm rot="16200000">
              <a:off x="-591311" y="6392613"/>
              <a:ext cx="765175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2,13 cm</a:t>
              </a:r>
            </a:p>
          </p:txBody>
        </p:sp>
        <p:sp>
          <p:nvSpPr>
            <p:cNvPr id="47" name="Rektangel 46">
              <a:extLst>
                <a:ext uri="{FF2B5EF4-FFF2-40B4-BE49-F238E27FC236}">
                  <a16:creationId xmlns:a16="http://schemas.microsoft.com/office/drawing/2014/main" id="{04AAE810-C5CD-F842-8FCB-FF7C9223EC9E}"/>
                </a:ext>
              </a:extLst>
            </p:cNvPr>
            <p:cNvSpPr/>
            <p:nvPr userDrawn="1"/>
          </p:nvSpPr>
          <p:spPr>
            <a:xfrm rot="16200000">
              <a:off x="-1224723" y="4993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7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5,64 cm</a:t>
              </a:r>
            </a:p>
          </p:txBody>
        </p:sp>
        <p:sp>
          <p:nvSpPr>
            <p:cNvPr id="48" name="Rektangel 47">
              <a:extLst>
                <a:ext uri="{FF2B5EF4-FFF2-40B4-BE49-F238E27FC236}">
                  <a16:creationId xmlns:a16="http://schemas.microsoft.com/office/drawing/2014/main" id="{B07A1F21-62C7-344E-BDE0-FD306EF9D2CA}"/>
                </a:ext>
              </a:extLst>
            </p:cNvPr>
            <p:cNvSpPr/>
            <p:nvPr userDrawn="1"/>
          </p:nvSpPr>
          <p:spPr>
            <a:xfrm rot="16200000">
              <a:off x="-1224723" y="2961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sp>
          <p:nvSpPr>
            <p:cNvPr id="49" name="Rektangel 48">
              <a:extLst>
                <a:ext uri="{FF2B5EF4-FFF2-40B4-BE49-F238E27FC236}">
                  <a16:creationId xmlns:a16="http://schemas.microsoft.com/office/drawing/2014/main" id="{33F3E6C8-B25F-0943-B569-ABCDC1D08D8E}"/>
                </a:ext>
              </a:extLst>
            </p:cNvPr>
            <p:cNvSpPr/>
            <p:nvPr userDrawn="1"/>
          </p:nvSpPr>
          <p:spPr>
            <a:xfrm rot="16200000">
              <a:off x="-1224723" y="929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cxnSp>
          <p:nvCxnSpPr>
            <p:cNvPr id="50" name="Rett linje 49">
              <a:extLst>
                <a:ext uri="{FF2B5EF4-FFF2-40B4-BE49-F238E27FC236}">
                  <a16:creationId xmlns:a16="http://schemas.microsoft.com/office/drawing/2014/main" id="{B94EF2E8-B63D-A14D-B64C-B757E563829A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16188" y="397673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Rett linje 50">
              <a:extLst>
                <a:ext uri="{FF2B5EF4-FFF2-40B4-BE49-F238E27FC236}">
                  <a16:creationId xmlns:a16="http://schemas.microsoft.com/office/drawing/2014/main" id="{23D33338-6AF9-494D-A9C7-43853592D70E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650022" y="4059797"/>
              <a:ext cx="52309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Rett linje 51">
              <a:extLst>
                <a:ext uri="{FF2B5EF4-FFF2-40B4-BE49-F238E27FC236}">
                  <a16:creationId xmlns:a16="http://schemas.microsoft.com/office/drawing/2014/main" id="{BB9B148B-1237-DD49-9266-C68C70AF31E6}"/>
                </a:ext>
              </a:extLst>
            </p:cNvPr>
            <p:cNvCxnSpPr>
              <a:cxnSpLocks/>
              <a:stCxn id="54" idx="3"/>
            </p:cNvCxnSpPr>
            <p:nvPr userDrawn="1"/>
          </p:nvCxnSpPr>
          <p:spPr>
            <a:xfrm flipV="1">
              <a:off x="-489823" y="-3804"/>
              <a:ext cx="363900" cy="540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Rett linje 52">
              <a:extLst>
                <a:ext uri="{FF2B5EF4-FFF2-40B4-BE49-F238E27FC236}">
                  <a16:creationId xmlns:a16="http://schemas.microsoft.com/office/drawing/2014/main" id="{4DADC1C3-89B0-864B-A542-2AD731563A5A}"/>
                </a:ext>
              </a:extLst>
            </p:cNvPr>
            <p:cNvCxnSpPr>
              <a:cxnSpLocks/>
              <a:stCxn id="54" idx="1"/>
            </p:cNvCxnSpPr>
            <p:nvPr userDrawn="1"/>
          </p:nvCxnSpPr>
          <p:spPr>
            <a:xfrm flipV="1">
              <a:off x="-489823" y="6091998"/>
              <a:ext cx="363900" cy="798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Rektangel 53">
              <a:extLst>
                <a:ext uri="{FF2B5EF4-FFF2-40B4-BE49-F238E27FC236}">
                  <a16:creationId xmlns:a16="http://schemas.microsoft.com/office/drawing/2014/main" id="{7D0FF2C0-D812-F74A-9727-42CAEA57FBA8}"/>
                </a:ext>
              </a:extLst>
            </p:cNvPr>
            <p:cNvSpPr/>
            <p:nvPr userDrawn="1"/>
          </p:nvSpPr>
          <p:spPr>
            <a:xfrm rot="162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16,92 cm</a:t>
              </a:r>
            </a:p>
          </p:txBody>
        </p:sp>
        <p:cxnSp>
          <p:nvCxnSpPr>
            <p:cNvPr id="55" name="Rett linje 54">
              <a:extLst>
                <a:ext uri="{FF2B5EF4-FFF2-40B4-BE49-F238E27FC236}">
                  <a16:creationId xmlns:a16="http://schemas.microsoft.com/office/drawing/2014/main" id="{50167E63-A8AA-464A-835E-1DAF2EAF4B70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3432384" y="3047196"/>
              <a:ext cx="60912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Rektangel 55">
              <a:extLst>
                <a:ext uri="{FF2B5EF4-FFF2-40B4-BE49-F238E27FC236}">
                  <a16:creationId xmlns:a16="http://schemas.microsoft.com/office/drawing/2014/main" id="{3536EE9C-707D-8F42-A04D-CD95C3159169}"/>
                </a:ext>
              </a:extLst>
            </p:cNvPr>
            <p:cNvSpPr/>
            <p:nvPr userDrawn="1"/>
          </p:nvSpPr>
          <p:spPr>
            <a:xfrm rot="162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11,28 cm</a:t>
              </a:r>
            </a:p>
          </p:txBody>
        </p:sp>
        <p:cxnSp>
          <p:nvCxnSpPr>
            <p:cNvPr id="57" name="Rett linje 56">
              <a:extLst>
                <a:ext uri="{FF2B5EF4-FFF2-40B4-BE49-F238E27FC236}">
                  <a16:creationId xmlns:a16="http://schemas.microsoft.com/office/drawing/2014/main" id="{29E27862-DC9E-A542-8C63-37ED270FC2D4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540284" y="2031996"/>
              <a:ext cx="4060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Rett linje 57">
              <a:extLst>
                <a:ext uri="{FF2B5EF4-FFF2-40B4-BE49-F238E27FC236}">
                  <a16:creationId xmlns:a16="http://schemas.microsoft.com/office/drawing/2014/main" id="{1613DB5F-4453-E24C-A8E3-8CB8FF8A0AC4}"/>
                </a:ext>
              </a:extLst>
            </p:cNvPr>
            <p:cNvCxnSpPr/>
            <p:nvPr userDrawn="1"/>
          </p:nvCxnSpPr>
          <p:spPr>
            <a:xfrm rot="16200000">
              <a:off x="-208461" y="6773298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Rett linje 58">
              <a:extLst>
                <a:ext uri="{FF2B5EF4-FFF2-40B4-BE49-F238E27FC236}">
                  <a16:creationId xmlns:a16="http://schemas.microsoft.com/office/drawing/2014/main" id="{4BAE1983-8F39-B54E-8BE2-C6950CEF6402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16188" y="194396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uppe 59">
            <a:extLst>
              <a:ext uri="{FF2B5EF4-FFF2-40B4-BE49-F238E27FC236}">
                <a16:creationId xmlns:a16="http://schemas.microsoft.com/office/drawing/2014/main" id="{1A0AC7E0-B748-D94A-A58D-F166A01F9743}"/>
              </a:ext>
            </a:extLst>
          </p:cNvPr>
          <p:cNvGrpSpPr/>
          <p:nvPr userDrawn="1"/>
        </p:nvGrpSpPr>
        <p:grpSpPr>
          <a:xfrm>
            <a:off x="12252770" y="1"/>
            <a:ext cx="1165167" cy="6855561"/>
            <a:chOff x="12252770" y="1"/>
            <a:chExt cx="1165167" cy="6855561"/>
          </a:xfrm>
        </p:grpSpPr>
        <p:grpSp>
          <p:nvGrpSpPr>
            <p:cNvPr id="61" name="Gruppe 60">
              <a:extLst>
                <a:ext uri="{FF2B5EF4-FFF2-40B4-BE49-F238E27FC236}">
                  <a16:creationId xmlns:a16="http://schemas.microsoft.com/office/drawing/2014/main" id="{FF583A7A-C323-4641-B9B9-3A4B4CC95BDA}"/>
                </a:ext>
              </a:extLst>
            </p:cNvPr>
            <p:cNvGrpSpPr/>
            <p:nvPr userDrawn="1"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65" name="Rektangel 64">
                <a:extLst>
                  <a:ext uri="{FF2B5EF4-FFF2-40B4-BE49-F238E27FC236}">
                    <a16:creationId xmlns:a16="http://schemas.microsoft.com/office/drawing/2014/main" id="{C8FE14BB-CD2A-7945-9783-88D7AF047926}"/>
                  </a:ext>
                </a:extLst>
              </p:cNvPr>
              <p:cNvSpPr/>
              <p:nvPr userDrawn="1"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66" name="Gruppe 65">
                <a:extLst>
                  <a:ext uri="{FF2B5EF4-FFF2-40B4-BE49-F238E27FC236}">
                    <a16:creationId xmlns:a16="http://schemas.microsoft.com/office/drawing/2014/main" id="{10312BBC-9E56-8748-BAC0-7006C351F443}"/>
                  </a:ext>
                </a:extLst>
              </p:cNvPr>
              <p:cNvGrpSpPr/>
              <p:nvPr userDrawn="1"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67" name="Gruppe 66">
                  <a:extLst>
                    <a:ext uri="{FF2B5EF4-FFF2-40B4-BE49-F238E27FC236}">
                      <a16:creationId xmlns:a16="http://schemas.microsoft.com/office/drawing/2014/main" id="{345B25EA-5361-1148-A342-AA5B2F6E383C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77" name="Rektangel 76">
                    <a:extLst>
                      <a:ext uri="{FF2B5EF4-FFF2-40B4-BE49-F238E27FC236}">
                        <a16:creationId xmlns:a16="http://schemas.microsoft.com/office/drawing/2014/main" id="{897E1735-3D01-3D46-9703-38E17E5FA5F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8" name="Rektangel 77">
                    <a:extLst>
                      <a:ext uri="{FF2B5EF4-FFF2-40B4-BE49-F238E27FC236}">
                        <a16:creationId xmlns:a16="http://schemas.microsoft.com/office/drawing/2014/main" id="{9F40A477-B79D-F541-996B-AB04C9D3F10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9" name="Rektangel 78">
                    <a:extLst>
                      <a:ext uri="{FF2B5EF4-FFF2-40B4-BE49-F238E27FC236}">
                        <a16:creationId xmlns:a16="http://schemas.microsoft.com/office/drawing/2014/main" id="{44202B7E-4C70-F341-8AFD-E057E0F1BD9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68" name="Gruppe 67">
                  <a:extLst>
                    <a:ext uri="{FF2B5EF4-FFF2-40B4-BE49-F238E27FC236}">
                      <a16:creationId xmlns:a16="http://schemas.microsoft.com/office/drawing/2014/main" id="{AFC93B33-6310-D348-B784-FB20AE6CAED5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74" name="Rektangel 73">
                    <a:extLst>
                      <a:ext uri="{FF2B5EF4-FFF2-40B4-BE49-F238E27FC236}">
                        <a16:creationId xmlns:a16="http://schemas.microsoft.com/office/drawing/2014/main" id="{FF6B4707-00A3-E84F-AB69-BABE532FDEA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5" name="Rektangel 74">
                    <a:extLst>
                      <a:ext uri="{FF2B5EF4-FFF2-40B4-BE49-F238E27FC236}">
                        <a16:creationId xmlns:a16="http://schemas.microsoft.com/office/drawing/2014/main" id="{278140BC-C05D-374E-8495-243760E108A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6" name="Rektangel 75">
                    <a:extLst>
                      <a:ext uri="{FF2B5EF4-FFF2-40B4-BE49-F238E27FC236}">
                        <a16:creationId xmlns:a16="http://schemas.microsoft.com/office/drawing/2014/main" id="{E5D47158-CA69-1541-85E0-61ED571D198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69" name="Gruppe 68">
                  <a:extLst>
                    <a:ext uri="{FF2B5EF4-FFF2-40B4-BE49-F238E27FC236}">
                      <a16:creationId xmlns:a16="http://schemas.microsoft.com/office/drawing/2014/main" id="{E3BB1C2A-7E34-BE43-89D1-83BCF7677412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70" name="Rektangel 69">
                    <a:extLst>
                      <a:ext uri="{FF2B5EF4-FFF2-40B4-BE49-F238E27FC236}">
                        <a16:creationId xmlns:a16="http://schemas.microsoft.com/office/drawing/2014/main" id="{4C530B88-746D-104E-AF3C-FBC69A9E5BF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1" name="Rektangel 70">
                    <a:extLst>
                      <a:ext uri="{FF2B5EF4-FFF2-40B4-BE49-F238E27FC236}">
                        <a16:creationId xmlns:a16="http://schemas.microsoft.com/office/drawing/2014/main" id="{1986B6FE-0650-AC49-AAAC-93C2C5D6B68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2" name="Rektangel 71">
                    <a:extLst>
                      <a:ext uri="{FF2B5EF4-FFF2-40B4-BE49-F238E27FC236}">
                        <a16:creationId xmlns:a16="http://schemas.microsoft.com/office/drawing/2014/main" id="{8C52E202-E40A-F349-A996-4AF8BA178D4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3" name="Rektangel 72">
                    <a:extLst>
                      <a:ext uri="{FF2B5EF4-FFF2-40B4-BE49-F238E27FC236}">
                        <a16:creationId xmlns:a16="http://schemas.microsoft.com/office/drawing/2014/main" id="{910BD776-700F-8F48-9319-1C63968014E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62" name="TekstSylinder 61">
              <a:extLst>
                <a:ext uri="{FF2B5EF4-FFF2-40B4-BE49-F238E27FC236}">
                  <a16:creationId xmlns:a16="http://schemas.microsoft.com/office/drawing/2014/main" id="{9D689DAD-89EE-5F43-ACA8-B2566054AB19}"/>
                </a:ext>
              </a:extLst>
            </p:cNvPr>
            <p:cNvSpPr txBox="1"/>
            <p:nvPr userDrawn="1"/>
          </p:nvSpPr>
          <p:spPr>
            <a:xfrm>
              <a:off x="12252771" y="3429000"/>
              <a:ext cx="1127661" cy="342656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  <a:p>
              <a:pPr algn="l"/>
              <a:endParaRPr lang="nb-NO" err="1">
                <a:solidFill>
                  <a:schemeClr val="tx2"/>
                </a:solidFill>
              </a:endParaRPr>
            </a:p>
          </p:txBody>
        </p:sp>
        <p:cxnSp>
          <p:nvCxnSpPr>
            <p:cNvPr id="63" name="Vinkel 62">
              <a:extLst>
                <a:ext uri="{FF2B5EF4-FFF2-40B4-BE49-F238E27FC236}">
                  <a16:creationId xmlns:a16="http://schemas.microsoft.com/office/drawing/2014/main" id="{61B53CEA-B02F-B44C-9DD9-4D2DE7A9A08E}"/>
                </a:ext>
              </a:extLst>
            </p:cNvPr>
            <p:cNvCxnSpPr>
              <a:cxnSpLocks/>
              <a:stCxn id="77" idx="3"/>
              <a:endCxn id="74" idx="3"/>
            </p:cNvCxnSpPr>
            <p:nvPr userDrawn="1"/>
          </p:nvCxnSpPr>
          <p:spPr>
            <a:xfrm>
              <a:off x="12610441" y="212088"/>
              <a:ext cx="12700" cy="955970"/>
            </a:xfrm>
            <a:prstGeom prst="bentConnector3">
              <a:avLst>
                <a:gd name="adj1" fmla="val 1025000"/>
              </a:avLst>
            </a:prstGeom>
            <a:ln cap="sq">
              <a:solidFill>
                <a:schemeClr val="tx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TekstSylinder 63">
              <a:extLst>
                <a:ext uri="{FF2B5EF4-FFF2-40B4-BE49-F238E27FC236}">
                  <a16:creationId xmlns:a16="http://schemas.microsoft.com/office/drawing/2014/main" id="{DFCE2875-17E5-B242-991C-5686497E8BB6}"/>
                </a:ext>
              </a:extLst>
            </p:cNvPr>
            <p:cNvSpPr txBox="1"/>
            <p:nvPr userDrawn="1"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l"/>
              <a:r>
                <a:rPr lang="nb-NO" sz="700">
                  <a:solidFill>
                    <a:schemeClr val="tx1"/>
                  </a:solidFill>
                </a:rPr>
                <a:t>Mørk blå og mørk grønn bakgrunn, skal alltid ha negativ tekst/logo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21406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 blå lys">
    <p:bg>
      <p:bgPr>
        <a:solidFill>
          <a:srgbClr val="6FE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0" y="-1"/>
            <a:ext cx="9149563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9149563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77F157D4-34D6-0F44-A5D8-A5C3BBE3B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A21D5-4B52-2745-910D-1FECE8F2075A}" type="datetime1">
              <a:rPr lang="nb-NO" smtClean="0"/>
              <a:t>18.11.2024</a:t>
            </a:fld>
            <a:endParaRPr lang="nb-NO"/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66471180-5D70-3944-9ACA-79BDABE29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5ED6F1D1-C340-3A4C-AF92-86E203942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8ACEFDFC-287E-0A4D-81A7-6CC8C070690D}" type="slidenum">
              <a:rPr lang="nb-NO" smtClean="0"/>
              <a:pPr algn="l"/>
              <a:t>‹#›</a:t>
            </a:fld>
            <a:endParaRPr lang="nb-NO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D3EE521D-3AAA-A648-B388-12C5AC7ADE57}"/>
              </a:ext>
            </a:extLst>
          </p:cNvPr>
          <p:cNvSpPr txBox="1"/>
          <p:nvPr userDrawn="1"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Deloverskrift blålys</a:t>
            </a:r>
          </a:p>
        </p:txBody>
      </p:sp>
      <p:grpSp>
        <p:nvGrpSpPr>
          <p:cNvPr id="12" name="Gruppe 11">
            <a:extLst>
              <a:ext uri="{FF2B5EF4-FFF2-40B4-BE49-F238E27FC236}">
                <a16:creationId xmlns:a16="http://schemas.microsoft.com/office/drawing/2014/main" id="{158459D6-D53B-844D-BA71-74AB73728085}"/>
              </a:ext>
            </a:extLst>
          </p:cNvPr>
          <p:cNvGrpSpPr/>
          <p:nvPr userDrawn="1"/>
        </p:nvGrpSpPr>
        <p:grpSpPr>
          <a:xfrm>
            <a:off x="-800" y="-1306644"/>
            <a:ext cx="12194000" cy="1075340"/>
            <a:chOff x="-800" y="-1229864"/>
            <a:chExt cx="12194000" cy="1075340"/>
          </a:xfrm>
        </p:grpSpPr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E188DF00-268E-454B-8375-A395777F20B8}"/>
                </a:ext>
              </a:extLst>
            </p:cNvPr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  <a:solidFill>
              <a:schemeClr val="bg1"/>
            </a:solidFill>
          </p:grpSpPr>
          <p:sp>
            <p:nvSpPr>
              <p:cNvPr id="40" name="Rektangel 39">
                <a:extLst>
                  <a:ext uri="{FF2B5EF4-FFF2-40B4-BE49-F238E27FC236}">
                    <a16:creationId xmlns:a16="http://schemas.microsoft.com/office/drawing/2014/main" id="{2300D8BC-F67F-024B-B7A8-72F2D829CC5B}"/>
                  </a:ext>
                </a:extLst>
              </p:cNvPr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647096E9-7BD1-F448-923D-13C08C92ADD4}"/>
                  </a:ext>
                </a:extLst>
              </p:cNvPr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2" name="Rektangel 41">
                <a:extLst>
                  <a:ext uri="{FF2B5EF4-FFF2-40B4-BE49-F238E27FC236}">
                    <a16:creationId xmlns:a16="http://schemas.microsoft.com/office/drawing/2014/main" id="{88F1A78D-6EC9-6C41-B955-D23B297959E6}"/>
                  </a:ext>
                </a:extLst>
              </p:cNvPr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3" name="Rektangel 42">
                <a:extLst>
                  <a:ext uri="{FF2B5EF4-FFF2-40B4-BE49-F238E27FC236}">
                    <a16:creationId xmlns:a16="http://schemas.microsoft.com/office/drawing/2014/main" id="{CB94A4E1-A3B4-8945-B3CA-72305CC00D74}"/>
                  </a:ext>
                </a:extLst>
              </p:cNvPr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4" name="Rektangel 43">
                <a:extLst>
                  <a:ext uri="{FF2B5EF4-FFF2-40B4-BE49-F238E27FC236}">
                    <a16:creationId xmlns:a16="http://schemas.microsoft.com/office/drawing/2014/main" id="{A660682E-2B87-D148-A73C-FEB58295FBBC}"/>
                  </a:ext>
                </a:extLst>
              </p:cNvPr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5" name="Rektangel 44">
                <a:extLst>
                  <a:ext uri="{FF2B5EF4-FFF2-40B4-BE49-F238E27FC236}">
                    <a16:creationId xmlns:a16="http://schemas.microsoft.com/office/drawing/2014/main" id="{CAB583B7-092C-8C44-8FC6-8645E0C359CD}"/>
                  </a:ext>
                </a:extLst>
              </p:cNvPr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</p:grpSp>
        <p:cxnSp>
          <p:nvCxnSpPr>
            <p:cNvPr id="14" name="Rett linje 13">
              <a:extLst>
                <a:ext uri="{FF2B5EF4-FFF2-40B4-BE49-F238E27FC236}">
                  <a16:creationId xmlns:a16="http://schemas.microsoft.com/office/drawing/2014/main" id="{8FA4E6A2-5732-6549-A186-30F9AE72D20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032200" y="-327852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tt linje 14">
              <a:extLst>
                <a:ext uri="{FF2B5EF4-FFF2-40B4-BE49-F238E27FC236}">
                  <a16:creationId xmlns:a16="http://schemas.microsoft.com/office/drawing/2014/main" id="{05CF6EC2-FE9E-404D-B949-ED86CF80A5DD}"/>
                </a:ext>
              </a:extLst>
            </p:cNvPr>
            <p:cNvCxnSpPr>
              <a:cxnSpLocks/>
              <a:stCxn id="30" idx="3"/>
            </p:cNvCxnSpPr>
            <p:nvPr userDrawn="1"/>
          </p:nvCxnSpPr>
          <p:spPr>
            <a:xfrm>
              <a:off x="4060800" y="-1010827"/>
              <a:ext cx="3600" cy="8563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tt linje 15">
              <a:extLst>
                <a:ext uri="{FF2B5EF4-FFF2-40B4-BE49-F238E27FC236}">
                  <a16:creationId xmlns:a16="http://schemas.microsoft.com/office/drawing/2014/main" id="{70652455-94F5-794E-A130-D37AC13F8591}"/>
                </a:ext>
              </a:extLst>
            </p:cNvPr>
            <p:cNvCxnSpPr>
              <a:cxnSpLocks/>
              <a:stCxn id="32" idx="3"/>
            </p:cNvCxnSpPr>
            <p:nvPr userDrawn="1"/>
          </p:nvCxnSpPr>
          <p:spPr>
            <a:xfrm>
              <a:off x="6090400" y="-887727"/>
              <a:ext cx="5400" cy="7332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6">
              <a:extLst>
                <a:ext uri="{FF2B5EF4-FFF2-40B4-BE49-F238E27FC236}">
                  <a16:creationId xmlns:a16="http://schemas.microsoft.com/office/drawing/2014/main" id="{795B443C-342D-3B47-814D-FC3DC164A6A3}"/>
                </a:ext>
              </a:extLst>
            </p:cNvPr>
            <p:cNvCxnSpPr>
              <a:cxnSpLocks/>
              <a:stCxn id="28" idx="1"/>
            </p:cNvCxnSpPr>
            <p:nvPr userDrawn="1"/>
          </p:nvCxnSpPr>
          <p:spPr>
            <a:xfrm>
              <a:off x="0" y="-1126825"/>
              <a:ext cx="0" cy="9723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tt linje 17">
              <a:extLst>
                <a:ext uri="{FF2B5EF4-FFF2-40B4-BE49-F238E27FC236}">
                  <a16:creationId xmlns:a16="http://schemas.microsoft.com/office/drawing/2014/main" id="{EE26866E-8709-5043-8A6F-806017132DAC}"/>
                </a:ext>
              </a:extLst>
            </p:cNvPr>
            <p:cNvCxnSpPr>
              <a:cxnSpLocks/>
              <a:stCxn id="34" idx="3"/>
            </p:cNvCxnSpPr>
            <p:nvPr userDrawn="1"/>
          </p:nvCxnSpPr>
          <p:spPr>
            <a:xfrm>
              <a:off x="8128000" y="-764627"/>
              <a:ext cx="800" cy="6101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linje 18">
              <a:extLst>
                <a:ext uri="{FF2B5EF4-FFF2-40B4-BE49-F238E27FC236}">
                  <a16:creationId xmlns:a16="http://schemas.microsoft.com/office/drawing/2014/main" id="{00C31517-BEB7-DF4A-873C-02E09FE2DC40}"/>
                </a:ext>
              </a:extLst>
            </p:cNvPr>
            <p:cNvCxnSpPr>
              <a:cxnSpLocks/>
              <a:stCxn id="38" idx="3"/>
            </p:cNvCxnSpPr>
            <p:nvPr userDrawn="1"/>
          </p:nvCxnSpPr>
          <p:spPr>
            <a:xfrm>
              <a:off x="12192000" y="-518425"/>
              <a:ext cx="1200" cy="3639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tt linje 19">
              <a:extLst>
                <a:ext uri="{FF2B5EF4-FFF2-40B4-BE49-F238E27FC236}">
                  <a16:creationId xmlns:a16="http://schemas.microsoft.com/office/drawing/2014/main" id="{799274A7-A269-CB4C-9481-47699915B949}"/>
                </a:ext>
              </a:extLst>
            </p:cNvPr>
            <p:cNvCxnSpPr>
              <a:cxnSpLocks/>
              <a:stCxn id="36" idx="3"/>
            </p:cNvCxnSpPr>
            <p:nvPr userDrawn="1"/>
          </p:nvCxnSpPr>
          <p:spPr>
            <a:xfrm>
              <a:off x="10156824" y="-641527"/>
              <a:ext cx="4176" cy="4870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uppe 20">
              <a:extLst>
                <a:ext uri="{FF2B5EF4-FFF2-40B4-BE49-F238E27FC236}">
                  <a16:creationId xmlns:a16="http://schemas.microsoft.com/office/drawing/2014/main" id="{65B05DAC-0408-934B-A8D7-0D7354AF9495}"/>
                </a:ext>
              </a:extLst>
            </p:cNvPr>
            <p:cNvGrpSpPr/>
            <p:nvPr userDrawn="1"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38" name="Rektangel 37">
                <a:extLst>
                  <a:ext uri="{FF2B5EF4-FFF2-40B4-BE49-F238E27FC236}">
                    <a16:creationId xmlns:a16="http://schemas.microsoft.com/office/drawing/2014/main" id="{1521B770-6E91-494E-A5B0-7AAC44638291}"/>
                  </a:ext>
                </a:extLst>
              </p:cNvPr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33,87 cm</a:t>
                </a:r>
              </a:p>
            </p:txBody>
          </p:sp>
          <p:cxnSp>
            <p:nvCxnSpPr>
              <p:cNvPr id="39" name="Rett linje 38">
                <a:extLst>
                  <a:ext uri="{FF2B5EF4-FFF2-40B4-BE49-F238E27FC236}">
                    <a16:creationId xmlns:a16="http://schemas.microsoft.com/office/drawing/2014/main" id="{C1EC5E3C-6B5E-8646-B3DC-E7FEBC0A9FBF}"/>
                  </a:ext>
                </a:extLst>
              </p:cNvPr>
              <p:cNvCxnSpPr/>
              <p:nvPr userDrawn="1"/>
            </p:nvCxnSpPr>
            <p:spPr>
              <a:xfrm>
                <a:off x="0" y="-480093"/>
                <a:ext cx="12192000" cy="11297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uppe 21">
              <a:extLst>
                <a:ext uri="{FF2B5EF4-FFF2-40B4-BE49-F238E27FC236}">
                  <a16:creationId xmlns:a16="http://schemas.microsoft.com/office/drawing/2014/main" id="{813C68BF-7BCD-3144-832D-D00D5B8FAEAE}"/>
                </a:ext>
              </a:extLst>
            </p:cNvPr>
            <p:cNvGrpSpPr/>
            <p:nvPr userDrawn="1"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36" name="Rektangel 35">
                <a:extLst>
                  <a:ext uri="{FF2B5EF4-FFF2-40B4-BE49-F238E27FC236}">
                    <a16:creationId xmlns:a16="http://schemas.microsoft.com/office/drawing/2014/main" id="{0EA7456C-A5D8-4C4A-997B-0322D8FD4396}"/>
                  </a:ext>
                </a:extLst>
              </p:cNvPr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28,20 cm</a:t>
                </a:r>
              </a:p>
            </p:txBody>
          </p:sp>
          <p:cxnSp>
            <p:nvCxnSpPr>
              <p:cNvPr id="37" name="Rett linje 36">
                <a:extLst>
                  <a:ext uri="{FF2B5EF4-FFF2-40B4-BE49-F238E27FC236}">
                    <a16:creationId xmlns:a16="http://schemas.microsoft.com/office/drawing/2014/main" id="{E49F3143-B180-4644-9BB0-1533DB6D4FB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724066"/>
                <a:ext cx="1015682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uppe 22">
              <a:extLst>
                <a:ext uri="{FF2B5EF4-FFF2-40B4-BE49-F238E27FC236}">
                  <a16:creationId xmlns:a16="http://schemas.microsoft.com/office/drawing/2014/main" id="{402DB7DF-9E18-5142-B923-098747DCB4CC}"/>
                </a:ext>
              </a:extLst>
            </p:cNvPr>
            <p:cNvGrpSpPr/>
            <p:nvPr userDrawn="1"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34" name="Rektangel 33">
                <a:extLst>
                  <a:ext uri="{FF2B5EF4-FFF2-40B4-BE49-F238E27FC236}">
                    <a16:creationId xmlns:a16="http://schemas.microsoft.com/office/drawing/2014/main" id="{730C65A2-D4F2-6049-9756-7997975EF215}"/>
                  </a:ext>
                </a:extLst>
              </p:cNvPr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22,56 cm</a:t>
                </a:r>
              </a:p>
            </p:txBody>
          </p:sp>
          <p:cxnSp>
            <p:nvCxnSpPr>
              <p:cNvPr id="35" name="Rett linje 34">
                <a:extLst>
                  <a:ext uri="{FF2B5EF4-FFF2-40B4-BE49-F238E27FC236}">
                    <a16:creationId xmlns:a16="http://schemas.microsoft.com/office/drawing/2014/main" id="{021A5BC1-1462-3149-A508-66B5096BA50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985856"/>
                <a:ext cx="812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uppe 23">
              <a:extLst>
                <a:ext uri="{FF2B5EF4-FFF2-40B4-BE49-F238E27FC236}">
                  <a16:creationId xmlns:a16="http://schemas.microsoft.com/office/drawing/2014/main" id="{8F643D34-4202-014D-A409-F3AE63810010}"/>
                </a:ext>
              </a:extLst>
            </p:cNvPr>
            <p:cNvGrpSpPr/>
            <p:nvPr userDrawn="1"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32" name="Rektangel 31">
                <a:extLst>
                  <a:ext uri="{FF2B5EF4-FFF2-40B4-BE49-F238E27FC236}">
                    <a16:creationId xmlns:a16="http://schemas.microsoft.com/office/drawing/2014/main" id="{CC2AEB20-6C36-2C4B-9783-ADE5D86A64A8}"/>
                  </a:ext>
                </a:extLst>
              </p:cNvPr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33" name="Rett linje 32">
                <a:extLst>
                  <a:ext uri="{FF2B5EF4-FFF2-40B4-BE49-F238E27FC236}">
                    <a16:creationId xmlns:a16="http://schemas.microsoft.com/office/drawing/2014/main" id="{2883B2AF-AA89-D742-AE4C-2EA7A02B41A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24764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uppe 24">
              <a:extLst>
                <a:ext uri="{FF2B5EF4-FFF2-40B4-BE49-F238E27FC236}">
                  <a16:creationId xmlns:a16="http://schemas.microsoft.com/office/drawing/2014/main" id="{5017F6E7-E15A-6848-9627-102E48E78E90}"/>
                </a:ext>
              </a:extLst>
            </p:cNvPr>
            <p:cNvGrpSpPr/>
            <p:nvPr userDrawn="1"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30" name="Rektangel 29">
                <a:extLst>
                  <a:ext uri="{FF2B5EF4-FFF2-40B4-BE49-F238E27FC236}">
                    <a16:creationId xmlns:a16="http://schemas.microsoft.com/office/drawing/2014/main" id="{9EC7EFE3-11F5-A140-A936-341F5D7B4425}"/>
                  </a:ext>
                </a:extLst>
              </p:cNvPr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31" name="Rett linje 30">
                <a:extLst>
                  <a:ext uri="{FF2B5EF4-FFF2-40B4-BE49-F238E27FC236}">
                    <a16:creationId xmlns:a16="http://schemas.microsoft.com/office/drawing/2014/main" id="{13878679-ED06-304A-A043-C126DAD1189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50943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uppe 25">
              <a:extLst>
                <a:ext uri="{FF2B5EF4-FFF2-40B4-BE49-F238E27FC236}">
                  <a16:creationId xmlns:a16="http://schemas.microsoft.com/office/drawing/2014/main" id="{2AF37A9D-3616-EE4F-9E64-B8053056BC30}"/>
                </a:ext>
              </a:extLst>
            </p:cNvPr>
            <p:cNvGrpSpPr/>
            <p:nvPr userDrawn="1"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28" name="Rektangel 27">
                <a:extLst>
                  <a:ext uri="{FF2B5EF4-FFF2-40B4-BE49-F238E27FC236}">
                    <a16:creationId xmlns:a16="http://schemas.microsoft.com/office/drawing/2014/main" id="{7FCF05E7-54B6-454D-A276-DA9CD3EE72B7}"/>
                  </a:ext>
                </a:extLst>
              </p:cNvPr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2,82 cm</a:t>
                </a:r>
              </a:p>
            </p:txBody>
          </p:sp>
          <p:cxnSp>
            <p:nvCxnSpPr>
              <p:cNvPr id="29" name="Rett linje 28">
                <a:extLst>
                  <a:ext uri="{FF2B5EF4-FFF2-40B4-BE49-F238E27FC236}">
                    <a16:creationId xmlns:a16="http://schemas.microsoft.com/office/drawing/2014/main" id="{04D625DA-25CB-D545-96AE-6376278AEE1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764452"/>
                <a:ext cx="1015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7" name="Rett linje 26">
              <a:extLst>
                <a:ext uri="{FF2B5EF4-FFF2-40B4-BE49-F238E27FC236}">
                  <a16:creationId xmlns:a16="http://schemas.microsoft.com/office/drawing/2014/main" id="{84B31179-CC5A-0545-806B-85F7004B31C6}"/>
                </a:ext>
              </a:extLst>
            </p:cNvPr>
            <p:cNvCxnSpPr/>
            <p:nvPr userDrawn="1"/>
          </p:nvCxnSpPr>
          <p:spPr>
            <a:xfrm>
              <a:off x="1015200" y="-1113866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uppe 45">
            <a:extLst>
              <a:ext uri="{FF2B5EF4-FFF2-40B4-BE49-F238E27FC236}">
                <a16:creationId xmlns:a16="http://schemas.microsoft.com/office/drawing/2014/main" id="{4812DB14-1D5C-3D48-921B-BB1B20AD4C85}"/>
              </a:ext>
            </a:extLst>
          </p:cNvPr>
          <p:cNvGrpSpPr/>
          <p:nvPr userDrawn="1"/>
        </p:nvGrpSpPr>
        <p:grpSpPr>
          <a:xfrm>
            <a:off x="-715963" y="-4004"/>
            <a:ext cx="590564" cy="6862004"/>
            <a:chOff x="-715963" y="-4004"/>
            <a:chExt cx="590564" cy="6862004"/>
          </a:xfrm>
        </p:grpSpPr>
        <p:sp>
          <p:nvSpPr>
            <p:cNvPr id="47" name="Rektangel 46">
              <a:extLst>
                <a:ext uri="{FF2B5EF4-FFF2-40B4-BE49-F238E27FC236}">
                  <a16:creationId xmlns:a16="http://schemas.microsoft.com/office/drawing/2014/main" id="{17A095E5-75D2-B442-9366-8C0AC79117AD}"/>
                </a:ext>
              </a:extLst>
            </p:cNvPr>
            <p:cNvSpPr/>
            <p:nvPr/>
          </p:nvSpPr>
          <p:spPr>
            <a:xfrm rot="16200000">
              <a:off x="-591311" y="6392613"/>
              <a:ext cx="765175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2,13 cm</a:t>
              </a:r>
            </a:p>
          </p:txBody>
        </p:sp>
        <p:sp>
          <p:nvSpPr>
            <p:cNvPr id="48" name="Rektangel 47">
              <a:extLst>
                <a:ext uri="{FF2B5EF4-FFF2-40B4-BE49-F238E27FC236}">
                  <a16:creationId xmlns:a16="http://schemas.microsoft.com/office/drawing/2014/main" id="{122625EC-1AE6-C04B-9935-5F06C73DEE2B}"/>
                </a:ext>
              </a:extLst>
            </p:cNvPr>
            <p:cNvSpPr/>
            <p:nvPr userDrawn="1"/>
          </p:nvSpPr>
          <p:spPr>
            <a:xfrm rot="16200000">
              <a:off x="-1224723" y="4993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7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5,64 cm</a:t>
              </a:r>
            </a:p>
          </p:txBody>
        </p:sp>
        <p:sp>
          <p:nvSpPr>
            <p:cNvPr id="49" name="Rektangel 48">
              <a:extLst>
                <a:ext uri="{FF2B5EF4-FFF2-40B4-BE49-F238E27FC236}">
                  <a16:creationId xmlns:a16="http://schemas.microsoft.com/office/drawing/2014/main" id="{B3D5A906-A3BC-DB4D-A12D-187D6CB6F0AB}"/>
                </a:ext>
              </a:extLst>
            </p:cNvPr>
            <p:cNvSpPr/>
            <p:nvPr userDrawn="1"/>
          </p:nvSpPr>
          <p:spPr>
            <a:xfrm rot="16200000">
              <a:off x="-1224723" y="2961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sp>
          <p:nvSpPr>
            <p:cNvPr id="50" name="Rektangel 49">
              <a:extLst>
                <a:ext uri="{FF2B5EF4-FFF2-40B4-BE49-F238E27FC236}">
                  <a16:creationId xmlns:a16="http://schemas.microsoft.com/office/drawing/2014/main" id="{637E306A-F4AC-6C46-84E0-6AB6EC2D17B5}"/>
                </a:ext>
              </a:extLst>
            </p:cNvPr>
            <p:cNvSpPr/>
            <p:nvPr userDrawn="1"/>
          </p:nvSpPr>
          <p:spPr>
            <a:xfrm rot="16200000">
              <a:off x="-1224723" y="929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cxnSp>
          <p:nvCxnSpPr>
            <p:cNvPr id="51" name="Rett linje 50">
              <a:extLst>
                <a:ext uri="{FF2B5EF4-FFF2-40B4-BE49-F238E27FC236}">
                  <a16:creationId xmlns:a16="http://schemas.microsoft.com/office/drawing/2014/main" id="{40CF3BE8-E8F8-704C-AF60-828B54F1F4A0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16188" y="397673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Rett linje 51">
              <a:extLst>
                <a:ext uri="{FF2B5EF4-FFF2-40B4-BE49-F238E27FC236}">
                  <a16:creationId xmlns:a16="http://schemas.microsoft.com/office/drawing/2014/main" id="{BF408A72-F302-8B42-B304-74B02BD754AC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650022" y="4059797"/>
              <a:ext cx="52309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Rett linje 52">
              <a:extLst>
                <a:ext uri="{FF2B5EF4-FFF2-40B4-BE49-F238E27FC236}">
                  <a16:creationId xmlns:a16="http://schemas.microsoft.com/office/drawing/2014/main" id="{F5165102-1ABA-724A-B790-6170D9B35C64}"/>
                </a:ext>
              </a:extLst>
            </p:cNvPr>
            <p:cNvCxnSpPr>
              <a:cxnSpLocks/>
              <a:stCxn id="55" idx="3"/>
            </p:cNvCxnSpPr>
            <p:nvPr userDrawn="1"/>
          </p:nvCxnSpPr>
          <p:spPr>
            <a:xfrm flipV="1">
              <a:off x="-489823" y="-3804"/>
              <a:ext cx="363900" cy="540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Rett linje 53">
              <a:extLst>
                <a:ext uri="{FF2B5EF4-FFF2-40B4-BE49-F238E27FC236}">
                  <a16:creationId xmlns:a16="http://schemas.microsoft.com/office/drawing/2014/main" id="{C51842D6-CC2C-5749-8249-DE5137180F0E}"/>
                </a:ext>
              </a:extLst>
            </p:cNvPr>
            <p:cNvCxnSpPr>
              <a:cxnSpLocks/>
              <a:stCxn id="55" idx="1"/>
            </p:cNvCxnSpPr>
            <p:nvPr userDrawn="1"/>
          </p:nvCxnSpPr>
          <p:spPr>
            <a:xfrm flipV="1">
              <a:off x="-489823" y="6091998"/>
              <a:ext cx="363900" cy="798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Rektangel 54">
              <a:extLst>
                <a:ext uri="{FF2B5EF4-FFF2-40B4-BE49-F238E27FC236}">
                  <a16:creationId xmlns:a16="http://schemas.microsoft.com/office/drawing/2014/main" id="{CA82C4D0-0384-834D-8AAE-AEAAC0E546FD}"/>
                </a:ext>
              </a:extLst>
            </p:cNvPr>
            <p:cNvSpPr/>
            <p:nvPr userDrawn="1"/>
          </p:nvSpPr>
          <p:spPr>
            <a:xfrm rot="162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16,92 cm</a:t>
              </a:r>
            </a:p>
          </p:txBody>
        </p:sp>
        <p:cxnSp>
          <p:nvCxnSpPr>
            <p:cNvPr id="56" name="Rett linje 55">
              <a:extLst>
                <a:ext uri="{FF2B5EF4-FFF2-40B4-BE49-F238E27FC236}">
                  <a16:creationId xmlns:a16="http://schemas.microsoft.com/office/drawing/2014/main" id="{6D9F0821-8054-5444-9984-FA852B99870F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3432384" y="3047196"/>
              <a:ext cx="60912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Rektangel 56">
              <a:extLst>
                <a:ext uri="{FF2B5EF4-FFF2-40B4-BE49-F238E27FC236}">
                  <a16:creationId xmlns:a16="http://schemas.microsoft.com/office/drawing/2014/main" id="{D1DCA6B5-1F9B-284B-99B6-79C8E3704F7D}"/>
                </a:ext>
              </a:extLst>
            </p:cNvPr>
            <p:cNvSpPr/>
            <p:nvPr userDrawn="1"/>
          </p:nvSpPr>
          <p:spPr>
            <a:xfrm rot="162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11,28 cm</a:t>
              </a:r>
            </a:p>
          </p:txBody>
        </p:sp>
        <p:cxnSp>
          <p:nvCxnSpPr>
            <p:cNvPr id="58" name="Rett linje 57">
              <a:extLst>
                <a:ext uri="{FF2B5EF4-FFF2-40B4-BE49-F238E27FC236}">
                  <a16:creationId xmlns:a16="http://schemas.microsoft.com/office/drawing/2014/main" id="{67AE4745-4116-BE40-89D9-42635CE428E2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540284" y="2031996"/>
              <a:ext cx="4060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Rett linje 58">
              <a:extLst>
                <a:ext uri="{FF2B5EF4-FFF2-40B4-BE49-F238E27FC236}">
                  <a16:creationId xmlns:a16="http://schemas.microsoft.com/office/drawing/2014/main" id="{3C3A8814-059C-1645-A49C-84890585468B}"/>
                </a:ext>
              </a:extLst>
            </p:cNvPr>
            <p:cNvCxnSpPr/>
            <p:nvPr userDrawn="1"/>
          </p:nvCxnSpPr>
          <p:spPr>
            <a:xfrm rot="16200000">
              <a:off x="-208461" y="6773298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Rett linje 59">
              <a:extLst>
                <a:ext uri="{FF2B5EF4-FFF2-40B4-BE49-F238E27FC236}">
                  <a16:creationId xmlns:a16="http://schemas.microsoft.com/office/drawing/2014/main" id="{C7AE2EF8-89A4-BF4B-9AA0-141CEEDEB59C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16188" y="194396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TekstSylinder 60">
            <a:extLst>
              <a:ext uri="{FF2B5EF4-FFF2-40B4-BE49-F238E27FC236}">
                <a16:creationId xmlns:a16="http://schemas.microsoft.com/office/drawing/2014/main" id="{5623F2AD-426B-A24A-B1BC-21ADF95218BA}"/>
              </a:ext>
            </a:extLst>
          </p:cNvPr>
          <p:cNvSpPr txBox="1"/>
          <p:nvPr userDrawn="1"/>
        </p:nvSpPr>
        <p:spPr>
          <a:xfrm>
            <a:off x="0" y="-213030"/>
            <a:ext cx="846888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Oslo 2019</a:t>
            </a:r>
          </a:p>
        </p:txBody>
      </p:sp>
    </p:spTree>
    <p:extLst>
      <p:ext uri="{BB962C8B-B14F-4D97-AF65-F5344CB8AC3E}">
        <p14:creationId xmlns:p14="http://schemas.microsoft.com/office/powerpoint/2010/main" val="9926045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eloverskrift grøn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0" y="-1"/>
            <a:ext cx="9149563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9149563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FA71CE8-A6AA-7941-BA44-4470F46BA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8A61E71-7A1D-A54A-9414-5611E8B1051A}" type="datetime1">
              <a:rPr lang="nb-NO" smtClean="0"/>
              <a:t>18.11.2024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FC1DC58-3619-1C4A-A2A9-FCC46E40D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6AF6C1B-1375-214D-930C-568979A4A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9C020DA-48BB-BA49-A10E-0DA718F220D6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56DCE336-CB3A-EE4C-B856-D0DDC1D40A8B}"/>
              </a:ext>
            </a:extLst>
          </p:cNvPr>
          <p:cNvSpPr txBox="1"/>
          <p:nvPr userDrawn="1"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Deloverskrift grønn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187EC0DC-7E52-9A40-A58A-3F54A8CB18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1200" y="6298809"/>
            <a:ext cx="688336" cy="355181"/>
          </a:xfrm>
          <a:prstGeom prst="rect">
            <a:avLst/>
          </a:prstGeom>
        </p:spPr>
      </p:pic>
      <p:sp>
        <p:nvSpPr>
          <p:cNvPr id="10" name="TekstSylinder 9">
            <a:extLst>
              <a:ext uri="{FF2B5EF4-FFF2-40B4-BE49-F238E27FC236}">
                <a16:creationId xmlns:a16="http://schemas.microsoft.com/office/drawing/2014/main" id="{139591D7-4BAA-AD4D-8528-AB360D76AB1C}"/>
              </a:ext>
            </a:extLst>
          </p:cNvPr>
          <p:cNvSpPr txBox="1"/>
          <p:nvPr userDrawn="1"/>
        </p:nvSpPr>
        <p:spPr>
          <a:xfrm>
            <a:off x="0" y="-213030"/>
            <a:ext cx="688336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Oslo 2019</a:t>
            </a:r>
          </a:p>
        </p:txBody>
      </p:sp>
      <p:grpSp>
        <p:nvGrpSpPr>
          <p:cNvPr id="11" name="Gruppe 10">
            <a:extLst>
              <a:ext uri="{FF2B5EF4-FFF2-40B4-BE49-F238E27FC236}">
                <a16:creationId xmlns:a16="http://schemas.microsoft.com/office/drawing/2014/main" id="{13BBCEE3-24AB-0443-BD67-EB33C7B8AEBA}"/>
              </a:ext>
            </a:extLst>
          </p:cNvPr>
          <p:cNvGrpSpPr/>
          <p:nvPr userDrawn="1"/>
        </p:nvGrpSpPr>
        <p:grpSpPr>
          <a:xfrm>
            <a:off x="-800" y="-1306644"/>
            <a:ext cx="12194000" cy="1075340"/>
            <a:chOff x="-800" y="-1229864"/>
            <a:chExt cx="12194000" cy="1075340"/>
          </a:xfrm>
        </p:grpSpPr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6BB2202B-00F2-9E4C-AFDD-35699501D021}"/>
                </a:ext>
              </a:extLst>
            </p:cNvPr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  <a:solidFill>
              <a:schemeClr val="bg1"/>
            </a:solidFill>
          </p:grpSpPr>
          <p:sp>
            <p:nvSpPr>
              <p:cNvPr id="39" name="Rektangel 38">
                <a:extLst>
                  <a:ext uri="{FF2B5EF4-FFF2-40B4-BE49-F238E27FC236}">
                    <a16:creationId xmlns:a16="http://schemas.microsoft.com/office/drawing/2014/main" id="{94D535C2-C1D3-574D-9DE0-C5038F93DDEE}"/>
                  </a:ext>
                </a:extLst>
              </p:cNvPr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40" name="Rektangel 39">
                <a:extLst>
                  <a:ext uri="{FF2B5EF4-FFF2-40B4-BE49-F238E27FC236}">
                    <a16:creationId xmlns:a16="http://schemas.microsoft.com/office/drawing/2014/main" id="{B0447337-0E0D-E74B-BEB0-839D4C2D3F6E}"/>
                  </a:ext>
                </a:extLst>
              </p:cNvPr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7235FB9F-426B-1540-8667-600D4D505F02}"/>
                  </a:ext>
                </a:extLst>
              </p:cNvPr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2" name="Rektangel 41">
                <a:extLst>
                  <a:ext uri="{FF2B5EF4-FFF2-40B4-BE49-F238E27FC236}">
                    <a16:creationId xmlns:a16="http://schemas.microsoft.com/office/drawing/2014/main" id="{99FD143F-45B4-C648-92DA-737700DE1DF4}"/>
                  </a:ext>
                </a:extLst>
              </p:cNvPr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3" name="Rektangel 42">
                <a:extLst>
                  <a:ext uri="{FF2B5EF4-FFF2-40B4-BE49-F238E27FC236}">
                    <a16:creationId xmlns:a16="http://schemas.microsoft.com/office/drawing/2014/main" id="{597D59D5-7D97-D94F-8A66-577CD8F9866C}"/>
                  </a:ext>
                </a:extLst>
              </p:cNvPr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4" name="Rektangel 43">
                <a:extLst>
                  <a:ext uri="{FF2B5EF4-FFF2-40B4-BE49-F238E27FC236}">
                    <a16:creationId xmlns:a16="http://schemas.microsoft.com/office/drawing/2014/main" id="{CAC29080-0BCD-484C-A7F8-9ED2F43CCFDC}"/>
                  </a:ext>
                </a:extLst>
              </p:cNvPr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</p:grpSp>
        <p:cxnSp>
          <p:nvCxnSpPr>
            <p:cNvPr id="13" name="Rett linje 12">
              <a:extLst>
                <a:ext uri="{FF2B5EF4-FFF2-40B4-BE49-F238E27FC236}">
                  <a16:creationId xmlns:a16="http://schemas.microsoft.com/office/drawing/2014/main" id="{FD4DE1FD-452D-244B-A36C-89C274C06B0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032200" y="-327852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ett linje 13">
              <a:extLst>
                <a:ext uri="{FF2B5EF4-FFF2-40B4-BE49-F238E27FC236}">
                  <a16:creationId xmlns:a16="http://schemas.microsoft.com/office/drawing/2014/main" id="{36361914-3D97-4049-84DE-1610E24715EC}"/>
                </a:ext>
              </a:extLst>
            </p:cNvPr>
            <p:cNvCxnSpPr>
              <a:cxnSpLocks/>
              <a:stCxn id="29" idx="3"/>
            </p:cNvCxnSpPr>
            <p:nvPr userDrawn="1"/>
          </p:nvCxnSpPr>
          <p:spPr>
            <a:xfrm>
              <a:off x="4060800" y="-1010827"/>
              <a:ext cx="3600" cy="8563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tt linje 14">
              <a:extLst>
                <a:ext uri="{FF2B5EF4-FFF2-40B4-BE49-F238E27FC236}">
                  <a16:creationId xmlns:a16="http://schemas.microsoft.com/office/drawing/2014/main" id="{A65923FA-B7C1-854B-B2E5-9206B76CCDAC}"/>
                </a:ext>
              </a:extLst>
            </p:cNvPr>
            <p:cNvCxnSpPr>
              <a:cxnSpLocks/>
              <a:stCxn id="31" idx="3"/>
            </p:cNvCxnSpPr>
            <p:nvPr userDrawn="1"/>
          </p:nvCxnSpPr>
          <p:spPr>
            <a:xfrm>
              <a:off x="6090400" y="-887727"/>
              <a:ext cx="5400" cy="7332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tt linje 15">
              <a:extLst>
                <a:ext uri="{FF2B5EF4-FFF2-40B4-BE49-F238E27FC236}">
                  <a16:creationId xmlns:a16="http://schemas.microsoft.com/office/drawing/2014/main" id="{F1E58F8D-F80C-AC44-98EA-D8C378F9B47C}"/>
                </a:ext>
              </a:extLst>
            </p:cNvPr>
            <p:cNvCxnSpPr>
              <a:cxnSpLocks/>
              <a:stCxn id="27" idx="1"/>
            </p:cNvCxnSpPr>
            <p:nvPr userDrawn="1"/>
          </p:nvCxnSpPr>
          <p:spPr>
            <a:xfrm>
              <a:off x="0" y="-1126825"/>
              <a:ext cx="0" cy="9723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6">
              <a:extLst>
                <a:ext uri="{FF2B5EF4-FFF2-40B4-BE49-F238E27FC236}">
                  <a16:creationId xmlns:a16="http://schemas.microsoft.com/office/drawing/2014/main" id="{B5DCD42B-B201-6F41-946C-12C528253467}"/>
                </a:ext>
              </a:extLst>
            </p:cNvPr>
            <p:cNvCxnSpPr>
              <a:cxnSpLocks/>
              <a:stCxn id="33" idx="3"/>
            </p:cNvCxnSpPr>
            <p:nvPr userDrawn="1"/>
          </p:nvCxnSpPr>
          <p:spPr>
            <a:xfrm>
              <a:off x="8128000" y="-764627"/>
              <a:ext cx="800" cy="6101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tt linje 17">
              <a:extLst>
                <a:ext uri="{FF2B5EF4-FFF2-40B4-BE49-F238E27FC236}">
                  <a16:creationId xmlns:a16="http://schemas.microsoft.com/office/drawing/2014/main" id="{E87C0F14-3734-DC4C-9A8C-47BE42660B1D}"/>
                </a:ext>
              </a:extLst>
            </p:cNvPr>
            <p:cNvCxnSpPr>
              <a:cxnSpLocks/>
              <a:stCxn id="37" idx="3"/>
            </p:cNvCxnSpPr>
            <p:nvPr userDrawn="1"/>
          </p:nvCxnSpPr>
          <p:spPr>
            <a:xfrm>
              <a:off x="12192000" y="-518425"/>
              <a:ext cx="1200" cy="3639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linje 18">
              <a:extLst>
                <a:ext uri="{FF2B5EF4-FFF2-40B4-BE49-F238E27FC236}">
                  <a16:creationId xmlns:a16="http://schemas.microsoft.com/office/drawing/2014/main" id="{4B9CFBC7-5F77-6947-8057-CF62BE182894}"/>
                </a:ext>
              </a:extLst>
            </p:cNvPr>
            <p:cNvCxnSpPr>
              <a:cxnSpLocks/>
              <a:stCxn id="35" idx="3"/>
            </p:cNvCxnSpPr>
            <p:nvPr userDrawn="1"/>
          </p:nvCxnSpPr>
          <p:spPr>
            <a:xfrm>
              <a:off x="10156824" y="-641527"/>
              <a:ext cx="4176" cy="4870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Gruppe 19">
              <a:extLst>
                <a:ext uri="{FF2B5EF4-FFF2-40B4-BE49-F238E27FC236}">
                  <a16:creationId xmlns:a16="http://schemas.microsoft.com/office/drawing/2014/main" id="{F5787542-1A5A-1D4B-846B-FAA886450058}"/>
                </a:ext>
              </a:extLst>
            </p:cNvPr>
            <p:cNvGrpSpPr/>
            <p:nvPr userDrawn="1"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37" name="Rektangel 36">
                <a:extLst>
                  <a:ext uri="{FF2B5EF4-FFF2-40B4-BE49-F238E27FC236}">
                    <a16:creationId xmlns:a16="http://schemas.microsoft.com/office/drawing/2014/main" id="{A0559255-0E9B-BF4A-89F2-B6F305733DBA}"/>
                  </a:ext>
                </a:extLst>
              </p:cNvPr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33,87 cm</a:t>
                </a:r>
              </a:p>
            </p:txBody>
          </p:sp>
          <p:cxnSp>
            <p:nvCxnSpPr>
              <p:cNvPr id="38" name="Rett linje 37">
                <a:extLst>
                  <a:ext uri="{FF2B5EF4-FFF2-40B4-BE49-F238E27FC236}">
                    <a16:creationId xmlns:a16="http://schemas.microsoft.com/office/drawing/2014/main" id="{A1321B9F-CE94-5746-B5F6-0E9B3BEB3246}"/>
                  </a:ext>
                </a:extLst>
              </p:cNvPr>
              <p:cNvCxnSpPr/>
              <p:nvPr userDrawn="1"/>
            </p:nvCxnSpPr>
            <p:spPr>
              <a:xfrm>
                <a:off x="0" y="-480093"/>
                <a:ext cx="12192000" cy="11297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" name="Gruppe 20">
              <a:extLst>
                <a:ext uri="{FF2B5EF4-FFF2-40B4-BE49-F238E27FC236}">
                  <a16:creationId xmlns:a16="http://schemas.microsoft.com/office/drawing/2014/main" id="{C8EC425F-F754-4C42-AC04-C39F6F40DBB5}"/>
                </a:ext>
              </a:extLst>
            </p:cNvPr>
            <p:cNvGrpSpPr/>
            <p:nvPr userDrawn="1"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35" name="Rektangel 34">
                <a:extLst>
                  <a:ext uri="{FF2B5EF4-FFF2-40B4-BE49-F238E27FC236}">
                    <a16:creationId xmlns:a16="http://schemas.microsoft.com/office/drawing/2014/main" id="{A959781D-5E16-444A-AC0D-6F4997C4C017}"/>
                  </a:ext>
                </a:extLst>
              </p:cNvPr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28,20 cm</a:t>
                </a:r>
              </a:p>
            </p:txBody>
          </p:sp>
          <p:cxnSp>
            <p:nvCxnSpPr>
              <p:cNvPr id="36" name="Rett linje 35">
                <a:extLst>
                  <a:ext uri="{FF2B5EF4-FFF2-40B4-BE49-F238E27FC236}">
                    <a16:creationId xmlns:a16="http://schemas.microsoft.com/office/drawing/2014/main" id="{2B5CCFDB-1D79-4A4F-9A1F-11658F842A8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724066"/>
                <a:ext cx="1015682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uppe 21">
              <a:extLst>
                <a:ext uri="{FF2B5EF4-FFF2-40B4-BE49-F238E27FC236}">
                  <a16:creationId xmlns:a16="http://schemas.microsoft.com/office/drawing/2014/main" id="{D844E4D2-7EDD-ED46-B52A-3D94B5F9820F}"/>
                </a:ext>
              </a:extLst>
            </p:cNvPr>
            <p:cNvGrpSpPr/>
            <p:nvPr userDrawn="1"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33" name="Rektangel 32">
                <a:extLst>
                  <a:ext uri="{FF2B5EF4-FFF2-40B4-BE49-F238E27FC236}">
                    <a16:creationId xmlns:a16="http://schemas.microsoft.com/office/drawing/2014/main" id="{992866F7-A4CD-E941-9557-B2659021867F}"/>
                  </a:ext>
                </a:extLst>
              </p:cNvPr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22,56 cm</a:t>
                </a:r>
              </a:p>
            </p:txBody>
          </p:sp>
          <p:cxnSp>
            <p:nvCxnSpPr>
              <p:cNvPr id="34" name="Rett linje 33">
                <a:extLst>
                  <a:ext uri="{FF2B5EF4-FFF2-40B4-BE49-F238E27FC236}">
                    <a16:creationId xmlns:a16="http://schemas.microsoft.com/office/drawing/2014/main" id="{94031140-D1CC-7548-B0C5-140A1D829C9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985856"/>
                <a:ext cx="812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uppe 22">
              <a:extLst>
                <a:ext uri="{FF2B5EF4-FFF2-40B4-BE49-F238E27FC236}">
                  <a16:creationId xmlns:a16="http://schemas.microsoft.com/office/drawing/2014/main" id="{086AB968-3FEC-B14A-AE46-699972E77AC9}"/>
                </a:ext>
              </a:extLst>
            </p:cNvPr>
            <p:cNvGrpSpPr/>
            <p:nvPr userDrawn="1"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31" name="Rektangel 30">
                <a:extLst>
                  <a:ext uri="{FF2B5EF4-FFF2-40B4-BE49-F238E27FC236}">
                    <a16:creationId xmlns:a16="http://schemas.microsoft.com/office/drawing/2014/main" id="{F2B2B548-3B5A-4545-9F4A-51C542F72802}"/>
                  </a:ext>
                </a:extLst>
              </p:cNvPr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32" name="Rett linje 31">
                <a:extLst>
                  <a:ext uri="{FF2B5EF4-FFF2-40B4-BE49-F238E27FC236}">
                    <a16:creationId xmlns:a16="http://schemas.microsoft.com/office/drawing/2014/main" id="{BC454D48-2536-E04E-AB25-05FF6F42D03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24764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uppe 23">
              <a:extLst>
                <a:ext uri="{FF2B5EF4-FFF2-40B4-BE49-F238E27FC236}">
                  <a16:creationId xmlns:a16="http://schemas.microsoft.com/office/drawing/2014/main" id="{B5F2B127-731C-344E-A6E1-153CB2968860}"/>
                </a:ext>
              </a:extLst>
            </p:cNvPr>
            <p:cNvGrpSpPr/>
            <p:nvPr userDrawn="1"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29" name="Rektangel 28">
                <a:extLst>
                  <a:ext uri="{FF2B5EF4-FFF2-40B4-BE49-F238E27FC236}">
                    <a16:creationId xmlns:a16="http://schemas.microsoft.com/office/drawing/2014/main" id="{F44C559D-3AD5-AC41-90AC-D85681263E9E}"/>
                  </a:ext>
                </a:extLst>
              </p:cNvPr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30" name="Rett linje 29">
                <a:extLst>
                  <a:ext uri="{FF2B5EF4-FFF2-40B4-BE49-F238E27FC236}">
                    <a16:creationId xmlns:a16="http://schemas.microsoft.com/office/drawing/2014/main" id="{E878BA33-6479-4F48-8790-F50239C5B6E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50943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uppe 24">
              <a:extLst>
                <a:ext uri="{FF2B5EF4-FFF2-40B4-BE49-F238E27FC236}">
                  <a16:creationId xmlns:a16="http://schemas.microsoft.com/office/drawing/2014/main" id="{B7A888EF-51DF-2142-9BD4-1D5B290F99BD}"/>
                </a:ext>
              </a:extLst>
            </p:cNvPr>
            <p:cNvGrpSpPr/>
            <p:nvPr userDrawn="1"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27" name="Rektangel 26">
                <a:extLst>
                  <a:ext uri="{FF2B5EF4-FFF2-40B4-BE49-F238E27FC236}">
                    <a16:creationId xmlns:a16="http://schemas.microsoft.com/office/drawing/2014/main" id="{C40A1871-C632-BA42-865E-385F917313DF}"/>
                  </a:ext>
                </a:extLst>
              </p:cNvPr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2,82 cm</a:t>
                </a:r>
              </a:p>
            </p:txBody>
          </p:sp>
          <p:cxnSp>
            <p:nvCxnSpPr>
              <p:cNvPr id="28" name="Rett linje 27">
                <a:extLst>
                  <a:ext uri="{FF2B5EF4-FFF2-40B4-BE49-F238E27FC236}">
                    <a16:creationId xmlns:a16="http://schemas.microsoft.com/office/drawing/2014/main" id="{65CC1611-82E6-2047-8CF0-43AA7AC5EAD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764452"/>
                <a:ext cx="1015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6" name="Rett linje 25">
              <a:extLst>
                <a:ext uri="{FF2B5EF4-FFF2-40B4-BE49-F238E27FC236}">
                  <a16:creationId xmlns:a16="http://schemas.microsoft.com/office/drawing/2014/main" id="{ACFB9B65-9461-0546-B649-749299269159}"/>
                </a:ext>
              </a:extLst>
            </p:cNvPr>
            <p:cNvCxnSpPr/>
            <p:nvPr userDrawn="1"/>
          </p:nvCxnSpPr>
          <p:spPr>
            <a:xfrm>
              <a:off x="1015200" y="-1113866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uppe 44">
            <a:extLst>
              <a:ext uri="{FF2B5EF4-FFF2-40B4-BE49-F238E27FC236}">
                <a16:creationId xmlns:a16="http://schemas.microsoft.com/office/drawing/2014/main" id="{567C66A2-6E0B-E04F-8BE8-0CFB8D12731C}"/>
              </a:ext>
            </a:extLst>
          </p:cNvPr>
          <p:cNvGrpSpPr/>
          <p:nvPr userDrawn="1"/>
        </p:nvGrpSpPr>
        <p:grpSpPr>
          <a:xfrm>
            <a:off x="-715963" y="-4004"/>
            <a:ext cx="590564" cy="6862004"/>
            <a:chOff x="-715963" y="-4004"/>
            <a:chExt cx="590564" cy="6862004"/>
          </a:xfrm>
        </p:grpSpPr>
        <p:sp>
          <p:nvSpPr>
            <p:cNvPr id="46" name="Rektangel 45">
              <a:extLst>
                <a:ext uri="{FF2B5EF4-FFF2-40B4-BE49-F238E27FC236}">
                  <a16:creationId xmlns:a16="http://schemas.microsoft.com/office/drawing/2014/main" id="{49DA9212-4961-A648-B14D-31BCDCCD4E28}"/>
                </a:ext>
              </a:extLst>
            </p:cNvPr>
            <p:cNvSpPr/>
            <p:nvPr/>
          </p:nvSpPr>
          <p:spPr>
            <a:xfrm rot="16200000">
              <a:off x="-591311" y="6392613"/>
              <a:ext cx="765175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2,13 cm</a:t>
              </a:r>
            </a:p>
          </p:txBody>
        </p:sp>
        <p:sp>
          <p:nvSpPr>
            <p:cNvPr id="47" name="Rektangel 46">
              <a:extLst>
                <a:ext uri="{FF2B5EF4-FFF2-40B4-BE49-F238E27FC236}">
                  <a16:creationId xmlns:a16="http://schemas.microsoft.com/office/drawing/2014/main" id="{5BB1D184-2912-D74A-BE34-318E7A05058A}"/>
                </a:ext>
              </a:extLst>
            </p:cNvPr>
            <p:cNvSpPr/>
            <p:nvPr userDrawn="1"/>
          </p:nvSpPr>
          <p:spPr>
            <a:xfrm rot="16200000">
              <a:off x="-1224723" y="4993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7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5,64 cm</a:t>
              </a:r>
            </a:p>
          </p:txBody>
        </p:sp>
        <p:sp>
          <p:nvSpPr>
            <p:cNvPr id="48" name="Rektangel 47">
              <a:extLst>
                <a:ext uri="{FF2B5EF4-FFF2-40B4-BE49-F238E27FC236}">
                  <a16:creationId xmlns:a16="http://schemas.microsoft.com/office/drawing/2014/main" id="{AE88F454-0C3F-F846-89C4-02EF1C0FD13B}"/>
                </a:ext>
              </a:extLst>
            </p:cNvPr>
            <p:cNvSpPr/>
            <p:nvPr userDrawn="1"/>
          </p:nvSpPr>
          <p:spPr>
            <a:xfrm rot="16200000">
              <a:off x="-1224723" y="2961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sp>
          <p:nvSpPr>
            <p:cNvPr id="49" name="Rektangel 48">
              <a:extLst>
                <a:ext uri="{FF2B5EF4-FFF2-40B4-BE49-F238E27FC236}">
                  <a16:creationId xmlns:a16="http://schemas.microsoft.com/office/drawing/2014/main" id="{CE769F81-2332-4347-8959-706360C8257D}"/>
                </a:ext>
              </a:extLst>
            </p:cNvPr>
            <p:cNvSpPr/>
            <p:nvPr userDrawn="1"/>
          </p:nvSpPr>
          <p:spPr>
            <a:xfrm rot="16200000">
              <a:off x="-1224723" y="929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cxnSp>
          <p:nvCxnSpPr>
            <p:cNvPr id="50" name="Rett linje 49">
              <a:extLst>
                <a:ext uri="{FF2B5EF4-FFF2-40B4-BE49-F238E27FC236}">
                  <a16:creationId xmlns:a16="http://schemas.microsoft.com/office/drawing/2014/main" id="{768B4DB9-0EA0-C940-83B3-A898046E5F2F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16188" y="397673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Rett linje 50">
              <a:extLst>
                <a:ext uri="{FF2B5EF4-FFF2-40B4-BE49-F238E27FC236}">
                  <a16:creationId xmlns:a16="http://schemas.microsoft.com/office/drawing/2014/main" id="{FEA1EE2A-636F-8E4B-B374-7390FE4B551D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650022" y="4059797"/>
              <a:ext cx="52309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Rett linje 51">
              <a:extLst>
                <a:ext uri="{FF2B5EF4-FFF2-40B4-BE49-F238E27FC236}">
                  <a16:creationId xmlns:a16="http://schemas.microsoft.com/office/drawing/2014/main" id="{C0EC8CF7-5494-BE49-A77F-650141FF9B93}"/>
                </a:ext>
              </a:extLst>
            </p:cNvPr>
            <p:cNvCxnSpPr>
              <a:cxnSpLocks/>
              <a:stCxn id="54" idx="3"/>
            </p:cNvCxnSpPr>
            <p:nvPr userDrawn="1"/>
          </p:nvCxnSpPr>
          <p:spPr>
            <a:xfrm flipV="1">
              <a:off x="-489823" y="-3804"/>
              <a:ext cx="363900" cy="540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Rett linje 52">
              <a:extLst>
                <a:ext uri="{FF2B5EF4-FFF2-40B4-BE49-F238E27FC236}">
                  <a16:creationId xmlns:a16="http://schemas.microsoft.com/office/drawing/2014/main" id="{81687275-9BC1-BC47-969C-D0B3B2A439F5}"/>
                </a:ext>
              </a:extLst>
            </p:cNvPr>
            <p:cNvCxnSpPr>
              <a:cxnSpLocks/>
              <a:stCxn id="54" idx="1"/>
            </p:cNvCxnSpPr>
            <p:nvPr userDrawn="1"/>
          </p:nvCxnSpPr>
          <p:spPr>
            <a:xfrm flipV="1">
              <a:off x="-489823" y="6091998"/>
              <a:ext cx="363900" cy="798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Rektangel 53">
              <a:extLst>
                <a:ext uri="{FF2B5EF4-FFF2-40B4-BE49-F238E27FC236}">
                  <a16:creationId xmlns:a16="http://schemas.microsoft.com/office/drawing/2014/main" id="{A369C808-1201-6640-AAFD-CA0EF9B7E234}"/>
                </a:ext>
              </a:extLst>
            </p:cNvPr>
            <p:cNvSpPr/>
            <p:nvPr userDrawn="1"/>
          </p:nvSpPr>
          <p:spPr>
            <a:xfrm rot="162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16,92 cm</a:t>
              </a:r>
            </a:p>
          </p:txBody>
        </p:sp>
        <p:cxnSp>
          <p:nvCxnSpPr>
            <p:cNvPr id="55" name="Rett linje 54">
              <a:extLst>
                <a:ext uri="{FF2B5EF4-FFF2-40B4-BE49-F238E27FC236}">
                  <a16:creationId xmlns:a16="http://schemas.microsoft.com/office/drawing/2014/main" id="{733C973E-BA66-2C44-85D3-034A4B8C271E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3432384" y="3047196"/>
              <a:ext cx="60912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Rektangel 55">
              <a:extLst>
                <a:ext uri="{FF2B5EF4-FFF2-40B4-BE49-F238E27FC236}">
                  <a16:creationId xmlns:a16="http://schemas.microsoft.com/office/drawing/2014/main" id="{2F949662-24F0-1D4B-BBA8-48572D92D56E}"/>
                </a:ext>
              </a:extLst>
            </p:cNvPr>
            <p:cNvSpPr/>
            <p:nvPr userDrawn="1"/>
          </p:nvSpPr>
          <p:spPr>
            <a:xfrm rot="162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11,28 cm</a:t>
              </a:r>
            </a:p>
          </p:txBody>
        </p:sp>
        <p:cxnSp>
          <p:nvCxnSpPr>
            <p:cNvPr id="57" name="Rett linje 56">
              <a:extLst>
                <a:ext uri="{FF2B5EF4-FFF2-40B4-BE49-F238E27FC236}">
                  <a16:creationId xmlns:a16="http://schemas.microsoft.com/office/drawing/2014/main" id="{6F5BB052-563F-654D-9EB6-B7236AFC5EC3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540284" y="2031996"/>
              <a:ext cx="4060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Rett linje 57">
              <a:extLst>
                <a:ext uri="{FF2B5EF4-FFF2-40B4-BE49-F238E27FC236}">
                  <a16:creationId xmlns:a16="http://schemas.microsoft.com/office/drawing/2014/main" id="{BD50869A-FFA2-4D4C-B4B8-483071F75030}"/>
                </a:ext>
              </a:extLst>
            </p:cNvPr>
            <p:cNvCxnSpPr/>
            <p:nvPr userDrawn="1"/>
          </p:nvCxnSpPr>
          <p:spPr>
            <a:xfrm rot="16200000">
              <a:off x="-208461" y="6773298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Rett linje 58">
              <a:extLst>
                <a:ext uri="{FF2B5EF4-FFF2-40B4-BE49-F238E27FC236}">
                  <a16:creationId xmlns:a16="http://schemas.microsoft.com/office/drawing/2014/main" id="{6EAC9794-EE8F-6E45-9E74-476E6D1C7B44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16188" y="194396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uppe 59">
            <a:extLst>
              <a:ext uri="{FF2B5EF4-FFF2-40B4-BE49-F238E27FC236}">
                <a16:creationId xmlns:a16="http://schemas.microsoft.com/office/drawing/2014/main" id="{3F73E53C-4750-5146-946E-34ECC95D0EFA}"/>
              </a:ext>
            </a:extLst>
          </p:cNvPr>
          <p:cNvGrpSpPr/>
          <p:nvPr userDrawn="1"/>
        </p:nvGrpSpPr>
        <p:grpSpPr>
          <a:xfrm>
            <a:off x="12252770" y="1"/>
            <a:ext cx="1165167" cy="6855561"/>
            <a:chOff x="12252770" y="1"/>
            <a:chExt cx="1165167" cy="6855561"/>
          </a:xfrm>
        </p:grpSpPr>
        <p:grpSp>
          <p:nvGrpSpPr>
            <p:cNvPr id="61" name="Gruppe 60">
              <a:extLst>
                <a:ext uri="{FF2B5EF4-FFF2-40B4-BE49-F238E27FC236}">
                  <a16:creationId xmlns:a16="http://schemas.microsoft.com/office/drawing/2014/main" id="{4A07FB60-8AD6-1E4E-8637-B175255E2BEE}"/>
                </a:ext>
              </a:extLst>
            </p:cNvPr>
            <p:cNvGrpSpPr/>
            <p:nvPr userDrawn="1"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65" name="Rektangel 64">
                <a:extLst>
                  <a:ext uri="{FF2B5EF4-FFF2-40B4-BE49-F238E27FC236}">
                    <a16:creationId xmlns:a16="http://schemas.microsoft.com/office/drawing/2014/main" id="{3C639129-0821-2E41-823D-A2586C4F3A3B}"/>
                  </a:ext>
                </a:extLst>
              </p:cNvPr>
              <p:cNvSpPr/>
              <p:nvPr userDrawn="1"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66" name="Gruppe 65">
                <a:extLst>
                  <a:ext uri="{FF2B5EF4-FFF2-40B4-BE49-F238E27FC236}">
                    <a16:creationId xmlns:a16="http://schemas.microsoft.com/office/drawing/2014/main" id="{47DF39C7-35AE-C54C-BC0B-3A19D6EB738F}"/>
                  </a:ext>
                </a:extLst>
              </p:cNvPr>
              <p:cNvGrpSpPr/>
              <p:nvPr userDrawn="1"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67" name="Gruppe 66">
                  <a:extLst>
                    <a:ext uri="{FF2B5EF4-FFF2-40B4-BE49-F238E27FC236}">
                      <a16:creationId xmlns:a16="http://schemas.microsoft.com/office/drawing/2014/main" id="{E4CEC8CA-56E6-A248-AEEC-76CE5F2078C6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77" name="Rektangel 76">
                    <a:extLst>
                      <a:ext uri="{FF2B5EF4-FFF2-40B4-BE49-F238E27FC236}">
                        <a16:creationId xmlns:a16="http://schemas.microsoft.com/office/drawing/2014/main" id="{6BA476DA-F3CB-BF40-825B-C9726FDB334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8" name="Rektangel 77">
                    <a:extLst>
                      <a:ext uri="{FF2B5EF4-FFF2-40B4-BE49-F238E27FC236}">
                        <a16:creationId xmlns:a16="http://schemas.microsoft.com/office/drawing/2014/main" id="{41DE7585-82A9-254E-B377-C847B5B8898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9" name="Rektangel 78">
                    <a:extLst>
                      <a:ext uri="{FF2B5EF4-FFF2-40B4-BE49-F238E27FC236}">
                        <a16:creationId xmlns:a16="http://schemas.microsoft.com/office/drawing/2014/main" id="{2E8AFC07-FF61-4B4D-B978-6832B4C9481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68" name="Gruppe 67">
                  <a:extLst>
                    <a:ext uri="{FF2B5EF4-FFF2-40B4-BE49-F238E27FC236}">
                      <a16:creationId xmlns:a16="http://schemas.microsoft.com/office/drawing/2014/main" id="{AB49F067-F83D-6040-9097-FAD02A98AA06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74" name="Rektangel 73">
                    <a:extLst>
                      <a:ext uri="{FF2B5EF4-FFF2-40B4-BE49-F238E27FC236}">
                        <a16:creationId xmlns:a16="http://schemas.microsoft.com/office/drawing/2014/main" id="{B83C0977-8F82-8B47-A7AF-DFF01EBBC17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5" name="Rektangel 74">
                    <a:extLst>
                      <a:ext uri="{FF2B5EF4-FFF2-40B4-BE49-F238E27FC236}">
                        <a16:creationId xmlns:a16="http://schemas.microsoft.com/office/drawing/2014/main" id="{88C1840A-42D1-564F-ABF0-8AD888CCBF0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6" name="Rektangel 75">
                    <a:extLst>
                      <a:ext uri="{FF2B5EF4-FFF2-40B4-BE49-F238E27FC236}">
                        <a16:creationId xmlns:a16="http://schemas.microsoft.com/office/drawing/2014/main" id="{9753835D-5947-514F-B829-E0777B5CB37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69" name="Gruppe 68">
                  <a:extLst>
                    <a:ext uri="{FF2B5EF4-FFF2-40B4-BE49-F238E27FC236}">
                      <a16:creationId xmlns:a16="http://schemas.microsoft.com/office/drawing/2014/main" id="{9E4B048F-2DB5-864E-9916-4579BF69B403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70" name="Rektangel 69">
                    <a:extLst>
                      <a:ext uri="{FF2B5EF4-FFF2-40B4-BE49-F238E27FC236}">
                        <a16:creationId xmlns:a16="http://schemas.microsoft.com/office/drawing/2014/main" id="{966A3D23-DE40-5941-BDD7-7BBD534EA27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1" name="Rektangel 70">
                    <a:extLst>
                      <a:ext uri="{FF2B5EF4-FFF2-40B4-BE49-F238E27FC236}">
                        <a16:creationId xmlns:a16="http://schemas.microsoft.com/office/drawing/2014/main" id="{EAFFCAED-B4E3-E646-8F10-EEF2D096A5B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2" name="Rektangel 71">
                    <a:extLst>
                      <a:ext uri="{FF2B5EF4-FFF2-40B4-BE49-F238E27FC236}">
                        <a16:creationId xmlns:a16="http://schemas.microsoft.com/office/drawing/2014/main" id="{38798E96-DD98-A043-AFF1-46C523EB318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3" name="Rektangel 72">
                    <a:extLst>
                      <a:ext uri="{FF2B5EF4-FFF2-40B4-BE49-F238E27FC236}">
                        <a16:creationId xmlns:a16="http://schemas.microsoft.com/office/drawing/2014/main" id="{CA777E04-7EC0-7449-B74D-06BBDF2F184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62" name="TekstSylinder 61">
              <a:extLst>
                <a:ext uri="{FF2B5EF4-FFF2-40B4-BE49-F238E27FC236}">
                  <a16:creationId xmlns:a16="http://schemas.microsoft.com/office/drawing/2014/main" id="{288A1BEF-9AB5-4443-94A2-40B9C5C9EB68}"/>
                </a:ext>
              </a:extLst>
            </p:cNvPr>
            <p:cNvSpPr txBox="1"/>
            <p:nvPr userDrawn="1"/>
          </p:nvSpPr>
          <p:spPr>
            <a:xfrm>
              <a:off x="12252771" y="3429000"/>
              <a:ext cx="1127661" cy="342656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  <a:p>
              <a:pPr algn="l"/>
              <a:endParaRPr lang="nb-NO" err="1">
                <a:solidFill>
                  <a:schemeClr val="tx2"/>
                </a:solidFill>
              </a:endParaRPr>
            </a:p>
          </p:txBody>
        </p:sp>
        <p:cxnSp>
          <p:nvCxnSpPr>
            <p:cNvPr id="63" name="Vinkel 62">
              <a:extLst>
                <a:ext uri="{FF2B5EF4-FFF2-40B4-BE49-F238E27FC236}">
                  <a16:creationId xmlns:a16="http://schemas.microsoft.com/office/drawing/2014/main" id="{67280F82-ACFE-E245-96A5-28793ECC8DB2}"/>
                </a:ext>
              </a:extLst>
            </p:cNvPr>
            <p:cNvCxnSpPr>
              <a:cxnSpLocks/>
              <a:stCxn id="77" idx="3"/>
              <a:endCxn id="74" idx="3"/>
            </p:cNvCxnSpPr>
            <p:nvPr userDrawn="1"/>
          </p:nvCxnSpPr>
          <p:spPr>
            <a:xfrm>
              <a:off x="12610441" y="212088"/>
              <a:ext cx="12700" cy="955970"/>
            </a:xfrm>
            <a:prstGeom prst="bentConnector3">
              <a:avLst>
                <a:gd name="adj1" fmla="val 1025000"/>
              </a:avLst>
            </a:prstGeom>
            <a:ln cap="sq">
              <a:solidFill>
                <a:schemeClr val="tx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TekstSylinder 63">
              <a:extLst>
                <a:ext uri="{FF2B5EF4-FFF2-40B4-BE49-F238E27FC236}">
                  <a16:creationId xmlns:a16="http://schemas.microsoft.com/office/drawing/2014/main" id="{AFA9D3B3-2D34-474A-9293-C08A1F071263}"/>
                </a:ext>
              </a:extLst>
            </p:cNvPr>
            <p:cNvSpPr txBox="1"/>
            <p:nvPr userDrawn="1"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l"/>
              <a:r>
                <a:rPr lang="nb-NO" sz="700">
                  <a:solidFill>
                    <a:schemeClr val="tx1"/>
                  </a:solidFill>
                </a:rPr>
                <a:t>Mørk blå og mørk grønn bakgrunn, skal alltid ha negativ tekst/logo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621997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 grønn lys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0" y="-1"/>
            <a:ext cx="9149563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9149563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77F157D4-34D6-0F44-A5D8-A5C3BBE3B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A21D5-4B52-2745-910D-1FECE8F2075A}" type="datetime1">
              <a:rPr lang="nb-NO" smtClean="0"/>
              <a:t>18.11.2024</a:t>
            </a:fld>
            <a:endParaRPr lang="nb-NO"/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66471180-5D70-3944-9ACA-79BDABE29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5ED6F1D1-C340-3A4C-AF92-86E203942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8ACEFDFC-287E-0A4D-81A7-6CC8C070690D}" type="slidenum">
              <a:rPr lang="nb-NO" smtClean="0"/>
              <a:pPr algn="l"/>
              <a:t>‹#›</a:t>
            </a:fld>
            <a:endParaRPr lang="nb-NO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D3EE521D-3AAA-A648-B388-12C5AC7ADE57}"/>
              </a:ext>
            </a:extLst>
          </p:cNvPr>
          <p:cNvSpPr txBox="1"/>
          <p:nvPr userDrawn="1"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Deloverskrift grønn lys</a:t>
            </a:r>
          </a:p>
        </p:txBody>
      </p:sp>
      <p:grpSp>
        <p:nvGrpSpPr>
          <p:cNvPr id="12" name="Gruppe 11">
            <a:extLst>
              <a:ext uri="{FF2B5EF4-FFF2-40B4-BE49-F238E27FC236}">
                <a16:creationId xmlns:a16="http://schemas.microsoft.com/office/drawing/2014/main" id="{158459D6-D53B-844D-BA71-74AB73728085}"/>
              </a:ext>
            </a:extLst>
          </p:cNvPr>
          <p:cNvGrpSpPr/>
          <p:nvPr userDrawn="1"/>
        </p:nvGrpSpPr>
        <p:grpSpPr>
          <a:xfrm>
            <a:off x="-800" y="-1306644"/>
            <a:ext cx="12194000" cy="1075340"/>
            <a:chOff x="-800" y="-1229864"/>
            <a:chExt cx="12194000" cy="1075340"/>
          </a:xfrm>
        </p:grpSpPr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E188DF00-268E-454B-8375-A395777F20B8}"/>
                </a:ext>
              </a:extLst>
            </p:cNvPr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  <a:solidFill>
              <a:schemeClr val="bg1"/>
            </a:solidFill>
          </p:grpSpPr>
          <p:sp>
            <p:nvSpPr>
              <p:cNvPr id="40" name="Rektangel 39">
                <a:extLst>
                  <a:ext uri="{FF2B5EF4-FFF2-40B4-BE49-F238E27FC236}">
                    <a16:creationId xmlns:a16="http://schemas.microsoft.com/office/drawing/2014/main" id="{2300D8BC-F67F-024B-B7A8-72F2D829CC5B}"/>
                  </a:ext>
                </a:extLst>
              </p:cNvPr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647096E9-7BD1-F448-923D-13C08C92ADD4}"/>
                  </a:ext>
                </a:extLst>
              </p:cNvPr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2" name="Rektangel 41">
                <a:extLst>
                  <a:ext uri="{FF2B5EF4-FFF2-40B4-BE49-F238E27FC236}">
                    <a16:creationId xmlns:a16="http://schemas.microsoft.com/office/drawing/2014/main" id="{88F1A78D-6EC9-6C41-B955-D23B297959E6}"/>
                  </a:ext>
                </a:extLst>
              </p:cNvPr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3" name="Rektangel 42">
                <a:extLst>
                  <a:ext uri="{FF2B5EF4-FFF2-40B4-BE49-F238E27FC236}">
                    <a16:creationId xmlns:a16="http://schemas.microsoft.com/office/drawing/2014/main" id="{CB94A4E1-A3B4-8945-B3CA-72305CC00D74}"/>
                  </a:ext>
                </a:extLst>
              </p:cNvPr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4" name="Rektangel 43">
                <a:extLst>
                  <a:ext uri="{FF2B5EF4-FFF2-40B4-BE49-F238E27FC236}">
                    <a16:creationId xmlns:a16="http://schemas.microsoft.com/office/drawing/2014/main" id="{A660682E-2B87-D148-A73C-FEB58295FBBC}"/>
                  </a:ext>
                </a:extLst>
              </p:cNvPr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45" name="Rektangel 44">
                <a:extLst>
                  <a:ext uri="{FF2B5EF4-FFF2-40B4-BE49-F238E27FC236}">
                    <a16:creationId xmlns:a16="http://schemas.microsoft.com/office/drawing/2014/main" id="{CAB583B7-092C-8C44-8FC6-8645E0C359CD}"/>
                  </a:ext>
                </a:extLst>
              </p:cNvPr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</p:grpSp>
        <p:cxnSp>
          <p:nvCxnSpPr>
            <p:cNvPr id="14" name="Rett linje 13">
              <a:extLst>
                <a:ext uri="{FF2B5EF4-FFF2-40B4-BE49-F238E27FC236}">
                  <a16:creationId xmlns:a16="http://schemas.microsoft.com/office/drawing/2014/main" id="{8FA4E6A2-5732-6549-A186-30F9AE72D20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032200" y="-327852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tt linje 14">
              <a:extLst>
                <a:ext uri="{FF2B5EF4-FFF2-40B4-BE49-F238E27FC236}">
                  <a16:creationId xmlns:a16="http://schemas.microsoft.com/office/drawing/2014/main" id="{05CF6EC2-FE9E-404D-B949-ED86CF80A5DD}"/>
                </a:ext>
              </a:extLst>
            </p:cNvPr>
            <p:cNvCxnSpPr>
              <a:cxnSpLocks/>
              <a:stCxn id="30" idx="3"/>
            </p:cNvCxnSpPr>
            <p:nvPr userDrawn="1"/>
          </p:nvCxnSpPr>
          <p:spPr>
            <a:xfrm>
              <a:off x="4060800" y="-1010827"/>
              <a:ext cx="3600" cy="8563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tt linje 15">
              <a:extLst>
                <a:ext uri="{FF2B5EF4-FFF2-40B4-BE49-F238E27FC236}">
                  <a16:creationId xmlns:a16="http://schemas.microsoft.com/office/drawing/2014/main" id="{70652455-94F5-794E-A130-D37AC13F8591}"/>
                </a:ext>
              </a:extLst>
            </p:cNvPr>
            <p:cNvCxnSpPr>
              <a:cxnSpLocks/>
              <a:stCxn id="32" idx="3"/>
            </p:cNvCxnSpPr>
            <p:nvPr userDrawn="1"/>
          </p:nvCxnSpPr>
          <p:spPr>
            <a:xfrm>
              <a:off x="6090400" y="-887727"/>
              <a:ext cx="5400" cy="7332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6">
              <a:extLst>
                <a:ext uri="{FF2B5EF4-FFF2-40B4-BE49-F238E27FC236}">
                  <a16:creationId xmlns:a16="http://schemas.microsoft.com/office/drawing/2014/main" id="{795B443C-342D-3B47-814D-FC3DC164A6A3}"/>
                </a:ext>
              </a:extLst>
            </p:cNvPr>
            <p:cNvCxnSpPr>
              <a:cxnSpLocks/>
              <a:stCxn id="28" idx="1"/>
            </p:cNvCxnSpPr>
            <p:nvPr userDrawn="1"/>
          </p:nvCxnSpPr>
          <p:spPr>
            <a:xfrm>
              <a:off x="0" y="-1126825"/>
              <a:ext cx="0" cy="9723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tt linje 17">
              <a:extLst>
                <a:ext uri="{FF2B5EF4-FFF2-40B4-BE49-F238E27FC236}">
                  <a16:creationId xmlns:a16="http://schemas.microsoft.com/office/drawing/2014/main" id="{EE26866E-8709-5043-8A6F-806017132DAC}"/>
                </a:ext>
              </a:extLst>
            </p:cNvPr>
            <p:cNvCxnSpPr>
              <a:cxnSpLocks/>
              <a:stCxn id="34" idx="3"/>
            </p:cNvCxnSpPr>
            <p:nvPr userDrawn="1"/>
          </p:nvCxnSpPr>
          <p:spPr>
            <a:xfrm>
              <a:off x="8128000" y="-764627"/>
              <a:ext cx="800" cy="6101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linje 18">
              <a:extLst>
                <a:ext uri="{FF2B5EF4-FFF2-40B4-BE49-F238E27FC236}">
                  <a16:creationId xmlns:a16="http://schemas.microsoft.com/office/drawing/2014/main" id="{00C31517-BEB7-DF4A-873C-02E09FE2DC40}"/>
                </a:ext>
              </a:extLst>
            </p:cNvPr>
            <p:cNvCxnSpPr>
              <a:cxnSpLocks/>
              <a:stCxn id="38" idx="3"/>
            </p:cNvCxnSpPr>
            <p:nvPr userDrawn="1"/>
          </p:nvCxnSpPr>
          <p:spPr>
            <a:xfrm>
              <a:off x="12192000" y="-518425"/>
              <a:ext cx="1200" cy="3639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tt linje 19">
              <a:extLst>
                <a:ext uri="{FF2B5EF4-FFF2-40B4-BE49-F238E27FC236}">
                  <a16:creationId xmlns:a16="http://schemas.microsoft.com/office/drawing/2014/main" id="{799274A7-A269-CB4C-9481-47699915B949}"/>
                </a:ext>
              </a:extLst>
            </p:cNvPr>
            <p:cNvCxnSpPr>
              <a:cxnSpLocks/>
              <a:stCxn id="36" idx="3"/>
            </p:cNvCxnSpPr>
            <p:nvPr userDrawn="1"/>
          </p:nvCxnSpPr>
          <p:spPr>
            <a:xfrm>
              <a:off x="10156824" y="-641527"/>
              <a:ext cx="4176" cy="4870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uppe 20">
              <a:extLst>
                <a:ext uri="{FF2B5EF4-FFF2-40B4-BE49-F238E27FC236}">
                  <a16:creationId xmlns:a16="http://schemas.microsoft.com/office/drawing/2014/main" id="{65B05DAC-0408-934B-A8D7-0D7354AF9495}"/>
                </a:ext>
              </a:extLst>
            </p:cNvPr>
            <p:cNvGrpSpPr/>
            <p:nvPr userDrawn="1"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38" name="Rektangel 37">
                <a:extLst>
                  <a:ext uri="{FF2B5EF4-FFF2-40B4-BE49-F238E27FC236}">
                    <a16:creationId xmlns:a16="http://schemas.microsoft.com/office/drawing/2014/main" id="{1521B770-6E91-494E-A5B0-7AAC44638291}"/>
                  </a:ext>
                </a:extLst>
              </p:cNvPr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33,87 cm</a:t>
                </a:r>
              </a:p>
            </p:txBody>
          </p:sp>
          <p:cxnSp>
            <p:nvCxnSpPr>
              <p:cNvPr id="39" name="Rett linje 38">
                <a:extLst>
                  <a:ext uri="{FF2B5EF4-FFF2-40B4-BE49-F238E27FC236}">
                    <a16:creationId xmlns:a16="http://schemas.microsoft.com/office/drawing/2014/main" id="{C1EC5E3C-6B5E-8646-B3DC-E7FEBC0A9FBF}"/>
                  </a:ext>
                </a:extLst>
              </p:cNvPr>
              <p:cNvCxnSpPr/>
              <p:nvPr userDrawn="1"/>
            </p:nvCxnSpPr>
            <p:spPr>
              <a:xfrm>
                <a:off x="0" y="-480093"/>
                <a:ext cx="12192000" cy="11297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uppe 21">
              <a:extLst>
                <a:ext uri="{FF2B5EF4-FFF2-40B4-BE49-F238E27FC236}">
                  <a16:creationId xmlns:a16="http://schemas.microsoft.com/office/drawing/2014/main" id="{813C68BF-7BCD-3144-832D-D00D5B8FAEAE}"/>
                </a:ext>
              </a:extLst>
            </p:cNvPr>
            <p:cNvGrpSpPr/>
            <p:nvPr userDrawn="1"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36" name="Rektangel 35">
                <a:extLst>
                  <a:ext uri="{FF2B5EF4-FFF2-40B4-BE49-F238E27FC236}">
                    <a16:creationId xmlns:a16="http://schemas.microsoft.com/office/drawing/2014/main" id="{0EA7456C-A5D8-4C4A-997B-0322D8FD4396}"/>
                  </a:ext>
                </a:extLst>
              </p:cNvPr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28,20 cm</a:t>
                </a:r>
              </a:p>
            </p:txBody>
          </p:sp>
          <p:cxnSp>
            <p:nvCxnSpPr>
              <p:cNvPr id="37" name="Rett linje 36">
                <a:extLst>
                  <a:ext uri="{FF2B5EF4-FFF2-40B4-BE49-F238E27FC236}">
                    <a16:creationId xmlns:a16="http://schemas.microsoft.com/office/drawing/2014/main" id="{E49F3143-B180-4644-9BB0-1533DB6D4FB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724066"/>
                <a:ext cx="1015682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uppe 22">
              <a:extLst>
                <a:ext uri="{FF2B5EF4-FFF2-40B4-BE49-F238E27FC236}">
                  <a16:creationId xmlns:a16="http://schemas.microsoft.com/office/drawing/2014/main" id="{402DB7DF-9E18-5142-B923-098747DCB4CC}"/>
                </a:ext>
              </a:extLst>
            </p:cNvPr>
            <p:cNvGrpSpPr/>
            <p:nvPr userDrawn="1"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34" name="Rektangel 33">
                <a:extLst>
                  <a:ext uri="{FF2B5EF4-FFF2-40B4-BE49-F238E27FC236}">
                    <a16:creationId xmlns:a16="http://schemas.microsoft.com/office/drawing/2014/main" id="{730C65A2-D4F2-6049-9756-7997975EF215}"/>
                  </a:ext>
                </a:extLst>
              </p:cNvPr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22,56 cm</a:t>
                </a:r>
              </a:p>
            </p:txBody>
          </p:sp>
          <p:cxnSp>
            <p:nvCxnSpPr>
              <p:cNvPr id="35" name="Rett linje 34">
                <a:extLst>
                  <a:ext uri="{FF2B5EF4-FFF2-40B4-BE49-F238E27FC236}">
                    <a16:creationId xmlns:a16="http://schemas.microsoft.com/office/drawing/2014/main" id="{021A5BC1-1462-3149-A508-66B5096BA50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985856"/>
                <a:ext cx="812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uppe 23">
              <a:extLst>
                <a:ext uri="{FF2B5EF4-FFF2-40B4-BE49-F238E27FC236}">
                  <a16:creationId xmlns:a16="http://schemas.microsoft.com/office/drawing/2014/main" id="{8F643D34-4202-014D-A409-F3AE63810010}"/>
                </a:ext>
              </a:extLst>
            </p:cNvPr>
            <p:cNvGrpSpPr/>
            <p:nvPr userDrawn="1"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32" name="Rektangel 31">
                <a:extLst>
                  <a:ext uri="{FF2B5EF4-FFF2-40B4-BE49-F238E27FC236}">
                    <a16:creationId xmlns:a16="http://schemas.microsoft.com/office/drawing/2014/main" id="{CC2AEB20-6C36-2C4B-9783-ADE5D86A64A8}"/>
                  </a:ext>
                </a:extLst>
              </p:cNvPr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33" name="Rett linje 32">
                <a:extLst>
                  <a:ext uri="{FF2B5EF4-FFF2-40B4-BE49-F238E27FC236}">
                    <a16:creationId xmlns:a16="http://schemas.microsoft.com/office/drawing/2014/main" id="{2883B2AF-AA89-D742-AE4C-2EA7A02B41A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24764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uppe 24">
              <a:extLst>
                <a:ext uri="{FF2B5EF4-FFF2-40B4-BE49-F238E27FC236}">
                  <a16:creationId xmlns:a16="http://schemas.microsoft.com/office/drawing/2014/main" id="{5017F6E7-E15A-6848-9627-102E48E78E90}"/>
                </a:ext>
              </a:extLst>
            </p:cNvPr>
            <p:cNvGrpSpPr/>
            <p:nvPr userDrawn="1"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30" name="Rektangel 29">
                <a:extLst>
                  <a:ext uri="{FF2B5EF4-FFF2-40B4-BE49-F238E27FC236}">
                    <a16:creationId xmlns:a16="http://schemas.microsoft.com/office/drawing/2014/main" id="{9EC7EFE3-11F5-A140-A936-341F5D7B4425}"/>
                  </a:ext>
                </a:extLst>
              </p:cNvPr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31" name="Rett linje 30">
                <a:extLst>
                  <a:ext uri="{FF2B5EF4-FFF2-40B4-BE49-F238E27FC236}">
                    <a16:creationId xmlns:a16="http://schemas.microsoft.com/office/drawing/2014/main" id="{13878679-ED06-304A-A043-C126DAD1189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50943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uppe 25">
              <a:extLst>
                <a:ext uri="{FF2B5EF4-FFF2-40B4-BE49-F238E27FC236}">
                  <a16:creationId xmlns:a16="http://schemas.microsoft.com/office/drawing/2014/main" id="{2AF37A9D-3616-EE4F-9E64-B8053056BC30}"/>
                </a:ext>
              </a:extLst>
            </p:cNvPr>
            <p:cNvGrpSpPr/>
            <p:nvPr userDrawn="1"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28" name="Rektangel 27">
                <a:extLst>
                  <a:ext uri="{FF2B5EF4-FFF2-40B4-BE49-F238E27FC236}">
                    <a16:creationId xmlns:a16="http://schemas.microsoft.com/office/drawing/2014/main" id="{7FCF05E7-54B6-454D-A276-DA9CD3EE72B7}"/>
                  </a:ext>
                </a:extLst>
              </p:cNvPr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2,82 cm</a:t>
                </a:r>
              </a:p>
            </p:txBody>
          </p:sp>
          <p:cxnSp>
            <p:nvCxnSpPr>
              <p:cNvPr id="29" name="Rett linje 28">
                <a:extLst>
                  <a:ext uri="{FF2B5EF4-FFF2-40B4-BE49-F238E27FC236}">
                    <a16:creationId xmlns:a16="http://schemas.microsoft.com/office/drawing/2014/main" id="{04D625DA-25CB-D545-96AE-6376278AEE1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764452"/>
                <a:ext cx="1015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7" name="Rett linje 26">
              <a:extLst>
                <a:ext uri="{FF2B5EF4-FFF2-40B4-BE49-F238E27FC236}">
                  <a16:creationId xmlns:a16="http://schemas.microsoft.com/office/drawing/2014/main" id="{84B31179-CC5A-0545-806B-85F7004B31C6}"/>
                </a:ext>
              </a:extLst>
            </p:cNvPr>
            <p:cNvCxnSpPr/>
            <p:nvPr userDrawn="1"/>
          </p:nvCxnSpPr>
          <p:spPr>
            <a:xfrm>
              <a:off x="1015200" y="-1113866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uppe 45">
            <a:extLst>
              <a:ext uri="{FF2B5EF4-FFF2-40B4-BE49-F238E27FC236}">
                <a16:creationId xmlns:a16="http://schemas.microsoft.com/office/drawing/2014/main" id="{4812DB14-1D5C-3D48-921B-BB1B20AD4C85}"/>
              </a:ext>
            </a:extLst>
          </p:cNvPr>
          <p:cNvGrpSpPr/>
          <p:nvPr userDrawn="1"/>
        </p:nvGrpSpPr>
        <p:grpSpPr>
          <a:xfrm>
            <a:off x="-715963" y="-4004"/>
            <a:ext cx="590564" cy="6862004"/>
            <a:chOff x="-715963" y="-4004"/>
            <a:chExt cx="590564" cy="6862004"/>
          </a:xfrm>
        </p:grpSpPr>
        <p:sp>
          <p:nvSpPr>
            <p:cNvPr id="47" name="Rektangel 46">
              <a:extLst>
                <a:ext uri="{FF2B5EF4-FFF2-40B4-BE49-F238E27FC236}">
                  <a16:creationId xmlns:a16="http://schemas.microsoft.com/office/drawing/2014/main" id="{17A095E5-75D2-B442-9366-8C0AC79117AD}"/>
                </a:ext>
              </a:extLst>
            </p:cNvPr>
            <p:cNvSpPr/>
            <p:nvPr/>
          </p:nvSpPr>
          <p:spPr>
            <a:xfrm rot="16200000">
              <a:off x="-591311" y="6392613"/>
              <a:ext cx="765175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2,13 cm</a:t>
              </a:r>
            </a:p>
          </p:txBody>
        </p:sp>
        <p:sp>
          <p:nvSpPr>
            <p:cNvPr id="48" name="Rektangel 47">
              <a:extLst>
                <a:ext uri="{FF2B5EF4-FFF2-40B4-BE49-F238E27FC236}">
                  <a16:creationId xmlns:a16="http://schemas.microsoft.com/office/drawing/2014/main" id="{122625EC-1AE6-C04B-9935-5F06C73DEE2B}"/>
                </a:ext>
              </a:extLst>
            </p:cNvPr>
            <p:cNvSpPr/>
            <p:nvPr userDrawn="1"/>
          </p:nvSpPr>
          <p:spPr>
            <a:xfrm rot="16200000">
              <a:off x="-1224723" y="4993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7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5,64 cm</a:t>
              </a:r>
            </a:p>
          </p:txBody>
        </p:sp>
        <p:sp>
          <p:nvSpPr>
            <p:cNvPr id="49" name="Rektangel 48">
              <a:extLst>
                <a:ext uri="{FF2B5EF4-FFF2-40B4-BE49-F238E27FC236}">
                  <a16:creationId xmlns:a16="http://schemas.microsoft.com/office/drawing/2014/main" id="{B3D5A906-A3BC-DB4D-A12D-187D6CB6F0AB}"/>
                </a:ext>
              </a:extLst>
            </p:cNvPr>
            <p:cNvSpPr/>
            <p:nvPr userDrawn="1"/>
          </p:nvSpPr>
          <p:spPr>
            <a:xfrm rot="16200000">
              <a:off x="-1224723" y="2961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sp>
          <p:nvSpPr>
            <p:cNvPr id="50" name="Rektangel 49">
              <a:extLst>
                <a:ext uri="{FF2B5EF4-FFF2-40B4-BE49-F238E27FC236}">
                  <a16:creationId xmlns:a16="http://schemas.microsoft.com/office/drawing/2014/main" id="{637E306A-F4AC-6C46-84E0-6AB6EC2D17B5}"/>
                </a:ext>
              </a:extLst>
            </p:cNvPr>
            <p:cNvSpPr/>
            <p:nvPr userDrawn="1"/>
          </p:nvSpPr>
          <p:spPr>
            <a:xfrm rot="16200000">
              <a:off x="-1224723" y="929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cxnSp>
          <p:nvCxnSpPr>
            <p:cNvPr id="51" name="Rett linje 50">
              <a:extLst>
                <a:ext uri="{FF2B5EF4-FFF2-40B4-BE49-F238E27FC236}">
                  <a16:creationId xmlns:a16="http://schemas.microsoft.com/office/drawing/2014/main" id="{40CF3BE8-E8F8-704C-AF60-828B54F1F4A0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16188" y="397673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Rett linje 51">
              <a:extLst>
                <a:ext uri="{FF2B5EF4-FFF2-40B4-BE49-F238E27FC236}">
                  <a16:creationId xmlns:a16="http://schemas.microsoft.com/office/drawing/2014/main" id="{BF408A72-F302-8B42-B304-74B02BD754AC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650022" y="4059797"/>
              <a:ext cx="52309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Rett linje 52">
              <a:extLst>
                <a:ext uri="{FF2B5EF4-FFF2-40B4-BE49-F238E27FC236}">
                  <a16:creationId xmlns:a16="http://schemas.microsoft.com/office/drawing/2014/main" id="{F5165102-1ABA-724A-B790-6170D9B35C64}"/>
                </a:ext>
              </a:extLst>
            </p:cNvPr>
            <p:cNvCxnSpPr>
              <a:cxnSpLocks/>
              <a:stCxn id="55" idx="3"/>
            </p:cNvCxnSpPr>
            <p:nvPr userDrawn="1"/>
          </p:nvCxnSpPr>
          <p:spPr>
            <a:xfrm flipV="1">
              <a:off x="-489823" y="-3804"/>
              <a:ext cx="363900" cy="540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Rett linje 53">
              <a:extLst>
                <a:ext uri="{FF2B5EF4-FFF2-40B4-BE49-F238E27FC236}">
                  <a16:creationId xmlns:a16="http://schemas.microsoft.com/office/drawing/2014/main" id="{C51842D6-CC2C-5749-8249-DE5137180F0E}"/>
                </a:ext>
              </a:extLst>
            </p:cNvPr>
            <p:cNvCxnSpPr>
              <a:cxnSpLocks/>
              <a:stCxn id="55" idx="1"/>
            </p:cNvCxnSpPr>
            <p:nvPr userDrawn="1"/>
          </p:nvCxnSpPr>
          <p:spPr>
            <a:xfrm flipV="1">
              <a:off x="-489823" y="6091998"/>
              <a:ext cx="363900" cy="798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Rektangel 54">
              <a:extLst>
                <a:ext uri="{FF2B5EF4-FFF2-40B4-BE49-F238E27FC236}">
                  <a16:creationId xmlns:a16="http://schemas.microsoft.com/office/drawing/2014/main" id="{CA82C4D0-0384-834D-8AAE-AEAAC0E546FD}"/>
                </a:ext>
              </a:extLst>
            </p:cNvPr>
            <p:cNvSpPr/>
            <p:nvPr userDrawn="1"/>
          </p:nvSpPr>
          <p:spPr>
            <a:xfrm rot="162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16,92 cm</a:t>
              </a:r>
            </a:p>
          </p:txBody>
        </p:sp>
        <p:cxnSp>
          <p:nvCxnSpPr>
            <p:cNvPr id="56" name="Rett linje 55">
              <a:extLst>
                <a:ext uri="{FF2B5EF4-FFF2-40B4-BE49-F238E27FC236}">
                  <a16:creationId xmlns:a16="http://schemas.microsoft.com/office/drawing/2014/main" id="{6D9F0821-8054-5444-9984-FA852B99870F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3432384" y="3047196"/>
              <a:ext cx="60912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Rektangel 56">
              <a:extLst>
                <a:ext uri="{FF2B5EF4-FFF2-40B4-BE49-F238E27FC236}">
                  <a16:creationId xmlns:a16="http://schemas.microsoft.com/office/drawing/2014/main" id="{D1DCA6B5-1F9B-284B-99B6-79C8E3704F7D}"/>
                </a:ext>
              </a:extLst>
            </p:cNvPr>
            <p:cNvSpPr/>
            <p:nvPr userDrawn="1"/>
          </p:nvSpPr>
          <p:spPr>
            <a:xfrm rot="162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11,28 cm</a:t>
              </a:r>
            </a:p>
          </p:txBody>
        </p:sp>
        <p:cxnSp>
          <p:nvCxnSpPr>
            <p:cNvPr id="58" name="Rett linje 57">
              <a:extLst>
                <a:ext uri="{FF2B5EF4-FFF2-40B4-BE49-F238E27FC236}">
                  <a16:creationId xmlns:a16="http://schemas.microsoft.com/office/drawing/2014/main" id="{67AE4745-4116-BE40-89D9-42635CE428E2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540284" y="2031996"/>
              <a:ext cx="4060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Rett linje 58">
              <a:extLst>
                <a:ext uri="{FF2B5EF4-FFF2-40B4-BE49-F238E27FC236}">
                  <a16:creationId xmlns:a16="http://schemas.microsoft.com/office/drawing/2014/main" id="{3C3A8814-059C-1645-A49C-84890585468B}"/>
                </a:ext>
              </a:extLst>
            </p:cNvPr>
            <p:cNvCxnSpPr/>
            <p:nvPr userDrawn="1"/>
          </p:nvCxnSpPr>
          <p:spPr>
            <a:xfrm rot="16200000">
              <a:off x="-208461" y="6773298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Rett linje 59">
              <a:extLst>
                <a:ext uri="{FF2B5EF4-FFF2-40B4-BE49-F238E27FC236}">
                  <a16:creationId xmlns:a16="http://schemas.microsoft.com/office/drawing/2014/main" id="{C7AE2EF8-89A4-BF4B-9AA0-141CEEDEB59C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16188" y="194396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TekstSylinder 60">
            <a:extLst>
              <a:ext uri="{FF2B5EF4-FFF2-40B4-BE49-F238E27FC236}">
                <a16:creationId xmlns:a16="http://schemas.microsoft.com/office/drawing/2014/main" id="{5623F2AD-426B-A24A-B1BC-21ADF95218BA}"/>
              </a:ext>
            </a:extLst>
          </p:cNvPr>
          <p:cNvSpPr txBox="1"/>
          <p:nvPr userDrawn="1"/>
        </p:nvSpPr>
        <p:spPr>
          <a:xfrm>
            <a:off x="0" y="-213030"/>
            <a:ext cx="3068662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Oslo 2019</a:t>
            </a:r>
          </a:p>
        </p:txBody>
      </p:sp>
    </p:spTree>
    <p:extLst>
      <p:ext uri="{BB962C8B-B14F-4D97-AF65-F5344CB8AC3E}">
        <p14:creationId xmlns:p14="http://schemas.microsoft.com/office/powerpoint/2010/main" val="40388248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 rød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0" y="-1"/>
            <a:ext cx="9149563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9149563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77F157D4-34D6-0F44-A5D8-A5C3BBE3B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A6F0-0B8A-9444-BB6E-70C7E9D9BBE0}" type="datetime1">
              <a:rPr lang="nb-NO" smtClean="0"/>
              <a:t>18.11.2024</a:t>
            </a:fld>
            <a:endParaRPr lang="nb-NO"/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66471180-5D70-3944-9ACA-79BDABE29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5ED6F1D1-C340-3A4C-AF92-86E203942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8ACEFDFC-287E-0A4D-81A7-6CC8C070690D}" type="slidenum">
              <a:rPr lang="nb-NO" smtClean="0"/>
              <a:pPr algn="l"/>
              <a:t>‹#›</a:t>
            </a:fld>
            <a:endParaRPr lang="nb-NO"/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380454CF-FC92-4149-8A21-8BC7D56A2723}"/>
              </a:ext>
            </a:extLst>
          </p:cNvPr>
          <p:cNvSpPr txBox="1"/>
          <p:nvPr userDrawn="1"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Deloverskrift rød</a:t>
            </a:r>
          </a:p>
        </p:txBody>
      </p:sp>
    </p:spTree>
    <p:extLst>
      <p:ext uri="{BB962C8B-B14F-4D97-AF65-F5344CB8AC3E}">
        <p14:creationId xmlns:p14="http://schemas.microsoft.com/office/powerpoint/2010/main" val="14173127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 gul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0" y="-1"/>
            <a:ext cx="9149563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9149563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77F157D4-34D6-0F44-A5D8-A5C3BBE3B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D2464-A518-1A48-B5E7-CA9150B3889F}" type="datetime1">
              <a:rPr lang="nb-NO" smtClean="0"/>
              <a:t>18.11.2024</a:t>
            </a:fld>
            <a:endParaRPr lang="nb-NO"/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66471180-5D70-3944-9ACA-79BDABE29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5ED6F1D1-C340-3A4C-AF92-86E203942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8ACEFDFC-287E-0A4D-81A7-6CC8C070690D}" type="slidenum">
              <a:rPr lang="nb-NO" smtClean="0"/>
              <a:pPr algn="l"/>
              <a:t>‹#›</a:t>
            </a:fld>
            <a:endParaRPr lang="nb-NO"/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89B6CDA4-7176-8F4A-ACCF-608A8E6C105F}"/>
              </a:ext>
            </a:extLst>
          </p:cNvPr>
          <p:cNvSpPr txBox="1"/>
          <p:nvPr userDrawn="1"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Deloverskrift gul</a:t>
            </a:r>
          </a:p>
        </p:txBody>
      </p:sp>
    </p:spTree>
    <p:extLst>
      <p:ext uri="{BB962C8B-B14F-4D97-AF65-F5344CB8AC3E}">
        <p14:creationId xmlns:p14="http://schemas.microsoft.com/office/powerpoint/2010/main" val="15081247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 beig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0" y="-1"/>
            <a:ext cx="9149563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9149563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77F157D4-34D6-0F44-A5D8-A5C3BBE3B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B9390-45D3-3F49-83A6-08ED4C2BD589}" type="datetime1">
              <a:rPr lang="nb-NO" smtClean="0"/>
              <a:t>18.11.2024</a:t>
            </a:fld>
            <a:endParaRPr lang="nb-NO"/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66471180-5D70-3944-9ACA-79BDABE29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5ED6F1D1-C340-3A4C-AF92-86E203942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8ACEFDFC-287E-0A4D-81A7-6CC8C070690D}" type="slidenum">
              <a:rPr lang="nb-NO" smtClean="0"/>
              <a:pPr algn="l"/>
              <a:t>‹#›</a:t>
            </a:fld>
            <a:endParaRPr lang="nb-NO"/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E4986A0A-A0AC-804C-893B-A9A85566615C}"/>
              </a:ext>
            </a:extLst>
          </p:cNvPr>
          <p:cNvSpPr txBox="1"/>
          <p:nvPr userDrawn="1"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Deloverskrift beige</a:t>
            </a:r>
          </a:p>
        </p:txBody>
      </p:sp>
    </p:spTree>
    <p:extLst>
      <p:ext uri="{BB962C8B-B14F-4D97-AF65-F5344CB8AC3E}">
        <p14:creationId xmlns:p14="http://schemas.microsoft.com/office/powerpoint/2010/main" val="2074625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ny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1" y="-1"/>
            <a:ext cx="4363624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4363625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E4986A0A-A0AC-804C-893B-A9A85566615C}"/>
              </a:ext>
            </a:extLst>
          </p:cNvPr>
          <p:cNvSpPr txBox="1"/>
          <p:nvPr userDrawn="1"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Ny tittel gul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519149A9-FDA1-A64B-97A5-C26D292931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5175" y="476000"/>
            <a:ext cx="1080000" cy="1080000"/>
          </a:xfrm>
          <a:prstGeom prst="rect">
            <a:avLst/>
          </a:prstGeom>
        </p:spPr>
      </p:pic>
      <p:sp>
        <p:nvSpPr>
          <p:cNvPr id="6" name="Plassholder for bilde 5"/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096000"/>
          </a:xfrm>
        </p:spPr>
        <p:txBody>
          <a:bodyPr anchor="b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 sz="1400" baseline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b-NO" noProof="0"/>
              <a:t>1. Dobbeltklikk på ikonet over</a:t>
            </a:r>
            <a:br>
              <a:rPr lang="nb-NO" noProof="0"/>
            </a:br>
            <a:r>
              <a:rPr lang="nb-NO" noProof="0"/>
              <a:t>2. Velg bildet du ønsker å sette inn</a:t>
            </a:r>
            <a:br>
              <a:rPr lang="nb-NO" noProof="0"/>
            </a:br>
            <a:r>
              <a:rPr lang="nb-NO" noProof="0"/>
              <a:t>3. Bruk ‘bildeverktøy’ –&gt; ‘beskjær’ for å endre bildeutsnitt</a:t>
            </a:r>
            <a:br>
              <a:rPr lang="nb-NO" noProof="0"/>
            </a:br>
            <a:r>
              <a:rPr lang="nb-NO" noProof="0"/>
              <a:t>Her kan du velge utsnitt ved å dra i de hvite kulene i hjørnet. </a:t>
            </a:r>
            <a:br>
              <a:rPr lang="nb-NO" noProof="0"/>
            </a:br>
            <a:r>
              <a:rPr lang="nb-NO" noProof="0"/>
              <a:t>(Hold </a:t>
            </a:r>
            <a:r>
              <a:rPr lang="nb-NO" noProof="0" err="1"/>
              <a:t>Shift</a:t>
            </a:r>
            <a:r>
              <a:rPr lang="nb-NO" noProof="0"/>
              <a:t> inne for å bevare forholdet mellom sidene.)</a:t>
            </a:r>
          </a:p>
        </p:txBody>
      </p:sp>
    </p:spTree>
    <p:extLst>
      <p:ext uri="{BB962C8B-B14F-4D97-AF65-F5344CB8AC3E}">
        <p14:creationId xmlns:p14="http://schemas.microsoft.com/office/powerpoint/2010/main" val="25549279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56615-DCB5-2B4F-BCCC-4EEFA0E4D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0001"/>
            <a:ext cx="9469438" cy="1311999"/>
          </a:xfrm>
        </p:spPr>
        <p:txBody>
          <a:bodyPr/>
          <a:lstStyle/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EDA618-8263-3B48-8419-2923D99A7C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6" y="2032001"/>
            <a:ext cx="9469438" cy="4060824"/>
          </a:xfrm>
        </p:spPr>
        <p:txBody>
          <a:bodyPr/>
          <a:lstStyle>
            <a:lvl1pPr>
              <a:spcBef>
                <a:spcPts val="1800"/>
              </a:spcBef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Plassholder for dato 7">
            <a:extLst>
              <a:ext uri="{FF2B5EF4-FFF2-40B4-BE49-F238E27FC236}">
                <a16:creationId xmlns:a16="http://schemas.microsoft.com/office/drawing/2014/main" id="{3E12D321-ABE7-4749-B525-0C097A745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E0DF-BE6B-D248-92A9-54242D212695}" type="datetime1">
              <a:rPr lang="nb-NO" smtClean="0"/>
              <a:t>18.11.2024</a:t>
            </a:fld>
            <a:endParaRPr lang="nb-NO"/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654CE51F-6683-D445-88A7-E87B32F33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438A54BC-BEDC-5D49-9148-41A1E4A0E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349194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34579-FABD-EC44-973E-C8A82F62C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20001"/>
            <a:ext cx="10801349" cy="1311999"/>
          </a:xfrm>
        </p:spPr>
        <p:txBody>
          <a:bodyPr/>
          <a:lstStyle/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247774-B914-4F43-A197-7AAC71FDF8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325" y="2032000"/>
            <a:ext cx="5181600" cy="4060826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F75A28-A05B-4C45-9436-D5C5546D0D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5074" y="2032000"/>
            <a:ext cx="5181600" cy="4060826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A00CD6-D31A-494A-8DFA-BCD489A18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31E7B-50BA-9449-91F9-9A9201D90364}" type="datetime1">
              <a:rPr lang="nb-NO" smtClean="0"/>
              <a:t>18.11.2024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D27627-5112-4945-AD07-C93525DEF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0D2FEF-D3CB-AD4E-9695-8CF14EC61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139408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innholdsd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34579-FABD-EC44-973E-C8A82F62C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0001"/>
            <a:ext cx="5181600" cy="1311999"/>
          </a:xfrm>
        </p:spPr>
        <p:txBody>
          <a:bodyPr/>
          <a:lstStyle/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247774-B914-4F43-A197-7AAC71FDF8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325" y="2032000"/>
            <a:ext cx="5181600" cy="4060826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A00CD6-D31A-494A-8DFA-BCD489A18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34FEE-7D88-AA46-8139-80D9197567F4}" type="datetime1">
              <a:rPr lang="nb-NO" smtClean="0"/>
              <a:t>18.11.2024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D27627-5112-4945-AD07-C93525DEF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0D2FEF-D3CB-AD4E-9695-8CF14EC61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28149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re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34579-FABD-EC44-973E-C8A82F62C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720001"/>
            <a:ext cx="10801349" cy="1311999"/>
          </a:xfrm>
        </p:spPr>
        <p:txBody>
          <a:bodyPr/>
          <a:lstStyle/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247774-B914-4F43-A197-7AAC71FDF8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325" y="2032000"/>
            <a:ext cx="2794087" cy="4060826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F75A28-A05B-4C45-9436-D5C5546D0D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64001" y="2032000"/>
            <a:ext cx="3370812" cy="4060826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A00CD6-D31A-494A-8DFA-BCD489A18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C1D8A-1AB1-7949-9E34-570CB6C6816A}" type="datetime1">
              <a:rPr lang="nb-NO" smtClean="0"/>
              <a:t>18.11.2024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D27627-5112-4945-AD07-C93525DEF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0D2FEF-D3CB-AD4E-9695-8CF14EC61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CA632195-EBBA-0E43-9228-823934194B1B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125862" y="2032000"/>
            <a:ext cx="3370812" cy="4060826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8596653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nhold bilde høy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56615-DCB5-2B4F-BCCC-4EEFA0E4DF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720001"/>
            <a:ext cx="5400675" cy="1311999"/>
          </a:xfrm>
        </p:spPr>
        <p:txBody>
          <a:bodyPr rIns="360000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EDA618-8263-3B48-8419-2923D99A7CE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95325" y="2032001"/>
            <a:ext cx="5400675" cy="3924272"/>
          </a:xfrm>
        </p:spPr>
        <p:txBody>
          <a:bodyPr rIns="360000"/>
          <a:lstStyle>
            <a:lvl1pPr>
              <a:spcBef>
                <a:spcPts val="1200"/>
              </a:spcBef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Plassholder for dato 7">
            <a:extLst>
              <a:ext uri="{FF2B5EF4-FFF2-40B4-BE49-F238E27FC236}">
                <a16:creationId xmlns:a16="http://schemas.microsoft.com/office/drawing/2014/main" id="{3E12D321-ABE7-4749-B525-0C097A745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66B14-D201-5E43-92B4-5BFC4FDF65D3}" type="datetime1">
              <a:rPr lang="nb-NO" smtClean="0"/>
              <a:t>18.11.2024</a:t>
            </a:fld>
            <a:endParaRPr lang="nb-NO"/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654CE51F-6683-D445-88A7-E87B32F33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27199" y="6292849"/>
            <a:ext cx="4064000" cy="365125"/>
          </a:xfrm>
        </p:spPr>
        <p:txBody>
          <a:bodyPr/>
          <a:lstStyle/>
          <a:p>
            <a:endParaRPr lang="nb-NO"/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438A54BC-BEDC-5D49-9148-41A1E4A0E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5" name="Plassholder for bilde 4">
            <a:extLst>
              <a:ext uri="{FF2B5EF4-FFF2-40B4-BE49-F238E27FC236}">
                <a16:creationId xmlns:a16="http://schemas.microsoft.com/office/drawing/2014/main" id="{D25668C1-8BFE-9845-BF15-C29694E485B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1200" y="0"/>
            <a:ext cx="6091200" cy="6858000"/>
          </a:xfrm>
        </p:spPr>
        <p:txBody>
          <a:bodyPr tIns="72000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/>
            </a:lvl1pPr>
          </a:lstStyle>
          <a:p>
            <a:r>
              <a:rPr lang="nb-NO"/>
              <a:t>Klikk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38103631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tat pos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56615-DCB5-2B4F-BCCC-4EEFA0E4D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0001"/>
            <a:ext cx="9469438" cy="1311999"/>
          </a:xfrm>
        </p:spPr>
        <p:txBody>
          <a:bodyPr/>
          <a:lstStyle/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EDA618-8263-3B48-8419-2923D99A7C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6" y="2032001"/>
            <a:ext cx="9469438" cy="4060824"/>
          </a:xfrm>
        </p:spPr>
        <p:txBody>
          <a:bodyPr>
            <a:normAutofit/>
          </a:bodyPr>
          <a:lstStyle>
            <a:lvl1pPr marL="0" indent="432000">
              <a:spcBef>
                <a:spcPts val="1800"/>
              </a:spcBef>
              <a:defRPr sz="4000"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Plassholder for dato 7">
            <a:extLst>
              <a:ext uri="{FF2B5EF4-FFF2-40B4-BE49-F238E27FC236}">
                <a16:creationId xmlns:a16="http://schemas.microsoft.com/office/drawing/2014/main" id="{3E12D321-ABE7-4749-B525-0C097A745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0DE0DF-BE6B-D248-92A9-54242D212695}" type="datetime1">
              <a:rPr lang="nb-NO" smtClean="0"/>
              <a:t>18.11.2024</a:t>
            </a:fld>
            <a:endParaRPr lang="nb-NO"/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654CE51F-6683-D445-88A7-E87B32F33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438A54BC-BEDC-5D49-9148-41A1E4A0E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459851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tat negativ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56615-DCB5-2B4F-BCCC-4EEFA0E4D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0001"/>
            <a:ext cx="9469438" cy="13119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EDA618-8263-3B48-8419-2923D99A7C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6" y="2032001"/>
            <a:ext cx="9469438" cy="4060824"/>
          </a:xfrm>
        </p:spPr>
        <p:txBody>
          <a:bodyPr>
            <a:normAutofit/>
          </a:bodyPr>
          <a:lstStyle>
            <a:lvl1pPr marL="0" indent="432000">
              <a:spcBef>
                <a:spcPts val="1800"/>
              </a:spcBef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Plassholder for dato 7">
            <a:extLst>
              <a:ext uri="{FF2B5EF4-FFF2-40B4-BE49-F238E27FC236}">
                <a16:creationId xmlns:a16="http://schemas.microsoft.com/office/drawing/2014/main" id="{3E12D321-ABE7-4749-B525-0C097A745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20DE0DF-BE6B-D248-92A9-54242D212695}" type="datetime1">
              <a:rPr lang="nb-NO" smtClean="0"/>
              <a:pPr/>
              <a:t>18.11.2024</a:t>
            </a:fld>
            <a:endParaRPr lang="nb-NO"/>
          </a:p>
        </p:txBody>
      </p:sp>
      <p:sp>
        <p:nvSpPr>
          <p:cNvPr id="9" name="Plassholder for bunntekst 8">
            <a:extLst>
              <a:ext uri="{FF2B5EF4-FFF2-40B4-BE49-F238E27FC236}">
                <a16:creationId xmlns:a16="http://schemas.microsoft.com/office/drawing/2014/main" id="{654CE51F-6683-D445-88A7-E87B32F33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10" name="Plassholder for lysbildenummer 9">
            <a:extLst>
              <a:ext uri="{FF2B5EF4-FFF2-40B4-BE49-F238E27FC236}">
                <a16:creationId xmlns:a16="http://schemas.microsoft.com/office/drawing/2014/main" id="{438A54BC-BEDC-5D49-9148-41A1E4A0E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CEFDFC-287E-0A4D-81A7-6CC8C070690D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8DDA4121-57A1-9F44-B389-BA4A1B2AF1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1200" y="6298809"/>
            <a:ext cx="688336" cy="355181"/>
          </a:xfrm>
          <a:prstGeom prst="rect">
            <a:avLst/>
          </a:prstGeom>
        </p:spPr>
      </p:pic>
      <p:grpSp>
        <p:nvGrpSpPr>
          <p:cNvPr id="11" name="Gruppe 10">
            <a:extLst>
              <a:ext uri="{FF2B5EF4-FFF2-40B4-BE49-F238E27FC236}">
                <a16:creationId xmlns:a16="http://schemas.microsoft.com/office/drawing/2014/main" id="{486E79E7-CC13-A347-AE3A-84BB7411F0A2}"/>
              </a:ext>
            </a:extLst>
          </p:cNvPr>
          <p:cNvGrpSpPr/>
          <p:nvPr userDrawn="1"/>
        </p:nvGrpSpPr>
        <p:grpSpPr>
          <a:xfrm>
            <a:off x="-715963" y="-1306644"/>
            <a:ext cx="12909163" cy="8164644"/>
            <a:chOff x="-715963" y="-1306644"/>
            <a:chExt cx="12909163" cy="8164644"/>
          </a:xfrm>
        </p:grpSpPr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2F30F98F-9F6E-0C4E-8E69-71C10B7D290A}"/>
                </a:ext>
              </a:extLst>
            </p:cNvPr>
            <p:cNvGrpSpPr/>
            <p:nvPr userDrawn="1"/>
          </p:nvGrpSpPr>
          <p:grpSpPr>
            <a:xfrm>
              <a:off x="-800" y="-1306644"/>
              <a:ext cx="12194000" cy="1075340"/>
              <a:chOff x="-800" y="-1229864"/>
              <a:chExt cx="12194000" cy="1075340"/>
            </a:xfrm>
          </p:grpSpPr>
          <p:grpSp>
            <p:nvGrpSpPr>
              <p:cNvPr id="29" name="Gruppe 28">
                <a:extLst>
                  <a:ext uri="{FF2B5EF4-FFF2-40B4-BE49-F238E27FC236}">
                    <a16:creationId xmlns:a16="http://schemas.microsoft.com/office/drawing/2014/main" id="{A1DA2F1D-3EF3-B74C-8B2F-1D393F5B8826}"/>
                  </a:ext>
                </a:extLst>
              </p:cNvPr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  <a:solidFill>
                <a:schemeClr val="bg1"/>
              </a:solidFill>
            </p:grpSpPr>
            <p:sp>
              <p:nvSpPr>
                <p:cNvPr id="56" name="Rektangel 55">
                  <a:extLst>
                    <a:ext uri="{FF2B5EF4-FFF2-40B4-BE49-F238E27FC236}">
                      <a16:creationId xmlns:a16="http://schemas.microsoft.com/office/drawing/2014/main" id="{6255A372-5580-A24A-B439-C57A7E1CE4B3}"/>
                    </a:ext>
                  </a:extLst>
                </p:cNvPr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NO" sz="70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5,64 cm</a:t>
                  </a:r>
                </a:p>
              </p:txBody>
            </p:sp>
            <p:sp>
              <p:nvSpPr>
                <p:cNvPr id="57" name="Rektangel 56">
                  <a:extLst>
                    <a:ext uri="{FF2B5EF4-FFF2-40B4-BE49-F238E27FC236}">
                      <a16:creationId xmlns:a16="http://schemas.microsoft.com/office/drawing/2014/main" id="{B7371540-2443-8541-B5DC-F4B684B3C93E}"/>
                    </a:ext>
                  </a:extLst>
                </p:cNvPr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8" name="Rektangel 57">
                  <a:extLst>
                    <a:ext uri="{FF2B5EF4-FFF2-40B4-BE49-F238E27FC236}">
                      <a16:creationId xmlns:a16="http://schemas.microsoft.com/office/drawing/2014/main" id="{CB4CE255-C398-A543-8B5B-486CC5D519E5}"/>
                    </a:ext>
                  </a:extLst>
                </p:cNvPr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9" name="Rektangel 58">
                  <a:extLst>
                    <a:ext uri="{FF2B5EF4-FFF2-40B4-BE49-F238E27FC236}">
                      <a16:creationId xmlns:a16="http://schemas.microsoft.com/office/drawing/2014/main" id="{FB9A6627-FDFC-824A-9236-EBF047C277D7}"/>
                    </a:ext>
                  </a:extLst>
                </p:cNvPr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0" name="Rektangel 59">
                  <a:extLst>
                    <a:ext uri="{FF2B5EF4-FFF2-40B4-BE49-F238E27FC236}">
                      <a16:creationId xmlns:a16="http://schemas.microsoft.com/office/drawing/2014/main" id="{42A8A78A-FCCA-064A-9D35-FC5F951C2A42}"/>
                    </a:ext>
                  </a:extLst>
                </p:cNvPr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1" name="Rektangel 60">
                  <a:extLst>
                    <a:ext uri="{FF2B5EF4-FFF2-40B4-BE49-F238E27FC236}">
                      <a16:creationId xmlns:a16="http://schemas.microsoft.com/office/drawing/2014/main" id="{2DB9322E-D287-C341-974F-B8F882273F32}"/>
                    </a:ext>
                  </a:extLst>
                </p:cNvPr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</p:grpSp>
          <p:cxnSp>
            <p:nvCxnSpPr>
              <p:cNvPr id="30" name="Rett linje 29">
                <a:extLst>
                  <a:ext uri="{FF2B5EF4-FFF2-40B4-BE49-F238E27FC236}">
                    <a16:creationId xmlns:a16="http://schemas.microsoft.com/office/drawing/2014/main" id="{91D842E9-F200-3D41-A665-0A7DD621DBC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032200" y="-327852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tt linje 30">
                <a:extLst>
                  <a:ext uri="{FF2B5EF4-FFF2-40B4-BE49-F238E27FC236}">
                    <a16:creationId xmlns:a16="http://schemas.microsoft.com/office/drawing/2014/main" id="{78217F23-38DC-F441-AA01-3C15887A1444}"/>
                  </a:ext>
                </a:extLst>
              </p:cNvPr>
              <p:cNvCxnSpPr>
                <a:cxnSpLocks/>
                <a:stCxn id="46" idx="3"/>
              </p:cNvCxnSpPr>
              <p:nvPr userDrawn="1"/>
            </p:nvCxnSpPr>
            <p:spPr>
              <a:xfrm>
                <a:off x="4060800" y="-1010827"/>
                <a:ext cx="3600" cy="8563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tt linje 31">
                <a:extLst>
                  <a:ext uri="{FF2B5EF4-FFF2-40B4-BE49-F238E27FC236}">
                    <a16:creationId xmlns:a16="http://schemas.microsoft.com/office/drawing/2014/main" id="{445130D1-A515-A24D-9BE7-102854BB6A84}"/>
                  </a:ext>
                </a:extLst>
              </p:cNvPr>
              <p:cNvCxnSpPr>
                <a:cxnSpLocks/>
                <a:stCxn id="48" idx="3"/>
              </p:cNvCxnSpPr>
              <p:nvPr userDrawn="1"/>
            </p:nvCxnSpPr>
            <p:spPr>
              <a:xfrm>
                <a:off x="6090400" y="-887727"/>
                <a:ext cx="5400" cy="7332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ett linje 32">
                <a:extLst>
                  <a:ext uri="{FF2B5EF4-FFF2-40B4-BE49-F238E27FC236}">
                    <a16:creationId xmlns:a16="http://schemas.microsoft.com/office/drawing/2014/main" id="{7FF53E66-AB46-0141-AD89-455E96D26C14}"/>
                  </a:ext>
                </a:extLst>
              </p:cNvPr>
              <p:cNvCxnSpPr>
                <a:cxnSpLocks/>
                <a:stCxn id="44" idx="1"/>
              </p:cNvCxnSpPr>
              <p:nvPr userDrawn="1"/>
            </p:nvCxnSpPr>
            <p:spPr>
              <a:xfrm>
                <a:off x="0" y="-1126825"/>
                <a:ext cx="0" cy="9723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Rett linje 33">
                <a:extLst>
                  <a:ext uri="{FF2B5EF4-FFF2-40B4-BE49-F238E27FC236}">
                    <a16:creationId xmlns:a16="http://schemas.microsoft.com/office/drawing/2014/main" id="{B7A86560-6696-014A-AECA-E19F9F24123E}"/>
                  </a:ext>
                </a:extLst>
              </p:cNvPr>
              <p:cNvCxnSpPr>
                <a:cxnSpLocks/>
                <a:stCxn id="50" idx="3"/>
              </p:cNvCxnSpPr>
              <p:nvPr userDrawn="1"/>
            </p:nvCxnSpPr>
            <p:spPr>
              <a:xfrm>
                <a:off x="8128000" y="-764627"/>
                <a:ext cx="800" cy="6101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Rett linje 34">
                <a:extLst>
                  <a:ext uri="{FF2B5EF4-FFF2-40B4-BE49-F238E27FC236}">
                    <a16:creationId xmlns:a16="http://schemas.microsoft.com/office/drawing/2014/main" id="{A0F75356-8546-3149-9570-360B5827EA7E}"/>
                  </a:ext>
                </a:extLst>
              </p:cNvPr>
              <p:cNvCxnSpPr>
                <a:cxnSpLocks/>
                <a:stCxn id="54" idx="3"/>
              </p:cNvCxnSpPr>
              <p:nvPr userDrawn="1"/>
            </p:nvCxnSpPr>
            <p:spPr>
              <a:xfrm>
                <a:off x="12192000" y="-518425"/>
                <a:ext cx="1200" cy="3639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Rett linje 35">
                <a:extLst>
                  <a:ext uri="{FF2B5EF4-FFF2-40B4-BE49-F238E27FC236}">
                    <a16:creationId xmlns:a16="http://schemas.microsoft.com/office/drawing/2014/main" id="{105343E5-1F5C-CA46-8C3E-700D58730833}"/>
                  </a:ext>
                </a:extLst>
              </p:cNvPr>
              <p:cNvCxnSpPr>
                <a:cxnSpLocks/>
                <a:stCxn id="52" idx="3"/>
              </p:cNvCxnSpPr>
              <p:nvPr userDrawn="1"/>
            </p:nvCxnSpPr>
            <p:spPr>
              <a:xfrm>
                <a:off x="10156824" y="-641527"/>
                <a:ext cx="4176" cy="4870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7" name="Gruppe 36">
                <a:extLst>
                  <a:ext uri="{FF2B5EF4-FFF2-40B4-BE49-F238E27FC236}">
                    <a16:creationId xmlns:a16="http://schemas.microsoft.com/office/drawing/2014/main" id="{EAD5D459-2BF6-D64F-8F45-536C2073FDD3}"/>
                  </a:ext>
                </a:extLst>
              </p:cNvPr>
              <p:cNvGrpSpPr/>
              <p:nvPr userDrawn="1"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54" name="Rektangel 53">
                  <a:extLst>
                    <a:ext uri="{FF2B5EF4-FFF2-40B4-BE49-F238E27FC236}">
                      <a16:creationId xmlns:a16="http://schemas.microsoft.com/office/drawing/2014/main" id="{9C01F6CB-C381-1E41-86A2-F808355B3C5C}"/>
                    </a:ext>
                  </a:extLst>
                </p:cNvPr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33,87 cm</a:t>
                  </a:r>
                </a:p>
              </p:txBody>
            </p:sp>
            <p:cxnSp>
              <p:nvCxnSpPr>
                <p:cNvPr id="55" name="Rett linje 54">
                  <a:extLst>
                    <a:ext uri="{FF2B5EF4-FFF2-40B4-BE49-F238E27FC236}">
                      <a16:creationId xmlns:a16="http://schemas.microsoft.com/office/drawing/2014/main" id="{27FECFBD-D718-9D4C-81D5-FD9384B0DCB9}"/>
                    </a:ext>
                  </a:extLst>
                </p:cNvPr>
                <p:cNvCxnSpPr/>
                <p:nvPr userDrawn="1"/>
              </p:nvCxnSpPr>
              <p:spPr>
                <a:xfrm>
                  <a:off x="0" y="-480093"/>
                  <a:ext cx="12192000" cy="1129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8" name="Gruppe 37">
                <a:extLst>
                  <a:ext uri="{FF2B5EF4-FFF2-40B4-BE49-F238E27FC236}">
                    <a16:creationId xmlns:a16="http://schemas.microsoft.com/office/drawing/2014/main" id="{273A8231-E16C-A243-A2FC-13A3FD206C22}"/>
                  </a:ext>
                </a:extLst>
              </p:cNvPr>
              <p:cNvGrpSpPr/>
              <p:nvPr userDrawn="1"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52" name="Rektangel 51">
                  <a:extLst>
                    <a:ext uri="{FF2B5EF4-FFF2-40B4-BE49-F238E27FC236}">
                      <a16:creationId xmlns:a16="http://schemas.microsoft.com/office/drawing/2014/main" id="{6CEF6F6D-156F-D64B-A26B-57B303DF8733}"/>
                    </a:ext>
                  </a:extLst>
                </p:cNvPr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28,20 cm</a:t>
                  </a:r>
                </a:p>
              </p:txBody>
            </p:sp>
            <p:cxnSp>
              <p:nvCxnSpPr>
                <p:cNvPr id="53" name="Rett linje 52">
                  <a:extLst>
                    <a:ext uri="{FF2B5EF4-FFF2-40B4-BE49-F238E27FC236}">
                      <a16:creationId xmlns:a16="http://schemas.microsoft.com/office/drawing/2014/main" id="{E3AF0233-5560-6447-B7A4-C14F61197A17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724066"/>
                  <a:ext cx="10156824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9" name="Gruppe 38">
                <a:extLst>
                  <a:ext uri="{FF2B5EF4-FFF2-40B4-BE49-F238E27FC236}">
                    <a16:creationId xmlns:a16="http://schemas.microsoft.com/office/drawing/2014/main" id="{BD1CA949-A5BB-EC47-A21B-7EAED08253EF}"/>
                  </a:ext>
                </a:extLst>
              </p:cNvPr>
              <p:cNvGrpSpPr/>
              <p:nvPr userDrawn="1"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50" name="Rektangel 49">
                  <a:extLst>
                    <a:ext uri="{FF2B5EF4-FFF2-40B4-BE49-F238E27FC236}">
                      <a16:creationId xmlns:a16="http://schemas.microsoft.com/office/drawing/2014/main" id="{83DF98C9-9C7B-EE42-8AF8-5DE25FE20013}"/>
                    </a:ext>
                  </a:extLst>
                </p:cNvPr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22,56 cm</a:t>
                  </a:r>
                </a:p>
              </p:txBody>
            </p:sp>
            <p:cxnSp>
              <p:nvCxnSpPr>
                <p:cNvPr id="51" name="Rett linje 50">
                  <a:extLst>
                    <a:ext uri="{FF2B5EF4-FFF2-40B4-BE49-F238E27FC236}">
                      <a16:creationId xmlns:a16="http://schemas.microsoft.com/office/drawing/2014/main" id="{41C64B40-429E-8143-A0BC-94BDE0975DC3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985856"/>
                  <a:ext cx="81280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0" name="Gruppe 39">
                <a:extLst>
                  <a:ext uri="{FF2B5EF4-FFF2-40B4-BE49-F238E27FC236}">
                    <a16:creationId xmlns:a16="http://schemas.microsoft.com/office/drawing/2014/main" id="{A9C6E4C4-F02D-394E-AF1D-C51754803FCB}"/>
                  </a:ext>
                </a:extLst>
              </p:cNvPr>
              <p:cNvGrpSpPr/>
              <p:nvPr userDrawn="1"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48" name="Rektangel 47">
                  <a:extLst>
                    <a:ext uri="{FF2B5EF4-FFF2-40B4-BE49-F238E27FC236}">
                      <a16:creationId xmlns:a16="http://schemas.microsoft.com/office/drawing/2014/main" id="{3969980B-68AB-9447-983D-028ABB4B50E9}"/>
                    </a:ext>
                  </a:extLst>
                </p:cNvPr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16,92 cm</a:t>
                  </a:r>
                </a:p>
              </p:txBody>
            </p:sp>
            <p:cxnSp>
              <p:nvCxnSpPr>
                <p:cNvPr id="49" name="Rett linje 48">
                  <a:extLst>
                    <a:ext uri="{FF2B5EF4-FFF2-40B4-BE49-F238E27FC236}">
                      <a16:creationId xmlns:a16="http://schemas.microsoft.com/office/drawing/2014/main" id="{D7433776-45D2-D448-BE15-3A90FEB681D0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247646"/>
                  <a:ext cx="6091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" name="Gruppe 40">
                <a:extLst>
                  <a:ext uri="{FF2B5EF4-FFF2-40B4-BE49-F238E27FC236}">
                    <a16:creationId xmlns:a16="http://schemas.microsoft.com/office/drawing/2014/main" id="{8E92939D-2FC0-A345-8E25-DB8134AD566D}"/>
                  </a:ext>
                </a:extLst>
              </p:cNvPr>
              <p:cNvGrpSpPr/>
              <p:nvPr userDrawn="1"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46" name="Rektangel 45">
                  <a:extLst>
                    <a:ext uri="{FF2B5EF4-FFF2-40B4-BE49-F238E27FC236}">
                      <a16:creationId xmlns:a16="http://schemas.microsoft.com/office/drawing/2014/main" id="{280814A4-AA7C-7D46-B1D5-53CBDAEE2AC0}"/>
                    </a:ext>
                  </a:extLst>
                </p:cNvPr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11,28 cm</a:t>
                  </a:r>
                </a:p>
              </p:txBody>
            </p:sp>
            <p:cxnSp>
              <p:nvCxnSpPr>
                <p:cNvPr id="47" name="Rett linje 46">
                  <a:extLst>
                    <a:ext uri="{FF2B5EF4-FFF2-40B4-BE49-F238E27FC236}">
                      <a16:creationId xmlns:a16="http://schemas.microsoft.com/office/drawing/2014/main" id="{0D9A5691-593C-2944-8164-17D13666E22A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509436"/>
                  <a:ext cx="40608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2" name="Gruppe 41">
                <a:extLst>
                  <a:ext uri="{FF2B5EF4-FFF2-40B4-BE49-F238E27FC236}">
                    <a16:creationId xmlns:a16="http://schemas.microsoft.com/office/drawing/2014/main" id="{1EAA7A4E-6528-4E44-A9B1-8A79754376AF}"/>
                  </a:ext>
                </a:extLst>
              </p:cNvPr>
              <p:cNvGrpSpPr/>
              <p:nvPr userDrawn="1"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44" name="Rektangel 43">
                  <a:extLst>
                    <a:ext uri="{FF2B5EF4-FFF2-40B4-BE49-F238E27FC236}">
                      <a16:creationId xmlns:a16="http://schemas.microsoft.com/office/drawing/2014/main" id="{7F5B40C9-073A-5C4D-B077-02C29F203736}"/>
                    </a:ext>
                  </a:extLst>
                </p:cNvPr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2,82 cm</a:t>
                  </a:r>
                </a:p>
              </p:txBody>
            </p:sp>
            <p:cxnSp>
              <p:nvCxnSpPr>
                <p:cNvPr id="45" name="Rett linje 44">
                  <a:extLst>
                    <a:ext uri="{FF2B5EF4-FFF2-40B4-BE49-F238E27FC236}">
                      <a16:creationId xmlns:a16="http://schemas.microsoft.com/office/drawing/2014/main" id="{1DEB211C-A30E-1F40-B3FE-422EE0E4D06B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764452"/>
                  <a:ext cx="1015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3" name="Rett linje 42">
                <a:extLst>
                  <a:ext uri="{FF2B5EF4-FFF2-40B4-BE49-F238E27FC236}">
                    <a16:creationId xmlns:a16="http://schemas.microsoft.com/office/drawing/2014/main" id="{1AE1E520-A5BC-E84F-89BB-9279906BBA56}"/>
                  </a:ext>
                </a:extLst>
              </p:cNvPr>
              <p:cNvCxnSpPr/>
              <p:nvPr userDrawn="1"/>
            </p:nvCxnSpPr>
            <p:spPr>
              <a:xfrm>
                <a:off x="1015200" y="-1113866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8FDFCC4A-D2BA-3448-A65F-18CA3DE48067}"/>
                </a:ext>
              </a:extLst>
            </p:cNvPr>
            <p:cNvGrpSpPr/>
            <p:nvPr userDrawn="1"/>
          </p:nvGrpSpPr>
          <p:grpSpPr>
            <a:xfrm>
              <a:off x="-715963" y="-4004"/>
              <a:ext cx="590564" cy="6862004"/>
              <a:chOff x="-715963" y="-4004"/>
              <a:chExt cx="590564" cy="6862004"/>
            </a:xfrm>
          </p:grpSpPr>
          <p:sp>
            <p:nvSpPr>
              <p:cNvPr id="15" name="Rektangel 14">
                <a:extLst>
                  <a:ext uri="{FF2B5EF4-FFF2-40B4-BE49-F238E27FC236}">
                    <a16:creationId xmlns:a16="http://schemas.microsoft.com/office/drawing/2014/main" id="{4D912C5E-CD37-E34E-A01F-E8F9A16DCCFD}"/>
                  </a:ext>
                </a:extLst>
              </p:cNvPr>
              <p:cNvSpPr/>
              <p:nvPr/>
            </p:nvSpPr>
            <p:spPr>
              <a:xfrm rot="162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2,13 cm</a:t>
                </a:r>
              </a:p>
            </p:txBody>
          </p:sp>
          <p:sp>
            <p:nvSpPr>
              <p:cNvPr id="16" name="Rektangel 15">
                <a:extLst>
                  <a:ext uri="{FF2B5EF4-FFF2-40B4-BE49-F238E27FC236}">
                    <a16:creationId xmlns:a16="http://schemas.microsoft.com/office/drawing/2014/main" id="{A3E9B2BD-29D4-B047-AE84-1D2FD28AC808}"/>
                  </a:ext>
                </a:extLst>
              </p:cNvPr>
              <p:cNvSpPr/>
              <p:nvPr userDrawn="1"/>
            </p:nvSpPr>
            <p:spPr>
              <a:xfrm rot="162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17" name="Rektangel 16">
                <a:extLst>
                  <a:ext uri="{FF2B5EF4-FFF2-40B4-BE49-F238E27FC236}">
                    <a16:creationId xmlns:a16="http://schemas.microsoft.com/office/drawing/2014/main" id="{3B6419E1-27B7-4242-9899-8736B5449311}"/>
                  </a:ext>
                </a:extLst>
              </p:cNvPr>
              <p:cNvSpPr/>
              <p:nvPr userDrawn="1"/>
            </p:nvSpPr>
            <p:spPr>
              <a:xfrm rot="162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18" name="Rektangel 17">
                <a:extLst>
                  <a:ext uri="{FF2B5EF4-FFF2-40B4-BE49-F238E27FC236}">
                    <a16:creationId xmlns:a16="http://schemas.microsoft.com/office/drawing/2014/main" id="{C3FBAA30-9926-6F49-A160-F804DED46A24}"/>
                  </a:ext>
                </a:extLst>
              </p:cNvPr>
              <p:cNvSpPr/>
              <p:nvPr userDrawn="1"/>
            </p:nvSpPr>
            <p:spPr>
              <a:xfrm rot="162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cxnSp>
            <p:nvCxnSpPr>
              <p:cNvPr id="19" name="Rett linje 18">
                <a:extLst>
                  <a:ext uri="{FF2B5EF4-FFF2-40B4-BE49-F238E27FC236}">
                    <a16:creationId xmlns:a16="http://schemas.microsoft.com/office/drawing/2014/main" id="{E4FCAB45-1B4A-3748-9FE3-A87994C2096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397673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Rett linje 19">
                <a:extLst>
                  <a:ext uri="{FF2B5EF4-FFF2-40B4-BE49-F238E27FC236}">
                    <a16:creationId xmlns:a16="http://schemas.microsoft.com/office/drawing/2014/main" id="{76E3B826-8775-D74F-A318-E8E24FE7D86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650022" y="4059797"/>
                <a:ext cx="5230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Rett linje 20">
                <a:extLst>
                  <a:ext uri="{FF2B5EF4-FFF2-40B4-BE49-F238E27FC236}">
                    <a16:creationId xmlns:a16="http://schemas.microsoft.com/office/drawing/2014/main" id="{7D6FB438-683F-8C4C-800B-93E9E44690D5}"/>
                  </a:ext>
                </a:extLst>
              </p:cNvPr>
              <p:cNvCxnSpPr>
                <a:cxnSpLocks/>
                <a:stCxn id="23" idx="3"/>
              </p:cNvCxnSpPr>
              <p:nvPr userDrawn="1"/>
            </p:nvCxnSpPr>
            <p:spPr>
              <a:xfrm flipV="1">
                <a:off x="-489823" y="-3804"/>
                <a:ext cx="363900" cy="540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Rett linje 21">
                <a:extLst>
                  <a:ext uri="{FF2B5EF4-FFF2-40B4-BE49-F238E27FC236}">
                    <a16:creationId xmlns:a16="http://schemas.microsoft.com/office/drawing/2014/main" id="{2A83B05B-591C-1B43-9AB3-737807239ECE}"/>
                  </a:ext>
                </a:extLst>
              </p:cNvPr>
              <p:cNvCxnSpPr>
                <a:cxnSpLocks/>
                <a:stCxn id="23" idx="1"/>
              </p:cNvCxnSpPr>
              <p:nvPr userDrawn="1"/>
            </p:nvCxnSpPr>
            <p:spPr>
              <a:xfrm flipV="1">
                <a:off x="-489823" y="6091998"/>
                <a:ext cx="363900" cy="798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Rektangel 22">
                <a:extLst>
                  <a:ext uri="{FF2B5EF4-FFF2-40B4-BE49-F238E27FC236}">
                    <a16:creationId xmlns:a16="http://schemas.microsoft.com/office/drawing/2014/main" id="{4D200CD1-E584-7F4D-A293-2DA3716DFC0A}"/>
                  </a:ext>
                </a:extLst>
              </p:cNvPr>
              <p:cNvSpPr/>
              <p:nvPr userDrawn="1"/>
            </p:nvSpPr>
            <p:spPr>
              <a:xfrm rot="162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24" name="Rett linje 23">
                <a:extLst>
                  <a:ext uri="{FF2B5EF4-FFF2-40B4-BE49-F238E27FC236}">
                    <a16:creationId xmlns:a16="http://schemas.microsoft.com/office/drawing/2014/main" id="{5F91638A-548E-2049-B93B-2164E39253C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3432384" y="304719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Rektangel 24">
                <a:extLst>
                  <a:ext uri="{FF2B5EF4-FFF2-40B4-BE49-F238E27FC236}">
                    <a16:creationId xmlns:a16="http://schemas.microsoft.com/office/drawing/2014/main" id="{FC143D8C-CCD1-7641-A910-1F41825261DC}"/>
                  </a:ext>
                </a:extLst>
              </p:cNvPr>
              <p:cNvSpPr/>
              <p:nvPr userDrawn="1"/>
            </p:nvSpPr>
            <p:spPr>
              <a:xfrm rot="162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26" name="Rett linje 25">
                <a:extLst>
                  <a:ext uri="{FF2B5EF4-FFF2-40B4-BE49-F238E27FC236}">
                    <a16:creationId xmlns:a16="http://schemas.microsoft.com/office/drawing/2014/main" id="{22B3AD91-6723-DF48-A1CB-1FF05A0B61C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540284" y="203199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tt linje 26">
                <a:extLst>
                  <a:ext uri="{FF2B5EF4-FFF2-40B4-BE49-F238E27FC236}">
                    <a16:creationId xmlns:a16="http://schemas.microsoft.com/office/drawing/2014/main" id="{065C2770-A5A3-AA47-9F07-7657AD0DE1BC}"/>
                  </a:ext>
                </a:extLst>
              </p:cNvPr>
              <p:cNvCxnSpPr/>
              <p:nvPr userDrawn="1"/>
            </p:nvCxnSpPr>
            <p:spPr>
              <a:xfrm rot="16200000">
                <a:off x="-208461" y="6773298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ett linje 27">
                <a:extLst>
                  <a:ext uri="{FF2B5EF4-FFF2-40B4-BE49-F238E27FC236}">
                    <a16:creationId xmlns:a16="http://schemas.microsoft.com/office/drawing/2014/main" id="{F7C60A7F-4BE7-A640-A9F1-7043EEF9718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194396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TekstSylinder 13">
              <a:extLst>
                <a:ext uri="{FF2B5EF4-FFF2-40B4-BE49-F238E27FC236}">
                  <a16:creationId xmlns:a16="http://schemas.microsoft.com/office/drawing/2014/main" id="{4270FA38-1F8D-6647-B618-F64FB4A13218}"/>
                </a:ext>
              </a:extLst>
            </p:cNvPr>
            <p:cNvSpPr txBox="1"/>
            <p:nvPr userDrawn="1"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nb-NO" sz="800">
                  <a:solidFill>
                    <a:schemeClr val="tx1"/>
                  </a:solidFill>
                </a:rPr>
                <a:t>Oslo 2019</a:t>
              </a:r>
            </a:p>
          </p:txBody>
        </p:sp>
      </p:grpSp>
      <p:grpSp>
        <p:nvGrpSpPr>
          <p:cNvPr id="62" name="Gruppe 61">
            <a:extLst>
              <a:ext uri="{FF2B5EF4-FFF2-40B4-BE49-F238E27FC236}">
                <a16:creationId xmlns:a16="http://schemas.microsoft.com/office/drawing/2014/main" id="{59FDD9D8-FABC-6347-BC02-BB0A33F12EB4}"/>
              </a:ext>
            </a:extLst>
          </p:cNvPr>
          <p:cNvGrpSpPr/>
          <p:nvPr userDrawn="1"/>
        </p:nvGrpSpPr>
        <p:grpSpPr>
          <a:xfrm>
            <a:off x="12252770" y="1"/>
            <a:ext cx="1165167" cy="6855561"/>
            <a:chOff x="12252770" y="1"/>
            <a:chExt cx="1165167" cy="6855561"/>
          </a:xfrm>
        </p:grpSpPr>
        <p:grpSp>
          <p:nvGrpSpPr>
            <p:cNvPr id="63" name="Gruppe 62">
              <a:extLst>
                <a:ext uri="{FF2B5EF4-FFF2-40B4-BE49-F238E27FC236}">
                  <a16:creationId xmlns:a16="http://schemas.microsoft.com/office/drawing/2014/main" id="{B9A6C8F1-6CA0-3D42-8360-A18602120A8D}"/>
                </a:ext>
              </a:extLst>
            </p:cNvPr>
            <p:cNvGrpSpPr/>
            <p:nvPr userDrawn="1"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67" name="Rektangel 66">
                <a:extLst>
                  <a:ext uri="{FF2B5EF4-FFF2-40B4-BE49-F238E27FC236}">
                    <a16:creationId xmlns:a16="http://schemas.microsoft.com/office/drawing/2014/main" id="{5F8C536E-1EC4-9D49-9023-B9EF2E4EB8FD}"/>
                  </a:ext>
                </a:extLst>
              </p:cNvPr>
              <p:cNvSpPr/>
              <p:nvPr userDrawn="1"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68" name="Gruppe 67">
                <a:extLst>
                  <a:ext uri="{FF2B5EF4-FFF2-40B4-BE49-F238E27FC236}">
                    <a16:creationId xmlns:a16="http://schemas.microsoft.com/office/drawing/2014/main" id="{C1EF08D9-EC9C-B446-852D-F0B4E0F0F6A2}"/>
                  </a:ext>
                </a:extLst>
              </p:cNvPr>
              <p:cNvGrpSpPr/>
              <p:nvPr userDrawn="1"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69" name="Gruppe 68">
                  <a:extLst>
                    <a:ext uri="{FF2B5EF4-FFF2-40B4-BE49-F238E27FC236}">
                      <a16:creationId xmlns:a16="http://schemas.microsoft.com/office/drawing/2014/main" id="{E96FEFED-80C7-1C41-8ED4-493DB9223B60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79" name="Rektangel 78">
                    <a:extLst>
                      <a:ext uri="{FF2B5EF4-FFF2-40B4-BE49-F238E27FC236}">
                        <a16:creationId xmlns:a16="http://schemas.microsoft.com/office/drawing/2014/main" id="{C1395634-B23D-B740-B6E4-4920AFF48E0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0" name="Rektangel 79">
                    <a:extLst>
                      <a:ext uri="{FF2B5EF4-FFF2-40B4-BE49-F238E27FC236}">
                        <a16:creationId xmlns:a16="http://schemas.microsoft.com/office/drawing/2014/main" id="{EFA8E904-B367-3C49-9B17-9C209743CA0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1" name="Rektangel 80">
                    <a:extLst>
                      <a:ext uri="{FF2B5EF4-FFF2-40B4-BE49-F238E27FC236}">
                        <a16:creationId xmlns:a16="http://schemas.microsoft.com/office/drawing/2014/main" id="{3966B25F-C537-6E46-A945-3144B4B284C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0" name="Gruppe 69">
                  <a:extLst>
                    <a:ext uri="{FF2B5EF4-FFF2-40B4-BE49-F238E27FC236}">
                      <a16:creationId xmlns:a16="http://schemas.microsoft.com/office/drawing/2014/main" id="{A4A43541-07AE-9C41-A23F-F722576C04D8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76" name="Rektangel 75">
                    <a:extLst>
                      <a:ext uri="{FF2B5EF4-FFF2-40B4-BE49-F238E27FC236}">
                        <a16:creationId xmlns:a16="http://schemas.microsoft.com/office/drawing/2014/main" id="{03B0EE39-FA3B-1947-8964-6FA95D06725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7" name="Rektangel 76">
                    <a:extLst>
                      <a:ext uri="{FF2B5EF4-FFF2-40B4-BE49-F238E27FC236}">
                        <a16:creationId xmlns:a16="http://schemas.microsoft.com/office/drawing/2014/main" id="{43316E30-2105-2E40-B1A7-17AF50BFDF2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8" name="Rektangel 77">
                    <a:extLst>
                      <a:ext uri="{FF2B5EF4-FFF2-40B4-BE49-F238E27FC236}">
                        <a16:creationId xmlns:a16="http://schemas.microsoft.com/office/drawing/2014/main" id="{25D306BD-9DF6-7D45-8B26-25EB715137F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1" name="Gruppe 70">
                  <a:extLst>
                    <a:ext uri="{FF2B5EF4-FFF2-40B4-BE49-F238E27FC236}">
                      <a16:creationId xmlns:a16="http://schemas.microsoft.com/office/drawing/2014/main" id="{F5E0C316-B28E-204F-8229-F0C422D764D2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72" name="Rektangel 71">
                    <a:extLst>
                      <a:ext uri="{FF2B5EF4-FFF2-40B4-BE49-F238E27FC236}">
                        <a16:creationId xmlns:a16="http://schemas.microsoft.com/office/drawing/2014/main" id="{75EF8EE1-063B-9346-B35B-D391702A8BB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3" name="Rektangel 72">
                    <a:extLst>
                      <a:ext uri="{FF2B5EF4-FFF2-40B4-BE49-F238E27FC236}">
                        <a16:creationId xmlns:a16="http://schemas.microsoft.com/office/drawing/2014/main" id="{CFF58234-DBCD-D445-A55A-0676865E118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4" name="Rektangel 73">
                    <a:extLst>
                      <a:ext uri="{FF2B5EF4-FFF2-40B4-BE49-F238E27FC236}">
                        <a16:creationId xmlns:a16="http://schemas.microsoft.com/office/drawing/2014/main" id="{109C31E9-21AC-2E47-9003-13EB8450B43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5" name="Rektangel 74">
                    <a:extLst>
                      <a:ext uri="{FF2B5EF4-FFF2-40B4-BE49-F238E27FC236}">
                        <a16:creationId xmlns:a16="http://schemas.microsoft.com/office/drawing/2014/main" id="{3532582E-3265-BF4E-B974-FF3AE992FDE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64" name="TekstSylinder 63">
              <a:extLst>
                <a:ext uri="{FF2B5EF4-FFF2-40B4-BE49-F238E27FC236}">
                  <a16:creationId xmlns:a16="http://schemas.microsoft.com/office/drawing/2014/main" id="{86ED5B6B-9879-C44E-8087-9FC40D9CE394}"/>
                </a:ext>
              </a:extLst>
            </p:cNvPr>
            <p:cNvSpPr txBox="1"/>
            <p:nvPr userDrawn="1"/>
          </p:nvSpPr>
          <p:spPr>
            <a:xfrm>
              <a:off x="12252771" y="3429000"/>
              <a:ext cx="1127661" cy="342656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  <a:p>
              <a:pPr algn="l"/>
              <a:endParaRPr lang="nb-NO" err="1">
                <a:solidFill>
                  <a:schemeClr val="tx2"/>
                </a:solidFill>
              </a:endParaRPr>
            </a:p>
          </p:txBody>
        </p:sp>
        <p:cxnSp>
          <p:nvCxnSpPr>
            <p:cNvPr id="65" name="Vinkel 64">
              <a:extLst>
                <a:ext uri="{FF2B5EF4-FFF2-40B4-BE49-F238E27FC236}">
                  <a16:creationId xmlns:a16="http://schemas.microsoft.com/office/drawing/2014/main" id="{882C9AE6-2E87-9D4A-AED8-96B5D6BCAAE4}"/>
                </a:ext>
              </a:extLst>
            </p:cNvPr>
            <p:cNvCxnSpPr>
              <a:cxnSpLocks/>
              <a:stCxn id="79" idx="3"/>
              <a:endCxn id="76" idx="3"/>
            </p:cNvCxnSpPr>
            <p:nvPr userDrawn="1"/>
          </p:nvCxnSpPr>
          <p:spPr>
            <a:xfrm>
              <a:off x="12610441" y="212088"/>
              <a:ext cx="12700" cy="955970"/>
            </a:xfrm>
            <a:prstGeom prst="bentConnector3">
              <a:avLst>
                <a:gd name="adj1" fmla="val 1025000"/>
              </a:avLst>
            </a:prstGeom>
            <a:ln cap="sq">
              <a:solidFill>
                <a:schemeClr val="tx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kstSylinder 65">
              <a:extLst>
                <a:ext uri="{FF2B5EF4-FFF2-40B4-BE49-F238E27FC236}">
                  <a16:creationId xmlns:a16="http://schemas.microsoft.com/office/drawing/2014/main" id="{485D6620-BA62-D64A-9B43-1D9C5CB34030}"/>
                </a:ext>
              </a:extLst>
            </p:cNvPr>
            <p:cNvSpPr txBox="1"/>
            <p:nvPr userDrawn="1"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l"/>
              <a:r>
                <a:rPr lang="nb-NO" sz="700">
                  <a:solidFill>
                    <a:schemeClr val="tx1"/>
                  </a:solidFill>
                </a:rPr>
                <a:t>Mørk blå og mørk grønn bakgrunn, skal alltid ha negativ tekst/logo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861567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96287-7574-B04C-B8BB-49BCCA3EE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22B89C-4220-264D-929E-E11D89C32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CB5AB-EE98-7240-B90A-DDEECBA67681}" type="datetime1">
              <a:rPr lang="nb-NO" smtClean="0"/>
              <a:t>18.11.2024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D6A6B2-CF59-9B40-B6BB-5828A034A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5756C8-A0C5-6344-AB75-1FF5BC24E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816259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Bare tittel neg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96287-7574-B04C-B8BB-49BCCA3EE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22B89C-4220-264D-929E-E11D89C32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8B61C57-CE26-C74A-997D-0EEB0B8AAC4D}" type="datetime1">
              <a:rPr lang="nb-NO" smtClean="0"/>
              <a:pPr/>
              <a:t>18.11.2024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D6A6B2-CF59-9B40-B6BB-5828A034A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5756C8-A0C5-6344-AB75-1FF5BC24E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CEFDFC-287E-0A4D-81A7-6CC8C070690D}" type="slidenum">
              <a:rPr lang="nb-NO" smtClean="0"/>
              <a:pPr/>
              <a:t>‹#›</a:t>
            </a:fld>
            <a:endParaRPr lang="nb-NO"/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C1D1050C-9B0F-DA46-A7AE-49D147BAD25B}"/>
              </a:ext>
            </a:extLst>
          </p:cNvPr>
          <p:cNvGrpSpPr/>
          <p:nvPr userDrawn="1"/>
        </p:nvGrpSpPr>
        <p:grpSpPr>
          <a:xfrm>
            <a:off x="-715963" y="-1306644"/>
            <a:ext cx="12909163" cy="8164644"/>
            <a:chOff x="-715963" y="-1306644"/>
            <a:chExt cx="12909163" cy="8164644"/>
          </a:xfrm>
        </p:grpSpPr>
        <p:grpSp>
          <p:nvGrpSpPr>
            <p:cNvPr id="7" name="Gruppe 6">
              <a:extLst>
                <a:ext uri="{FF2B5EF4-FFF2-40B4-BE49-F238E27FC236}">
                  <a16:creationId xmlns:a16="http://schemas.microsoft.com/office/drawing/2014/main" id="{1068411B-5C48-D749-B5E3-30A5D49D5141}"/>
                </a:ext>
              </a:extLst>
            </p:cNvPr>
            <p:cNvGrpSpPr/>
            <p:nvPr userDrawn="1"/>
          </p:nvGrpSpPr>
          <p:grpSpPr>
            <a:xfrm>
              <a:off x="-800" y="-1306644"/>
              <a:ext cx="12194000" cy="1075340"/>
              <a:chOff x="-800" y="-1229864"/>
              <a:chExt cx="12194000" cy="1075340"/>
            </a:xfrm>
          </p:grpSpPr>
          <p:grpSp>
            <p:nvGrpSpPr>
              <p:cNvPr id="24" name="Gruppe 23">
                <a:extLst>
                  <a:ext uri="{FF2B5EF4-FFF2-40B4-BE49-F238E27FC236}">
                    <a16:creationId xmlns:a16="http://schemas.microsoft.com/office/drawing/2014/main" id="{7B5DD97E-E1DE-7D46-9418-0D0AFDF35F70}"/>
                  </a:ext>
                </a:extLst>
              </p:cNvPr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  <a:solidFill>
                <a:schemeClr val="bg1"/>
              </a:solidFill>
            </p:grpSpPr>
            <p:sp>
              <p:nvSpPr>
                <p:cNvPr id="51" name="Rektangel 50">
                  <a:extLst>
                    <a:ext uri="{FF2B5EF4-FFF2-40B4-BE49-F238E27FC236}">
                      <a16:creationId xmlns:a16="http://schemas.microsoft.com/office/drawing/2014/main" id="{A0D018A7-D1AC-1A44-817B-2D69D4EE7234}"/>
                    </a:ext>
                  </a:extLst>
                </p:cNvPr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NO" sz="70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5,64 cm</a:t>
                  </a:r>
                </a:p>
              </p:txBody>
            </p:sp>
            <p:sp>
              <p:nvSpPr>
                <p:cNvPr id="52" name="Rektangel 51">
                  <a:extLst>
                    <a:ext uri="{FF2B5EF4-FFF2-40B4-BE49-F238E27FC236}">
                      <a16:creationId xmlns:a16="http://schemas.microsoft.com/office/drawing/2014/main" id="{AD814A3B-37FE-FE4B-B04E-FC6B766D1585}"/>
                    </a:ext>
                  </a:extLst>
                </p:cNvPr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3" name="Rektangel 52">
                  <a:extLst>
                    <a:ext uri="{FF2B5EF4-FFF2-40B4-BE49-F238E27FC236}">
                      <a16:creationId xmlns:a16="http://schemas.microsoft.com/office/drawing/2014/main" id="{46A1D4B5-D234-EB45-A367-DA2C1AEC53FF}"/>
                    </a:ext>
                  </a:extLst>
                </p:cNvPr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4" name="Rektangel 53">
                  <a:extLst>
                    <a:ext uri="{FF2B5EF4-FFF2-40B4-BE49-F238E27FC236}">
                      <a16:creationId xmlns:a16="http://schemas.microsoft.com/office/drawing/2014/main" id="{66D8AD51-3ABD-8947-A454-453AF493E4D2}"/>
                    </a:ext>
                  </a:extLst>
                </p:cNvPr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5" name="Rektangel 54">
                  <a:extLst>
                    <a:ext uri="{FF2B5EF4-FFF2-40B4-BE49-F238E27FC236}">
                      <a16:creationId xmlns:a16="http://schemas.microsoft.com/office/drawing/2014/main" id="{F338B2FE-B7A8-7347-9C68-838762256060}"/>
                    </a:ext>
                  </a:extLst>
                </p:cNvPr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6" name="Rektangel 55">
                  <a:extLst>
                    <a:ext uri="{FF2B5EF4-FFF2-40B4-BE49-F238E27FC236}">
                      <a16:creationId xmlns:a16="http://schemas.microsoft.com/office/drawing/2014/main" id="{ED151BEC-03EB-014A-A517-B60405C23277}"/>
                    </a:ext>
                  </a:extLst>
                </p:cNvPr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</p:grpSp>
          <p:cxnSp>
            <p:nvCxnSpPr>
              <p:cNvPr id="25" name="Rett linje 24">
                <a:extLst>
                  <a:ext uri="{FF2B5EF4-FFF2-40B4-BE49-F238E27FC236}">
                    <a16:creationId xmlns:a16="http://schemas.microsoft.com/office/drawing/2014/main" id="{1F47004B-BBEB-FA48-8A06-F460897DA37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032200" y="-327852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Rett linje 25">
                <a:extLst>
                  <a:ext uri="{FF2B5EF4-FFF2-40B4-BE49-F238E27FC236}">
                    <a16:creationId xmlns:a16="http://schemas.microsoft.com/office/drawing/2014/main" id="{3DFF5052-7500-6447-AE94-5921BC688C69}"/>
                  </a:ext>
                </a:extLst>
              </p:cNvPr>
              <p:cNvCxnSpPr>
                <a:cxnSpLocks/>
                <a:stCxn id="41" idx="3"/>
              </p:cNvCxnSpPr>
              <p:nvPr userDrawn="1"/>
            </p:nvCxnSpPr>
            <p:spPr>
              <a:xfrm>
                <a:off x="4060800" y="-1010827"/>
                <a:ext cx="3600" cy="8563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tt linje 26">
                <a:extLst>
                  <a:ext uri="{FF2B5EF4-FFF2-40B4-BE49-F238E27FC236}">
                    <a16:creationId xmlns:a16="http://schemas.microsoft.com/office/drawing/2014/main" id="{92571E5D-A6F0-C348-8000-B3FD4C1C5656}"/>
                  </a:ext>
                </a:extLst>
              </p:cNvPr>
              <p:cNvCxnSpPr>
                <a:cxnSpLocks/>
                <a:stCxn id="43" idx="3"/>
              </p:cNvCxnSpPr>
              <p:nvPr userDrawn="1"/>
            </p:nvCxnSpPr>
            <p:spPr>
              <a:xfrm>
                <a:off x="6090400" y="-887727"/>
                <a:ext cx="5400" cy="7332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ett linje 27">
                <a:extLst>
                  <a:ext uri="{FF2B5EF4-FFF2-40B4-BE49-F238E27FC236}">
                    <a16:creationId xmlns:a16="http://schemas.microsoft.com/office/drawing/2014/main" id="{6361CFB6-0332-504B-AA1B-B567E221EE1E}"/>
                  </a:ext>
                </a:extLst>
              </p:cNvPr>
              <p:cNvCxnSpPr>
                <a:cxnSpLocks/>
                <a:stCxn id="39" idx="1"/>
              </p:cNvCxnSpPr>
              <p:nvPr userDrawn="1"/>
            </p:nvCxnSpPr>
            <p:spPr>
              <a:xfrm>
                <a:off x="0" y="-1126825"/>
                <a:ext cx="0" cy="9723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Rett linje 28">
                <a:extLst>
                  <a:ext uri="{FF2B5EF4-FFF2-40B4-BE49-F238E27FC236}">
                    <a16:creationId xmlns:a16="http://schemas.microsoft.com/office/drawing/2014/main" id="{87E1762E-E5A1-3345-B079-7552913F529C}"/>
                  </a:ext>
                </a:extLst>
              </p:cNvPr>
              <p:cNvCxnSpPr>
                <a:cxnSpLocks/>
                <a:stCxn id="45" idx="3"/>
              </p:cNvCxnSpPr>
              <p:nvPr userDrawn="1"/>
            </p:nvCxnSpPr>
            <p:spPr>
              <a:xfrm>
                <a:off x="8128000" y="-764627"/>
                <a:ext cx="800" cy="6101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ett linje 29">
                <a:extLst>
                  <a:ext uri="{FF2B5EF4-FFF2-40B4-BE49-F238E27FC236}">
                    <a16:creationId xmlns:a16="http://schemas.microsoft.com/office/drawing/2014/main" id="{C1AC057A-FCD6-F949-8F37-58BA71E1CFD8}"/>
                  </a:ext>
                </a:extLst>
              </p:cNvPr>
              <p:cNvCxnSpPr>
                <a:cxnSpLocks/>
                <a:stCxn id="49" idx="3"/>
              </p:cNvCxnSpPr>
              <p:nvPr userDrawn="1"/>
            </p:nvCxnSpPr>
            <p:spPr>
              <a:xfrm>
                <a:off x="12192000" y="-518425"/>
                <a:ext cx="1200" cy="3639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tt linje 30">
                <a:extLst>
                  <a:ext uri="{FF2B5EF4-FFF2-40B4-BE49-F238E27FC236}">
                    <a16:creationId xmlns:a16="http://schemas.microsoft.com/office/drawing/2014/main" id="{59297B28-D383-6249-A34F-5922BCCCA2CD}"/>
                  </a:ext>
                </a:extLst>
              </p:cNvPr>
              <p:cNvCxnSpPr>
                <a:cxnSpLocks/>
                <a:stCxn id="47" idx="3"/>
              </p:cNvCxnSpPr>
              <p:nvPr userDrawn="1"/>
            </p:nvCxnSpPr>
            <p:spPr>
              <a:xfrm>
                <a:off x="10156824" y="-641527"/>
                <a:ext cx="4176" cy="4870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2" name="Gruppe 31">
                <a:extLst>
                  <a:ext uri="{FF2B5EF4-FFF2-40B4-BE49-F238E27FC236}">
                    <a16:creationId xmlns:a16="http://schemas.microsoft.com/office/drawing/2014/main" id="{38DA38DB-AAE9-8748-AE1F-FFDD03973FAA}"/>
                  </a:ext>
                </a:extLst>
              </p:cNvPr>
              <p:cNvGrpSpPr/>
              <p:nvPr userDrawn="1"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49" name="Rektangel 48">
                  <a:extLst>
                    <a:ext uri="{FF2B5EF4-FFF2-40B4-BE49-F238E27FC236}">
                      <a16:creationId xmlns:a16="http://schemas.microsoft.com/office/drawing/2014/main" id="{A1EC8A23-B92A-DD41-B9D2-FB44C924BDCE}"/>
                    </a:ext>
                  </a:extLst>
                </p:cNvPr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33,87 cm</a:t>
                  </a:r>
                </a:p>
              </p:txBody>
            </p:sp>
            <p:cxnSp>
              <p:nvCxnSpPr>
                <p:cNvPr id="50" name="Rett linje 49">
                  <a:extLst>
                    <a:ext uri="{FF2B5EF4-FFF2-40B4-BE49-F238E27FC236}">
                      <a16:creationId xmlns:a16="http://schemas.microsoft.com/office/drawing/2014/main" id="{9164DF05-EC67-AC40-8F66-329831BDA2C4}"/>
                    </a:ext>
                  </a:extLst>
                </p:cNvPr>
                <p:cNvCxnSpPr/>
                <p:nvPr userDrawn="1"/>
              </p:nvCxnSpPr>
              <p:spPr>
                <a:xfrm>
                  <a:off x="0" y="-480093"/>
                  <a:ext cx="12192000" cy="1129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3" name="Gruppe 32">
                <a:extLst>
                  <a:ext uri="{FF2B5EF4-FFF2-40B4-BE49-F238E27FC236}">
                    <a16:creationId xmlns:a16="http://schemas.microsoft.com/office/drawing/2014/main" id="{869FDB03-16A1-CA49-920F-068F53EC1B58}"/>
                  </a:ext>
                </a:extLst>
              </p:cNvPr>
              <p:cNvGrpSpPr/>
              <p:nvPr userDrawn="1"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47" name="Rektangel 46">
                  <a:extLst>
                    <a:ext uri="{FF2B5EF4-FFF2-40B4-BE49-F238E27FC236}">
                      <a16:creationId xmlns:a16="http://schemas.microsoft.com/office/drawing/2014/main" id="{B0573EAA-0C11-C147-98B8-AD18BE730C3E}"/>
                    </a:ext>
                  </a:extLst>
                </p:cNvPr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28,20 cm</a:t>
                  </a:r>
                </a:p>
              </p:txBody>
            </p:sp>
            <p:cxnSp>
              <p:nvCxnSpPr>
                <p:cNvPr id="48" name="Rett linje 47">
                  <a:extLst>
                    <a:ext uri="{FF2B5EF4-FFF2-40B4-BE49-F238E27FC236}">
                      <a16:creationId xmlns:a16="http://schemas.microsoft.com/office/drawing/2014/main" id="{1EB0E7CD-84C6-6C44-A312-16BB487C6044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724066"/>
                  <a:ext cx="10156824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4" name="Gruppe 33">
                <a:extLst>
                  <a:ext uri="{FF2B5EF4-FFF2-40B4-BE49-F238E27FC236}">
                    <a16:creationId xmlns:a16="http://schemas.microsoft.com/office/drawing/2014/main" id="{5DE64285-F12E-824D-8130-37D78FBA7C48}"/>
                  </a:ext>
                </a:extLst>
              </p:cNvPr>
              <p:cNvGrpSpPr/>
              <p:nvPr userDrawn="1"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45" name="Rektangel 44">
                  <a:extLst>
                    <a:ext uri="{FF2B5EF4-FFF2-40B4-BE49-F238E27FC236}">
                      <a16:creationId xmlns:a16="http://schemas.microsoft.com/office/drawing/2014/main" id="{F00E4EE8-0D5B-4F4C-B728-6B1A720431DD}"/>
                    </a:ext>
                  </a:extLst>
                </p:cNvPr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22,56 cm</a:t>
                  </a:r>
                </a:p>
              </p:txBody>
            </p:sp>
            <p:cxnSp>
              <p:nvCxnSpPr>
                <p:cNvPr id="46" name="Rett linje 45">
                  <a:extLst>
                    <a:ext uri="{FF2B5EF4-FFF2-40B4-BE49-F238E27FC236}">
                      <a16:creationId xmlns:a16="http://schemas.microsoft.com/office/drawing/2014/main" id="{D0ED51BD-81EB-404C-BD1C-2A098E1769C0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985856"/>
                  <a:ext cx="81280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5" name="Gruppe 34">
                <a:extLst>
                  <a:ext uri="{FF2B5EF4-FFF2-40B4-BE49-F238E27FC236}">
                    <a16:creationId xmlns:a16="http://schemas.microsoft.com/office/drawing/2014/main" id="{DD7466B6-499E-2F41-95CE-764FD8B4A6A2}"/>
                  </a:ext>
                </a:extLst>
              </p:cNvPr>
              <p:cNvGrpSpPr/>
              <p:nvPr userDrawn="1"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43" name="Rektangel 42">
                  <a:extLst>
                    <a:ext uri="{FF2B5EF4-FFF2-40B4-BE49-F238E27FC236}">
                      <a16:creationId xmlns:a16="http://schemas.microsoft.com/office/drawing/2014/main" id="{3F46B044-3DF6-354A-AC1B-903E736EBD6D}"/>
                    </a:ext>
                  </a:extLst>
                </p:cNvPr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16,92 cm</a:t>
                  </a:r>
                </a:p>
              </p:txBody>
            </p:sp>
            <p:cxnSp>
              <p:nvCxnSpPr>
                <p:cNvPr id="44" name="Rett linje 43">
                  <a:extLst>
                    <a:ext uri="{FF2B5EF4-FFF2-40B4-BE49-F238E27FC236}">
                      <a16:creationId xmlns:a16="http://schemas.microsoft.com/office/drawing/2014/main" id="{6CE67777-BBBB-2F47-95C1-34649FB8584F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247646"/>
                  <a:ext cx="6091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6" name="Gruppe 35">
                <a:extLst>
                  <a:ext uri="{FF2B5EF4-FFF2-40B4-BE49-F238E27FC236}">
                    <a16:creationId xmlns:a16="http://schemas.microsoft.com/office/drawing/2014/main" id="{ED37426C-F34C-0D4B-8BD0-9F8901D14277}"/>
                  </a:ext>
                </a:extLst>
              </p:cNvPr>
              <p:cNvGrpSpPr/>
              <p:nvPr userDrawn="1"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41" name="Rektangel 40">
                  <a:extLst>
                    <a:ext uri="{FF2B5EF4-FFF2-40B4-BE49-F238E27FC236}">
                      <a16:creationId xmlns:a16="http://schemas.microsoft.com/office/drawing/2014/main" id="{0E01F846-B854-5F4D-8459-44312D2E538F}"/>
                    </a:ext>
                  </a:extLst>
                </p:cNvPr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11,28 cm</a:t>
                  </a:r>
                </a:p>
              </p:txBody>
            </p:sp>
            <p:cxnSp>
              <p:nvCxnSpPr>
                <p:cNvPr id="42" name="Rett linje 41">
                  <a:extLst>
                    <a:ext uri="{FF2B5EF4-FFF2-40B4-BE49-F238E27FC236}">
                      <a16:creationId xmlns:a16="http://schemas.microsoft.com/office/drawing/2014/main" id="{D0F5CB43-152A-4F4C-8F3F-08E5D529F6BA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509436"/>
                  <a:ext cx="40608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" name="Gruppe 36">
                <a:extLst>
                  <a:ext uri="{FF2B5EF4-FFF2-40B4-BE49-F238E27FC236}">
                    <a16:creationId xmlns:a16="http://schemas.microsoft.com/office/drawing/2014/main" id="{D20FE3BB-4A3A-0148-9187-D678070204BF}"/>
                  </a:ext>
                </a:extLst>
              </p:cNvPr>
              <p:cNvGrpSpPr/>
              <p:nvPr userDrawn="1"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39" name="Rektangel 38">
                  <a:extLst>
                    <a:ext uri="{FF2B5EF4-FFF2-40B4-BE49-F238E27FC236}">
                      <a16:creationId xmlns:a16="http://schemas.microsoft.com/office/drawing/2014/main" id="{9CDD407C-7201-0F40-B92A-FF4AD5515F91}"/>
                    </a:ext>
                  </a:extLst>
                </p:cNvPr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2,82 cm</a:t>
                  </a:r>
                </a:p>
              </p:txBody>
            </p:sp>
            <p:cxnSp>
              <p:nvCxnSpPr>
                <p:cNvPr id="40" name="Rett linje 39">
                  <a:extLst>
                    <a:ext uri="{FF2B5EF4-FFF2-40B4-BE49-F238E27FC236}">
                      <a16:creationId xmlns:a16="http://schemas.microsoft.com/office/drawing/2014/main" id="{07A5FDEC-A2AB-AF49-B0D1-056383BA45BE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764452"/>
                  <a:ext cx="1015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8" name="Rett linje 37">
                <a:extLst>
                  <a:ext uri="{FF2B5EF4-FFF2-40B4-BE49-F238E27FC236}">
                    <a16:creationId xmlns:a16="http://schemas.microsoft.com/office/drawing/2014/main" id="{18F9CFD8-DEA8-7D4F-A2AB-2DD0359A71C3}"/>
                  </a:ext>
                </a:extLst>
              </p:cNvPr>
              <p:cNvCxnSpPr/>
              <p:nvPr userDrawn="1"/>
            </p:nvCxnSpPr>
            <p:spPr>
              <a:xfrm>
                <a:off x="1015200" y="-1113866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" name="Gruppe 7">
              <a:extLst>
                <a:ext uri="{FF2B5EF4-FFF2-40B4-BE49-F238E27FC236}">
                  <a16:creationId xmlns:a16="http://schemas.microsoft.com/office/drawing/2014/main" id="{B2A25372-2BA8-9048-8062-9B09788AC871}"/>
                </a:ext>
              </a:extLst>
            </p:cNvPr>
            <p:cNvGrpSpPr/>
            <p:nvPr userDrawn="1"/>
          </p:nvGrpSpPr>
          <p:grpSpPr>
            <a:xfrm>
              <a:off x="-715963" y="-4004"/>
              <a:ext cx="590564" cy="6862004"/>
              <a:chOff x="-715963" y="-4004"/>
              <a:chExt cx="590564" cy="6862004"/>
            </a:xfrm>
          </p:grpSpPr>
          <p:sp>
            <p:nvSpPr>
              <p:cNvPr id="10" name="Rektangel 9">
                <a:extLst>
                  <a:ext uri="{FF2B5EF4-FFF2-40B4-BE49-F238E27FC236}">
                    <a16:creationId xmlns:a16="http://schemas.microsoft.com/office/drawing/2014/main" id="{78F37647-0B41-774C-B0CE-F0914829EF3E}"/>
                  </a:ext>
                </a:extLst>
              </p:cNvPr>
              <p:cNvSpPr/>
              <p:nvPr/>
            </p:nvSpPr>
            <p:spPr>
              <a:xfrm rot="162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2,13 cm</a:t>
                </a:r>
              </a:p>
            </p:txBody>
          </p:sp>
          <p:sp>
            <p:nvSpPr>
              <p:cNvPr id="11" name="Rektangel 10">
                <a:extLst>
                  <a:ext uri="{FF2B5EF4-FFF2-40B4-BE49-F238E27FC236}">
                    <a16:creationId xmlns:a16="http://schemas.microsoft.com/office/drawing/2014/main" id="{E89A3A05-5699-7947-977B-758F31E8A069}"/>
                  </a:ext>
                </a:extLst>
              </p:cNvPr>
              <p:cNvSpPr/>
              <p:nvPr userDrawn="1"/>
            </p:nvSpPr>
            <p:spPr>
              <a:xfrm rot="162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12" name="Rektangel 11">
                <a:extLst>
                  <a:ext uri="{FF2B5EF4-FFF2-40B4-BE49-F238E27FC236}">
                    <a16:creationId xmlns:a16="http://schemas.microsoft.com/office/drawing/2014/main" id="{D698679E-611A-BA47-B555-42237E590009}"/>
                  </a:ext>
                </a:extLst>
              </p:cNvPr>
              <p:cNvSpPr/>
              <p:nvPr userDrawn="1"/>
            </p:nvSpPr>
            <p:spPr>
              <a:xfrm rot="162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13" name="Rektangel 12">
                <a:extLst>
                  <a:ext uri="{FF2B5EF4-FFF2-40B4-BE49-F238E27FC236}">
                    <a16:creationId xmlns:a16="http://schemas.microsoft.com/office/drawing/2014/main" id="{83CB65AE-071B-384F-BED9-0B6BBC28F241}"/>
                  </a:ext>
                </a:extLst>
              </p:cNvPr>
              <p:cNvSpPr/>
              <p:nvPr userDrawn="1"/>
            </p:nvSpPr>
            <p:spPr>
              <a:xfrm rot="162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cxnSp>
            <p:nvCxnSpPr>
              <p:cNvPr id="14" name="Rett linje 13">
                <a:extLst>
                  <a:ext uri="{FF2B5EF4-FFF2-40B4-BE49-F238E27FC236}">
                    <a16:creationId xmlns:a16="http://schemas.microsoft.com/office/drawing/2014/main" id="{46A59B6E-BC40-A04A-810E-381EB0406F6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397673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Rett linje 14">
                <a:extLst>
                  <a:ext uri="{FF2B5EF4-FFF2-40B4-BE49-F238E27FC236}">
                    <a16:creationId xmlns:a16="http://schemas.microsoft.com/office/drawing/2014/main" id="{A8F00FAE-DEAF-9D4B-AE1A-B2E06A30AE2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650022" y="4059797"/>
                <a:ext cx="5230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Rett linje 15">
                <a:extLst>
                  <a:ext uri="{FF2B5EF4-FFF2-40B4-BE49-F238E27FC236}">
                    <a16:creationId xmlns:a16="http://schemas.microsoft.com/office/drawing/2014/main" id="{27D94157-FD6C-9343-B390-D6F5769CDC1D}"/>
                  </a:ext>
                </a:extLst>
              </p:cNvPr>
              <p:cNvCxnSpPr>
                <a:cxnSpLocks/>
                <a:stCxn id="18" idx="3"/>
              </p:cNvCxnSpPr>
              <p:nvPr userDrawn="1"/>
            </p:nvCxnSpPr>
            <p:spPr>
              <a:xfrm flipV="1">
                <a:off x="-489823" y="-3804"/>
                <a:ext cx="363900" cy="540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Rett linje 16">
                <a:extLst>
                  <a:ext uri="{FF2B5EF4-FFF2-40B4-BE49-F238E27FC236}">
                    <a16:creationId xmlns:a16="http://schemas.microsoft.com/office/drawing/2014/main" id="{DDC4238B-2FB7-504F-8FA6-8F2CB72D9FB5}"/>
                  </a:ext>
                </a:extLst>
              </p:cNvPr>
              <p:cNvCxnSpPr>
                <a:cxnSpLocks/>
                <a:stCxn id="18" idx="1"/>
              </p:cNvCxnSpPr>
              <p:nvPr userDrawn="1"/>
            </p:nvCxnSpPr>
            <p:spPr>
              <a:xfrm flipV="1">
                <a:off x="-489823" y="6091998"/>
                <a:ext cx="363900" cy="798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Rektangel 17">
                <a:extLst>
                  <a:ext uri="{FF2B5EF4-FFF2-40B4-BE49-F238E27FC236}">
                    <a16:creationId xmlns:a16="http://schemas.microsoft.com/office/drawing/2014/main" id="{EFB3E350-6D32-5B44-A589-DBA014CCAD87}"/>
                  </a:ext>
                </a:extLst>
              </p:cNvPr>
              <p:cNvSpPr/>
              <p:nvPr userDrawn="1"/>
            </p:nvSpPr>
            <p:spPr>
              <a:xfrm rot="162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19" name="Rett linje 18">
                <a:extLst>
                  <a:ext uri="{FF2B5EF4-FFF2-40B4-BE49-F238E27FC236}">
                    <a16:creationId xmlns:a16="http://schemas.microsoft.com/office/drawing/2014/main" id="{78FC5178-3E3A-FA42-8025-AA007A3A20D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3432384" y="304719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Rektangel 19">
                <a:extLst>
                  <a:ext uri="{FF2B5EF4-FFF2-40B4-BE49-F238E27FC236}">
                    <a16:creationId xmlns:a16="http://schemas.microsoft.com/office/drawing/2014/main" id="{DBF7CD49-D811-1E40-93F6-55470FBFF148}"/>
                  </a:ext>
                </a:extLst>
              </p:cNvPr>
              <p:cNvSpPr/>
              <p:nvPr userDrawn="1"/>
            </p:nvSpPr>
            <p:spPr>
              <a:xfrm rot="162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21" name="Rett linje 20">
                <a:extLst>
                  <a:ext uri="{FF2B5EF4-FFF2-40B4-BE49-F238E27FC236}">
                    <a16:creationId xmlns:a16="http://schemas.microsoft.com/office/drawing/2014/main" id="{583D459D-BDEB-A248-A2C1-FB9BB4D30D6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540284" y="203199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Rett linje 21">
                <a:extLst>
                  <a:ext uri="{FF2B5EF4-FFF2-40B4-BE49-F238E27FC236}">
                    <a16:creationId xmlns:a16="http://schemas.microsoft.com/office/drawing/2014/main" id="{0D4C9258-518D-FC40-80AD-80B600AF68B8}"/>
                  </a:ext>
                </a:extLst>
              </p:cNvPr>
              <p:cNvCxnSpPr/>
              <p:nvPr userDrawn="1"/>
            </p:nvCxnSpPr>
            <p:spPr>
              <a:xfrm rot="16200000">
                <a:off x="-208461" y="6773298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Rett linje 22">
                <a:extLst>
                  <a:ext uri="{FF2B5EF4-FFF2-40B4-BE49-F238E27FC236}">
                    <a16:creationId xmlns:a16="http://schemas.microsoft.com/office/drawing/2014/main" id="{B723F13F-8F3A-4941-B2D9-3DE33FBA1B3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194396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TekstSylinder 8">
              <a:extLst>
                <a:ext uri="{FF2B5EF4-FFF2-40B4-BE49-F238E27FC236}">
                  <a16:creationId xmlns:a16="http://schemas.microsoft.com/office/drawing/2014/main" id="{DF5F9D48-374C-D34F-AC3B-AC2261364F7F}"/>
                </a:ext>
              </a:extLst>
            </p:cNvPr>
            <p:cNvSpPr txBox="1"/>
            <p:nvPr userDrawn="1"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nb-NO" sz="800">
                  <a:solidFill>
                    <a:schemeClr val="tx1"/>
                  </a:solidFill>
                </a:rPr>
                <a:t>Oslo 2019</a:t>
              </a:r>
            </a:p>
          </p:txBody>
        </p:sp>
      </p:grpSp>
      <p:pic>
        <p:nvPicPr>
          <p:cNvPr id="57" name="Bilde 56">
            <a:extLst>
              <a:ext uri="{FF2B5EF4-FFF2-40B4-BE49-F238E27FC236}">
                <a16:creationId xmlns:a16="http://schemas.microsoft.com/office/drawing/2014/main" id="{C3699402-183F-774C-B97D-A832ABCCDA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1200" y="6298809"/>
            <a:ext cx="688336" cy="355181"/>
          </a:xfrm>
          <a:prstGeom prst="rect">
            <a:avLst/>
          </a:prstGeom>
        </p:spPr>
      </p:pic>
      <p:grpSp>
        <p:nvGrpSpPr>
          <p:cNvPr id="58" name="Gruppe 57">
            <a:extLst>
              <a:ext uri="{FF2B5EF4-FFF2-40B4-BE49-F238E27FC236}">
                <a16:creationId xmlns:a16="http://schemas.microsoft.com/office/drawing/2014/main" id="{B17E6E01-06C2-2A48-9FE5-6A3259C2A26A}"/>
              </a:ext>
            </a:extLst>
          </p:cNvPr>
          <p:cNvGrpSpPr/>
          <p:nvPr userDrawn="1"/>
        </p:nvGrpSpPr>
        <p:grpSpPr>
          <a:xfrm>
            <a:off x="12252770" y="1"/>
            <a:ext cx="1165167" cy="5230535"/>
            <a:chOff x="12252770" y="1"/>
            <a:chExt cx="1165167" cy="5230535"/>
          </a:xfrm>
        </p:grpSpPr>
        <p:grpSp>
          <p:nvGrpSpPr>
            <p:cNvPr id="59" name="Gruppe 58">
              <a:extLst>
                <a:ext uri="{FF2B5EF4-FFF2-40B4-BE49-F238E27FC236}">
                  <a16:creationId xmlns:a16="http://schemas.microsoft.com/office/drawing/2014/main" id="{F2EB3480-5DDC-0044-8395-748858D199CE}"/>
                </a:ext>
              </a:extLst>
            </p:cNvPr>
            <p:cNvGrpSpPr/>
            <p:nvPr userDrawn="1"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64" name="Rektangel 63">
                <a:extLst>
                  <a:ext uri="{FF2B5EF4-FFF2-40B4-BE49-F238E27FC236}">
                    <a16:creationId xmlns:a16="http://schemas.microsoft.com/office/drawing/2014/main" id="{3BA74F53-7E5B-4840-9D64-49E4BF43F431}"/>
                  </a:ext>
                </a:extLst>
              </p:cNvPr>
              <p:cNvSpPr/>
              <p:nvPr userDrawn="1"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65" name="Gruppe 64">
                <a:extLst>
                  <a:ext uri="{FF2B5EF4-FFF2-40B4-BE49-F238E27FC236}">
                    <a16:creationId xmlns:a16="http://schemas.microsoft.com/office/drawing/2014/main" id="{3C37FD06-23C3-6848-951F-9C9046A29A7E}"/>
                  </a:ext>
                </a:extLst>
              </p:cNvPr>
              <p:cNvGrpSpPr/>
              <p:nvPr userDrawn="1"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66" name="Gruppe 65">
                  <a:extLst>
                    <a:ext uri="{FF2B5EF4-FFF2-40B4-BE49-F238E27FC236}">
                      <a16:creationId xmlns:a16="http://schemas.microsoft.com/office/drawing/2014/main" id="{A8085072-8F46-C24B-BEAA-89C731D92341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76" name="Rektangel 75">
                    <a:extLst>
                      <a:ext uri="{FF2B5EF4-FFF2-40B4-BE49-F238E27FC236}">
                        <a16:creationId xmlns:a16="http://schemas.microsoft.com/office/drawing/2014/main" id="{FDC87DD8-68F2-2B4A-BA17-43C04DB94C0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7" name="Rektangel 76">
                    <a:extLst>
                      <a:ext uri="{FF2B5EF4-FFF2-40B4-BE49-F238E27FC236}">
                        <a16:creationId xmlns:a16="http://schemas.microsoft.com/office/drawing/2014/main" id="{DD7FA195-ED26-914A-B647-91E942CD5D9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8" name="Rektangel 77">
                    <a:extLst>
                      <a:ext uri="{FF2B5EF4-FFF2-40B4-BE49-F238E27FC236}">
                        <a16:creationId xmlns:a16="http://schemas.microsoft.com/office/drawing/2014/main" id="{717A406D-FE53-2448-86BD-614D3C73B3E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67" name="Gruppe 66">
                  <a:extLst>
                    <a:ext uri="{FF2B5EF4-FFF2-40B4-BE49-F238E27FC236}">
                      <a16:creationId xmlns:a16="http://schemas.microsoft.com/office/drawing/2014/main" id="{AA16A036-19CC-A842-9CBA-384F3686A5FE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73" name="Rektangel 72">
                    <a:extLst>
                      <a:ext uri="{FF2B5EF4-FFF2-40B4-BE49-F238E27FC236}">
                        <a16:creationId xmlns:a16="http://schemas.microsoft.com/office/drawing/2014/main" id="{5AA70624-BE75-D842-A641-7D4B557E5EB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4" name="Rektangel 73">
                    <a:extLst>
                      <a:ext uri="{FF2B5EF4-FFF2-40B4-BE49-F238E27FC236}">
                        <a16:creationId xmlns:a16="http://schemas.microsoft.com/office/drawing/2014/main" id="{F8D025E7-9CA0-A047-9F6A-F02E903A198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5" name="Rektangel 74">
                    <a:extLst>
                      <a:ext uri="{FF2B5EF4-FFF2-40B4-BE49-F238E27FC236}">
                        <a16:creationId xmlns:a16="http://schemas.microsoft.com/office/drawing/2014/main" id="{0977E685-6718-7745-8B6E-DEDEE888EB9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68" name="Gruppe 67">
                  <a:extLst>
                    <a:ext uri="{FF2B5EF4-FFF2-40B4-BE49-F238E27FC236}">
                      <a16:creationId xmlns:a16="http://schemas.microsoft.com/office/drawing/2014/main" id="{6A888C87-51EF-BF43-A149-80800BA1451C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69" name="Rektangel 68">
                    <a:extLst>
                      <a:ext uri="{FF2B5EF4-FFF2-40B4-BE49-F238E27FC236}">
                        <a16:creationId xmlns:a16="http://schemas.microsoft.com/office/drawing/2014/main" id="{756477A9-8504-F548-8CED-45C78AB4CF0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0" name="Rektangel 69">
                    <a:extLst>
                      <a:ext uri="{FF2B5EF4-FFF2-40B4-BE49-F238E27FC236}">
                        <a16:creationId xmlns:a16="http://schemas.microsoft.com/office/drawing/2014/main" id="{E2B5ABB0-3058-AA46-9889-5869E473AE7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1" name="Rektangel 70">
                    <a:extLst>
                      <a:ext uri="{FF2B5EF4-FFF2-40B4-BE49-F238E27FC236}">
                        <a16:creationId xmlns:a16="http://schemas.microsoft.com/office/drawing/2014/main" id="{8BF26325-174D-3645-9C57-CCFC0C1175A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2" name="Rektangel 71">
                    <a:extLst>
                      <a:ext uri="{FF2B5EF4-FFF2-40B4-BE49-F238E27FC236}">
                        <a16:creationId xmlns:a16="http://schemas.microsoft.com/office/drawing/2014/main" id="{B62A87D9-9422-8444-8FD3-A1BE48CF30C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60" name="TekstSylinder 59">
              <a:extLst>
                <a:ext uri="{FF2B5EF4-FFF2-40B4-BE49-F238E27FC236}">
                  <a16:creationId xmlns:a16="http://schemas.microsoft.com/office/drawing/2014/main" id="{73104622-4E59-5847-A55B-634077D7F433}"/>
                </a:ext>
              </a:extLst>
            </p:cNvPr>
            <p:cNvSpPr txBox="1"/>
            <p:nvPr userDrawn="1"/>
          </p:nvSpPr>
          <p:spPr>
            <a:xfrm>
              <a:off x="12252771" y="3429000"/>
              <a:ext cx="1127661" cy="18015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</p:txBody>
        </p:sp>
        <p:grpSp>
          <p:nvGrpSpPr>
            <p:cNvPr id="61" name="Gruppe 60">
              <a:extLst>
                <a:ext uri="{FF2B5EF4-FFF2-40B4-BE49-F238E27FC236}">
                  <a16:creationId xmlns:a16="http://schemas.microsoft.com/office/drawing/2014/main" id="{37123774-32AD-4D48-837D-9B50969FCC33}"/>
                </a:ext>
              </a:extLst>
            </p:cNvPr>
            <p:cNvGrpSpPr/>
            <p:nvPr userDrawn="1"/>
          </p:nvGrpSpPr>
          <p:grpSpPr>
            <a:xfrm>
              <a:off x="12610441" y="194994"/>
              <a:ext cx="807496" cy="955972"/>
              <a:chOff x="12610441" y="212086"/>
              <a:chExt cx="807496" cy="955972"/>
            </a:xfrm>
          </p:grpSpPr>
          <p:cxnSp>
            <p:nvCxnSpPr>
              <p:cNvPr id="62" name="Vinkel 61">
                <a:extLst>
                  <a:ext uri="{FF2B5EF4-FFF2-40B4-BE49-F238E27FC236}">
                    <a16:creationId xmlns:a16="http://schemas.microsoft.com/office/drawing/2014/main" id="{DB6D4BF2-0D91-434C-8F27-BC433F6E641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610441" y="212088"/>
                <a:ext cx="12700" cy="955970"/>
              </a:xfrm>
              <a:prstGeom prst="bentConnector3">
                <a:avLst>
                  <a:gd name="adj1" fmla="val 1025000"/>
                </a:avLst>
              </a:prstGeom>
              <a:ln cap="sq">
                <a:solidFill>
                  <a:schemeClr val="tx1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TekstSylinder 62">
                <a:extLst>
                  <a:ext uri="{FF2B5EF4-FFF2-40B4-BE49-F238E27FC236}">
                    <a16:creationId xmlns:a16="http://schemas.microsoft.com/office/drawing/2014/main" id="{6C392CEA-242D-A34D-B36F-D988744DBFFC}"/>
                  </a:ext>
                </a:extLst>
              </p:cNvPr>
              <p:cNvSpPr txBox="1"/>
              <p:nvPr userDrawn="1"/>
            </p:nvSpPr>
            <p:spPr>
              <a:xfrm>
                <a:off x="12766676" y="212086"/>
                <a:ext cx="651261" cy="955972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pPr algn="l"/>
                <a:r>
                  <a:rPr lang="nb-NO" sz="700">
                    <a:solidFill>
                      <a:schemeClr val="tx1"/>
                    </a:solidFill>
                  </a:rPr>
                  <a:t>Mørk blå og mørk grønn bakgrunn, skal alltid ha negativ tekst/logo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659255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3855AB-DD85-A042-816A-FE4B586EB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A60D-DB44-0749-AE29-4712892B2B84}" type="datetime1">
              <a:rPr lang="nb-NO" smtClean="0"/>
              <a:t>18.11.2024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879BB5-5FD5-7845-BDED-D0F03760B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3B267F-75EE-304B-926E-01981DB8F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7381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tel n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1" y="-1"/>
            <a:ext cx="4363624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4363625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E4986A0A-A0AC-804C-893B-A9A85566615C}"/>
              </a:ext>
            </a:extLst>
          </p:cNvPr>
          <p:cNvSpPr txBox="1"/>
          <p:nvPr userDrawn="1"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Ny tittel mørk blå</a:t>
            </a:r>
          </a:p>
        </p:txBody>
      </p:sp>
      <p:sp>
        <p:nvSpPr>
          <p:cNvPr id="6" name="Plassholder for bilde 5"/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096000"/>
          </a:xfrm>
        </p:spPr>
        <p:txBody>
          <a:bodyPr anchor="b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 sz="1400" baseline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b-NO" noProof="0"/>
              <a:t>1. Dobbeltklikk på ikonet over</a:t>
            </a:r>
            <a:br>
              <a:rPr lang="nb-NO" noProof="0"/>
            </a:br>
            <a:r>
              <a:rPr lang="nb-NO" noProof="0"/>
              <a:t>2. Velg bildet du ønsker å sette inn</a:t>
            </a:r>
            <a:br>
              <a:rPr lang="nb-NO" noProof="0"/>
            </a:br>
            <a:r>
              <a:rPr lang="nb-NO" noProof="0"/>
              <a:t>3. Bruk ‘bildeverktøy’ –&gt; ‘beskjær’ for å endre bildeutsnitt</a:t>
            </a:r>
            <a:br>
              <a:rPr lang="nb-NO" noProof="0"/>
            </a:br>
            <a:r>
              <a:rPr lang="nb-NO" noProof="0"/>
              <a:t>Her kan du velge utsnitt ved å dra i de hvite kulene i hjørnet. </a:t>
            </a:r>
            <a:br>
              <a:rPr lang="nb-NO" noProof="0"/>
            </a:br>
            <a:r>
              <a:rPr lang="nb-NO" noProof="0"/>
              <a:t>(Hold </a:t>
            </a:r>
            <a:r>
              <a:rPr lang="nb-NO" noProof="0" err="1"/>
              <a:t>Shift</a:t>
            </a:r>
            <a:r>
              <a:rPr lang="nb-NO" noProof="0"/>
              <a:t> inne for å bevare forholdet mellom sidene.)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954BE4CC-F5DF-F24E-98C4-D525107793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6506" y="748702"/>
            <a:ext cx="933890" cy="4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33582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t neg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3855AB-DD85-A042-816A-FE4B586EB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216D44A-19CF-DE4E-8E1A-3AD40AB275F0}" type="datetime1">
              <a:rPr lang="nb-NO" smtClean="0"/>
              <a:pPr/>
              <a:t>18.11.2024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879BB5-5FD5-7845-BDED-D0F03760B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3B267F-75EE-304B-926E-01981DB8F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CEFDFC-287E-0A4D-81A7-6CC8C070690D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557E58CC-95FD-0340-B743-A6656B54540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1200" y="6298809"/>
            <a:ext cx="688336" cy="355181"/>
          </a:xfrm>
          <a:prstGeom prst="rect">
            <a:avLst/>
          </a:prstGeom>
        </p:spPr>
      </p:pic>
      <p:grpSp>
        <p:nvGrpSpPr>
          <p:cNvPr id="6" name="Gruppe 5">
            <a:extLst>
              <a:ext uri="{FF2B5EF4-FFF2-40B4-BE49-F238E27FC236}">
                <a16:creationId xmlns:a16="http://schemas.microsoft.com/office/drawing/2014/main" id="{AB1900BA-05D4-CC4D-ADCE-D307B8419611}"/>
              </a:ext>
            </a:extLst>
          </p:cNvPr>
          <p:cNvGrpSpPr/>
          <p:nvPr userDrawn="1"/>
        </p:nvGrpSpPr>
        <p:grpSpPr>
          <a:xfrm>
            <a:off x="-715963" y="-1306644"/>
            <a:ext cx="12909163" cy="8164644"/>
            <a:chOff x="-715963" y="-1306644"/>
            <a:chExt cx="12909163" cy="8164644"/>
          </a:xfrm>
        </p:grpSpPr>
        <p:grpSp>
          <p:nvGrpSpPr>
            <p:cNvPr id="7" name="Gruppe 6">
              <a:extLst>
                <a:ext uri="{FF2B5EF4-FFF2-40B4-BE49-F238E27FC236}">
                  <a16:creationId xmlns:a16="http://schemas.microsoft.com/office/drawing/2014/main" id="{A601B2AB-0092-5D48-B697-F5B2F8642F27}"/>
                </a:ext>
              </a:extLst>
            </p:cNvPr>
            <p:cNvGrpSpPr/>
            <p:nvPr userDrawn="1"/>
          </p:nvGrpSpPr>
          <p:grpSpPr>
            <a:xfrm>
              <a:off x="-800" y="-1306644"/>
              <a:ext cx="12194000" cy="1075340"/>
              <a:chOff x="-800" y="-1229864"/>
              <a:chExt cx="12194000" cy="1075340"/>
            </a:xfrm>
          </p:grpSpPr>
          <p:grpSp>
            <p:nvGrpSpPr>
              <p:cNvPr id="24" name="Gruppe 23">
                <a:extLst>
                  <a:ext uri="{FF2B5EF4-FFF2-40B4-BE49-F238E27FC236}">
                    <a16:creationId xmlns:a16="http://schemas.microsoft.com/office/drawing/2014/main" id="{1283DABB-F957-7041-9BD8-2E7C09E75AC3}"/>
                  </a:ext>
                </a:extLst>
              </p:cNvPr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  <a:solidFill>
                <a:schemeClr val="bg1"/>
              </a:solidFill>
            </p:grpSpPr>
            <p:sp>
              <p:nvSpPr>
                <p:cNvPr id="51" name="Rektangel 50">
                  <a:extLst>
                    <a:ext uri="{FF2B5EF4-FFF2-40B4-BE49-F238E27FC236}">
                      <a16:creationId xmlns:a16="http://schemas.microsoft.com/office/drawing/2014/main" id="{03E03865-2527-DB49-979A-47FFF2A1032A}"/>
                    </a:ext>
                  </a:extLst>
                </p:cNvPr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NO" sz="70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5,64 cm</a:t>
                  </a:r>
                </a:p>
              </p:txBody>
            </p:sp>
            <p:sp>
              <p:nvSpPr>
                <p:cNvPr id="52" name="Rektangel 51">
                  <a:extLst>
                    <a:ext uri="{FF2B5EF4-FFF2-40B4-BE49-F238E27FC236}">
                      <a16:creationId xmlns:a16="http://schemas.microsoft.com/office/drawing/2014/main" id="{4CD3D47E-9369-9647-B082-306910B6CD66}"/>
                    </a:ext>
                  </a:extLst>
                </p:cNvPr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3" name="Rektangel 52">
                  <a:extLst>
                    <a:ext uri="{FF2B5EF4-FFF2-40B4-BE49-F238E27FC236}">
                      <a16:creationId xmlns:a16="http://schemas.microsoft.com/office/drawing/2014/main" id="{9A8E62DF-790C-2D4D-81AF-082394234677}"/>
                    </a:ext>
                  </a:extLst>
                </p:cNvPr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4" name="Rektangel 53">
                  <a:extLst>
                    <a:ext uri="{FF2B5EF4-FFF2-40B4-BE49-F238E27FC236}">
                      <a16:creationId xmlns:a16="http://schemas.microsoft.com/office/drawing/2014/main" id="{FC384CB6-ED25-E34D-9712-8F0E8ED4CD32}"/>
                    </a:ext>
                  </a:extLst>
                </p:cNvPr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5" name="Rektangel 54">
                  <a:extLst>
                    <a:ext uri="{FF2B5EF4-FFF2-40B4-BE49-F238E27FC236}">
                      <a16:creationId xmlns:a16="http://schemas.microsoft.com/office/drawing/2014/main" id="{A031495B-E581-454B-8CC0-EF055DE24C57}"/>
                    </a:ext>
                  </a:extLst>
                </p:cNvPr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6" name="Rektangel 55">
                  <a:extLst>
                    <a:ext uri="{FF2B5EF4-FFF2-40B4-BE49-F238E27FC236}">
                      <a16:creationId xmlns:a16="http://schemas.microsoft.com/office/drawing/2014/main" id="{E55F45DD-A85F-5F46-83FA-B7EDB15751D5}"/>
                    </a:ext>
                  </a:extLst>
                </p:cNvPr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</p:grpSp>
          <p:cxnSp>
            <p:nvCxnSpPr>
              <p:cNvPr id="25" name="Rett linje 24">
                <a:extLst>
                  <a:ext uri="{FF2B5EF4-FFF2-40B4-BE49-F238E27FC236}">
                    <a16:creationId xmlns:a16="http://schemas.microsoft.com/office/drawing/2014/main" id="{43A3439B-451A-4C46-AD1B-A782CD0A8E4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032200" y="-327852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Rett linje 25">
                <a:extLst>
                  <a:ext uri="{FF2B5EF4-FFF2-40B4-BE49-F238E27FC236}">
                    <a16:creationId xmlns:a16="http://schemas.microsoft.com/office/drawing/2014/main" id="{B9829110-FFBC-274E-9141-5A01CA9003F2}"/>
                  </a:ext>
                </a:extLst>
              </p:cNvPr>
              <p:cNvCxnSpPr>
                <a:cxnSpLocks/>
                <a:stCxn id="41" idx="3"/>
              </p:cNvCxnSpPr>
              <p:nvPr userDrawn="1"/>
            </p:nvCxnSpPr>
            <p:spPr>
              <a:xfrm>
                <a:off x="4060800" y="-1010827"/>
                <a:ext cx="3600" cy="8563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tt linje 26">
                <a:extLst>
                  <a:ext uri="{FF2B5EF4-FFF2-40B4-BE49-F238E27FC236}">
                    <a16:creationId xmlns:a16="http://schemas.microsoft.com/office/drawing/2014/main" id="{FDB7B771-D9B6-624B-8A46-356BB47D2DCF}"/>
                  </a:ext>
                </a:extLst>
              </p:cNvPr>
              <p:cNvCxnSpPr>
                <a:cxnSpLocks/>
                <a:stCxn id="43" idx="3"/>
              </p:cNvCxnSpPr>
              <p:nvPr userDrawn="1"/>
            </p:nvCxnSpPr>
            <p:spPr>
              <a:xfrm>
                <a:off x="6090400" y="-887727"/>
                <a:ext cx="5400" cy="7332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ett linje 27">
                <a:extLst>
                  <a:ext uri="{FF2B5EF4-FFF2-40B4-BE49-F238E27FC236}">
                    <a16:creationId xmlns:a16="http://schemas.microsoft.com/office/drawing/2014/main" id="{6B99F47D-FC4D-D847-8DE5-D58693171585}"/>
                  </a:ext>
                </a:extLst>
              </p:cNvPr>
              <p:cNvCxnSpPr>
                <a:cxnSpLocks/>
                <a:stCxn id="39" idx="1"/>
              </p:cNvCxnSpPr>
              <p:nvPr userDrawn="1"/>
            </p:nvCxnSpPr>
            <p:spPr>
              <a:xfrm>
                <a:off x="0" y="-1126825"/>
                <a:ext cx="0" cy="9723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Rett linje 28">
                <a:extLst>
                  <a:ext uri="{FF2B5EF4-FFF2-40B4-BE49-F238E27FC236}">
                    <a16:creationId xmlns:a16="http://schemas.microsoft.com/office/drawing/2014/main" id="{848142ED-63BF-2743-BF2B-247A0FA84A64}"/>
                  </a:ext>
                </a:extLst>
              </p:cNvPr>
              <p:cNvCxnSpPr>
                <a:cxnSpLocks/>
                <a:stCxn id="45" idx="3"/>
              </p:cNvCxnSpPr>
              <p:nvPr userDrawn="1"/>
            </p:nvCxnSpPr>
            <p:spPr>
              <a:xfrm>
                <a:off x="8128000" y="-764627"/>
                <a:ext cx="800" cy="6101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ett linje 29">
                <a:extLst>
                  <a:ext uri="{FF2B5EF4-FFF2-40B4-BE49-F238E27FC236}">
                    <a16:creationId xmlns:a16="http://schemas.microsoft.com/office/drawing/2014/main" id="{59D7D332-0D4C-704E-BF86-2D38B3BF1A0E}"/>
                  </a:ext>
                </a:extLst>
              </p:cNvPr>
              <p:cNvCxnSpPr>
                <a:cxnSpLocks/>
                <a:stCxn id="49" idx="3"/>
              </p:cNvCxnSpPr>
              <p:nvPr userDrawn="1"/>
            </p:nvCxnSpPr>
            <p:spPr>
              <a:xfrm>
                <a:off x="12192000" y="-518425"/>
                <a:ext cx="1200" cy="3639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tt linje 30">
                <a:extLst>
                  <a:ext uri="{FF2B5EF4-FFF2-40B4-BE49-F238E27FC236}">
                    <a16:creationId xmlns:a16="http://schemas.microsoft.com/office/drawing/2014/main" id="{C545234E-EC4D-AA4B-B17B-9AB931597E10}"/>
                  </a:ext>
                </a:extLst>
              </p:cNvPr>
              <p:cNvCxnSpPr>
                <a:cxnSpLocks/>
                <a:stCxn id="47" idx="3"/>
              </p:cNvCxnSpPr>
              <p:nvPr userDrawn="1"/>
            </p:nvCxnSpPr>
            <p:spPr>
              <a:xfrm>
                <a:off x="10156824" y="-641527"/>
                <a:ext cx="4176" cy="4870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2" name="Gruppe 31">
                <a:extLst>
                  <a:ext uri="{FF2B5EF4-FFF2-40B4-BE49-F238E27FC236}">
                    <a16:creationId xmlns:a16="http://schemas.microsoft.com/office/drawing/2014/main" id="{D9077C88-D56C-5245-8D27-0CEEB028ABD9}"/>
                  </a:ext>
                </a:extLst>
              </p:cNvPr>
              <p:cNvGrpSpPr/>
              <p:nvPr userDrawn="1"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49" name="Rektangel 48">
                  <a:extLst>
                    <a:ext uri="{FF2B5EF4-FFF2-40B4-BE49-F238E27FC236}">
                      <a16:creationId xmlns:a16="http://schemas.microsoft.com/office/drawing/2014/main" id="{A7827F59-ECDA-744D-8356-C1E924BD4D05}"/>
                    </a:ext>
                  </a:extLst>
                </p:cNvPr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33,87 cm</a:t>
                  </a:r>
                </a:p>
              </p:txBody>
            </p:sp>
            <p:cxnSp>
              <p:nvCxnSpPr>
                <p:cNvPr id="50" name="Rett linje 49">
                  <a:extLst>
                    <a:ext uri="{FF2B5EF4-FFF2-40B4-BE49-F238E27FC236}">
                      <a16:creationId xmlns:a16="http://schemas.microsoft.com/office/drawing/2014/main" id="{4C4C87E6-E38E-CF4A-BA35-A5272281247F}"/>
                    </a:ext>
                  </a:extLst>
                </p:cNvPr>
                <p:cNvCxnSpPr/>
                <p:nvPr userDrawn="1"/>
              </p:nvCxnSpPr>
              <p:spPr>
                <a:xfrm>
                  <a:off x="0" y="-480093"/>
                  <a:ext cx="12192000" cy="1129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3" name="Gruppe 32">
                <a:extLst>
                  <a:ext uri="{FF2B5EF4-FFF2-40B4-BE49-F238E27FC236}">
                    <a16:creationId xmlns:a16="http://schemas.microsoft.com/office/drawing/2014/main" id="{36935E26-963B-1A48-BD41-A01E8CB08D66}"/>
                  </a:ext>
                </a:extLst>
              </p:cNvPr>
              <p:cNvGrpSpPr/>
              <p:nvPr userDrawn="1"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47" name="Rektangel 46">
                  <a:extLst>
                    <a:ext uri="{FF2B5EF4-FFF2-40B4-BE49-F238E27FC236}">
                      <a16:creationId xmlns:a16="http://schemas.microsoft.com/office/drawing/2014/main" id="{7D3435F6-6DB0-C34A-BC71-DB699A7D993E}"/>
                    </a:ext>
                  </a:extLst>
                </p:cNvPr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28,20 cm</a:t>
                  </a:r>
                </a:p>
              </p:txBody>
            </p:sp>
            <p:cxnSp>
              <p:nvCxnSpPr>
                <p:cNvPr id="48" name="Rett linje 47">
                  <a:extLst>
                    <a:ext uri="{FF2B5EF4-FFF2-40B4-BE49-F238E27FC236}">
                      <a16:creationId xmlns:a16="http://schemas.microsoft.com/office/drawing/2014/main" id="{C414CD4D-10D1-8840-BDE7-AD7EBD70082B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724066"/>
                  <a:ext cx="10156824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4" name="Gruppe 33">
                <a:extLst>
                  <a:ext uri="{FF2B5EF4-FFF2-40B4-BE49-F238E27FC236}">
                    <a16:creationId xmlns:a16="http://schemas.microsoft.com/office/drawing/2014/main" id="{560DFA5A-25D5-AD43-8A30-3AD4CD267870}"/>
                  </a:ext>
                </a:extLst>
              </p:cNvPr>
              <p:cNvGrpSpPr/>
              <p:nvPr userDrawn="1"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45" name="Rektangel 44">
                  <a:extLst>
                    <a:ext uri="{FF2B5EF4-FFF2-40B4-BE49-F238E27FC236}">
                      <a16:creationId xmlns:a16="http://schemas.microsoft.com/office/drawing/2014/main" id="{25955AA6-D471-4346-B2BA-075B4897A103}"/>
                    </a:ext>
                  </a:extLst>
                </p:cNvPr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22,56 cm</a:t>
                  </a:r>
                </a:p>
              </p:txBody>
            </p:sp>
            <p:cxnSp>
              <p:nvCxnSpPr>
                <p:cNvPr id="46" name="Rett linje 45">
                  <a:extLst>
                    <a:ext uri="{FF2B5EF4-FFF2-40B4-BE49-F238E27FC236}">
                      <a16:creationId xmlns:a16="http://schemas.microsoft.com/office/drawing/2014/main" id="{4076C51A-758B-3746-9ED0-E160EB7B684C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985856"/>
                  <a:ext cx="81280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5" name="Gruppe 34">
                <a:extLst>
                  <a:ext uri="{FF2B5EF4-FFF2-40B4-BE49-F238E27FC236}">
                    <a16:creationId xmlns:a16="http://schemas.microsoft.com/office/drawing/2014/main" id="{6FDA69B5-A0C7-E645-9E2C-7B305BFF6A21}"/>
                  </a:ext>
                </a:extLst>
              </p:cNvPr>
              <p:cNvGrpSpPr/>
              <p:nvPr userDrawn="1"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43" name="Rektangel 42">
                  <a:extLst>
                    <a:ext uri="{FF2B5EF4-FFF2-40B4-BE49-F238E27FC236}">
                      <a16:creationId xmlns:a16="http://schemas.microsoft.com/office/drawing/2014/main" id="{1C5A376E-4065-374B-BA02-7D97FA3E2C25}"/>
                    </a:ext>
                  </a:extLst>
                </p:cNvPr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16,92 cm</a:t>
                  </a:r>
                </a:p>
              </p:txBody>
            </p:sp>
            <p:cxnSp>
              <p:nvCxnSpPr>
                <p:cNvPr id="44" name="Rett linje 43">
                  <a:extLst>
                    <a:ext uri="{FF2B5EF4-FFF2-40B4-BE49-F238E27FC236}">
                      <a16:creationId xmlns:a16="http://schemas.microsoft.com/office/drawing/2014/main" id="{018EEC3F-5AF1-724B-8AEE-660F9D3A4C8C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247646"/>
                  <a:ext cx="6091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6" name="Gruppe 35">
                <a:extLst>
                  <a:ext uri="{FF2B5EF4-FFF2-40B4-BE49-F238E27FC236}">
                    <a16:creationId xmlns:a16="http://schemas.microsoft.com/office/drawing/2014/main" id="{6A58F931-93D4-2942-B3D5-EB7C4B9526B8}"/>
                  </a:ext>
                </a:extLst>
              </p:cNvPr>
              <p:cNvGrpSpPr/>
              <p:nvPr userDrawn="1"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41" name="Rektangel 40">
                  <a:extLst>
                    <a:ext uri="{FF2B5EF4-FFF2-40B4-BE49-F238E27FC236}">
                      <a16:creationId xmlns:a16="http://schemas.microsoft.com/office/drawing/2014/main" id="{E58408FF-BB4B-324F-B809-10738F8313BE}"/>
                    </a:ext>
                  </a:extLst>
                </p:cNvPr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11,28 cm</a:t>
                  </a:r>
                </a:p>
              </p:txBody>
            </p:sp>
            <p:cxnSp>
              <p:nvCxnSpPr>
                <p:cNvPr id="42" name="Rett linje 41">
                  <a:extLst>
                    <a:ext uri="{FF2B5EF4-FFF2-40B4-BE49-F238E27FC236}">
                      <a16:creationId xmlns:a16="http://schemas.microsoft.com/office/drawing/2014/main" id="{D4261316-AF1F-AD45-BB4B-917D42AA7003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509436"/>
                  <a:ext cx="40608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7" name="Gruppe 36">
                <a:extLst>
                  <a:ext uri="{FF2B5EF4-FFF2-40B4-BE49-F238E27FC236}">
                    <a16:creationId xmlns:a16="http://schemas.microsoft.com/office/drawing/2014/main" id="{6B5EF1EC-1B00-1844-B472-4AA8C80DC1E4}"/>
                  </a:ext>
                </a:extLst>
              </p:cNvPr>
              <p:cNvGrpSpPr/>
              <p:nvPr userDrawn="1"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39" name="Rektangel 38">
                  <a:extLst>
                    <a:ext uri="{FF2B5EF4-FFF2-40B4-BE49-F238E27FC236}">
                      <a16:creationId xmlns:a16="http://schemas.microsoft.com/office/drawing/2014/main" id="{422C5EE2-43BC-F04D-9F67-D2F7E8BB146D}"/>
                    </a:ext>
                  </a:extLst>
                </p:cNvPr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2,82 cm</a:t>
                  </a:r>
                </a:p>
              </p:txBody>
            </p:sp>
            <p:cxnSp>
              <p:nvCxnSpPr>
                <p:cNvPr id="40" name="Rett linje 39">
                  <a:extLst>
                    <a:ext uri="{FF2B5EF4-FFF2-40B4-BE49-F238E27FC236}">
                      <a16:creationId xmlns:a16="http://schemas.microsoft.com/office/drawing/2014/main" id="{23EBDFBA-B78B-234E-8859-7253F0EE320B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764452"/>
                  <a:ext cx="1015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8" name="Rett linje 37">
                <a:extLst>
                  <a:ext uri="{FF2B5EF4-FFF2-40B4-BE49-F238E27FC236}">
                    <a16:creationId xmlns:a16="http://schemas.microsoft.com/office/drawing/2014/main" id="{917639CB-FC6C-0345-B9F1-D4156B250E2B}"/>
                  </a:ext>
                </a:extLst>
              </p:cNvPr>
              <p:cNvCxnSpPr/>
              <p:nvPr userDrawn="1"/>
            </p:nvCxnSpPr>
            <p:spPr>
              <a:xfrm>
                <a:off x="1015200" y="-1113866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" name="Gruppe 7">
              <a:extLst>
                <a:ext uri="{FF2B5EF4-FFF2-40B4-BE49-F238E27FC236}">
                  <a16:creationId xmlns:a16="http://schemas.microsoft.com/office/drawing/2014/main" id="{45446D2C-39DA-CD47-AFC9-CB458E69BDB6}"/>
                </a:ext>
              </a:extLst>
            </p:cNvPr>
            <p:cNvGrpSpPr/>
            <p:nvPr userDrawn="1"/>
          </p:nvGrpSpPr>
          <p:grpSpPr>
            <a:xfrm>
              <a:off x="-715963" y="-4004"/>
              <a:ext cx="590564" cy="6862004"/>
              <a:chOff x="-715963" y="-4004"/>
              <a:chExt cx="590564" cy="6862004"/>
            </a:xfrm>
          </p:grpSpPr>
          <p:sp>
            <p:nvSpPr>
              <p:cNvPr id="10" name="Rektangel 9">
                <a:extLst>
                  <a:ext uri="{FF2B5EF4-FFF2-40B4-BE49-F238E27FC236}">
                    <a16:creationId xmlns:a16="http://schemas.microsoft.com/office/drawing/2014/main" id="{EAA5D0EC-17A3-F142-B9ED-F53E6B6A0F61}"/>
                  </a:ext>
                </a:extLst>
              </p:cNvPr>
              <p:cNvSpPr/>
              <p:nvPr/>
            </p:nvSpPr>
            <p:spPr>
              <a:xfrm rot="162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2,13 cm</a:t>
                </a:r>
              </a:p>
            </p:txBody>
          </p:sp>
          <p:sp>
            <p:nvSpPr>
              <p:cNvPr id="11" name="Rektangel 10">
                <a:extLst>
                  <a:ext uri="{FF2B5EF4-FFF2-40B4-BE49-F238E27FC236}">
                    <a16:creationId xmlns:a16="http://schemas.microsoft.com/office/drawing/2014/main" id="{7754D441-1572-A44C-BEE7-FB28E38DB598}"/>
                  </a:ext>
                </a:extLst>
              </p:cNvPr>
              <p:cNvSpPr/>
              <p:nvPr userDrawn="1"/>
            </p:nvSpPr>
            <p:spPr>
              <a:xfrm rot="162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12" name="Rektangel 11">
                <a:extLst>
                  <a:ext uri="{FF2B5EF4-FFF2-40B4-BE49-F238E27FC236}">
                    <a16:creationId xmlns:a16="http://schemas.microsoft.com/office/drawing/2014/main" id="{800553DB-484C-4C48-A795-AD15950696FD}"/>
                  </a:ext>
                </a:extLst>
              </p:cNvPr>
              <p:cNvSpPr/>
              <p:nvPr userDrawn="1"/>
            </p:nvSpPr>
            <p:spPr>
              <a:xfrm rot="162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13" name="Rektangel 12">
                <a:extLst>
                  <a:ext uri="{FF2B5EF4-FFF2-40B4-BE49-F238E27FC236}">
                    <a16:creationId xmlns:a16="http://schemas.microsoft.com/office/drawing/2014/main" id="{24FB817F-D960-C84A-9EF5-1AD43774A628}"/>
                  </a:ext>
                </a:extLst>
              </p:cNvPr>
              <p:cNvSpPr/>
              <p:nvPr userDrawn="1"/>
            </p:nvSpPr>
            <p:spPr>
              <a:xfrm rot="162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cxnSp>
            <p:nvCxnSpPr>
              <p:cNvPr id="14" name="Rett linje 13">
                <a:extLst>
                  <a:ext uri="{FF2B5EF4-FFF2-40B4-BE49-F238E27FC236}">
                    <a16:creationId xmlns:a16="http://schemas.microsoft.com/office/drawing/2014/main" id="{809952D0-7ACC-0B46-9DC5-BC1BE08DFCC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397673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Rett linje 14">
                <a:extLst>
                  <a:ext uri="{FF2B5EF4-FFF2-40B4-BE49-F238E27FC236}">
                    <a16:creationId xmlns:a16="http://schemas.microsoft.com/office/drawing/2014/main" id="{7D39A50C-ECD4-4544-BA86-2ED55C88171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650022" y="4059797"/>
                <a:ext cx="5230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Rett linje 15">
                <a:extLst>
                  <a:ext uri="{FF2B5EF4-FFF2-40B4-BE49-F238E27FC236}">
                    <a16:creationId xmlns:a16="http://schemas.microsoft.com/office/drawing/2014/main" id="{3BEA364B-9128-6E40-B529-DD331D756648}"/>
                  </a:ext>
                </a:extLst>
              </p:cNvPr>
              <p:cNvCxnSpPr>
                <a:cxnSpLocks/>
                <a:stCxn id="18" idx="3"/>
              </p:cNvCxnSpPr>
              <p:nvPr userDrawn="1"/>
            </p:nvCxnSpPr>
            <p:spPr>
              <a:xfrm flipV="1">
                <a:off x="-489823" y="-3804"/>
                <a:ext cx="363900" cy="540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Rett linje 16">
                <a:extLst>
                  <a:ext uri="{FF2B5EF4-FFF2-40B4-BE49-F238E27FC236}">
                    <a16:creationId xmlns:a16="http://schemas.microsoft.com/office/drawing/2014/main" id="{C72D05B0-E28E-DC4F-BC75-E520AACE32DD}"/>
                  </a:ext>
                </a:extLst>
              </p:cNvPr>
              <p:cNvCxnSpPr>
                <a:cxnSpLocks/>
                <a:stCxn id="18" idx="1"/>
              </p:cNvCxnSpPr>
              <p:nvPr userDrawn="1"/>
            </p:nvCxnSpPr>
            <p:spPr>
              <a:xfrm flipV="1">
                <a:off x="-489823" y="6091998"/>
                <a:ext cx="363900" cy="798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Rektangel 17">
                <a:extLst>
                  <a:ext uri="{FF2B5EF4-FFF2-40B4-BE49-F238E27FC236}">
                    <a16:creationId xmlns:a16="http://schemas.microsoft.com/office/drawing/2014/main" id="{14E0F4DD-E0F0-F24C-B654-6AED7A229E4F}"/>
                  </a:ext>
                </a:extLst>
              </p:cNvPr>
              <p:cNvSpPr/>
              <p:nvPr userDrawn="1"/>
            </p:nvSpPr>
            <p:spPr>
              <a:xfrm rot="162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19" name="Rett linje 18">
                <a:extLst>
                  <a:ext uri="{FF2B5EF4-FFF2-40B4-BE49-F238E27FC236}">
                    <a16:creationId xmlns:a16="http://schemas.microsoft.com/office/drawing/2014/main" id="{B2445F4C-3310-734C-AE0A-635C6A6AC12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3432384" y="304719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Rektangel 19">
                <a:extLst>
                  <a:ext uri="{FF2B5EF4-FFF2-40B4-BE49-F238E27FC236}">
                    <a16:creationId xmlns:a16="http://schemas.microsoft.com/office/drawing/2014/main" id="{1A5133CC-5017-464D-BE68-FFFF7D1AC0A5}"/>
                  </a:ext>
                </a:extLst>
              </p:cNvPr>
              <p:cNvSpPr/>
              <p:nvPr userDrawn="1"/>
            </p:nvSpPr>
            <p:spPr>
              <a:xfrm rot="162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21" name="Rett linje 20">
                <a:extLst>
                  <a:ext uri="{FF2B5EF4-FFF2-40B4-BE49-F238E27FC236}">
                    <a16:creationId xmlns:a16="http://schemas.microsoft.com/office/drawing/2014/main" id="{D292125B-BEFA-AC4E-B7E8-8D1A25A157B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540284" y="203199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Rett linje 21">
                <a:extLst>
                  <a:ext uri="{FF2B5EF4-FFF2-40B4-BE49-F238E27FC236}">
                    <a16:creationId xmlns:a16="http://schemas.microsoft.com/office/drawing/2014/main" id="{A9DD9D52-EED3-5747-BDD4-E91D0C39344D}"/>
                  </a:ext>
                </a:extLst>
              </p:cNvPr>
              <p:cNvCxnSpPr/>
              <p:nvPr userDrawn="1"/>
            </p:nvCxnSpPr>
            <p:spPr>
              <a:xfrm rot="16200000">
                <a:off x="-208461" y="6773298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Rett linje 22">
                <a:extLst>
                  <a:ext uri="{FF2B5EF4-FFF2-40B4-BE49-F238E27FC236}">
                    <a16:creationId xmlns:a16="http://schemas.microsoft.com/office/drawing/2014/main" id="{AED1A88C-B09C-B748-89CA-045C396CB15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194396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TekstSylinder 8">
              <a:extLst>
                <a:ext uri="{FF2B5EF4-FFF2-40B4-BE49-F238E27FC236}">
                  <a16:creationId xmlns:a16="http://schemas.microsoft.com/office/drawing/2014/main" id="{DC53B160-049D-7E44-881B-655B1B2A4F9F}"/>
                </a:ext>
              </a:extLst>
            </p:cNvPr>
            <p:cNvSpPr txBox="1"/>
            <p:nvPr userDrawn="1"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nb-NO" sz="800">
                  <a:solidFill>
                    <a:schemeClr val="tx1"/>
                  </a:solidFill>
                </a:rPr>
                <a:t>Oslo 2019</a:t>
              </a:r>
            </a:p>
          </p:txBody>
        </p:sp>
      </p:grpSp>
      <p:grpSp>
        <p:nvGrpSpPr>
          <p:cNvPr id="57" name="Gruppe 56">
            <a:extLst>
              <a:ext uri="{FF2B5EF4-FFF2-40B4-BE49-F238E27FC236}">
                <a16:creationId xmlns:a16="http://schemas.microsoft.com/office/drawing/2014/main" id="{B5F84FFA-6BAA-B14F-B16D-AA7B9747C6CC}"/>
              </a:ext>
            </a:extLst>
          </p:cNvPr>
          <p:cNvGrpSpPr/>
          <p:nvPr userDrawn="1"/>
        </p:nvGrpSpPr>
        <p:grpSpPr>
          <a:xfrm>
            <a:off x="12252770" y="1"/>
            <a:ext cx="1165167" cy="5230535"/>
            <a:chOff x="12252770" y="1"/>
            <a:chExt cx="1165167" cy="5230535"/>
          </a:xfrm>
        </p:grpSpPr>
        <p:grpSp>
          <p:nvGrpSpPr>
            <p:cNvPr id="58" name="Gruppe 57">
              <a:extLst>
                <a:ext uri="{FF2B5EF4-FFF2-40B4-BE49-F238E27FC236}">
                  <a16:creationId xmlns:a16="http://schemas.microsoft.com/office/drawing/2014/main" id="{77A126F7-40BD-C14E-8502-3DA25EA5B468}"/>
                </a:ext>
              </a:extLst>
            </p:cNvPr>
            <p:cNvGrpSpPr/>
            <p:nvPr userDrawn="1"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63" name="Rektangel 62">
                <a:extLst>
                  <a:ext uri="{FF2B5EF4-FFF2-40B4-BE49-F238E27FC236}">
                    <a16:creationId xmlns:a16="http://schemas.microsoft.com/office/drawing/2014/main" id="{34109EA4-7D73-6A41-B911-1DA4C65C7F3C}"/>
                  </a:ext>
                </a:extLst>
              </p:cNvPr>
              <p:cNvSpPr/>
              <p:nvPr userDrawn="1"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64" name="Gruppe 63">
                <a:extLst>
                  <a:ext uri="{FF2B5EF4-FFF2-40B4-BE49-F238E27FC236}">
                    <a16:creationId xmlns:a16="http://schemas.microsoft.com/office/drawing/2014/main" id="{519B015A-7710-4345-B1A0-2C31D3D3A29E}"/>
                  </a:ext>
                </a:extLst>
              </p:cNvPr>
              <p:cNvGrpSpPr/>
              <p:nvPr userDrawn="1"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65" name="Gruppe 64">
                  <a:extLst>
                    <a:ext uri="{FF2B5EF4-FFF2-40B4-BE49-F238E27FC236}">
                      <a16:creationId xmlns:a16="http://schemas.microsoft.com/office/drawing/2014/main" id="{1E952DE6-F52C-8141-AA51-F93ED1B782AC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75" name="Rektangel 74">
                    <a:extLst>
                      <a:ext uri="{FF2B5EF4-FFF2-40B4-BE49-F238E27FC236}">
                        <a16:creationId xmlns:a16="http://schemas.microsoft.com/office/drawing/2014/main" id="{1D91D97C-F319-7D49-8970-B66AB818B22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6" name="Rektangel 75">
                    <a:extLst>
                      <a:ext uri="{FF2B5EF4-FFF2-40B4-BE49-F238E27FC236}">
                        <a16:creationId xmlns:a16="http://schemas.microsoft.com/office/drawing/2014/main" id="{99F6A8CC-B295-074A-89FC-DBCE3DC47B0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7" name="Rektangel 76">
                    <a:extLst>
                      <a:ext uri="{FF2B5EF4-FFF2-40B4-BE49-F238E27FC236}">
                        <a16:creationId xmlns:a16="http://schemas.microsoft.com/office/drawing/2014/main" id="{E44D7125-3570-FD4D-B191-C75A400B46E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66" name="Gruppe 65">
                  <a:extLst>
                    <a:ext uri="{FF2B5EF4-FFF2-40B4-BE49-F238E27FC236}">
                      <a16:creationId xmlns:a16="http://schemas.microsoft.com/office/drawing/2014/main" id="{6E9D1C89-D906-8A47-9476-62BAE8FEB515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72" name="Rektangel 71">
                    <a:extLst>
                      <a:ext uri="{FF2B5EF4-FFF2-40B4-BE49-F238E27FC236}">
                        <a16:creationId xmlns:a16="http://schemas.microsoft.com/office/drawing/2014/main" id="{D145DC4C-E21E-4741-ADAA-1EDD63A5E30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3" name="Rektangel 72">
                    <a:extLst>
                      <a:ext uri="{FF2B5EF4-FFF2-40B4-BE49-F238E27FC236}">
                        <a16:creationId xmlns:a16="http://schemas.microsoft.com/office/drawing/2014/main" id="{D9A25599-1748-4243-9CC2-9B55BA245FD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4" name="Rektangel 73">
                    <a:extLst>
                      <a:ext uri="{FF2B5EF4-FFF2-40B4-BE49-F238E27FC236}">
                        <a16:creationId xmlns:a16="http://schemas.microsoft.com/office/drawing/2014/main" id="{F126E6B9-55BC-AB41-92F0-ED3B0601260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67" name="Gruppe 66">
                  <a:extLst>
                    <a:ext uri="{FF2B5EF4-FFF2-40B4-BE49-F238E27FC236}">
                      <a16:creationId xmlns:a16="http://schemas.microsoft.com/office/drawing/2014/main" id="{643744EE-DB91-F24E-8086-50A0EDD842EB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68" name="Rektangel 67">
                    <a:extLst>
                      <a:ext uri="{FF2B5EF4-FFF2-40B4-BE49-F238E27FC236}">
                        <a16:creationId xmlns:a16="http://schemas.microsoft.com/office/drawing/2014/main" id="{BF15CC72-60C3-DF4D-B9DE-BE9263C2B62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69" name="Rektangel 68">
                    <a:extLst>
                      <a:ext uri="{FF2B5EF4-FFF2-40B4-BE49-F238E27FC236}">
                        <a16:creationId xmlns:a16="http://schemas.microsoft.com/office/drawing/2014/main" id="{EDFE0806-648E-664D-A052-406FC350D6F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0" name="Rektangel 69">
                    <a:extLst>
                      <a:ext uri="{FF2B5EF4-FFF2-40B4-BE49-F238E27FC236}">
                        <a16:creationId xmlns:a16="http://schemas.microsoft.com/office/drawing/2014/main" id="{BCC0B081-FCB2-5C47-B8AD-231EFCC1929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1" name="Rektangel 70">
                    <a:extLst>
                      <a:ext uri="{FF2B5EF4-FFF2-40B4-BE49-F238E27FC236}">
                        <a16:creationId xmlns:a16="http://schemas.microsoft.com/office/drawing/2014/main" id="{C6009896-4C4A-2C43-B51A-3964D8127B9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59" name="TekstSylinder 58">
              <a:extLst>
                <a:ext uri="{FF2B5EF4-FFF2-40B4-BE49-F238E27FC236}">
                  <a16:creationId xmlns:a16="http://schemas.microsoft.com/office/drawing/2014/main" id="{0DDB7D4B-6E4A-2642-B893-ABD7512A4B44}"/>
                </a:ext>
              </a:extLst>
            </p:cNvPr>
            <p:cNvSpPr txBox="1"/>
            <p:nvPr userDrawn="1"/>
          </p:nvSpPr>
          <p:spPr>
            <a:xfrm>
              <a:off x="12252771" y="3429000"/>
              <a:ext cx="1127661" cy="18015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</p:txBody>
        </p:sp>
        <p:grpSp>
          <p:nvGrpSpPr>
            <p:cNvPr id="60" name="Gruppe 59">
              <a:extLst>
                <a:ext uri="{FF2B5EF4-FFF2-40B4-BE49-F238E27FC236}">
                  <a16:creationId xmlns:a16="http://schemas.microsoft.com/office/drawing/2014/main" id="{85916284-E703-0E4A-9DB5-13D9D1A9819A}"/>
                </a:ext>
              </a:extLst>
            </p:cNvPr>
            <p:cNvGrpSpPr/>
            <p:nvPr userDrawn="1"/>
          </p:nvGrpSpPr>
          <p:grpSpPr>
            <a:xfrm>
              <a:off x="12610441" y="194994"/>
              <a:ext cx="807496" cy="955972"/>
              <a:chOff x="12610441" y="212086"/>
              <a:chExt cx="807496" cy="955972"/>
            </a:xfrm>
          </p:grpSpPr>
          <p:cxnSp>
            <p:nvCxnSpPr>
              <p:cNvPr id="61" name="Vinkel 60">
                <a:extLst>
                  <a:ext uri="{FF2B5EF4-FFF2-40B4-BE49-F238E27FC236}">
                    <a16:creationId xmlns:a16="http://schemas.microsoft.com/office/drawing/2014/main" id="{52D5A379-F749-0D46-A951-B3F032547EA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610441" y="212088"/>
                <a:ext cx="12700" cy="955970"/>
              </a:xfrm>
              <a:prstGeom prst="bentConnector3">
                <a:avLst>
                  <a:gd name="adj1" fmla="val 1025000"/>
                </a:avLst>
              </a:prstGeom>
              <a:ln cap="sq">
                <a:solidFill>
                  <a:schemeClr val="tx1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2" name="TekstSylinder 61">
                <a:extLst>
                  <a:ext uri="{FF2B5EF4-FFF2-40B4-BE49-F238E27FC236}">
                    <a16:creationId xmlns:a16="http://schemas.microsoft.com/office/drawing/2014/main" id="{500DE19B-D18B-BB4D-8C3A-93CA181730A8}"/>
                  </a:ext>
                </a:extLst>
              </p:cNvPr>
              <p:cNvSpPr txBox="1"/>
              <p:nvPr userDrawn="1"/>
            </p:nvSpPr>
            <p:spPr>
              <a:xfrm>
                <a:off x="12766676" y="212086"/>
                <a:ext cx="651261" cy="955972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pPr algn="l"/>
                <a:r>
                  <a:rPr lang="nb-NO" sz="700">
                    <a:solidFill>
                      <a:schemeClr val="tx1"/>
                    </a:solidFill>
                  </a:rPr>
                  <a:t>Mørk blå og mørk grønn bakgrunn, skal alltid ha negativ tekst/logo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856513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bilde 8">
            <a:extLst>
              <a:ext uri="{FF2B5EF4-FFF2-40B4-BE49-F238E27FC236}">
                <a16:creationId xmlns:a16="http://schemas.microsoft.com/office/drawing/2014/main" id="{6277E8E0-A384-1D43-A9DE-6893B7E9B07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3200" cy="6858000"/>
          </a:xfrm>
          <a:noFill/>
        </p:spPr>
        <p:txBody>
          <a:bodyPr lIns="180000" tIns="180000" rIns="180000" bIns="180000">
            <a:norm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1200">
                <a:solidFill>
                  <a:schemeClr val="tx2"/>
                </a:solidFill>
              </a:defRPr>
            </a:lvl1pPr>
          </a:lstStyle>
          <a:p>
            <a:r>
              <a:rPr lang="nb-NO" noProof="0"/>
              <a:t>1. plasser et bilde i rammen</a:t>
            </a:r>
            <a:br>
              <a:rPr lang="nb-NO" noProof="0"/>
            </a:br>
            <a:r>
              <a:rPr lang="nb-NO" noProof="0"/>
              <a:t>2. plasser lengst bak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A96287-7574-B04C-B8BB-49BCCA3EE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22B89C-4220-264D-929E-E11D89C32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2E4C6-95B5-1E49-A58A-4D191733A124}" type="datetime1">
              <a:rPr lang="nb-NO" smtClean="0"/>
              <a:t>18.11.2024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D6A6B2-CF59-9B40-B6BB-5828A034A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5756C8-A0C5-6344-AB75-1FF5BC24E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tekst 7">
            <a:extLst>
              <a:ext uri="{FF2B5EF4-FFF2-40B4-BE49-F238E27FC236}">
                <a16:creationId xmlns:a16="http://schemas.microsoft.com/office/drawing/2014/main" id="{F94000EC-D1D9-C246-8D8C-51A9EE300A4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31200" y="6296400"/>
            <a:ext cx="687600" cy="36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grpSp>
        <p:nvGrpSpPr>
          <p:cNvPr id="24" name="Gruppe 23">
            <a:extLst>
              <a:ext uri="{FF2B5EF4-FFF2-40B4-BE49-F238E27FC236}">
                <a16:creationId xmlns:a16="http://schemas.microsoft.com/office/drawing/2014/main" id="{50B5CF7D-EF4B-BC4B-897D-478A1C752E68}"/>
              </a:ext>
            </a:extLst>
          </p:cNvPr>
          <p:cNvGrpSpPr/>
          <p:nvPr userDrawn="1"/>
        </p:nvGrpSpPr>
        <p:grpSpPr>
          <a:xfrm>
            <a:off x="0" y="-1306644"/>
            <a:ext cx="12194000" cy="1075340"/>
            <a:chOff x="-800" y="-1229864"/>
            <a:chExt cx="12194000" cy="1075340"/>
          </a:xfrm>
        </p:grpSpPr>
        <p:grpSp>
          <p:nvGrpSpPr>
            <p:cNvPr id="25" name="Gruppe 24">
              <a:extLst>
                <a:ext uri="{FF2B5EF4-FFF2-40B4-BE49-F238E27FC236}">
                  <a16:creationId xmlns:a16="http://schemas.microsoft.com/office/drawing/2014/main" id="{F3538086-5796-944F-ADC5-DDFA26870893}"/>
                </a:ext>
              </a:extLst>
            </p:cNvPr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  <a:solidFill>
              <a:schemeClr val="bg1"/>
            </a:solidFill>
          </p:grpSpPr>
          <p:sp>
            <p:nvSpPr>
              <p:cNvPr id="52" name="Rektangel 51">
                <a:extLst>
                  <a:ext uri="{FF2B5EF4-FFF2-40B4-BE49-F238E27FC236}">
                    <a16:creationId xmlns:a16="http://schemas.microsoft.com/office/drawing/2014/main" id="{49CA26D3-642B-9246-B3B8-5A6A4DF80568}"/>
                  </a:ext>
                </a:extLst>
              </p:cNvPr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53" name="Rektangel 52">
                <a:extLst>
                  <a:ext uri="{FF2B5EF4-FFF2-40B4-BE49-F238E27FC236}">
                    <a16:creationId xmlns:a16="http://schemas.microsoft.com/office/drawing/2014/main" id="{F5D6D773-1417-8D4D-A1E8-9F65D1580842}"/>
                  </a:ext>
                </a:extLst>
              </p:cNvPr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4" name="Rektangel 53">
                <a:extLst>
                  <a:ext uri="{FF2B5EF4-FFF2-40B4-BE49-F238E27FC236}">
                    <a16:creationId xmlns:a16="http://schemas.microsoft.com/office/drawing/2014/main" id="{E11F0BE5-35CD-2F41-A24B-FA33ACD7A1BB}"/>
                  </a:ext>
                </a:extLst>
              </p:cNvPr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5" name="Rektangel 54">
                <a:extLst>
                  <a:ext uri="{FF2B5EF4-FFF2-40B4-BE49-F238E27FC236}">
                    <a16:creationId xmlns:a16="http://schemas.microsoft.com/office/drawing/2014/main" id="{6BA83732-486F-8745-84F0-E4A38EBBF9E9}"/>
                  </a:ext>
                </a:extLst>
              </p:cNvPr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6" name="Rektangel 55">
                <a:extLst>
                  <a:ext uri="{FF2B5EF4-FFF2-40B4-BE49-F238E27FC236}">
                    <a16:creationId xmlns:a16="http://schemas.microsoft.com/office/drawing/2014/main" id="{49BF3912-4872-4F49-B737-72D9ADAABF51}"/>
                  </a:ext>
                </a:extLst>
              </p:cNvPr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7" name="Rektangel 56">
                <a:extLst>
                  <a:ext uri="{FF2B5EF4-FFF2-40B4-BE49-F238E27FC236}">
                    <a16:creationId xmlns:a16="http://schemas.microsoft.com/office/drawing/2014/main" id="{BE7D1982-FF51-A243-B873-504AF91CF24E}"/>
                  </a:ext>
                </a:extLst>
              </p:cNvPr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</p:grpSp>
        <p:cxnSp>
          <p:nvCxnSpPr>
            <p:cNvPr id="26" name="Rett linje 25">
              <a:extLst>
                <a:ext uri="{FF2B5EF4-FFF2-40B4-BE49-F238E27FC236}">
                  <a16:creationId xmlns:a16="http://schemas.microsoft.com/office/drawing/2014/main" id="{926AF779-45AE-834D-8B9B-E147A75152F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032200" y="-327852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Rett linje 26">
              <a:extLst>
                <a:ext uri="{FF2B5EF4-FFF2-40B4-BE49-F238E27FC236}">
                  <a16:creationId xmlns:a16="http://schemas.microsoft.com/office/drawing/2014/main" id="{3B05EBB5-D0E3-414A-B5E2-20D2F397129F}"/>
                </a:ext>
              </a:extLst>
            </p:cNvPr>
            <p:cNvCxnSpPr>
              <a:cxnSpLocks/>
              <a:stCxn id="42" idx="3"/>
            </p:cNvCxnSpPr>
            <p:nvPr userDrawn="1"/>
          </p:nvCxnSpPr>
          <p:spPr>
            <a:xfrm>
              <a:off x="4060800" y="-1010827"/>
              <a:ext cx="3600" cy="8563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Rett linje 27">
              <a:extLst>
                <a:ext uri="{FF2B5EF4-FFF2-40B4-BE49-F238E27FC236}">
                  <a16:creationId xmlns:a16="http://schemas.microsoft.com/office/drawing/2014/main" id="{B9C1812D-C535-E441-BF60-5844644FDCCB}"/>
                </a:ext>
              </a:extLst>
            </p:cNvPr>
            <p:cNvCxnSpPr>
              <a:cxnSpLocks/>
              <a:stCxn id="44" idx="3"/>
            </p:cNvCxnSpPr>
            <p:nvPr userDrawn="1"/>
          </p:nvCxnSpPr>
          <p:spPr>
            <a:xfrm>
              <a:off x="6090400" y="-887727"/>
              <a:ext cx="5400" cy="7332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Rett linje 28">
              <a:extLst>
                <a:ext uri="{FF2B5EF4-FFF2-40B4-BE49-F238E27FC236}">
                  <a16:creationId xmlns:a16="http://schemas.microsoft.com/office/drawing/2014/main" id="{995F10A6-7E9E-7F46-835A-F8FA28E0C722}"/>
                </a:ext>
              </a:extLst>
            </p:cNvPr>
            <p:cNvCxnSpPr>
              <a:cxnSpLocks/>
              <a:stCxn id="40" idx="1"/>
            </p:cNvCxnSpPr>
            <p:nvPr userDrawn="1"/>
          </p:nvCxnSpPr>
          <p:spPr>
            <a:xfrm>
              <a:off x="0" y="-1126825"/>
              <a:ext cx="0" cy="9723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Rett linje 29">
              <a:extLst>
                <a:ext uri="{FF2B5EF4-FFF2-40B4-BE49-F238E27FC236}">
                  <a16:creationId xmlns:a16="http://schemas.microsoft.com/office/drawing/2014/main" id="{DD497730-72C8-E54C-BE41-9CC89C106204}"/>
                </a:ext>
              </a:extLst>
            </p:cNvPr>
            <p:cNvCxnSpPr>
              <a:cxnSpLocks/>
              <a:stCxn id="46" idx="3"/>
            </p:cNvCxnSpPr>
            <p:nvPr userDrawn="1"/>
          </p:nvCxnSpPr>
          <p:spPr>
            <a:xfrm>
              <a:off x="8128000" y="-764627"/>
              <a:ext cx="800" cy="6101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Rett linje 30">
              <a:extLst>
                <a:ext uri="{FF2B5EF4-FFF2-40B4-BE49-F238E27FC236}">
                  <a16:creationId xmlns:a16="http://schemas.microsoft.com/office/drawing/2014/main" id="{7E6FCC74-278D-8F4C-9A19-B97229327336}"/>
                </a:ext>
              </a:extLst>
            </p:cNvPr>
            <p:cNvCxnSpPr>
              <a:cxnSpLocks/>
              <a:stCxn id="50" idx="3"/>
            </p:cNvCxnSpPr>
            <p:nvPr userDrawn="1"/>
          </p:nvCxnSpPr>
          <p:spPr>
            <a:xfrm>
              <a:off x="12192000" y="-518425"/>
              <a:ext cx="1200" cy="3639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Rett linje 31">
              <a:extLst>
                <a:ext uri="{FF2B5EF4-FFF2-40B4-BE49-F238E27FC236}">
                  <a16:creationId xmlns:a16="http://schemas.microsoft.com/office/drawing/2014/main" id="{27C3F56A-19C1-8C43-BA7C-EC72D93ABACA}"/>
                </a:ext>
              </a:extLst>
            </p:cNvPr>
            <p:cNvCxnSpPr>
              <a:cxnSpLocks/>
              <a:stCxn id="48" idx="3"/>
            </p:cNvCxnSpPr>
            <p:nvPr userDrawn="1"/>
          </p:nvCxnSpPr>
          <p:spPr>
            <a:xfrm>
              <a:off x="10156824" y="-641527"/>
              <a:ext cx="4176" cy="4870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Gruppe 32">
              <a:extLst>
                <a:ext uri="{FF2B5EF4-FFF2-40B4-BE49-F238E27FC236}">
                  <a16:creationId xmlns:a16="http://schemas.microsoft.com/office/drawing/2014/main" id="{0378D194-73C0-274E-8A33-2880856DCF97}"/>
                </a:ext>
              </a:extLst>
            </p:cNvPr>
            <p:cNvGrpSpPr/>
            <p:nvPr userDrawn="1"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50" name="Rektangel 49">
                <a:extLst>
                  <a:ext uri="{FF2B5EF4-FFF2-40B4-BE49-F238E27FC236}">
                    <a16:creationId xmlns:a16="http://schemas.microsoft.com/office/drawing/2014/main" id="{1827F508-245F-AE4E-BD96-A37480556BEB}"/>
                  </a:ext>
                </a:extLst>
              </p:cNvPr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33,87 cm</a:t>
                </a:r>
              </a:p>
            </p:txBody>
          </p:sp>
          <p:cxnSp>
            <p:nvCxnSpPr>
              <p:cNvPr id="51" name="Rett linje 50">
                <a:extLst>
                  <a:ext uri="{FF2B5EF4-FFF2-40B4-BE49-F238E27FC236}">
                    <a16:creationId xmlns:a16="http://schemas.microsoft.com/office/drawing/2014/main" id="{84C00645-5B5B-6041-95E3-1F2F2F357F96}"/>
                  </a:ext>
                </a:extLst>
              </p:cNvPr>
              <p:cNvCxnSpPr/>
              <p:nvPr userDrawn="1"/>
            </p:nvCxnSpPr>
            <p:spPr>
              <a:xfrm>
                <a:off x="0" y="-480093"/>
                <a:ext cx="12192000" cy="11297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uppe 33">
              <a:extLst>
                <a:ext uri="{FF2B5EF4-FFF2-40B4-BE49-F238E27FC236}">
                  <a16:creationId xmlns:a16="http://schemas.microsoft.com/office/drawing/2014/main" id="{EE014F1F-1199-CF47-B4A6-3350B4501C57}"/>
                </a:ext>
              </a:extLst>
            </p:cNvPr>
            <p:cNvGrpSpPr/>
            <p:nvPr userDrawn="1"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48" name="Rektangel 47">
                <a:extLst>
                  <a:ext uri="{FF2B5EF4-FFF2-40B4-BE49-F238E27FC236}">
                    <a16:creationId xmlns:a16="http://schemas.microsoft.com/office/drawing/2014/main" id="{33E8FE13-D304-F04D-B4CA-11E8D9EA9403}"/>
                  </a:ext>
                </a:extLst>
              </p:cNvPr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28,20 cm</a:t>
                </a:r>
              </a:p>
            </p:txBody>
          </p:sp>
          <p:cxnSp>
            <p:nvCxnSpPr>
              <p:cNvPr id="49" name="Rett linje 48">
                <a:extLst>
                  <a:ext uri="{FF2B5EF4-FFF2-40B4-BE49-F238E27FC236}">
                    <a16:creationId xmlns:a16="http://schemas.microsoft.com/office/drawing/2014/main" id="{8F8C0134-63C2-2440-88C7-3E0DBD5FC22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724066"/>
                <a:ext cx="1015682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" name="Gruppe 34">
              <a:extLst>
                <a:ext uri="{FF2B5EF4-FFF2-40B4-BE49-F238E27FC236}">
                  <a16:creationId xmlns:a16="http://schemas.microsoft.com/office/drawing/2014/main" id="{D5A244B5-D5A7-9C46-837E-885BA4C5BFC8}"/>
                </a:ext>
              </a:extLst>
            </p:cNvPr>
            <p:cNvGrpSpPr/>
            <p:nvPr userDrawn="1"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46" name="Rektangel 45">
                <a:extLst>
                  <a:ext uri="{FF2B5EF4-FFF2-40B4-BE49-F238E27FC236}">
                    <a16:creationId xmlns:a16="http://schemas.microsoft.com/office/drawing/2014/main" id="{F5D7884B-D812-3A42-AE55-14E34C05CA01}"/>
                  </a:ext>
                </a:extLst>
              </p:cNvPr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22,56 cm</a:t>
                </a:r>
              </a:p>
            </p:txBody>
          </p:sp>
          <p:cxnSp>
            <p:nvCxnSpPr>
              <p:cNvPr id="47" name="Rett linje 46">
                <a:extLst>
                  <a:ext uri="{FF2B5EF4-FFF2-40B4-BE49-F238E27FC236}">
                    <a16:creationId xmlns:a16="http://schemas.microsoft.com/office/drawing/2014/main" id="{0E34DD54-E0FE-B84A-A7D4-D399F888B6C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985856"/>
                <a:ext cx="812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Gruppe 35">
              <a:extLst>
                <a:ext uri="{FF2B5EF4-FFF2-40B4-BE49-F238E27FC236}">
                  <a16:creationId xmlns:a16="http://schemas.microsoft.com/office/drawing/2014/main" id="{2B146932-A847-ED41-ABD8-DF09B93EA9F3}"/>
                </a:ext>
              </a:extLst>
            </p:cNvPr>
            <p:cNvGrpSpPr/>
            <p:nvPr userDrawn="1"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44" name="Rektangel 43">
                <a:extLst>
                  <a:ext uri="{FF2B5EF4-FFF2-40B4-BE49-F238E27FC236}">
                    <a16:creationId xmlns:a16="http://schemas.microsoft.com/office/drawing/2014/main" id="{DCF17E64-4A02-7148-BEC3-83D8841BD636}"/>
                  </a:ext>
                </a:extLst>
              </p:cNvPr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45" name="Rett linje 44">
                <a:extLst>
                  <a:ext uri="{FF2B5EF4-FFF2-40B4-BE49-F238E27FC236}">
                    <a16:creationId xmlns:a16="http://schemas.microsoft.com/office/drawing/2014/main" id="{326A2BAE-5E17-B149-B1A2-FE9E4BD29FA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24764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uppe 36">
              <a:extLst>
                <a:ext uri="{FF2B5EF4-FFF2-40B4-BE49-F238E27FC236}">
                  <a16:creationId xmlns:a16="http://schemas.microsoft.com/office/drawing/2014/main" id="{039AAC92-98CC-BF45-904E-888C16C074F0}"/>
                </a:ext>
              </a:extLst>
            </p:cNvPr>
            <p:cNvGrpSpPr/>
            <p:nvPr userDrawn="1"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42" name="Rektangel 41">
                <a:extLst>
                  <a:ext uri="{FF2B5EF4-FFF2-40B4-BE49-F238E27FC236}">
                    <a16:creationId xmlns:a16="http://schemas.microsoft.com/office/drawing/2014/main" id="{5DAD0FC4-3B41-474B-B643-2F9E699BC7EE}"/>
                  </a:ext>
                </a:extLst>
              </p:cNvPr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43" name="Rett linje 42">
                <a:extLst>
                  <a:ext uri="{FF2B5EF4-FFF2-40B4-BE49-F238E27FC236}">
                    <a16:creationId xmlns:a16="http://schemas.microsoft.com/office/drawing/2014/main" id="{FDA84C34-DD90-134D-ACDE-64A450224F5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50943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8" name="Gruppe 37">
              <a:extLst>
                <a:ext uri="{FF2B5EF4-FFF2-40B4-BE49-F238E27FC236}">
                  <a16:creationId xmlns:a16="http://schemas.microsoft.com/office/drawing/2014/main" id="{A5007D20-96F1-2A41-A992-CD980E87AFC9}"/>
                </a:ext>
              </a:extLst>
            </p:cNvPr>
            <p:cNvGrpSpPr/>
            <p:nvPr userDrawn="1"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40" name="Rektangel 39">
                <a:extLst>
                  <a:ext uri="{FF2B5EF4-FFF2-40B4-BE49-F238E27FC236}">
                    <a16:creationId xmlns:a16="http://schemas.microsoft.com/office/drawing/2014/main" id="{A7486652-B831-8E4A-B0E8-E9CEDB776DD7}"/>
                  </a:ext>
                </a:extLst>
              </p:cNvPr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2,82 cm</a:t>
                </a:r>
              </a:p>
            </p:txBody>
          </p:sp>
          <p:cxnSp>
            <p:nvCxnSpPr>
              <p:cNvPr id="41" name="Rett linje 40">
                <a:extLst>
                  <a:ext uri="{FF2B5EF4-FFF2-40B4-BE49-F238E27FC236}">
                    <a16:creationId xmlns:a16="http://schemas.microsoft.com/office/drawing/2014/main" id="{F186D4B2-7812-1F46-A998-E3F036BC207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764452"/>
                <a:ext cx="1015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9" name="Rett linje 38">
              <a:extLst>
                <a:ext uri="{FF2B5EF4-FFF2-40B4-BE49-F238E27FC236}">
                  <a16:creationId xmlns:a16="http://schemas.microsoft.com/office/drawing/2014/main" id="{980F4E2E-5EA4-474F-9E31-835A8E980778}"/>
                </a:ext>
              </a:extLst>
            </p:cNvPr>
            <p:cNvCxnSpPr/>
            <p:nvPr userDrawn="1"/>
          </p:nvCxnSpPr>
          <p:spPr>
            <a:xfrm>
              <a:off x="1015200" y="-1113866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uppe 57">
            <a:extLst>
              <a:ext uri="{FF2B5EF4-FFF2-40B4-BE49-F238E27FC236}">
                <a16:creationId xmlns:a16="http://schemas.microsoft.com/office/drawing/2014/main" id="{AB51FACC-7DAC-294D-9ECF-B98A28144016}"/>
              </a:ext>
            </a:extLst>
          </p:cNvPr>
          <p:cNvGrpSpPr/>
          <p:nvPr userDrawn="1"/>
        </p:nvGrpSpPr>
        <p:grpSpPr>
          <a:xfrm>
            <a:off x="-715163" y="-4004"/>
            <a:ext cx="590564" cy="6862004"/>
            <a:chOff x="-715963" y="-4004"/>
            <a:chExt cx="590564" cy="6862004"/>
          </a:xfrm>
        </p:grpSpPr>
        <p:sp>
          <p:nvSpPr>
            <p:cNvPr id="59" name="Rektangel 58">
              <a:extLst>
                <a:ext uri="{FF2B5EF4-FFF2-40B4-BE49-F238E27FC236}">
                  <a16:creationId xmlns:a16="http://schemas.microsoft.com/office/drawing/2014/main" id="{910BD624-E33C-2E4F-9442-1B07B87A8179}"/>
                </a:ext>
              </a:extLst>
            </p:cNvPr>
            <p:cNvSpPr/>
            <p:nvPr/>
          </p:nvSpPr>
          <p:spPr>
            <a:xfrm rot="16200000">
              <a:off x="-591311" y="6392613"/>
              <a:ext cx="765175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2,13 cm</a:t>
              </a:r>
            </a:p>
          </p:txBody>
        </p:sp>
        <p:sp>
          <p:nvSpPr>
            <p:cNvPr id="60" name="Rektangel 59">
              <a:extLst>
                <a:ext uri="{FF2B5EF4-FFF2-40B4-BE49-F238E27FC236}">
                  <a16:creationId xmlns:a16="http://schemas.microsoft.com/office/drawing/2014/main" id="{95253A5A-AE98-4B43-ACFC-C33A917B0FC3}"/>
                </a:ext>
              </a:extLst>
            </p:cNvPr>
            <p:cNvSpPr/>
            <p:nvPr userDrawn="1"/>
          </p:nvSpPr>
          <p:spPr>
            <a:xfrm rot="16200000">
              <a:off x="-1224723" y="4993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7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5,64 cm</a:t>
              </a:r>
            </a:p>
          </p:txBody>
        </p:sp>
        <p:sp>
          <p:nvSpPr>
            <p:cNvPr id="61" name="Rektangel 60">
              <a:extLst>
                <a:ext uri="{FF2B5EF4-FFF2-40B4-BE49-F238E27FC236}">
                  <a16:creationId xmlns:a16="http://schemas.microsoft.com/office/drawing/2014/main" id="{B7E6E43F-D083-404B-88E6-8181D6A1EDCF}"/>
                </a:ext>
              </a:extLst>
            </p:cNvPr>
            <p:cNvSpPr/>
            <p:nvPr userDrawn="1"/>
          </p:nvSpPr>
          <p:spPr>
            <a:xfrm rot="16200000">
              <a:off x="-1224723" y="2961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sp>
          <p:nvSpPr>
            <p:cNvPr id="62" name="Rektangel 61">
              <a:extLst>
                <a:ext uri="{FF2B5EF4-FFF2-40B4-BE49-F238E27FC236}">
                  <a16:creationId xmlns:a16="http://schemas.microsoft.com/office/drawing/2014/main" id="{B3DA4965-4EDC-0D43-B4C1-940E1BA36158}"/>
                </a:ext>
              </a:extLst>
            </p:cNvPr>
            <p:cNvSpPr/>
            <p:nvPr userDrawn="1"/>
          </p:nvSpPr>
          <p:spPr>
            <a:xfrm rot="16200000">
              <a:off x="-1224723" y="929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cxnSp>
          <p:nvCxnSpPr>
            <p:cNvPr id="63" name="Rett linje 62">
              <a:extLst>
                <a:ext uri="{FF2B5EF4-FFF2-40B4-BE49-F238E27FC236}">
                  <a16:creationId xmlns:a16="http://schemas.microsoft.com/office/drawing/2014/main" id="{511B640F-A541-1746-929D-B55DB0015605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16188" y="397673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Rett linje 63">
              <a:extLst>
                <a:ext uri="{FF2B5EF4-FFF2-40B4-BE49-F238E27FC236}">
                  <a16:creationId xmlns:a16="http://schemas.microsoft.com/office/drawing/2014/main" id="{A3E73136-E410-5B4D-BC89-A1F88EC0428C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650022" y="4059797"/>
              <a:ext cx="52309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Rett linje 64">
              <a:extLst>
                <a:ext uri="{FF2B5EF4-FFF2-40B4-BE49-F238E27FC236}">
                  <a16:creationId xmlns:a16="http://schemas.microsoft.com/office/drawing/2014/main" id="{55489C14-C32A-2246-BE81-0A7E94FE637E}"/>
                </a:ext>
              </a:extLst>
            </p:cNvPr>
            <p:cNvCxnSpPr>
              <a:cxnSpLocks/>
              <a:stCxn id="67" idx="3"/>
            </p:cNvCxnSpPr>
            <p:nvPr userDrawn="1"/>
          </p:nvCxnSpPr>
          <p:spPr>
            <a:xfrm flipV="1">
              <a:off x="-489823" y="-3804"/>
              <a:ext cx="363900" cy="540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Rett linje 65">
              <a:extLst>
                <a:ext uri="{FF2B5EF4-FFF2-40B4-BE49-F238E27FC236}">
                  <a16:creationId xmlns:a16="http://schemas.microsoft.com/office/drawing/2014/main" id="{5CCE2020-A9E9-4E47-8A75-E0C90C42ECBB}"/>
                </a:ext>
              </a:extLst>
            </p:cNvPr>
            <p:cNvCxnSpPr>
              <a:cxnSpLocks/>
              <a:stCxn id="67" idx="1"/>
            </p:cNvCxnSpPr>
            <p:nvPr userDrawn="1"/>
          </p:nvCxnSpPr>
          <p:spPr>
            <a:xfrm flipV="1">
              <a:off x="-489823" y="6091998"/>
              <a:ext cx="363900" cy="798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Rektangel 66">
              <a:extLst>
                <a:ext uri="{FF2B5EF4-FFF2-40B4-BE49-F238E27FC236}">
                  <a16:creationId xmlns:a16="http://schemas.microsoft.com/office/drawing/2014/main" id="{21952FCC-D220-E74A-B32C-62AF01DD2A11}"/>
                </a:ext>
              </a:extLst>
            </p:cNvPr>
            <p:cNvSpPr/>
            <p:nvPr userDrawn="1"/>
          </p:nvSpPr>
          <p:spPr>
            <a:xfrm rot="162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16,92 cm</a:t>
              </a:r>
            </a:p>
          </p:txBody>
        </p:sp>
        <p:cxnSp>
          <p:nvCxnSpPr>
            <p:cNvPr id="68" name="Rett linje 67">
              <a:extLst>
                <a:ext uri="{FF2B5EF4-FFF2-40B4-BE49-F238E27FC236}">
                  <a16:creationId xmlns:a16="http://schemas.microsoft.com/office/drawing/2014/main" id="{00806AAE-07AB-D440-904D-3846C9D74C0B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3432384" y="3047196"/>
              <a:ext cx="60912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Rektangel 68">
              <a:extLst>
                <a:ext uri="{FF2B5EF4-FFF2-40B4-BE49-F238E27FC236}">
                  <a16:creationId xmlns:a16="http://schemas.microsoft.com/office/drawing/2014/main" id="{56699FF4-FEB1-CA4E-B432-16BBEC84D1C4}"/>
                </a:ext>
              </a:extLst>
            </p:cNvPr>
            <p:cNvSpPr/>
            <p:nvPr userDrawn="1"/>
          </p:nvSpPr>
          <p:spPr>
            <a:xfrm rot="162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11,28 cm</a:t>
              </a:r>
            </a:p>
          </p:txBody>
        </p:sp>
        <p:cxnSp>
          <p:nvCxnSpPr>
            <p:cNvPr id="70" name="Rett linje 69">
              <a:extLst>
                <a:ext uri="{FF2B5EF4-FFF2-40B4-BE49-F238E27FC236}">
                  <a16:creationId xmlns:a16="http://schemas.microsoft.com/office/drawing/2014/main" id="{AFA083EC-FDFD-9E4F-B595-6A6EC5B7FA75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540284" y="2031996"/>
              <a:ext cx="4060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Rett linje 70">
              <a:extLst>
                <a:ext uri="{FF2B5EF4-FFF2-40B4-BE49-F238E27FC236}">
                  <a16:creationId xmlns:a16="http://schemas.microsoft.com/office/drawing/2014/main" id="{E8926D28-35CE-DB4E-BF56-664AF3695321}"/>
                </a:ext>
              </a:extLst>
            </p:cNvPr>
            <p:cNvCxnSpPr/>
            <p:nvPr userDrawn="1"/>
          </p:nvCxnSpPr>
          <p:spPr>
            <a:xfrm rot="16200000">
              <a:off x="-208461" y="6773298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Rett linje 71">
              <a:extLst>
                <a:ext uri="{FF2B5EF4-FFF2-40B4-BE49-F238E27FC236}">
                  <a16:creationId xmlns:a16="http://schemas.microsoft.com/office/drawing/2014/main" id="{2E5810D3-57AB-6043-ACA4-6C358279D50D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16188" y="194396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1" name="TekstSylinder 90">
            <a:extLst>
              <a:ext uri="{FF2B5EF4-FFF2-40B4-BE49-F238E27FC236}">
                <a16:creationId xmlns:a16="http://schemas.microsoft.com/office/drawing/2014/main" id="{579C4266-3D6E-7E4E-B7F9-0C8B755D7C96}"/>
              </a:ext>
            </a:extLst>
          </p:cNvPr>
          <p:cNvSpPr txBox="1"/>
          <p:nvPr userDrawn="1"/>
        </p:nvSpPr>
        <p:spPr>
          <a:xfrm>
            <a:off x="0" y="-213030"/>
            <a:ext cx="3068662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Oslo 2018 / Innholdssider / positiv</a:t>
            </a:r>
          </a:p>
        </p:txBody>
      </p:sp>
      <p:grpSp>
        <p:nvGrpSpPr>
          <p:cNvPr id="90" name="Gruppe 89">
            <a:extLst>
              <a:ext uri="{FF2B5EF4-FFF2-40B4-BE49-F238E27FC236}">
                <a16:creationId xmlns:a16="http://schemas.microsoft.com/office/drawing/2014/main" id="{93C22E23-7157-454A-9FA2-4933BA1812A4}"/>
              </a:ext>
            </a:extLst>
          </p:cNvPr>
          <p:cNvGrpSpPr/>
          <p:nvPr userDrawn="1"/>
        </p:nvGrpSpPr>
        <p:grpSpPr>
          <a:xfrm>
            <a:off x="12252770" y="1"/>
            <a:ext cx="1165167" cy="5230535"/>
            <a:chOff x="12252770" y="1"/>
            <a:chExt cx="1165167" cy="5230535"/>
          </a:xfrm>
        </p:grpSpPr>
        <p:grpSp>
          <p:nvGrpSpPr>
            <p:cNvPr id="92" name="Gruppe 91">
              <a:extLst>
                <a:ext uri="{FF2B5EF4-FFF2-40B4-BE49-F238E27FC236}">
                  <a16:creationId xmlns:a16="http://schemas.microsoft.com/office/drawing/2014/main" id="{7A5698FF-6A63-024B-A69C-C4E777FF2F2C}"/>
                </a:ext>
              </a:extLst>
            </p:cNvPr>
            <p:cNvGrpSpPr/>
            <p:nvPr userDrawn="1"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97" name="Rektangel 96">
                <a:extLst>
                  <a:ext uri="{FF2B5EF4-FFF2-40B4-BE49-F238E27FC236}">
                    <a16:creationId xmlns:a16="http://schemas.microsoft.com/office/drawing/2014/main" id="{25A2FBF4-73A7-CE4C-A8DB-8FE5D09DE5ED}"/>
                  </a:ext>
                </a:extLst>
              </p:cNvPr>
              <p:cNvSpPr/>
              <p:nvPr userDrawn="1"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98" name="Gruppe 97">
                <a:extLst>
                  <a:ext uri="{FF2B5EF4-FFF2-40B4-BE49-F238E27FC236}">
                    <a16:creationId xmlns:a16="http://schemas.microsoft.com/office/drawing/2014/main" id="{E2F0FC64-DC73-F248-9324-0CE978C9D6B0}"/>
                  </a:ext>
                </a:extLst>
              </p:cNvPr>
              <p:cNvGrpSpPr/>
              <p:nvPr userDrawn="1"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99" name="Gruppe 98">
                  <a:extLst>
                    <a:ext uri="{FF2B5EF4-FFF2-40B4-BE49-F238E27FC236}">
                      <a16:creationId xmlns:a16="http://schemas.microsoft.com/office/drawing/2014/main" id="{32C01DAD-6F31-5A4E-8BB7-FB70223EA16E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109" name="Rektangel 108">
                    <a:extLst>
                      <a:ext uri="{FF2B5EF4-FFF2-40B4-BE49-F238E27FC236}">
                        <a16:creationId xmlns:a16="http://schemas.microsoft.com/office/drawing/2014/main" id="{00BA1803-2911-A847-B7CA-E67357CD35D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0" name="Rektangel 109">
                    <a:extLst>
                      <a:ext uri="{FF2B5EF4-FFF2-40B4-BE49-F238E27FC236}">
                        <a16:creationId xmlns:a16="http://schemas.microsoft.com/office/drawing/2014/main" id="{EFA1BCB1-1DE2-884A-A3D1-ED6A6FA7211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1" name="Rektangel 110">
                    <a:extLst>
                      <a:ext uri="{FF2B5EF4-FFF2-40B4-BE49-F238E27FC236}">
                        <a16:creationId xmlns:a16="http://schemas.microsoft.com/office/drawing/2014/main" id="{6F1895A8-5ECD-2A44-990D-ED7B270E21F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00" name="Gruppe 99">
                  <a:extLst>
                    <a:ext uri="{FF2B5EF4-FFF2-40B4-BE49-F238E27FC236}">
                      <a16:creationId xmlns:a16="http://schemas.microsoft.com/office/drawing/2014/main" id="{4F88FD5F-270C-924E-AB88-B64550BAB694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106" name="Rektangel 105">
                    <a:extLst>
                      <a:ext uri="{FF2B5EF4-FFF2-40B4-BE49-F238E27FC236}">
                        <a16:creationId xmlns:a16="http://schemas.microsoft.com/office/drawing/2014/main" id="{691CFAF3-3CF9-D944-A90A-7771F866546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7" name="Rektangel 106">
                    <a:extLst>
                      <a:ext uri="{FF2B5EF4-FFF2-40B4-BE49-F238E27FC236}">
                        <a16:creationId xmlns:a16="http://schemas.microsoft.com/office/drawing/2014/main" id="{ECBBB0E6-3392-8F48-AF3D-1E34E5123EB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8" name="Rektangel 107">
                    <a:extLst>
                      <a:ext uri="{FF2B5EF4-FFF2-40B4-BE49-F238E27FC236}">
                        <a16:creationId xmlns:a16="http://schemas.microsoft.com/office/drawing/2014/main" id="{AD973EDC-E273-FD45-A872-FCEA9C9596C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01" name="Gruppe 100">
                  <a:extLst>
                    <a:ext uri="{FF2B5EF4-FFF2-40B4-BE49-F238E27FC236}">
                      <a16:creationId xmlns:a16="http://schemas.microsoft.com/office/drawing/2014/main" id="{0BB50A37-EF61-E145-B01B-4CD63CD93CFC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102" name="Rektangel 101">
                    <a:extLst>
                      <a:ext uri="{FF2B5EF4-FFF2-40B4-BE49-F238E27FC236}">
                        <a16:creationId xmlns:a16="http://schemas.microsoft.com/office/drawing/2014/main" id="{936DA9BF-3F5B-1645-B5A8-937601BD550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3" name="Rektangel 102">
                    <a:extLst>
                      <a:ext uri="{FF2B5EF4-FFF2-40B4-BE49-F238E27FC236}">
                        <a16:creationId xmlns:a16="http://schemas.microsoft.com/office/drawing/2014/main" id="{E37229E9-C19B-314E-A355-F74581E29A8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4" name="Rektangel 103">
                    <a:extLst>
                      <a:ext uri="{FF2B5EF4-FFF2-40B4-BE49-F238E27FC236}">
                        <a16:creationId xmlns:a16="http://schemas.microsoft.com/office/drawing/2014/main" id="{F5029DA2-C182-3D45-9570-AC932D04C9F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5" name="Rektangel 104">
                    <a:extLst>
                      <a:ext uri="{FF2B5EF4-FFF2-40B4-BE49-F238E27FC236}">
                        <a16:creationId xmlns:a16="http://schemas.microsoft.com/office/drawing/2014/main" id="{3F512FCD-C3D3-1246-B41C-4FB5A3A4237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93" name="TekstSylinder 92">
              <a:extLst>
                <a:ext uri="{FF2B5EF4-FFF2-40B4-BE49-F238E27FC236}">
                  <a16:creationId xmlns:a16="http://schemas.microsoft.com/office/drawing/2014/main" id="{8EBAF184-0DA0-994C-BADC-830CD29ED2D3}"/>
                </a:ext>
              </a:extLst>
            </p:cNvPr>
            <p:cNvSpPr txBox="1"/>
            <p:nvPr userDrawn="1"/>
          </p:nvSpPr>
          <p:spPr>
            <a:xfrm>
              <a:off x="12252771" y="3429000"/>
              <a:ext cx="1127661" cy="18015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</p:txBody>
        </p:sp>
        <p:grpSp>
          <p:nvGrpSpPr>
            <p:cNvPr id="94" name="Gruppe 93">
              <a:extLst>
                <a:ext uri="{FF2B5EF4-FFF2-40B4-BE49-F238E27FC236}">
                  <a16:creationId xmlns:a16="http://schemas.microsoft.com/office/drawing/2014/main" id="{704FC957-C060-9247-9858-582BFAE0455A}"/>
                </a:ext>
              </a:extLst>
            </p:cNvPr>
            <p:cNvGrpSpPr/>
            <p:nvPr userDrawn="1"/>
          </p:nvGrpSpPr>
          <p:grpSpPr>
            <a:xfrm>
              <a:off x="12610441" y="194994"/>
              <a:ext cx="807496" cy="955972"/>
              <a:chOff x="12610441" y="212086"/>
              <a:chExt cx="807496" cy="955972"/>
            </a:xfrm>
          </p:grpSpPr>
          <p:cxnSp>
            <p:nvCxnSpPr>
              <p:cNvPr id="95" name="Vinkel 94">
                <a:extLst>
                  <a:ext uri="{FF2B5EF4-FFF2-40B4-BE49-F238E27FC236}">
                    <a16:creationId xmlns:a16="http://schemas.microsoft.com/office/drawing/2014/main" id="{E7E7E809-91BC-5948-8E10-28B2E9F17F8E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610441" y="212088"/>
                <a:ext cx="12700" cy="955970"/>
              </a:xfrm>
              <a:prstGeom prst="bentConnector3">
                <a:avLst>
                  <a:gd name="adj1" fmla="val 1025000"/>
                </a:avLst>
              </a:prstGeom>
              <a:ln cap="sq">
                <a:solidFill>
                  <a:schemeClr val="tx1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" name="TekstSylinder 95">
                <a:extLst>
                  <a:ext uri="{FF2B5EF4-FFF2-40B4-BE49-F238E27FC236}">
                    <a16:creationId xmlns:a16="http://schemas.microsoft.com/office/drawing/2014/main" id="{6CDD19D7-ACD9-0F45-BCFE-9CD2378F0423}"/>
                  </a:ext>
                </a:extLst>
              </p:cNvPr>
              <p:cNvSpPr txBox="1"/>
              <p:nvPr userDrawn="1"/>
            </p:nvSpPr>
            <p:spPr>
              <a:xfrm>
                <a:off x="12766676" y="212086"/>
                <a:ext cx="651261" cy="955972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pPr algn="l"/>
                <a:r>
                  <a:rPr lang="nb-NO" sz="700">
                    <a:solidFill>
                      <a:schemeClr val="tx1"/>
                    </a:solidFill>
                  </a:rPr>
                  <a:t>Mørk blå og mørk grønn bakgrunn, skal alltid ha negativ tekst/logo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318627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 og bilde neg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bilde 8">
            <a:extLst>
              <a:ext uri="{FF2B5EF4-FFF2-40B4-BE49-F238E27FC236}">
                <a16:creationId xmlns:a16="http://schemas.microsoft.com/office/drawing/2014/main" id="{6277E8E0-A384-1D43-A9DE-6893B7E9B07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3200" cy="6858000"/>
          </a:xfrm>
          <a:noFill/>
        </p:spPr>
        <p:txBody>
          <a:bodyPr lIns="180000" tIns="180000" rIns="180000" bIns="180000">
            <a:norm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1. plasser et bilde i rammen</a:t>
            </a:r>
            <a:br>
              <a:rPr lang="nb-NO" noProof="0"/>
            </a:br>
            <a:r>
              <a:rPr lang="nb-NO" noProof="0"/>
              <a:t>2. plasser lengst bak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A96287-7574-B04C-B8BB-49BCCA3EE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22B89C-4220-264D-929E-E11D89C32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56C02C-6ABF-7448-8AB3-A94F70C24895}" type="datetime1">
              <a:rPr lang="nb-NO" smtClean="0"/>
              <a:pPr/>
              <a:t>18.11.2024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D6A6B2-CF59-9B40-B6BB-5828A034A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5756C8-A0C5-6344-AB75-1FF5BC24E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CEFDFC-287E-0A4D-81A7-6CC8C070690D}" type="slidenum">
              <a:rPr lang="nb-NO" smtClean="0"/>
              <a:pPr/>
              <a:t>‹#›</a:t>
            </a:fld>
            <a:endParaRPr lang="nb-NO"/>
          </a:p>
        </p:txBody>
      </p:sp>
      <p:grpSp>
        <p:nvGrpSpPr>
          <p:cNvPr id="24" name="Gruppe 23">
            <a:extLst>
              <a:ext uri="{FF2B5EF4-FFF2-40B4-BE49-F238E27FC236}">
                <a16:creationId xmlns:a16="http://schemas.microsoft.com/office/drawing/2014/main" id="{50B5CF7D-EF4B-BC4B-897D-478A1C752E68}"/>
              </a:ext>
            </a:extLst>
          </p:cNvPr>
          <p:cNvGrpSpPr/>
          <p:nvPr userDrawn="1"/>
        </p:nvGrpSpPr>
        <p:grpSpPr>
          <a:xfrm>
            <a:off x="-800" y="-1306644"/>
            <a:ext cx="12194000" cy="1075340"/>
            <a:chOff x="-800" y="-1229864"/>
            <a:chExt cx="12194000" cy="1075340"/>
          </a:xfrm>
        </p:grpSpPr>
        <p:grpSp>
          <p:nvGrpSpPr>
            <p:cNvPr id="25" name="Gruppe 24">
              <a:extLst>
                <a:ext uri="{FF2B5EF4-FFF2-40B4-BE49-F238E27FC236}">
                  <a16:creationId xmlns:a16="http://schemas.microsoft.com/office/drawing/2014/main" id="{F3538086-5796-944F-ADC5-DDFA26870893}"/>
                </a:ext>
              </a:extLst>
            </p:cNvPr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  <a:solidFill>
              <a:schemeClr val="bg1"/>
            </a:solidFill>
          </p:grpSpPr>
          <p:sp>
            <p:nvSpPr>
              <p:cNvPr id="52" name="Rektangel 51">
                <a:extLst>
                  <a:ext uri="{FF2B5EF4-FFF2-40B4-BE49-F238E27FC236}">
                    <a16:creationId xmlns:a16="http://schemas.microsoft.com/office/drawing/2014/main" id="{49CA26D3-642B-9246-B3B8-5A6A4DF80568}"/>
                  </a:ext>
                </a:extLst>
              </p:cNvPr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53" name="Rektangel 52">
                <a:extLst>
                  <a:ext uri="{FF2B5EF4-FFF2-40B4-BE49-F238E27FC236}">
                    <a16:creationId xmlns:a16="http://schemas.microsoft.com/office/drawing/2014/main" id="{F5D6D773-1417-8D4D-A1E8-9F65D1580842}"/>
                  </a:ext>
                </a:extLst>
              </p:cNvPr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4" name="Rektangel 53">
                <a:extLst>
                  <a:ext uri="{FF2B5EF4-FFF2-40B4-BE49-F238E27FC236}">
                    <a16:creationId xmlns:a16="http://schemas.microsoft.com/office/drawing/2014/main" id="{E11F0BE5-35CD-2F41-A24B-FA33ACD7A1BB}"/>
                  </a:ext>
                </a:extLst>
              </p:cNvPr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5" name="Rektangel 54">
                <a:extLst>
                  <a:ext uri="{FF2B5EF4-FFF2-40B4-BE49-F238E27FC236}">
                    <a16:creationId xmlns:a16="http://schemas.microsoft.com/office/drawing/2014/main" id="{6BA83732-486F-8745-84F0-E4A38EBBF9E9}"/>
                  </a:ext>
                </a:extLst>
              </p:cNvPr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6" name="Rektangel 55">
                <a:extLst>
                  <a:ext uri="{FF2B5EF4-FFF2-40B4-BE49-F238E27FC236}">
                    <a16:creationId xmlns:a16="http://schemas.microsoft.com/office/drawing/2014/main" id="{49BF3912-4872-4F49-B737-72D9ADAABF51}"/>
                  </a:ext>
                </a:extLst>
              </p:cNvPr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7" name="Rektangel 56">
                <a:extLst>
                  <a:ext uri="{FF2B5EF4-FFF2-40B4-BE49-F238E27FC236}">
                    <a16:creationId xmlns:a16="http://schemas.microsoft.com/office/drawing/2014/main" id="{BE7D1982-FF51-A243-B873-504AF91CF24E}"/>
                  </a:ext>
                </a:extLst>
              </p:cNvPr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</p:grpSp>
        <p:cxnSp>
          <p:nvCxnSpPr>
            <p:cNvPr id="26" name="Rett linje 25">
              <a:extLst>
                <a:ext uri="{FF2B5EF4-FFF2-40B4-BE49-F238E27FC236}">
                  <a16:creationId xmlns:a16="http://schemas.microsoft.com/office/drawing/2014/main" id="{926AF779-45AE-834D-8B9B-E147A75152FC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032200" y="-327852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Rett linje 26">
              <a:extLst>
                <a:ext uri="{FF2B5EF4-FFF2-40B4-BE49-F238E27FC236}">
                  <a16:creationId xmlns:a16="http://schemas.microsoft.com/office/drawing/2014/main" id="{3B05EBB5-D0E3-414A-B5E2-20D2F397129F}"/>
                </a:ext>
              </a:extLst>
            </p:cNvPr>
            <p:cNvCxnSpPr>
              <a:cxnSpLocks/>
              <a:stCxn id="42" idx="3"/>
            </p:cNvCxnSpPr>
            <p:nvPr userDrawn="1"/>
          </p:nvCxnSpPr>
          <p:spPr>
            <a:xfrm>
              <a:off x="4060800" y="-1010827"/>
              <a:ext cx="3600" cy="8563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Rett linje 27">
              <a:extLst>
                <a:ext uri="{FF2B5EF4-FFF2-40B4-BE49-F238E27FC236}">
                  <a16:creationId xmlns:a16="http://schemas.microsoft.com/office/drawing/2014/main" id="{B9C1812D-C535-E441-BF60-5844644FDCCB}"/>
                </a:ext>
              </a:extLst>
            </p:cNvPr>
            <p:cNvCxnSpPr>
              <a:cxnSpLocks/>
              <a:stCxn id="44" idx="3"/>
            </p:cNvCxnSpPr>
            <p:nvPr userDrawn="1"/>
          </p:nvCxnSpPr>
          <p:spPr>
            <a:xfrm>
              <a:off x="6090400" y="-887727"/>
              <a:ext cx="5400" cy="7332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Rett linje 28">
              <a:extLst>
                <a:ext uri="{FF2B5EF4-FFF2-40B4-BE49-F238E27FC236}">
                  <a16:creationId xmlns:a16="http://schemas.microsoft.com/office/drawing/2014/main" id="{995F10A6-7E9E-7F46-835A-F8FA28E0C722}"/>
                </a:ext>
              </a:extLst>
            </p:cNvPr>
            <p:cNvCxnSpPr>
              <a:cxnSpLocks/>
              <a:stCxn id="40" idx="1"/>
            </p:cNvCxnSpPr>
            <p:nvPr userDrawn="1"/>
          </p:nvCxnSpPr>
          <p:spPr>
            <a:xfrm>
              <a:off x="0" y="-1126825"/>
              <a:ext cx="0" cy="9723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Rett linje 29">
              <a:extLst>
                <a:ext uri="{FF2B5EF4-FFF2-40B4-BE49-F238E27FC236}">
                  <a16:creationId xmlns:a16="http://schemas.microsoft.com/office/drawing/2014/main" id="{DD497730-72C8-E54C-BE41-9CC89C106204}"/>
                </a:ext>
              </a:extLst>
            </p:cNvPr>
            <p:cNvCxnSpPr>
              <a:cxnSpLocks/>
              <a:stCxn id="46" idx="3"/>
            </p:cNvCxnSpPr>
            <p:nvPr userDrawn="1"/>
          </p:nvCxnSpPr>
          <p:spPr>
            <a:xfrm>
              <a:off x="8128000" y="-764627"/>
              <a:ext cx="800" cy="6101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Rett linje 30">
              <a:extLst>
                <a:ext uri="{FF2B5EF4-FFF2-40B4-BE49-F238E27FC236}">
                  <a16:creationId xmlns:a16="http://schemas.microsoft.com/office/drawing/2014/main" id="{7E6FCC74-278D-8F4C-9A19-B97229327336}"/>
                </a:ext>
              </a:extLst>
            </p:cNvPr>
            <p:cNvCxnSpPr>
              <a:cxnSpLocks/>
              <a:stCxn id="50" idx="3"/>
            </p:cNvCxnSpPr>
            <p:nvPr userDrawn="1"/>
          </p:nvCxnSpPr>
          <p:spPr>
            <a:xfrm>
              <a:off x="12192000" y="-518425"/>
              <a:ext cx="1200" cy="3639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Rett linje 31">
              <a:extLst>
                <a:ext uri="{FF2B5EF4-FFF2-40B4-BE49-F238E27FC236}">
                  <a16:creationId xmlns:a16="http://schemas.microsoft.com/office/drawing/2014/main" id="{27C3F56A-19C1-8C43-BA7C-EC72D93ABACA}"/>
                </a:ext>
              </a:extLst>
            </p:cNvPr>
            <p:cNvCxnSpPr>
              <a:cxnSpLocks/>
              <a:stCxn id="48" idx="3"/>
            </p:cNvCxnSpPr>
            <p:nvPr userDrawn="1"/>
          </p:nvCxnSpPr>
          <p:spPr>
            <a:xfrm>
              <a:off x="10156824" y="-641527"/>
              <a:ext cx="4176" cy="4870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Gruppe 32">
              <a:extLst>
                <a:ext uri="{FF2B5EF4-FFF2-40B4-BE49-F238E27FC236}">
                  <a16:creationId xmlns:a16="http://schemas.microsoft.com/office/drawing/2014/main" id="{0378D194-73C0-274E-8A33-2880856DCF97}"/>
                </a:ext>
              </a:extLst>
            </p:cNvPr>
            <p:cNvGrpSpPr/>
            <p:nvPr userDrawn="1"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50" name="Rektangel 49">
                <a:extLst>
                  <a:ext uri="{FF2B5EF4-FFF2-40B4-BE49-F238E27FC236}">
                    <a16:creationId xmlns:a16="http://schemas.microsoft.com/office/drawing/2014/main" id="{1827F508-245F-AE4E-BD96-A37480556BEB}"/>
                  </a:ext>
                </a:extLst>
              </p:cNvPr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33,87 cm</a:t>
                </a:r>
              </a:p>
            </p:txBody>
          </p:sp>
          <p:cxnSp>
            <p:nvCxnSpPr>
              <p:cNvPr id="51" name="Rett linje 50">
                <a:extLst>
                  <a:ext uri="{FF2B5EF4-FFF2-40B4-BE49-F238E27FC236}">
                    <a16:creationId xmlns:a16="http://schemas.microsoft.com/office/drawing/2014/main" id="{84C00645-5B5B-6041-95E3-1F2F2F357F96}"/>
                  </a:ext>
                </a:extLst>
              </p:cNvPr>
              <p:cNvCxnSpPr/>
              <p:nvPr userDrawn="1"/>
            </p:nvCxnSpPr>
            <p:spPr>
              <a:xfrm>
                <a:off x="0" y="-480093"/>
                <a:ext cx="12192000" cy="11297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uppe 33">
              <a:extLst>
                <a:ext uri="{FF2B5EF4-FFF2-40B4-BE49-F238E27FC236}">
                  <a16:creationId xmlns:a16="http://schemas.microsoft.com/office/drawing/2014/main" id="{EE014F1F-1199-CF47-B4A6-3350B4501C57}"/>
                </a:ext>
              </a:extLst>
            </p:cNvPr>
            <p:cNvGrpSpPr/>
            <p:nvPr userDrawn="1"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48" name="Rektangel 47">
                <a:extLst>
                  <a:ext uri="{FF2B5EF4-FFF2-40B4-BE49-F238E27FC236}">
                    <a16:creationId xmlns:a16="http://schemas.microsoft.com/office/drawing/2014/main" id="{33E8FE13-D304-F04D-B4CA-11E8D9EA9403}"/>
                  </a:ext>
                </a:extLst>
              </p:cNvPr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28,20 cm</a:t>
                </a:r>
              </a:p>
            </p:txBody>
          </p:sp>
          <p:cxnSp>
            <p:nvCxnSpPr>
              <p:cNvPr id="49" name="Rett linje 48">
                <a:extLst>
                  <a:ext uri="{FF2B5EF4-FFF2-40B4-BE49-F238E27FC236}">
                    <a16:creationId xmlns:a16="http://schemas.microsoft.com/office/drawing/2014/main" id="{8F8C0134-63C2-2440-88C7-3E0DBD5FC22B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724066"/>
                <a:ext cx="1015682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" name="Gruppe 34">
              <a:extLst>
                <a:ext uri="{FF2B5EF4-FFF2-40B4-BE49-F238E27FC236}">
                  <a16:creationId xmlns:a16="http://schemas.microsoft.com/office/drawing/2014/main" id="{D5A244B5-D5A7-9C46-837E-885BA4C5BFC8}"/>
                </a:ext>
              </a:extLst>
            </p:cNvPr>
            <p:cNvGrpSpPr/>
            <p:nvPr userDrawn="1"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46" name="Rektangel 45">
                <a:extLst>
                  <a:ext uri="{FF2B5EF4-FFF2-40B4-BE49-F238E27FC236}">
                    <a16:creationId xmlns:a16="http://schemas.microsoft.com/office/drawing/2014/main" id="{F5D7884B-D812-3A42-AE55-14E34C05CA01}"/>
                  </a:ext>
                </a:extLst>
              </p:cNvPr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22,56 cm</a:t>
                </a:r>
              </a:p>
            </p:txBody>
          </p:sp>
          <p:cxnSp>
            <p:nvCxnSpPr>
              <p:cNvPr id="47" name="Rett linje 46">
                <a:extLst>
                  <a:ext uri="{FF2B5EF4-FFF2-40B4-BE49-F238E27FC236}">
                    <a16:creationId xmlns:a16="http://schemas.microsoft.com/office/drawing/2014/main" id="{0E34DD54-E0FE-B84A-A7D4-D399F888B6C1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985856"/>
                <a:ext cx="812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Gruppe 35">
              <a:extLst>
                <a:ext uri="{FF2B5EF4-FFF2-40B4-BE49-F238E27FC236}">
                  <a16:creationId xmlns:a16="http://schemas.microsoft.com/office/drawing/2014/main" id="{2B146932-A847-ED41-ABD8-DF09B93EA9F3}"/>
                </a:ext>
              </a:extLst>
            </p:cNvPr>
            <p:cNvGrpSpPr/>
            <p:nvPr userDrawn="1"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44" name="Rektangel 43">
                <a:extLst>
                  <a:ext uri="{FF2B5EF4-FFF2-40B4-BE49-F238E27FC236}">
                    <a16:creationId xmlns:a16="http://schemas.microsoft.com/office/drawing/2014/main" id="{DCF17E64-4A02-7148-BEC3-83D8841BD636}"/>
                  </a:ext>
                </a:extLst>
              </p:cNvPr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45" name="Rett linje 44">
                <a:extLst>
                  <a:ext uri="{FF2B5EF4-FFF2-40B4-BE49-F238E27FC236}">
                    <a16:creationId xmlns:a16="http://schemas.microsoft.com/office/drawing/2014/main" id="{326A2BAE-5E17-B149-B1A2-FE9E4BD29FA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24764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uppe 36">
              <a:extLst>
                <a:ext uri="{FF2B5EF4-FFF2-40B4-BE49-F238E27FC236}">
                  <a16:creationId xmlns:a16="http://schemas.microsoft.com/office/drawing/2014/main" id="{039AAC92-98CC-BF45-904E-888C16C074F0}"/>
                </a:ext>
              </a:extLst>
            </p:cNvPr>
            <p:cNvGrpSpPr/>
            <p:nvPr userDrawn="1"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42" name="Rektangel 41">
                <a:extLst>
                  <a:ext uri="{FF2B5EF4-FFF2-40B4-BE49-F238E27FC236}">
                    <a16:creationId xmlns:a16="http://schemas.microsoft.com/office/drawing/2014/main" id="{5DAD0FC4-3B41-474B-B643-2F9E699BC7EE}"/>
                  </a:ext>
                </a:extLst>
              </p:cNvPr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43" name="Rett linje 42">
                <a:extLst>
                  <a:ext uri="{FF2B5EF4-FFF2-40B4-BE49-F238E27FC236}">
                    <a16:creationId xmlns:a16="http://schemas.microsoft.com/office/drawing/2014/main" id="{FDA84C34-DD90-134D-ACDE-64A450224F5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50943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8" name="Gruppe 37">
              <a:extLst>
                <a:ext uri="{FF2B5EF4-FFF2-40B4-BE49-F238E27FC236}">
                  <a16:creationId xmlns:a16="http://schemas.microsoft.com/office/drawing/2014/main" id="{A5007D20-96F1-2A41-A992-CD980E87AFC9}"/>
                </a:ext>
              </a:extLst>
            </p:cNvPr>
            <p:cNvGrpSpPr/>
            <p:nvPr userDrawn="1"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40" name="Rektangel 39">
                <a:extLst>
                  <a:ext uri="{FF2B5EF4-FFF2-40B4-BE49-F238E27FC236}">
                    <a16:creationId xmlns:a16="http://schemas.microsoft.com/office/drawing/2014/main" id="{A7486652-B831-8E4A-B0E8-E9CEDB776DD7}"/>
                  </a:ext>
                </a:extLst>
              </p:cNvPr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2,82 cm</a:t>
                </a:r>
              </a:p>
            </p:txBody>
          </p:sp>
          <p:cxnSp>
            <p:nvCxnSpPr>
              <p:cNvPr id="41" name="Rett linje 40">
                <a:extLst>
                  <a:ext uri="{FF2B5EF4-FFF2-40B4-BE49-F238E27FC236}">
                    <a16:creationId xmlns:a16="http://schemas.microsoft.com/office/drawing/2014/main" id="{F186D4B2-7812-1F46-A998-E3F036BC207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764452"/>
                <a:ext cx="1015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9" name="Rett linje 38">
              <a:extLst>
                <a:ext uri="{FF2B5EF4-FFF2-40B4-BE49-F238E27FC236}">
                  <a16:creationId xmlns:a16="http://schemas.microsoft.com/office/drawing/2014/main" id="{980F4E2E-5EA4-474F-9E31-835A8E980778}"/>
                </a:ext>
              </a:extLst>
            </p:cNvPr>
            <p:cNvCxnSpPr/>
            <p:nvPr userDrawn="1"/>
          </p:nvCxnSpPr>
          <p:spPr>
            <a:xfrm>
              <a:off x="1015200" y="-1113866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uppe 57">
            <a:extLst>
              <a:ext uri="{FF2B5EF4-FFF2-40B4-BE49-F238E27FC236}">
                <a16:creationId xmlns:a16="http://schemas.microsoft.com/office/drawing/2014/main" id="{AB51FACC-7DAC-294D-9ECF-B98A28144016}"/>
              </a:ext>
            </a:extLst>
          </p:cNvPr>
          <p:cNvGrpSpPr/>
          <p:nvPr userDrawn="1"/>
        </p:nvGrpSpPr>
        <p:grpSpPr>
          <a:xfrm>
            <a:off x="-715963" y="-4004"/>
            <a:ext cx="590564" cy="6862004"/>
            <a:chOff x="-715963" y="-4004"/>
            <a:chExt cx="590564" cy="6862004"/>
          </a:xfrm>
        </p:grpSpPr>
        <p:sp>
          <p:nvSpPr>
            <p:cNvPr id="59" name="Rektangel 58">
              <a:extLst>
                <a:ext uri="{FF2B5EF4-FFF2-40B4-BE49-F238E27FC236}">
                  <a16:creationId xmlns:a16="http://schemas.microsoft.com/office/drawing/2014/main" id="{910BD624-E33C-2E4F-9442-1B07B87A8179}"/>
                </a:ext>
              </a:extLst>
            </p:cNvPr>
            <p:cNvSpPr/>
            <p:nvPr/>
          </p:nvSpPr>
          <p:spPr>
            <a:xfrm rot="16200000">
              <a:off x="-591311" y="6392613"/>
              <a:ext cx="765175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2,13 cm</a:t>
              </a:r>
            </a:p>
          </p:txBody>
        </p:sp>
        <p:sp>
          <p:nvSpPr>
            <p:cNvPr id="60" name="Rektangel 59">
              <a:extLst>
                <a:ext uri="{FF2B5EF4-FFF2-40B4-BE49-F238E27FC236}">
                  <a16:creationId xmlns:a16="http://schemas.microsoft.com/office/drawing/2014/main" id="{95253A5A-AE98-4B43-ACFC-C33A917B0FC3}"/>
                </a:ext>
              </a:extLst>
            </p:cNvPr>
            <p:cNvSpPr/>
            <p:nvPr userDrawn="1"/>
          </p:nvSpPr>
          <p:spPr>
            <a:xfrm rot="16200000">
              <a:off x="-1224723" y="4993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7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5,64 cm</a:t>
              </a:r>
            </a:p>
          </p:txBody>
        </p:sp>
        <p:sp>
          <p:nvSpPr>
            <p:cNvPr id="61" name="Rektangel 60">
              <a:extLst>
                <a:ext uri="{FF2B5EF4-FFF2-40B4-BE49-F238E27FC236}">
                  <a16:creationId xmlns:a16="http://schemas.microsoft.com/office/drawing/2014/main" id="{B7E6E43F-D083-404B-88E6-8181D6A1EDCF}"/>
                </a:ext>
              </a:extLst>
            </p:cNvPr>
            <p:cNvSpPr/>
            <p:nvPr userDrawn="1"/>
          </p:nvSpPr>
          <p:spPr>
            <a:xfrm rot="16200000">
              <a:off x="-1224723" y="2961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sp>
          <p:nvSpPr>
            <p:cNvPr id="62" name="Rektangel 61">
              <a:extLst>
                <a:ext uri="{FF2B5EF4-FFF2-40B4-BE49-F238E27FC236}">
                  <a16:creationId xmlns:a16="http://schemas.microsoft.com/office/drawing/2014/main" id="{B3DA4965-4EDC-0D43-B4C1-940E1BA36158}"/>
                </a:ext>
              </a:extLst>
            </p:cNvPr>
            <p:cNvSpPr/>
            <p:nvPr userDrawn="1"/>
          </p:nvSpPr>
          <p:spPr>
            <a:xfrm rot="16200000">
              <a:off x="-1224723" y="929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cxnSp>
          <p:nvCxnSpPr>
            <p:cNvPr id="63" name="Rett linje 62">
              <a:extLst>
                <a:ext uri="{FF2B5EF4-FFF2-40B4-BE49-F238E27FC236}">
                  <a16:creationId xmlns:a16="http://schemas.microsoft.com/office/drawing/2014/main" id="{511B640F-A541-1746-929D-B55DB0015605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16188" y="397673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Rett linje 63">
              <a:extLst>
                <a:ext uri="{FF2B5EF4-FFF2-40B4-BE49-F238E27FC236}">
                  <a16:creationId xmlns:a16="http://schemas.microsoft.com/office/drawing/2014/main" id="{A3E73136-E410-5B4D-BC89-A1F88EC0428C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650022" y="4059797"/>
              <a:ext cx="52309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Rett linje 64">
              <a:extLst>
                <a:ext uri="{FF2B5EF4-FFF2-40B4-BE49-F238E27FC236}">
                  <a16:creationId xmlns:a16="http://schemas.microsoft.com/office/drawing/2014/main" id="{55489C14-C32A-2246-BE81-0A7E94FE637E}"/>
                </a:ext>
              </a:extLst>
            </p:cNvPr>
            <p:cNvCxnSpPr>
              <a:cxnSpLocks/>
              <a:stCxn id="67" idx="3"/>
            </p:cNvCxnSpPr>
            <p:nvPr userDrawn="1"/>
          </p:nvCxnSpPr>
          <p:spPr>
            <a:xfrm flipV="1">
              <a:off x="-489823" y="-3804"/>
              <a:ext cx="363900" cy="540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Rett linje 65">
              <a:extLst>
                <a:ext uri="{FF2B5EF4-FFF2-40B4-BE49-F238E27FC236}">
                  <a16:creationId xmlns:a16="http://schemas.microsoft.com/office/drawing/2014/main" id="{5CCE2020-A9E9-4E47-8A75-E0C90C42ECBB}"/>
                </a:ext>
              </a:extLst>
            </p:cNvPr>
            <p:cNvCxnSpPr>
              <a:cxnSpLocks/>
              <a:stCxn id="67" idx="1"/>
            </p:cNvCxnSpPr>
            <p:nvPr userDrawn="1"/>
          </p:nvCxnSpPr>
          <p:spPr>
            <a:xfrm flipV="1">
              <a:off x="-489823" y="6091998"/>
              <a:ext cx="363900" cy="798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Rektangel 66">
              <a:extLst>
                <a:ext uri="{FF2B5EF4-FFF2-40B4-BE49-F238E27FC236}">
                  <a16:creationId xmlns:a16="http://schemas.microsoft.com/office/drawing/2014/main" id="{21952FCC-D220-E74A-B32C-62AF01DD2A11}"/>
                </a:ext>
              </a:extLst>
            </p:cNvPr>
            <p:cNvSpPr/>
            <p:nvPr userDrawn="1"/>
          </p:nvSpPr>
          <p:spPr>
            <a:xfrm rot="162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16,92 cm</a:t>
              </a:r>
            </a:p>
          </p:txBody>
        </p:sp>
        <p:cxnSp>
          <p:nvCxnSpPr>
            <p:cNvPr id="68" name="Rett linje 67">
              <a:extLst>
                <a:ext uri="{FF2B5EF4-FFF2-40B4-BE49-F238E27FC236}">
                  <a16:creationId xmlns:a16="http://schemas.microsoft.com/office/drawing/2014/main" id="{00806AAE-07AB-D440-904D-3846C9D74C0B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3432384" y="3047196"/>
              <a:ext cx="60912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Rektangel 68">
              <a:extLst>
                <a:ext uri="{FF2B5EF4-FFF2-40B4-BE49-F238E27FC236}">
                  <a16:creationId xmlns:a16="http://schemas.microsoft.com/office/drawing/2014/main" id="{56699FF4-FEB1-CA4E-B432-16BBEC84D1C4}"/>
                </a:ext>
              </a:extLst>
            </p:cNvPr>
            <p:cNvSpPr/>
            <p:nvPr userDrawn="1"/>
          </p:nvSpPr>
          <p:spPr>
            <a:xfrm rot="162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11,28 cm</a:t>
              </a:r>
            </a:p>
          </p:txBody>
        </p:sp>
        <p:cxnSp>
          <p:nvCxnSpPr>
            <p:cNvPr id="70" name="Rett linje 69">
              <a:extLst>
                <a:ext uri="{FF2B5EF4-FFF2-40B4-BE49-F238E27FC236}">
                  <a16:creationId xmlns:a16="http://schemas.microsoft.com/office/drawing/2014/main" id="{AFA083EC-FDFD-9E4F-B595-6A6EC5B7FA75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540284" y="2031996"/>
              <a:ext cx="4060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Rett linje 70">
              <a:extLst>
                <a:ext uri="{FF2B5EF4-FFF2-40B4-BE49-F238E27FC236}">
                  <a16:creationId xmlns:a16="http://schemas.microsoft.com/office/drawing/2014/main" id="{E8926D28-35CE-DB4E-BF56-664AF3695321}"/>
                </a:ext>
              </a:extLst>
            </p:cNvPr>
            <p:cNvCxnSpPr/>
            <p:nvPr userDrawn="1"/>
          </p:nvCxnSpPr>
          <p:spPr>
            <a:xfrm rot="16200000">
              <a:off x="-208461" y="6773298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Rett linje 71">
              <a:extLst>
                <a:ext uri="{FF2B5EF4-FFF2-40B4-BE49-F238E27FC236}">
                  <a16:creationId xmlns:a16="http://schemas.microsoft.com/office/drawing/2014/main" id="{2E5810D3-57AB-6043-ACA4-6C358279D50D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16188" y="194396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Plassholder for tekst 7">
            <a:extLst>
              <a:ext uri="{FF2B5EF4-FFF2-40B4-BE49-F238E27FC236}">
                <a16:creationId xmlns:a16="http://schemas.microsoft.com/office/drawing/2014/main" id="{B92A71BA-AE3E-044A-9513-C446526D6AA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31200" y="6296400"/>
            <a:ext cx="687600" cy="36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91" name="TekstSylinder 90">
            <a:extLst>
              <a:ext uri="{FF2B5EF4-FFF2-40B4-BE49-F238E27FC236}">
                <a16:creationId xmlns:a16="http://schemas.microsoft.com/office/drawing/2014/main" id="{D8BFF3AF-100C-6745-B178-EF1A964BB521}"/>
              </a:ext>
            </a:extLst>
          </p:cNvPr>
          <p:cNvSpPr txBox="1"/>
          <p:nvPr userDrawn="1"/>
        </p:nvSpPr>
        <p:spPr>
          <a:xfrm>
            <a:off x="0" y="-213030"/>
            <a:ext cx="3068662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Oslo 2018 / Innholdssider / negativ</a:t>
            </a:r>
          </a:p>
        </p:txBody>
      </p:sp>
      <p:grpSp>
        <p:nvGrpSpPr>
          <p:cNvPr id="116" name="Gruppe 115">
            <a:extLst>
              <a:ext uri="{FF2B5EF4-FFF2-40B4-BE49-F238E27FC236}">
                <a16:creationId xmlns:a16="http://schemas.microsoft.com/office/drawing/2014/main" id="{F4097E33-CF5F-8E43-B046-2CEB7B436B2D}"/>
              </a:ext>
            </a:extLst>
          </p:cNvPr>
          <p:cNvGrpSpPr/>
          <p:nvPr userDrawn="1"/>
        </p:nvGrpSpPr>
        <p:grpSpPr>
          <a:xfrm>
            <a:off x="12252770" y="1"/>
            <a:ext cx="1165167" cy="5230535"/>
            <a:chOff x="12252770" y="1"/>
            <a:chExt cx="1165167" cy="5230535"/>
          </a:xfrm>
        </p:grpSpPr>
        <p:grpSp>
          <p:nvGrpSpPr>
            <p:cNvPr id="117" name="Gruppe 116">
              <a:extLst>
                <a:ext uri="{FF2B5EF4-FFF2-40B4-BE49-F238E27FC236}">
                  <a16:creationId xmlns:a16="http://schemas.microsoft.com/office/drawing/2014/main" id="{DECE140A-93EB-3144-89A2-67734D7FECB3}"/>
                </a:ext>
              </a:extLst>
            </p:cNvPr>
            <p:cNvGrpSpPr/>
            <p:nvPr userDrawn="1"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122" name="Rektangel 121">
                <a:extLst>
                  <a:ext uri="{FF2B5EF4-FFF2-40B4-BE49-F238E27FC236}">
                    <a16:creationId xmlns:a16="http://schemas.microsoft.com/office/drawing/2014/main" id="{DDA73A66-85FA-424A-8AAA-0F985FE62182}"/>
                  </a:ext>
                </a:extLst>
              </p:cNvPr>
              <p:cNvSpPr/>
              <p:nvPr userDrawn="1"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123" name="Gruppe 122">
                <a:extLst>
                  <a:ext uri="{FF2B5EF4-FFF2-40B4-BE49-F238E27FC236}">
                    <a16:creationId xmlns:a16="http://schemas.microsoft.com/office/drawing/2014/main" id="{9640A54C-C539-B742-ABCC-6299AE5B8CEB}"/>
                  </a:ext>
                </a:extLst>
              </p:cNvPr>
              <p:cNvGrpSpPr/>
              <p:nvPr userDrawn="1"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124" name="Gruppe 123">
                  <a:extLst>
                    <a:ext uri="{FF2B5EF4-FFF2-40B4-BE49-F238E27FC236}">
                      <a16:creationId xmlns:a16="http://schemas.microsoft.com/office/drawing/2014/main" id="{20F039C6-69E9-B941-A4D3-66A5C1CDD708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134" name="Rektangel 133">
                    <a:extLst>
                      <a:ext uri="{FF2B5EF4-FFF2-40B4-BE49-F238E27FC236}">
                        <a16:creationId xmlns:a16="http://schemas.microsoft.com/office/drawing/2014/main" id="{E6B7DA5B-F065-2842-BCE3-471D7906CE0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35" name="Rektangel 134">
                    <a:extLst>
                      <a:ext uri="{FF2B5EF4-FFF2-40B4-BE49-F238E27FC236}">
                        <a16:creationId xmlns:a16="http://schemas.microsoft.com/office/drawing/2014/main" id="{B04DDF36-E4D0-1541-8466-643799975A9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36" name="Rektangel 135">
                    <a:extLst>
                      <a:ext uri="{FF2B5EF4-FFF2-40B4-BE49-F238E27FC236}">
                        <a16:creationId xmlns:a16="http://schemas.microsoft.com/office/drawing/2014/main" id="{0C6F3194-B699-D740-A1E1-EAEB8C66A35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25" name="Gruppe 124">
                  <a:extLst>
                    <a:ext uri="{FF2B5EF4-FFF2-40B4-BE49-F238E27FC236}">
                      <a16:creationId xmlns:a16="http://schemas.microsoft.com/office/drawing/2014/main" id="{C17BA548-9E47-5E40-95F0-9D998CFD5426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131" name="Rektangel 130">
                    <a:extLst>
                      <a:ext uri="{FF2B5EF4-FFF2-40B4-BE49-F238E27FC236}">
                        <a16:creationId xmlns:a16="http://schemas.microsoft.com/office/drawing/2014/main" id="{9B63810D-9182-9647-8817-730AA17B990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32" name="Rektangel 131">
                    <a:extLst>
                      <a:ext uri="{FF2B5EF4-FFF2-40B4-BE49-F238E27FC236}">
                        <a16:creationId xmlns:a16="http://schemas.microsoft.com/office/drawing/2014/main" id="{76178564-5C0D-A84D-A7E4-632055B6BBC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33" name="Rektangel 132">
                    <a:extLst>
                      <a:ext uri="{FF2B5EF4-FFF2-40B4-BE49-F238E27FC236}">
                        <a16:creationId xmlns:a16="http://schemas.microsoft.com/office/drawing/2014/main" id="{2D2CE19A-924B-564C-ABE6-C21E0B2CBAE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26" name="Gruppe 125">
                  <a:extLst>
                    <a:ext uri="{FF2B5EF4-FFF2-40B4-BE49-F238E27FC236}">
                      <a16:creationId xmlns:a16="http://schemas.microsoft.com/office/drawing/2014/main" id="{559F23A5-5BF4-B14C-82D4-70EFF9772D87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127" name="Rektangel 126">
                    <a:extLst>
                      <a:ext uri="{FF2B5EF4-FFF2-40B4-BE49-F238E27FC236}">
                        <a16:creationId xmlns:a16="http://schemas.microsoft.com/office/drawing/2014/main" id="{1C6AC6BA-EC18-824D-AF37-845A37278F2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8" name="Rektangel 127">
                    <a:extLst>
                      <a:ext uri="{FF2B5EF4-FFF2-40B4-BE49-F238E27FC236}">
                        <a16:creationId xmlns:a16="http://schemas.microsoft.com/office/drawing/2014/main" id="{6A88E69C-BC25-E944-B7EF-EBBC18D8339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9" name="Rektangel 128">
                    <a:extLst>
                      <a:ext uri="{FF2B5EF4-FFF2-40B4-BE49-F238E27FC236}">
                        <a16:creationId xmlns:a16="http://schemas.microsoft.com/office/drawing/2014/main" id="{CD353E5E-D83D-F24E-8720-DA4E6552C13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30" name="Rektangel 129">
                    <a:extLst>
                      <a:ext uri="{FF2B5EF4-FFF2-40B4-BE49-F238E27FC236}">
                        <a16:creationId xmlns:a16="http://schemas.microsoft.com/office/drawing/2014/main" id="{443B0873-2032-ED4A-82E8-AE8C6FE9F5A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118" name="TekstSylinder 117">
              <a:extLst>
                <a:ext uri="{FF2B5EF4-FFF2-40B4-BE49-F238E27FC236}">
                  <a16:creationId xmlns:a16="http://schemas.microsoft.com/office/drawing/2014/main" id="{6DB9C27B-183E-204C-A01D-673CC376DE0D}"/>
                </a:ext>
              </a:extLst>
            </p:cNvPr>
            <p:cNvSpPr txBox="1"/>
            <p:nvPr userDrawn="1"/>
          </p:nvSpPr>
          <p:spPr>
            <a:xfrm>
              <a:off x="12252771" y="3429000"/>
              <a:ext cx="1127661" cy="18015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</p:txBody>
        </p:sp>
        <p:grpSp>
          <p:nvGrpSpPr>
            <p:cNvPr id="119" name="Gruppe 118">
              <a:extLst>
                <a:ext uri="{FF2B5EF4-FFF2-40B4-BE49-F238E27FC236}">
                  <a16:creationId xmlns:a16="http://schemas.microsoft.com/office/drawing/2014/main" id="{74D7BF0B-3E09-444C-9AFF-AB01B35624FC}"/>
                </a:ext>
              </a:extLst>
            </p:cNvPr>
            <p:cNvGrpSpPr/>
            <p:nvPr userDrawn="1"/>
          </p:nvGrpSpPr>
          <p:grpSpPr>
            <a:xfrm>
              <a:off x="12610441" y="194994"/>
              <a:ext cx="807496" cy="955972"/>
              <a:chOff x="12610441" y="212086"/>
              <a:chExt cx="807496" cy="955972"/>
            </a:xfrm>
          </p:grpSpPr>
          <p:cxnSp>
            <p:nvCxnSpPr>
              <p:cNvPr id="120" name="Vinkel 119">
                <a:extLst>
                  <a:ext uri="{FF2B5EF4-FFF2-40B4-BE49-F238E27FC236}">
                    <a16:creationId xmlns:a16="http://schemas.microsoft.com/office/drawing/2014/main" id="{5A99E870-FD93-3B44-8FBD-4D137D1803A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610441" y="212088"/>
                <a:ext cx="12700" cy="955970"/>
              </a:xfrm>
              <a:prstGeom prst="bentConnector3">
                <a:avLst>
                  <a:gd name="adj1" fmla="val 1025000"/>
                </a:avLst>
              </a:prstGeom>
              <a:ln cap="sq">
                <a:solidFill>
                  <a:schemeClr val="tx1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1" name="TekstSylinder 120">
                <a:extLst>
                  <a:ext uri="{FF2B5EF4-FFF2-40B4-BE49-F238E27FC236}">
                    <a16:creationId xmlns:a16="http://schemas.microsoft.com/office/drawing/2014/main" id="{FF708AAD-7EC4-8240-87D4-5F7492876627}"/>
                  </a:ext>
                </a:extLst>
              </p:cNvPr>
              <p:cNvSpPr txBox="1"/>
              <p:nvPr userDrawn="1"/>
            </p:nvSpPr>
            <p:spPr>
              <a:xfrm>
                <a:off x="12766676" y="212086"/>
                <a:ext cx="651261" cy="955972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pPr algn="l"/>
                <a:r>
                  <a:rPr lang="nb-NO" sz="700">
                    <a:solidFill>
                      <a:schemeClr val="tx1"/>
                    </a:solidFill>
                  </a:rPr>
                  <a:t>Mørk blå og mørk grønn bakgrunn, skal alltid ha negativ tekst/logo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613437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8">
            <a:extLst>
              <a:ext uri="{FF2B5EF4-FFF2-40B4-BE49-F238E27FC236}">
                <a16:creationId xmlns:a16="http://schemas.microsoft.com/office/drawing/2014/main" id="{60CD866B-09E0-644B-925F-4FC4C3C24E6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3200" cy="6858000"/>
          </a:xfrm>
          <a:noFill/>
        </p:spPr>
        <p:txBody>
          <a:bodyPr lIns="180000" tIns="180000" rIns="180000" bIns="180000">
            <a:norm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1pPr>
          </a:lstStyle>
          <a:p>
            <a:r>
              <a:rPr lang="nb-NO" noProof="0"/>
              <a:t>1. plasser et bilde i rammen</a:t>
            </a:r>
            <a:br>
              <a:rPr lang="nb-NO" noProof="0"/>
            </a:br>
            <a:r>
              <a:rPr lang="nb-NO" noProof="0"/>
              <a:t>2. plasser lengst bak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3855AB-DD85-A042-816A-FE4B586EB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617A1-83E2-5344-8976-17361E42FD8B}" type="datetime1">
              <a:rPr lang="nb-NO" smtClean="0"/>
              <a:t>18.11.2024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879BB5-5FD5-7845-BDED-D0F03760B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3B267F-75EE-304B-926E-01981DB8F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6" name="Plassholder for tekst 7">
            <a:extLst>
              <a:ext uri="{FF2B5EF4-FFF2-40B4-BE49-F238E27FC236}">
                <a16:creationId xmlns:a16="http://schemas.microsoft.com/office/drawing/2014/main" id="{BB1A03DA-0C1D-E543-8AED-4F84F9939F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31200" y="6296400"/>
            <a:ext cx="687600" cy="36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grpSp>
        <p:nvGrpSpPr>
          <p:cNvPr id="23" name="Gruppe 22">
            <a:extLst>
              <a:ext uri="{FF2B5EF4-FFF2-40B4-BE49-F238E27FC236}">
                <a16:creationId xmlns:a16="http://schemas.microsoft.com/office/drawing/2014/main" id="{E6B2F163-6ED3-2147-9D52-FE9CA569B810}"/>
              </a:ext>
            </a:extLst>
          </p:cNvPr>
          <p:cNvGrpSpPr/>
          <p:nvPr userDrawn="1"/>
        </p:nvGrpSpPr>
        <p:grpSpPr>
          <a:xfrm>
            <a:off x="-800" y="-1306644"/>
            <a:ext cx="12194000" cy="1075340"/>
            <a:chOff x="-800" y="-1229864"/>
            <a:chExt cx="12194000" cy="1075340"/>
          </a:xfrm>
        </p:grpSpPr>
        <p:grpSp>
          <p:nvGrpSpPr>
            <p:cNvPr id="24" name="Gruppe 23">
              <a:extLst>
                <a:ext uri="{FF2B5EF4-FFF2-40B4-BE49-F238E27FC236}">
                  <a16:creationId xmlns:a16="http://schemas.microsoft.com/office/drawing/2014/main" id="{509D2454-70FF-CE43-BA44-8336A95E4B45}"/>
                </a:ext>
              </a:extLst>
            </p:cNvPr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  <a:solidFill>
              <a:schemeClr val="bg1"/>
            </a:solidFill>
          </p:grpSpPr>
          <p:sp>
            <p:nvSpPr>
              <p:cNvPr id="51" name="Rektangel 50">
                <a:extLst>
                  <a:ext uri="{FF2B5EF4-FFF2-40B4-BE49-F238E27FC236}">
                    <a16:creationId xmlns:a16="http://schemas.microsoft.com/office/drawing/2014/main" id="{E01F046E-AA1F-A543-9EE9-1F139F5E93DD}"/>
                  </a:ext>
                </a:extLst>
              </p:cNvPr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52" name="Rektangel 51">
                <a:extLst>
                  <a:ext uri="{FF2B5EF4-FFF2-40B4-BE49-F238E27FC236}">
                    <a16:creationId xmlns:a16="http://schemas.microsoft.com/office/drawing/2014/main" id="{9888665A-D584-654A-BDAB-173BDA280D00}"/>
                  </a:ext>
                </a:extLst>
              </p:cNvPr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3" name="Rektangel 52">
                <a:extLst>
                  <a:ext uri="{FF2B5EF4-FFF2-40B4-BE49-F238E27FC236}">
                    <a16:creationId xmlns:a16="http://schemas.microsoft.com/office/drawing/2014/main" id="{B4DB81F3-C6A8-D842-8B16-582614A0A615}"/>
                  </a:ext>
                </a:extLst>
              </p:cNvPr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4" name="Rektangel 53">
                <a:extLst>
                  <a:ext uri="{FF2B5EF4-FFF2-40B4-BE49-F238E27FC236}">
                    <a16:creationId xmlns:a16="http://schemas.microsoft.com/office/drawing/2014/main" id="{A507F676-471B-D34B-A0CC-1015F896AE9D}"/>
                  </a:ext>
                </a:extLst>
              </p:cNvPr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5" name="Rektangel 54">
                <a:extLst>
                  <a:ext uri="{FF2B5EF4-FFF2-40B4-BE49-F238E27FC236}">
                    <a16:creationId xmlns:a16="http://schemas.microsoft.com/office/drawing/2014/main" id="{C220B5B3-B212-8840-BE9F-0BDEA799F841}"/>
                  </a:ext>
                </a:extLst>
              </p:cNvPr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6" name="Rektangel 55">
                <a:extLst>
                  <a:ext uri="{FF2B5EF4-FFF2-40B4-BE49-F238E27FC236}">
                    <a16:creationId xmlns:a16="http://schemas.microsoft.com/office/drawing/2014/main" id="{0E30B65E-18B7-A743-91CC-519854ABBFFD}"/>
                  </a:ext>
                </a:extLst>
              </p:cNvPr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</p:grpSp>
        <p:cxnSp>
          <p:nvCxnSpPr>
            <p:cNvPr id="25" name="Rett linje 24">
              <a:extLst>
                <a:ext uri="{FF2B5EF4-FFF2-40B4-BE49-F238E27FC236}">
                  <a16:creationId xmlns:a16="http://schemas.microsoft.com/office/drawing/2014/main" id="{BFB4B24A-00A6-A740-9B6F-090EA989E16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032200" y="-327852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Rett linje 25">
              <a:extLst>
                <a:ext uri="{FF2B5EF4-FFF2-40B4-BE49-F238E27FC236}">
                  <a16:creationId xmlns:a16="http://schemas.microsoft.com/office/drawing/2014/main" id="{8ADB2E79-48A8-B942-ADEF-9DA957FAB045}"/>
                </a:ext>
              </a:extLst>
            </p:cNvPr>
            <p:cNvCxnSpPr>
              <a:cxnSpLocks/>
              <a:stCxn id="41" idx="3"/>
            </p:cNvCxnSpPr>
            <p:nvPr userDrawn="1"/>
          </p:nvCxnSpPr>
          <p:spPr>
            <a:xfrm>
              <a:off x="4060800" y="-1010827"/>
              <a:ext cx="3600" cy="8563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Rett linje 26">
              <a:extLst>
                <a:ext uri="{FF2B5EF4-FFF2-40B4-BE49-F238E27FC236}">
                  <a16:creationId xmlns:a16="http://schemas.microsoft.com/office/drawing/2014/main" id="{FE3F964E-27AF-5147-9507-F07231AFAE03}"/>
                </a:ext>
              </a:extLst>
            </p:cNvPr>
            <p:cNvCxnSpPr>
              <a:cxnSpLocks/>
              <a:stCxn id="43" idx="3"/>
            </p:cNvCxnSpPr>
            <p:nvPr userDrawn="1"/>
          </p:nvCxnSpPr>
          <p:spPr>
            <a:xfrm>
              <a:off x="6090400" y="-887727"/>
              <a:ext cx="5400" cy="7332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Rett linje 27">
              <a:extLst>
                <a:ext uri="{FF2B5EF4-FFF2-40B4-BE49-F238E27FC236}">
                  <a16:creationId xmlns:a16="http://schemas.microsoft.com/office/drawing/2014/main" id="{5D0A5FDB-18A9-3D49-BB00-63F06337B29F}"/>
                </a:ext>
              </a:extLst>
            </p:cNvPr>
            <p:cNvCxnSpPr>
              <a:cxnSpLocks/>
              <a:stCxn id="39" idx="1"/>
            </p:cNvCxnSpPr>
            <p:nvPr userDrawn="1"/>
          </p:nvCxnSpPr>
          <p:spPr>
            <a:xfrm>
              <a:off x="0" y="-1126825"/>
              <a:ext cx="0" cy="9723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Rett linje 28">
              <a:extLst>
                <a:ext uri="{FF2B5EF4-FFF2-40B4-BE49-F238E27FC236}">
                  <a16:creationId xmlns:a16="http://schemas.microsoft.com/office/drawing/2014/main" id="{113B2CC6-F548-F845-9551-8EAC4BCD15F0}"/>
                </a:ext>
              </a:extLst>
            </p:cNvPr>
            <p:cNvCxnSpPr>
              <a:cxnSpLocks/>
              <a:stCxn id="45" idx="3"/>
            </p:cNvCxnSpPr>
            <p:nvPr userDrawn="1"/>
          </p:nvCxnSpPr>
          <p:spPr>
            <a:xfrm>
              <a:off x="8128000" y="-764627"/>
              <a:ext cx="800" cy="6101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Rett linje 29">
              <a:extLst>
                <a:ext uri="{FF2B5EF4-FFF2-40B4-BE49-F238E27FC236}">
                  <a16:creationId xmlns:a16="http://schemas.microsoft.com/office/drawing/2014/main" id="{BF5236E1-9C62-EC46-A641-A5DE731E3063}"/>
                </a:ext>
              </a:extLst>
            </p:cNvPr>
            <p:cNvCxnSpPr>
              <a:cxnSpLocks/>
              <a:stCxn id="49" idx="3"/>
            </p:cNvCxnSpPr>
            <p:nvPr userDrawn="1"/>
          </p:nvCxnSpPr>
          <p:spPr>
            <a:xfrm>
              <a:off x="12192000" y="-518425"/>
              <a:ext cx="1200" cy="3639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Rett linje 30">
              <a:extLst>
                <a:ext uri="{FF2B5EF4-FFF2-40B4-BE49-F238E27FC236}">
                  <a16:creationId xmlns:a16="http://schemas.microsoft.com/office/drawing/2014/main" id="{160E83E6-97F0-8349-AE3E-0B28728EAB0A}"/>
                </a:ext>
              </a:extLst>
            </p:cNvPr>
            <p:cNvCxnSpPr>
              <a:cxnSpLocks/>
              <a:stCxn id="47" idx="3"/>
            </p:cNvCxnSpPr>
            <p:nvPr userDrawn="1"/>
          </p:nvCxnSpPr>
          <p:spPr>
            <a:xfrm>
              <a:off x="10156824" y="-641527"/>
              <a:ext cx="4176" cy="4870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uppe 31">
              <a:extLst>
                <a:ext uri="{FF2B5EF4-FFF2-40B4-BE49-F238E27FC236}">
                  <a16:creationId xmlns:a16="http://schemas.microsoft.com/office/drawing/2014/main" id="{3A24E8AA-6FA1-5B47-95C6-5F3EED5830AC}"/>
                </a:ext>
              </a:extLst>
            </p:cNvPr>
            <p:cNvGrpSpPr/>
            <p:nvPr userDrawn="1"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49" name="Rektangel 48">
                <a:extLst>
                  <a:ext uri="{FF2B5EF4-FFF2-40B4-BE49-F238E27FC236}">
                    <a16:creationId xmlns:a16="http://schemas.microsoft.com/office/drawing/2014/main" id="{737C8123-9A5E-904D-A679-6AA1399D81B9}"/>
                  </a:ext>
                </a:extLst>
              </p:cNvPr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33,87 cm</a:t>
                </a:r>
              </a:p>
            </p:txBody>
          </p:sp>
          <p:cxnSp>
            <p:nvCxnSpPr>
              <p:cNvPr id="50" name="Rett linje 49">
                <a:extLst>
                  <a:ext uri="{FF2B5EF4-FFF2-40B4-BE49-F238E27FC236}">
                    <a16:creationId xmlns:a16="http://schemas.microsoft.com/office/drawing/2014/main" id="{06CE9363-6BA2-8B4C-BE8E-74BA405E042C}"/>
                  </a:ext>
                </a:extLst>
              </p:cNvPr>
              <p:cNvCxnSpPr/>
              <p:nvPr userDrawn="1"/>
            </p:nvCxnSpPr>
            <p:spPr>
              <a:xfrm>
                <a:off x="0" y="-480093"/>
                <a:ext cx="12192000" cy="11297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3" name="Gruppe 32">
              <a:extLst>
                <a:ext uri="{FF2B5EF4-FFF2-40B4-BE49-F238E27FC236}">
                  <a16:creationId xmlns:a16="http://schemas.microsoft.com/office/drawing/2014/main" id="{86B73520-89F8-9F47-A1D7-D228D01885AF}"/>
                </a:ext>
              </a:extLst>
            </p:cNvPr>
            <p:cNvGrpSpPr/>
            <p:nvPr userDrawn="1"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47" name="Rektangel 46">
                <a:extLst>
                  <a:ext uri="{FF2B5EF4-FFF2-40B4-BE49-F238E27FC236}">
                    <a16:creationId xmlns:a16="http://schemas.microsoft.com/office/drawing/2014/main" id="{1CE07EF8-531B-694E-BF46-6672550BB790}"/>
                  </a:ext>
                </a:extLst>
              </p:cNvPr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28,20 cm</a:t>
                </a:r>
              </a:p>
            </p:txBody>
          </p:sp>
          <p:cxnSp>
            <p:nvCxnSpPr>
              <p:cNvPr id="48" name="Rett linje 47">
                <a:extLst>
                  <a:ext uri="{FF2B5EF4-FFF2-40B4-BE49-F238E27FC236}">
                    <a16:creationId xmlns:a16="http://schemas.microsoft.com/office/drawing/2014/main" id="{145F084E-1053-0245-85FD-2118E9DF9AE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724066"/>
                <a:ext cx="1015682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uppe 33">
              <a:extLst>
                <a:ext uri="{FF2B5EF4-FFF2-40B4-BE49-F238E27FC236}">
                  <a16:creationId xmlns:a16="http://schemas.microsoft.com/office/drawing/2014/main" id="{D2003B3E-181B-8A4C-AE22-1F0D2605D09F}"/>
                </a:ext>
              </a:extLst>
            </p:cNvPr>
            <p:cNvGrpSpPr/>
            <p:nvPr userDrawn="1"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45" name="Rektangel 44">
                <a:extLst>
                  <a:ext uri="{FF2B5EF4-FFF2-40B4-BE49-F238E27FC236}">
                    <a16:creationId xmlns:a16="http://schemas.microsoft.com/office/drawing/2014/main" id="{647ADF1D-5F42-8D47-AD41-E4F201CF52A9}"/>
                  </a:ext>
                </a:extLst>
              </p:cNvPr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22,56 cm</a:t>
                </a:r>
              </a:p>
            </p:txBody>
          </p:sp>
          <p:cxnSp>
            <p:nvCxnSpPr>
              <p:cNvPr id="46" name="Rett linje 45">
                <a:extLst>
                  <a:ext uri="{FF2B5EF4-FFF2-40B4-BE49-F238E27FC236}">
                    <a16:creationId xmlns:a16="http://schemas.microsoft.com/office/drawing/2014/main" id="{D6EA2D86-99A2-F14C-ADD4-53641A8A7F6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985856"/>
                <a:ext cx="812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" name="Gruppe 34">
              <a:extLst>
                <a:ext uri="{FF2B5EF4-FFF2-40B4-BE49-F238E27FC236}">
                  <a16:creationId xmlns:a16="http://schemas.microsoft.com/office/drawing/2014/main" id="{A83433ED-4FB5-2B4F-9191-C83A94955236}"/>
                </a:ext>
              </a:extLst>
            </p:cNvPr>
            <p:cNvGrpSpPr/>
            <p:nvPr userDrawn="1"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43" name="Rektangel 42">
                <a:extLst>
                  <a:ext uri="{FF2B5EF4-FFF2-40B4-BE49-F238E27FC236}">
                    <a16:creationId xmlns:a16="http://schemas.microsoft.com/office/drawing/2014/main" id="{A7E6EB65-4D53-4849-B81B-72E7F6DB7DBA}"/>
                  </a:ext>
                </a:extLst>
              </p:cNvPr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44" name="Rett linje 43">
                <a:extLst>
                  <a:ext uri="{FF2B5EF4-FFF2-40B4-BE49-F238E27FC236}">
                    <a16:creationId xmlns:a16="http://schemas.microsoft.com/office/drawing/2014/main" id="{F2B3A6CA-D596-AF46-A9EC-6AC4827C627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24764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Gruppe 35">
              <a:extLst>
                <a:ext uri="{FF2B5EF4-FFF2-40B4-BE49-F238E27FC236}">
                  <a16:creationId xmlns:a16="http://schemas.microsoft.com/office/drawing/2014/main" id="{FA7B6066-4DFD-E94C-94AB-69F5B53199FE}"/>
                </a:ext>
              </a:extLst>
            </p:cNvPr>
            <p:cNvGrpSpPr/>
            <p:nvPr userDrawn="1"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A0039850-834E-CC40-B3F3-683135B32A66}"/>
                  </a:ext>
                </a:extLst>
              </p:cNvPr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42" name="Rett linje 41">
                <a:extLst>
                  <a:ext uri="{FF2B5EF4-FFF2-40B4-BE49-F238E27FC236}">
                    <a16:creationId xmlns:a16="http://schemas.microsoft.com/office/drawing/2014/main" id="{B824AF56-ECEA-4043-9C18-8E90194DD88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50943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uppe 36">
              <a:extLst>
                <a:ext uri="{FF2B5EF4-FFF2-40B4-BE49-F238E27FC236}">
                  <a16:creationId xmlns:a16="http://schemas.microsoft.com/office/drawing/2014/main" id="{F11CB56F-0A6B-4543-801E-C174C1568B52}"/>
                </a:ext>
              </a:extLst>
            </p:cNvPr>
            <p:cNvGrpSpPr/>
            <p:nvPr userDrawn="1"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39" name="Rektangel 38">
                <a:extLst>
                  <a:ext uri="{FF2B5EF4-FFF2-40B4-BE49-F238E27FC236}">
                    <a16:creationId xmlns:a16="http://schemas.microsoft.com/office/drawing/2014/main" id="{A90B194E-0C82-8C43-8756-A40AF75761D0}"/>
                  </a:ext>
                </a:extLst>
              </p:cNvPr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2,82 cm</a:t>
                </a:r>
              </a:p>
            </p:txBody>
          </p:sp>
          <p:cxnSp>
            <p:nvCxnSpPr>
              <p:cNvPr id="40" name="Rett linje 39">
                <a:extLst>
                  <a:ext uri="{FF2B5EF4-FFF2-40B4-BE49-F238E27FC236}">
                    <a16:creationId xmlns:a16="http://schemas.microsoft.com/office/drawing/2014/main" id="{AAC9C1BD-3CA7-FC4B-8E3D-DE83E5B7C7D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764452"/>
                <a:ext cx="1015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8" name="Rett linje 37">
              <a:extLst>
                <a:ext uri="{FF2B5EF4-FFF2-40B4-BE49-F238E27FC236}">
                  <a16:creationId xmlns:a16="http://schemas.microsoft.com/office/drawing/2014/main" id="{C7A51BD2-CD19-A647-9106-EE6264D8BE88}"/>
                </a:ext>
              </a:extLst>
            </p:cNvPr>
            <p:cNvCxnSpPr/>
            <p:nvPr userDrawn="1"/>
          </p:nvCxnSpPr>
          <p:spPr>
            <a:xfrm>
              <a:off x="1015200" y="-1113866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uppe 56">
            <a:extLst>
              <a:ext uri="{FF2B5EF4-FFF2-40B4-BE49-F238E27FC236}">
                <a16:creationId xmlns:a16="http://schemas.microsoft.com/office/drawing/2014/main" id="{1255D6A5-7C18-3546-BA08-2FFEDAB34041}"/>
              </a:ext>
            </a:extLst>
          </p:cNvPr>
          <p:cNvGrpSpPr/>
          <p:nvPr userDrawn="1"/>
        </p:nvGrpSpPr>
        <p:grpSpPr>
          <a:xfrm>
            <a:off x="-715963" y="-4004"/>
            <a:ext cx="590564" cy="6862004"/>
            <a:chOff x="-715963" y="-4004"/>
            <a:chExt cx="590564" cy="6862004"/>
          </a:xfrm>
        </p:grpSpPr>
        <p:sp>
          <p:nvSpPr>
            <p:cNvPr id="58" name="Rektangel 57">
              <a:extLst>
                <a:ext uri="{FF2B5EF4-FFF2-40B4-BE49-F238E27FC236}">
                  <a16:creationId xmlns:a16="http://schemas.microsoft.com/office/drawing/2014/main" id="{83B42075-3A5C-1E46-A9FA-362B5515A8A6}"/>
                </a:ext>
              </a:extLst>
            </p:cNvPr>
            <p:cNvSpPr/>
            <p:nvPr/>
          </p:nvSpPr>
          <p:spPr>
            <a:xfrm rot="16200000">
              <a:off x="-591311" y="6392613"/>
              <a:ext cx="765175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2,13 cm</a:t>
              </a:r>
            </a:p>
          </p:txBody>
        </p:sp>
        <p:sp>
          <p:nvSpPr>
            <p:cNvPr id="59" name="Rektangel 58">
              <a:extLst>
                <a:ext uri="{FF2B5EF4-FFF2-40B4-BE49-F238E27FC236}">
                  <a16:creationId xmlns:a16="http://schemas.microsoft.com/office/drawing/2014/main" id="{D106EC1A-221F-0A4B-9475-29240E861AA7}"/>
                </a:ext>
              </a:extLst>
            </p:cNvPr>
            <p:cNvSpPr/>
            <p:nvPr userDrawn="1"/>
          </p:nvSpPr>
          <p:spPr>
            <a:xfrm rot="16200000">
              <a:off x="-1224723" y="4993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7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5,64 cm</a:t>
              </a:r>
            </a:p>
          </p:txBody>
        </p:sp>
        <p:sp>
          <p:nvSpPr>
            <p:cNvPr id="60" name="Rektangel 59">
              <a:extLst>
                <a:ext uri="{FF2B5EF4-FFF2-40B4-BE49-F238E27FC236}">
                  <a16:creationId xmlns:a16="http://schemas.microsoft.com/office/drawing/2014/main" id="{7637FBCC-CEAF-474B-9393-8790DD5AFB51}"/>
                </a:ext>
              </a:extLst>
            </p:cNvPr>
            <p:cNvSpPr/>
            <p:nvPr userDrawn="1"/>
          </p:nvSpPr>
          <p:spPr>
            <a:xfrm rot="16200000">
              <a:off x="-1224723" y="2961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sp>
          <p:nvSpPr>
            <p:cNvPr id="61" name="Rektangel 60">
              <a:extLst>
                <a:ext uri="{FF2B5EF4-FFF2-40B4-BE49-F238E27FC236}">
                  <a16:creationId xmlns:a16="http://schemas.microsoft.com/office/drawing/2014/main" id="{58DA230D-EB5E-5B47-A595-BC7A0838781B}"/>
                </a:ext>
              </a:extLst>
            </p:cNvPr>
            <p:cNvSpPr/>
            <p:nvPr userDrawn="1"/>
          </p:nvSpPr>
          <p:spPr>
            <a:xfrm rot="16200000">
              <a:off x="-1224723" y="929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cxnSp>
          <p:nvCxnSpPr>
            <p:cNvPr id="62" name="Rett linje 61">
              <a:extLst>
                <a:ext uri="{FF2B5EF4-FFF2-40B4-BE49-F238E27FC236}">
                  <a16:creationId xmlns:a16="http://schemas.microsoft.com/office/drawing/2014/main" id="{29A6395B-F80C-7247-AF08-0815CB4E5CAF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16188" y="397673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Rett linje 62">
              <a:extLst>
                <a:ext uri="{FF2B5EF4-FFF2-40B4-BE49-F238E27FC236}">
                  <a16:creationId xmlns:a16="http://schemas.microsoft.com/office/drawing/2014/main" id="{8E28BDF9-D392-E74A-B639-BDDDD5173217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650022" y="4059797"/>
              <a:ext cx="52309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Rett linje 63">
              <a:extLst>
                <a:ext uri="{FF2B5EF4-FFF2-40B4-BE49-F238E27FC236}">
                  <a16:creationId xmlns:a16="http://schemas.microsoft.com/office/drawing/2014/main" id="{B18FF123-D027-C14E-AB15-B6FA96912712}"/>
                </a:ext>
              </a:extLst>
            </p:cNvPr>
            <p:cNvCxnSpPr>
              <a:cxnSpLocks/>
              <a:stCxn id="66" idx="3"/>
            </p:cNvCxnSpPr>
            <p:nvPr userDrawn="1"/>
          </p:nvCxnSpPr>
          <p:spPr>
            <a:xfrm flipV="1">
              <a:off x="-489823" y="-3804"/>
              <a:ext cx="363900" cy="540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Rett linje 64">
              <a:extLst>
                <a:ext uri="{FF2B5EF4-FFF2-40B4-BE49-F238E27FC236}">
                  <a16:creationId xmlns:a16="http://schemas.microsoft.com/office/drawing/2014/main" id="{8D0FBEDD-4B7F-AB4D-A811-0314736171E9}"/>
                </a:ext>
              </a:extLst>
            </p:cNvPr>
            <p:cNvCxnSpPr>
              <a:cxnSpLocks/>
              <a:stCxn id="66" idx="1"/>
            </p:cNvCxnSpPr>
            <p:nvPr userDrawn="1"/>
          </p:nvCxnSpPr>
          <p:spPr>
            <a:xfrm flipV="1">
              <a:off x="-489823" y="6091998"/>
              <a:ext cx="363900" cy="798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Rektangel 65">
              <a:extLst>
                <a:ext uri="{FF2B5EF4-FFF2-40B4-BE49-F238E27FC236}">
                  <a16:creationId xmlns:a16="http://schemas.microsoft.com/office/drawing/2014/main" id="{F95F586E-E9CB-7F4E-875F-DFADD3742B91}"/>
                </a:ext>
              </a:extLst>
            </p:cNvPr>
            <p:cNvSpPr/>
            <p:nvPr userDrawn="1"/>
          </p:nvSpPr>
          <p:spPr>
            <a:xfrm rot="162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16,92 cm</a:t>
              </a:r>
            </a:p>
          </p:txBody>
        </p:sp>
        <p:cxnSp>
          <p:nvCxnSpPr>
            <p:cNvPr id="67" name="Rett linje 66">
              <a:extLst>
                <a:ext uri="{FF2B5EF4-FFF2-40B4-BE49-F238E27FC236}">
                  <a16:creationId xmlns:a16="http://schemas.microsoft.com/office/drawing/2014/main" id="{18AC3B52-7605-124D-9366-1406BC09415E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3432384" y="3047196"/>
              <a:ext cx="60912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Rektangel 67">
              <a:extLst>
                <a:ext uri="{FF2B5EF4-FFF2-40B4-BE49-F238E27FC236}">
                  <a16:creationId xmlns:a16="http://schemas.microsoft.com/office/drawing/2014/main" id="{6D64798A-AF2F-F64B-B9C6-A6DDADD19126}"/>
                </a:ext>
              </a:extLst>
            </p:cNvPr>
            <p:cNvSpPr/>
            <p:nvPr userDrawn="1"/>
          </p:nvSpPr>
          <p:spPr>
            <a:xfrm rot="162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11,28 cm</a:t>
              </a:r>
            </a:p>
          </p:txBody>
        </p:sp>
        <p:cxnSp>
          <p:nvCxnSpPr>
            <p:cNvPr id="69" name="Rett linje 68">
              <a:extLst>
                <a:ext uri="{FF2B5EF4-FFF2-40B4-BE49-F238E27FC236}">
                  <a16:creationId xmlns:a16="http://schemas.microsoft.com/office/drawing/2014/main" id="{F95D1769-0224-4D4A-B6BA-84065BF4B8EE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540284" y="2031996"/>
              <a:ext cx="4060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Rett linje 69">
              <a:extLst>
                <a:ext uri="{FF2B5EF4-FFF2-40B4-BE49-F238E27FC236}">
                  <a16:creationId xmlns:a16="http://schemas.microsoft.com/office/drawing/2014/main" id="{6CFB1E29-DA85-B549-BFD0-C834FE927E61}"/>
                </a:ext>
              </a:extLst>
            </p:cNvPr>
            <p:cNvCxnSpPr/>
            <p:nvPr userDrawn="1"/>
          </p:nvCxnSpPr>
          <p:spPr>
            <a:xfrm rot="16200000">
              <a:off x="-208461" y="6773298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Rett linje 70">
              <a:extLst>
                <a:ext uri="{FF2B5EF4-FFF2-40B4-BE49-F238E27FC236}">
                  <a16:creationId xmlns:a16="http://schemas.microsoft.com/office/drawing/2014/main" id="{5AF03FC7-8289-7A4E-A1A6-339D9AF6FCDC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16188" y="194396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TekstSylinder 71">
            <a:extLst>
              <a:ext uri="{FF2B5EF4-FFF2-40B4-BE49-F238E27FC236}">
                <a16:creationId xmlns:a16="http://schemas.microsoft.com/office/drawing/2014/main" id="{4CC3D295-8F51-F14C-A0DE-43811CC503C3}"/>
              </a:ext>
            </a:extLst>
          </p:cNvPr>
          <p:cNvSpPr txBox="1"/>
          <p:nvPr userDrawn="1"/>
        </p:nvSpPr>
        <p:spPr>
          <a:xfrm>
            <a:off x="0" y="-213030"/>
            <a:ext cx="3068662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Oslo 2018 / Innholdssider / positiv</a:t>
            </a:r>
          </a:p>
        </p:txBody>
      </p:sp>
      <p:grpSp>
        <p:nvGrpSpPr>
          <p:cNvPr id="90" name="Gruppe 89">
            <a:extLst>
              <a:ext uri="{FF2B5EF4-FFF2-40B4-BE49-F238E27FC236}">
                <a16:creationId xmlns:a16="http://schemas.microsoft.com/office/drawing/2014/main" id="{7CA9C2BF-57F1-B045-9180-AF5743F3C790}"/>
              </a:ext>
            </a:extLst>
          </p:cNvPr>
          <p:cNvGrpSpPr/>
          <p:nvPr userDrawn="1"/>
        </p:nvGrpSpPr>
        <p:grpSpPr>
          <a:xfrm>
            <a:off x="12252770" y="1"/>
            <a:ext cx="1165167" cy="5230535"/>
            <a:chOff x="12252770" y="1"/>
            <a:chExt cx="1165167" cy="5230535"/>
          </a:xfrm>
        </p:grpSpPr>
        <p:grpSp>
          <p:nvGrpSpPr>
            <p:cNvPr id="91" name="Gruppe 90">
              <a:extLst>
                <a:ext uri="{FF2B5EF4-FFF2-40B4-BE49-F238E27FC236}">
                  <a16:creationId xmlns:a16="http://schemas.microsoft.com/office/drawing/2014/main" id="{9EE5E5A1-CB87-064E-A1B8-4F7240CA91C3}"/>
                </a:ext>
              </a:extLst>
            </p:cNvPr>
            <p:cNvGrpSpPr/>
            <p:nvPr userDrawn="1"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96" name="Rektangel 95">
                <a:extLst>
                  <a:ext uri="{FF2B5EF4-FFF2-40B4-BE49-F238E27FC236}">
                    <a16:creationId xmlns:a16="http://schemas.microsoft.com/office/drawing/2014/main" id="{9199446D-A160-E54C-A98A-97670A104D64}"/>
                  </a:ext>
                </a:extLst>
              </p:cNvPr>
              <p:cNvSpPr/>
              <p:nvPr userDrawn="1"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97" name="Gruppe 96">
                <a:extLst>
                  <a:ext uri="{FF2B5EF4-FFF2-40B4-BE49-F238E27FC236}">
                    <a16:creationId xmlns:a16="http://schemas.microsoft.com/office/drawing/2014/main" id="{C247B874-04D1-9D4E-A793-049462DE26D6}"/>
                  </a:ext>
                </a:extLst>
              </p:cNvPr>
              <p:cNvGrpSpPr/>
              <p:nvPr userDrawn="1"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98" name="Gruppe 97">
                  <a:extLst>
                    <a:ext uri="{FF2B5EF4-FFF2-40B4-BE49-F238E27FC236}">
                      <a16:creationId xmlns:a16="http://schemas.microsoft.com/office/drawing/2014/main" id="{3467FE23-DCD1-4E47-BB9E-95855B3839A7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108" name="Rektangel 107">
                    <a:extLst>
                      <a:ext uri="{FF2B5EF4-FFF2-40B4-BE49-F238E27FC236}">
                        <a16:creationId xmlns:a16="http://schemas.microsoft.com/office/drawing/2014/main" id="{EA2CFB82-4FE0-CA4F-8D2C-B9F50B38568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9" name="Rektangel 108">
                    <a:extLst>
                      <a:ext uri="{FF2B5EF4-FFF2-40B4-BE49-F238E27FC236}">
                        <a16:creationId xmlns:a16="http://schemas.microsoft.com/office/drawing/2014/main" id="{9A8820E8-7760-944E-A657-1E617296186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0" name="Rektangel 109">
                    <a:extLst>
                      <a:ext uri="{FF2B5EF4-FFF2-40B4-BE49-F238E27FC236}">
                        <a16:creationId xmlns:a16="http://schemas.microsoft.com/office/drawing/2014/main" id="{1EB784A8-BE62-BC46-9207-5D0171020E0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99" name="Gruppe 98">
                  <a:extLst>
                    <a:ext uri="{FF2B5EF4-FFF2-40B4-BE49-F238E27FC236}">
                      <a16:creationId xmlns:a16="http://schemas.microsoft.com/office/drawing/2014/main" id="{C0612BDE-564D-C94D-A7AB-2ACB109360FC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105" name="Rektangel 104">
                    <a:extLst>
                      <a:ext uri="{FF2B5EF4-FFF2-40B4-BE49-F238E27FC236}">
                        <a16:creationId xmlns:a16="http://schemas.microsoft.com/office/drawing/2014/main" id="{9611E365-DC43-6947-8EBE-B931F531219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6" name="Rektangel 105">
                    <a:extLst>
                      <a:ext uri="{FF2B5EF4-FFF2-40B4-BE49-F238E27FC236}">
                        <a16:creationId xmlns:a16="http://schemas.microsoft.com/office/drawing/2014/main" id="{896A1615-33C0-2841-AD4C-3D62C2946BF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7" name="Rektangel 106">
                    <a:extLst>
                      <a:ext uri="{FF2B5EF4-FFF2-40B4-BE49-F238E27FC236}">
                        <a16:creationId xmlns:a16="http://schemas.microsoft.com/office/drawing/2014/main" id="{A4F6BBA8-3378-8946-9C45-2A239E00BF4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00" name="Gruppe 99">
                  <a:extLst>
                    <a:ext uri="{FF2B5EF4-FFF2-40B4-BE49-F238E27FC236}">
                      <a16:creationId xmlns:a16="http://schemas.microsoft.com/office/drawing/2014/main" id="{8C309830-E5F1-8E41-BCA9-251AA3B86FDE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101" name="Rektangel 100">
                    <a:extLst>
                      <a:ext uri="{FF2B5EF4-FFF2-40B4-BE49-F238E27FC236}">
                        <a16:creationId xmlns:a16="http://schemas.microsoft.com/office/drawing/2014/main" id="{50CA88BB-7387-DD4B-A6E3-BEDF86F2614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2" name="Rektangel 101">
                    <a:extLst>
                      <a:ext uri="{FF2B5EF4-FFF2-40B4-BE49-F238E27FC236}">
                        <a16:creationId xmlns:a16="http://schemas.microsoft.com/office/drawing/2014/main" id="{AB1934A5-85F4-FF48-9398-897E1A8ADB5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3" name="Rektangel 102">
                    <a:extLst>
                      <a:ext uri="{FF2B5EF4-FFF2-40B4-BE49-F238E27FC236}">
                        <a16:creationId xmlns:a16="http://schemas.microsoft.com/office/drawing/2014/main" id="{963F2E7F-4C9D-0447-AAAF-227BFCF09E72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04" name="Rektangel 103">
                    <a:extLst>
                      <a:ext uri="{FF2B5EF4-FFF2-40B4-BE49-F238E27FC236}">
                        <a16:creationId xmlns:a16="http://schemas.microsoft.com/office/drawing/2014/main" id="{E6FAAD3A-5A0C-1244-8308-B81ABB39B04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92" name="TekstSylinder 91">
              <a:extLst>
                <a:ext uri="{FF2B5EF4-FFF2-40B4-BE49-F238E27FC236}">
                  <a16:creationId xmlns:a16="http://schemas.microsoft.com/office/drawing/2014/main" id="{BABF0E71-DEA0-3343-8AF8-6A9A70C4B49B}"/>
                </a:ext>
              </a:extLst>
            </p:cNvPr>
            <p:cNvSpPr txBox="1"/>
            <p:nvPr userDrawn="1"/>
          </p:nvSpPr>
          <p:spPr>
            <a:xfrm>
              <a:off x="12252771" y="3429000"/>
              <a:ext cx="1127661" cy="18015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</p:txBody>
        </p:sp>
        <p:grpSp>
          <p:nvGrpSpPr>
            <p:cNvPr id="93" name="Gruppe 92">
              <a:extLst>
                <a:ext uri="{FF2B5EF4-FFF2-40B4-BE49-F238E27FC236}">
                  <a16:creationId xmlns:a16="http://schemas.microsoft.com/office/drawing/2014/main" id="{02BB3DD4-65FF-4E43-8EC4-72B29CEB570B}"/>
                </a:ext>
              </a:extLst>
            </p:cNvPr>
            <p:cNvGrpSpPr/>
            <p:nvPr userDrawn="1"/>
          </p:nvGrpSpPr>
          <p:grpSpPr>
            <a:xfrm>
              <a:off x="12610441" y="194994"/>
              <a:ext cx="807496" cy="955972"/>
              <a:chOff x="12610441" y="212086"/>
              <a:chExt cx="807496" cy="955972"/>
            </a:xfrm>
          </p:grpSpPr>
          <p:cxnSp>
            <p:nvCxnSpPr>
              <p:cNvPr id="94" name="Vinkel 93">
                <a:extLst>
                  <a:ext uri="{FF2B5EF4-FFF2-40B4-BE49-F238E27FC236}">
                    <a16:creationId xmlns:a16="http://schemas.microsoft.com/office/drawing/2014/main" id="{B0A36170-F06E-8E41-9BC7-F44F4E26A5A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610441" y="212088"/>
                <a:ext cx="12700" cy="955970"/>
              </a:xfrm>
              <a:prstGeom prst="bentConnector3">
                <a:avLst>
                  <a:gd name="adj1" fmla="val 1025000"/>
                </a:avLst>
              </a:prstGeom>
              <a:ln cap="sq">
                <a:solidFill>
                  <a:schemeClr val="tx1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5" name="TekstSylinder 94">
                <a:extLst>
                  <a:ext uri="{FF2B5EF4-FFF2-40B4-BE49-F238E27FC236}">
                    <a16:creationId xmlns:a16="http://schemas.microsoft.com/office/drawing/2014/main" id="{A2E98FD4-0641-4147-A688-3F5F957482F2}"/>
                  </a:ext>
                </a:extLst>
              </p:cNvPr>
              <p:cNvSpPr txBox="1"/>
              <p:nvPr userDrawn="1"/>
            </p:nvSpPr>
            <p:spPr>
              <a:xfrm>
                <a:off x="12766676" y="212086"/>
                <a:ext cx="651261" cy="955972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pPr algn="l"/>
                <a:r>
                  <a:rPr lang="nb-NO" sz="700">
                    <a:solidFill>
                      <a:schemeClr val="tx1"/>
                    </a:solidFill>
                  </a:rPr>
                  <a:t>Mørk blå og mørk grønn bakgrunn, skal alltid ha negativ tekst/logo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1955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 neg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8">
            <a:extLst>
              <a:ext uri="{FF2B5EF4-FFF2-40B4-BE49-F238E27FC236}">
                <a16:creationId xmlns:a16="http://schemas.microsoft.com/office/drawing/2014/main" id="{60CD866B-09E0-644B-925F-4FC4C3C24E6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3200" cy="6858000"/>
          </a:xfrm>
          <a:noFill/>
        </p:spPr>
        <p:txBody>
          <a:bodyPr lIns="180000" tIns="180000" rIns="180000" bIns="180000">
            <a:normAutofit/>
          </a:bodyPr>
          <a:lstStyle>
            <a:lvl1pPr marL="0" indent="0" algn="l">
              <a:lnSpc>
                <a:spcPct val="100000"/>
              </a:lnSpc>
              <a:buFont typeface="Arial" panose="020B0604020202020204" pitchFamily="34" charset="0"/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nb-NO" noProof="0"/>
              <a:t>1. plasser et bilde i rammen</a:t>
            </a:r>
            <a:br>
              <a:rPr lang="nb-NO" noProof="0"/>
            </a:br>
            <a:r>
              <a:rPr lang="nb-NO" noProof="0"/>
              <a:t>2. plasser lengst bak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3855AB-DD85-A042-816A-FE4B586EB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39CC06A-0458-7443-A95A-A3C9036965EC}" type="datetime1">
              <a:rPr lang="nb-NO" smtClean="0"/>
              <a:pPr/>
              <a:t>18.11.2024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879BB5-5FD5-7845-BDED-D0F03760B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3B267F-75EE-304B-926E-01981DB8F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ACEFDFC-287E-0A4D-81A7-6CC8C070690D}" type="slidenum">
              <a:rPr lang="nb-NO" smtClean="0"/>
              <a:pPr/>
              <a:t>‹#›</a:t>
            </a:fld>
            <a:endParaRPr lang="nb-NO"/>
          </a:p>
        </p:txBody>
      </p:sp>
      <p:grpSp>
        <p:nvGrpSpPr>
          <p:cNvPr id="23" name="Gruppe 22">
            <a:extLst>
              <a:ext uri="{FF2B5EF4-FFF2-40B4-BE49-F238E27FC236}">
                <a16:creationId xmlns:a16="http://schemas.microsoft.com/office/drawing/2014/main" id="{E6B2F163-6ED3-2147-9D52-FE9CA569B810}"/>
              </a:ext>
            </a:extLst>
          </p:cNvPr>
          <p:cNvGrpSpPr/>
          <p:nvPr userDrawn="1"/>
        </p:nvGrpSpPr>
        <p:grpSpPr>
          <a:xfrm>
            <a:off x="-800" y="-1306644"/>
            <a:ext cx="12194000" cy="1075340"/>
            <a:chOff x="-800" y="-1229864"/>
            <a:chExt cx="12194000" cy="1075340"/>
          </a:xfrm>
        </p:grpSpPr>
        <p:grpSp>
          <p:nvGrpSpPr>
            <p:cNvPr id="24" name="Gruppe 23">
              <a:extLst>
                <a:ext uri="{FF2B5EF4-FFF2-40B4-BE49-F238E27FC236}">
                  <a16:creationId xmlns:a16="http://schemas.microsoft.com/office/drawing/2014/main" id="{509D2454-70FF-CE43-BA44-8336A95E4B45}"/>
                </a:ext>
              </a:extLst>
            </p:cNvPr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  <a:solidFill>
              <a:schemeClr val="bg1"/>
            </a:solidFill>
          </p:grpSpPr>
          <p:sp>
            <p:nvSpPr>
              <p:cNvPr id="51" name="Rektangel 50">
                <a:extLst>
                  <a:ext uri="{FF2B5EF4-FFF2-40B4-BE49-F238E27FC236}">
                    <a16:creationId xmlns:a16="http://schemas.microsoft.com/office/drawing/2014/main" id="{E01F046E-AA1F-A543-9EE9-1F139F5E93DD}"/>
                  </a:ext>
                </a:extLst>
              </p:cNvPr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52" name="Rektangel 51">
                <a:extLst>
                  <a:ext uri="{FF2B5EF4-FFF2-40B4-BE49-F238E27FC236}">
                    <a16:creationId xmlns:a16="http://schemas.microsoft.com/office/drawing/2014/main" id="{9888665A-D584-654A-BDAB-173BDA280D00}"/>
                  </a:ext>
                </a:extLst>
              </p:cNvPr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3" name="Rektangel 52">
                <a:extLst>
                  <a:ext uri="{FF2B5EF4-FFF2-40B4-BE49-F238E27FC236}">
                    <a16:creationId xmlns:a16="http://schemas.microsoft.com/office/drawing/2014/main" id="{B4DB81F3-C6A8-D842-8B16-582614A0A615}"/>
                  </a:ext>
                </a:extLst>
              </p:cNvPr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4" name="Rektangel 53">
                <a:extLst>
                  <a:ext uri="{FF2B5EF4-FFF2-40B4-BE49-F238E27FC236}">
                    <a16:creationId xmlns:a16="http://schemas.microsoft.com/office/drawing/2014/main" id="{A507F676-471B-D34B-A0CC-1015F896AE9D}"/>
                  </a:ext>
                </a:extLst>
              </p:cNvPr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5" name="Rektangel 54">
                <a:extLst>
                  <a:ext uri="{FF2B5EF4-FFF2-40B4-BE49-F238E27FC236}">
                    <a16:creationId xmlns:a16="http://schemas.microsoft.com/office/drawing/2014/main" id="{C220B5B3-B212-8840-BE9F-0BDEA799F841}"/>
                  </a:ext>
                </a:extLst>
              </p:cNvPr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56" name="Rektangel 55">
                <a:extLst>
                  <a:ext uri="{FF2B5EF4-FFF2-40B4-BE49-F238E27FC236}">
                    <a16:creationId xmlns:a16="http://schemas.microsoft.com/office/drawing/2014/main" id="{0E30B65E-18B7-A743-91CC-519854ABBFFD}"/>
                  </a:ext>
                </a:extLst>
              </p:cNvPr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</p:grpSp>
        <p:cxnSp>
          <p:nvCxnSpPr>
            <p:cNvPr id="25" name="Rett linje 24">
              <a:extLst>
                <a:ext uri="{FF2B5EF4-FFF2-40B4-BE49-F238E27FC236}">
                  <a16:creationId xmlns:a16="http://schemas.microsoft.com/office/drawing/2014/main" id="{BFB4B24A-00A6-A740-9B6F-090EA989E16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032200" y="-327852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Rett linje 25">
              <a:extLst>
                <a:ext uri="{FF2B5EF4-FFF2-40B4-BE49-F238E27FC236}">
                  <a16:creationId xmlns:a16="http://schemas.microsoft.com/office/drawing/2014/main" id="{8ADB2E79-48A8-B942-ADEF-9DA957FAB045}"/>
                </a:ext>
              </a:extLst>
            </p:cNvPr>
            <p:cNvCxnSpPr>
              <a:cxnSpLocks/>
              <a:stCxn id="41" idx="3"/>
            </p:cNvCxnSpPr>
            <p:nvPr userDrawn="1"/>
          </p:nvCxnSpPr>
          <p:spPr>
            <a:xfrm>
              <a:off x="4060800" y="-1010827"/>
              <a:ext cx="3600" cy="8563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Rett linje 26">
              <a:extLst>
                <a:ext uri="{FF2B5EF4-FFF2-40B4-BE49-F238E27FC236}">
                  <a16:creationId xmlns:a16="http://schemas.microsoft.com/office/drawing/2014/main" id="{FE3F964E-27AF-5147-9507-F07231AFAE03}"/>
                </a:ext>
              </a:extLst>
            </p:cNvPr>
            <p:cNvCxnSpPr>
              <a:cxnSpLocks/>
              <a:stCxn id="43" idx="3"/>
            </p:cNvCxnSpPr>
            <p:nvPr userDrawn="1"/>
          </p:nvCxnSpPr>
          <p:spPr>
            <a:xfrm>
              <a:off x="6090400" y="-887727"/>
              <a:ext cx="5400" cy="7332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Rett linje 27">
              <a:extLst>
                <a:ext uri="{FF2B5EF4-FFF2-40B4-BE49-F238E27FC236}">
                  <a16:creationId xmlns:a16="http://schemas.microsoft.com/office/drawing/2014/main" id="{5D0A5FDB-18A9-3D49-BB00-63F06337B29F}"/>
                </a:ext>
              </a:extLst>
            </p:cNvPr>
            <p:cNvCxnSpPr>
              <a:cxnSpLocks/>
              <a:stCxn id="39" idx="1"/>
            </p:cNvCxnSpPr>
            <p:nvPr userDrawn="1"/>
          </p:nvCxnSpPr>
          <p:spPr>
            <a:xfrm>
              <a:off x="0" y="-1126825"/>
              <a:ext cx="0" cy="9723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Rett linje 28">
              <a:extLst>
                <a:ext uri="{FF2B5EF4-FFF2-40B4-BE49-F238E27FC236}">
                  <a16:creationId xmlns:a16="http://schemas.microsoft.com/office/drawing/2014/main" id="{113B2CC6-F548-F845-9551-8EAC4BCD15F0}"/>
                </a:ext>
              </a:extLst>
            </p:cNvPr>
            <p:cNvCxnSpPr>
              <a:cxnSpLocks/>
              <a:stCxn id="45" idx="3"/>
            </p:cNvCxnSpPr>
            <p:nvPr userDrawn="1"/>
          </p:nvCxnSpPr>
          <p:spPr>
            <a:xfrm>
              <a:off x="8128000" y="-764627"/>
              <a:ext cx="800" cy="6101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Rett linje 29">
              <a:extLst>
                <a:ext uri="{FF2B5EF4-FFF2-40B4-BE49-F238E27FC236}">
                  <a16:creationId xmlns:a16="http://schemas.microsoft.com/office/drawing/2014/main" id="{BF5236E1-9C62-EC46-A641-A5DE731E3063}"/>
                </a:ext>
              </a:extLst>
            </p:cNvPr>
            <p:cNvCxnSpPr>
              <a:cxnSpLocks/>
              <a:stCxn id="49" idx="3"/>
            </p:cNvCxnSpPr>
            <p:nvPr userDrawn="1"/>
          </p:nvCxnSpPr>
          <p:spPr>
            <a:xfrm>
              <a:off x="12192000" y="-518425"/>
              <a:ext cx="1200" cy="36390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Rett linje 30">
              <a:extLst>
                <a:ext uri="{FF2B5EF4-FFF2-40B4-BE49-F238E27FC236}">
                  <a16:creationId xmlns:a16="http://schemas.microsoft.com/office/drawing/2014/main" id="{160E83E6-97F0-8349-AE3E-0B28728EAB0A}"/>
                </a:ext>
              </a:extLst>
            </p:cNvPr>
            <p:cNvCxnSpPr>
              <a:cxnSpLocks/>
              <a:stCxn id="47" idx="3"/>
            </p:cNvCxnSpPr>
            <p:nvPr userDrawn="1"/>
          </p:nvCxnSpPr>
          <p:spPr>
            <a:xfrm>
              <a:off x="10156824" y="-641527"/>
              <a:ext cx="4176" cy="487003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uppe 31">
              <a:extLst>
                <a:ext uri="{FF2B5EF4-FFF2-40B4-BE49-F238E27FC236}">
                  <a16:creationId xmlns:a16="http://schemas.microsoft.com/office/drawing/2014/main" id="{3A24E8AA-6FA1-5B47-95C6-5F3EED5830AC}"/>
                </a:ext>
              </a:extLst>
            </p:cNvPr>
            <p:cNvGrpSpPr/>
            <p:nvPr userDrawn="1"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49" name="Rektangel 48">
                <a:extLst>
                  <a:ext uri="{FF2B5EF4-FFF2-40B4-BE49-F238E27FC236}">
                    <a16:creationId xmlns:a16="http://schemas.microsoft.com/office/drawing/2014/main" id="{737C8123-9A5E-904D-A679-6AA1399D81B9}"/>
                  </a:ext>
                </a:extLst>
              </p:cNvPr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33,87 cm</a:t>
                </a:r>
              </a:p>
            </p:txBody>
          </p:sp>
          <p:cxnSp>
            <p:nvCxnSpPr>
              <p:cNvPr id="50" name="Rett linje 49">
                <a:extLst>
                  <a:ext uri="{FF2B5EF4-FFF2-40B4-BE49-F238E27FC236}">
                    <a16:creationId xmlns:a16="http://schemas.microsoft.com/office/drawing/2014/main" id="{06CE9363-6BA2-8B4C-BE8E-74BA405E042C}"/>
                  </a:ext>
                </a:extLst>
              </p:cNvPr>
              <p:cNvCxnSpPr/>
              <p:nvPr userDrawn="1"/>
            </p:nvCxnSpPr>
            <p:spPr>
              <a:xfrm>
                <a:off x="0" y="-480093"/>
                <a:ext cx="12192000" cy="11297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3" name="Gruppe 32">
              <a:extLst>
                <a:ext uri="{FF2B5EF4-FFF2-40B4-BE49-F238E27FC236}">
                  <a16:creationId xmlns:a16="http://schemas.microsoft.com/office/drawing/2014/main" id="{86B73520-89F8-9F47-A1D7-D228D01885AF}"/>
                </a:ext>
              </a:extLst>
            </p:cNvPr>
            <p:cNvGrpSpPr/>
            <p:nvPr userDrawn="1"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47" name="Rektangel 46">
                <a:extLst>
                  <a:ext uri="{FF2B5EF4-FFF2-40B4-BE49-F238E27FC236}">
                    <a16:creationId xmlns:a16="http://schemas.microsoft.com/office/drawing/2014/main" id="{1CE07EF8-531B-694E-BF46-6672550BB790}"/>
                  </a:ext>
                </a:extLst>
              </p:cNvPr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28,20 cm</a:t>
                </a:r>
              </a:p>
            </p:txBody>
          </p:sp>
          <p:cxnSp>
            <p:nvCxnSpPr>
              <p:cNvPr id="48" name="Rett linje 47">
                <a:extLst>
                  <a:ext uri="{FF2B5EF4-FFF2-40B4-BE49-F238E27FC236}">
                    <a16:creationId xmlns:a16="http://schemas.microsoft.com/office/drawing/2014/main" id="{145F084E-1053-0245-85FD-2118E9DF9AE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724066"/>
                <a:ext cx="1015682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uppe 33">
              <a:extLst>
                <a:ext uri="{FF2B5EF4-FFF2-40B4-BE49-F238E27FC236}">
                  <a16:creationId xmlns:a16="http://schemas.microsoft.com/office/drawing/2014/main" id="{D2003B3E-181B-8A4C-AE22-1F0D2605D09F}"/>
                </a:ext>
              </a:extLst>
            </p:cNvPr>
            <p:cNvGrpSpPr/>
            <p:nvPr userDrawn="1"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45" name="Rektangel 44">
                <a:extLst>
                  <a:ext uri="{FF2B5EF4-FFF2-40B4-BE49-F238E27FC236}">
                    <a16:creationId xmlns:a16="http://schemas.microsoft.com/office/drawing/2014/main" id="{647ADF1D-5F42-8D47-AD41-E4F201CF52A9}"/>
                  </a:ext>
                </a:extLst>
              </p:cNvPr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22,56 cm</a:t>
                </a:r>
              </a:p>
            </p:txBody>
          </p:sp>
          <p:cxnSp>
            <p:nvCxnSpPr>
              <p:cNvPr id="46" name="Rett linje 45">
                <a:extLst>
                  <a:ext uri="{FF2B5EF4-FFF2-40B4-BE49-F238E27FC236}">
                    <a16:creationId xmlns:a16="http://schemas.microsoft.com/office/drawing/2014/main" id="{D6EA2D86-99A2-F14C-ADD4-53641A8A7F6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985856"/>
                <a:ext cx="81280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" name="Gruppe 34">
              <a:extLst>
                <a:ext uri="{FF2B5EF4-FFF2-40B4-BE49-F238E27FC236}">
                  <a16:creationId xmlns:a16="http://schemas.microsoft.com/office/drawing/2014/main" id="{A83433ED-4FB5-2B4F-9191-C83A94955236}"/>
                </a:ext>
              </a:extLst>
            </p:cNvPr>
            <p:cNvGrpSpPr/>
            <p:nvPr userDrawn="1"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43" name="Rektangel 42">
                <a:extLst>
                  <a:ext uri="{FF2B5EF4-FFF2-40B4-BE49-F238E27FC236}">
                    <a16:creationId xmlns:a16="http://schemas.microsoft.com/office/drawing/2014/main" id="{A7E6EB65-4D53-4849-B81B-72E7F6DB7DBA}"/>
                  </a:ext>
                </a:extLst>
              </p:cNvPr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44" name="Rett linje 43">
                <a:extLst>
                  <a:ext uri="{FF2B5EF4-FFF2-40B4-BE49-F238E27FC236}">
                    <a16:creationId xmlns:a16="http://schemas.microsoft.com/office/drawing/2014/main" id="{F2B3A6CA-D596-AF46-A9EC-6AC4827C627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24764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Gruppe 35">
              <a:extLst>
                <a:ext uri="{FF2B5EF4-FFF2-40B4-BE49-F238E27FC236}">
                  <a16:creationId xmlns:a16="http://schemas.microsoft.com/office/drawing/2014/main" id="{FA7B6066-4DFD-E94C-94AB-69F5B53199FE}"/>
                </a:ext>
              </a:extLst>
            </p:cNvPr>
            <p:cNvGrpSpPr/>
            <p:nvPr userDrawn="1"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41" name="Rektangel 40">
                <a:extLst>
                  <a:ext uri="{FF2B5EF4-FFF2-40B4-BE49-F238E27FC236}">
                    <a16:creationId xmlns:a16="http://schemas.microsoft.com/office/drawing/2014/main" id="{A0039850-834E-CC40-B3F3-683135B32A66}"/>
                  </a:ext>
                </a:extLst>
              </p:cNvPr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42" name="Rett linje 41">
                <a:extLst>
                  <a:ext uri="{FF2B5EF4-FFF2-40B4-BE49-F238E27FC236}">
                    <a16:creationId xmlns:a16="http://schemas.microsoft.com/office/drawing/2014/main" id="{B824AF56-ECEA-4043-9C18-8E90194DD88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50943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" name="Gruppe 36">
              <a:extLst>
                <a:ext uri="{FF2B5EF4-FFF2-40B4-BE49-F238E27FC236}">
                  <a16:creationId xmlns:a16="http://schemas.microsoft.com/office/drawing/2014/main" id="{F11CB56F-0A6B-4543-801E-C174C1568B52}"/>
                </a:ext>
              </a:extLst>
            </p:cNvPr>
            <p:cNvGrpSpPr/>
            <p:nvPr userDrawn="1"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39" name="Rektangel 38">
                <a:extLst>
                  <a:ext uri="{FF2B5EF4-FFF2-40B4-BE49-F238E27FC236}">
                    <a16:creationId xmlns:a16="http://schemas.microsoft.com/office/drawing/2014/main" id="{A90B194E-0C82-8C43-8756-A40AF75761D0}"/>
                  </a:ext>
                </a:extLst>
              </p:cNvPr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2,82 cm</a:t>
                </a:r>
              </a:p>
            </p:txBody>
          </p:sp>
          <p:cxnSp>
            <p:nvCxnSpPr>
              <p:cNvPr id="40" name="Rett linje 39">
                <a:extLst>
                  <a:ext uri="{FF2B5EF4-FFF2-40B4-BE49-F238E27FC236}">
                    <a16:creationId xmlns:a16="http://schemas.microsoft.com/office/drawing/2014/main" id="{AAC9C1BD-3CA7-FC4B-8E3D-DE83E5B7C7D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-1764452"/>
                <a:ext cx="1015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8" name="Rett linje 37">
              <a:extLst>
                <a:ext uri="{FF2B5EF4-FFF2-40B4-BE49-F238E27FC236}">
                  <a16:creationId xmlns:a16="http://schemas.microsoft.com/office/drawing/2014/main" id="{C7A51BD2-CD19-A647-9106-EE6264D8BE88}"/>
                </a:ext>
              </a:extLst>
            </p:cNvPr>
            <p:cNvCxnSpPr/>
            <p:nvPr userDrawn="1"/>
          </p:nvCxnSpPr>
          <p:spPr>
            <a:xfrm>
              <a:off x="1015200" y="-1113866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uppe 56">
            <a:extLst>
              <a:ext uri="{FF2B5EF4-FFF2-40B4-BE49-F238E27FC236}">
                <a16:creationId xmlns:a16="http://schemas.microsoft.com/office/drawing/2014/main" id="{1255D6A5-7C18-3546-BA08-2FFEDAB34041}"/>
              </a:ext>
            </a:extLst>
          </p:cNvPr>
          <p:cNvGrpSpPr/>
          <p:nvPr userDrawn="1"/>
        </p:nvGrpSpPr>
        <p:grpSpPr>
          <a:xfrm>
            <a:off x="-715963" y="-4004"/>
            <a:ext cx="590564" cy="6862004"/>
            <a:chOff x="-715963" y="-4004"/>
            <a:chExt cx="590564" cy="6862004"/>
          </a:xfrm>
        </p:grpSpPr>
        <p:sp>
          <p:nvSpPr>
            <p:cNvPr id="58" name="Rektangel 57">
              <a:extLst>
                <a:ext uri="{FF2B5EF4-FFF2-40B4-BE49-F238E27FC236}">
                  <a16:creationId xmlns:a16="http://schemas.microsoft.com/office/drawing/2014/main" id="{83B42075-3A5C-1E46-A9FA-362B5515A8A6}"/>
                </a:ext>
              </a:extLst>
            </p:cNvPr>
            <p:cNvSpPr/>
            <p:nvPr/>
          </p:nvSpPr>
          <p:spPr>
            <a:xfrm rot="16200000">
              <a:off x="-591311" y="6392613"/>
              <a:ext cx="765175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2,13 cm</a:t>
              </a:r>
            </a:p>
          </p:txBody>
        </p:sp>
        <p:sp>
          <p:nvSpPr>
            <p:cNvPr id="59" name="Rektangel 58">
              <a:extLst>
                <a:ext uri="{FF2B5EF4-FFF2-40B4-BE49-F238E27FC236}">
                  <a16:creationId xmlns:a16="http://schemas.microsoft.com/office/drawing/2014/main" id="{D106EC1A-221F-0A4B-9475-29240E861AA7}"/>
                </a:ext>
              </a:extLst>
            </p:cNvPr>
            <p:cNvSpPr/>
            <p:nvPr userDrawn="1"/>
          </p:nvSpPr>
          <p:spPr>
            <a:xfrm rot="16200000">
              <a:off x="-1224723" y="4993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7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5,64 cm</a:t>
              </a:r>
            </a:p>
          </p:txBody>
        </p:sp>
        <p:sp>
          <p:nvSpPr>
            <p:cNvPr id="60" name="Rektangel 59">
              <a:extLst>
                <a:ext uri="{FF2B5EF4-FFF2-40B4-BE49-F238E27FC236}">
                  <a16:creationId xmlns:a16="http://schemas.microsoft.com/office/drawing/2014/main" id="{7637FBCC-CEAF-474B-9393-8790DD5AFB51}"/>
                </a:ext>
              </a:extLst>
            </p:cNvPr>
            <p:cNvSpPr/>
            <p:nvPr userDrawn="1"/>
          </p:nvSpPr>
          <p:spPr>
            <a:xfrm rot="16200000">
              <a:off x="-1224723" y="2961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sp>
          <p:nvSpPr>
            <p:cNvPr id="61" name="Rektangel 60">
              <a:extLst>
                <a:ext uri="{FF2B5EF4-FFF2-40B4-BE49-F238E27FC236}">
                  <a16:creationId xmlns:a16="http://schemas.microsoft.com/office/drawing/2014/main" id="{58DA230D-EB5E-5B47-A595-BC7A0838781B}"/>
                </a:ext>
              </a:extLst>
            </p:cNvPr>
            <p:cNvSpPr/>
            <p:nvPr userDrawn="1"/>
          </p:nvSpPr>
          <p:spPr>
            <a:xfrm rot="16200000">
              <a:off x="-1224723" y="929196"/>
              <a:ext cx="2032000" cy="165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5,64 cm</a:t>
              </a:r>
            </a:p>
          </p:txBody>
        </p:sp>
        <p:cxnSp>
          <p:nvCxnSpPr>
            <p:cNvPr id="62" name="Rett linje 61">
              <a:extLst>
                <a:ext uri="{FF2B5EF4-FFF2-40B4-BE49-F238E27FC236}">
                  <a16:creationId xmlns:a16="http://schemas.microsoft.com/office/drawing/2014/main" id="{29A6395B-F80C-7247-AF08-0815CB4E5CAF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16188" y="397673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Rett linje 62">
              <a:extLst>
                <a:ext uri="{FF2B5EF4-FFF2-40B4-BE49-F238E27FC236}">
                  <a16:creationId xmlns:a16="http://schemas.microsoft.com/office/drawing/2014/main" id="{8E28BDF9-D392-E74A-B639-BDDDD5173217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-650022" y="4059797"/>
              <a:ext cx="52309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Rett linje 63">
              <a:extLst>
                <a:ext uri="{FF2B5EF4-FFF2-40B4-BE49-F238E27FC236}">
                  <a16:creationId xmlns:a16="http://schemas.microsoft.com/office/drawing/2014/main" id="{B18FF123-D027-C14E-AB15-B6FA96912712}"/>
                </a:ext>
              </a:extLst>
            </p:cNvPr>
            <p:cNvCxnSpPr>
              <a:cxnSpLocks/>
              <a:stCxn id="66" idx="3"/>
            </p:cNvCxnSpPr>
            <p:nvPr userDrawn="1"/>
          </p:nvCxnSpPr>
          <p:spPr>
            <a:xfrm flipV="1">
              <a:off x="-489823" y="-3804"/>
              <a:ext cx="363900" cy="540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Rett linje 64">
              <a:extLst>
                <a:ext uri="{FF2B5EF4-FFF2-40B4-BE49-F238E27FC236}">
                  <a16:creationId xmlns:a16="http://schemas.microsoft.com/office/drawing/2014/main" id="{8D0FBEDD-4B7F-AB4D-A811-0314736171E9}"/>
                </a:ext>
              </a:extLst>
            </p:cNvPr>
            <p:cNvCxnSpPr>
              <a:cxnSpLocks/>
              <a:stCxn id="66" idx="1"/>
            </p:cNvCxnSpPr>
            <p:nvPr userDrawn="1"/>
          </p:nvCxnSpPr>
          <p:spPr>
            <a:xfrm flipV="1">
              <a:off x="-489823" y="6091998"/>
              <a:ext cx="363900" cy="798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Rektangel 65">
              <a:extLst>
                <a:ext uri="{FF2B5EF4-FFF2-40B4-BE49-F238E27FC236}">
                  <a16:creationId xmlns:a16="http://schemas.microsoft.com/office/drawing/2014/main" id="{F95F586E-E9CB-7F4E-875F-DFADD3742B91}"/>
                </a:ext>
              </a:extLst>
            </p:cNvPr>
            <p:cNvSpPr/>
            <p:nvPr userDrawn="1"/>
          </p:nvSpPr>
          <p:spPr>
            <a:xfrm rot="162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16,92 cm</a:t>
              </a:r>
            </a:p>
          </p:txBody>
        </p:sp>
        <p:cxnSp>
          <p:nvCxnSpPr>
            <p:cNvPr id="67" name="Rett linje 66">
              <a:extLst>
                <a:ext uri="{FF2B5EF4-FFF2-40B4-BE49-F238E27FC236}">
                  <a16:creationId xmlns:a16="http://schemas.microsoft.com/office/drawing/2014/main" id="{18AC3B52-7605-124D-9366-1406BC09415E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3432384" y="3047196"/>
              <a:ext cx="60912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Rektangel 67">
              <a:extLst>
                <a:ext uri="{FF2B5EF4-FFF2-40B4-BE49-F238E27FC236}">
                  <a16:creationId xmlns:a16="http://schemas.microsoft.com/office/drawing/2014/main" id="{6D64798A-AF2F-F64B-B9C6-A6DDADD19126}"/>
                </a:ext>
              </a:extLst>
            </p:cNvPr>
            <p:cNvSpPr/>
            <p:nvPr userDrawn="1"/>
          </p:nvSpPr>
          <p:spPr>
            <a:xfrm rot="162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l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nb-NO" sz="700" b="0" i="0" u="none" strike="noStrike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rPr>
                <a:t>11,28 cm</a:t>
              </a:r>
            </a:p>
          </p:txBody>
        </p:sp>
        <p:cxnSp>
          <p:nvCxnSpPr>
            <p:cNvPr id="69" name="Rett linje 68">
              <a:extLst>
                <a:ext uri="{FF2B5EF4-FFF2-40B4-BE49-F238E27FC236}">
                  <a16:creationId xmlns:a16="http://schemas.microsoft.com/office/drawing/2014/main" id="{F95D1769-0224-4D4A-B6BA-84065BF4B8EE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540284" y="2031996"/>
              <a:ext cx="4060800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Rett linje 69">
              <a:extLst>
                <a:ext uri="{FF2B5EF4-FFF2-40B4-BE49-F238E27FC236}">
                  <a16:creationId xmlns:a16="http://schemas.microsoft.com/office/drawing/2014/main" id="{6CFB1E29-DA85-B549-BFD0-C834FE927E61}"/>
                </a:ext>
              </a:extLst>
            </p:cNvPr>
            <p:cNvCxnSpPr/>
            <p:nvPr userDrawn="1"/>
          </p:nvCxnSpPr>
          <p:spPr>
            <a:xfrm rot="16200000">
              <a:off x="-208461" y="6773298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Rett linje 70">
              <a:extLst>
                <a:ext uri="{FF2B5EF4-FFF2-40B4-BE49-F238E27FC236}">
                  <a16:creationId xmlns:a16="http://schemas.microsoft.com/office/drawing/2014/main" id="{5AF03FC7-8289-7A4E-A1A6-339D9AF6FCDC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-216188" y="1943964"/>
              <a:ext cx="0" cy="16612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4" name="Plassholder for tekst 7">
            <a:extLst>
              <a:ext uri="{FF2B5EF4-FFF2-40B4-BE49-F238E27FC236}">
                <a16:creationId xmlns:a16="http://schemas.microsoft.com/office/drawing/2014/main" id="{B4167E25-FC4E-0D40-B7E9-F526F2DED68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31200" y="6296400"/>
            <a:ext cx="687600" cy="36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92" name="TekstSylinder 91">
            <a:extLst>
              <a:ext uri="{FF2B5EF4-FFF2-40B4-BE49-F238E27FC236}">
                <a16:creationId xmlns:a16="http://schemas.microsoft.com/office/drawing/2014/main" id="{6D51DDC6-EDC4-6145-9FBF-942463C865BC}"/>
              </a:ext>
            </a:extLst>
          </p:cNvPr>
          <p:cNvSpPr txBox="1"/>
          <p:nvPr userDrawn="1"/>
        </p:nvSpPr>
        <p:spPr>
          <a:xfrm>
            <a:off x="0" y="-213030"/>
            <a:ext cx="3068662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Oslo 2018 / Innholdssider / negativ</a:t>
            </a: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8CA7E12B-54B4-874B-933C-FC3D9E55A3BC}"/>
              </a:ext>
            </a:extLst>
          </p:cNvPr>
          <p:cNvGrpSpPr/>
          <p:nvPr userDrawn="1"/>
        </p:nvGrpSpPr>
        <p:grpSpPr>
          <a:xfrm>
            <a:off x="12252770" y="1"/>
            <a:ext cx="1165167" cy="5230535"/>
            <a:chOff x="12252770" y="1"/>
            <a:chExt cx="1165167" cy="5230535"/>
          </a:xfrm>
        </p:grpSpPr>
        <p:grpSp>
          <p:nvGrpSpPr>
            <p:cNvPr id="75" name="Gruppe 74">
              <a:extLst>
                <a:ext uri="{FF2B5EF4-FFF2-40B4-BE49-F238E27FC236}">
                  <a16:creationId xmlns:a16="http://schemas.microsoft.com/office/drawing/2014/main" id="{8F8009E6-2DC8-1C47-86DE-7EB231C9CC5E}"/>
                </a:ext>
              </a:extLst>
            </p:cNvPr>
            <p:cNvGrpSpPr/>
            <p:nvPr userDrawn="1"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76" name="Rektangel 75">
                <a:extLst>
                  <a:ext uri="{FF2B5EF4-FFF2-40B4-BE49-F238E27FC236}">
                    <a16:creationId xmlns:a16="http://schemas.microsoft.com/office/drawing/2014/main" id="{AECE28FE-6B3F-5C41-9D27-3E564F322407}"/>
                  </a:ext>
                </a:extLst>
              </p:cNvPr>
              <p:cNvSpPr/>
              <p:nvPr userDrawn="1"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77" name="Gruppe 76">
                <a:extLst>
                  <a:ext uri="{FF2B5EF4-FFF2-40B4-BE49-F238E27FC236}">
                    <a16:creationId xmlns:a16="http://schemas.microsoft.com/office/drawing/2014/main" id="{CB74C1BB-F327-C041-8696-8CC95A20290D}"/>
                  </a:ext>
                </a:extLst>
              </p:cNvPr>
              <p:cNvGrpSpPr/>
              <p:nvPr userDrawn="1"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78" name="Gruppe 77">
                  <a:extLst>
                    <a:ext uri="{FF2B5EF4-FFF2-40B4-BE49-F238E27FC236}">
                      <a16:creationId xmlns:a16="http://schemas.microsoft.com/office/drawing/2014/main" id="{8BA22E53-07F3-E344-B911-54485682BB00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88" name="Rektangel 87">
                    <a:extLst>
                      <a:ext uri="{FF2B5EF4-FFF2-40B4-BE49-F238E27FC236}">
                        <a16:creationId xmlns:a16="http://schemas.microsoft.com/office/drawing/2014/main" id="{F7E0A24B-DECB-ED4D-A71C-0EC6A992AF3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9" name="Rektangel 88">
                    <a:extLst>
                      <a:ext uri="{FF2B5EF4-FFF2-40B4-BE49-F238E27FC236}">
                        <a16:creationId xmlns:a16="http://schemas.microsoft.com/office/drawing/2014/main" id="{6E2329DA-C840-C147-8677-C1FFC58179C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90" name="Rektangel 89">
                    <a:extLst>
                      <a:ext uri="{FF2B5EF4-FFF2-40B4-BE49-F238E27FC236}">
                        <a16:creationId xmlns:a16="http://schemas.microsoft.com/office/drawing/2014/main" id="{7772449B-69B2-094B-91F1-1382CE2FB42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9" name="Gruppe 78">
                  <a:extLst>
                    <a:ext uri="{FF2B5EF4-FFF2-40B4-BE49-F238E27FC236}">
                      <a16:creationId xmlns:a16="http://schemas.microsoft.com/office/drawing/2014/main" id="{07ED3267-1D40-1D4D-9EC7-353345137976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85" name="Rektangel 84">
                    <a:extLst>
                      <a:ext uri="{FF2B5EF4-FFF2-40B4-BE49-F238E27FC236}">
                        <a16:creationId xmlns:a16="http://schemas.microsoft.com/office/drawing/2014/main" id="{D6BA8FBC-0FE5-4F46-8FC3-48DC4E4604E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6" name="Rektangel 85">
                    <a:extLst>
                      <a:ext uri="{FF2B5EF4-FFF2-40B4-BE49-F238E27FC236}">
                        <a16:creationId xmlns:a16="http://schemas.microsoft.com/office/drawing/2014/main" id="{F622D83D-32EF-974E-B8E9-3A938C35CDA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7" name="Rektangel 86">
                    <a:extLst>
                      <a:ext uri="{FF2B5EF4-FFF2-40B4-BE49-F238E27FC236}">
                        <a16:creationId xmlns:a16="http://schemas.microsoft.com/office/drawing/2014/main" id="{1BDF731E-7B6C-2144-B025-0869B767623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80" name="Gruppe 79">
                  <a:extLst>
                    <a:ext uri="{FF2B5EF4-FFF2-40B4-BE49-F238E27FC236}">
                      <a16:creationId xmlns:a16="http://schemas.microsoft.com/office/drawing/2014/main" id="{49B6A4FA-1E22-9147-8AD9-B28366A7CE3B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81" name="Rektangel 80">
                    <a:extLst>
                      <a:ext uri="{FF2B5EF4-FFF2-40B4-BE49-F238E27FC236}">
                        <a16:creationId xmlns:a16="http://schemas.microsoft.com/office/drawing/2014/main" id="{BE12CC14-985A-504B-A96D-5C6E9DE8F21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2" name="Rektangel 81">
                    <a:extLst>
                      <a:ext uri="{FF2B5EF4-FFF2-40B4-BE49-F238E27FC236}">
                        <a16:creationId xmlns:a16="http://schemas.microsoft.com/office/drawing/2014/main" id="{9E8D8E6F-EA70-1842-A974-5D35616E09F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3" name="Rektangel 82">
                    <a:extLst>
                      <a:ext uri="{FF2B5EF4-FFF2-40B4-BE49-F238E27FC236}">
                        <a16:creationId xmlns:a16="http://schemas.microsoft.com/office/drawing/2014/main" id="{751FBA97-2B6D-5B40-BFA2-E3FE8D3EF3F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4" name="Rektangel 83">
                    <a:extLst>
                      <a:ext uri="{FF2B5EF4-FFF2-40B4-BE49-F238E27FC236}">
                        <a16:creationId xmlns:a16="http://schemas.microsoft.com/office/drawing/2014/main" id="{7D4A6F92-ED09-794E-9D24-8961E4EB970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91" name="TekstSylinder 90">
              <a:extLst>
                <a:ext uri="{FF2B5EF4-FFF2-40B4-BE49-F238E27FC236}">
                  <a16:creationId xmlns:a16="http://schemas.microsoft.com/office/drawing/2014/main" id="{5A1DF305-43F9-0B42-BCC1-E577120FC643}"/>
                </a:ext>
              </a:extLst>
            </p:cNvPr>
            <p:cNvSpPr txBox="1"/>
            <p:nvPr userDrawn="1"/>
          </p:nvSpPr>
          <p:spPr>
            <a:xfrm>
              <a:off x="12252771" y="3429000"/>
              <a:ext cx="1127661" cy="180153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</p:txBody>
        </p:sp>
        <p:grpSp>
          <p:nvGrpSpPr>
            <p:cNvPr id="93" name="Gruppe 92">
              <a:extLst>
                <a:ext uri="{FF2B5EF4-FFF2-40B4-BE49-F238E27FC236}">
                  <a16:creationId xmlns:a16="http://schemas.microsoft.com/office/drawing/2014/main" id="{6E30C78A-C11F-3D47-A36A-DA706F5C2C2B}"/>
                </a:ext>
              </a:extLst>
            </p:cNvPr>
            <p:cNvGrpSpPr/>
            <p:nvPr userDrawn="1"/>
          </p:nvGrpSpPr>
          <p:grpSpPr>
            <a:xfrm>
              <a:off x="12610441" y="194994"/>
              <a:ext cx="807496" cy="955972"/>
              <a:chOff x="12610441" y="212086"/>
              <a:chExt cx="807496" cy="955972"/>
            </a:xfrm>
          </p:grpSpPr>
          <p:cxnSp>
            <p:nvCxnSpPr>
              <p:cNvPr id="94" name="Vinkel 93">
                <a:extLst>
                  <a:ext uri="{FF2B5EF4-FFF2-40B4-BE49-F238E27FC236}">
                    <a16:creationId xmlns:a16="http://schemas.microsoft.com/office/drawing/2014/main" id="{9502FE88-586C-5A4C-9443-40A0C140DDA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2610441" y="212088"/>
                <a:ext cx="12700" cy="955970"/>
              </a:xfrm>
              <a:prstGeom prst="bentConnector3">
                <a:avLst>
                  <a:gd name="adj1" fmla="val 1025000"/>
                </a:avLst>
              </a:prstGeom>
              <a:ln cap="sq">
                <a:solidFill>
                  <a:schemeClr val="tx1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5" name="TekstSylinder 94">
                <a:extLst>
                  <a:ext uri="{FF2B5EF4-FFF2-40B4-BE49-F238E27FC236}">
                    <a16:creationId xmlns:a16="http://schemas.microsoft.com/office/drawing/2014/main" id="{A577656F-9AE9-3D43-848E-7E4C5574867D}"/>
                  </a:ext>
                </a:extLst>
              </p:cNvPr>
              <p:cNvSpPr txBox="1"/>
              <p:nvPr userDrawn="1"/>
            </p:nvSpPr>
            <p:spPr>
              <a:xfrm>
                <a:off x="12766676" y="212086"/>
                <a:ext cx="651261" cy="955972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pPr algn="l"/>
                <a:r>
                  <a:rPr lang="nb-NO" sz="700">
                    <a:solidFill>
                      <a:schemeClr val="tx1"/>
                    </a:solidFill>
                  </a:rPr>
                  <a:t>Mørk blå og mørk grønn bakgrunn, skal alltid ha negativ tekst/logo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276750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t" type="blank">
  <p:cSld name="Tomt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1"/>
          <p:cNvSpPr txBox="1">
            <a:spLocks noGrp="1"/>
          </p:cNvSpPr>
          <p:nvPr>
            <p:ph type="dt" idx="10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1"/>
          <p:cNvSpPr txBox="1">
            <a:spLocks noGrp="1"/>
          </p:cNvSpPr>
          <p:nvPr>
            <p:ph type="ftr" idx="11"/>
          </p:nvPr>
        </p:nvSpPr>
        <p:spPr>
          <a:xfrm>
            <a:off x="2035176" y="6292849"/>
            <a:ext cx="8121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479137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re tittel" type="titleOnly">
  <p:cSld name="Bare tittel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2"/>
          <p:cNvSpPr txBox="1">
            <a:spLocks noGrp="1"/>
          </p:cNvSpPr>
          <p:nvPr>
            <p:ph type="title"/>
          </p:nvPr>
        </p:nvSpPr>
        <p:spPr>
          <a:xfrm>
            <a:off x="695326" y="720001"/>
            <a:ext cx="9469438" cy="131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2"/>
          <p:cNvSpPr txBox="1">
            <a:spLocks noGrp="1"/>
          </p:cNvSpPr>
          <p:nvPr>
            <p:ph type="dt" idx="10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2"/>
          <p:cNvSpPr txBox="1">
            <a:spLocks noGrp="1"/>
          </p:cNvSpPr>
          <p:nvPr>
            <p:ph type="ftr" idx="11"/>
          </p:nvPr>
        </p:nvSpPr>
        <p:spPr>
          <a:xfrm>
            <a:off x="2035176" y="6292849"/>
            <a:ext cx="8121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2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70373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lysbilde" type="title">
  <p:cSld name="Tittellysbilde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06" name="Google Shape;106;p23"/>
          <p:cNvSpPr txBox="1">
            <a:spLocks noGrp="1"/>
          </p:cNvSpPr>
          <p:nvPr>
            <p:ph type="dt" idx="10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3"/>
          <p:cNvSpPr txBox="1">
            <a:spLocks noGrp="1"/>
          </p:cNvSpPr>
          <p:nvPr>
            <p:ph type="ftr" idx="11"/>
          </p:nvPr>
        </p:nvSpPr>
        <p:spPr>
          <a:xfrm>
            <a:off x="2035176" y="6292849"/>
            <a:ext cx="8121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3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3961870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lysbilde bilde positiv logo">
  <p:cSld name="Tittellysbilde bilde positiv logo">
    <p:bg>
      <p:bgPr>
        <a:solidFill>
          <a:schemeClr val="lt2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4"/>
          <p:cNvSpPr>
            <a:spLocks noGrp="1"/>
          </p:cNvSpPr>
          <p:nvPr>
            <p:ph type="pic" idx="2"/>
          </p:nvPr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" name="Google Shape;111;p24"/>
          <p:cNvSpPr txBox="1">
            <a:spLocks noGrp="1"/>
          </p:cNvSpPr>
          <p:nvPr>
            <p:ph type="dt" idx="10"/>
          </p:nvPr>
        </p:nvSpPr>
        <p:spPr>
          <a:xfrm>
            <a:off x="720000" y="10736237"/>
            <a:ext cx="13151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4"/>
          <p:cNvSpPr txBox="1">
            <a:spLocks noGrp="1"/>
          </p:cNvSpPr>
          <p:nvPr>
            <p:ph type="ftr" idx="11"/>
          </p:nvPr>
        </p:nvSpPr>
        <p:spPr>
          <a:xfrm>
            <a:off x="4064000" y="10736237"/>
            <a:ext cx="4064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4"/>
          <p:cNvSpPr txBox="1">
            <a:spLocks noGrp="1"/>
          </p:cNvSpPr>
          <p:nvPr>
            <p:ph type="sldNum" idx="12"/>
          </p:nvPr>
        </p:nvSpPr>
        <p:spPr>
          <a:xfrm>
            <a:off x="-1" y="10736237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sp>
        <p:nvSpPr>
          <p:cNvPr id="114" name="Google Shape;114;p24"/>
          <p:cNvSpPr txBox="1">
            <a:spLocks noGrp="1"/>
          </p:cNvSpPr>
          <p:nvPr>
            <p:ph type="ctrTitle"/>
          </p:nvPr>
        </p:nvSpPr>
        <p:spPr>
          <a:xfrm>
            <a:off x="1019175" y="0"/>
            <a:ext cx="5073650" cy="4060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0" rIns="720000" bIns="3600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4"/>
          <p:cNvSpPr txBox="1">
            <a:spLocks noGrp="1"/>
          </p:cNvSpPr>
          <p:nvPr>
            <p:ph type="subTitle" idx="1"/>
          </p:nvPr>
        </p:nvSpPr>
        <p:spPr>
          <a:xfrm>
            <a:off x="1019175" y="4060824"/>
            <a:ext cx="3807267" cy="203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0000" rIns="36000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16" name="Google Shape;116;p24"/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Tittellysbilde bilde positiv logo og bilde</a:t>
            </a:r>
            <a:endParaRPr/>
          </a:p>
        </p:txBody>
      </p:sp>
      <p:pic>
        <p:nvPicPr>
          <p:cNvPr id="117" name="Google Shape;117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5175" y="476000"/>
            <a:ext cx="1080000" cy="108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09171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lysbilde bilde negativ logo">
  <p:cSld name="Tittellysbilde bilde negativ logo">
    <p:bg>
      <p:bgPr>
        <a:solidFill>
          <a:schemeClr val="accent1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5"/>
          <p:cNvSpPr>
            <a:spLocks noGrp="1"/>
          </p:cNvSpPr>
          <p:nvPr>
            <p:ph type="pic" idx="2"/>
          </p:nvPr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sp>
      <p:sp>
        <p:nvSpPr>
          <p:cNvPr id="120" name="Google Shape;120;p25"/>
          <p:cNvSpPr txBox="1">
            <a:spLocks noGrp="1"/>
          </p:cNvSpPr>
          <p:nvPr>
            <p:ph type="dt" idx="10"/>
          </p:nvPr>
        </p:nvSpPr>
        <p:spPr>
          <a:xfrm>
            <a:off x="720000" y="10736237"/>
            <a:ext cx="13151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5"/>
          <p:cNvSpPr txBox="1">
            <a:spLocks noGrp="1"/>
          </p:cNvSpPr>
          <p:nvPr>
            <p:ph type="ftr" idx="11"/>
          </p:nvPr>
        </p:nvSpPr>
        <p:spPr>
          <a:xfrm>
            <a:off x="4064000" y="10736237"/>
            <a:ext cx="4064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5"/>
          <p:cNvSpPr txBox="1">
            <a:spLocks noGrp="1"/>
          </p:cNvSpPr>
          <p:nvPr>
            <p:ph type="sldNum" idx="12"/>
          </p:nvPr>
        </p:nvSpPr>
        <p:spPr>
          <a:xfrm>
            <a:off x="-1" y="10736237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sp>
        <p:nvSpPr>
          <p:cNvPr id="123" name="Google Shape;123;p25"/>
          <p:cNvSpPr txBox="1">
            <a:spLocks noGrp="1"/>
          </p:cNvSpPr>
          <p:nvPr>
            <p:ph type="ctrTitle"/>
          </p:nvPr>
        </p:nvSpPr>
        <p:spPr>
          <a:xfrm>
            <a:off x="1019175" y="0"/>
            <a:ext cx="5073650" cy="4065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0" rIns="720000" bIns="3600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5"/>
          <p:cNvSpPr txBox="1">
            <a:spLocks noGrp="1"/>
          </p:cNvSpPr>
          <p:nvPr>
            <p:ph type="subTitle" idx="1"/>
          </p:nvPr>
        </p:nvSpPr>
        <p:spPr>
          <a:xfrm>
            <a:off x="1019175" y="4060824"/>
            <a:ext cx="3807267" cy="203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0000" rIns="36000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25" name="Google Shape;125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5175" y="476000"/>
            <a:ext cx="1080000" cy="10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25"/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Tittellysbilde bilde negativ logo og bilde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07817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tel n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A9917C-153D-AA42-BA93-6AA607E22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201" y="-1"/>
            <a:ext cx="4363624" cy="30492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801228D-275A-C846-A330-49012CF8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5200" y="3052799"/>
            <a:ext cx="4363625" cy="3040025"/>
          </a:xfrm>
        </p:spPr>
        <p:txBody>
          <a:bodyPr tIns="180000">
            <a:noAutofit/>
          </a:bodyPr>
          <a:lstStyle>
            <a:lvl1pPr marL="0" indent="0">
              <a:spcBef>
                <a:spcPts val="0"/>
              </a:spcBef>
              <a:spcAft>
                <a:spcPts val="200"/>
              </a:spcAft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E4986A0A-A0AC-804C-893B-A9A85566615C}"/>
              </a:ext>
            </a:extLst>
          </p:cNvPr>
          <p:cNvSpPr txBox="1"/>
          <p:nvPr userDrawn="1"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Ny tittel mørk grønn</a:t>
            </a:r>
          </a:p>
        </p:txBody>
      </p:sp>
      <p:sp>
        <p:nvSpPr>
          <p:cNvPr id="6" name="Plassholder for bilde 5"/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096000"/>
          </a:xfrm>
        </p:spPr>
        <p:txBody>
          <a:bodyPr anchor="b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 sz="1400" baseline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b-NO" noProof="0"/>
              <a:t>1. Dobbeltklikk på ikonet over</a:t>
            </a:r>
            <a:br>
              <a:rPr lang="nb-NO" noProof="0"/>
            </a:br>
            <a:r>
              <a:rPr lang="nb-NO" noProof="0"/>
              <a:t>2. Velg bildet du ønsker å sette inn</a:t>
            </a:r>
            <a:br>
              <a:rPr lang="nb-NO" noProof="0"/>
            </a:br>
            <a:r>
              <a:rPr lang="nb-NO" noProof="0"/>
              <a:t>3. Bruk ‘bildeverktøy’ –&gt; ‘beskjær’ for å endre bildeutsnitt</a:t>
            </a:r>
            <a:br>
              <a:rPr lang="nb-NO" noProof="0"/>
            </a:br>
            <a:r>
              <a:rPr lang="nb-NO" noProof="0"/>
              <a:t>Her kan du velge utsnitt ved å dra i de hvite kulene i hjørnet. </a:t>
            </a:r>
            <a:br>
              <a:rPr lang="nb-NO" noProof="0"/>
            </a:br>
            <a:r>
              <a:rPr lang="nb-NO" noProof="0"/>
              <a:t>(Hold </a:t>
            </a:r>
            <a:r>
              <a:rPr lang="nb-NO" noProof="0" err="1"/>
              <a:t>Shift</a:t>
            </a:r>
            <a:r>
              <a:rPr lang="nb-NO" noProof="0"/>
              <a:t> inne for å bevare forholdet mellom sidene.)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954BE4CC-F5DF-F24E-98C4-D525107793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6506" y="748702"/>
            <a:ext cx="933890" cy="4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28162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tellysbilde blå">
  <p:cSld name="Tittellysbilde blå">
    <p:bg>
      <p:bgPr>
        <a:solidFill>
          <a:srgbClr val="B3F5FF"/>
        </a:solid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6"/>
          <p:cNvSpPr>
            <a:spLocks noGrp="1"/>
          </p:cNvSpPr>
          <p:nvPr>
            <p:ph type="body" idx="1"/>
          </p:nvPr>
        </p:nvSpPr>
        <p:spPr>
          <a:xfrm>
            <a:off x="8121600" y="4060800"/>
            <a:ext cx="2030400" cy="2030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3495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00"/>
              <a:buFont typeface="Arial"/>
              <a:buChar char="•"/>
              <a:defRPr sz="100">
                <a:solidFill>
                  <a:schemeClr val="dk2"/>
                </a:solidFill>
              </a:defRPr>
            </a:lvl1pPr>
            <a:lvl2pPr marL="914400" lvl="1" indent="-3543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" name="Google Shape;129;p26"/>
          <p:cNvSpPr txBox="1">
            <a:spLocks noGrp="1"/>
          </p:cNvSpPr>
          <p:nvPr>
            <p:ph type="dt" idx="10"/>
          </p:nvPr>
        </p:nvSpPr>
        <p:spPr>
          <a:xfrm>
            <a:off x="720000" y="10736237"/>
            <a:ext cx="13151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6"/>
          <p:cNvSpPr txBox="1">
            <a:spLocks noGrp="1"/>
          </p:cNvSpPr>
          <p:nvPr>
            <p:ph type="ftr" idx="11"/>
          </p:nvPr>
        </p:nvSpPr>
        <p:spPr>
          <a:xfrm>
            <a:off x="4064000" y="10736237"/>
            <a:ext cx="4064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6"/>
          <p:cNvSpPr txBox="1">
            <a:spLocks noGrp="1"/>
          </p:cNvSpPr>
          <p:nvPr>
            <p:ph type="sldNum" idx="12"/>
          </p:nvPr>
        </p:nvSpPr>
        <p:spPr>
          <a:xfrm>
            <a:off x="-1" y="10736237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sp>
        <p:nvSpPr>
          <p:cNvPr id="132" name="Google Shape;132;p26"/>
          <p:cNvSpPr txBox="1">
            <a:spLocks noGrp="1"/>
          </p:cNvSpPr>
          <p:nvPr>
            <p:ph type="ctrTitle"/>
          </p:nvPr>
        </p:nvSpPr>
        <p:spPr>
          <a:xfrm>
            <a:off x="-2" y="0"/>
            <a:ext cx="10164765" cy="6091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015200" tIns="0" rIns="203040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6"/>
          <p:cNvSpPr txBox="1">
            <a:spLocks noGrp="1"/>
          </p:cNvSpPr>
          <p:nvPr>
            <p:ph type="subTitle" idx="2"/>
          </p:nvPr>
        </p:nvSpPr>
        <p:spPr>
          <a:xfrm>
            <a:off x="1019175" y="4060824"/>
            <a:ext cx="5076825" cy="203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0000" rIns="0" bIns="180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34" name="Google Shape;134;p26"/>
          <p:cNvSpPr>
            <a:spLocks noGrp="1"/>
          </p:cNvSpPr>
          <p:nvPr>
            <p:ph type="body" idx="3"/>
          </p:nvPr>
        </p:nvSpPr>
        <p:spPr>
          <a:xfrm>
            <a:off x="8596800" y="4536000"/>
            <a:ext cx="1080000" cy="1080000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3495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00"/>
              <a:buFont typeface="Arial"/>
              <a:buChar char="•"/>
              <a:defRPr sz="100">
                <a:solidFill>
                  <a:schemeClr val="dk2"/>
                </a:solidFill>
              </a:defRPr>
            </a:lvl1pPr>
            <a:lvl2pPr marL="914400" lvl="1" indent="-3543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5" name="Google Shape;135;p26"/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Tittellysbilde blå 2</a:t>
            </a:r>
            <a:endParaRPr/>
          </a:p>
        </p:txBody>
      </p:sp>
      <p:grpSp>
        <p:nvGrpSpPr>
          <p:cNvPr id="136" name="Google Shape;136;p26"/>
          <p:cNvGrpSpPr/>
          <p:nvPr/>
        </p:nvGrpSpPr>
        <p:grpSpPr>
          <a:xfrm>
            <a:off x="-715964" y="-1306644"/>
            <a:ext cx="12909164" cy="8164645"/>
            <a:chOff x="-715963" y="-1306644"/>
            <a:chExt cx="12909164" cy="8164645"/>
          </a:xfrm>
        </p:grpSpPr>
        <p:grpSp>
          <p:nvGrpSpPr>
            <p:cNvPr id="137" name="Google Shape;137;p26"/>
            <p:cNvGrpSpPr/>
            <p:nvPr/>
          </p:nvGrpSpPr>
          <p:grpSpPr>
            <a:xfrm>
              <a:off x="-800" y="-1306644"/>
              <a:ext cx="12194000" cy="1075437"/>
              <a:chOff x="-800" y="-1229864"/>
              <a:chExt cx="12194000" cy="1075437"/>
            </a:xfrm>
          </p:grpSpPr>
          <p:grpSp>
            <p:nvGrpSpPr>
              <p:cNvPr id="138" name="Google Shape;138;p26"/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</p:grpSpPr>
            <p:sp>
              <p:nvSpPr>
                <p:cNvPr id="139" name="Google Shape;139;p26"/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140" name="Google Shape;140;p26"/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141" name="Google Shape;141;p26"/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142" name="Google Shape;142;p26"/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143" name="Google Shape;143;p26"/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144" name="Google Shape;144;p26"/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</p:grpSp>
          <p:cxnSp>
            <p:nvCxnSpPr>
              <p:cNvPr id="145" name="Google Shape;145;p26"/>
              <p:cNvCxnSpPr/>
              <p:nvPr/>
            </p:nvCxnSpPr>
            <p:spPr>
              <a:xfrm>
                <a:off x="2032200" y="-327852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46" name="Google Shape;146;p26"/>
              <p:cNvCxnSpPr>
                <a:stCxn id="147" idx="3"/>
              </p:cNvCxnSpPr>
              <p:nvPr/>
            </p:nvCxnSpPr>
            <p:spPr>
              <a:xfrm>
                <a:off x="4060800" y="-1010827"/>
                <a:ext cx="3600" cy="856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48" name="Google Shape;148;p26"/>
              <p:cNvCxnSpPr>
                <a:stCxn id="149" idx="3"/>
              </p:cNvCxnSpPr>
              <p:nvPr/>
            </p:nvCxnSpPr>
            <p:spPr>
              <a:xfrm>
                <a:off x="6090400" y="-887727"/>
                <a:ext cx="5400" cy="733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50" name="Google Shape;150;p26"/>
              <p:cNvCxnSpPr>
                <a:stCxn id="151" idx="1"/>
              </p:cNvCxnSpPr>
              <p:nvPr/>
            </p:nvCxnSpPr>
            <p:spPr>
              <a:xfrm>
                <a:off x="0" y="-1126825"/>
                <a:ext cx="0" cy="9723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52" name="Google Shape;152;p26"/>
              <p:cNvCxnSpPr>
                <a:stCxn id="153" idx="3"/>
              </p:cNvCxnSpPr>
              <p:nvPr/>
            </p:nvCxnSpPr>
            <p:spPr>
              <a:xfrm>
                <a:off x="8128000" y="-764627"/>
                <a:ext cx="900" cy="610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54" name="Google Shape;154;p26"/>
              <p:cNvCxnSpPr>
                <a:stCxn id="155" idx="3"/>
              </p:cNvCxnSpPr>
              <p:nvPr/>
            </p:nvCxnSpPr>
            <p:spPr>
              <a:xfrm>
                <a:off x="12192000" y="-518425"/>
                <a:ext cx="1200" cy="363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56" name="Google Shape;156;p26"/>
              <p:cNvCxnSpPr>
                <a:stCxn id="157" idx="3"/>
              </p:cNvCxnSpPr>
              <p:nvPr/>
            </p:nvCxnSpPr>
            <p:spPr>
              <a:xfrm>
                <a:off x="10156824" y="-641527"/>
                <a:ext cx="4200" cy="486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grpSp>
            <p:nvGrpSpPr>
              <p:cNvPr id="158" name="Google Shape;158;p26"/>
              <p:cNvGrpSpPr/>
              <p:nvPr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155" name="Google Shape;155;p26"/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33,87 cm</a:t>
                  </a:r>
                  <a:endParaRPr/>
                </a:p>
              </p:txBody>
            </p:sp>
            <p:cxnSp>
              <p:nvCxnSpPr>
                <p:cNvPr id="159" name="Google Shape;159;p26"/>
                <p:cNvCxnSpPr/>
                <p:nvPr/>
              </p:nvCxnSpPr>
              <p:spPr>
                <a:xfrm>
                  <a:off x="0" y="-480093"/>
                  <a:ext cx="12192000" cy="11297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160" name="Google Shape;160;p26"/>
              <p:cNvGrpSpPr/>
              <p:nvPr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157" name="Google Shape;157;p26"/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28,20 cm</a:t>
                  </a:r>
                  <a:endParaRPr/>
                </a:p>
              </p:txBody>
            </p:sp>
            <p:cxnSp>
              <p:nvCxnSpPr>
                <p:cNvPr id="161" name="Google Shape;161;p26"/>
                <p:cNvCxnSpPr/>
                <p:nvPr/>
              </p:nvCxnSpPr>
              <p:spPr>
                <a:xfrm>
                  <a:off x="0" y="-724066"/>
                  <a:ext cx="10156824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162" name="Google Shape;162;p26"/>
              <p:cNvGrpSpPr/>
              <p:nvPr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153" name="Google Shape;153;p26"/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22,56 cm</a:t>
                  </a:r>
                  <a:endParaRPr/>
                </a:p>
              </p:txBody>
            </p:sp>
            <p:cxnSp>
              <p:nvCxnSpPr>
                <p:cNvPr id="163" name="Google Shape;163;p26"/>
                <p:cNvCxnSpPr/>
                <p:nvPr/>
              </p:nvCxnSpPr>
              <p:spPr>
                <a:xfrm>
                  <a:off x="0" y="-985856"/>
                  <a:ext cx="81280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164" name="Google Shape;164;p26"/>
              <p:cNvGrpSpPr/>
              <p:nvPr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149" name="Google Shape;149;p26"/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16,92 cm</a:t>
                  </a:r>
                  <a:endParaRPr/>
                </a:p>
              </p:txBody>
            </p:sp>
            <p:cxnSp>
              <p:nvCxnSpPr>
                <p:cNvPr id="165" name="Google Shape;165;p26"/>
                <p:cNvCxnSpPr/>
                <p:nvPr/>
              </p:nvCxnSpPr>
              <p:spPr>
                <a:xfrm>
                  <a:off x="0" y="-1247646"/>
                  <a:ext cx="6091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166" name="Google Shape;166;p26"/>
              <p:cNvGrpSpPr/>
              <p:nvPr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147" name="Google Shape;147;p26"/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11,28 cm</a:t>
                  </a:r>
                  <a:endParaRPr/>
                </a:p>
              </p:txBody>
            </p:sp>
            <p:cxnSp>
              <p:nvCxnSpPr>
                <p:cNvPr id="167" name="Google Shape;167;p26"/>
                <p:cNvCxnSpPr/>
                <p:nvPr/>
              </p:nvCxnSpPr>
              <p:spPr>
                <a:xfrm>
                  <a:off x="0" y="-1509436"/>
                  <a:ext cx="4060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168" name="Google Shape;168;p26"/>
              <p:cNvGrpSpPr/>
              <p:nvPr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151" name="Google Shape;151;p26"/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2,82 cm</a:t>
                  </a:r>
                  <a:endParaRPr/>
                </a:p>
              </p:txBody>
            </p:sp>
            <p:cxnSp>
              <p:nvCxnSpPr>
                <p:cNvPr id="169" name="Google Shape;169;p26"/>
                <p:cNvCxnSpPr/>
                <p:nvPr/>
              </p:nvCxnSpPr>
              <p:spPr>
                <a:xfrm>
                  <a:off x="0" y="-1764452"/>
                  <a:ext cx="1015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cxnSp>
            <p:nvCxnSpPr>
              <p:cNvPr id="170" name="Google Shape;170;p26"/>
              <p:cNvCxnSpPr/>
              <p:nvPr/>
            </p:nvCxnSpPr>
            <p:spPr>
              <a:xfrm>
                <a:off x="1015200" y="-1113866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grpSp>
          <p:nvGrpSpPr>
            <p:cNvPr id="171" name="Google Shape;171;p26"/>
            <p:cNvGrpSpPr/>
            <p:nvPr/>
          </p:nvGrpSpPr>
          <p:grpSpPr>
            <a:xfrm>
              <a:off x="-715963" y="-4004"/>
              <a:ext cx="590565" cy="6862005"/>
              <a:chOff x="-715963" y="-4004"/>
              <a:chExt cx="590565" cy="6862005"/>
            </a:xfrm>
          </p:grpSpPr>
          <p:sp>
            <p:nvSpPr>
              <p:cNvPr id="172" name="Google Shape;172;p26"/>
              <p:cNvSpPr/>
              <p:nvPr/>
            </p:nvSpPr>
            <p:spPr>
              <a:xfrm rot="-54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2,13 cm</a:t>
                </a:r>
                <a:endParaRPr/>
              </a:p>
            </p:txBody>
          </p:sp>
          <p:sp>
            <p:nvSpPr>
              <p:cNvPr id="173" name="Google Shape;173;p26"/>
              <p:cNvSpPr/>
              <p:nvPr/>
            </p:nvSpPr>
            <p:spPr>
              <a:xfrm rot="-54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174" name="Google Shape;174;p26"/>
              <p:cNvSpPr/>
              <p:nvPr/>
            </p:nvSpPr>
            <p:spPr>
              <a:xfrm rot="-54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175" name="Google Shape;175;p26"/>
              <p:cNvSpPr/>
              <p:nvPr/>
            </p:nvSpPr>
            <p:spPr>
              <a:xfrm rot="-54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cxnSp>
            <p:nvCxnSpPr>
              <p:cNvPr id="176" name="Google Shape;176;p26"/>
              <p:cNvCxnSpPr/>
              <p:nvPr/>
            </p:nvCxnSpPr>
            <p:spPr>
              <a:xfrm rot="10800000">
                <a:off x="-216188" y="3976734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77" name="Google Shape;177;p26"/>
              <p:cNvCxnSpPr/>
              <p:nvPr/>
            </p:nvCxnSpPr>
            <p:spPr>
              <a:xfrm>
                <a:off x="-650022" y="4059797"/>
                <a:ext cx="523098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78" name="Google Shape;178;p26"/>
              <p:cNvCxnSpPr>
                <a:stCxn id="179" idx="3"/>
              </p:cNvCxnSpPr>
              <p:nvPr/>
            </p:nvCxnSpPr>
            <p:spPr>
              <a:xfrm rot="10800000" flipH="1">
                <a:off x="-489823" y="-3804"/>
                <a:ext cx="363900" cy="54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80" name="Google Shape;180;p26"/>
              <p:cNvCxnSpPr>
                <a:stCxn id="179" idx="1"/>
              </p:cNvCxnSpPr>
              <p:nvPr/>
            </p:nvCxnSpPr>
            <p:spPr>
              <a:xfrm rot="10800000" flipH="1">
                <a:off x="-489823" y="6091896"/>
                <a:ext cx="363900" cy="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sp>
            <p:nvSpPr>
              <p:cNvPr id="179" name="Google Shape;179;p26"/>
              <p:cNvSpPr/>
              <p:nvPr/>
            </p:nvSpPr>
            <p:spPr>
              <a:xfrm rot="-54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16,92 cm</a:t>
                </a:r>
                <a:endParaRPr/>
              </a:p>
            </p:txBody>
          </p:sp>
          <p:cxnSp>
            <p:nvCxnSpPr>
              <p:cNvPr id="181" name="Google Shape;181;p26"/>
              <p:cNvCxnSpPr/>
              <p:nvPr/>
            </p:nvCxnSpPr>
            <p:spPr>
              <a:xfrm rot="-5400000">
                <a:off x="-3432384" y="3047196"/>
                <a:ext cx="6091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triangle" w="med" len="med"/>
                <a:tailEnd type="none" w="sm" len="sm"/>
              </a:ln>
            </p:spPr>
          </p:cxnSp>
          <p:sp>
            <p:nvSpPr>
              <p:cNvPr id="182" name="Google Shape;182;p26"/>
              <p:cNvSpPr/>
              <p:nvPr/>
            </p:nvSpPr>
            <p:spPr>
              <a:xfrm rot="-54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11,28 cm</a:t>
                </a:r>
                <a:endParaRPr/>
              </a:p>
            </p:txBody>
          </p:sp>
          <p:cxnSp>
            <p:nvCxnSpPr>
              <p:cNvPr id="183" name="Google Shape;183;p26"/>
              <p:cNvCxnSpPr/>
              <p:nvPr/>
            </p:nvCxnSpPr>
            <p:spPr>
              <a:xfrm rot="-5400000">
                <a:off x="-2540284" y="2031996"/>
                <a:ext cx="40608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triangle" w="med" len="med"/>
                <a:tailEnd type="none" w="sm" len="sm"/>
              </a:ln>
            </p:spPr>
          </p:cxnSp>
          <p:cxnSp>
            <p:nvCxnSpPr>
              <p:cNvPr id="184" name="Google Shape;184;p26"/>
              <p:cNvCxnSpPr/>
              <p:nvPr/>
            </p:nvCxnSpPr>
            <p:spPr>
              <a:xfrm rot="10800000">
                <a:off x="-208461" y="6773298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185" name="Google Shape;185;p26"/>
              <p:cNvCxnSpPr/>
              <p:nvPr/>
            </p:nvCxnSpPr>
            <p:spPr>
              <a:xfrm rot="10800000">
                <a:off x="-216188" y="1943964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sp>
          <p:nvSpPr>
            <p:cNvPr id="186" name="Google Shape;186;p26"/>
            <p:cNvSpPr txBox="1"/>
            <p:nvPr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Oslo 2019</a:t>
              </a:r>
              <a:endParaRPr/>
            </a:p>
          </p:txBody>
        </p:sp>
      </p:grpSp>
      <p:grpSp>
        <p:nvGrpSpPr>
          <p:cNvPr id="187" name="Google Shape;187;p26"/>
          <p:cNvGrpSpPr/>
          <p:nvPr/>
        </p:nvGrpSpPr>
        <p:grpSpPr>
          <a:xfrm>
            <a:off x="12252770" y="1"/>
            <a:ext cx="1165167" cy="6855561"/>
            <a:chOff x="12252770" y="1"/>
            <a:chExt cx="1165167" cy="6855561"/>
          </a:xfrm>
        </p:grpSpPr>
        <p:grpSp>
          <p:nvGrpSpPr>
            <p:cNvPr id="188" name="Google Shape;188;p26"/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189" name="Google Shape;189;p26"/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90" name="Google Shape;190;p26"/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191" name="Google Shape;191;p26"/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192" name="Google Shape;192;p26"/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93" name="Google Shape;193;p26"/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94" name="Google Shape;194;p26"/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95" name="Google Shape;195;p26"/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196" name="Google Shape;196;p26"/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97" name="Google Shape;197;p26"/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98" name="Google Shape;198;p26"/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99" name="Google Shape;199;p26"/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200" name="Google Shape;200;p26"/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1" name="Google Shape;201;p26"/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2" name="Google Shape;202;p26"/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03" name="Google Shape;203;p26"/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204" name="Google Shape;204;p26"/>
            <p:cNvSpPr txBox="1"/>
            <p:nvPr/>
          </p:nvSpPr>
          <p:spPr>
            <a:xfrm>
              <a:off x="12252771" y="3429000"/>
              <a:ext cx="1127661" cy="34265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Det er lov å endre bakgrunnsfarge.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På sider med positiv logo benyttes alltid lyse bakgrunnsfarger.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Sørg alltid for god lesbarhet/kontrast </a:t>
              </a: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og følg lovlige farge-kombinasjoner.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05" name="Google Shape;205;p26"/>
            <p:cNvCxnSpPr>
              <a:stCxn id="192" idx="3"/>
              <a:endCxn id="196" idx="3"/>
            </p:cNvCxnSpPr>
            <p:nvPr/>
          </p:nvCxnSpPr>
          <p:spPr>
            <a:xfrm>
              <a:off x="12610441" y="212088"/>
              <a:ext cx="600" cy="956100"/>
            </a:xfrm>
            <a:prstGeom prst="bentConnector3">
              <a:avLst>
                <a:gd name="adj1" fmla="val 1025000"/>
              </a:avLst>
            </a:prstGeom>
            <a:noFill/>
            <a:ln w="9525" cap="sq" cmpd="sng">
              <a:solidFill>
                <a:schemeClr val="dk1"/>
              </a:solidFill>
              <a:prstDash val="solid"/>
              <a:bevel/>
              <a:headEnd type="none" w="sm" len="sm"/>
              <a:tailEnd type="none" w="sm" len="sm"/>
            </a:ln>
          </p:spPr>
        </p:cxnSp>
        <p:sp>
          <p:nvSpPr>
            <p:cNvPr id="206" name="Google Shape;206;p26"/>
            <p:cNvSpPr txBox="1"/>
            <p:nvPr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Mørk blå og mørk grønn bakgrunn, skal alltid ha negativ tekst/logo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1197856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tellysbilde grønn">
  <p:cSld name="Tittellysbilde grønn">
    <p:bg>
      <p:bgPr>
        <a:solidFill>
          <a:schemeClr val="accent2"/>
        </a:solidFill>
        <a:effectLst/>
      </p:bgPr>
    </p:bg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7"/>
          <p:cNvSpPr>
            <a:spLocks noGrp="1"/>
          </p:cNvSpPr>
          <p:nvPr>
            <p:ph type="body" idx="1"/>
          </p:nvPr>
        </p:nvSpPr>
        <p:spPr>
          <a:xfrm>
            <a:off x="8121600" y="4060800"/>
            <a:ext cx="2030400" cy="2030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3495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00"/>
              <a:buFont typeface="Arial"/>
              <a:buChar char="•"/>
              <a:defRPr sz="100">
                <a:solidFill>
                  <a:schemeClr val="accent1"/>
                </a:solidFill>
              </a:defRPr>
            </a:lvl1pPr>
            <a:lvl2pPr marL="914400" lvl="1" indent="-3543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9" name="Google Shape;209;p27"/>
          <p:cNvSpPr txBox="1">
            <a:spLocks noGrp="1"/>
          </p:cNvSpPr>
          <p:nvPr>
            <p:ph type="dt" idx="10"/>
          </p:nvPr>
        </p:nvSpPr>
        <p:spPr>
          <a:xfrm>
            <a:off x="720000" y="10736237"/>
            <a:ext cx="13151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27"/>
          <p:cNvSpPr txBox="1">
            <a:spLocks noGrp="1"/>
          </p:cNvSpPr>
          <p:nvPr>
            <p:ph type="ftr" idx="11"/>
          </p:nvPr>
        </p:nvSpPr>
        <p:spPr>
          <a:xfrm>
            <a:off x="4064000" y="10736237"/>
            <a:ext cx="4064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27"/>
          <p:cNvSpPr txBox="1">
            <a:spLocks noGrp="1"/>
          </p:cNvSpPr>
          <p:nvPr>
            <p:ph type="sldNum" idx="12"/>
          </p:nvPr>
        </p:nvSpPr>
        <p:spPr>
          <a:xfrm>
            <a:off x="-1" y="10736237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sp>
        <p:nvSpPr>
          <p:cNvPr id="212" name="Google Shape;212;p27"/>
          <p:cNvSpPr txBox="1">
            <a:spLocks noGrp="1"/>
          </p:cNvSpPr>
          <p:nvPr>
            <p:ph type="ctrTitle"/>
          </p:nvPr>
        </p:nvSpPr>
        <p:spPr>
          <a:xfrm>
            <a:off x="-2" y="0"/>
            <a:ext cx="10164765" cy="6091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015200" tIns="0" rIns="203040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27"/>
          <p:cNvSpPr txBox="1">
            <a:spLocks noGrp="1"/>
          </p:cNvSpPr>
          <p:nvPr>
            <p:ph type="subTitle" idx="2"/>
          </p:nvPr>
        </p:nvSpPr>
        <p:spPr>
          <a:xfrm>
            <a:off x="1019175" y="4060824"/>
            <a:ext cx="5076825" cy="203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0000" rIns="0" bIns="180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14" name="Google Shape;214;p27"/>
          <p:cNvSpPr>
            <a:spLocks noGrp="1"/>
          </p:cNvSpPr>
          <p:nvPr>
            <p:ph type="body" idx="3"/>
          </p:nvPr>
        </p:nvSpPr>
        <p:spPr>
          <a:xfrm>
            <a:off x="8596800" y="4536000"/>
            <a:ext cx="1080000" cy="1080000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3495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00"/>
              <a:buFont typeface="Arial"/>
              <a:buChar char="•"/>
              <a:defRPr sz="100">
                <a:solidFill>
                  <a:schemeClr val="accent1"/>
                </a:solidFill>
              </a:defRPr>
            </a:lvl1pPr>
            <a:lvl2pPr marL="914400" lvl="1" indent="-3543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5" name="Google Shape;215;p27"/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Tittellysbilde grønn 2</a:t>
            </a:r>
            <a:endParaRPr/>
          </a:p>
        </p:txBody>
      </p:sp>
      <p:grpSp>
        <p:nvGrpSpPr>
          <p:cNvPr id="216" name="Google Shape;216;p27"/>
          <p:cNvGrpSpPr/>
          <p:nvPr/>
        </p:nvGrpSpPr>
        <p:grpSpPr>
          <a:xfrm>
            <a:off x="-715964" y="-1306644"/>
            <a:ext cx="12909164" cy="8164645"/>
            <a:chOff x="-715963" y="-1306644"/>
            <a:chExt cx="12909164" cy="8164645"/>
          </a:xfrm>
        </p:grpSpPr>
        <p:grpSp>
          <p:nvGrpSpPr>
            <p:cNvPr id="217" name="Google Shape;217;p27"/>
            <p:cNvGrpSpPr/>
            <p:nvPr/>
          </p:nvGrpSpPr>
          <p:grpSpPr>
            <a:xfrm>
              <a:off x="-800" y="-1306644"/>
              <a:ext cx="12194000" cy="1075437"/>
              <a:chOff x="-800" y="-1229864"/>
              <a:chExt cx="12194000" cy="1075437"/>
            </a:xfrm>
          </p:grpSpPr>
          <p:grpSp>
            <p:nvGrpSpPr>
              <p:cNvPr id="218" name="Google Shape;218;p27"/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</p:grpSpPr>
            <p:sp>
              <p:nvSpPr>
                <p:cNvPr id="219" name="Google Shape;219;p27"/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220" name="Google Shape;220;p27"/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221" name="Google Shape;221;p27"/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222" name="Google Shape;222;p27"/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223" name="Google Shape;223;p27"/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224" name="Google Shape;224;p27"/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</p:grpSp>
          <p:cxnSp>
            <p:nvCxnSpPr>
              <p:cNvPr id="225" name="Google Shape;225;p27"/>
              <p:cNvCxnSpPr/>
              <p:nvPr/>
            </p:nvCxnSpPr>
            <p:spPr>
              <a:xfrm>
                <a:off x="2032200" y="-327852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26" name="Google Shape;226;p27"/>
              <p:cNvCxnSpPr>
                <a:stCxn id="227" idx="3"/>
              </p:cNvCxnSpPr>
              <p:nvPr/>
            </p:nvCxnSpPr>
            <p:spPr>
              <a:xfrm>
                <a:off x="4060800" y="-1010827"/>
                <a:ext cx="3600" cy="856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28" name="Google Shape;228;p27"/>
              <p:cNvCxnSpPr>
                <a:stCxn id="229" idx="3"/>
              </p:cNvCxnSpPr>
              <p:nvPr/>
            </p:nvCxnSpPr>
            <p:spPr>
              <a:xfrm>
                <a:off x="6090400" y="-887727"/>
                <a:ext cx="5400" cy="733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30" name="Google Shape;230;p27"/>
              <p:cNvCxnSpPr>
                <a:stCxn id="231" idx="1"/>
              </p:cNvCxnSpPr>
              <p:nvPr/>
            </p:nvCxnSpPr>
            <p:spPr>
              <a:xfrm>
                <a:off x="0" y="-1126825"/>
                <a:ext cx="0" cy="9723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32" name="Google Shape;232;p27"/>
              <p:cNvCxnSpPr>
                <a:stCxn id="233" idx="3"/>
              </p:cNvCxnSpPr>
              <p:nvPr/>
            </p:nvCxnSpPr>
            <p:spPr>
              <a:xfrm>
                <a:off x="8128000" y="-764627"/>
                <a:ext cx="900" cy="610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34" name="Google Shape;234;p27"/>
              <p:cNvCxnSpPr>
                <a:stCxn id="235" idx="3"/>
              </p:cNvCxnSpPr>
              <p:nvPr/>
            </p:nvCxnSpPr>
            <p:spPr>
              <a:xfrm>
                <a:off x="12192000" y="-518425"/>
                <a:ext cx="1200" cy="363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36" name="Google Shape;236;p27"/>
              <p:cNvCxnSpPr>
                <a:stCxn id="237" idx="3"/>
              </p:cNvCxnSpPr>
              <p:nvPr/>
            </p:nvCxnSpPr>
            <p:spPr>
              <a:xfrm>
                <a:off x="10156824" y="-641527"/>
                <a:ext cx="4200" cy="486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grpSp>
            <p:nvGrpSpPr>
              <p:cNvPr id="238" name="Google Shape;238;p27"/>
              <p:cNvGrpSpPr/>
              <p:nvPr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235" name="Google Shape;235;p27"/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33,87 cm</a:t>
                  </a:r>
                  <a:endParaRPr/>
                </a:p>
              </p:txBody>
            </p:sp>
            <p:cxnSp>
              <p:nvCxnSpPr>
                <p:cNvPr id="239" name="Google Shape;239;p27"/>
                <p:cNvCxnSpPr/>
                <p:nvPr/>
              </p:nvCxnSpPr>
              <p:spPr>
                <a:xfrm>
                  <a:off x="0" y="-480093"/>
                  <a:ext cx="12192000" cy="11297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240" name="Google Shape;240;p27"/>
              <p:cNvGrpSpPr/>
              <p:nvPr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237" name="Google Shape;237;p27"/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28,20 cm</a:t>
                  </a:r>
                  <a:endParaRPr/>
                </a:p>
              </p:txBody>
            </p:sp>
            <p:cxnSp>
              <p:nvCxnSpPr>
                <p:cNvPr id="241" name="Google Shape;241;p27"/>
                <p:cNvCxnSpPr/>
                <p:nvPr/>
              </p:nvCxnSpPr>
              <p:spPr>
                <a:xfrm>
                  <a:off x="0" y="-724066"/>
                  <a:ext cx="10156824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242" name="Google Shape;242;p27"/>
              <p:cNvGrpSpPr/>
              <p:nvPr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233" name="Google Shape;233;p27"/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22,56 cm</a:t>
                  </a:r>
                  <a:endParaRPr/>
                </a:p>
              </p:txBody>
            </p:sp>
            <p:cxnSp>
              <p:nvCxnSpPr>
                <p:cNvPr id="243" name="Google Shape;243;p27"/>
                <p:cNvCxnSpPr/>
                <p:nvPr/>
              </p:nvCxnSpPr>
              <p:spPr>
                <a:xfrm>
                  <a:off x="0" y="-985856"/>
                  <a:ext cx="81280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244" name="Google Shape;244;p27"/>
              <p:cNvGrpSpPr/>
              <p:nvPr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229" name="Google Shape;229;p27"/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16,92 cm</a:t>
                  </a:r>
                  <a:endParaRPr/>
                </a:p>
              </p:txBody>
            </p:sp>
            <p:cxnSp>
              <p:nvCxnSpPr>
                <p:cNvPr id="245" name="Google Shape;245;p27"/>
                <p:cNvCxnSpPr/>
                <p:nvPr/>
              </p:nvCxnSpPr>
              <p:spPr>
                <a:xfrm>
                  <a:off x="0" y="-1247646"/>
                  <a:ext cx="6091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246" name="Google Shape;246;p27"/>
              <p:cNvGrpSpPr/>
              <p:nvPr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227" name="Google Shape;227;p27"/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11,28 cm</a:t>
                  </a:r>
                  <a:endParaRPr/>
                </a:p>
              </p:txBody>
            </p:sp>
            <p:cxnSp>
              <p:nvCxnSpPr>
                <p:cNvPr id="247" name="Google Shape;247;p27"/>
                <p:cNvCxnSpPr/>
                <p:nvPr/>
              </p:nvCxnSpPr>
              <p:spPr>
                <a:xfrm>
                  <a:off x="0" y="-1509436"/>
                  <a:ext cx="4060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248" name="Google Shape;248;p27"/>
              <p:cNvGrpSpPr/>
              <p:nvPr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231" name="Google Shape;231;p27"/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2,82 cm</a:t>
                  </a:r>
                  <a:endParaRPr/>
                </a:p>
              </p:txBody>
            </p:sp>
            <p:cxnSp>
              <p:nvCxnSpPr>
                <p:cNvPr id="249" name="Google Shape;249;p27"/>
                <p:cNvCxnSpPr/>
                <p:nvPr/>
              </p:nvCxnSpPr>
              <p:spPr>
                <a:xfrm>
                  <a:off x="0" y="-1764452"/>
                  <a:ext cx="1015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cxnSp>
            <p:nvCxnSpPr>
              <p:cNvPr id="250" name="Google Shape;250;p27"/>
              <p:cNvCxnSpPr/>
              <p:nvPr/>
            </p:nvCxnSpPr>
            <p:spPr>
              <a:xfrm>
                <a:off x="1015200" y="-1113866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grpSp>
          <p:nvGrpSpPr>
            <p:cNvPr id="251" name="Google Shape;251;p27"/>
            <p:cNvGrpSpPr/>
            <p:nvPr/>
          </p:nvGrpSpPr>
          <p:grpSpPr>
            <a:xfrm>
              <a:off x="-715963" y="-4004"/>
              <a:ext cx="590565" cy="6862005"/>
              <a:chOff x="-715963" y="-4004"/>
              <a:chExt cx="590565" cy="6862005"/>
            </a:xfrm>
          </p:grpSpPr>
          <p:sp>
            <p:nvSpPr>
              <p:cNvPr id="252" name="Google Shape;252;p27"/>
              <p:cNvSpPr/>
              <p:nvPr/>
            </p:nvSpPr>
            <p:spPr>
              <a:xfrm rot="-54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2,13 cm</a:t>
                </a:r>
                <a:endParaRPr/>
              </a:p>
            </p:txBody>
          </p:sp>
          <p:sp>
            <p:nvSpPr>
              <p:cNvPr id="253" name="Google Shape;253;p27"/>
              <p:cNvSpPr/>
              <p:nvPr/>
            </p:nvSpPr>
            <p:spPr>
              <a:xfrm rot="-54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254" name="Google Shape;254;p27"/>
              <p:cNvSpPr/>
              <p:nvPr/>
            </p:nvSpPr>
            <p:spPr>
              <a:xfrm rot="-54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255" name="Google Shape;255;p27"/>
              <p:cNvSpPr/>
              <p:nvPr/>
            </p:nvSpPr>
            <p:spPr>
              <a:xfrm rot="-54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cxnSp>
            <p:nvCxnSpPr>
              <p:cNvPr id="256" name="Google Shape;256;p27"/>
              <p:cNvCxnSpPr/>
              <p:nvPr/>
            </p:nvCxnSpPr>
            <p:spPr>
              <a:xfrm rot="10800000">
                <a:off x="-216188" y="3976734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57" name="Google Shape;257;p27"/>
              <p:cNvCxnSpPr/>
              <p:nvPr/>
            </p:nvCxnSpPr>
            <p:spPr>
              <a:xfrm>
                <a:off x="-650022" y="4059797"/>
                <a:ext cx="523098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58" name="Google Shape;258;p27"/>
              <p:cNvCxnSpPr>
                <a:stCxn id="259" idx="3"/>
              </p:cNvCxnSpPr>
              <p:nvPr/>
            </p:nvCxnSpPr>
            <p:spPr>
              <a:xfrm rot="10800000" flipH="1">
                <a:off x="-489823" y="-3804"/>
                <a:ext cx="363900" cy="54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60" name="Google Shape;260;p27"/>
              <p:cNvCxnSpPr>
                <a:stCxn id="259" idx="1"/>
              </p:cNvCxnSpPr>
              <p:nvPr/>
            </p:nvCxnSpPr>
            <p:spPr>
              <a:xfrm rot="10800000" flipH="1">
                <a:off x="-489823" y="6091896"/>
                <a:ext cx="363900" cy="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sp>
            <p:nvSpPr>
              <p:cNvPr id="259" name="Google Shape;259;p27"/>
              <p:cNvSpPr/>
              <p:nvPr/>
            </p:nvSpPr>
            <p:spPr>
              <a:xfrm rot="-54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16,92 cm</a:t>
                </a:r>
                <a:endParaRPr/>
              </a:p>
            </p:txBody>
          </p:sp>
          <p:cxnSp>
            <p:nvCxnSpPr>
              <p:cNvPr id="261" name="Google Shape;261;p27"/>
              <p:cNvCxnSpPr/>
              <p:nvPr/>
            </p:nvCxnSpPr>
            <p:spPr>
              <a:xfrm rot="-5400000">
                <a:off x="-3432384" y="3047196"/>
                <a:ext cx="6091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triangle" w="med" len="med"/>
                <a:tailEnd type="none" w="sm" len="sm"/>
              </a:ln>
            </p:spPr>
          </p:cxnSp>
          <p:sp>
            <p:nvSpPr>
              <p:cNvPr id="262" name="Google Shape;262;p27"/>
              <p:cNvSpPr/>
              <p:nvPr/>
            </p:nvSpPr>
            <p:spPr>
              <a:xfrm rot="-54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11,28 cm</a:t>
                </a:r>
                <a:endParaRPr/>
              </a:p>
            </p:txBody>
          </p:sp>
          <p:cxnSp>
            <p:nvCxnSpPr>
              <p:cNvPr id="263" name="Google Shape;263;p27"/>
              <p:cNvCxnSpPr/>
              <p:nvPr/>
            </p:nvCxnSpPr>
            <p:spPr>
              <a:xfrm rot="-5400000">
                <a:off x="-2540284" y="2031996"/>
                <a:ext cx="40608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triangle" w="med" len="med"/>
                <a:tailEnd type="none" w="sm" len="sm"/>
              </a:ln>
            </p:spPr>
          </p:cxnSp>
          <p:cxnSp>
            <p:nvCxnSpPr>
              <p:cNvPr id="264" name="Google Shape;264;p27"/>
              <p:cNvCxnSpPr/>
              <p:nvPr/>
            </p:nvCxnSpPr>
            <p:spPr>
              <a:xfrm rot="10800000">
                <a:off x="-208461" y="6773298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65" name="Google Shape;265;p27"/>
              <p:cNvCxnSpPr/>
              <p:nvPr/>
            </p:nvCxnSpPr>
            <p:spPr>
              <a:xfrm rot="10800000">
                <a:off x="-216188" y="1943964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sp>
          <p:nvSpPr>
            <p:cNvPr id="266" name="Google Shape;266;p27"/>
            <p:cNvSpPr txBox="1"/>
            <p:nvPr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Oslo 2019</a:t>
              </a:r>
              <a:endParaRPr/>
            </a:p>
          </p:txBody>
        </p:sp>
      </p:grpSp>
      <p:grpSp>
        <p:nvGrpSpPr>
          <p:cNvPr id="267" name="Google Shape;267;p27"/>
          <p:cNvGrpSpPr/>
          <p:nvPr/>
        </p:nvGrpSpPr>
        <p:grpSpPr>
          <a:xfrm>
            <a:off x="12252770" y="1"/>
            <a:ext cx="1165167" cy="6855561"/>
            <a:chOff x="12252770" y="1"/>
            <a:chExt cx="1165167" cy="6855561"/>
          </a:xfrm>
        </p:grpSpPr>
        <p:grpSp>
          <p:nvGrpSpPr>
            <p:cNvPr id="268" name="Google Shape;268;p27"/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269" name="Google Shape;269;p27"/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70" name="Google Shape;270;p27"/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271" name="Google Shape;271;p27"/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272" name="Google Shape;272;p27"/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3" name="Google Shape;273;p27"/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4" name="Google Shape;274;p27"/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275" name="Google Shape;275;p27"/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276" name="Google Shape;276;p27"/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7" name="Google Shape;277;p27"/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78" name="Google Shape;278;p27"/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279" name="Google Shape;279;p27"/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280" name="Google Shape;280;p27"/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81" name="Google Shape;281;p27"/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82" name="Google Shape;282;p27"/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83" name="Google Shape;283;p27"/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284" name="Google Shape;284;p27"/>
            <p:cNvSpPr txBox="1"/>
            <p:nvPr/>
          </p:nvSpPr>
          <p:spPr>
            <a:xfrm>
              <a:off x="12252771" y="3429000"/>
              <a:ext cx="1127661" cy="34265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Det er lov å endre bakgrunnsfarge.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På sider med positiv logo benyttes alltid lyse bakgrunnsfarger.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Sørg alltid for god lesbarhet/kontrast </a:t>
              </a: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og følg lovlige farge-kombinasjoner.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85" name="Google Shape;285;p27"/>
            <p:cNvCxnSpPr>
              <a:stCxn id="272" idx="3"/>
              <a:endCxn id="276" idx="3"/>
            </p:cNvCxnSpPr>
            <p:nvPr/>
          </p:nvCxnSpPr>
          <p:spPr>
            <a:xfrm>
              <a:off x="12610441" y="212088"/>
              <a:ext cx="600" cy="956100"/>
            </a:xfrm>
            <a:prstGeom prst="bentConnector3">
              <a:avLst>
                <a:gd name="adj1" fmla="val 1025000"/>
              </a:avLst>
            </a:prstGeom>
            <a:noFill/>
            <a:ln w="9525" cap="sq" cmpd="sng">
              <a:solidFill>
                <a:schemeClr val="dk1"/>
              </a:solidFill>
              <a:prstDash val="solid"/>
              <a:bevel/>
              <a:headEnd type="none" w="sm" len="sm"/>
              <a:tailEnd type="none" w="sm" len="sm"/>
            </a:ln>
          </p:spPr>
        </p:cxnSp>
        <p:sp>
          <p:nvSpPr>
            <p:cNvPr id="286" name="Google Shape;286;p27"/>
            <p:cNvSpPr txBox="1"/>
            <p:nvPr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Mørk blå og mørk grønn bakgrunn, skal alltid ha negativ tekst/logo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37455245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tellysbilde gul">
  <p:cSld name="Tittellysbilde gul">
    <p:bg>
      <p:bgPr>
        <a:solidFill>
          <a:schemeClr val="lt2"/>
        </a:solidFill>
        <a:effectLst/>
      </p:bgPr>
    </p:bg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8"/>
          <p:cNvSpPr txBox="1">
            <a:spLocks noGrp="1"/>
          </p:cNvSpPr>
          <p:nvPr>
            <p:ph type="ctrTitle"/>
          </p:nvPr>
        </p:nvSpPr>
        <p:spPr>
          <a:xfrm>
            <a:off x="0" y="-1"/>
            <a:ext cx="12192000" cy="609282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2534400" tIns="0" rIns="203040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9" name="Google Shape;289;p28"/>
          <p:cNvSpPr>
            <a:spLocks noGrp="1"/>
          </p:cNvSpPr>
          <p:nvPr>
            <p:ph type="body" idx="1"/>
          </p:nvPr>
        </p:nvSpPr>
        <p:spPr>
          <a:xfrm>
            <a:off x="0" y="1600"/>
            <a:ext cx="2030400" cy="20304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3495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6"/>
              </a:buClr>
              <a:buSzPts val="100"/>
              <a:buFont typeface="Arial"/>
              <a:buChar char="•"/>
              <a:defRPr sz="100">
                <a:solidFill>
                  <a:schemeClr val="accent6"/>
                </a:solidFill>
              </a:defRPr>
            </a:lvl1pPr>
            <a:lvl2pPr marL="914400" lvl="1" indent="-3543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0" name="Google Shape;290;p28"/>
          <p:cNvSpPr txBox="1">
            <a:spLocks noGrp="1"/>
          </p:cNvSpPr>
          <p:nvPr>
            <p:ph type="dt" idx="10"/>
          </p:nvPr>
        </p:nvSpPr>
        <p:spPr>
          <a:xfrm>
            <a:off x="720000" y="10736237"/>
            <a:ext cx="13151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p28"/>
          <p:cNvSpPr txBox="1">
            <a:spLocks noGrp="1"/>
          </p:cNvSpPr>
          <p:nvPr>
            <p:ph type="ftr" idx="11"/>
          </p:nvPr>
        </p:nvSpPr>
        <p:spPr>
          <a:xfrm>
            <a:off x="4064000" y="10736237"/>
            <a:ext cx="4064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28"/>
          <p:cNvSpPr txBox="1">
            <a:spLocks noGrp="1"/>
          </p:cNvSpPr>
          <p:nvPr>
            <p:ph type="sldNum" idx="12"/>
          </p:nvPr>
        </p:nvSpPr>
        <p:spPr>
          <a:xfrm>
            <a:off x="-1" y="10736237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sp>
        <p:nvSpPr>
          <p:cNvPr id="293" name="Google Shape;293;p28"/>
          <p:cNvSpPr txBox="1">
            <a:spLocks noGrp="1"/>
          </p:cNvSpPr>
          <p:nvPr>
            <p:ph type="subTitle" idx="2"/>
          </p:nvPr>
        </p:nvSpPr>
        <p:spPr>
          <a:xfrm>
            <a:off x="2035175" y="4060824"/>
            <a:ext cx="8121600" cy="203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7600" tIns="180000" rIns="0" bIns="180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4" name="Google Shape;294;p28"/>
          <p:cNvSpPr>
            <a:spLocks noGrp="1"/>
          </p:cNvSpPr>
          <p:nvPr>
            <p:ph type="body" idx="3"/>
          </p:nvPr>
        </p:nvSpPr>
        <p:spPr>
          <a:xfrm>
            <a:off x="472037" y="476800"/>
            <a:ext cx="1080000" cy="1080000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3495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6"/>
              </a:buClr>
              <a:buSzPts val="100"/>
              <a:buFont typeface="Arial"/>
              <a:buChar char="•"/>
              <a:defRPr sz="100">
                <a:solidFill>
                  <a:schemeClr val="accent6"/>
                </a:solidFill>
              </a:defRPr>
            </a:lvl1pPr>
            <a:lvl2pPr marL="914400" lvl="1" indent="-3543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5" name="Google Shape;295;p28"/>
          <p:cNvSpPr>
            <a:spLocks noGrp="1"/>
          </p:cNvSpPr>
          <p:nvPr>
            <p:ph type="body" idx="4"/>
          </p:nvPr>
        </p:nvSpPr>
        <p:spPr>
          <a:xfrm>
            <a:off x="10152000" y="4060800"/>
            <a:ext cx="2030400" cy="20304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6"/>
              </a:buClr>
              <a:buSzPts val="100"/>
              <a:buFont typeface="Arial"/>
              <a:buNone/>
              <a:defRPr sz="100">
                <a:solidFill>
                  <a:schemeClr val="accent6"/>
                </a:solidFill>
              </a:defRPr>
            </a:lvl1pPr>
            <a:lvl2pPr marL="914400" lvl="1" indent="-3543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6" name="Google Shape;296;p28"/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Tittellysbilde gul 2</a:t>
            </a:r>
            <a:endParaRPr/>
          </a:p>
        </p:txBody>
      </p:sp>
      <p:grpSp>
        <p:nvGrpSpPr>
          <p:cNvPr id="297" name="Google Shape;297;p28"/>
          <p:cNvGrpSpPr/>
          <p:nvPr/>
        </p:nvGrpSpPr>
        <p:grpSpPr>
          <a:xfrm>
            <a:off x="-715964" y="-1306644"/>
            <a:ext cx="12909164" cy="8164645"/>
            <a:chOff x="-715963" y="-1306644"/>
            <a:chExt cx="12909164" cy="8164645"/>
          </a:xfrm>
        </p:grpSpPr>
        <p:grpSp>
          <p:nvGrpSpPr>
            <p:cNvPr id="298" name="Google Shape;298;p28"/>
            <p:cNvGrpSpPr/>
            <p:nvPr/>
          </p:nvGrpSpPr>
          <p:grpSpPr>
            <a:xfrm>
              <a:off x="-800" y="-1306644"/>
              <a:ext cx="12194000" cy="1075437"/>
              <a:chOff x="-800" y="-1229864"/>
              <a:chExt cx="12194000" cy="1075437"/>
            </a:xfrm>
          </p:grpSpPr>
          <p:grpSp>
            <p:nvGrpSpPr>
              <p:cNvPr id="299" name="Google Shape;299;p28"/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</p:grpSpPr>
            <p:sp>
              <p:nvSpPr>
                <p:cNvPr id="300" name="Google Shape;300;p28"/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301" name="Google Shape;301;p28"/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302" name="Google Shape;302;p28"/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303" name="Google Shape;303;p28"/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304" name="Google Shape;304;p28"/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305" name="Google Shape;305;p28"/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</p:grpSp>
          <p:cxnSp>
            <p:nvCxnSpPr>
              <p:cNvPr id="306" name="Google Shape;306;p28"/>
              <p:cNvCxnSpPr/>
              <p:nvPr/>
            </p:nvCxnSpPr>
            <p:spPr>
              <a:xfrm>
                <a:off x="2032200" y="-327852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307" name="Google Shape;307;p28"/>
              <p:cNvCxnSpPr>
                <a:stCxn id="308" idx="3"/>
              </p:cNvCxnSpPr>
              <p:nvPr/>
            </p:nvCxnSpPr>
            <p:spPr>
              <a:xfrm>
                <a:off x="4060800" y="-1010827"/>
                <a:ext cx="3600" cy="856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309" name="Google Shape;309;p28"/>
              <p:cNvCxnSpPr>
                <a:stCxn id="310" idx="3"/>
              </p:cNvCxnSpPr>
              <p:nvPr/>
            </p:nvCxnSpPr>
            <p:spPr>
              <a:xfrm>
                <a:off x="6090400" y="-887727"/>
                <a:ext cx="5400" cy="733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311" name="Google Shape;311;p28"/>
              <p:cNvCxnSpPr>
                <a:stCxn id="312" idx="1"/>
              </p:cNvCxnSpPr>
              <p:nvPr/>
            </p:nvCxnSpPr>
            <p:spPr>
              <a:xfrm>
                <a:off x="0" y="-1126825"/>
                <a:ext cx="0" cy="9723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313" name="Google Shape;313;p28"/>
              <p:cNvCxnSpPr>
                <a:stCxn id="314" idx="3"/>
              </p:cNvCxnSpPr>
              <p:nvPr/>
            </p:nvCxnSpPr>
            <p:spPr>
              <a:xfrm>
                <a:off x="8128000" y="-764627"/>
                <a:ext cx="900" cy="610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315" name="Google Shape;315;p28"/>
              <p:cNvCxnSpPr>
                <a:stCxn id="316" idx="3"/>
              </p:cNvCxnSpPr>
              <p:nvPr/>
            </p:nvCxnSpPr>
            <p:spPr>
              <a:xfrm>
                <a:off x="12192000" y="-518425"/>
                <a:ext cx="1200" cy="363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317" name="Google Shape;317;p28"/>
              <p:cNvCxnSpPr>
                <a:stCxn id="318" idx="3"/>
              </p:cNvCxnSpPr>
              <p:nvPr/>
            </p:nvCxnSpPr>
            <p:spPr>
              <a:xfrm>
                <a:off x="10156824" y="-641527"/>
                <a:ext cx="4200" cy="486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grpSp>
            <p:nvGrpSpPr>
              <p:cNvPr id="319" name="Google Shape;319;p28"/>
              <p:cNvGrpSpPr/>
              <p:nvPr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316" name="Google Shape;316;p28"/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33,87 cm</a:t>
                  </a:r>
                  <a:endParaRPr/>
                </a:p>
              </p:txBody>
            </p:sp>
            <p:cxnSp>
              <p:nvCxnSpPr>
                <p:cNvPr id="320" name="Google Shape;320;p28"/>
                <p:cNvCxnSpPr/>
                <p:nvPr/>
              </p:nvCxnSpPr>
              <p:spPr>
                <a:xfrm>
                  <a:off x="0" y="-480093"/>
                  <a:ext cx="12192000" cy="11297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321" name="Google Shape;321;p28"/>
              <p:cNvGrpSpPr/>
              <p:nvPr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318" name="Google Shape;318;p28"/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28,20 cm</a:t>
                  </a:r>
                  <a:endParaRPr/>
                </a:p>
              </p:txBody>
            </p:sp>
            <p:cxnSp>
              <p:nvCxnSpPr>
                <p:cNvPr id="322" name="Google Shape;322;p28"/>
                <p:cNvCxnSpPr/>
                <p:nvPr/>
              </p:nvCxnSpPr>
              <p:spPr>
                <a:xfrm>
                  <a:off x="0" y="-724066"/>
                  <a:ext cx="10156824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323" name="Google Shape;323;p28"/>
              <p:cNvGrpSpPr/>
              <p:nvPr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314" name="Google Shape;314;p28"/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22,56 cm</a:t>
                  </a:r>
                  <a:endParaRPr/>
                </a:p>
              </p:txBody>
            </p:sp>
            <p:cxnSp>
              <p:nvCxnSpPr>
                <p:cNvPr id="324" name="Google Shape;324;p28"/>
                <p:cNvCxnSpPr/>
                <p:nvPr/>
              </p:nvCxnSpPr>
              <p:spPr>
                <a:xfrm>
                  <a:off x="0" y="-985856"/>
                  <a:ext cx="81280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325" name="Google Shape;325;p28"/>
              <p:cNvGrpSpPr/>
              <p:nvPr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310" name="Google Shape;310;p28"/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16,92 cm</a:t>
                  </a:r>
                  <a:endParaRPr/>
                </a:p>
              </p:txBody>
            </p:sp>
            <p:cxnSp>
              <p:nvCxnSpPr>
                <p:cNvPr id="326" name="Google Shape;326;p28"/>
                <p:cNvCxnSpPr/>
                <p:nvPr/>
              </p:nvCxnSpPr>
              <p:spPr>
                <a:xfrm>
                  <a:off x="0" y="-1247646"/>
                  <a:ext cx="6091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327" name="Google Shape;327;p28"/>
              <p:cNvGrpSpPr/>
              <p:nvPr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308" name="Google Shape;308;p28"/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11,28 cm</a:t>
                  </a:r>
                  <a:endParaRPr/>
                </a:p>
              </p:txBody>
            </p:sp>
            <p:cxnSp>
              <p:nvCxnSpPr>
                <p:cNvPr id="328" name="Google Shape;328;p28"/>
                <p:cNvCxnSpPr/>
                <p:nvPr/>
              </p:nvCxnSpPr>
              <p:spPr>
                <a:xfrm>
                  <a:off x="0" y="-1509436"/>
                  <a:ext cx="4060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329" name="Google Shape;329;p28"/>
              <p:cNvGrpSpPr/>
              <p:nvPr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312" name="Google Shape;312;p28"/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2,82 cm</a:t>
                  </a:r>
                  <a:endParaRPr/>
                </a:p>
              </p:txBody>
            </p:sp>
            <p:cxnSp>
              <p:nvCxnSpPr>
                <p:cNvPr id="330" name="Google Shape;330;p28"/>
                <p:cNvCxnSpPr/>
                <p:nvPr/>
              </p:nvCxnSpPr>
              <p:spPr>
                <a:xfrm>
                  <a:off x="0" y="-1764452"/>
                  <a:ext cx="1015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cxnSp>
            <p:nvCxnSpPr>
              <p:cNvPr id="331" name="Google Shape;331;p28"/>
              <p:cNvCxnSpPr/>
              <p:nvPr/>
            </p:nvCxnSpPr>
            <p:spPr>
              <a:xfrm>
                <a:off x="1015200" y="-1113866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grpSp>
          <p:nvGrpSpPr>
            <p:cNvPr id="332" name="Google Shape;332;p28"/>
            <p:cNvGrpSpPr/>
            <p:nvPr/>
          </p:nvGrpSpPr>
          <p:grpSpPr>
            <a:xfrm>
              <a:off x="-715963" y="-4004"/>
              <a:ext cx="590565" cy="6862005"/>
              <a:chOff x="-715963" y="-4004"/>
              <a:chExt cx="590565" cy="6862005"/>
            </a:xfrm>
          </p:grpSpPr>
          <p:sp>
            <p:nvSpPr>
              <p:cNvPr id="333" name="Google Shape;333;p28"/>
              <p:cNvSpPr/>
              <p:nvPr/>
            </p:nvSpPr>
            <p:spPr>
              <a:xfrm rot="-54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2,13 cm</a:t>
                </a:r>
                <a:endParaRPr/>
              </a:p>
            </p:txBody>
          </p:sp>
          <p:sp>
            <p:nvSpPr>
              <p:cNvPr id="334" name="Google Shape;334;p28"/>
              <p:cNvSpPr/>
              <p:nvPr/>
            </p:nvSpPr>
            <p:spPr>
              <a:xfrm rot="-54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335" name="Google Shape;335;p28"/>
              <p:cNvSpPr/>
              <p:nvPr/>
            </p:nvSpPr>
            <p:spPr>
              <a:xfrm rot="-54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336" name="Google Shape;336;p28"/>
              <p:cNvSpPr/>
              <p:nvPr/>
            </p:nvSpPr>
            <p:spPr>
              <a:xfrm rot="-54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cxnSp>
            <p:nvCxnSpPr>
              <p:cNvPr id="337" name="Google Shape;337;p28"/>
              <p:cNvCxnSpPr/>
              <p:nvPr/>
            </p:nvCxnSpPr>
            <p:spPr>
              <a:xfrm rot="10800000">
                <a:off x="-216188" y="3976734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338" name="Google Shape;338;p28"/>
              <p:cNvCxnSpPr/>
              <p:nvPr/>
            </p:nvCxnSpPr>
            <p:spPr>
              <a:xfrm>
                <a:off x="-650022" y="4059797"/>
                <a:ext cx="523098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339" name="Google Shape;339;p28"/>
              <p:cNvCxnSpPr>
                <a:stCxn id="340" idx="3"/>
              </p:cNvCxnSpPr>
              <p:nvPr/>
            </p:nvCxnSpPr>
            <p:spPr>
              <a:xfrm rot="10800000" flipH="1">
                <a:off x="-489823" y="-3804"/>
                <a:ext cx="363900" cy="54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341" name="Google Shape;341;p28"/>
              <p:cNvCxnSpPr>
                <a:stCxn id="340" idx="1"/>
              </p:cNvCxnSpPr>
              <p:nvPr/>
            </p:nvCxnSpPr>
            <p:spPr>
              <a:xfrm rot="10800000" flipH="1">
                <a:off x="-489823" y="6091896"/>
                <a:ext cx="363900" cy="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sp>
            <p:nvSpPr>
              <p:cNvPr id="340" name="Google Shape;340;p28"/>
              <p:cNvSpPr/>
              <p:nvPr/>
            </p:nvSpPr>
            <p:spPr>
              <a:xfrm rot="-54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16,92 cm</a:t>
                </a:r>
                <a:endParaRPr/>
              </a:p>
            </p:txBody>
          </p:sp>
          <p:cxnSp>
            <p:nvCxnSpPr>
              <p:cNvPr id="342" name="Google Shape;342;p28"/>
              <p:cNvCxnSpPr/>
              <p:nvPr/>
            </p:nvCxnSpPr>
            <p:spPr>
              <a:xfrm rot="-5400000">
                <a:off x="-3432384" y="3047196"/>
                <a:ext cx="6091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triangle" w="med" len="med"/>
                <a:tailEnd type="none" w="sm" len="sm"/>
              </a:ln>
            </p:spPr>
          </p:cxnSp>
          <p:sp>
            <p:nvSpPr>
              <p:cNvPr id="343" name="Google Shape;343;p28"/>
              <p:cNvSpPr/>
              <p:nvPr/>
            </p:nvSpPr>
            <p:spPr>
              <a:xfrm rot="-54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11,28 cm</a:t>
                </a:r>
                <a:endParaRPr/>
              </a:p>
            </p:txBody>
          </p:sp>
          <p:cxnSp>
            <p:nvCxnSpPr>
              <p:cNvPr id="344" name="Google Shape;344;p28"/>
              <p:cNvCxnSpPr/>
              <p:nvPr/>
            </p:nvCxnSpPr>
            <p:spPr>
              <a:xfrm rot="-5400000">
                <a:off x="-2540284" y="2031996"/>
                <a:ext cx="40608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triangle" w="med" len="med"/>
                <a:tailEnd type="none" w="sm" len="sm"/>
              </a:ln>
            </p:spPr>
          </p:cxnSp>
          <p:cxnSp>
            <p:nvCxnSpPr>
              <p:cNvPr id="345" name="Google Shape;345;p28"/>
              <p:cNvCxnSpPr/>
              <p:nvPr/>
            </p:nvCxnSpPr>
            <p:spPr>
              <a:xfrm rot="10800000">
                <a:off x="-208461" y="6773298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346" name="Google Shape;346;p28"/>
              <p:cNvCxnSpPr/>
              <p:nvPr/>
            </p:nvCxnSpPr>
            <p:spPr>
              <a:xfrm rot="10800000">
                <a:off x="-216188" y="1943964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sp>
          <p:nvSpPr>
            <p:cNvPr id="347" name="Google Shape;347;p28"/>
            <p:cNvSpPr txBox="1"/>
            <p:nvPr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Oslo 2019</a:t>
              </a:r>
              <a:endParaRPr/>
            </a:p>
          </p:txBody>
        </p:sp>
      </p:grpSp>
      <p:grpSp>
        <p:nvGrpSpPr>
          <p:cNvPr id="348" name="Google Shape;348;p28"/>
          <p:cNvGrpSpPr/>
          <p:nvPr/>
        </p:nvGrpSpPr>
        <p:grpSpPr>
          <a:xfrm>
            <a:off x="12252770" y="1"/>
            <a:ext cx="1165167" cy="6855561"/>
            <a:chOff x="12252770" y="1"/>
            <a:chExt cx="1165167" cy="6855561"/>
          </a:xfrm>
        </p:grpSpPr>
        <p:grpSp>
          <p:nvGrpSpPr>
            <p:cNvPr id="349" name="Google Shape;349;p28"/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350" name="Google Shape;350;p28"/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51" name="Google Shape;351;p28"/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352" name="Google Shape;352;p28"/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353" name="Google Shape;353;p28"/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4" name="Google Shape;354;p28"/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5" name="Google Shape;355;p28"/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356" name="Google Shape;356;p28"/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357" name="Google Shape;357;p28"/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8" name="Google Shape;358;p28"/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9" name="Google Shape;359;p28"/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360" name="Google Shape;360;p28"/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361" name="Google Shape;361;p28"/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2" name="Google Shape;362;p28"/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3" name="Google Shape;363;p28"/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64" name="Google Shape;364;p28"/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365" name="Google Shape;365;p28"/>
            <p:cNvSpPr txBox="1"/>
            <p:nvPr/>
          </p:nvSpPr>
          <p:spPr>
            <a:xfrm>
              <a:off x="12252771" y="3429000"/>
              <a:ext cx="1127661" cy="34265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Det er lov å endre bakgrunnsfarge.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På sider med positiv logo benyttes alltid lyse bakgrunnsfarger.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Sørg alltid for god lesbarhet/kontrast </a:t>
              </a: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og følg lovlige farge-kombinasjoner.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66" name="Google Shape;366;p28"/>
            <p:cNvCxnSpPr>
              <a:stCxn id="353" idx="3"/>
              <a:endCxn id="357" idx="3"/>
            </p:cNvCxnSpPr>
            <p:nvPr/>
          </p:nvCxnSpPr>
          <p:spPr>
            <a:xfrm>
              <a:off x="12610441" y="212088"/>
              <a:ext cx="600" cy="956100"/>
            </a:xfrm>
            <a:prstGeom prst="bentConnector3">
              <a:avLst>
                <a:gd name="adj1" fmla="val 1025000"/>
              </a:avLst>
            </a:prstGeom>
            <a:noFill/>
            <a:ln w="9525" cap="sq" cmpd="sng">
              <a:solidFill>
                <a:schemeClr val="dk1"/>
              </a:solidFill>
              <a:prstDash val="solid"/>
              <a:bevel/>
              <a:headEnd type="none" w="sm" len="sm"/>
              <a:tailEnd type="none" w="sm" len="sm"/>
            </a:ln>
          </p:spPr>
        </p:cxnSp>
        <p:sp>
          <p:nvSpPr>
            <p:cNvPr id="367" name="Google Shape;367;p28"/>
            <p:cNvSpPr txBox="1"/>
            <p:nvPr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Mørk blå og mørk grønn bakgrunn, skal alltid ha negativ tekst/logo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49524902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tellysbilde rød">
  <p:cSld name="Tittellysbilde rød">
    <p:bg>
      <p:bgPr>
        <a:solidFill>
          <a:schemeClr val="lt2"/>
        </a:solidFill>
        <a:effectLst/>
      </p:bgPr>
    </p:bg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29"/>
          <p:cNvSpPr txBox="1">
            <a:spLocks noGrp="1"/>
          </p:cNvSpPr>
          <p:nvPr>
            <p:ph type="ctrTitle"/>
          </p:nvPr>
        </p:nvSpPr>
        <p:spPr>
          <a:xfrm>
            <a:off x="0" y="-1"/>
            <a:ext cx="12192000" cy="609282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2534400" tIns="0" rIns="203040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0" name="Google Shape;370;p29"/>
          <p:cNvSpPr>
            <a:spLocks noGrp="1"/>
          </p:cNvSpPr>
          <p:nvPr>
            <p:ph type="body" idx="1"/>
          </p:nvPr>
        </p:nvSpPr>
        <p:spPr>
          <a:xfrm>
            <a:off x="0" y="1600"/>
            <a:ext cx="2030400" cy="20304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3495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00"/>
              <a:buFont typeface="Arial"/>
              <a:buChar char="•"/>
              <a:defRPr sz="100">
                <a:solidFill>
                  <a:schemeClr val="accent5"/>
                </a:solidFill>
              </a:defRPr>
            </a:lvl1pPr>
            <a:lvl2pPr marL="914400" lvl="1" indent="-3543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1" name="Google Shape;371;p29"/>
          <p:cNvSpPr txBox="1">
            <a:spLocks noGrp="1"/>
          </p:cNvSpPr>
          <p:nvPr>
            <p:ph type="dt" idx="10"/>
          </p:nvPr>
        </p:nvSpPr>
        <p:spPr>
          <a:xfrm>
            <a:off x="720000" y="10736237"/>
            <a:ext cx="13151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2" name="Google Shape;372;p29"/>
          <p:cNvSpPr txBox="1">
            <a:spLocks noGrp="1"/>
          </p:cNvSpPr>
          <p:nvPr>
            <p:ph type="ftr" idx="11"/>
          </p:nvPr>
        </p:nvSpPr>
        <p:spPr>
          <a:xfrm>
            <a:off x="4064000" y="10736237"/>
            <a:ext cx="4064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3" name="Google Shape;373;p29"/>
          <p:cNvSpPr txBox="1">
            <a:spLocks noGrp="1"/>
          </p:cNvSpPr>
          <p:nvPr>
            <p:ph type="sldNum" idx="12"/>
          </p:nvPr>
        </p:nvSpPr>
        <p:spPr>
          <a:xfrm>
            <a:off x="-1" y="10736237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sp>
        <p:nvSpPr>
          <p:cNvPr id="374" name="Google Shape;374;p29"/>
          <p:cNvSpPr txBox="1">
            <a:spLocks noGrp="1"/>
          </p:cNvSpPr>
          <p:nvPr>
            <p:ph type="subTitle" idx="2"/>
          </p:nvPr>
        </p:nvSpPr>
        <p:spPr>
          <a:xfrm>
            <a:off x="2035175" y="4060824"/>
            <a:ext cx="8121600" cy="203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7600" tIns="180000" rIns="0" bIns="1800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75" name="Google Shape;375;p29"/>
          <p:cNvSpPr>
            <a:spLocks noGrp="1"/>
          </p:cNvSpPr>
          <p:nvPr>
            <p:ph type="body" idx="3"/>
          </p:nvPr>
        </p:nvSpPr>
        <p:spPr>
          <a:xfrm>
            <a:off x="472037" y="476800"/>
            <a:ext cx="1080000" cy="1080000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3495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00"/>
              <a:buFont typeface="Arial"/>
              <a:buChar char="•"/>
              <a:defRPr sz="100">
                <a:solidFill>
                  <a:schemeClr val="accent5"/>
                </a:solidFill>
              </a:defRPr>
            </a:lvl1pPr>
            <a:lvl2pPr marL="914400" lvl="1" indent="-3543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6" name="Google Shape;376;p29"/>
          <p:cNvSpPr>
            <a:spLocks noGrp="1"/>
          </p:cNvSpPr>
          <p:nvPr>
            <p:ph type="body" idx="4"/>
          </p:nvPr>
        </p:nvSpPr>
        <p:spPr>
          <a:xfrm>
            <a:off x="10152000" y="4060800"/>
            <a:ext cx="2030400" cy="20304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00"/>
              <a:buFont typeface="Arial"/>
              <a:buNone/>
              <a:defRPr sz="100">
                <a:solidFill>
                  <a:schemeClr val="accent5"/>
                </a:solidFill>
              </a:defRPr>
            </a:lvl1pPr>
            <a:lvl2pPr marL="914400" lvl="1" indent="-3543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7" name="Google Shape;377;p29"/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Tittellysbilde rød 2</a:t>
            </a:r>
            <a:endParaRPr/>
          </a:p>
        </p:txBody>
      </p:sp>
      <p:grpSp>
        <p:nvGrpSpPr>
          <p:cNvPr id="378" name="Google Shape;378;p29"/>
          <p:cNvGrpSpPr/>
          <p:nvPr/>
        </p:nvGrpSpPr>
        <p:grpSpPr>
          <a:xfrm>
            <a:off x="-715964" y="-1306644"/>
            <a:ext cx="12909164" cy="8164645"/>
            <a:chOff x="-715963" y="-1306644"/>
            <a:chExt cx="12909164" cy="8164645"/>
          </a:xfrm>
        </p:grpSpPr>
        <p:grpSp>
          <p:nvGrpSpPr>
            <p:cNvPr id="379" name="Google Shape;379;p29"/>
            <p:cNvGrpSpPr/>
            <p:nvPr/>
          </p:nvGrpSpPr>
          <p:grpSpPr>
            <a:xfrm>
              <a:off x="-800" y="-1306644"/>
              <a:ext cx="12194000" cy="1075437"/>
              <a:chOff x="-800" y="-1229864"/>
              <a:chExt cx="12194000" cy="1075437"/>
            </a:xfrm>
          </p:grpSpPr>
          <p:grpSp>
            <p:nvGrpSpPr>
              <p:cNvPr id="380" name="Google Shape;380;p29"/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</p:grpSpPr>
            <p:sp>
              <p:nvSpPr>
                <p:cNvPr id="381" name="Google Shape;381;p29"/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382" name="Google Shape;382;p29"/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383" name="Google Shape;383;p29"/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384" name="Google Shape;384;p29"/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385" name="Google Shape;385;p29"/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386" name="Google Shape;386;p29"/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</p:grpSp>
          <p:cxnSp>
            <p:nvCxnSpPr>
              <p:cNvPr id="387" name="Google Shape;387;p29"/>
              <p:cNvCxnSpPr/>
              <p:nvPr/>
            </p:nvCxnSpPr>
            <p:spPr>
              <a:xfrm>
                <a:off x="2032200" y="-327852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388" name="Google Shape;388;p29"/>
              <p:cNvCxnSpPr>
                <a:stCxn id="389" idx="3"/>
              </p:cNvCxnSpPr>
              <p:nvPr/>
            </p:nvCxnSpPr>
            <p:spPr>
              <a:xfrm>
                <a:off x="4060800" y="-1010827"/>
                <a:ext cx="3600" cy="856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390" name="Google Shape;390;p29"/>
              <p:cNvCxnSpPr>
                <a:stCxn id="391" idx="3"/>
              </p:cNvCxnSpPr>
              <p:nvPr/>
            </p:nvCxnSpPr>
            <p:spPr>
              <a:xfrm>
                <a:off x="6090400" y="-887727"/>
                <a:ext cx="5400" cy="733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392" name="Google Shape;392;p29"/>
              <p:cNvCxnSpPr>
                <a:stCxn id="393" idx="1"/>
              </p:cNvCxnSpPr>
              <p:nvPr/>
            </p:nvCxnSpPr>
            <p:spPr>
              <a:xfrm>
                <a:off x="0" y="-1126825"/>
                <a:ext cx="0" cy="9723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394" name="Google Shape;394;p29"/>
              <p:cNvCxnSpPr>
                <a:stCxn id="395" idx="3"/>
              </p:cNvCxnSpPr>
              <p:nvPr/>
            </p:nvCxnSpPr>
            <p:spPr>
              <a:xfrm>
                <a:off x="8128000" y="-764627"/>
                <a:ext cx="900" cy="610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396" name="Google Shape;396;p29"/>
              <p:cNvCxnSpPr>
                <a:stCxn id="397" idx="3"/>
              </p:cNvCxnSpPr>
              <p:nvPr/>
            </p:nvCxnSpPr>
            <p:spPr>
              <a:xfrm>
                <a:off x="12192000" y="-518425"/>
                <a:ext cx="1200" cy="363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398" name="Google Shape;398;p29"/>
              <p:cNvCxnSpPr>
                <a:stCxn id="399" idx="3"/>
              </p:cNvCxnSpPr>
              <p:nvPr/>
            </p:nvCxnSpPr>
            <p:spPr>
              <a:xfrm>
                <a:off x="10156824" y="-641527"/>
                <a:ext cx="4200" cy="486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grpSp>
            <p:nvGrpSpPr>
              <p:cNvPr id="400" name="Google Shape;400;p29"/>
              <p:cNvGrpSpPr/>
              <p:nvPr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397" name="Google Shape;397;p29"/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33,87 cm</a:t>
                  </a:r>
                  <a:endParaRPr/>
                </a:p>
              </p:txBody>
            </p:sp>
            <p:cxnSp>
              <p:nvCxnSpPr>
                <p:cNvPr id="401" name="Google Shape;401;p29"/>
                <p:cNvCxnSpPr/>
                <p:nvPr/>
              </p:nvCxnSpPr>
              <p:spPr>
                <a:xfrm>
                  <a:off x="0" y="-480093"/>
                  <a:ext cx="12192000" cy="11297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402" name="Google Shape;402;p29"/>
              <p:cNvGrpSpPr/>
              <p:nvPr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399" name="Google Shape;399;p29"/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28,20 cm</a:t>
                  </a:r>
                  <a:endParaRPr/>
                </a:p>
              </p:txBody>
            </p:sp>
            <p:cxnSp>
              <p:nvCxnSpPr>
                <p:cNvPr id="403" name="Google Shape;403;p29"/>
                <p:cNvCxnSpPr/>
                <p:nvPr/>
              </p:nvCxnSpPr>
              <p:spPr>
                <a:xfrm>
                  <a:off x="0" y="-724066"/>
                  <a:ext cx="10156824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404" name="Google Shape;404;p29"/>
              <p:cNvGrpSpPr/>
              <p:nvPr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395" name="Google Shape;395;p29"/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22,56 cm</a:t>
                  </a:r>
                  <a:endParaRPr/>
                </a:p>
              </p:txBody>
            </p:sp>
            <p:cxnSp>
              <p:nvCxnSpPr>
                <p:cNvPr id="405" name="Google Shape;405;p29"/>
                <p:cNvCxnSpPr/>
                <p:nvPr/>
              </p:nvCxnSpPr>
              <p:spPr>
                <a:xfrm>
                  <a:off x="0" y="-985856"/>
                  <a:ext cx="81280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406" name="Google Shape;406;p29"/>
              <p:cNvGrpSpPr/>
              <p:nvPr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391" name="Google Shape;391;p29"/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16,92 cm</a:t>
                  </a:r>
                  <a:endParaRPr/>
                </a:p>
              </p:txBody>
            </p:sp>
            <p:cxnSp>
              <p:nvCxnSpPr>
                <p:cNvPr id="407" name="Google Shape;407;p29"/>
                <p:cNvCxnSpPr/>
                <p:nvPr/>
              </p:nvCxnSpPr>
              <p:spPr>
                <a:xfrm>
                  <a:off x="0" y="-1247646"/>
                  <a:ext cx="6091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408" name="Google Shape;408;p29"/>
              <p:cNvGrpSpPr/>
              <p:nvPr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389" name="Google Shape;389;p29"/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11,28 cm</a:t>
                  </a:r>
                  <a:endParaRPr/>
                </a:p>
              </p:txBody>
            </p:sp>
            <p:cxnSp>
              <p:nvCxnSpPr>
                <p:cNvPr id="409" name="Google Shape;409;p29"/>
                <p:cNvCxnSpPr/>
                <p:nvPr/>
              </p:nvCxnSpPr>
              <p:spPr>
                <a:xfrm>
                  <a:off x="0" y="-1509436"/>
                  <a:ext cx="4060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410" name="Google Shape;410;p29"/>
              <p:cNvGrpSpPr/>
              <p:nvPr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393" name="Google Shape;393;p29"/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2,82 cm</a:t>
                  </a:r>
                  <a:endParaRPr/>
                </a:p>
              </p:txBody>
            </p:sp>
            <p:cxnSp>
              <p:nvCxnSpPr>
                <p:cNvPr id="411" name="Google Shape;411;p29"/>
                <p:cNvCxnSpPr/>
                <p:nvPr/>
              </p:nvCxnSpPr>
              <p:spPr>
                <a:xfrm>
                  <a:off x="0" y="-1764452"/>
                  <a:ext cx="1015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cxnSp>
            <p:nvCxnSpPr>
              <p:cNvPr id="412" name="Google Shape;412;p29"/>
              <p:cNvCxnSpPr/>
              <p:nvPr/>
            </p:nvCxnSpPr>
            <p:spPr>
              <a:xfrm>
                <a:off x="1015200" y="-1113866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grpSp>
          <p:nvGrpSpPr>
            <p:cNvPr id="413" name="Google Shape;413;p29"/>
            <p:cNvGrpSpPr/>
            <p:nvPr/>
          </p:nvGrpSpPr>
          <p:grpSpPr>
            <a:xfrm>
              <a:off x="-715963" y="-4004"/>
              <a:ext cx="590565" cy="6862005"/>
              <a:chOff x="-715963" y="-4004"/>
              <a:chExt cx="590565" cy="6862005"/>
            </a:xfrm>
          </p:grpSpPr>
          <p:sp>
            <p:nvSpPr>
              <p:cNvPr id="414" name="Google Shape;414;p29"/>
              <p:cNvSpPr/>
              <p:nvPr/>
            </p:nvSpPr>
            <p:spPr>
              <a:xfrm rot="-54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2,13 cm</a:t>
                </a:r>
                <a:endParaRPr/>
              </a:p>
            </p:txBody>
          </p:sp>
          <p:sp>
            <p:nvSpPr>
              <p:cNvPr id="415" name="Google Shape;415;p29"/>
              <p:cNvSpPr/>
              <p:nvPr/>
            </p:nvSpPr>
            <p:spPr>
              <a:xfrm rot="-54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416" name="Google Shape;416;p29"/>
              <p:cNvSpPr/>
              <p:nvPr/>
            </p:nvSpPr>
            <p:spPr>
              <a:xfrm rot="-54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417" name="Google Shape;417;p29"/>
              <p:cNvSpPr/>
              <p:nvPr/>
            </p:nvSpPr>
            <p:spPr>
              <a:xfrm rot="-54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cxnSp>
            <p:nvCxnSpPr>
              <p:cNvPr id="418" name="Google Shape;418;p29"/>
              <p:cNvCxnSpPr/>
              <p:nvPr/>
            </p:nvCxnSpPr>
            <p:spPr>
              <a:xfrm rot="10800000">
                <a:off x="-216188" y="3976734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419" name="Google Shape;419;p29"/>
              <p:cNvCxnSpPr/>
              <p:nvPr/>
            </p:nvCxnSpPr>
            <p:spPr>
              <a:xfrm>
                <a:off x="-650022" y="4059797"/>
                <a:ext cx="523098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420" name="Google Shape;420;p29"/>
              <p:cNvCxnSpPr>
                <a:stCxn id="421" idx="3"/>
              </p:cNvCxnSpPr>
              <p:nvPr/>
            </p:nvCxnSpPr>
            <p:spPr>
              <a:xfrm rot="10800000" flipH="1">
                <a:off x="-489823" y="-3804"/>
                <a:ext cx="363900" cy="54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422" name="Google Shape;422;p29"/>
              <p:cNvCxnSpPr>
                <a:stCxn id="421" idx="1"/>
              </p:cNvCxnSpPr>
              <p:nvPr/>
            </p:nvCxnSpPr>
            <p:spPr>
              <a:xfrm rot="10800000" flipH="1">
                <a:off x="-489823" y="6091896"/>
                <a:ext cx="363900" cy="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sp>
            <p:nvSpPr>
              <p:cNvPr id="421" name="Google Shape;421;p29"/>
              <p:cNvSpPr/>
              <p:nvPr/>
            </p:nvSpPr>
            <p:spPr>
              <a:xfrm rot="-54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16,92 cm</a:t>
                </a:r>
                <a:endParaRPr/>
              </a:p>
            </p:txBody>
          </p:sp>
          <p:cxnSp>
            <p:nvCxnSpPr>
              <p:cNvPr id="423" name="Google Shape;423;p29"/>
              <p:cNvCxnSpPr/>
              <p:nvPr/>
            </p:nvCxnSpPr>
            <p:spPr>
              <a:xfrm rot="-5400000">
                <a:off x="-3432384" y="3047196"/>
                <a:ext cx="6091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triangle" w="med" len="med"/>
                <a:tailEnd type="none" w="sm" len="sm"/>
              </a:ln>
            </p:spPr>
          </p:cxnSp>
          <p:sp>
            <p:nvSpPr>
              <p:cNvPr id="424" name="Google Shape;424;p29"/>
              <p:cNvSpPr/>
              <p:nvPr/>
            </p:nvSpPr>
            <p:spPr>
              <a:xfrm rot="-54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11,28 cm</a:t>
                </a:r>
                <a:endParaRPr/>
              </a:p>
            </p:txBody>
          </p:sp>
          <p:cxnSp>
            <p:nvCxnSpPr>
              <p:cNvPr id="425" name="Google Shape;425;p29"/>
              <p:cNvCxnSpPr/>
              <p:nvPr/>
            </p:nvCxnSpPr>
            <p:spPr>
              <a:xfrm rot="-5400000">
                <a:off x="-2540284" y="2031996"/>
                <a:ext cx="40608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triangle" w="med" len="med"/>
                <a:tailEnd type="none" w="sm" len="sm"/>
              </a:ln>
            </p:spPr>
          </p:cxnSp>
          <p:cxnSp>
            <p:nvCxnSpPr>
              <p:cNvPr id="426" name="Google Shape;426;p29"/>
              <p:cNvCxnSpPr/>
              <p:nvPr/>
            </p:nvCxnSpPr>
            <p:spPr>
              <a:xfrm rot="10800000">
                <a:off x="-208461" y="6773298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427" name="Google Shape;427;p29"/>
              <p:cNvCxnSpPr/>
              <p:nvPr/>
            </p:nvCxnSpPr>
            <p:spPr>
              <a:xfrm rot="10800000">
                <a:off x="-216188" y="1943964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sp>
          <p:nvSpPr>
            <p:cNvPr id="428" name="Google Shape;428;p29"/>
            <p:cNvSpPr txBox="1"/>
            <p:nvPr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Oslo 2019</a:t>
              </a:r>
              <a:endParaRPr/>
            </a:p>
          </p:txBody>
        </p:sp>
      </p:grpSp>
      <p:grpSp>
        <p:nvGrpSpPr>
          <p:cNvPr id="429" name="Google Shape;429;p29"/>
          <p:cNvGrpSpPr/>
          <p:nvPr/>
        </p:nvGrpSpPr>
        <p:grpSpPr>
          <a:xfrm>
            <a:off x="12252770" y="1"/>
            <a:ext cx="1165167" cy="6855561"/>
            <a:chOff x="12252770" y="1"/>
            <a:chExt cx="1165167" cy="6855561"/>
          </a:xfrm>
        </p:grpSpPr>
        <p:grpSp>
          <p:nvGrpSpPr>
            <p:cNvPr id="430" name="Google Shape;430;p29"/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431" name="Google Shape;431;p29"/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32" name="Google Shape;432;p29"/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433" name="Google Shape;433;p29"/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434" name="Google Shape;434;p29"/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35" name="Google Shape;435;p29"/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36" name="Google Shape;436;p29"/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437" name="Google Shape;437;p29"/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438" name="Google Shape;438;p29"/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39" name="Google Shape;439;p29"/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40" name="Google Shape;440;p29"/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441" name="Google Shape;441;p29"/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442" name="Google Shape;442;p29"/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43" name="Google Shape;443;p29"/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44" name="Google Shape;444;p29"/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45" name="Google Shape;445;p29"/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446" name="Google Shape;446;p29"/>
            <p:cNvSpPr txBox="1"/>
            <p:nvPr/>
          </p:nvSpPr>
          <p:spPr>
            <a:xfrm>
              <a:off x="12252771" y="3429000"/>
              <a:ext cx="1127661" cy="34265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Det er lov å endre bakgrunnsfarge.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På sider med positiv logo benyttes alltid lyse bakgrunnsfarger.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Sørg alltid for god lesbarhet/kontrast </a:t>
              </a: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og følg lovlige farge-kombinasjoner.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47" name="Google Shape;447;p29"/>
            <p:cNvCxnSpPr>
              <a:stCxn id="434" idx="3"/>
              <a:endCxn id="438" idx="3"/>
            </p:cNvCxnSpPr>
            <p:nvPr/>
          </p:nvCxnSpPr>
          <p:spPr>
            <a:xfrm>
              <a:off x="12610441" y="212088"/>
              <a:ext cx="600" cy="956100"/>
            </a:xfrm>
            <a:prstGeom prst="bentConnector3">
              <a:avLst>
                <a:gd name="adj1" fmla="val 1025000"/>
              </a:avLst>
            </a:prstGeom>
            <a:noFill/>
            <a:ln w="9525" cap="sq" cmpd="sng">
              <a:solidFill>
                <a:schemeClr val="dk1"/>
              </a:solidFill>
              <a:prstDash val="solid"/>
              <a:bevel/>
              <a:headEnd type="none" w="sm" len="sm"/>
              <a:tailEnd type="none" w="sm" len="sm"/>
            </a:ln>
          </p:spPr>
        </p:cxnSp>
        <p:sp>
          <p:nvSpPr>
            <p:cNvPr id="448" name="Google Shape;448;p29"/>
            <p:cNvSpPr txBox="1"/>
            <p:nvPr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Mørk blå og mørk grønn bakgrunn, skal alltid ha negativ tekst/logo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40258652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eloverskrift blå">
  <p:cSld name="Deloverskrift blå">
    <p:bg>
      <p:bgPr>
        <a:solidFill>
          <a:schemeClr val="dk2"/>
        </a:solidFill>
        <a:effectLst/>
      </p:bgPr>
    </p:bg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30"/>
          <p:cNvSpPr txBox="1">
            <a:spLocks noGrp="1"/>
          </p:cNvSpPr>
          <p:nvPr>
            <p:ph type="title"/>
          </p:nvPr>
        </p:nvSpPr>
        <p:spPr>
          <a:xfrm>
            <a:off x="1015200" y="-1"/>
            <a:ext cx="9149563" cy="30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1" name="Google Shape;451;p30"/>
          <p:cNvSpPr txBox="1">
            <a:spLocks noGrp="1"/>
          </p:cNvSpPr>
          <p:nvPr>
            <p:ph type="body" idx="1"/>
          </p:nvPr>
        </p:nvSpPr>
        <p:spPr>
          <a:xfrm>
            <a:off x="1015200" y="3052799"/>
            <a:ext cx="9149563" cy="304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000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52" name="Google Shape;452;p30"/>
          <p:cNvSpPr txBox="1">
            <a:spLocks noGrp="1"/>
          </p:cNvSpPr>
          <p:nvPr>
            <p:ph type="dt" idx="10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3" name="Google Shape;453;p30"/>
          <p:cNvSpPr txBox="1">
            <a:spLocks noGrp="1"/>
          </p:cNvSpPr>
          <p:nvPr>
            <p:ph type="ftr" idx="11"/>
          </p:nvPr>
        </p:nvSpPr>
        <p:spPr>
          <a:xfrm>
            <a:off x="2035176" y="6292849"/>
            <a:ext cx="8121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4" name="Google Shape;454;p30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sp>
        <p:nvSpPr>
          <p:cNvPr id="455" name="Google Shape;455;p30"/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Deloverskrift blå</a:t>
            </a:r>
            <a:endParaRPr/>
          </a:p>
        </p:txBody>
      </p:sp>
      <p:pic>
        <p:nvPicPr>
          <p:cNvPr id="456" name="Google Shape;456;p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31200" y="6298809"/>
            <a:ext cx="688336" cy="355181"/>
          </a:xfrm>
          <a:prstGeom prst="rect">
            <a:avLst/>
          </a:prstGeom>
          <a:noFill/>
          <a:ln>
            <a:noFill/>
          </a:ln>
        </p:spPr>
      </p:pic>
      <p:sp>
        <p:nvSpPr>
          <p:cNvPr id="457" name="Google Shape;457;p30"/>
          <p:cNvSpPr txBox="1"/>
          <p:nvPr/>
        </p:nvSpPr>
        <p:spPr>
          <a:xfrm>
            <a:off x="0" y="-213030"/>
            <a:ext cx="688336" cy="206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Oslo 2019</a:t>
            </a:r>
            <a:endParaRPr/>
          </a:p>
        </p:txBody>
      </p:sp>
      <p:grpSp>
        <p:nvGrpSpPr>
          <p:cNvPr id="458" name="Google Shape;458;p30"/>
          <p:cNvGrpSpPr/>
          <p:nvPr/>
        </p:nvGrpSpPr>
        <p:grpSpPr>
          <a:xfrm>
            <a:off x="-800" y="-1306644"/>
            <a:ext cx="12194000" cy="1075437"/>
            <a:chOff x="-800" y="-1229864"/>
            <a:chExt cx="12194000" cy="1075437"/>
          </a:xfrm>
        </p:grpSpPr>
        <p:grpSp>
          <p:nvGrpSpPr>
            <p:cNvPr id="459" name="Google Shape;459;p30"/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</p:grpSpPr>
          <p:sp>
            <p:nvSpPr>
              <p:cNvPr id="460" name="Google Shape;460;p30"/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461" name="Google Shape;461;p30"/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462" name="Google Shape;462;p30"/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463" name="Google Shape;463;p30"/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464" name="Google Shape;464;p30"/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465" name="Google Shape;465;p30"/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</p:grpSp>
        <p:cxnSp>
          <p:nvCxnSpPr>
            <p:cNvPr id="466" name="Google Shape;466;p30"/>
            <p:cNvCxnSpPr/>
            <p:nvPr/>
          </p:nvCxnSpPr>
          <p:spPr>
            <a:xfrm>
              <a:off x="2032200" y="-327852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67" name="Google Shape;467;p30"/>
            <p:cNvCxnSpPr>
              <a:stCxn id="468" idx="3"/>
            </p:cNvCxnSpPr>
            <p:nvPr/>
          </p:nvCxnSpPr>
          <p:spPr>
            <a:xfrm>
              <a:off x="4060800" y="-1010827"/>
              <a:ext cx="3600" cy="8562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69" name="Google Shape;469;p30"/>
            <p:cNvCxnSpPr>
              <a:stCxn id="470" idx="3"/>
            </p:cNvCxnSpPr>
            <p:nvPr/>
          </p:nvCxnSpPr>
          <p:spPr>
            <a:xfrm>
              <a:off x="6090400" y="-887727"/>
              <a:ext cx="5400" cy="7332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71" name="Google Shape;471;p30"/>
            <p:cNvCxnSpPr>
              <a:stCxn id="472" idx="1"/>
            </p:cNvCxnSpPr>
            <p:nvPr/>
          </p:nvCxnSpPr>
          <p:spPr>
            <a:xfrm>
              <a:off x="0" y="-1126825"/>
              <a:ext cx="0" cy="9723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73" name="Google Shape;473;p30"/>
            <p:cNvCxnSpPr>
              <a:stCxn id="474" idx="3"/>
            </p:cNvCxnSpPr>
            <p:nvPr/>
          </p:nvCxnSpPr>
          <p:spPr>
            <a:xfrm>
              <a:off x="8128000" y="-764627"/>
              <a:ext cx="900" cy="6102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75" name="Google Shape;475;p30"/>
            <p:cNvCxnSpPr>
              <a:stCxn id="476" idx="3"/>
            </p:cNvCxnSpPr>
            <p:nvPr/>
          </p:nvCxnSpPr>
          <p:spPr>
            <a:xfrm>
              <a:off x="12192000" y="-518425"/>
              <a:ext cx="1200" cy="3639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77" name="Google Shape;477;p30"/>
            <p:cNvCxnSpPr>
              <a:stCxn id="478" idx="3"/>
            </p:cNvCxnSpPr>
            <p:nvPr/>
          </p:nvCxnSpPr>
          <p:spPr>
            <a:xfrm>
              <a:off x="10156824" y="-641527"/>
              <a:ext cx="4200" cy="4869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grpSp>
          <p:nvGrpSpPr>
            <p:cNvPr id="479" name="Google Shape;479;p30"/>
            <p:cNvGrpSpPr/>
            <p:nvPr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476" name="Google Shape;476;p30"/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33,87 cm</a:t>
                </a:r>
                <a:endParaRPr/>
              </a:p>
            </p:txBody>
          </p:sp>
          <p:cxnSp>
            <p:nvCxnSpPr>
              <p:cNvPr id="480" name="Google Shape;480;p30"/>
              <p:cNvCxnSpPr/>
              <p:nvPr/>
            </p:nvCxnSpPr>
            <p:spPr>
              <a:xfrm>
                <a:off x="0" y="-480093"/>
                <a:ext cx="12192000" cy="11297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481" name="Google Shape;481;p30"/>
            <p:cNvGrpSpPr/>
            <p:nvPr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478" name="Google Shape;478;p30"/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28,20 cm</a:t>
                </a:r>
                <a:endParaRPr/>
              </a:p>
            </p:txBody>
          </p:sp>
          <p:cxnSp>
            <p:nvCxnSpPr>
              <p:cNvPr id="482" name="Google Shape;482;p30"/>
              <p:cNvCxnSpPr/>
              <p:nvPr/>
            </p:nvCxnSpPr>
            <p:spPr>
              <a:xfrm>
                <a:off x="0" y="-724066"/>
                <a:ext cx="10156824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483" name="Google Shape;483;p30"/>
            <p:cNvGrpSpPr/>
            <p:nvPr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474" name="Google Shape;474;p30"/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22,56 cm</a:t>
                </a:r>
                <a:endParaRPr/>
              </a:p>
            </p:txBody>
          </p:sp>
          <p:cxnSp>
            <p:nvCxnSpPr>
              <p:cNvPr id="484" name="Google Shape;484;p30"/>
              <p:cNvCxnSpPr/>
              <p:nvPr/>
            </p:nvCxnSpPr>
            <p:spPr>
              <a:xfrm>
                <a:off x="0" y="-985856"/>
                <a:ext cx="81280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485" name="Google Shape;485;p30"/>
            <p:cNvGrpSpPr/>
            <p:nvPr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470" name="Google Shape;470;p30"/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16,92 cm</a:t>
                </a:r>
                <a:endParaRPr/>
              </a:p>
            </p:txBody>
          </p:sp>
          <p:cxnSp>
            <p:nvCxnSpPr>
              <p:cNvPr id="486" name="Google Shape;486;p30"/>
              <p:cNvCxnSpPr/>
              <p:nvPr/>
            </p:nvCxnSpPr>
            <p:spPr>
              <a:xfrm>
                <a:off x="0" y="-1247646"/>
                <a:ext cx="6091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487" name="Google Shape;487;p30"/>
            <p:cNvGrpSpPr/>
            <p:nvPr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468" name="Google Shape;468;p30"/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11,28 cm</a:t>
                </a:r>
                <a:endParaRPr/>
              </a:p>
            </p:txBody>
          </p:sp>
          <p:cxnSp>
            <p:nvCxnSpPr>
              <p:cNvPr id="488" name="Google Shape;488;p30"/>
              <p:cNvCxnSpPr/>
              <p:nvPr/>
            </p:nvCxnSpPr>
            <p:spPr>
              <a:xfrm>
                <a:off x="0" y="-1509436"/>
                <a:ext cx="40608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489" name="Google Shape;489;p30"/>
            <p:cNvGrpSpPr/>
            <p:nvPr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472" name="Google Shape;472;p30"/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2,82 cm</a:t>
                </a:r>
                <a:endParaRPr/>
              </a:p>
            </p:txBody>
          </p:sp>
          <p:cxnSp>
            <p:nvCxnSpPr>
              <p:cNvPr id="490" name="Google Shape;490;p30"/>
              <p:cNvCxnSpPr/>
              <p:nvPr/>
            </p:nvCxnSpPr>
            <p:spPr>
              <a:xfrm>
                <a:off x="0" y="-1764452"/>
                <a:ext cx="101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cxnSp>
          <p:nvCxnSpPr>
            <p:cNvPr id="491" name="Google Shape;491;p30"/>
            <p:cNvCxnSpPr/>
            <p:nvPr/>
          </p:nvCxnSpPr>
          <p:spPr>
            <a:xfrm>
              <a:off x="1015200" y="-1113866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492" name="Google Shape;492;p30"/>
          <p:cNvGrpSpPr/>
          <p:nvPr/>
        </p:nvGrpSpPr>
        <p:grpSpPr>
          <a:xfrm>
            <a:off x="-715963" y="-4004"/>
            <a:ext cx="590565" cy="6862005"/>
            <a:chOff x="-715963" y="-4004"/>
            <a:chExt cx="590565" cy="6862005"/>
          </a:xfrm>
        </p:grpSpPr>
        <p:sp>
          <p:nvSpPr>
            <p:cNvPr id="493" name="Google Shape;493;p30"/>
            <p:cNvSpPr/>
            <p:nvPr/>
          </p:nvSpPr>
          <p:spPr>
            <a:xfrm rot="-5400000">
              <a:off x="-591311" y="6392613"/>
              <a:ext cx="765175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2,13 cm</a:t>
              </a:r>
              <a:endParaRPr/>
            </a:p>
          </p:txBody>
        </p:sp>
        <p:sp>
          <p:nvSpPr>
            <p:cNvPr id="494" name="Google Shape;494;p30"/>
            <p:cNvSpPr/>
            <p:nvPr/>
          </p:nvSpPr>
          <p:spPr>
            <a:xfrm rot="-5400000">
              <a:off x="-1224723" y="4993196"/>
              <a:ext cx="2032000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5,64 cm</a:t>
              </a:r>
              <a:endParaRPr/>
            </a:p>
          </p:txBody>
        </p:sp>
        <p:sp>
          <p:nvSpPr>
            <p:cNvPr id="495" name="Google Shape;495;p30"/>
            <p:cNvSpPr/>
            <p:nvPr/>
          </p:nvSpPr>
          <p:spPr>
            <a:xfrm rot="-5400000">
              <a:off x="-1224723" y="2961196"/>
              <a:ext cx="2032000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5,64 cm</a:t>
              </a:r>
              <a:endParaRPr/>
            </a:p>
          </p:txBody>
        </p:sp>
        <p:sp>
          <p:nvSpPr>
            <p:cNvPr id="496" name="Google Shape;496;p30"/>
            <p:cNvSpPr/>
            <p:nvPr/>
          </p:nvSpPr>
          <p:spPr>
            <a:xfrm rot="-5400000">
              <a:off x="-1224723" y="929196"/>
              <a:ext cx="2032000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5,64 cm</a:t>
              </a:r>
              <a:endParaRPr/>
            </a:p>
          </p:txBody>
        </p:sp>
        <p:cxnSp>
          <p:nvCxnSpPr>
            <p:cNvPr id="497" name="Google Shape;497;p30"/>
            <p:cNvCxnSpPr/>
            <p:nvPr/>
          </p:nvCxnSpPr>
          <p:spPr>
            <a:xfrm rot="10800000">
              <a:off x="-216188" y="3976734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98" name="Google Shape;498;p30"/>
            <p:cNvCxnSpPr/>
            <p:nvPr/>
          </p:nvCxnSpPr>
          <p:spPr>
            <a:xfrm>
              <a:off x="-650022" y="4059797"/>
              <a:ext cx="523098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99" name="Google Shape;499;p30"/>
            <p:cNvCxnSpPr>
              <a:stCxn id="500" idx="3"/>
            </p:cNvCxnSpPr>
            <p:nvPr/>
          </p:nvCxnSpPr>
          <p:spPr>
            <a:xfrm rot="10800000" flipH="1">
              <a:off x="-489823" y="-3804"/>
              <a:ext cx="363900" cy="54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01" name="Google Shape;501;p30"/>
            <p:cNvCxnSpPr>
              <a:stCxn id="500" idx="1"/>
            </p:cNvCxnSpPr>
            <p:nvPr/>
          </p:nvCxnSpPr>
          <p:spPr>
            <a:xfrm rot="10800000" flipH="1">
              <a:off x="-489823" y="6091896"/>
              <a:ext cx="363900" cy="9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500" name="Google Shape;500;p30"/>
            <p:cNvSpPr/>
            <p:nvPr/>
          </p:nvSpPr>
          <p:spPr>
            <a:xfrm rot="-54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16,92 cm</a:t>
              </a:r>
              <a:endParaRPr/>
            </a:p>
          </p:txBody>
        </p:sp>
        <p:cxnSp>
          <p:nvCxnSpPr>
            <p:cNvPr id="502" name="Google Shape;502;p30"/>
            <p:cNvCxnSpPr/>
            <p:nvPr/>
          </p:nvCxnSpPr>
          <p:spPr>
            <a:xfrm rot="-5400000">
              <a:off x="-3432384" y="3047196"/>
              <a:ext cx="6091200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dash"/>
              <a:miter lim="800000"/>
              <a:headEnd type="triangle" w="med" len="med"/>
              <a:tailEnd type="none" w="sm" len="sm"/>
            </a:ln>
          </p:spPr>
        </p:cxnSp>
        <p:sp>
          <p:nvSpPr>
            <p:cNvPr id="503" name="Google Shape;503;p30"/>
            <p:cNvSpPr/>
            <p:nvPr/>
          </p:nvSpPr>
          <p:spPr>
            <a:xfrm rot="-54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11,28 cm</a:t>
              </a:r>
              <a:endParaRPr/>
            </a:p>
          </p:txBody>
        </p:sp>
        <p:cxnSp>
          <p:nvCxnSpPr>
            <p:cNvPr id="504" name="Google Shape;504;p30"/>
            <p:cNvCxnSpPr/>
            <p:nvPr/>
          </p:nvCxnSpPr>
          <p:spPr>
            <a:xfrm rot="-5400000">
              <a:off x="-2540284" y="2031996"/>
              <a:ext cx="4060800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dash"/>
              <a:miter lim="800000"/>
              <a:headEnd type="triangle" w="med" len="med"/>
              <a:tailEnd type="none" w="sm" len="sm"/>
            </a:ln>
          </p:spPr>
        </p:cxnSp>
        <p:cxnSp>
          <p:nvCxnSpPr>
            <p:cNvPr id="505" name="Google Shape;505;p30"/>
            <p:cNvCxnSpPr/>
            <p:nvPr/>
          </p:nvCxnSpPr>
          <p:spPr>
            <a:xfrm rot="10800000">
              <a:off x="-208461" y="6773298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06" name="Google Shape;506;p30"/>
            <p:cNvCxnSpPr/>
            <p:nvPr/>
          </p:nvCxnSpPr>
          <p:spPr>
            <a:xfrm rot="10800000">
              <a:off x="-216188" y="1943964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507" name="Google Shape;507;p30"/>
          <p:cNvGrpSpPr/>
          <p:nvPr/>
        </p:nvGrpSpPr>
        <p:grpSpPr>
          <a:xfrm>
            <a:off x="12252770" y="1"/>
            <a:ext cx="1165167" cy="6855561"/>
            <a:chOff x="12252770" y="1"/>
            <a:chExt cx="1165167" cy="6855561"/>
          </a:xfrm>
        </p:grpSpPr>
        <p:grpSp>
          <p:nvGrpSpPr>
            <p:cNvPr id="508" name="Google Shape;508;p30"/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509" name="Google Shape;509;p30"/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510" name="Google Shape;510;p30"/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511" name="Google Shape;511;p30"/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512" name="Google Shape;512;p30"/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3" name="Google Shape;513;p30"/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4" name="Google Shape;514;p30"/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515" name="Google Shape;515;p30"/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516" name="Google Shape;516;p30"/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7" name="Google Shape;517;p30"/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8" name="Google Shape;518;p30"/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519" name="Google Shape;519;p30"/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520" name="Google Shape;520;p30"/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1" name="Google Shape;521;p30"/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2" name="Google Shape;522;p30"/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3" name="Google Shape;523;p30"/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524" name="Google Shape;524;p30"/>
            <p:cNvSpPr txBox="1"/>
            <p:nvPr/>
          </p:nvSpPr>
          <p:spPr>
            <a:xfrm>
              <a:off x="12252771" y="3429000"/>
              <a:ext cx="1127661" cy="34265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Det er lov å endre bakgrunnsfarge.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På sider med positiv logo benyttes alltid lyse bakgrunnsfarger.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Sørg alltid for god lesbarhet/kontrast </a:t>
              </a: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og følg lovlige farge-kombinasjoner.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525" name="Google Shape;525;p30"/>
            <p:cNvCxnSpPr>
              <a:stCxn id="512" idx="3"/>
              <a:endCxn id="516" idx="3"/>
            </p:cNvCxnSpPr>
            <p:nvPr/>
          </p:nvCxnSpPr>
          <p:spPr>
            <a:xfrm>
              <a:off x="12610441" y="212088"/>
              <a:ext cx="600" cy="956100"/>
            </a:xfrm>
            <a:prstGeom prst="bentConnector3">
              <a:avLst>
                <a:gd name="adj1" fmla="val 1025000"/>
              </a:avLst>
            </a:prstGeom>
            <a:noFill/>
            <a:ln w="9525" cap="sq" cmpd="sng">
              <a:solidFill>
                <a:schemeClr val="dk1"/>
              </a:solidFill>
              <a:prstDash val="solid"/>
              <a:bevel/>
              <a:headEnd type="none" w="sm" len="sm"/>
              <a:tailEnd type="none" w="sm" len="sm"/>
            </a:ln>
          </p:spPr>
        </p:cxnSp>
        <p:sp>
          <p:nvSpPr>
            <p:cNvPr id="526" name="Google Shape;526;p30"/>
            <p:cNvSpPr txBox="1"/>
            <p:nvPr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Mørk blå og mørk grønn bakgrunn, skal alltid ha negativ tekst/logo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2582426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loverskrift blå lys">
  <p:cSld name="Deloverskrift blå lys">
    <p:bg>
      <p:bgPr>
        <a:solidFill>
          <a:srgbClr val="6FE9FF"/>
        </a:solidFill>
        <a:effectLst/>
      </p:bgPr>
    </p:bg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31"/>
          <p:cNvSpPr txBox="1">
            <a:spLocks noGrp="1"/>
          </p:cNvSpPr>
          <p:nvPr>
            <p:ph type="title"/>
          </p:nvPr>
        </p:nvSpPr>
        <p:spPr>
          <a:xfrm>
            <a:off x="1015200" y="-1"/>
            <a:ext cx="9149563" cy="30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9" name="Google Shape;529;p31"/>
          <p:cNvSpPr txBox="1">
            <a:spLocks noGrp="1"/>
          </p:cNvSpPr>
          <p:nvPr>
            <p:ph type="body" idx="1"/>
          </p:nvPr>
        </p:nvSpPr>
        <p:spPr>
          <a:xfrm>
            <a:off x="1015200" y="3052799"/>
            <a:ext cx="9149563" cy="304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000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30" name="Google Shape;530;p31"/>
          <p:cNvSpPr txBox="1">
            <a:spLocks noGrp="1"/>
          </p:cNvSpPr>
          <p:nvPr>
            <p:ph type="dt" idx="10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1" name="Google Shape;531;p31"/>
          <p:cNvSpPr txBox="1">
            <a:spLocks noGrp="1"/>
          </p:cNvSpPr>
          <p:nvPr>
            <p:ph type="ftr" idx="11"/>
          </p:nvPr>
        </p:nvSpPr>
        <p:spPr>
          <a:xfrm>
            <a:off x="2035176" y="6292849"/>
            <a:ext cx="8121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2" name="Google Shape;532;p31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sp>
        <p:nvSpPr>
          <p:cNvPr id="533" name="Google Shape;533;p31"/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Deloverskrift blålys</a:t>
            </a:r>
            <a:endParaRPr/>
          </a:p>
        </p:txBody>
      </p:sp>
      <p:grpSp>
        <p:nvGrpSpPr>
          <p:cNvPr id="534" name="Google Shape;534;p31"/>
          <p:cNvGrpSpPr/>
          <p:nvPr/>
        </p:nvGrpSpPr>
        <p:grpSpPr>
          <a:xfrm>
            <a:off x="-800" y="-1306644"/>
            <a:ext cx="12194000" cy="1075437"/>
            <a:chOff x="-800" y="-1229864"/>
            <a:chExt cx="12194000" cy="1075437"/>
          </a:xfrm>
        </p:grpSpPr>
        <p:grpSp>
          <p:nvGrpSpPr>
            <p:cNvPr id="535" name="Google Shape;535;p31"/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</p:grpSpPr>
          <p:sp>
            <p:nvSpPr>
              <p:cNvPr id="536" name="Google Shape;536;p31"/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537" name="Google Shape;537;p31"/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538" name="Google Shape;538;p31"/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539" name="Google Shape;539;p31"/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540" name="Google Shape;540;p31"/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541" name="Google Shape;541;p31"/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</p:grpSp>
        <p:cxnSp>
          <p:nvCxnSpPr>
            <p:cNvPr id="542" name="Google Shape;542;p31"/>
            <p:cNvCxnSpPr/>
            <p:nvPr/>
          </p:nvCxnSpPr>
          <p:spPr>
            <a:xfrm>
              <a:off x="2032200" y="-327852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43" name="Google Shape;543;p31"/>
            <p:cNvCxnSpPr>
              <a:stCxn id="544" idx="3"/>
            </p:cNvCxnSpPr>
            <p:nvPr/>
          </p:nvCxnSpPr>
          <p:spPr>
            <a:xfrm>
              <a:off x="4060800" y="-1010827"/>
              <a:ext cx="3600" cy="8562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45" name="Google Shape;545;p31"/>
            <p:cNvCxnSpPr>
              <a:stCxn id="546" idx="3"/>
            </p:cNvCxnSpPr>
            <p:nvPr/>
          </p:nvCxnSpPr>
          <p:spPr>
            <a:xfrm>
              <a:off x="6090400" y="-887727"/>
              <a:ext cx="5400" cy="7332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47" name="Google Shape;547;p31"/>
            <p:cNvCxnSpPr>
              <a:stCxn id="548" idx="1"/>
            </p:cNvCxnSpPr>
            <p:nvPr/>
          </p:nvCxnSpPr>
          <p:spPr>
            <a:xfrm>
              <a:off x="0" y="-1126825"/>
              <a:ext cx="0" cy="9723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49" name="Google Shape;549;p31"/>
            <p:cNvCxnSpPr>
              <a:stCxn id="550" idx="3"/>
            </p:cNvCxnSpPr>
            <p:nvPr/>
          </p:nvCxnSpPr>
          <p:spPr>
            <a:xfrm>
              <a:off x="8128000" y="-764627"/>
              <a:ext cx="900" cy="6102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51" name="Google Shape;551;p31"/>
            <p:cNvCxnSpPr>
              <a:stCxn id="552" idx="3"/>
            </p:cNvCxnSpPr>
            <p:nvPr/>
          </p:nvCxnSpPr>
          <p:spPr>
            <a:xfrm>
              <a:off x="12192000" y="-518425"/>
              <a:ext cx="1200" cy="3639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53" name="Google Shape;553;p31"/>
            <p:cNvCxnSpPr>
              <a:stCxn id="554" idx="3"/>
            </p:cNvCxnSpPr>
            <p:nvPr/>
          </p:nvCxnSpPr>
          <p:spPr>
            <a:xfrm>
              <a:off x="10156824" y="-641527"/>
              <a:ext cx="4200" cy="4869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grpSp>
          <p:nvGrpSpPr>
            <p:cNvPr id="555" name="Google Shape;555;p31"/>
            <p:cNvGrpSpPr/>
            <p:nvPr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552" name="Google Shape;552;p31"/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33,87 cm</a:t>
                </a:r>
                <a:endParaRPr/>
              </a:p>
            </p:txBody>
          </p:sp>
          <p:cxnSp>
            <p:nvCxnSpPr>
              <p:cNvPr id="556" name="Google Shape;556;p31"/>
              <p:cNvCxnSpPr/>
              <p:nvPr/>
            </p:nvCxnSpPr>
            <p:spPr>
              <a:xfrm>
                <a:off x="0" y="-480093"/>
                <a:ext cx="12192000" cy="11297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557" name="Google Shape;557;p31"/>
            <p:cNvGrpSpPr/>
            <p:nvPr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554" name="Google Shape;554;p31"/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28,20 cm</a:t>
                </a:r>
                <a:endParaRPr/>
              </a:p>
            </p:txBody>
          </p:sp>
          <p:cxnSp>
            <p:nvCxnSpPr>
              <p:cNvPr id="558" name="Google Shape;558;p31"/>
              <p:cNvCxnSpPr/>
              <p:nvPr/>
            </p:nvCxnSpPr>
            <p:spPr>
              <a:xfrm>
                <a:off x="0" y="-724066"/>
                <a:ext cx="10156824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559" name="Google Shape;559;p31"/>
            <p:cNvGrpSpPr/>
            <p:nvPr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550" name="Google Shape;550;p31"/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22,56 cm</a:t>
                </a:r>
                <a:endParaRPr/>
              </a:p>
            </p:txBody>
          </p:sp>
          <p:cxnSp>
            <p:nvCxnSpPr>
              <p:cNvPr id="560" name="Google Shape;560;p31"/>
              <p:cNvCxnSpPr/>
              <p:nvPr/>
            </p:nvCxnSpPr>
            <p:spPr>
              <a:xfrm>
                <a:off x="0" y="-985856"/>
                <a:ext cx="81280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561" name="Google Shape;561;p31"/>
            <p:cNvGrpSpPr/>
            <p:nvPr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546" name="Google Shape;546;p31"/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16,92 cm</a:t>
                </a:r>
                <a:endParaRPr/>
              </a:p>
            </p:txBody>
          </p:sp>
          <p:cxnSp>
            <p:nvCxnSpPr>
              <p:cNvPr id="562" name="Google Shape;562;p31"/>
              <p:cNvCxnSpPr/>
              <p:nvPr/>
            </p:nvCxnSpPr>
            <p:spPr>
              <a:xfrm>
                <a:off x="0" y="-1247646"/>
                <a:ext cx="6091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563" name="Google Shape;563;p31"/>
            <p:cNvGrpSpPr/>
            <p:nvPr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544" name="Google Shape;544;p31"/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11,28 cm</a:t>
                </a:r>
                <a:endParaRPr/>
              </a:p>
            </p:txBody>
          </p:sp>
          <p:cxnSp>
            <p:nvCxnSpPr>
              <p:cNvPr id="564" name="Google Shape;564;p31"/>
              <p:cNvCxnSpPr/>
              <p:nvPr/>
            </p:nvCxnSpPr>
            <p:spPr>
              <a:xfrm>
                <a:off x="0" y="-1509436"/>
                <a:ext cx="40608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565" name="Google Shape;565;p31"/>
            <p:cNvGrpSpPr/>
            <p:nvPr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548" name="Google Shape;548;p31"/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2,82 cm</a:t>
                </a:r>
                <a:endParaRPr/>
              </a:p>
            </p:txBody>
          </p:sp>
          <p:cxnSp>
            <p:nvCxnSpPr>
              <p:cNvPr id="566" name="Google Shape;566;p31"/>
              <p:cNvCxnSpPr/>
              <p:nvPr/>
            </p:nvCxnSpPr>
            <p:spPr>
              <a:xfrm>
                <a:off x="0" y="-1764452"/>
                <a:ext cx="101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cxnSp>
          <p:nvCxnSpPr>
            <p:cNvPr id="567" name="Google Shape;567;p31"/>
            <p:cNvCxnSpPr/>
            <p:nvPr/>
          </p:nvCxnSpPr>
          <p:spPr>
            <a:xfrm>
              <a:off x="1015200" y="-1113866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568" name="Google Shape;568;p31"/>
          <p:cNvGrpSpPr/>
          <p:nvPr/>
        </p:nvGrpSpPr>
        <p:grpSpPr>
          <a:xfrm>
            <a:off x="-715963" y="-4004"/>
            <a:ext cx="590565" cy="6862005"/>
            <a:chOff x="-715963" y="-4004"/>
            <a:chExt cx="590565" cy="6862005"/>
          </a:xfrm>
        </p:grpSpPr>
        <p:sp>
          <p:nvSpPr>
            <p:cNvPr id="569" name="Google Shape;569;p31"/>
            <p:cNvSpPr/>
            <p:nvPr/>
          </p:nvSpPr>
          <p:spPr>
            <a:xfrm rot="-5400000">
              <a:off x="-591311" y="6392613"/>
              <a:ext cx="765175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2,13 cm</a:t>
              </a:r>
              <a:endParaRPr/>
            </a:p>
          </p:txBody>
        </p:sp>
        <p:sp>
          <p:nvSpPr>
            <p:cNvPr id="570" name="Google Shape;570;p31"/>
            <p:cNvSpPr/>
            <p:nvPr/>
          </p:nvSpPr>
          <p:spPr>
            <a:xfrm rot="-5400000">
              <a:off x="-1224723" y="4993196"/>
              <a:ext cx="2032000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5,64 cm</a:t>
              </a:r>
              <a:endParaRPr/>
            </a:p>
          </p:txBody>
        </p:sp>
        <p:sp>
          <p:nvSpPr>
            <p:cNvPr id="571" name="Google Shape;571;p31"/>
            <p:cNvSpPr/>
            <p:nvPr/>
          </p:nvSpPr>
          <p:spPr>
            <a:xfrm rot="-5400000">
              <a:off x="-1224723" y="2961196"/>
              <a:ext cx="2032000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5,64 cm</a:t>
              </a:r>
              <a:endParaRPr/>
            </a:p>
          </p:txBody>
        </p:sp>
        <p:sp>
          <p:nvSpPr>
            <p:cNvPr id="572" name="Google Shape;572;p31"/>
            <p:cNvSpPr/>
            <p:nvPr/>
          </p:nvSpPr>
          <p:spPr>
            <a:xfrm rot="-5400000">
              <a:off x="-1224723" y="929196"/>
              <a:ext cx="2032000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5,64 cm</a:t>
              </a:r>
              <a:endParaRPr/>
            </a:p>
          </p:txBody>
        </p:sp>
        <p:cxnSp>
          <p:nvCxnSpPr>
            <p:cNvPr id="573" name="Google Shape;573;p31"/>
            <p:cNvCxnSpPr/>
            <p:nvPr/>
          </p:nvCxnSpPr>
          <p:spPr>
            <a:xfrm rot="10800000">
              <a:off x="-216188" y="3976734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74" name="Google Shape;574;p31"/>
            <p:cNvCxnSpPr/>
            <p:nvPr/>
          </p:nvCxnSpPr>
          <p:spPr>
            <a:xfrm>
              <a:off x="-650022" y="4059797"/>
              <a:ext cx="523098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75" name="Google Shape;575;p31"/>
            <p:cNvCxnSpPr>
              <a:stCxn id="576" idx="3"/>
            </p:cNvCxnSpPr>
            <p:nvPr/>
          </p:nvCxnSpPr>
          <p:spPr>
            <a:xfrm rot="10800000" flipH="1">
              <a:off x="-489823" y="-3804"/>
              <a:ext cx="363900" cy="54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77" name="Google Shape;577;p31"/>
            <p:cNvCxnSpPr>
              <a:stCxn id="576" idx="1"/>
            </p:cNvCxnSpPr>
            <p:nvPr/>
          </p:nvCxnSpPr>
          <p:spPr>
            <a:xfrm rot="10800000" flipH="1">
              <a:off x="-489823" y="6091896"/>
              <a:ext cx="363900" cy="9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576" name="Google Shape;576;p31"/>
            <p:cNvSpPr/>
            <p:nvPr/>
          </p:nvSpPr>
          <p:spPr>
            <a:xfrm rot="-54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16,92 cm</a:t>
              </a:r>
              <a:endParaRPr/>
            </a:p>
          </p:txBody>
        </p:sp>
        <p:cxnSp>
          <p:nvCxnSpPr>
            <p:cNvPr id="578" name="Google Shape;578;p31"/>
            <p:cNvCxnSpPr/>
            <p:nvPr/>
          </p:nvCxnSpPr>
          <p:spPr>
            <a:xfrm rot="-5400000">
              <a:off x="-3432384" y="3047196"/>
              <a:ext cx="6091200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dash"/>
              <a:miter lim="800000"/>
              <a:headEnd type="triangle" w="med" len="med"/>
              <a:tailEnd type="none" w="sm" len="sm"/>
            </a:ln>
          </p:spPr>
        </p:cxnSp>
        <p:sp>
          <p:nvSpPr>
            <p:cNvPr id="579" name="Google Shape;579;p31"/>
            <p:cNvSpPr/>
            <p:nvPr/>
          </p:nvSpPr>
          <p:spPr>
            <a:xfrm rot="-54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11,28 cm</a:t>
              </a:r>
              <a:endParaRPr/>
            </a:p>
          </p:txBody>
        </p:sp>
        <p:cxnSp>
          <p:nvCxnSpPr>
            <p:cNvPr id="580" name="Google Shape;580;p31"/>
            <p:cNvCxnSpPr/>
            <p:nvPr/>
          </p:nvCxnSpPr>
          <p:spPr>
            <a:xfrm rot="-5400000">
              <a:off x="-2540284" y="2031996"/>
              <a:ext cx="4060800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dash"/>
              <a:miter lim="800000"/>
              <a:headEnd type="triangle" w="med" len="med"/>
              <a:tailEnd type="none" w="sm" len="sm"/>
            </a:ln>
          </p:spPr>
        </p:cxnSp>
        <p:cxnSp>
          <p:nvCxnSpPr>
            <p:cNvPr id="581" name="Google Shape;581;p31"/>
            <p:cNvCxnSpPr/>
            <p:nvPr/>
          </p:nvCxnSpPr>
          <p:spPr>
            <a:xfrm rot="10800000">
              <a:off x="-208461" y="6773298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82" name="Google Shape;582;p31"/>
            <p:cNvCxnSpPr/>
            <p:nvPr/>
          </p:nvCxnSpPr>
          <p:spPr>
            <a:xfrm rot="10800000">
              <a:off x="-216188" y="1943964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583" name="Google Shape;583;p31"/>
          <p:cNvSpPr txBox="1"/>
          <p:nvPr/>
        </p:nvSpPr>
        <p:spPr>
          <a:xfrm>
            <a:off x="0" y="-213030"/>
            <a:ext cx="846888" cy="206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Oslo 2019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2270241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eloverskrift grønn">
  <p:cSld name="Deloverskrift grønn">
    <p:bg>
      <p:bgPr>
        <a:solidFill>
          <a:schemeClr val="accent1"/>
        </a:solidFill>
        <a:effectLst/>
      </p:bgPr>
    </p:bg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32"/>
          <p:cNvSpPr txBox="1">
            <a:spLocks noGrp="1"/>
          </p:cNvSpPr>
          <p:nvPr>
            <p:ph type="title"/>
          </p:nvPr>
        </p:nvSpPr>
        <p:spPr>
          <a:xfrm>
            <a:off x="1015200" y="-1"/>
            <a:ext cx="9149563" cy="30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6" name="Google Shape;586;p32"/>
          <p:cNvSpPr txBox="1">
            <a:spLocks noGrp="1"/>
          </p:cNvSpPr>
          <p:nvPr>
            <p:ph type="body" idx="1"/>
          </p:nvPr>
        </p:nvSpPr>
        <p:spPr>
          <a:xfrm>
            <a:off x="1015200" y="3052799"/>
            <a:ext cx="9149563" cy="304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000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87" name="Google Shape;587;p32"/>
          <p:cNvSpPr txBox="1">
            <a:spLocks noGrp="1"/>
          </p:cNvSpPr>
          <p:nvPr>
            <p:ph type="dt" idx="10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8" name="Google Shape;588;p32"/>
          <p:cNvSpPr txBox="1">
            <a:spLocks noGrp="1"/>
          </p:cNvSpPr>
          <p:nvPr>
            <p:ph type="ftr" idx="11"/>
          </p:nvPr>
        </p:nvSpPr>
        <p:spPr>
          <a:xfrm>
            <a:off x="2035176" y="6292849"/>
            <a:ext cx="8121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9" name="Google Shape;589;p32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sp>
        <p:nvSpPr>
          <p:cNvPr id="590" name="Google Shape;590;p32"/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Deloverskrift grønn</a:t>
            </a:r>
            <a:endParaRPr/>
          </a:p>
        </p:txBody>
      </p:sp>
      <p:pic>
        <p:nvPicPr>
          <p:cNvPr id="591" name="Google Shape;591;p3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31200" y="6298809"/>
            <a:ext cx="688336" cy="355181"/>
          </a:xfrm>
          <a:prstGeom prst="rect">
            <a:avLst/>
          </a:prstGeom>
          <a:noFill/>
          <a:ln>
            <a:noFill/>
          </a:ln>
        </p:spPr>
      </p:pic>
      <p:sp>
        <p:nvSpPr>
          <p:cNvPr id="592" name="Google Shape;592;p32"/>
          <p:cNvSpPr txBox="1"/>
          <p:nvPr/>
        </p:nvSpPr>
        <p:spPr>
          <a:xfrm>
            <a:off x="0" y="-213030"/>
            <a:ext cx="688336" cy="206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Oslo 2019</a:t>
            </a:r>
            <a:endParaRPr/>
          </a:p>
        </p:txBody>
      </p:sp>
      <p:grpSp>
        <p:nvGrpSpPr>
          <p:cNvPr id="593" name="Google Shape;593;p32"/>
          <p:cNvGrpSpPr/>
          <p:nvPr/>
        </p:nvGrpSpPr>
        <p:grpSpPr>
          <a:xfrm>
            <a:off x="-800" y="-1306644"/>
            <a:ext cx="12194000" cy="1075437"/>
            <a:chOff x="-800" y="-1229864"/>
            <a:chExt cx="12194000" cy="1075437"/>
          </a:xfrm>
        </p:grpSpPr>
        <p:grpSp>
          <p:nvGrpSpPr>
            <p:cNvPr id="594" name="Google Shape;594;p32"/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</p:grpSpPr>
          <p:sp>
            <p:nvSpPr>
              <p:cNvPr id="595" name="Google Shape;595;p32"/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596" name="Google Shape;596;p32"/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597" name="Google Shape;597;p32"/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598" name="Google Shape;598;p32"/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599" name="Google Shape;599;p32"/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600" name="Google Shape;600;p32"/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</p:grpSp>
        <p:cxnSp>
          <p:nvCxnSpPr>
            <p:cNvPr id="601" name="Google Shape;601;p32"/>
            <p:cNvCxnSpPr/>
            <p:nvPr/>
          </p:nvCxnSpPr>
          <p:spPr>
            <a:xfrm>
              <a:off x="2032200" y="-327852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02" name="Google Shape;602;p32"/>
            <p:cNvCxnSpPr>
              <a:stCxn id="603" idx="3"/>
            </p:cNvCxnSpPr>
            <p:nvPr/>
          </p:nvCxnSpPr>
          <p:spPr>
            <a:xfrm>
              <a:off x="4060800" y="-1010827"/>
              <a:ext cx="3600" cy="8562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04" name="Google Shape;604;p32"/>
            <p:cNvCxnSpPr>
              <a:stCxn id="605" idx="3"/>
            </p:cNvCxnSpPr>
            <p:nvPr/>
          </p:nvCxnSpPr>
          <p:spPr>
            <a:xfrm>
              <a:off x="6090400" y="-887727"/>
              <a:ext cx="5400" cy="7332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06" name="Google Shape;606;p32"/>
            <p:cNvCxnSpPr>
              <a:stCxn id="607" idx="1"/>
            </p:cNvCxnSpPr>
            <p:nvPr/>
          </p:nvCxnSpPr>
          <p:spPr>
            <a:xfrm>
              <a:off x="0" y="-1126825"/>
              <a:ext cx="0" cy="9723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08" name="Google Shape;608;p32"/>
            <p:cNvCxnSpPr>
              <a:stCxn id="609" idx="3"/>
            </p:cNvCxnSpPr>
            <p:nvPr/>
          </p:nvCxnSpPr>
          <p:spPr>
            <a:xfrm>
              <a:off x="8128000" y="-764627"/>
              <a:ext cx="900" cy="6102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10" name="Google Shape;610;p32"/>
            <p:cNvCxnSpPr>
              <a:stCxn id="611" idx="3"/>
            </p:cNvCxnSpPr>
            <p:nvPr/>
          </p:nvCxnSpPr>
          <p:spPr>
            <a:xfrm>
              <a:off x="12192000" y="-518425"/>
              <a:ext cx="1200" cy="3639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12" name="Google Shape;612;p32"/>
            <p:cNvCxnSpPr>
              <a:stCxn id="613" idx="3"/>
            </p:cNvCxnSpPr>
            <p:nvPr/>
          </p:nvCxnSpPr>
          <p:spPr>
            <a:xfrm>
              <a:off x="10156824" y="-641527"/>
              <a:ext cx="4200" cy="4869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grpSp>
          <p:nvGrpSpPr>
            <p:cNvPr id="614" name="Google Shape;614;p32"/>
            <p:cNvGrpSpPr/>
            <p:nvPr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611" name="Google Shape;611;p32"/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33,87 cm</a:t>
                </a:r>
                <a:endParaRPr/>
              </a:p>
            </p:txBody>
          </p:sp>
          <p:cxnSp>
            <p:nvCxnSpPr>
              <p:cNvPr id="615" name="Google Shape;615;p32"/>
              <p:cNvCxnSpPr/>
              <p:nvPr/>
            </p:nvCxnSpPr>
            <p:spPr>
              <a:xfrm>
                <a:off x="0" y="-480093"/>
                <a:ext cx="12192000" cy="11297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616" name="Google Shape;616;p32"/>
            <p:cNvGrpSpPr/>
            <p:nvPr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613" name="Google Shape;613;p32"/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28,20 cm</a:t>
                </a:r>
                <a:endParaRPr/>
              </a:p>
            </p:txBody>
          </p:sp>
          <p:cxnSp>
            <p:nvCxnSpPr>
              <p:cNvPr id="617" name="Google Shape;617;p32"/>
              <p:cNvCxnSpPr/>
              <p:nvPr/>
            </p:nvCxnSpPr>
            <p:spPr>
              <a:xfrm>
                <a:off x="0" y="-724066"/>
                <a:ext cx="10156824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618" name="Google Shape;618;p32"/>
            <p:cNvGrpSpPr/>
            <p:nvPr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609" name="Google Shape;609;p32"/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22,56 cm</a:t>
                </a:r>
                <a:endParaRPr/>
              </a:p>
            </p:txBody>
          </p:sp>
          <p:cxnSp>
            <p:nvCxnSpPr>
              <p:cNvPr id="619" name="Google Shape;619;p32"/>
              <p:cNvCxnSpPr/>
              <p:nvPr/>
            </p:nvCxnSpPr>
            <p:spPr>
              <a:xfrm>
                <a:off x="0" y="-985856"/>
                <a:ext cx="81280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620" name="Google Shape;620;p32"/>
            <p:cNvGrpSpPr/>
            <p:nvPr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605" name="Google Shape;605;p32"/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16,92 cm</a:t>
                </a:r>
                <a:endParaRPr/>
              </a:p>
            </p:txBody>
          </p:sp>
          <p:cxnSp>
            <p:nvCxnSpPr>
              <p:cNvPr id="621" name="Google Shape;621;p32"/>
              <p:cNvCxnSpPr/>
              <p:nvPr/>
            </p:nvCxnSpPr>
            <p:spPr>
              <a:xfrm>
                <a:off x="0" y="-1247646"/>
                <a:ext cx="6091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622" name="Google Shape;622;p32"/>
            <p:cNvGrpSpPr/>
            <p:nvPr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603" name="Google Shape;603;p32"/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11,28 cm</a:t>
                </a:r>
                <a:endParaRPr/>
              </a:p>
            </p:txBody>
          </p:sp>
          <p:cxnSp>
            <p:nvCxnSpPr>
              <p:cNvPr id="623" name="Google Shape;623;p32"/>
              <p:cNvCxnSpPr/>
              <p:nvPr/>
            </p:nvCxnSpPr>
            <p:spPr>
              <a:xfrm>
                <a:off x="0" y="-1509436"/>
                <a:ext cx="40608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624" name="Google Shape;624;p32"/>
            <p:cNvGrpSpPr/>
            <p:nvPr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607" name="Google Shape;607;p32"/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2,82 cm</a:t>
                </a:r>
                <a:endParaRPr/>
              </a:p>
            </p:txBody>
          </p:sp>
          <p:cxnSp>
            <p:nvCxnSpPr>
              <p:cNvPr id="625" name="Google Shape;625;p32"/>
              <p:cNvCxnSpPr/>
              <p:nvPr/>
            </p:nvCxnSpPr>
            <p:spPr>
              <a:xfrm>
                <a:off x="0" y="-1764452"/>
                <a:ext cx="101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cxnSp>
          <p:nvCxnSpPr>
            <p:cNvPr id="626" name="Google Shape;626;p32"/>
            <p:cNvCxnSpPr/>
            <p:nvPr/>
          </p:nvCxnSpPr>
          <p:spPr>
            <a:xfrm>
              <a:off x="1015200" y="-1113866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627" name="Google Shape;627;p32"/>
          <p:cNvGrpSpPr/>
          <p:nvPr/>
        </p:nvGrpSpPr>
        <p:grpSpPr>
          <a:xfrm>
            <a:off x="-715963" y="-4004"/>
            <a:ext cx="590565" cy="6862005"/>
            <a:chOff x="-715963" y="-4004"/>
            <a:chExt cx="590565" cy="6862005"/>
          </a:xfrm>
        </p:grpSpPr>
        <p:sp>
          <p:nvSpPr>
            <p:cNvPr id="628" name="Google Shape;628;p32"/>
            <p:cNvSpPr/>
            <p:nvPr/>
          </p:nvSpPr>
          <p:spPr>
            <a:xfrm rot="-5400000">
              <a:off x="-591311" y="6392613"/>
              <a:ext cx="765175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2,13 cm</a:t>
              </a:r>
              <a:endParaRPr/>
            </a:p>
          </p:txBody>
        </p:sp>
        <p:sp>
          <p:nvSpPr>
            <p:cNvPr id="629" name="Google Shape;629;p32"/>
            <p:cNvSpPr/>
            <p:nvPr/>
          </p:nvSpPr>
          <p:spPr>
            <a:xfrm rot="-5400000">
              <a:off x="-1224723" y="4993196"/>
              <a:ext cx="2032000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5,64 cm</a:t>
              </a:r>
              <a:endParaRPr/>
            </a:p>
          </p:txBody>
        </p:sp>
        <p:sp>
          <p:nvSpPr>
            <p:cNvPr id="630" name="Google Shape;630;p32"/>
            <p:cNvSpPr/>
            <p:nvPr/>
          </p:nvSpPr>
          <p:spPr>
            <a:xfrm rot="-5400000">
              <a:off x="-1224723" y="2961196"/>
              <a:ext cx="2032000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5,64 cm</a:t>
              </a:r>
              <a:endParaRPr/>
            </a:p>
          </p:txBody>
        </p:sp>
        <p:sp>
          <p:nvSpPr>
            <p:cNvPr id="631" name="Google Shape;631;p32"/>
            <p:cNvSpPr/>
            <p:nvPr/>
          </p:nvSpPr>
          <p:spPr>
            <a:xfrm rot="-5400000">
              <a:off x="-1224723" y="929196"/>
              <a:ext cx="2032000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5,64 cm</a:t>
              </a:r>
              <a:endParaRPr/>
            </a:p>
          </p:txBody>
        </p:sp>
        <p:cxnSp>
          <p:nvCxnSpPr>
            <p:cNvPr id="632" name="Google Shape;632;p32"/>
            <p:cNvCxnSpPr/>
            <p:nvPr/>
          </p:nvCxnSpPr>
          <p:spPr>
            <a:xfrm rot="10800000">
              <a:off x="-216188" y="3976734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33" name="Google Shape;633;p32"/>
            <p:cNvCxnSpPr/>
            <p:nvPr/>
          </p:nvCxnSpPr>
          <p:spPr>
            <a:xfrm>
              <a:off x="-650022" y="4059797"/>
              <a:ext cx="523098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34" name="Google Shape;634;p32"/>
            <p:cNvCxnSpPr>
              <a:stCxn id="635" idx="3"/>
            </p:cNvCxnSpPr>
            <p:nvPr/>
          </p:nvCxnSpPr>
          <p:spPr>
            <a:xfrm rot="10800000" flipH="1">
              <a:off x="-489823" y="-3804"/>
              <a:ext cx="363900" cy="54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36" name="Google Shape;636;p32"/>
            <p:cNvCxnSpPr>
              <a:stCxn id="635" idx="1"/>
            </p:cNvCxnSpPr>
            <p:nvPr/>
          </p:nvCxnSpPr>
          <p:spPr>
            <a:xfrm rot="10800000" flipH="1">
              <a:off x="-489823" y="6091896"/>
              <a:ext cx="363900" cy="9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635" name="Google Shape;635;p32"/>
            <p:cNvSpPr/>
            <p:nvPr/>
          </p:nvSpPr>
          <p:spPr>
            <a:xfrm rot="-54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16,92 cm</a:t>
              </a:r>
              <a:endParaRPr/>
            </a:p>
          </p:txBody>
        </p:sp>
        <p:cxnSp>
          <p:nvCxnSpPr>
            <p:cNvPr id="637" name="Google Shape;637;p32"/>
            <p:cNvCxnSpPr/>
            <p:nvPr/>
          </p:nvCxnSpPr>
          <p:spPr>
            <a:xfrm rot="-5400000">
              <a:off x="-3432384" y="3047196"/>
              <a:ext cx="6091200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dash"/>
              <a:miter lim="800000"/>
              <a:headEnd type="triangle" w="med" len="med"/>
              <a:tailEnd type="none" w="sm" len="sm"/>
            </a:ln>
          </p:spPr>
        </p:cxnSp>
        <p:sp>
          <p:nvSpPr>
            <p:cNvPr id="638" name="Google Shape;638;p32"/>
            <p:cNvSpPr/>
            <p:nvPr/>
          </p:nvSpPr>
          <p:spPr>
            <a:xfrm rot="-54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11,28 cm</a:t>
              </a:r>
              <a:endParaRPr/>
            </a:p>
          </p:txBody>
        </p:sp>
        <p:cxnSp>
          <p:nvCxnSpPr>
            <p:cNvPr id="639" name="Google Shape;639;p32"/>
            <p:cNvCxnSpPr/>
            <p:nvPr/>
          </p:nvCxnSpPr>
          <p:spPr>
            <a:xfrm rot="-5400000">
              <a:off x="-2540284" y="2031996"/>
              <a:ext cx="4060800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dash"/>
              <a:miter lim="800000"/>
              <a:headEnd type="triangle" w="med" len="med"/>
              <a:tailEnd type="none" w="sm" len="sm"/>
            </a:ln>
          </p:spPr>
        </p:cxnSp>
        <p:cxnSp>
          <p:nvCxnSpPr>
            <p:cNvPr id="640" name="Google Shape;640;p32"/>
            <p:cNvCxnSpPr/>
            <p:nvPr/>
          </p:nvCxnSpPr>
          <p:spPr>
            <a:xfrm rot="10800000">
              <a:off x="-208461" y="6773298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41" name="Google Shape;641;p32"/>
            <p:cNvCxnSpPr/>
            <p:nvPr/>
          </p:nvCxnSpPr>
          <p:spPr>
            <a:xfrm rot="10800000">
              <a:off x="-216188" y="1943964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642" name="Google Shape;642;p32"/>
          <p:cNvGrpSpPr/>
          <p:nvPr/>
        </p:nvGrpSpPr>
        <p:grpSpPr>
          <a:xfrm>
            <a:off x="12252770" y="1"/>
            <a:ext cx="1165167" cy="6855561"/>
            <a:chOff x="12252770" y="1"/>
            <a:chExt cx="1165167" cy="6855561"/>
          </a:xfrm>
        </p:grpSpPr>
        <p:grpSp>
          <p:nvGrpSpPr>
            <p:cNvPr id="643" name="Google Shape;643;p32"/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644" name="Google Shape;644;p32"/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645" name="Google Shape;645;p32"/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646" name="Google Shape;646;p32"/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647" name="Google Shape;647;p32"/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48" name="Google Shape;648;p32"/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49" name="Google Shape;649;p32"/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650" name="Google Shape;650;p32"/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651" name="Google Shape;651;p32"/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52" name="Google Shape;652;p32"/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53" name="Google Shape;653;p32"/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654" name="Google Shape;654;p32"/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655" name="Google Shape;655;p32"/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56" name="Google Shape;656;p32"/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57" name="Google Shape;657;p32"/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58" name="Google Shape;658;p32"/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659" name="Google Shape;659;p32"/>
            <p:cNvSpPr txBox="1"/>
            <p:nvPr/>
          </p:nvSpPr>
          <p:spPr>
            <a:xfrm>
              <a:off x="12252771" y="3429000"/>
              <a:ext cx="1127661" cy="34265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Det er lov å endre bakgrunnsfarge.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På sider med positiv logo benyttes alltid lyse bakgrunnsfarger.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Sørg alltid for god lesbarhet/kontrast </a:t>
              </a: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og følg lovlige farge-kombinasjoner.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660" name="Google Shape;660;p32"/>
            <p:cNvCxnSpPr>
              <a:stCxn id="647" idx="3"/>
              <a:endCxn id="651" idx="3"/>
            </p:cNvCxnSpPr>
            <p:nvPr/>
          </p:nvCxnSpPr>
          <p:spPr>
            <a:xfrm>
              <a:off x="12610441" y="212088"/>
              <a:ext cx="600" cy="956100"/>
            </a:xfrm>
            <a:prstGeom prst="bentConnector3">
              <a:avLst>
                <a:gd name="adj1" fmla="val 1025000"/>
              </a:avLst>
            </a:prstGeom>
            <a:noFill/>
            <a:ln w="9525" cap="sq" cmpd="sng">
              <a:solidFill>
                <a:schemeClr val="dk1"/>
              </a:solidFill>
              <a:prstDash val="solid"/>
              <a:bevel/>
              <a:headEnd type="none" w="sm" len="sm"/>
              <a:tailEnd type="none" w="sm" len="sm"/>
            </a:ln>
          </p:spPr>
        </p:cxnSp>
        <p:sp>
          <p:nvSpPr>
            <p:cNvPr id="661" name="Google Shape;661;p32"/>
            <p:cNvSpPr txBox="1"/>
            <p:nvPr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Mørk blå og mørk grønn bakgrunn, skal alltid ha negativ tekst/logo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89764700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loverskrift grønn lys">
  <p:cSld name="Deloverskrift grønn lys">
    <p:bg>
      <p:bgPr>
        <a:solidFill>
          <a:schemeClr val="accent2"/>
        </a:solidFill>
        <a:effectLst/>
      </p:bgPr>
    </p:bg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33"/>
          <p:cNvSpPr txBox="1">
            <a:spLocks noGrp="1"/>
          </p:cNvSpPr>
          <p:nvPr>
            <p:ph type="title"/>
          </p:nvPr>
        </p:nvSpPr>
        <p:spPr>
          <a:xfrm>
            <a:off x="1015200" y="-1"/>
            <a:ext cx="9149563" cy="30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4" name="Google Shape;664;p33"/>
          <p:cNvSpPr txBox="1">
            <a:spLocks noGrp="1"/>
          </p:cNvSpPr>
          <p:nvPr>
            <p:ph type="body" idx="1"/>
          </p:nvPr>
        </p:nvSpPr>
        <p:spPr>
          <a:xfrm>
            <a:off x="1015200" y="3052799"/>
            <a:ext cx="9149563" cy="304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000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  <a:defRPr sz="180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665" name="Google Shape;665;p33"/>
          <p:cNvSpPr txBox="1">
            <a:spLocks noGrp="1"/>
          </p:cNvSpPr>
          <p:nvPr>
            <p:ph type="dt" idx="10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6" name="Google Shape;666;p33"/>
          <p:cNvSpPr txBox="1">
            <a:spLocks noGrp="1"/>
          </p:cNvSpPr>
          <p:nvPr>
            <p:ph type="ftr" idx="11"/>
          </p:nvPr>
        </p:nvSpPr>
        <p:spPr>
          <a:xfrm>
            <a:off x="2035176" y="6292849"/>
            <a:ext cx="8121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7" name="Google Shape;667;p33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sp>
        <p:nvSpPr>
          <p:cNvPr id="668" name="Google Shape;668;p33"/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Deloverskrift grønn lys</a:t>
            </a:r>
            <a:endParaRPr/>
          </a:p>
        </p:txBody>
      </p:sp>
      <p:grpSp>
        <p:nvGrpSpPr>
          <p:cNvPr id="669" name="Google Shape;669;p33"/>
          <p:cNvGrpSpPr/>
          <p:nvPr/>
        </p:nvGrpSpPr>
        <p:grpSpPr>
          <a:xfrm>
            <a:off x="-800" y="-1306644"/>
            <a:ext cx="12194000" cy="1075437"/>
            <a:chOff x="-800" y="-1229864"/>
            <a:chExt cx="12194000" cy="1075437"/>
          </a:xfrm>
        </p:grpSpPr>
        <p:grpSp>
          <p:nvGrpSpPr>
            <p:cNvPr id="670" name="Google Shape;670;p33"/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</p:grpSpPr>
          <p:sp>
            <p:nvSpPr>
              <p:cNvPr id="671" name="Google Shape;671;p33"/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672" name="Google Shape;672;p33"/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673" name="Google Shape;673;p33"/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674" name="Google Shape;674;p33"/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675" name="Google Shape;675;p33"/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676" name="Google Shape;676;p33"/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</p:grpSp>
        <p:cxnSp>
          <p:nvCxnSpPr>
            <p:cNvPr id="677" name="Google Shape;677;p33"/>
            <p:cNvCxnSpPr/>
            <p:nvPr/>
          </p:nvCxnSpPr>
          <p:spPr>
            <a:xfrm>
              <a:off x="2032200" y="-327852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78" name="Google Shape;678;p33"/>
            <p:cNvCxnSpPr>
              <a:stCxn id="679" idx="3"/>
            </p:cNvCxnSpPr>
            <p:nvPr/>
          </p:nvCxnSpPr>
          <p:spPr>
            <a:xfrm>
              <a:off x="4060800" y="-1010827"/>
              <a:ext cx="3600" cy="8562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80" name="Google Shape;680;p33"/>
            <p:cNvCxnSpPr>
              <a:stCxn id="681" idx="3"/>
            </p:cNvCxnSpPr>
            <p:nvPr/>
          </p:nvCxnSpPr>
          <p:spPr>
            <a:xfrm>
              <a:off x="6090400" y="-887727"/>
              <a:ext cx="5400" cy="7332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82" name="Google Shape;682;p33"/>
            <p:cNvCxnSpPr>
              <a:stCxn id="683" idx="1"/>
            </p:cNvCxnSpPr>
            <p:nvPr/>
          </p:nvCxnSpPr>
          <p:spPr>
            <a:xfrm>
              <a:off x="0" y="-1126825"/>
              <a:ext cx="0" cy="9723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84" name="Google Shape;684;p33"/>
            <p:cNvCxnSpPr>
              <a:stCxn id="685" idx="3"/>
            </p:cNvCxnSpPr>
            <p:nvPr/>
          </p:nvCxnSpPr>
          <p:spPr>
            <a:xfrm>
              <a:off x="8128000" y="-764627"/>
              <a:ext cx="900" cy="6102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86" name="Google Shape;686;p33"/>
            <p:cNvCxnSpPr>
              <a:stCxn id="687" idx="3"/>
            </p:cNvCxnSpPr>
            <p:nvPr/>
          </p:nvCxnSpPr>
          <p:spPr>
            <a:xfrm>
              <a:off x="12192000" y="-518425"/>
              <a:ext cx="1200" cy="3639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88" name="Google Shape;688;p33"/>
            <p:cNvCxnSpPr>
              <a:stCxn id="689" idx="3"/>
            </p:cNvCxnSpPr>
            <p:nvPr/>
          </p:nvCxnSpPr>
          <p:spPr>
            <a:xfrm>
              <a:off x="10156824" y="-641527"/>
              <a:ext cx="4200" cy="4869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grpSp>
          <p:nvGrpSpPr>
            <p:cNvPr id="690" name="Google Shape;690;p33"/>
            <p:cNvGrpSpPr/>
            <p:nvPr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687" name="Google Shape;687;p33"/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33,87 cm</a:t>
                </a:r>
                <a:endParaRPr/>
              </a:p>
            </p:txBody>
          </p:sp>
          <p:cxnSp>
            <p:nvCxnSpPr>
              <p:cNvPr id="691" name="Google Shape;691;p33"/>
              <p:cNvCxnSpPr/>
              <p:nvPr/>
            </p:nvCxnSpPr>
            <p:spPr>
              <a:xfrm>
                <a:off x="0" y="-480093"/>
                <a:ext cx="12192000" cy="11297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692" name="Google Shape;692;p33"/>
            <p:cNvGrpSpPr/>
            <p:nvPr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689" name="Google Shape;689;p33"/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28,20 cm</a:t>
                </a:r>
                <a:endParaRPr/>
              </a:p>
            </p:txBody>
          </p:sp>
          <p:cxnSp>
            <p:nvCxnSpPr>
              <p:cNvPr id="693" name="Google Shape;693;p33"/>
              <p:cNvCxnSpPr/>
              <p:nvPr/>
            </p:nvCxnSpPr>
            <p:spPr>
              <a:xfrm>
                <a:off x="0" y="-724066"/>
                <a:ext cx="10156824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694" name="Google Shape;694;p33"/>
            <p:cNvGrpSpPr/>
            <p:nvPr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685" name="Google Shape;685;p33"/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22,56 cm</a:t>
                </a:r>
                <a:endParaRPr/>
              </a:p>
            </p:txBody>
          </p:sp>
          <p:cxnSp>
            <p:nvCxnSpPr>
              <p:cNvPr id="695" name="Google Shape;695;p33"/>
              <p:cNvCxnSpPr/>
              <p:nvPr/>
            </p:nvCxnSpPr>
            <p:spPr>
              <a:xfrm>
                <a:off x="0" y="-985856"/>
                <a:ext cx="81280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696" name="Google Shape;696;p33"/>
            <p:cNvGrpSpPr/>
            <p:nvPr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681" name="Google Shape;681;p33"/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16,92 cm</a:t>
                </a:r>
                <a:endParaRPr/>
              </a:p>
            </p:txBody>
          </p:sp>
          <p:cxnSp>
            <p:nvCxnSpPr>
              <p:cNvPr id="697" name="Google Shape;697;p33"/>
              <p:cNvCxnSpPr/>
              <p:nvPr/>
            </p:nvCxnSpPr>
            <p:spPr>
              <a:xfrm>
                <a:off x="0" y="-1247646"/>
                <a:ext cx="6091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698" name="Google Shape;698;p33"/>
            <p:cNvGrpSpPr/>
            <p:nvPr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679" name="Google Shape;679;p33"/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11,28 cm</a:t>
                </a:r>
                <a:endParaRPr/>
              </a:p>
            </p:txBody>
          </p:sp>
          <p:cxnSp>
            <p:nvCxnSpPr>
              <p:cNvPr id="699" name="Google Shape;699;p33"/>
              <p:cNvCxnSpPr/>
              <p:nvPr/>
            </p:nvCxnSpPr>
            <p:spPr>
              <a:xfrm>
                <a:off x="0" y="-1509436"/>
                <a:ext cx="40608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700" name="Google Shape;700;p33"/>
            <p:cNvGrpSpPr/>
            <p:nvPr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683" name="Google Shape;683;p33"/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2,82 cm</a:t>
                </a:r>
                <a:endParaRPr/>
              </a:p>
            </p:txBody>
          </p:sp>
          <p:cxnSp>
            <p:nvCxnSpPr>
              <p:cNvPr id="701" name="Google Shape;701;p33"/>
              <p:cNvCxnSpPr/>
              <p:nvPr/>
            </p:nvCxnSpPr>
            <p:spPr>
              <a:xfrm>
                <a:off x="0" y="-1764452"/>
                <a:ext cx="101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cxnSp>
          <p:nvCxnSpPr>
            <p:cNvPr id="702" name="Google Shape;702;p33"/>
            <p:cNvCxnSpPr/>
            <p:nvPr/>
          </p:nvCxnSpPr>
          <p:spPr>
            <a:xfrm>
              <a:off x="1015200" y="-1113866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703" name="Google Shape;703;p33"/>
          <p:cNvGrpSpPr/>
          <p:nvPr/>
        </p:nvGrpSpPr>
        <p:grpSpPr>
          <a:xfrm>
            <a:off x="-715963" y="-4004"/>
            <a:ext cx="590565" cy="6862005"/>
            <a:chOff x="-715963" y="-4004"/>
            <a:chExt cx="590565" cy="6862005"/>
          </a:xfrm>
        </p:grpSpPr>
        <p:sp>
          <p:nvSpPr>
            <p:cNvPr id="704" name="Google Shape;704;p33"/>
            <p:cNvSpPr/>
            <p:nvPr/>
          </p:nvSpPr>
          <p:spPr>
            <a:xfrm rot="-5400000">
              <a:off x="-591311" y="6392613"/>
              <a:ext cx="765175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2,13 cm</a:t>
              </a:r>
              <a:endParaRPr/>
            </a:p>
          </p:txBody>
        </p:sp>
        <p:sp>
          <p:nvSpPr>
            <p:cNvPr id="705" name="Google Shape;705;p33"/>
            <p:cNvSpPr/>
            <p:nvPr/>
          </p:nvSpPr>
          <p:spPr>
            <a:xfrm rot="-5400000">
              <a:off x="-1224723" y="4993196"/>
              <a:ext cx="2032000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5,64 cm</a:t>
              </a:r>
              <a:endParaRPr/>
            </a:p>
          </p:txBody>
        </p:sp>
        <p:sp>
          <p:nvSpPr>
            <p:cNvPr id="706" name="Google Shape;706;p33"/>
            <p:cNvSpPr/>
            <p:nvPr/>
          </p:nvSpPr>
          <p:spPr>
            <a:xfrm rot="-5400000">
              <a:off x="-1224723" y="2961196"/>
              <a:ext cx="2032000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5,64 cm</a:t>
              </a:r>
              <a:endParaRPr/>
            </a:p>
          </p:txBody>
        </p:sp>
        <p:sp>
          <p:nvSpPr>
            <p:cNvPr id="707" name="Google Shape;707;p33"/>
            <p:cNvSpPr/>
            <p:nvPr/>
          </p:nvSpPr>
          <p:spPr>
            <a:xfrm rot="-5400000">
              <a:off x="-1224723" y="929196"/>
              <a:ext cx="2032000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5,64 cm</a:t>
              </a:r>
              <a:endParaRPr/>
            </a:p>
          </p:txBody>
        </p:sp>
        <p:cxnSp>
          <p:nvCxnSpPr>
            <p:cNvPr id="708" name="Google Shape;708;p33"/>
            <p:cNvCxnSpPr/>
            <p:nvPr/>
          </p:nvCxnSpPr>
          <p:spPr>
            <a:xfrm rot="10800000">
              <a:off x="-216188" y="3976734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09" name="Google Shape;709;p33"/>
            <p:cNvCxnSpPr/>
            <p:nvPr/>
          </p:nvCxnSpPr>
          <p:spPr>
            <a:xfrm>
              <a:off x="-650022" y="4059797"/>
              <a:ext cx="523098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10" name="Google Shape;710;p33"/>
            <p:cNvCxnSpPr>
              <a:stCxn id="711" idx="3"/>
            </p:cNvCxnSpPr>
            <p:nvPr/>
          </p:nvCxnSpPr>
          <p:spPr>
            <a:xfrm rot="10800000" flipH="1">
              <a:off x="-489823" y="-3804"/>
              <a:ext cx="363900" cy="54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12" name="Google Shape;712;p33"/>
            <p:cNvCxnSpPr>
              <a:stCxn id="711" idx="1"/>
            </p:cNvCxnSpPr>
            <p:nvPr/>
          </p:nvCxnSpPr>
          <p:spPr>
            <a:xfrm rot="10800000" flipH="1">
              <a:off x="-489823" y="6091896"/>
              <a:ext cx="363900" cy="9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711" name="Google Shape;711;p33"/>
            <p:cNvSpPr/>
            <p:nvPr/>
          </p:nvSpPr>
          <p:spPr>
            <a:xfrm rot="-54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16,92 cm</a:t>
              </a:r>
              <a:endParaRPr/>
            </a:p>
          </p:txBody>
        </p:sp>
        <p:cxnSp>
          <p:nvCxnSpPr>
            <p:cNvPr id="713" name="Google Shape;713;p33"/>
            <p:cNvCxnSpPr/>
            <p:nvPr/>
          </p:nvCxnSpPr>
          <p:spPr>
            <a:xfrm rot="-5400000">
              <a:off x="-3432384" y="3047196"/>
              <a:ext cx="6091200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dash"/>
              <a:miter lim="800000"/>
              <a:headEnd type="triangle" w="med" len="med"/>
              <a:tailEnd type="none" w="sm" len="sm"/>
            </a:ln>
          </p:spPr>
        </p:cxnSp>
        <p:sp>
          <p:nvSpPr>
            <p:cNvPr id="714" name="Google Shape;714;p33"/>
            <p:cNvSpPr/>
            <p:nvPr/>
          </p:nvSpPr>
          <p:spPr>
            <a:xfrm rot="-54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11,28 cm</a:t>
              </a:r>
              <a:endParaRPr/>
            </a:p>
          </p:txBody>
        </p:sp>
        <p:cxnSp>
          <p:nvCxnSpPr>
            <p:cNvPr id="715" name="Google Shape;715;p33"/>
            <p:cNvCxnSpPr/>
            <p:nvPr/>
          </p:nvCxnSpPr>
          <p:spPr>
            <a:xfrm rot="-5400000">
              <a:off x="-2540284" y="2031996"/>
              <a:ext cx="4060800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dash"/>
              <a:miter lim="800000"/>
              <a:headEnd type="triangle" w="med" len="med"/>
              <a:tailEnd type="none" w="sm" len="sm"/>
            </a:ln>
          </p:spPr>
        </p:cxnSp>
        <p:cxnSp>
          <p:nvCxnSpPr>
            <p:cNvPr id="716" name="Google Shape;716;p33"/>
            <p:cNvCxnSpPr/>
            <p:nvPr/>
          </p:nvCxnSpPr>
          <p:spPr>
            <a:xfrm rot="10800000">
              <a:off x="-208461" y="6773298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17" name="Google Shape;717;p33"/>
            <p:cNvCxnSpPr/>
            <p:nvPr/>
          </p:nvCxnSpPr>
          <p:spPr>
            <a:xfrm rot="10800000">
              <a:off x="-216188" y="1943964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718" name="Google Shape;718;p33"/>
          <p:cNvSpPr txBox="1"/>
          <p:nvPr/>
        </p:nvSpPr>
        <p:spPr>
          <a:xfrm>
            <a:off x="0" y="-213030"/>
            <a:ext cx="3068662" cy="206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Oslo 2019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71737472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loverskrift rød">
  <p:cSld name="Deloverskrift rød">
    <p:bg>
      <p:bgPr>
        <a:solidFill>
          <a:schemeClr val="accent5"/>
        </a:solidFill>
        <a:effectLst/>
      </p:bgPr>
    </p:bg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p34"/>
          <p:cNvSpPr txBox="1">
            <a:spLocks noGrp="1"/>
          </p:cNvSpPr>
          <p:nvPr>
            <p:ph type="title"/>
          </p:nvPr>
        </p:nvSpPr>
        <p:spPr>
          <a:xfrm>
            <a:off x="1015200" y="-1"/>
            <a:ext cx="9149563" cy="30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1" name="Google Shape;721;p34"/>
          <p:cNvSpPr txBox="1">
            <a:spLocks noGrp="1"/>
          </p:cNvSpPr>
          <p:nvPr>
            <p:ph type="body" idx="1"/>
          </p:nvPr>
        </p:nvSpPr>
        <p:spPr>
          <a:xfrm>
            <a:off x="1015200" y="3052799"/>
            <a:ext cx="9149563" cy="304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000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22" name="Google Shape;722;p34"/>
          <p:cNvSpPr txBox="1">
            <a:spLocks noGrp="1"/>
          </p:cNvSpPr>
          <p:nvPr>
            <p:ph type="dt" idx="10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3" name="Google Shape;723;p34"/>
          <p:cNvSpPr txBox="1">
            <a:spLocks noGrp="1"/>
          </p:cNvSpPr>
          <p:nvPr>
            <p:ph type="ftr" idx="11"/>
          </p:nvPr>
        </p:nvSpPr>
        <p:spPr>
          <a:xfrm>
            <a:off x="2035176" y="6292849"/>
            <a:ext cx="8121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4" name="Google Shape;724;p34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sp>
        <p:nvSpPr>
          <p:cNvPr id="725" name="Google Shape;725;p34"/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Deloverskrift rød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2723602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loverskrift beige">
  <p:cSld name="Deloverskrift beige">
    <p:bg>
      <p:bgPr>
        <a:solidFill>
          <a:schemeClr val="lt2"/>
        </a:solidFill>
        <a:effectLst/>
      </p:bgPr>
    </p:bg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35"/>
          <p:cNvSpPr txBox="1">
            <a:spLocks noGrp="1"/>
          </p:cNvSpPr>
          <p:nvPr>
            <p:ph type="title"/>
          </p:nvPr>
        </p:nvSpPr>
        <p:spPr>
          <a:xfrm>
            <a:off x="1015200" y="-1"/>
            <a:ext cx="9149563" cy="304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8" name="Google Shape;728;p35"/>
          <p:cNvSpPr txBox="1">
            <a:spLocks noGrp="1"/>
          </p:cNvSpPr>
          <p:nvPr>
            <p:ph type="body" idx="1"/>
          </p:nvPr>
        </p:nvSpPr>
        <p:spPr>
          <a:xfrm>
            <a:off x="1015200" y="3052799"/>
            <a:ext cx="9149563" cy="304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000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29" name="Google Shape;729;p35"/>
          <p:cNvSpPr txBox="1">
            <a:spLocks noGrp="1"/>
          </p:cNvSpPr>
          <p:nvPr>
            <p:ph type="dt" idx="10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0" name="Google Shape;730;p35"/>
          <p:cNvSpPr txBox="1">
            <a:spLocks noGrp="1"/>
          </p:cNvSpPr>
          <p:nvPr>
            <p:ph type="ftr" idx="11"/>
          </p:nvPr>
        </p:nvSpPr>
        <p:spPr>
          <a:xfrm>
            <a:off x="2035176" y="6292849"/>
            <a:ext cx="8121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1" name="Google Shape;731;p35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sp>
        <p:nvSpPr>
          <p:cNvPr id="732" name="Google Shape;732;p35"/>
          <p:cNvSpPr txBox="1"/>
          <p:nvPr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Deloverskrift beige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941768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tellysbilde ny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73" r="4192" b="1563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ktangel 8">
            <a:extLst>
              <a:ext uri="{FF2B5EF4-FFF2-40B4-BE49-F238E27FC236}">
                <a16:creationId xmlns:a16="http://schemas.microsoft.com/office/drawing/2014/main" id="{2051E715-0C35-C940-9034-9C879AE08CC3}"/>
              </a:ext>
            </a:extLst>
          </p:cNvPr>
          <p:cNvSpPr/>
          <p:nvPr userDrawn="1"/>
        </p:nvSpPr>
        <p:spPr>
          <a:xfrm>
            <a:off x="649600" y="2030400"/>
            <a:ext cx="5395879" cy="203454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D9EED-5C9F-1D41-958F-38DA9D96F8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0000" y="10736237"/>
            <a:ext cx="1315175" cy="365125"/>
          </a:xfrm>
          <a:prstGeom prst="rect">
            <a:avLst/>
          </a:prstGeom>
        </p:spPr>
        <p:txBody>
          <a:bodyPr/>
          <a:lstStyle/>
          <a:p>
            <a:fld id="{F29D7420-2B41-5A47-8224-27AB9025098A}" type="datetime1">
              <a:rPr lang="nb-NO" smtClean="0"/>
              <a:t>18.11.2024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4BB38-9DEC-8A4A-A28C-A72E74618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000" y="10736237"/>
            <a:ext cx="4064000" cy="365125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6218E-19D0-9045-BA8C-375EC7389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" y="10736237"/>
            <a:ext cx="695325" cy="365125"/>
          </a:xfrm>
          <a:prstGeom prst="rect">
            <a:avLst/>
          </a:prstGeom>
        </p:spPr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1876AE-925E-B54B-8332-CF69E613AE6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19175" y="0"/>
            <a:ext cx="5073650" cy="4060824"/>
          </a:xfrm>
          <a:prstGeom prst="rect">
            <a:avLst/>
          </a:prstGeom>
          <a:noFill/>
        </p:spPr>
        <p:txBody>
          <a:bodyPr lIns="0" tIns="360000" rIns="720000" bIns="360000" anchor="b" anchorCtr="0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9F96C-53AF-C948-A865-09F73F95AD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19175" y="4060824"/>
            <a:ext cx="5076825" cy="2032001"/>
          </a:xfrm>
        </p:spPr>
        <p:txBody>
          <a:bodyPr lIns="0" tIns="180000" rIns="36000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>
                <a:tab pos="1331913" algn="l"/>
              </a:tabLst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0DC99E27-7C6D-AE4A-B279-77DB37BAD325}"/>
              </a:ext>
            </a:extLst>
          </p:cNvPr>
          <p:cNvSpPr txBox="1"/>
          <p:nvPr userDrawn="1"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Tittellysbilde bilde </a:t>
            </a:r>
          </a:p>
        </p:txBody>
      </p:sp>
      <p:grpSp>
        <p:nvGrpSpPr>
          <p:cNvPr id="7" name="Gruppe 6"/>
          <p:cNvGrpSpPr/>
          <p:nvPr userDrawn="1"/>
        </p:nvGrpSpPr>
        <p:grpSpPr>
          <a:xfrm>
            <a:off x="649600" y="0"/>
            <a:ext cx="2030400" cy="2030400"/>
            <a:chOff x="649600" y="0"/>
            <a:chExt cx="2030400" cy="2030400"/>
          </a:xfrm>
        </p:grpSpPr>
        <p:sp>
          <p:nvSpPr>
            <p:cNvPr id="15" name="Ellipse 14"/>
            <p:cNvSpPr/>
            <p:nvPr userDrawn="1"/>
          </p:nvSpPr>
          <p:spPr>
            <a:xfrm>
              <a:off x="649600" y="0"/>
              <a:ext cx="2030400" cy="20304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pic>
          <p:nvPicPr>
            <p:cNvPr id="16" name="Bilde 15">
              <a:extLst>
                <a:ext uri="{FF2B5EF4-FFF2-40B4-BE49-F238E27FC236}">
                  <a16:creationId xmlns:a16="http://schemas.microsoft.com/office/drawing/2014/main" id="{519149A9-FDA1-A64B-97A5-C26D2929318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124800" y="491403"/>
              <a:ext cx="1080000" cy="1080000"/>
            </a:xfrm>
            <a:prstGeom prst="rect">
              <a:avLst/>
            </a:prstGeom>
          </p:spPr>
        </p:pic>
      </p:grpSp>
      <p:sp>
        <p:nvSpPr>
          <p:cNvPr id="11" name="TekstSylinder 10"/>
          <p:cNvSpPr txBox="1"/>
          <p:nvPr userDrawn="1"/>
        </p:nvSpPr>
        <p:spPr>
          <a:xfrm>
            <a:off x="10253136" y="6525743"/>
            <a:ext cx="182033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900">
                <a:solidFill>
                  <a:schemeClr val="bg1"/>
                </a:solidFill>
              </a:rPr>
              <a:t>Foto: Benjamin Pham</a:t>
            </a:r>
          </a:p>
        </p:txBody>
      </p:sp>
    </p:spTree>
    <p:extLst>
      <p:ext uri="{BB962C8B-B14F-4D97-AF65-F5344CB8AC3E}">
        <p14:creationId xmlns:p14="http://schemas.microsoft.com/office/powerpoint/2010/main" val="363568008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 og innhold">
  <p:cSld name="Tittel og innhold">
    <p:spTree>
      <p:nvGrpSpPr>
        <p:cNvPr id="1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36"/>
          <p:cNvSpPr txBox="1">
            <a:spLocks noGrp="1"/>
          </p:cNvSpPr>
          <p:nvPr>
            <p:ph type="title"/>
          </p:nvPr>
        </p:nvSpPr>
        <p:spPr>
          <a:xfrm>
            <a:off x="695326" y="720001"/>
            <a:ext cx="9469438" cy="131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5" name="Google Shape;735;p36"/>
          <p:cNvSpPr txBox="1">
            <a:spLocks noGrp="1"/>
          </p:cNvSpPr>
          <p:nvPr>
            <p:ph type="body" idx="1"/>
          </p:nvPr>
        </p:nvSpPr>
        <p:spPr>
          <a:xfrm>
            <a:off x="695326" y="2032001"/>
            <a:ext cx="9469438" cy="4060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/>
            </a:lvl1pPr>
            <a:lvl2pPr marL="914400" lvl="1" indent="-3543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6" name="Google Shape;736;p36"/>
          <p:cNvSpPr txBox="1">
            <a:spLocks noGrp="1"/>
          </p:cNvSpPr>
          <p:nvPr>
            <p:ph type="dt" idx="10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7" name="Google Shape;737;p36"/>
          <p:cNvSpPr txBox="1">
            <a:spLocks noGrp="1"/>
          </p:cNvSpPr>
          <p:nvPr>
            <p:ph type="ftr" idx="11"/>
          </p:nvPr>
        </p:nvSpPr>
        <p:spPr>
          <a:xfrm>
            <a:off x="2035176" y="6292849"/>
            <a:ext cx="8121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8" name="Google Shape;738;p36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4156774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 innholdsdeler" type="twoObj">
  <p:cSld name="To innholdsdeler"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37"/>
          <p:cNvSpPr txBox="1">
            <a:spLocks noGrp="1"/>
          </p:cNvSpPr>
          <p:nvPr>
            <p:ph type="title"/>
          </p:nvPr>
        </p:nvSpPr>
        <p:spPr>
          <a:xfrm>
            <a:off x="695325" y="720001"/>
            <a:ext cx="10801349" cy="131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1" name="Google Shape;741;p37"/>
          <p:cNvSpPr txBox="1">
            <a:spLocks noGrp="1"/>
          </p:cNvSpPr>
          <p:nvPr>
            <p:ph type="body" idx="1"/>
          </p:nvPr>
        </p:nvSpPr>
        <p:spPr>
          <a:xfrm>
            <a:off x="695325" y="2032000"/>
            <a:ext cx="5181600" cy="4060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543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2" name="Google Shape;742;p37"/>
          <p:cNvSpPr txBox="1">
            <a:spLocks noGrp="1"/>
          </p:cNvSpPr>
          <p:nvPr>
            <p:ph type="body" idx="2"/>
          </p:nvPr>
        </p:nvSpPr>
        <p:spPr>
          <a:xfrm>
            <a:off x="6315074" y="2032000"/>
            <a:ext cx="5181600" cy="4060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543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3" name="Google Shape;743;p37"/>
          <p:cNvSpPr txBox="1">
            <a:spLocks noGrp="1"/>
          </p:cNvSpPr>
          <p:nvPr>
            <p:ph type="dt" idx="10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4" name="Google Shape;744;p37"/>
          <p:cNvSpPr txBox="1">
            <a:spLocks noGrp="1"/>
          </p:cNvSpPr>
          <p:nvPr>
            <p:ph type="ftr" idx="11"/>
          </p:nvPr>
        </p:nvSpPr>
        <p:spPr>
          <a:xfrm>
            <a:off x="2035176" y="6292849"/>
            <a:ext cx="8121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5" name="Google Shape;745;p37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7460341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innholdsdel">
  <p:cSld name="En innholdsdel">
    <p:spTree>
      <p:nvGrpSpPr>
        <p:cNvPr id="1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p38"/>
          <p:cNvSpPr txBox="1">
            <a:spLocks noGrp="1"/>
          </p:cNvSpPr>
          <p:nvPr>
            <p:ph type="title"/>
          </p:nvPr>
        </p:nvSpPr>
        <p:spPr>
          <a:xfrm>
            <a:off x="695326" y="720001"/>
            <a:ext cx="5181600" cy="131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8" name="Google Shape;748;p38"/>
          <p:cNvSpPr txBox="1">
            <a:spLocks noGrp="1"/>
          </p:cNvSpPr>
          <p:nvPr>
            <p:ph type="body" idx="1"/>
          </p:nvPr>
        </p:nvSpPr>
        <p:spPr>
          <a:xfrm>
            <a:off x="695325" y="2032000"/>
            <a:ext cx="5181600" cy="4060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543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9" name="Google Shape;749;p38"/>
          <p:cNvSpPr txBox="1">
            <a:spLocks noGrp="1"/>
          </p:cNvSpPr>
          <p:nvPr>
            <p:ph type="dt" idx="10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0" name="Google Shape;750;p38"/>
          <p:cNvSpPr txBox="1">
            <a:spLocks noGrp="1"/>
          </p:cNvSpPr>
          <p:nvPr>
            <p:ph type="ftr" idx="11"/>
          </p:nvPr>
        </p:nvSpPr>
        <p:spPr>
          <a:xfrm>
            <a:off x="2035176" y="6292849"/>
            <a:ext cx="8121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1" name="Google Shape;751;p38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2866419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e innholdsdeler">
  <p:cSld name="Tre innholdsdeler"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39"/>
          <p:cNvSpPr txBox="1">
            <a:spLocks noGrp="1"/>
          </p:cNvSpPr>
          <p:nvPr>
            <p:ph type="title"/>
          </p:nvPr>
        </p:nvSpPr>
        <p:spPr>
          <a:xfrm>
            <a:off x="695325" y="720001"/>
            <a:ext cx="10801349" cy="131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4" name="Google Shape;754;p39"/>
          <p:cNvSpPr txBox="1">
            <a:spLocks noGrp="1"/>
          </p:cNvSpPr>
          <p:nvPr>
            <p:ph type="body" idx="1"/>
          </p:nvPr>
        </p:nvSpPr>
        <p:spPr>
          <a:xfrm>
            <a:off x="695325" y="2032000"/>
            <a:ext cx="2794087" cy="4060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543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5" name="Google Shape;755;p39"/>
          <p:cNvSpPr txBox="1">
            <a:spLocks noGrp="1"/>
          </p:cNvSpPr>
          <p:nvPr>
            <p:ph type="body" idx="2"/>
          </p:nvPr>
        </p:nvSpPr>
        <p:spPr>
          <a:xfrm>
            <a:off x="4064001" y="2032000"/>
            <a:ext cx="3370812" cy="4060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543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6" name="Google Shape;756;p39"/>
          <p:cNvSpPr txBox="1">
            <a:spLocks noGrp="1"/>
          </p:cNvSpPr>
          <p:nvPr>
            <p:ph type="dt" idx="10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7" name="Google Shape;757;p39"/>
          <p:cNvSpPr txBox="1">
            <a:spLocks noGrp="1"/>
          </p:cNvSpPr>
          <p:nvPr>
            <p:ph type="ftr" idx="11"/>
          </p:nvPr>
        </p:nvSpPr>
        <p:spPr>
          <a:xfrm>
            <a:off x="2035176" y="6292849"/>
            <a:ext cx="8121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8" name="Google Shape;758;p39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sp>
        <p:nvSpPr>
          <p:cNvPr id="759" name="Google Shape;759;p39"/>
          <p:cNvSpPr txBox="1">
            <a:spLocks noGrp="1"/>
          </p:cNvSpPr>
          <p:nvPr>
            <p:ph type="body" idx="3"/>
          </p:nvPr>
        </p:nvSpPr>
        <p:spPr>
          <a:xfrm>
            <a:off x="8125862" y="2032000"/>
            <a:ext cx="3370812" cy="4060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543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2513008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nhold bilde høyre">
  <p:cSld name="innhold bilde høyre">
    <p:spTree>
      <p:nvGrpSpPr>
        <p:cNvPr id="1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40"/>
          <p:cNvSpPr txBox="1">
            <a:spLocks noGrp="1"/>
          </p:cNvSpPr>
          <p:nvPr>
            <p:ph type="title"/>
          </p:nvPr>
        </p:nvSpPr>
        <p:spPr>
          <a:xfrm>
            <a:off x="695325" y="720001"/>
            <a:ext cx="5400675" cy="131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36000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2" name="Google Shape;762;p40"/>
          <p:cNvSpPr txBox="1">
            <a:spLocks noGrp="1"/>
          </p:cNvSpPr>
          <p:nvPr>
            <p:ph type="body" idx="1"/>
          </p:nvPr>
        </p:nvSpPr>
        <p:spPr>
          <a:xfrm>
            <a:off x="695325" y="2032001"/>
            <a:ext cx="5400675" cy="3924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360000" bIns="0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/>
            </a:lvl1pPr>
            <a:lvl2pPr marL="914400" lvl="1" indent="-3543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3" name="Google Shape;763;p40"/>
          <p:cNvSpPr txBox="1">
            <a:spLocks noGrp="1"/>
          </p:cNvSpPr>
          <p:nvPr>
            <p:ph type="dt" idx="10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4" name="Google Shape;764;p40"/>
          <p:cNvSpPr txBox="1">
            <a:spLocks noGrp="1"/>
          </p:cNvSpPr>
          <p:nvPr>
            <p:ph type="ftr" idx="11"/>
          </p:nvPr>
        </p:nvSpPr>
        <p:spPr>
          <a:xfrm>
            <a:off x="2027199" y="6292849"/>
            <a:ext cx="4064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5" name="Google Shape;765;p40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sp>
        <p:nvSpPr>
          <p:cNvPr id="766" name="Google Shape;766;p40"/>
          <p:cNvSpPr>
            <a:spLocks noGrp="1"/>
          </p:cNvSpPr>
          <p:nvPr>
            <p:ph type="pic" idx="2"/>
          </p:nvPr>
        </p:nvSpPr>
        <p:spPr>
          <a:xfrm>
            <a:off x="6091200" y="0"/>
            <a:ext cx="6091200" cy="685800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42396212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tat positiv">
  <p:cSld name="Sitat positiv"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41"/>
          <p:cNvSpPr txBox="1">
            <a:spLocks noGrp="1"/>
          </p:cNvSpPr>
          <p:nvPr>
            <p:ph type="title"/>
          </p:nvPr>
        </p:nvSpPr>
        <p:spPr>
          <a:xfrm>
            <a:off x="695326" y="720001"/>
            <a:ext cx="9469438" cy="131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9" name="Google Shape;769;p41"/>
          <p:cNvSpPr txBox="1">
            <a:spLocks noGrp="1"/>
          </p:cNvSpPr>
          <p:nvPr>
            <p:ph type="body" idx="1"/>
          </p:nvPr>
        </p:nvSpPr>
        <p:spPr>
          <a:xfrm>
            <a:off x="695326" y="2032001"/>
            <a:ext cx="9469438" cy="4060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482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  <a:defRPr sz="4000"/>
            </a:lvl1pPr>
            <a:lvl2pPr marL="914400" lvl="1" indent="-3543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0" name="Google Shape;770;p41"/>
          <p:cNvSpPr txBox="1">
            <a:spLocks noGrp="1"/>
          </p:cNvSpPr>
          <p:nvPr>
            <p:ph type="dt" idx="10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1" name="Google Shape;771;p41"/>
          <p:cNvSpPr txBox="1">
            <a:spLocks noGrp="1"/>
          </p:cNvSpPr>
          <p:nvPr>
            <p:ph type="ftr" idx="11"/>
          </p:nvPr>
        </p:nvSpPr>
        <p:spPr>
          <a:xfrm>
            <a:off x="2035176" y="6292849"/>
            <a:ext cx="8121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2" name="Google Shape;772;p41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8387744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itat negativ">
  <p:cSld name="Sitat negativ">
    <p:bg>
      <p:bgPr>
        <a:solidFill>
          <a:schemeClr val="dk2"/>
        </a:solidFill>
        <a:effectLst/>
      </p:bgPr>
    </p:bg>
    <p:spTree>
      <p:nvGrpSpPr>
        <p:cNvPr id="1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42"/>
          <p:cNvSpPr txBox="1">
            <a:spLocks noGrp="1"/>
          </p:cNvSpPr>
          <p:nvPr>
            <p:ph type="title"/>
          </p:nvPr>
        </p:nvSpPr>
        <p:spPr>
          <a:xfrm>
            <a:off x="695326" y="720001"/>
            <a:ext cx="9469438" cy="131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5" name="Google Shape;775;p42"/>
          <p:cNvSpPr txBox="1">
            <a:spLocks noGrp="1"/>
          </p:cNvSpPr>
          <p:nvPr>
            <p:ph type="body" idx="1"/>
          </p:nvPr>
        </p:nvSpPr>
        <p:spPr>
          <a:xfrm>
            <a:off x="695326" y="2032001"/>
            <a:ext cx="9469438" cy="4060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482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Char char="•"/>
              <a:defRPr sz="4000">
                <a:solidFill>
                  <a:schemeClr val="lt1"/>
                </a:solidFill>
              </a:defRPr>
            </a:lvl1pPr>
            <a:lvl2pPr marL="914400" lvl="1" indent="-3543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6" name="Google Shape;776;p42"/>
          <p:cNvSpPr txBox="1">
            <a:spLocks noGrp="1"/>
          </p:cNvSpPr>
          <p:nvPr>
            <p:ph type="dt" idx="10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7" name="Google Shape;777;p42"/>
          <p:cNvSpPr txBox="1">
            <a:spLocks noGrp="1"/>
          </p:cNvSpPr>
          <p:nvPr>
            <p:ph type="ftr" idx="11"/>
          </p:nvPr>
        </p:nvSpPr>
        <p:spPr>
          <a:xfrm>
            <a:off x="2035176" y="6292849"/>
            <a:ext cx="8121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8" name="Google Shape;778;p42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pic>
        <p:nvPicPr>
          <p:cNvPr id="779" name="Google Shape;779;p4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31200" y="6298809"/>
            <a:ext cx="688336" cy="35518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80" name="Google Shape;780;p42"/>
          <p:cNvGrpSpPr/>
          <p:nvPr/>
        </p:nvGrpSpPr>
        <p:grpSpPr>
          <a:xfrm>
            <a:off x="-715964" y="-1306644"/>
            <a:ext cx="12909164" cy="8164645"/>
            <a:chOff x="-715963" y="-1306644"/>
            <a:chExt cx="12909164" cy="8164645"/>
          </a:xfrm>
        </p:grpSpPr>
        <p:grpSp>
          <p:nvGrpSpPr>
            <p:cNvPr id="781" name="Google Shape;781;p42"/>
            <p:cNvGrpSpPr/>
            <p:nvPr/>
          </p:nvGrpSpPr>
          <p:grpSpPr>
            <a:xfrm>
              <a:off x="-800" y="-1306644"/>
              <a:ext cx="12194000" cy="1075437"/>
              <a:chOff x="-800" y="-1229864"/>
              <a:chExt cx="12194000" cy="1075437"/>
            </a:xfrm>
          </p:grpSpPr>
          <p:grpSp>
            <p:nvGrpSpPr>
              <p:cNvPr id="782" name="Google Shape;782;p42"/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</p:grpSpPr>
            <p:sp>
              <p:nvSpPr>
                <p:cNvPr id="783" name="Google Shape;783;p42"/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784" name="Google Shape;784;p42"/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785" name="Google Shape;785;p42"/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786" name="Google Shape;786;p42"/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787" name="Google Shape;787;p42"/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788" name="Google Shape;788;p42"/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</p:grpSp>
          <p:cxnSp>
            <p:nvCxnSpPr>
              <p:cNvPr id="789" name="Google Shape;789;p42"/>
              <p:cNvCxnSpPr/>
              <p:nvPr/>
            </p:nvCxnSpPr>
            <p:spPr>
              <a:xfrm>
                <a:off x="2032200" y="-327852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790" name="Google Shape;790;p42"/>
              <p:cNvCxnSpPr>
                <a:stCxn id="791" idx="3"/>
              </p:cNvCxnSpPr>
              <p:nvPr/>
            </p:nvCxnSpPr>
            <p:spPr>
              <a:xfrm>
                <a:off x="4060800" y="-1010827"/>
                <a:ext cx="3600" cy="856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792" name="Google Shape;792;p42"/>
              <p:cNvCxnSpPr>
                <a:stCxn id="793" idx="3"/>
              </p:cNvCxnSpPr>
              <p:nvPr/>
            </p:nvCxnSpPr>
            <p:spPr>
              <a:xfrm>
                <a:off x="6090400" y="-887727"/>
                <a:ext cx="5400" cy="733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794" name="Google Shape;794;p42"/>
              <p:cNvCxnSpPr>
                <a:stCxn id="795" idx="1"/>
              </p:cNvCxnSpPr>
              <p:nvPr/>
            </p:nvCxnSpPr>
            <p:spPr>
              <a:xfrm>
                <a:off x="0" y="-1126825"/>
                <a:ext cx="0" cy="9723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796" name="Google Shape;796;p42"/>
              <p:cNvCxnSpPr>
                <a:stCxn id="797" idx="3"/>
              </p:cNvCxnSpPr>
              <p:nvPr/>
            </p:nvCxnSpPr>
            <p:spPr>
              <a:xfrm>
                <a:off x="8128000" y="-764627"/>
                <a:ext cx="900" cy="610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798" name="Google Shape;798;p42"/>
              <p:cNvCxnSpPr>
                <a:stCxn id="799" idx="3"/>
              </p:cNvCxnSpPr>
              <p:nvPr/>
            </p:nvCxnSpPr>
            <p:spPr>
              <a:xfrm>
                <a:off x="12192000" y="-518425"/>
                <a:ext cx="1200" cy="363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800" name="Google Shape;800;p42"/>
              <p:cNvCxnSpPr>
                <a:stCxn id="801" idx="3"/>
              </p:cNvCxnSpPr>
              <p:nvPr/>
            </p:nvCxnSpPr>
            <p:spPr>
              <a:xfrm>
                <a:off x="10156824" y="-641527"/>
                <a:ext cx="4200" cy="486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grpSp>
            <p:nvGrpSpPr>
              <p:cNvPr id="802" name="Google Shape;802;p42"/>
              <p:cNvGrpSpPr/>
              <p:nvPr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799" name="Google Shape;799;p42"/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33,87 cm</a:t>
                  </a:r>
                  <a:endParaRPr/>
                </a:p>
              </p:txBody>
            </p:sp>
            <p:cxnSp>
              <p:nvCxnSpPr>
                <p:cNvPr id="803" name="Google Shape;803;p42"/>
                <p:cNvCxnSpPr/>
                <p:nvPr/>
              </p:nvCxnSpPr>
              <p:spPr>
                <a:xfrm>
                  <a:off x="0" y="-480093"/>
                  <a:ext cx="12192000" cy="11297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804" name="Google Shape;804;p42"/>
              <p:cNvGrpSpPr/>
              <p:nvPr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801" name="Google Shape;801;p42"/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28,20 cm</a:t>
                  </a:r>
                  <a:endParaRPr/>
                </a:p>
              </p:txBody>
            </p:sp>
            <p:cxnSp>
              <p:nvCxnSpPr>
                <p:cNvPr id="805" name="Google Shape;805;p42"/>
                <p:cNvCxnSpPr/>
                <p:nvPr/>
              </p:nvCxnSpPr>
              <p:spPr>
                <a:xfrm>
                  <a:off x="0" y="-724066"/>
                  <a:ext cx="10156824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806" name="Google Shape;806;p42"/>
              <p:cNvGrpSpPr/>
              <p:nvPr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797" name="Google Shape;797;p42"/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22,56 cm</a:t>
                  </a:r>
                  <a:endParaRPr/>
                </a:p>
              </p:txBody>
            </p:sp>
            <p:cxnSp>
              <p:nvCxnSpPr>
                <p:cNvPr id="807" name="Google Shape;807;p42"/>
                <p:cNvCxnSpPr/>
                <p:nvPr/>
              </p:nvCxnSpPr>
              <p:spPr>
                <a:xfrm>
                  <a:off x="0" y="-985856"/>
                  <a:ext cx="81280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808" name="Google Shape;808;p42"/>
              <p:cNvGrpSpPr/>
              <p:nvPr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793" name="Google Shape;793;p42"/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16,92 cm</a:t>
                  </a:r>
                  <a:endParaRPr/>
                </a:p>
              </p:txBody>
            </p:sp>
            <p:cxnSp>
              <p:nvCxnSpPr>
                <p:cNvPr id="809" name="Google Shape;809;p42"/>
                <p:cNvCxnSpPr/>
                <p:nvPr/>
              </p:nvCxnSpPr>
              <p:spPr>
                <a:xfrm>
                  <a:off x="0" y="-1247646"/>
                  <a:ext cx="6091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810" name="Google Shape;810;p42"/>
              <p:cNvGrpSpPr/>
              <p:nvPr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791" name="Google Shape;791;p42"/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11,28 cm</a:t>
                  </a:r>
                  <a:endParaRPr/>
                </a:p>
              </p:txBody>
            </p:sp>
            <p:cxnSp>
              <p:nvCxnSpPr>
                <p:cNvPr id="811" name="Google Shape;811;p42"/>
                <p:cNvCxnSpPr/>
                <p:nvPr/>
              </p:nvCxnSpPr>
              <p:spPr>
                <a:xfrm>
                  <a:off x="0" y="-1509436"/>
                  <a:ext cx="4060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812" name="Google Shape;812;p42"/>
              <p:cNvGrpSpPr/>
              <p:nvPr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795" name="Google Shape;795;p42"/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2,82 cm</a:t>
                  </a:r>
                  <a:endParaRPr/>
                </a:p>
              </p:txBody>
            </p:sp>
            <p:cxnSp>
              <p:nvCxnSpPr>
                <p:cNvPr id="813" name="Google Shape;813;p42"/>
                <p:cNvCxnSpPr/>
                <p:nvPr/>
              </p:nvCxnSpPr>
              <p:spPr>
                <a:xfrm>
                  <a:off x="0" y="-1764452"/>
                  <a:ext cx="1015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cxnSp>
            <p:nvCxnSpPr>
              <p:cNvPr id="814" name="Google Shape;814;p42"/>
              <p:cNvCxnSpPr/>
              <p:nvPr/>
            </p:nvCxnSpPr>
            <p:spPr>
              <a:xfrm>
                <a:off x="1015200" y="-1113866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grpSp>
          <p:nvGrpSpPr>
            <p:cNvPr id="815" name="Google Shape;815;p42"/>
            <p:cNvGrpSpPr/>
            <p:nvPr/>
          </p:nvGrpSpPr>
          <p:grpSpPr>
            <a:xfrm>
              <a:off x="-715963" y="-4004"/>
              <a:ext cx="590565" cy="6862005"/>
              <a:chOff x="-715963" y="-4004"/>
              <a:chExt cx="590565" cy="6862005"/>
            </a:xfrm>
          </p:grpSpPr>
          <p:sp>
            <p:nvSpPr>
              <p:cNvPr id="816" name="Google Shape;816;p42"/>
              <p:cNvSpPr/>
              <p:nvPr/>
            </p:nvSpPr>
            <p:spPr>
              <a:xfrm rot="-54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2,13 cm</a:t>
                </a:r>
                <a:endParaRPr/>
              </a:p>
            </p:txBody>
          </p:sp>
          <p:sp>
            <p:nvSpPr>
              <p:cNvPr id="817" name="Google Shape;817;p42"/>
              <p:cNvSpPr/>
              <p:nvPr/>
            </p:nvSpPr>
            <p:spPr>
              <a:xfrm rot="-54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818" name="Google Shape;818;p42"/>
              <p:cNvSpPr/>
              <p:nvPr/>
            </p:nvSpPr>
            <p:spPr>
              <a:xfrm rot="-54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819" name="Google Shape;819;p42"/>
              <p:cNvSpPr/>
              <p:nvPr/>
            </p:nvSpPr>
            <p:spPr>
              <a:xfrm rot="-54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cxnSp>
            <p:nvCxnSpPr>
              <p:cNvPr id="820" name="Google Shape;820;p42"/>
              <p:cNvCxnSpPr/>
              <p:nvPr/>
            </p:nvCxnSpPr>
            <p:spPr>
              <a:xfrm rot="10800000">
                <a:off x="-216188" y="3976734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821" name="Google Shape;821;p42"/>
              <p:cNvCxnSpPr/>
              <p:nvPr/>
            </p:nvCxnSpPr>
            <p:spPr>
              <a:xfrm>
                <a:off x="-650022" y="4059797"/>
                <a:ext cx="523098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822" name="Google Shape;822;p42"/>
              <p:cNvCxnSpPr>
                <a:stCxn id="823" idx="3"/>
              </p:cNvCxnSpPr>
              <p:nvPr/>
            </p:nvCxnSpPr>
            <p:spPr>
              <a:xfrm rot="10800000" flipH="1">
                <a:off x="-489823" y="-3804"/>
                <a:ext cx="363900" cy="54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824" name="Google Shape;824;p42"/>
              <p:cNvCxnSpPr>
                <a:stCxn id="823" idx="1"/>
              </p:cNvCxnSpPr>
              <p:nvPr/>
            </p:nvCxnSpPr>
            <p:spPr>
              <a:xfrm rot="10800000" flipH="1">
                <a:off x="-489823" y="6091896"/>
                <a:ext cx="363900" cy="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sp>
            <p:nvSpPr>
              <p:cNvPr id="823" name="Google Shape;823;p42"/>
              <p:cNvSpPr/>
              <p:nvPr/>
            </p:nvSpPr>
            <p:spPr>
              <a:xfrm rot="-54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16,92 cm</a:t>
                </a:r>
                <a:endParaRPr/>
              </a:p>
            </p:txBody>
          </p:sp>
          <p:cxnSp>
            <p:nvCxnSpPr>
              <p:cNvPr id="825" name="Google Shape;825;p42"/>
              <p:cNvCxnSpPr/>
              <p:nvPr/>
            </p:nvCxnSpPr>
            <p:spPr>
              <a:xfrm rot="-5400000">
                <a:off x="-3432384" y="3047196"/>
                <a:ext cx="6091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triangle" w="med" len="med"/>
                <a:tailEnd type="none" w="sm" len="sm"/>
              </a:ln>
            </p:spPr>
          </p:cxnSp>
          <p:sp>
            <p:nvSpPr>
              <p:cNvPr id="826" name="Google Shape;826;p42"/>
              <p:cNvSpPr/>
              <p:nvPr/>
            </p:nvSpPr>
            <p:spPr>
              <a:xfrm rot="-54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11,28 cm</a:t>
                </a:r>
                <a:endParaRPr/>
              </a:p>
            </p:txBody>
          </p:sp>
          <p:cxnSp>
            <p:nvCxnSpPr>
              <p:cNvPr id="827" name="Google Shape;827;p42"/>
              <p:cNvCxnSpPr/>
              <p:nvPr/>
            </p:nvCxnSpPr>
            <p:spPr>
              <a:xfrm rot="-5400000">
                <a:off x="-2540284" y="2031996"/>
                <a:ext cx="40608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triangle" w="med" len="med"/>
                <a:tailEnd type="none" w="sm" len="sm"/>
              </a:ln>
            </p:spPr>
          </p:cxnSp>
          <p:cxnSp>
            <p:nvCxnSpPr>
              <p:cNvPr id="828" name="Google Shape;828;p42"/>
              <p:cNvCxnSpPr/>
              <p:nvPr/>
            </p:nvCxnSpPr>
            <p:spPr>
              <a:xfrm rot="10800000">
                <a:off x="-208461" y="6773298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829" name="Google Shape;829;p42"/>
              <p:cNvCxnSpPr/>
              <p:nvPr/>
            </p:nvCxnSpPr>
            <p:spPr>
              <a:xfrm rot="10800000">
                <a:off x="-216188" y="1943964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sp>
          <p:nvSpPr>
            <p:cNvPr id="830" name="Google Shape;830;p42"/>
            <p:cNvSpPr txBox="1"/>
            <p:nvPr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Oslo 2019</a:t>
              </a:r>
              <a:endParaRPr/>
            </a:p>
          </p:txBody>
        </p:sp>
      </p:grpSp>
      <p:grpSp>
        <p:nvGrpSpPr>
          <p:cNvPr id="831" name="Google Shape;831;p42"/>
          <p:cNvGrpSpPr/>
          <p:nvPr/>
        </p:nvGrpSpPr>
        <p:grpSpPr>
          <a:xfrm>
            <a:off x="12252770" y="1"/>
            <a:ext cx="1165167" cy="6855561"/>
            <a:chOff x="12252770" y="1"/>
            <a:chExt cx="1165167" cy="6855561"/>
          </a:xfrm>
        </p:grpSpPr>
        <p:grpSp>
          <p:nvGrpSpPr>
            <p:cNvPr id="832" name="Google Shape;832;p42"/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833" name="Google Shape;833;p42"/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834" name="Google Shape;834;p42"/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835" name="Google Shape;835;p42"/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836" name="Google Shape;836;p42"/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37" name="Google Shape;837;p42"/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38" name="Google Shape;838;p42"/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839" name="Google Shape;839;p42"/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840" name="Google Shape;840;p42"/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41" name="Google Shape;841;p42"/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42" name="Google Shape;842;p42"/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843" name="Google Shape;843;p42"/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844" name="Google Shape;844;p42"/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45" name="Google Shape;845;p42"/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46" name="Google Shape;846;p42"/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47" name="Google Shape;847;p42"/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848" name="Google Shape;848;p42"/>
            <p:cNvSpPr txBox="1"/>
            <p:nvPr/>
          </p:nvSpPr>
          <p:spPr>
            <a:xfrm>
              <a:off x="12252771" y="3429000"/>
              <a:ext cx="1127661" cy="34265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Det er lov å endre bakgrunnsfarge.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På sider med positiv logo benyttes alltid lyse bakgrunnsfarger.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Sørg alltid for god lesbarhet/kontrast </a:t>
              </a: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og følg lovlige farge-kombinasjoner.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849" name="Google Shape;849;p42"/>
            <p:cNvCxnSpPr>
              <a:stCxn id="836" idx="3"/>
              <a:endCxn id="840" idx="3"/>
            </p:cNvCxnSpPr>
            <p:nvPr/>
          </p:nvCxnSpPr>
          <p:spPr>
            <a:xfrm>
              <a:off x="12610441" y="212088"/>
              <a:ext cx="600" cy="956100"/>
            </a:xfrm>
            <a:prstGeom prst="bentConnector3">
              <a:avLst>
                <a:gd name="adj1" fmla="val 1025000"/>
              </a:avLst>
            </a:prstGeom>
            <a:noFill/>
            <a:ln w="9525" cap="sq" cmpd="sng">
              <a:solidFill>
                <a:schemeClr val="dk1"/>
              </a:solidFill>
              <a:prstDash val="solid"/>
              <a:bevel/>
              <a:headEnd type="none" w="sm" len="sm"/>
              <a:tailEnd type="none" w="sm" len="sm"/>
            </a:ln>
          </p:spPr>
        </p:cxnSp>
        <p:sp>
          <p:nvSpPr>
            <p:cNvPr id="850" name="Google Shape;850;p42"/>
            <p:cNvSpPr txBox="1"/>
            <p:nvPr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7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Mørk blå og mørk grønn bakgrunn, skal alltid ha negativ tekst/logo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93770201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re tittel neg">
  <p:cSld name="Bare tittel neg">
    <p:bg>
      <p:bgPr>
        <a:solidFill>
          <a:schemeClr val="dk2"/>
        </a:solidFill>
        <a:effectLst/>
      </p:bgPr>
    </p:bg>
    <p:spTree>
      <p:nvGrpSpPr>
        <p:cNvPr id="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Google Shape;852;p43"/>
          <p:cNvSpPr txBox="1">
            <a:spLocks noGrp="1"/>
          </p:cNvSpPr>
          <p:nvPr>
            <p:ph type="title"/>
          </p:nvPr>
        </p:nvSpPr>
        <p:spPr>
          <a:xfrm>
            <a:off x="695326" y="720001"/>
            <a:ext cx="9469438" cy="131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3" name="Google Shape;853;p43"/>
          <p:cNvSpPr txBox="1">
            <a:spLocks noGrp="1"/>
          </p:cNvSpPr>
          <p:nvPr>
            <p:ph type="dt" idx="10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4" name="Google Shape;854;p43"/>
          <p:cNvSpPr txBox="1">
            <a:spLocks noGrp="1"/>
          </p:cNvSpPr>
          <p:nvPr>
            <p:ph type="ftr" idx="11"/>
          </p:nvPr>
        </p:nvSpPr>
        <p:spPr>
          <a:xfrm>
            <a:off x="2035176" y="6292849"/>
            <a:ext cx="8121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5" name="Google Shape;855;p43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grpSp>
        <p:nvGrpSpPr>
          <p:cNvPr id="856" name="Google Shape;856;p43"/>
          <p:cNvGrpSpPr/>
          <p:nvPr/>
        </p:nvGrpSpPr>
        <p:grpSpPr>
          <a:xfrm>
            <a:off x="-715964" y="-1306644"/>
            <a:ext cx="12909164" cy="8164645"/>
            <a:chOff x="-715963" y="-1306644"/>
            <a:chExt cx="12909164" cy="8164645"/>
          </a:xfrm>
        </p:grpSpPr>
        <p:grpSp>
          <p:nvGrpSpPr>
            <p:cNvPr id="857" name="Google Shape;857;p43"/>
            <p:cNvGrpSpPr/>
            <p:nvPr/>
          </p:nvGrpSpPr>
          <p:grpSpPr>
            <a:xfrm>
              <a:off x="-800" y="-1306644"/>
              <a:ext cx="12194000" cy="1075437"/>
              <a:chOff x="-800" y="-1229864"/>
              <a:chExt cx="12194000" cy="1075437"/>
            </a:xfrm>
          </p:grpSpPr>
          <p:grpSp>
            <p:nvGrpSpPr>
              <p:cNvPr id="858" name="Google Shape;858;p43"/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</p:grpSpPr>
            <p:sp>
              <p:nvSpPr>
                <p:cNvPr id="859" name="Google Shape;859;p43"/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860" name="Google Shape;860;p43"/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861" name="Google Shape;861;p43"/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862" name="Google Shape;862;p43"/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863" name="Google Shape;863;p43"/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864" name="Google Shape;864;p43"/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</p:grpSp>
          <p:cxnSp>
            <p:nvCxnSpPr>
              <p:cNvPr id="865" name="Google Shape;865;p43"/>
              <p:cNvCxnSpPr/>
              <p:nvPr/>
            </p:nvCxnSpPr>
            <p:spPr>
              <a:xfrm>
                <a:off x="2032200" y="-327852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866" name="Google Shape;866;p43"/>
              <p:cNvCxnSpPr>
                <a:stCxn id="867" idx="3"/>
              </p:cNvCxnSpPr>
              <p:nvPr/>
            </p:nvCxnSpPr>
            <p:spPr>
              <a:xfrm>
                <a:off x="4060800" y="-1010827"/>
                <a:ext cx="3600" cy="856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868" name="Google Shape;868;p43"/>
              <p:cNvCxnSpPr>
                <a:stCxn id="869" idx="3"/>
              </p:cNvCxnSpPr>
              <p:nvPr/>
            </p:nvCxnSpPr>
            <p:spPr>
              <a:xfrm>
                <a:off x="6090400" y="-887727"/>
                <a:ext cx="5400" cy="733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870" name="Google Shape;870;p43"/>
              <p:cNvCxnSpPr>
                <a:stCxn id="871" idx="1"/>
              </p:cNvCxnSpPr>
              <p:nvPr/>
            </p:nvCxnSpPr>
            <p:spPr>
              <a:xfrm>
                <a:off x="0" y="-1126825"/>
                <a:ext cx="0" cy="9723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872" name="Google Shape;872;p43"/>
              <p:cNvCxnSpPr>
                <a:stCxn id="873" idx="3"/>
              </p:cNvCxnSpPr>
              <p:nvPr/>
            </p:nvCxnSpPr>
            <p:spPr>
              <a:xfrm>
                <a:off x="8128000" y="-764627"/>
                <a:ext cx="900" cy="610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874" name="Google Shape;874;p43"/>
              <p:cNvCxnSpPr>
                <a:stCxn id="875" idx="3"/>
              </p:cNvCxnSpPr>
              <p:nvPr/>
            </p:nvCxnSpPr>
            <p:spPr>
              <a:xfrm>
                <a:off x="12192000" y="-518425"/>
                <a:ext cx="1200" cy="363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876" name="Google Shape;876;p43"/>
              <p:cNvCxnSpPr>
                <a:stCxn id="877" idx="3"/>
              </p:cNvCxnSpPr>
              <p:nvPr/>
            </p:nvCxnSpPr>
            <p:spPr>
              <a:xfrm>
                <a:off x="10156824" y="-641527"/>
                <a:ext cx="4200" cy="486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grpSp>
            <p:nvGrpSpPr>
              <p:cNvPr id="878" name="Google Shape;878;p43"/>
              <p:cNvGrpSpPr/>
              <p:nvPr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875" name="Google Shape;875;p43"/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33,87 cm</a:t>
                  </a:r>
                  <a:endParaRPr/>
                </a:p>
              </p:txBody>
            </p:sp>
            <p:cxnSp>
              <p:nvCxnSpPr>
                <p:cNvPr id="879" name="Google Shape;879;p43"/>
                <p:cNvCxnSpPr/>
                <p:nvPr/>
              </p:nvCxnSpPr>
              <p:spPr>
                <a:xfrm>
                  <a:off x="0" y="-480093"/>
                  <a:ext cx="12192000" cy="11297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880" name="Google Shape;880;p43"/>
              <p:cNvGrpSpPr/>
              <p:nvPr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877" name="Google Shape;877;p43"/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28,20 cm</a:t>
                  </a:r>
                  <a:endParaRPr/>
                </a:p>
              </p:txBody>
            </p:sp>
            <p:cxnSp>
              <p:nvCxnSpPr>
                <p:cNvPr id="881" name="Google Shape;881;p43"/>
                <p:cNvCxnSpPr/>
                <p:nvPr/>
              </p:nvCxnSpPr>
              <p:spPr>
                <a:xfrm>
                  <a:off x="0" y="-724066"/>
                  <a:ext cx="10156824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882" name="Google Shape;882;p43"/>
              <p:cNvGrpSpPr/>
              <p:nvPr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873" name="Google Shape;873;p43"/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22,56 cm</a:t>
                  </a:r>
                  <a:endParaRPr/>
                </a:p>
              </p:txBody>
            </p:sp>
            <p:cxnSp>
              <p:nvCxnSpPr>
                <p:cNvPr id="883" name="Google Shape;883;p43"/>
                <p:cNvCxnSpPr/>
                <p:nvPr/>
              </p:nvCxnSpPr>
              <p:spPr>
                <a:xfrm>
                  <a:off x="0" y="-985856"/>
                  <a:ext cx="81280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884" name="Google Shape;884;p43"/>
              <p:cNvGrpSpPr/>
              <p:nvPr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869" name="Google Shape;869;p43"/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16,92 cm</a:t>
                  </a:r>
                  <a:endParaRPr/>
                </a:p>
              </p:txBody>
            </p:sp>
            <p:cxnSp>
              <p:nvCxnSpPr>
                <p:cNvPr id="885" name="Google Shape;885;p43"/>
                <p:cNvCxnSpPr/>
                <p:nvPr/>
              </p:nvCxnSpPr>
              <p:spPr>
                <a:xfrm>
                  <a:off x="0" y="-1247646"/>
                  <a:ext cx="6091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886" name="Google Shape;886;p43"/>
              <p:cNvGrpSpPr/>
              <p:nvPr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867" name="Google Shape;867;p43"/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11,28 cm</a:t>
                  </a:r>
                  <a:endParaRPr/>
                </a:p>
              </p:txBody>
            </p:sp>
            <p:cxnSp>
              <p:nvCxnSpPr>
                <p:cNvPr id="887" name="Google Shape;887;p43"/>
                <p:cNvCxnSpPr/>
                <p:nvPr/>
              </p:nvCxnSpPr>
              <p:spPr>
                <a:xfrm>
                  <a:off x="0" y="-1509436"/>
                  <a:ext cx="4060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888" name="Google Shape;888;p43"/>
              <p:cNvGrpSpPr/>
              <p:nvPr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871" name="Google Shape;871;p43"/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2,82 cm</a:t>
                  </a:r>
                  <a:endParaRPr/>
                </a:p>
              </p:txBody>
            </p:sp>
            <p:cxnSp>
              <p:nvCxnSpPr>
                <p:cNvPr id="889" name="Google Shape;889;p43"/>
                <p:cNvCxnSpPr/>
                <p:nvPr/>
              </p:nvCxnSpPr>
              <p:spPr>
                <a:xfrm>
                  <a:off x="0" y="-1764452"/>
                  <a:ext cx="1015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cxnSp>
            <p:nvCxnSpPr>
              <p:cNvPr id="890" name="Google Shape;890;p43"/>
              <p:cNvCxnSpPr/>
              <p:nvPr/>
            </p:nvCxnSpPr>
            <p:spPr>
              <a:xfrm>
                <a:off x="1015200" y="-1113866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grpSp>
          <p:nvGrpSpPr>
            <p:cNvPr id="891" name="Google Shape;891;p43"/>
            <p:cNvGrpSpPr/>
            <p:nvPr/>
          </p:nvGrpSpPr>
          <p:grpSpPr>
            <a:xfrm>
              <a:off x="-715963" y="-4004"/>
              <a:ext cx="590565" cy="6862005"/>
              <a:chOff x="-715963" y="-4004"/>
              <a:chExt cx="590565" cy="6862005"/>
            </a:xfrm>
          </p:grpSpPr>
          <p:sp>
            <p:nvSpPr>
              <p:cNvPr id="892" name="Google Shape;892;p43"/>
              <p:cNvSpPr/>
              <p:nvPr/>
            </p:nvSpPr>
            <p:spPr>
              <a:xfrm rot="-54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2,13 cm</a:t>
                </a:r>
                <a:endParaRPr/>
              </a:p>
            </p:txBody>
          </p:sp>
          <p:sp>
            <p:nvSpPr>
              <p:cNvPr id="893" name="Google Shape;893;p43"/>
              <p:cNvSpPr/>
              <p:nvPr/>
            </p:nvSpPr>
            <p:spPr>
              <a:xfrm rot="-54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894" name="Google Shape;894;p43"/>
              <p:cNvSpPr/>
              <p:nvPr/>
            </p:nvSpPr>
            <p:spPr>
              <a:xfrm rot="-54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895" name="Google Shape;895;p43"/>
              <p:cNvSpPr/>
              <p:nvPr/>
            </p:nvSpPr>
            <p:spPr>
              <a:xfrm rot="-54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cxnSp>
            <p:nvCxnSpPr>
              <p:cNvPr id="896" name="Google Shape;896;p43"/>
              <p:cNvCxnSpPr/>
              <p:nvPr/>
            </p:nvCxnSpPr>
            <p:spPr>
              <a:xfrm rot="10800000">
                <a:off x="-216188" y="3976734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897" name="Google Shape;897;p43"/>
              <p:cNvCxnSpPr/>
              <p:nvPr/>
            </p:nvCxnSpPr>
            <p:spPr>
              <a:xfrm>
                <a:off x="-650022" y="4059797"/>
                <a:ext cx="523098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898" name="Google Shape;898;p43"/>
              <p:cNvCxnSpPr>
                <a:stCxn id="899" idx="3"/>
              </p:cNvCxnSpPr>
              <p:nvPr/>
            </p:nvCxnSpPr>
            <p:spPr>
              <a:xfrm rot="10800000" flipH="1">
                <a:off x="-489823" y="-3804"/>
                <a:ext cx="363900" cy="54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900" name="Google Shape;900;p43"/>
              <p:cNvCxnSpPr>
                <a:stCxn id="899" idx="1"/>
              </p:cNvCxnSpPr>
              <p:nvPr/>
            </p:nvCxnSpPr>
            <p:spPr>
              <a:xfrm rot="10800000" flipH="1">
                <a:off x="-489823" y="6091896"/>
                <a:ext cx="363900" cy="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sp>
            <p:nvSpPr>
              <p:cNvPr id="899" name="Google Shape;899;p43"/>
              <p:cNvSpPr/>
              <p:nvPr/>
            </p:nvSpPr>
            <p:spPr>
              <a:xfrm rot="-54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16,92 cm</a:t>
                </a:r>
                <a:endParaRPr/>
              </a:p>
            </p:txBody>
          </p:sp>
          <p:cxnSp>
            <p:nvCxnSpPr>
              <p:cNvPr id="901" name="Google Shape;901;p43"/>
              <p:cNvCxnSpPr/>
              <p:nvPr/>
            </p:nvCxnSpPr>
            <p:spPr>
              <a:xfrm rot="-5400000">
                <a:off x="-3432384" y="3047196"/>
                <a:ext cx="6091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triangle" w="med" len="med"/>
                <a:tailEnd type="none" w="sm" len="sm"/>
              </a:ln>
            </p:spPr>
          </p:cxnSp>
          <p:sp>
            <p:nvSpPr>
              <p:cNvPr id="902" name="Google Shape;902;p43"/>
              <p:cNvSpPr/>
              <p:nvPr/>
            </p:nvSpPr>
            <p:spPr>
              <a:xfrm rot="-54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11,28 cm</a:t>
                </a:r>
                <a:endParaRPr/>
              </a:p>
            </p:txBody>
          </p:sp>
          <p:cxnSp>
            <p:nvCxnSpPr>
              <p:cNvPr id="903" name="Google Shape;903;p43"/>
              <p:cNvCxnSpPr/>
              <p:nvPr/>
            </p:nvCxnSpPr>
            <p:spPr>
              <a:xfrm rot="-5400000">
                <a:off x="-2540284" y="2031996"/>
                <a:ext cx="40608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triangle" w="med" len="med"/>
                <a:tailEnd type="none" w="sm" len="sm"/>
              </a:ln>
            </p:spPr>
          </p:cxnSp>
          <p:cxnSp>
            <p:nvCxnSpPr>
              <p:cNvPr id="904" name="Google Shape;904;p43"/>
              <p:cNvCxnSpPr/>
              <p:nvPr/>
            </p:nvCxnSpPr>
            <p:spPr>
              <a:xfrm rot="10800000">
                <a:off x="-208461" y="6773298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905" name="Google Shape;905;p43"/>
              <p:cNvCxnSpPr/>
              <p:nvPr/>
            </p:nvCxnSpPr>
            <p:spPr>
              <a:xfrm rot="10800000">
                <a:off x="-216188" y="1943964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sp>
          <p:nvSpPr>
            <p:cNvPr id="906" name="Google Shape;906;p43"/>
            <p:cNvSpPr txBox="1"/>
            <p:nvPr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Oslo 2019</a:t>
              </a:r>
              <a:endParaRPr/>
            </a:p>
          </p:txBody>
        </p:sp>
      </p:grpSp>
      <p:pic>
        <p:nvPicPr>
          <p:cNvPr id="907" name="Google Shape;907;p4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31200" y="6298809"/>
            <a:ext cx="688336" cy="35518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08" name="Google Shape;908;p43"/>
          <p:cNvGrpSpPr/>
          <p:nvPr/>
        </p:nvGrpSpPr>
        <p:grpSpPr>
          <a:xfrm>
            <a:off x="12252770" y="1"/>
            <a:ext cx="1165167" cy="5230535"/>
            <a:chOff x="12252770" y="1"/>
            <a:chExt cx="1165167" cy="5230535"/>
          </a:xfrm>
        </p:grpSpPr>
        <p:grpSp>
          <p:nvGrpSpPr>
            <p:cNvPr id="909" name="Google Shape;909;p43"/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910" name="Google Shape;910;p43"/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11" name="Google Shape;911;p43"/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912" name="Google Shape;912;p43"/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913" name="Google Shape;913;p43"/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14" name="Google Shape;914;p43"/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15" name="Google Shape;915;p43"/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916" name="Google Shape;916;p43"/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917" name="Google Shape;917;p43"/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18" name="Google Shape;918;p43"/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19" name="Google Shape;919;p43"/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920" name="Google Shape;920;p43"/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921" name="Google Shape;921;p43"/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22" name="Google Shape;922;p43"/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23" name="Google Shape;923;p43"/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24" name="Google Shape;924;p43"/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925" name="Google Shape;925;p43"/>
            <p:cNvSpPr txBox="1"/>
            <p:nvPr/>
          </p:nvSpPr>
          <p:spPr>
            <a:xfrm>
              <a:off x="12252771" y="3429000"/>
              <a:ext cx="1127661" cy="18015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Det er lov å endre bakgrunnsfarge.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På sider med positiv logo benyttes alltid lyse bakgrunnsfarger.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Sørg alltid for god lesbarhet/kontrast </a:t>
              </a: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og følg lovlige farge-kombinasjoner.</a:t>
              </a:r>
              <a:endParaRPr/>
            </a:p>
          </p:txBody>
        </p:sp>
        <p:grpSp>
          <p:nvGrpSpPr>
            <p:cNvPr id="926" name="Google Shape;926;p43"/>
            <p:cNvGrpSpPr/>
            <p:nvPr/>
          </p:nvGrpSpPr>
          <p:grpSpPr>
            <a:xfrm>
              <a:off x="12610441" y="194994"/>
              <a:ext cx="807496" cy="955972"/>
              <a:chOff x="12610441" y="212086"/>
              <a:chExt cx="807496" cy="955972"/>
            </a:xfrm>
          </p:grpSpPr>
          <p:cxnSp>
            <p:nvCxnSpPr>
              <p:cNvPr id="927" name="Google Shape;927;p43"/>
              <p:cNvCxnSpPr/>
              <p:nvPr/>
            </p:nvCxnSpPr>
            <p:spPr>
              <a:xfrm>
                <a:off x="12610441" y="212088"/>
                <a:ext cx="12700" cy="955970"/>
              </a:xfrm>
              <a:prstGeom prst="bentConnector3">
                <a:avLst>
                  <a:gd name="adj1" fmla="val 1025000"/>
                </a:avLst>
              </a:prstGeom>
              <a:noFill/>
              <a:ln w="9525" cap="sq" cmpd="sng">
                <a:solidFill>
                  <a:schemeClr val="dk1"/>
                </a:solidFill>
                <a:prstDash val="solid"/>
                <a:bevel/>
                <a:headEnd type="none" w="sm" len="sm"/>
                <a:tailEnd type="none" w="sm" len="sm"/>
              </a:ln>
            </p:spPr>
          </p:cxnSp>
          <p:sp>
            <p:nvSpPr>
              <p:cNvPr id="928" name="Google Shape;928;p43"/>
              <p:cNvSpPr txBox="1"/>
              <p:nvPr/>
            </p:nvSpPr>
            <p:spPr>
              <a:xfrm>
                <a:off x="12766676" y="212086"/>
                <a:ext cx="651261" cy="9559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no-NO" sz="7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Mørk blå og mørk grønn bakgrunn, skal alltid ha negativ tekst/logo</a:t>
                </a: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7189433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omt neg">
  <p:cSld name="Tomt neg">
    <p:bg>
      <p:bgPr>
        <a:solidFill>
          <a:schemeClr val="dk2"/>
        </a:solidFill>
        <a:effectLst/>
      </p:bgPr>
    </p:bg>
    <p:spTree>
      <p:nvGrpSpPr>
        <p:cNvPr id="1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44"/>
          <p:cNvSpPr txBox="1">
            <a:spLocks noGrp="1"/>
          </p:cNvSpPr>
          <p:nvPr>
            <p:ph type="dt" idx="10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1" name="Google Shape;931;p44"/>
          <p:cNvSpPr txBox="1">
            <a:spLocks noGrp="1"/>
          </p:cNvSpPr>
          <p:nvPr>
            <p:ph type="ftr" idx="11"/>
          </p:nvPr>
        </p:nvSpPr>
        <p:spPr>
          <a:xfrm>
            <a:off x="2035176" y="6292849"/>
            <a:ext cx="8121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2" name="Google Shape;932;p44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pic>
        <p:nvPicPr>
          <p:cNvPr id="933" name="Google Shape;933;p4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31200" y="6298809"/>
            <a:ext cx="688336" cy="35518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34" name="Google Shape;934;p44"/>
          <p:cNvGrpSpPr/>
          <p:nvPr/>
        </p:nvGrpSpPr>
        <p:grpSpPr>
          <a:xfrm>
            <a:off x="-715964" y="-1306644"/>
            <a:ext cx="12909164" cy="8164645"/>
            <a:chOff x="-715963" y="-1306644"/>
            <a:chExt cx="12909164" cy="8164645"/>
          </a:xfrm>
        </p:grpSpPr>
        <p:grpSp>
          <p:nvGrpSpPr>
            <p:cNvPr id="935" name="Google Shape;935;p44"/>
            <p:cNvGrpSpPr/>
            <p:nvPr/>
          </p:nvGrpSpPr>
          <p:grpSpPr>
            <a:xfrm>
              <a:off x="-800" y="-1306644"/>
              <a:ext cx="12194000" cy="1075437"/>
              <a:chOff x="-800" y="-1229864"/>
              <a:chExt cx="12194000" cy="1075437"/>
            </a:xfrm>
          </p:grpSpPr>
          <p:grpSp>
            <p:nvGrpSpPr>
              <p:cNvPr id="936" name="Google Shape;936;p44"/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</p:grpSpPr>
            <p:sp>
              <p:nvSpPr>
                <p:cNvPr id="937" name="Google Shape;937;p44"/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938" name="Google Shape;938;p44"/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939" name="Google Shape;939;p44"/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940" name="Google Shape;940;p44"/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941" name="Google Shape;941;p44"/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942" name="Google Shape;942;p44"/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</p:grpSp>
          <p:cxnSp>
            <p:nvCxnSpPr>
              <p:cNvPr id="943" name="Google Shape;943;p44"/>
              <p:cNvCxnSpPr/>
              <p:nvPr/>
            </p:nvCxnSpPr>
            <p:spPr>
              <a:xfrm>
                <a:off x="2032200" y="-327852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944" name="Google Shape;944;p44"/>
              <p:cNvCxnSpPr>
                <a:stCxn id="945" idx="3"/>
              </p:cNvCxnSpPr>
              <p:nvPr/>
            </p:nvCxnSpPr>
            <p:spPr>
              <a:xfrm>
                <a:off x="4060800" y="-1010827"/>
                <a:ext cx="3600" cy="856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946" name="Google Shape;946;p44"/>
              <p:cNvCxnSpPr>
                <a:stCxn id="947" idx="3"/>
              </p:cNvCxnSpPr>
              <p:nvPr/>
            </p:nvCxnSpPr>
            <p:spPr>
              <a:xfrm>
                <a:off x="6090400" y="-887727"/>
                <a:ext cx="5400" cy="733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948" name="Google Shape;948;p44"/>
              <p:cNvCxnSpPr>
                <a:stCxn id="949" idx="1"/>
              </p:cNvCxnSpPr>
              <p:nvPr/>
            </p:nvCxnSpPr>
            <p:spPr>
              <a:xfrm>
                <a:off x="0" y="-1126825"/>
                <a:ext cx="0" cy="9723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950" name="Google Shape;950;p44"/>
              <p:cNvCxnSpPr>
                <a:stCxn id="951" idx="3"/>
              </p:cNvCxnSpPr>
              <p:nvPr/>
            </p:nvCxnSpPr>
            <p:spPr>
              <a:xfrm>
                <a:off x="8128000" y="-764627"/>
                <a:ext cx="900" cy="610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952" name="Google Shape;952;p44"/>
              <p:cNvCxnSpPr>
                <a:stCxn id="953" idx="3"/>
              </p:cNvCxnSpPr>
              <p:nvPr/>
            </p:nvCxnSpPr>
            <p:spPr>
              <a:xfrm>
                <a:off x="12192000" y="-518425"/>
                <a:ext cx="1200" cy="363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954" name="Google Shape;954;p44"/>
              <p:cNvCxnSpPr>
                <a:stCxn id="955" idx="3"/>
              </p:cNvCxnSpPr>
              <p:nvPr/>
            </p:nvCxnSpPr>
            <p:spPr>
              <a:xfrm>
                <a:off x="10156824" y="-641527"/>
                <a:ext cx="4200" cy="486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grpSp>
            <p:nvGrpSpPr>
              <p:cNvPr id="956" name="Google Shape;956;p44"/>
              <p:cNvGrpSpPr/>
              <p:nvPr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953" name="Google Shape;953;p44"/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33,87 cm</a:t>
                  </a:r>
                  <a:endParaRPr/>
                </a:p>
              </p:txBody>
            </p:sp>
            <p:cxnSp>
              <p:nvCxnSpPr>
                <p:cNvPr id="957" name="Google Shape;957;p44"/>
                <p:cNvCxnSpPr/>
                <p:nvPr/>
              </p:nvCxnSpPr>
              <p:spPr>
                <a:xfrm>
                  <a:off x="0" y="-480093"/>
                  <a:ext cx="12192000" cy="11297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958" name="Google Shape;958;p44"/>
              <p:cNvGrpSpPr/>
              <p:nvPr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955" name="Google Shape;955;p44"/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28,20 cm</a:t>
                  </a:r>
                  <a:endParaRPr/>
                </a:p>
              </p:txBody>
            </p:sp>
            <p:cxnSp>
              <p:nvCxnSpPr>
                <p:cNvPr id="959" name="Google Shape;959;p44"/>
                <p:cNvCxnSpPr/>
                <p:nvPr/>
              </p:nvCxnSpPr>
              <p:spPr>
                <a:xfrm>
                  <a:off x="0" y="-724066"/>
                  <a:ext cx="10156824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960" name="Google Shape;960;p44"/>
              <p:cNvGrpSpPr/>
              <p:nvPr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951" name="Google Shape;951;p44"/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22,56 cm</a:t>
                  </a:r>
                  <a:endParaRPr/>
                </a:p>
              </p:txBody>
            </p:sp>
            <p:cxnSp>
              <p:nvCxnSpPr>
                <p:cNvPr id="961" name="Google Shape;961;p44"/>
                <p:cNvCxnSpPr/>
                <p:nvPr/>
              </p:nvCxnSpPr>
              <p:spPr>
                <a:xfrm>
                  <a:off x="0" y="-985856"/>
                  <a:ext cx="81280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962" name="Google Shape;962;p44"/>
              <p:cNvGrpSpPr/>
              <p:nvPr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947" name="Google Shape;947;p44"/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16,92 cm</a:t>
                  </a:r>
                  <a:endParaRPr/>
                </a:p>
              </p:txBody>
            </p:sp>
            <p:cxnSp>
              <p:nvCxnSpPr>
                <p:cNvPr id="963" name="Google Shape;963;p44"/>
                <p:cNvCxnSpPr/>
                <p:nvPr/>
              </p:nvCxnSpPr>
              <p:spPr>
                <a:xfrm>
                  <a:off x="0" y="-1247646"/>
                  <a:ext cx="6091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964" name="Google Shape;964;p44"/>
              <p:cNvGrpSpPr/>
              <p:nvPr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945" name="Google Shape;945;p44"/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11,28 cm</a:t>
                  </a:r>
                  <a:endParaRPr/>
                </a:p>
              </p:txBody>
            </p:sp>
            <p:cxnSp>
              <p:nvCxnSpPr>
                <p:cNvPr id="965" name="Google Shape;965;p44"/>
                <p:cNvCxnSpPr/>
                <p:nvPr/>
              </p:nvCxnSpPr>
              <p:spPr>
                <a:xfrm>
                  <a:off x="0" y="-1509436"/>
                  <a:ext cx="4060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966" name="Google Shape;966;p44"/>
              <p:cNvGrpSpPr/>
              <p:nvPr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949" name="Google Shape;949;p44"/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2,82 cm</a:t>
                  </a:r>
                  <a:endParaRPr/>
                </a:p>
              </p:txBody>
            </p:sp>
            <p:cxnSp>
              <p:nvCxnSpPr>
                <p:cNvPr id="967" name="Google Shape;967;p44"/>
                <p:cNvCxnSpPr/>
                <p:nvPr/>
              </p:nvCxnSpPr>
              <p:spPr>
                <a:xfrm>
                  <a:off x="0" y="-1764452"/>
                  <a:ext cx="1015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cxnSp>
            <p:nvCxnSpPr>
              <p:cNvPr id="968" name="Google Shape;968;p44"/>
              <p:cNvCxnSpPr/>
              <p:nvPr/>
            </p:nvCxnSpPr>
            <p:spPr>
              <a:xfrm>
                <a:off x="1015200" y="-1113866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grpSp>
          <p:nvGrpSpPr>
            <p:cNvPr id="969" name="Google Shape;969;p44"/>
            <p:cNvGrpSpPr/>
            <p:nvPr/>
          </p:nvGrpSpPr>
          <p:grpSpPr>
            <a:xfrm>
              <a:off x="-715963" y="-4004"/>
              <a:ext cx="590565" cy="6862005"/>
              <a:chOff x="-715963" y="-4004"/>
              <a:chExt cx="590565" cy="6862005"/>
            </a:xfrm>
          </p:grpSpPr>
          <p:sp>
            <p:nvSpPr>
              <p:cNvPr id="970" name="Google Shape;970;p44"/>
              <p:cNvSpPr/>
              <p:nvPr/>
            </p:nvSpPr>
            <p:spPr>
              <a:xfrm rot="-54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2,13 cm</a:t>
                </a:r>
                <a:endParaRPr/>
              </a:p>
            </p:txBody>
          </p:sp>
          <p:sp>
            <p:nvSpPr>
              <p:cNvPr id="971" name="Google Shape;971;p44"/>
              <p:cNvSpPr/>
              <p:nvPr/>
            </p:nvSpPr>
            <p:spPr>
              <a:xfrm rot="-54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972" name="Google Shape;972;p44"/>
              <p:cNvSpPr/>
              <p:nvPr/>
            </p:nvSpPr>
            <p:spPr>
              <a:xfrm rot="-54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973" name="Google Shape;973;p44"/>
              <p:cNvSpPr/>
              <p:nvPr/>
            </p:nvSpPr>
            <p:spPr>
              <a:xfrm rot="-54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cxnSp>
            <p:nvCxnSpPr>
              <p:cNvPr id="974" name="Google Shape;974;p44"/>
              <p:cNvCxnSpPr/>
              <p:nvPr/>
            </p:nvCxnSpPr>
            <p:spPr>
              <a:xfrm rot="10800000">
                <a:off x="-216188" y="3976734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975" name="Google Shape;975;p44"/>
              <p:cNvCxnSpPr/>
              <p:nvPr/>
            </p:nvCxnSpPr>
            <p:spPr>
              <a:xfrm>
                <a:off x="-650022" y="4059797"/>
                <a:ext cx="523098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976" name="Google Shape;976;p44"/>
              <p:cNvCxnSpPr>
                <a:stCxn id="977" idx="3"/>
              </p:cNvCxnSpPr>
              <p:nvPr/>
            </p:nvCxnSpPr>
            <p:spPr>
              <a:xfrm rot="10800000" flipH="1">
                <a:off x="-489823" y="-3804"/>
                <a:ext cx="363900" cy="54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978" name="Google Shape;978;p44"/>
              <p:cNvCxnSpPr>
                <a:stCxn id="977" idx="1"/>
              </p:cNvCxnSpPr>
              <p:nvPr/>
            </p:nvCxnSpPr>
            <p:spPr>
              <a:xfrm rot="10800000" flipH="1">
                <a:off x="-489823" y="6091896"/>
                <a:ext cx="363900" cy="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sp>
            <p:nvSpPr>
              <p:cNvPr id="977" name="Google Shape;977;p44"/>
              <p:cNvSpPr/>
              <p:nvPr/>
            </p:nvSpPr>
            <p:spPr>
              <a:xfrm rot="-54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16,92 cm</a:t>
                </a:r>
                <a:endParaRPr/>
              </a:p>
            </p:txBody>
          </p:sp>
          <p:cxnSp>
            <p:nvCxnSpPr>
              <p:cNvPr id="979" name="Google Shape;979;p44"/>
              <p:cNvCxnSpPr/>
              <p:nvPr/>
            </p:nvCxnSpPr>
            <p:spPr>
              <a:xfrm rot="-5400000">
                <a:off x="-3432384" y="3047196"/>
                <a:ext cx="6091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triangle" w="med" len="med"/>
                <a:tailEnd type="none" w="sm" len="sm"/>
              </a:ln>
            </p:spPr>
          </p:cxnSp>
          <p:sp>
            <p:nvSpPr>
              <p:cNvPr id="980" name="Google Shape;980;p44"/>
              <p:cNvSpPr/>
              <p:nvPr/>
            </p:nvSpPr>
            <p:spPr>
              <a:xfrm rot="-54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11,28 cm</a:t>
                </a:r>
                <a:endParaRPr/>
              </a:p>
            </p:txBody>
          </p:sp>
          <p:cxnSp>
            <p:nvCxnSpPr>
              <p:cNvPr id="981" name="Google Shape;981;p44"/>
              <p:cNvCxnSpPr/>
              <p:nvPr/>
            </p:nvCxnSpPr>
            <p:spPr>
              <a:xfrm rot="-5400000">
                <a:off x="-2540284" y="2031996"/>
                <a:ext cx="40608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triangle" w="med" len="med"/>
                <a:tailEnd type="none" w="sm" len="sm"/>
              </a:ln>
            </p:spPr>
          </p:cxnSp>
          <p:cxnSp>
            <p:nvCxnSpPr>
              <p:cNvPr id="982" name="Google Shape;982;p44"/>
              <p:cNvCxnSpPr/>
              <p:nvPr/>
            </p:nvCxnSpPr>
            <p:spPr>
              <a:xfrm rot="10800000">
                <a:off x="-208461" y="6773298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983" name="Google Shape;983;p44"/>
              <p:cNvCxnSpPr/>
              <p:nvPr/>
            </p:nvCxnSpPr>
            <p:spPr>
              <a:xfrm rot="10800000">
                <a:off x="-216188" y="1943964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sp>
          <p:nvSpPr>
            <p:cNvPr id="984" name="Google Shape;984;p44"/>
            <p:cNvSpPr txBox="1"/>
            <p:nvPr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Oslo 2019</a:t>
              </a:r>
              <a:endParaRPr/>
            </a:p>
          </p:txBody>
        </p:sp>
      </p:grpSp>
      <p:grpSp>
        <p:nvGrpSpPr>
          <p:cNvPr id="985" name="Google Shape;985;p44"/>
          <p:cNvGrpSpPr/>
          <p:nvPr/>
        </p:nvGrpSpPr>
        <p:grpSpPr>
          <a:xfrm>
            <a:off x="12252770" y="1"/>
            <a:ext cx="1165167" cy="5230535"/>
            <a:chOff x="12252770" y="1"/>
            <a:chExt cx="1165167" cy="5230535"/>
          </a:xfrm>
        </p:grpSpPr>
        <p:grpSp>
          <p:nvGrpSpPr>
            <p:cNvPr id="986" name="Google Shape;986;p44"/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987" name="Google Shape;987;p44"/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988" name="Google Shape;988;p44"/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989" name="Google Shape;989;p44"/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990" name="Google Shape;990;p44"/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91" name="Google Shape;991;p44"/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92" name="Google Shape;992;p44"/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993" name="Google Shape;993;p44"/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994" name="Google Shape;994;p44"/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95" name="Google Shape;995;p44"/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96" name="Google Shape;996;p44"/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997" name="Google Shape;997;p44"/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998" name="Google Shape;998;p44"/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99" name="Google Shape;999;p44"/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00" name="Google Shape;1000;p44"/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01" name="Google Shape;1001;p44"/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1002" name="Google Shape;1002;p44"/>
            <p:cNvSpPr txBox="1"/>
            <p:nvPr/>
          </p:nvSpPr>
          <p:spPr>
            <a:xfrm>
              <a:off x="12252771" y="3429000"/>
              <a:ext cx="1127661" cy="18015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Det er lov å endre bakgrunnsfarge.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På sider med positiv logo benyttes alltid lyse bakgrunnsfarger.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Sørg alltid for god lesbarhet/kontrast </a:t>
              </a: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og følg lovlige farge-kombinasjoner.</a:t>
              </a:r>
              <a:endParaRPr/>
            </a:p>
          </p:txBody>
        </p:sp>
        <p:grpSp>
          <p:nvGrpSpPr>
            <p:cNvPr id="1003" name="Google Shape;1003;p44"/>
            <p:cNvGrpSpPr/>
            <p:nvPr/>
          </p:nvGrpSpPr>
          <p:grpSpPr>
            <a:xfrm>
              <a:off x="12610441" y="194994"/>
              <a:ext cx="807496" cy="955972"/>
              <a:chOff x="12610441" y="212086"/>
              <a:chExt cx="807496" cy="955972"/>
            </a:xfrm>
          </p:grpSpPr>
          <p:cxnSp>
            <p:nvCxnSpPr>
              <p:cNvPr id="1004" name="Google Shape;1004;p44"/>
              <p:cNvCxnSpPr/>
              <p:nvPr/>
            </p:nvCxnSpPr>
            <p:spPr>
              <a:xfrm>
                <a:off x="12610441" y="212088"/>
                <a:ext cx="12700" cy="955970"/>
              </a:xfrm>
              <a:prstGeom prst="bentConnector3">
                <a:avLst>
                  <a:gd name="adj1" fmla="val 1025000"/>
                </a:avLst>
              </a:prstGeom>
              <a:noFill/>
              <a:ln w="9525" cap="sq" cmpd="sng">
                <a:solidFill>
                  <a:schemeClr val="dk1"/>
                </a:solidFill>
                <a:prstDash val="solid"/>
                <a:bevel/>
                <a:headEnd type="none" w="sm" len="sm"/>
                <a:tailEnd type="none" w="sm" len="sm"/>
              </a:ln>
            </p:spPr>
          </p:cxnSp>
          <p:sp>
            <p:nvSpPr>
              <p:cNvPr id="1005" name="Google Shape;1005;p44"/>
              <p:cNvSpPr txBox="1"/>
              <p:nvPr/>
            </p:nvSpPr>
            <p:spPr>
              <a:xfrm>
                <a:off x="12766676" y="212086"/>
                <a:ext cx="651261" cy="9559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no-NO" sz="7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Mørk blå og mørk grønn bakgrunn, skal alltid ha negativ tekst/logo</a:t>
                </a: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005803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tel og bilde">
  <p:cSld name="Tittel og bilde">
    <p:spTree>
      <p:nvGrpSpPr>
        <p:cNvPr id="1" name="Shape 1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" name="Google Shape;1007;p45"/>
          <p:cNvSpPr>
            <a:spLocks noGrp="1"/>
          </p:cNvSpPr>
          <p:nvPr>
            <p:ph type="pic" idx="2"/>
          </p:nvPr>
        </p:nvSpPr>
        <p:spPr>
          <a:xfrm>
            <a:off x="0" y="0"/>
            <a:ext cx="121932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008" name="Google Shape;1008;p45"/>
          <p:cNvSpPr txBox="1">
            <a:spLocks noGrp="1"/>
          </p:cNvSpPr>
          <p:nvPr>
            <p:ph type="title"/>
          </p:nvPr>
        </p:nvSpPr>
        <p:spPr>
          <a:xfrm>
            <a:off x="695326" y="720001"/>
            <a:ext cx="9469438" cy="131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9" name="Google Shape;1009;p45"/>
          <p:cNvSpPr txBox="1">
            <a:spLocks noGrp="1"/>
          </p:cNvSpPr>
          <p:nvPr>
            <p:ph type="dt" idx="10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0" name="Google Shape;1010;p45"/>
          <p:cNvSpPr txBox="1">
            <a:spLocks noGrp="1"/>
          </p:cNvSpPr>
          <p:nvPr>
            <p:ph type="ftr" idx="11"/>
          </p:nvPr>
        </p:nvSpPr>
        <p:spPr>
          <a:xfrm>
            <a:off x="2035176" y="6292849"/>
            <a:ext cx="8121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1" name="Google Shape;1011;p45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sp>
        <p:nvSpPr>
          <p:cNvPr id="1012" name="Google Shape;1012;p45"/>
          <p:cNvSpPr txBox="1">
            <a:spLocks noGrp="1"/>
          </p:cNvSpPr>
          <p:nvPr>
            <p:ph type="body" idx="1"/>
          </p:nvPr>
        </p:nvSpPr>
        <p:spPr>
          <a:xfrm>
            <a:off x="331200" y="6296400"/>
            <a:ext cx="687600" cy="360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00"/>
              <a:buFont typeface="Arial"/>
              <a:buNone/>
              <a:defRPr sz="100">
                <a:solidFill>
                  <a:schemeClr val="lt1"/>
                </a:solidFill>
              </a:defRPr>
            </a:lvl1pPr>
            <a:lvl2pPr marL="914400" lvl="1" indent="-3543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013" name="Google Shape;1013;p45"/>
          <p:cNvGrpSpPr/>
          <p:nvPr/>
        </p:nvGrpSpPr>
        <p:grpSpPr>
          <a:xfrm>
            <a:off x="0" y="-1306644"/>
            <a:ext cx="12194000" cy="1075437"/>
            <a:chOff x="-800" y="-1229864"/>
            <a:chExt cx="12194000" cy="1075437"/>
          </a:xfrm>
        </p:grpSpPr>
        <p:grpSp>
          <p:nvGrpSpPr>
            <p:cNvPr id="1014" name="Google Shape;1014;p45"/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</p:grpSpPr>
          <p:sp>
            <p:nvSpPr>
              <p:cNvPr id="1015" name="Google Shape;1015;p45"/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1016" name="Google Shape;1016;p45"/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1017" name="Google Shape;1017;p45"/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1018" name="Google Shape;1018;p45"/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1019" name="Google Shape;1019;p45"/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1020" name="Google Shape;1020;p45"/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</p:grpSp>
        <p:cxnSp>
          <p:nvCxnSpPr>
            <p:cNvPr id="1021" name="Google Shape;1021;p45"/>
            <p:cNvCxnSpPr/>
            <p:nvPr/>
          </p:nvCxnSpPr>
          <p:spPr>
            <a:xfrm>
              <a:off x="2032200" y="-327852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22" name="Google Shape;1022;p45"/>
            <p:cNvCxnSpPr>
              <a:stCxn id="1023" idx="3"/>
            </p:cNvCxnSpPr>
            <p:nvPr/>
          </p:nvCxnSpPr>
          <p:spPr>
            <a:xfrm>
              <a:off x="4060800" y="-1010827"/>
              <a:ext cx="3600" cy="8562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24" name="Google Shape;1024;p45"/>
            <p:cNvCxnSpPr>
              <a:stCxn id="1025" idx="3"/>
            </p:cNvCxnSpPr>
            <p:nvPr/>
          </p:nvCxnSpPr>
          <p:spPr>
            <a:xfrm>
              <a:off x="6090400" y="-887727"/>
              <a:ext cx="5400" cy="7332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26" name="Google Shape;1026;p45"/>
            <p:cNvCxnSpPr>
              <a:stCxn id="1027" idx="1"/>
            </p:cNvCxnSpPr>
            <p:nvPr/>
          </p:nvCxnSpPr>
          <p:spPr>
            <a:xfrm>
              <a:off x="0" y="-1126825"/>
              <a:ext cx="0" cy="9723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28" name="Google Shape;1028;p45"/>
            <p:cNvCxnSpPr>
              <a:stCxn id="1029" idx="3"/>
            </p:cNvCxnSpPr>
            <p:nvPr/>
          </p:nvCxnSpPr>
          <p:spPr>
            <a:xfrm>
              <a:off x="8128000" y="-764627"/>
              <a:ext cx="900" cy="6102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30" name="Google Shape;1030;p45"/>
            <p:cNvCxnSpPr>
              <a:stCxn id="1031" idx="3"/>
            </p:cNvCxnSpPr>
            <p:nvPr/>
          </p:nvCxnSpPr>
          <p:spPr>
            <a:xfrm>
              <a:off x="12192000" y="-518425"/>
              <a:ext cx="1200" cy="3639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32" name="Google Shape;1032;p45"/>
            <p:cNvCxnSpPr>
              <a:stCxn id="1033" idx="3"/>
            </p:cNvCxnSpPr>
            <p:nvPr/>
          </p:nvCxnSpPr>
          <p:spPr>
            <a:xfrm>
              <a:off x="10156824" y="-641527"/>
              <a:ext cx="4200" cy="4869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grpSp>
          <p:nvGrpSpPr>
            <p:cNvPr id="1034" name="Google Shape;1034;p45"/>
            <p:cNvGrpSpPr/>
            <p:nvPr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1031" name="Google Shape;1031;p45"/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33,87 cm</a:t>
                </a:r>
                <a:endParaRPr/>
              </a:p>
            </p:txBody>
          </p:sp>
          <p:cxnSp>
            <p:nvCxnSpPr>
              <p:cNvPr id="1035" name="Google Shape;1035;p45"/>
              <p:cNvCxnSpPr/>
              <p:nvPr/>
            </p:nvCxnSpPr>
            <p:spPr>
              <a:xfrm>
                <a:off x="0" y="-480093"/>
                <a:ext cx="12192000" cy="11297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1036" name="Google Shape;1036;p45"/>
            <p:cNvGrpSpPr/>
            <p:nvPr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1033" name="Google Shape;1033;p45"/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28,20 cm</a:t>
                </a:r>
                <a:endParaRPr/>
              </a:p>
            </p:txBody>
          </p:sp>
          <p:cxnSp>
            <p:nvCxnSpPr>
              <p:cNvPr id="1037" name="Google Shape;1037;p45"/>
              <p:cNvCxnSpPr/>
              <p:nvPr/>
            </p:nvCxnSpPr>
            <p:spPr>
              <a:xfrm>
                <a:off x="0" y="-724066"/>
                <a:ext cx="10156824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1038" name="Google Shape;1038;p45"/>
            <p:cNvGrpSpPr/>
            <p:nvPr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1029" name="Google Shape;1029;p45"/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22,56 cm</a:t>
                </a:r>
                <a:endParaRPr/>
              </a:p>
            </p:txBody>
          </p:sp>
          <p:cxnSp>
            <p:nvCxnSpPr>
              <p:cNvPr id="1039" name="Google Shape;1039;p45"/>
              <p:cNvCxnSpPr/>
              <p:nvPr/>
            </p:nvCxnSpPr>
            <p:spPr>
              <a:xfrm>
                <a:off x="0" y="-985856"/>
                <a:ext cx="81280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1040" name="Google Shape;1040;p45"/>
            <p:cNvGrpSpPr/>
            <p:nvPr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1025" name="Google Shape;1025;p45"/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16,92 cm</a:t>
                </a:r>
                <a:endParaRPr/>
              </a:p>
            </p:txBody>
          </p:sp>
          <p:cxnSp>
            <p:nvCxnSpPr>
              <p:cNvPr id="1041" name="Google Shape;1041;p45"/>
              <p:cNvCxnSpPr/>
              <p:nvPr/>
            </p:nvCxnSpPr>
            <p:spPr>
              <a:xfrm>
                <a:off x="0" y="-1247646"/>
                <a:ext cx="6091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1042" name="Google Shape;1042;p45"/>
            <p:cNvGrpSpPr/>
            <p:nvPr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1023" name="Google Shape;1023;p45"/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11,28 cm</a:t>
                </a:r>
                <a:endParaRPr/>
              </a:p>
            </p:txBody>
          </p:sp>
          <p:cxnSp>
            <p:nvCxnSpPr>
              <p:cNvPr id="1043" name="Google Shape;1043;p45"/>
              <p:cNvCxnSpPr/>
              <p:nvPr/>
            </p:nvCxnSpPr>
            <p:spPr>
              <a:xfrm>
                <a:off x="0" y="-1509436"/>
                <a:ext cx="40608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1044" name="Google Shape;1044;p45"/>
            <p:cNvGrpSpPr/>
            <p:nvPr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1027" name="Google Shape;1027;p45"/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2,82 cm</a:t>
                </a:r>
                <a:endParaRPr/>
              </a:p>
            </p:txBody>
          </p:sp>
          <p:cxnSp>
            <p:nvCxnSpPr>
              <p:cNvPr id="1045" name="Google Shape;1045;p45"/>
              <p:cNvCxnSpPr/>
              <p:nvPr/>
            </p:nvCxnSpPr>
            <p:spPr>
              <a:xfrm>
                <a:off x="0" y="-1764452"/>
                <a:ext cx="101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cxnSp>
          <p:nvCxnSpPr>
            <p:cNvPr id="1046" name="Google Shape;1046;p45"/>
            <p:cNvCxnSpPr/>
            <p:nvPr/>
          </p:nvCxnSpPr>
          <p:spPr>
            <a:xfrm>
              <a:off x="1015200" y="-1113866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1047" name="Google Shape;1047;p45"/>
          <p:cNvGrpSpPr/>
          <p:nvPr/>
        </p:nvGrpSpPr>
        <p:grpSpPr>
          <a:xfrm>
            <a:off x="-715163" y="-4004"/>
            <a:ext cx="590565" cy="6862005"/>
            <a:chOff x="-715963" y="-4004"/>
            <a:chExt cx="590565" cy="6862005"/>
          </a:xfrm>
        </p:grpSpPr>
        <p:sp>
          <p:nvSpPr>
            <p:cNvPr id="1048" name="Google Shape;1048;p45"/>
            <p:cNvSpPr/>
            <p:nvPr/>
          </p:nvSpPr>
          <p:spPr>
            <a:xfrm rot="-5400000">
              <a:off x="-591311" y="6392613"/>
              <a:ext cx="765175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2,13 cm</a:t>
              </a:r>
              <a:endParaRPr/>
            </a:p>
          </p:txBody>
        </p:sp>
        <p:sp>
          <p:nvSpPr>
            <p:cNvPr id="1049" name="Google Shape;1049;p45"/>
            <p:cNvSpPr/>
            <p:nvPr/>
          </p:nvSpPr>
          <p:spPr>
            <a:xfrm rot="-5400000">
              <a:off x="-1224723" y="4993196"/>
              <a:ext cx="2032000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5,64 cm</a:t>
              </a:r>
              <a:endParaRPr/>
            </a:p>
          </p:txBody>
        </p:sp>
        <p:sp>
          <p:nvSpPr>
            <p:cNvPr id="1050" name="Google Shape;1050;p45"/>
            <p:cNvSpPr/>
            <p:nvPr/>
          </p:nvSpPr>
          <p:spPr>
            <a:xfrm rot="-5400000">
              <a:off x="-1224723" y="2961196"/>
              <a:ext cx="2032000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5,64 cm</a:t>
              </a:r>
              <a:endParaRPr/>
            </a:p>
          </p:txBody>
        </p:sp>
        <p:sp>
          <p:nvSpPr>
            <p:cNvPr id="1051" name="Google Shape;1051;p45"/>
            <p:cNvSpPr/>
            <p:nvPr/>
          </p:nvSpPr>
          <p:spPr>
            <a:xfrm rot="-5400000">
              <a:off x="-1224723" y="929196"/>
              <a:ext cx="2032000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5,64 cm</a:t>
              </a:r>
              <a:endParaRPr/>
            </a:p>
          </p:txBody>
        </p:sp>
        <p:cxnSp>
          <p:nvCxnSpPr>
            <p:cNvPr id="1052" name="Google Shape;1052;p45"/>
            <p:cNvCxnSpPr/>
            <p:nvPr/>
          </p:nvCxnSpPr>
          <p:spPr>
            <a:xfrm rot="10800000">
              <a:off x="-216188" y="3976734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53" name="Google Shape;1053;p45"/>
            <p:cNvCxnSpPr/>
            <p:nvPr/>
          </p:nvCxnSpPr>
          <p:spPr>
            <a:xfrm>
              <a:off x="-650022" y="4059797"/>
              <a:ext cx="523098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54" name="Google Shape;1054;p45"/>
            <p:cNvCxnSpPr>
              <a:stCxn id="1055" idx="3"/>
            </p:cNvCxnSpPr>
            <p:nvPr/>
          </p:nvCxnSpPr>
          <p:spPr>
            <a:xfrm rot="10800000" flipH="1">
              <a:off x="-489823" y="-3804"/>
              <a:ext cx="363900" cy="54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56" name="Google Shape;1056;p45"/>
            <p:cNvCxnSpPr>
              <a:stCxn id="1055" idx="1"/>
            </p:cNvCxnSpPr>
            <p:nvPr/>
          </p:nvCxnSpPr>
          <p:spPr>
            <a:xfrm rot="10800000" flipH="1">
              <a:off x="-489823" y="6091896"/>
              <a:ext cx="363900" cy="9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055" name="Google Shape;1055;p45"/>
            <p:cNvSpPr/>
            <p:nvPr/>
          </p:nvSpPr>
          <p:spPr>
            <a:xfrm rot="-54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16,92 cm</a:t>
              </a:r>
              <a:endParaRPr/>
            </a:p>
          </p:txBody>
        </p:sp>
        <p:cxnSp>
          <p:nvCxnSpPr>
            <p:cNvPr id="1057" name="Google Shape;1057;p45"/>
            <p:cNvCxnSpPr/>
            <p:nvPr/>
          </p:nvCxnSpPr>
          <p:spPr>
            <a:xfrm rot="-5400000">
              <a:off x="-3432384" y="3047196"/>
              <a:ext cx="6091200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dash"/>
              <a:miter lim="800000"/>
              <a:headEnd type="triangle" w="med" len="med"/>
              <a:tailEnd type="none" w="sm" len="sm"/>
            </a:ln>
          </p:spPr>
        </p:cxnSp>
        <p:sp>
          <p:nvSpPr>
            <p:cNvPr id="1058" name="Google Shape;1058;p45"/>
            <p:cNvSpPr/>
            <p:nvPr/>
          </p:nvSpPr>
          <p:spPr>
            <a:xfrm rot="-54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11,28 cm</a:t>
              </a:r>
              <a:endParaRPr/>
            </a:p>
          </p:txBody>
        </p:sp>
        <p:cxnSp>
          <p:nvCxnSpPr>
            <p:cNvPr id="1059" name="Google Shape;1059;p45"/>
            <p:cNvCxnSpPr/>
            <p:nvPr/>
          </p:nvCxnSpPr>
          <p:spPr>
            <a:xfrm rot="-5400000">
              <a:off x="-2540284" y="2031996"/>
              <a:ext cx="4060800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dash"/>
              <a:miter lim="800000"/>
              <a:headEnd type="triangle" w="med" len="med"/>
              <a:tailEnd type="none" w="sm" len="sm"/>
            </a:ln>
          </p:spPr>
        </p:cxnSp>
        <p:cxnSp>
          <p:nvCxnSpPr>
            <p:cNvPr id="1060" name="Google Shape;1060;p45"/>
            <p:cNvCxnSpPr/>
            <p:nvPr/>
          </p:nvCxnSpPr>
          <p:spPr>
            <a:xfrm rot="10800000">
              <a:off x="-208461" y="6773298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61" name="Google Shape;1061;p45"/>
            <p:cNvCxnSpPr/>
            <p:nvPr/>
          </p:nvCxnSpPr>
          <p:spPr>
            <a:xfrm rot="10800000">
              <a:off x="-216188" y="1943964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062" name="Google Shape;1062;p45"/>
          <p:cNvSpPr txBox="1"/>
          <p:nvPr/>
        </p:nvSpPr>
        <p:spPr>
          <a:xfrm>
            <a:off x="0" y="-213030"/>
            <a:ext cx="3068662" cy="206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Oslo 2018 / Innholdssider / positiv</a:t>
            </a:r>
            <a:endParaRPr/>
          </a:p>
        </p:txBody>
      </p:sp>
      <p:grpSp>
        <p:nvGrpSpPr>
          <p:cNvPr id="1063" name="Google Shape;1063;p45"/>
          <p:cNvGrpSpPr/>
          <p:nvPr/>
        </p:nvGrpSpPr>
        <p:grpSpPr>
          <a:xfrm>
            <a:off x="12252770" y="1"/>
            <a:ext cx="1165167" cy="5230535"/>
            <a:chOff x="12252770" y="1"/>
            <a:chExt cx="1165167" cy="5230535"/>
          </a:xfrm>
        </p:grpSpPr>
        <p:grpSp>
          <p:nvGrpSpPr>
            <p:cNvPr id="1064" name="Google Shape;1064;p45"/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1065" name="Google Shape;1065;p45"/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066" name="Google Shape;1066;p45"/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1067" name="Google Shape;1067;p45"/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1068" name="Google Shape;1068;p45"/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69" name="Google Shape;1069;p45"/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0" name="Google Shape;1070;p45"/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071" name="Google Shape;1071;p45"/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1072" name="Google Shape;1072;p45"/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3" name="Google Shape;1073;p45"/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4" name="Google Shape;1074;p45"/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075" name="Google Shape;1075;p45"/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1076" name="Google Shape;1076;p45"/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7" name="Google Shape;1077;p45"/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8" name="Google Shape;1078;p45"/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079" name="Google Shape;1079;p45"/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1080" name="Google Shape;1080;p45"/>
            <p:cNvSpPr txBox="1"/>
            <p:nvPr/>
          </p:nvSpPr>
          <p:spPr>
            <a:xfrm>
              <a:off x="12252771" y="3429000"/>
              <a:ext cx="1127661" cy="18015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Det er lov å endre bakgrunnsfarge.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På sider med positiv logo benyttes alltid lyse bakgrunnsfarger.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Sørg alltid for god lesbarhet/kontrast </a:t>
              </a: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og følg lovlige farge-kombinasjoner.</a:t>
              </a:r>
              <a:endParaRPr/>
            </a:p>
          </p:txBody>
        </p:sp>
        <p:grpSp>
          <p:nvGrpSpPr>
            <p:cNvPr id="1081" name="Google Shape;1081;p45"/>
            <p:cNvGrpSpPr/>
            <p:nvPr/>
          </p:nvGrpSpPr>
          <p:grpSpPr>
            <a:xfrm>
              <a:off x="12610441" y="194994"/>
              <a:ext cx="807496" cy="955972"/>
              <a:chOff x="12610441" y="212086"/>
              <a:chExt cx="807496" cy="955972"/>
            </a:xfrm>
          </p:grpSpPr>
          <p:cxnSp>
            <p:nvCxnSpPr>
              <p:cNvPr id="1082" name="Google Shape;1082;p45"/>
              <p:cNvCxnSpPr/>
              <p:nvPr/>
            </p:nvCxnSpPr>
            <p:spPr>
              <a:xfrm>
                <a:off x="12610441" y="212088"/>
                <a:ext cx="12700" cy="955970"/>
              </a:xfrm>
              <a:prstGeom prst="bentConnector3">
                <a:avLst>
                  <a:gd name="adj1" fmla="val 1025000"/>
                </a:avLst>
              </a:prstGeom>
              <a:noFill/>
              <a:ln w="9525" cap="sq" cmpd="sng">
                <a:solidFill>
                  <a:schemeClr val="dk1"/>
                </a:solidFill>
                <a:prstDash val="solid"/>
                <a:bevel/>
                <a:headEnd type="none" w="sm" len="sm"/>
                <a:tailEnd type="none" w="sm" len="sm"/>
              </a:ln>
            </p:spPr>
          </p:cxnSp>
          <p:sp>
            <p:nvSpPr>
              <p:cNvPr id="1083" name="Google Shape;1083;p45"/>
              <p:cNvSpPr txBox="1"/>
              <p:nvPr/>
            </p:nvSpPr>
            <p:spPr>
              <a:xfrm>
                <a:off x="12766676" y="212086"/>
                <a:ext cx="651261" cy="9559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no-NO" sz="7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Mørk blå og mørk grønn bakgrunn, skal alltid ha negativ tekst/logo</a:t>
                </a: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95144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lysbilde ny 2 uten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2051E715-0C35-C940-9034-9C879AE08CC3}"/>
              </a:ext>
            </a:extLst>
          </p:cNvPr>
          <p:cNvSpPr/>
          <p:nvPr userDrawn="1"/>
        </p:nvSpPr>
        <p:spPr>
          <a:xfrm>
            <a:off x="649600" y="2030400"/>
            <a:ext cx="5395879" cy="20345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D9EED-5C9F-1D41-958F-38DA9D96F8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0000" y="10736237"/>
            <a:ext cx="1315175" cy="365125"/>
          </a:xfrm>
          <a:prstGeom prst="rect">
            <a:avLst/>
          </a:prstGeom>
        </p:spPr>
        <p:txBody>
          <a:bodyPr/>
          <a:lstStyle/>
          <a:p>
            <a:fld id="{F29D7420-2B41-5A47-8224-27AB9025098A}" type="datetime1">
              <a:rPr lang="nb-NO" smtClean="0"/>
              <a:t>18.11.2024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4BB38-9DEC-8A4A-A28C-A72E74618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000" y="10736237"/>
            <a:ext cx="4064000" cy="365125"/>
          </a:xfrm>
          <a:prstGeom prst="rect">
            <a:avLst/>
          </a:prstGeom>
        </p:spPr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6218E-19D0-9045-BA8C-375EC7389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" y="10736237"/>
            <a:ext cx="695325" cy="365125"/>
          </a:xfrm>
          <a:prstGeom prst="rect">
            <a:avLst/>
          </a:prstGeom>
        </p:spPr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1876AE-925E-B54B-8332-CF69E613AE6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19175" y="0"/>
            <a:ext cx="5073650" cy="4060824"/>
          </a:xfrm>
          <a:prstGeom prst="rect">
            <a:avLst/>
          </a:prstGeom>
          <a:noFill/>
        </p:spPr>
        <p:txBody>
          <a:bodyPr lIns="0" tIns="360000" rIns="720000" bIns="360000" anchor="b" anchorCtr="0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9F96C-53AF-C948-A865-09F73F95AD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19175" y="4060824"/>
            <a:ext cx="5076825" cy="2032001"/>
          </a:xfrm>
        </p:spPr>
        <p:txBody>
          <a:bodyPr lIns="0" tIns="180000" rIns="36000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>
                <a:tab pos="1331913" algn="l"/>
              </a:tabLst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0DC99E27-7C6D-AE4A-B279-77DB37BAD325}"/>
              </a:ext>
            </a:extLst>
          </p:cNvPr>
          <p:cNvSpPr txBox="1"/>
          <p:nvPr userDrawn="1"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Tittellysbilde uten bilde </a:t>
            </a:r>
          </a:p>
        </p:txBody>
      </p:sp>
      <p:grpSp>
        <p:nvGrpSpPr>
          <p:cNvPr id="7" name="Gruppe 6"/>
          <p:cNvGrpSpPr/>
          <p:nvPr userDrawn="1"/>
        </p:nvGrpSpPr>
        <p:grpSpPr>
          <a:xfrm>
            <a:off x="649600" y="0"/>
            <a:ext cx="2030400" cy="2030400"/>
            <a:chOff x="649600" y="0"/>
            <a:chExt cx="2030400" cy="2030400"/>
          </a:xfrm>
        </p:grpSpPr>
        <p:sp>
          <p:nvSpPr>
            <p:cNvPr id="15" name="Ellipse 14"/>
            <p:cNvSpPr/>
            <p:nvPr userDrawn="1"/>
          </p:nvSpPr>
          <p:spPr>
            <a:xfrm>
              <a:off x="649600" y="0"/>
              <a:ext cx="2030400" cy="2030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pic>
          <p:nvPicPr>
            <p:cNvPr id="16" name="Bilde 15">
              <a:extLst>
                <a:ext uri="{FF2B5EF4-FFF2-40B4-BE49-F238E27FC236}">
                  <a16:creationId xmlns:a16="http://schemas.microsoft.com/office/drawing/2014/main" id="{519149A9-FDA1-A64B-97A5-C26D2929318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124800" y="491403"/>
              <a:ext cx="1080000" cy="108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6605972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tel og bilde neg">
  <p:cSld name="Tittel og bilde neg">
    <p:bg>
      <p:bgPr>
        <a:solidFill>
          <a:schemeClr val="dk2"/>
        </a:solidFill>
        <a:effectLst/>
      </p:bgPr>
    </p:bg>
    <p:spTree>
      <p:nvGrpSpPr>
        <p:cNvPr id="1" name="Shape 1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" name="Google Shape;1085;p46"/>
          <p:cNvSpPr>
            <a:spLocks noGrp="1"/>
          </p:cNvSpPr>
          <p:nvPr>
            <p:ph type="pic" idx="2"/>
          </p:nvPr>
        </p:nvSpPr>
        <p:spPr>
          <a:xfrm>
            <a:off x="0" y="0"/>
            <a:ext cx="121932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086" name="Google Shape;1086;p46"/>
          <p:cNvSpPr txBox="1">
            <a:spLocks noGrp="1"/>
          </p:cNvSpPr>
          <p:nvPr>
            <p:ph type="title"/>
          </p:nvPr>
        </p:nvSpPr>
        <p:spPr>
          <a:xfrm>
            <a:off x="695326" y="720001"/>
            <a:ext cx="9469438" cy="131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7" name="Google Shape;1087;p46"/>
          <p:cNvSpPr txBox="1">
            <a:spLocks noGrp="1"/>
          </p:cNvSpPr>
          <p:nvPr>
            <p:ph type="dt" idx="10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8" name="Google Shape;1088;p46"/>
          <p:cNvSpPr txBox="1">
            <a:spLocks noGrp="1"/>
          </p:cNvSpPr>
          <p:nvPr>
            <p:ph type="ftr" idx="11"/>
          </p:nvPr>
        </p:nvSpPr>
        <p:spPr>
          <a:xfrm>
            <a:off x="2035176" y="6292849"/>
            <a:ext cx="8121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9" name="Google Shape;1089;p46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grpSp>
        <p:nvGrpSpPr>
          <p:cNvPr id="1090" name="Google Shape;1090;p46"/>
          <p:cNvGrpSpPr/>
          <p:nvPr/>
        </p:nvGrpSpPr>
        <p:grpSpPr>
          <a:xfrm>
            <a:off x="-800" y="-1306644"/>
            <a:ext cx="12194000" cy="1075437"/>
            <a:chOff x="-800" y="-1229864"/>
            <a:chExt cx="12194000" cy="1075437"/>
          </a:xfrm>
        </p:grpSpPr>
        <p:grpSp>
          <p:nvGrpSpPr>
            <p:cNvPr id="1091" name="Google Shape;1091;p46"/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</p:grpSpPr>
          <p:sp>
            <p:nvSpPr>
              <p:cNvPr id="1092" name="Google Shape;1092;p46"/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1093" name="Google Shape;1093;p46"/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1094" name="Google Shape;1094;p46"/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1095" name="Google Shape;1095;p46"/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1096" name="Google Shape;1096;p46"/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1097" name="Google Shape;1097;p46"/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</p:grpSp>
        <p:cxnSp>
          <p:nvCxnSpPr>
            <p:cNvPr id="1098" name="Google Shape;1098;p46"/>
            <p:cNvCxnSpPr/>
            <p:nvPr/>
          </p:nvCxnSpPr>
          <p:spPr>
            <a:xfrm>
              <a:off x="2032200" y="-327852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099" name="Google Shape;1099;p46"/>
            <p:cNvCxnSpPr>
              <a:stCxn id="1100" idx="3"/>
            </p:cNvCxnSpPr>
            <p:nvPr/>
          </p:nvCxnSpPr>
          <p:spPr>
            <a:xfrm>
              <a:off x="4060800" y="-1010827"/>
              <a:ext cx="3600" cy="8562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01" name="Google Shape;1101;p46"/>
            <p:cNvCxnSpPr>
              <a:stCxn id="1102" idx="3"/>
            </p:cNvCxnSpPr>
            <p:nvPr/>
          </p:nvCxnSpPr>
          <p:spPr>
            <a:xfrm>
              <a:off x="6090400" y="-887727"/>
              <a:ext cx="5400" cy="7332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03" name="Google Shape;1103;p46"/>
            <p:cNvCxnSpPr>
              <a:stCxn id="1104" idx="1"/>
            </p:cNvCxnSpPr>
            <p:nvPr/>
          </p:nvCxnSpPr>
          <p:spPr>
            <a:xfrm>
              <a:off x="0" y="-1126825"/>
              <a:ext cx="0" cy="9723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05" name="Google Shape;1105;p46"/>
            <p:cNvCxnSpPr>
              <a:stCxn id="1106" idx="3"/>
            </p:cNvCxnSpPr>
            <p:nvPr/>
          </p:nvCxnSpPr>
          <p:spPr>
            <a:xfrm>
              <a:off x="8128000" y="-764627"/>
              <a:ext cx="900" cy="6102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07" name="Google Shape;1107;p46"/>
            <p:cNvCxnSpPr>
              <a:stCxn id="1108" idx="3"/>
            </p:cNvCxnSpPr>
            <p:nvPr/>
          </p:nvCxnSpPr>
          <p:spPr>
            <a:xfrm>
              <a:off x="12192000" y="-518425"/>
              <a:ext cx="1200" cy="3639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09" name="Google Shape;1109;p46"/>
            <p:cNvCxnSpPr>
              <a:stCxn id="1110" idx="3"/>
            </p:cNvCxnSpPr>
            <p:nvPr/>
          </p:nvCxnSpPr>
          <p:spPr>
            <a:xfrm>
              <a:off x="10156824" y="-641527"/>
              <a:ext cx="4200" cy="4869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grpSp>
          <p:nvGrpSpPr>
            <p:cNvPr id="1111" name="Google Shape;1111;p46"/>
            <p:cNvGrpSpPr/>
            <p:nvPr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1108" name="Google Shape;1108;p46"/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33,87 cm</a:t>
                </a:r>
                <a:endParaRPr/>
              </a:p>
            </p:txBody>
          </p:sp>
          <p:cxnSp>
            <p:nvCxnSpPr>
              <p:cNvPr id="1112" name="Google Shape;1112;p46"/>
              <p:cNvCxnSpPr/>
              <p:nvPr/>
            </p:nvCxnSpPr>
            <p:spPr>
              <a:xfrm>
                <a:off x="0" y="-480093"/>
                <a:ext cx="12192000" cy="11297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1113" name="Google Shape;1113;p46"/>
            <p:cNvGrpSpPr/>
            <p:nvPr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1110" name="Google Shape;1110;p46"/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28,20 cm</a:t>
                </a:r>
                <a:endParaRPr/>
              </a:p>
            </p:txBody>
          </p:sp>
          <p:cxnSp>
            <p:nvCxnSpPr>
              <p:cNvPr id="1114" name="Google Shape;1114;p46"/>
              <p:cNvCxnSpPr/>
              <p:nvPr/>
            </p:nvCxnSpPr>
            <p:spPr>
              <a:xfrm>
                <a:off x="0" y="-724066"/>
                <a:ext cx="10156824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1115" name="Google Shape;1115;p46"/>
            <p:cNvGrpSpPr/>
            <p:nvPr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1106" name="Google Shape;1106;p46"/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22,56 cm</a:t>
                </a:r>
                <a:endParaRPr/>
              </a:p>
            </p:txBody>
          </p:sp>
          <p:cxnSp>
            <p:nvCxnSpPr>
              <p:cNvPr id="1116" name="Google Shape;1116;p46"/>
              <p:cNvCxnSpPr/>
              <p:nvPr/>
            </p:nvCxnSpPr>
            <p:spPr>
              <a:xfrm>
                <a:off x="0" y="-985856"/>
                <a:ext cx="81280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1117" name="Google Shape;1117;p46"/>
            <p:cNvGrpSpPr/>
            <p:nvPr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1102" name="Google Shape;1102;p46"/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16,92 cm</a:t>
                </a:r>
                <a:endParaRPr/>
              </a:p>
            </p:txBody>
          </p:sp>
          <p:cxnSp>
            <p:nvCxnSpPr>
              <p:cNvPr id="1118" name="Google Shape;1118;p46"/>
              <p:cNvCxnSpPr/>
              <p:nvPr/>
            </p:nvCxnSpPr>
            <p:spPr>
              <a:xfrm>
                <a:off x="0" y="-1247646"/>
                <a:ext cx="6091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1119" name="Google Shape;1119;p46"/>
            <p:cNvGrpSpPr/>
            <p:nvPr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1100" name="Google Shape;1100;p46"/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11,28 cm</a:t>
                </a:r>
                <a:endParaRPr/>
              </a:p>
            </p:txBody>
          </p:sp>
          <p:cxnSp>
            <p:nvCxnSpPr>
              <p:cNvPr id="1120" name="Google Shape;1120;p46"/>
              <p:cNvCxnSpPr/>
              <p:nvPr/>
            </p:nvCxnSpPr>
            <p:spPr>
              <a:xfrm>
                <a:off x="0" y="-1509436"/>
                <a:ext cx="40608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1121" name="Google Shape;1121;p46"/>
            <p:cNvGrpSpPr/>
            <p:nvPr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1104" name="Google Shape;1104;p46"/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2,82 cm</a:t>
                </a:r>
                <a:endParaRPr/>
              </a:p>
            </p:txBody>
          </p:sp>
          <p:cxnSp>
            <p:nvCxnSpPr>
              <p:cNvPr id="1122" name="Google Shape;1122;p46"/>
              <p:cNvCxnSpPr/>
              <p:nvPr/>
            </p:nvCxnSpPr>
            <p:spPr>
              <a:xfrm>
                <a:off x="0" y="-1764452"/>
                <a:ext cx="101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cxnSp>
          <p:nvCxnSpPr>
            <p:cNvPr id="1123" name="Google Shape;1123;p46"/>
            <p:cNvCxnSpPr/>
            <p:nvPr/>
          </p:nvCxnSpPr>
          <p:spPr>
            <a:xfrm>
              <a:off x="1015200" y="-1113866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1124" name="Google Shape;1124;p46"/>
          <p:cNvGrpSpPr/>
          <p:nvPr/>
        </p:nvGrpSpPr>
        <p:grpSpPr>
          <a:xfrm>
            <a:off x="-715963" y="-4004"/>
            <a:ext cx="590565" cy="6862005"/>
            <a:chOff x="-715963" y="-4004"/>
            <a:chExt cx="590565" cy="6862005"/>
          </a:xfrm>
        </p:grpSpPr>
        <p:sp>
          <p:nvSpPr>
            <p:cNvPr id="1125" name="Google Shape;1125;p46"/>
            <p:cNvSpPr/>
            <p:nvPr/>
          </p:nvSpPr>
          <p:spPr>
            <a:xfrm rot="-5400000">
              <a:off x="-591311" y="6392613"/>
              <a:ext cx="765175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2,13 cm</a:t>
              </a:r>
              <a:endParaRPr/>
            </a:p>
          </p:txBody>
        </p:sp>
        <p:sp>
          <p:nvSpPr>
            <p:cNvPr id="1126" name="Google Shape;1126;p46"/>
            <p:cNvSpPr/>
            <p:nvPr/>
          </p:nvSpPr>
          <p:spPr>
            <a:xfrm rot="-5400000">
              <a:off x="-1224723" y="4993196"/>
              <a:ext cx="2032000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5,64 cm</a:t>
              </a:r>
              <a:endParaRPr/>
            </a:p>
          </p:txBody>
        </p:sp>
        <p:sp>
          <p:nvSpPr>
            <p:cNvPr id="1127" name="Google Shape;1127;p46"/>
            <p:cNvSpPr/>
            <p:nvPr/>
          </p:nvSpPr>
          <p:spPr>
            <a:xfrm rot="-5400000">
              <a:off x="-1224723" y="2961196"/>
              <a:ext cx="2032000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5,64 cm</a:t>
              </a:r>
              <a:endParaRPr/>
            </a:p>
          </p:txBody>
        </p:sp>
        <p:sp>
          <p:nvSpPr>
            <p:cNvPr id="1128" name="Google Shape;1128;p46"/>
            <p:cNvSpPr/>
            <p:nvPr/>
          </p:nvSpPr>
          <p:spPr>
            <a:xfrm rot="-5400000">
              <a:off x="-1224723" y="929196"/>
              <a:ext cx="2032000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5,64 cm</a:t>
              </a:r>
              <a:endParaRPr/>
            </a:p>
          </p:txBody>
        </p:sp>
        <p:cxnSp>
          <p:nvCxnSpPr>
            <p:cNvPr id="1129" name="Google Shape;1129;p46"/>
            <p:cNvCxnSpPr/>
            <p:nvPr/>
          </p:nvCxnSpPr>
          <p:spPr>
            <a:xfrm rot="10800000">
              <a:off x="-216188" y="3976734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30" name="Google Shape;1130;p46"/>
            <p:cNvCxnSpPr/>
            <p:nvPr/>
          </p:nvCxnSpPr>
          <p:spPr>
            <a:xfrm>
              <a:off x="-650022" y="4059797"/>
              <a:ext cx="523098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31" name="Google Shape;1131;p46"/>
            <p:cNvCxnSpPr>
              <a:stCxn id="1132" idx="3"/>
            </p:cNvCxnSpPr>
            <p:nvPr/>
          </p:nvCxnSpPr>
          <p:spPr>
            <a:xfrm rot="10800000" flipH="1">
              <a:off x="-489823" y="-3804"/>
              <a:ext cx="363900" cy="54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33" name="Google Shape;1133;p46"/>
            <p:cNvCxnSpPr>
              <a:stCxn id="1132" idx="1"/>
            </p:cNvCxnSpPr>
            <p:nvPr/>
          </p:nvCxnSpPr>
          <p:spPr>
            <a:xfrm rot="10800000" flipH="1">
              <a:off x="-489823" y="6091896"/>
              <a:ext cx="363900" cy="9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132" name="Google Shape;1132;p46"/>
            <p:cNvSpPr/>
            <p:nvPr/>
          </p:nvSpPr>
          <p:spPr>
            <a:xfrm rot="-54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16,92 cm</a:t>
              </a:r>
              <a:endParaRPr/>
            </a:p>
          </p:txBody>
        </p:sp>
        <p:cxnSp>
          <p:nvCxnSpPr>
            <p:cNvPr id="1134" name="Google Shape;1134;p46"/>
            <p:cNvCxnSpPr/>
            <p:nvPr/>
          </p:nvCxnSpPr>
          <p:spPr>
            <a:xfrm rot="-5400000">
              <a:off x="-3432384" y="3047196"/>
              <a:ext cx="6091200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dash"/>
              <a:miter lim="800000"/>
              <a:headEnd type="triangle" w="med" len="med"/>
              <a:tailEnd type="none" w="sm" len="sm"/>
            </a:ln>
          </p:spPr>
        </p:cxnSp>
        <p:sp>
          <p:nvSpPr>
            <p:cNvPr id="1135" name="Google Shape;1135;p46"/>
            <p:cNvSpPr/>
            <p:nvPr/>
          </p:nvSpPr>
          <p:spPr>
            <a:xfrm rot="-54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11,28 cm</a:t>
              </a:r>
              <a:endParaRPr/>
            </a:p>
          </p:txBody>
        </p:sp>
        <p:cxnSp>
          <p:nvCxnSpPr>
            <p:cNvPr id="1136" name="Google Shape;1136;p46"/>
            <p:cNvCxnSpPr/>
            <p:nvPr/>
          </p:nvCxnSpPr>
          <p:spPr>
            <a:xfrm rot="-5400000">
              <a:off x="-2540284" y="2031996"/>
              <a:ext cx="4060800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dash"/>
              <a:miter lim="800000"/>
              <a:headEnd type="triangle" w="med" len="med"/>
              <a:tailEnd type="none" w="sm" len="sm"/>
            </a:ln>
          </p:spPr>
        </p:cxnSp>
        <p:cxnSp>
          <p:nvCxnSpPr>
            <p:cNvPr id="1137" name="Google Shape;1137;p46"/>
            <p:cNvCxnSpPr/>
            <p:nvPr/>
          </p:nvCxnSpPr>
          <p:spPr>
            <a:xfrm rot="10800000">
              <a:off x="-208461" y="6773298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38" name="Google Shape;1138;p46"/>
            <p:cNvCxnSpPr/>
            <p:nvPr/>
          </p:nvCxnSpPr>
          <p:spPr>
            <a:xfrm rot="10800000">
              <a:off x="-216188" y="1943964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139" name="Google Shape;1139;p46"/>
          <p:cNvSpPr txBox="1">
            <a:spLocks noGrp="1"/>
          </p:cNvSpPr>
          <p:nvPr>
            <p:ph type="body" idx="1"/>
          </p:nvPr>
        </p:nvSpPr>
        <p:spPr>
          <a:xfrm>
            <a:off x="331200" y="6296400"/>
            <a:ext cx="687600" cy="360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00"/>
              <a:buFont typeface="Arial"/>
              <a:buNone/>
              <a:defRPr sz="100">
                <a:solidFill>
                  <a:schemeClr val="lt1"/>
                </a:solidFill>
              </a:defRPr>
            </a:lvl1pPr>
            <a:lvl2pPr marL="914400" lvl="1" indent="-3543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0" name="Google Shape;1140;p46"/>
          <p:cNvSpPr txBox="1"/>
          <p:nvPr/>
        </p:nvSpPr>
        <p:spPr>
          <a:xfrm>
            <a:off x="0" y="-213030"/>
            <a:ext cx="3068662" cy="206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Oslo 2018 / Innholdssider / negativ</a:t>
            </a:r>
            <a:endParaRPr/>
          </a:p>
        </p:txBody>
      </p:sp>
      <p:grpSp>
        <p:nvGrpSpPr>
          <p:cNvPr id="1141" name="Google Shape;1141;p46"/>
          <p:cNvGrpSpPr/>
          <p:nvPr/>
        </p:nvGrpSpPr>
        <p:grpSpPr>
          <a:xfrm>
            <a:off x="12252770" y="1"/>
            <a:ext cx="1165167" cy="5230535"/>
            <a:chOff x="12252770" y="1"/>
            <a:chExt cx="1165167" cy="5230535"/>
          </a:xfrm>
        </p:grpSpPr>
        <p:grpSp>
          <p:nvGrpSpPr>
            <p:cNvPr id="1142" name="Google Shape;1142;p46"/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1143" name="Google Shape;1143;p46"/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144" name="Google Shape;1144;p46"/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1145" name="Google Shape;1145;p46"/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1146" name="Google Shape;1146;p46"/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7" name="Google Shape;1147;p46"/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48" name="Google Shape;1148;p46"/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149" name="Google Shape;1149;p46"/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1150" name="Google Shape;1150;p46"/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1" name="Google Shape;1151;p46"/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2" name="Google Shape;1152;p46"/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153" name="Google Shape;1153;p46"/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1154" name="Google Shape;1154;p46"/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5" name="Google Shape;1155;p46"/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6" name="Google Shape;1156;p46"/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157" name="Google Shape;1157;p46"/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1158" name="Google Shape;1158;p46"/>
            <p:cNvSpPr txBox="1"/>
            <p:nvPr/>
          </p:nvSpPr>
          <p:spPr>
            <a:xfrm>
              <a:off x="12252771" y="3429000"/>
              <a:ext cx="1127661" cy="18015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Det er lov å endre bakgrunnsfarge.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På sider med positiv logo benyttes alltid lyse bakgrunnsfarger.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Sørg alltid for god lesbarhet/kontrast </a:t>
              </a: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og følg lovlige farge-kombinasjoner.</a:t>
              </a:r>
              <a:endParaRPr/>
            </a:p>
          </p:txBody>
        </p:sp>
        <p:grpSp>
          <p:nvGrpSpPr>
            <p:cNvPr id="1159" name="Google Shape;1159;p46"/>
            <p:cNvGrpSpPr/>
            <p:nvPr/>
          </p:nvGrpSpPr>
          <p:grpSpPr>
            <a:xfrm>
              <a:off x="12610441" y="194994"/>
              <a:ext cx="807496" cy="955972"/>
              <a:chOff x="12610441" y="212086"/>
              <a:chExt cx="807496" cy="955972"/>
            </a:xfrm>
          </p:grpSpPr>
          <p:cxnSp>
            <p:nvCxnSpPr>
              <p:cNvPr id="1160" name="Google Shape;1160;p46"/>
              <p:cNvCxnSpPr/>
              <p:nvPr/>
            </p:nvCxnSpPr>
            <p:spPr>
              <a:xfrm>
                <a:off x="12610441" y="212088"/>
                <a:ext cx="12700" cy="955970"/>
              </a:xfrm>
              <a:prstGeom prst="bentConnector3">
                <a:avLst>
                  <a:gd name="adj1" fmla="val 1025000"/>
                </a:avLst>
              </a:prstGeom>
              <a:noFill/>
              <a:ln w="9525" cap="sq" cmpd="sng">
                <a:solidFill>
                  <a:schemeClr val="dk1"/>
                </a:solidFill>
                <a:prstDash val="solid"/>
                <a:bevel/>
                <a:headEnd type="none" w="sm" len="sm"/>
                <a:tailEnd type="none" w="sm" len="sm"/>
              </a:ln>
            </p:spPr>
          </p:cxnSp>
          <p:sp>
            <p:nvSpPr>
              <p:cNvPr id="1161" name="Google Shape;1161;p46"/>
              <p:cNvSpPr txBox="1"/>
              <p:nvPr/>
            </p:nvSpPr>
            <p:spPr>
              <a:xfrm>
                <a:off x="12766676" y="212086"/>
                <a:ext cx="651261" cy="9559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no-NO" sz="7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Mørk blå og mørk grønn bakgrunn, skal alltid ha negativ tekst/logo</a:t>
                </a: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7611073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ilde">
  <p:cSld name="Bilde">
    <p:spTree>
      <p:nvGrpSpPr>
        <p:cNvPr id="1" name="Shape 1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3" name="Google Shape;1163;p47"/>
          <p:cNvSpPr>
            <a:spLocks noGrp="1"/>
          </p:cNvSpPr>
          <p:nvPr>
            <p:ph type="pic" idx="2"/>
          </p:nvPr>
        </p:nvSpPr>
        <p:spPr>
          <a:xfrm>
            <a:off x="0" y="0"/>
            <a:ext cx="121932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164" name="Google Shape;1164;p47"/>
          <p:cNvSpPr txBox="1">
            <a:spLocks noGrp="1"/>
          </p:cNvSpPr>
          <p:nvPr>
            <p:ph type="dt" idx="10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5" name="Google Shape;1165;p47"/>
          <p:cNvSpPr txBox="1">
            <a:spLocks noGrp="1"/>
          </p:cNvSpPr>
          <p:nvPr>
            <p:ph type="ftr" idx="11"/>
          </p:nvPr>
        </p:nvSpPr>
        <p:spPr>
          <a:xfrm>
            <a:off x="2035176" y="6292849"/>
            <a:ext cx="8121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6" name="Google Shape;1166;p47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sp>
        <p:nvSpPr>
          <p:cNvPr id="1167" name="Google Shape;1167;p47"/>
          <p:cNvSpPr txBox="1">
            <a:spLocks noGrp="1"/>
          </p:cNvSpPr>
          <p:nvPr>
            <p:ph type="body" idx="1"/>
          </p:nvPr>
        </p:nvSpPr>
        <p:spPr>
          <a:xfrm>
            <a:off x="331200" y="6296400"/>
            <a:ext cx="687600" cy="360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00"/>
              <a:buFont typeface="Arial"/>
              <a:buNone/>
              <a:defRPr sz="100">
                <a:solidFill>
                  <a:schemeClr val="lt1"/>
                </a:solidFill>
              </a:defRPr>
            </a:lvl1pPr>
            <a:lvl2pPr marL="914400" lvl="1" indent="-3543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168" name="Google Shape;1168;p47"/>
          <p:cNvGrpSpPr/>
          <p:nvPr/>
        </p:nvGrpSpPr>
        <p:grpSpPr>
          <a:xfrm>
            <a:off x="-800" y="-1306644"/>
            <a:ext cx="12194000" cy="1075437"/>
            <a:chOff x="-800" y="-1229864"/>
            <a:chExt cx="12194000" cy="1075437"/>
          </a:xfrm>
        </p:grpSpPr>
        <p:grpSp>
          <p:nvGrpSpPr>
            <p:cNvPr id="1169" name="Google Shape;1169;p47"/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</p:grpSpPr>
          <p:sp>
            <p:nvSpPr>
              <p:cNvPr id="1170" name="Google Shape;1170;p47"/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1171" name="Google Shape;1171;p47"/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1172" name="Google Shape;1172;p47"/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1173" name="Google Shape;1173;p47"/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1174" name="Google Shape;1174;p47"/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1175" name="Google Shape;1175;p47"/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</p:grpSp>
        <p:cxnSp>
          <p:nvCxnSpPr>
            <p:cNvPr id="1176" name="Google Shape;1176;p47"/>
            <p:cNvCxnSpPr/>
            <p:nvPr/>
          </p:nvCxnSpPr>
          <p:spPr>
            <a:xfrm>
              <a:off x="2032200" y="-327852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77" name="Google Shape;1177;p47"/>
            <p:cNvCxnSpPr>
              <a:stCxn id="1178" idx="3"/>
            </p:cNvCxnSpPr>
            <p:nvPr/>
          </p:nvCxnSpPr>
          <p:spPr>
            <a:xfrm>
              <a:off x="4060800" y="-1010827"/>
              <a:ext cx="3600" cy="8562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79" name="Google Shape;1179;p47"/>
            <p:cNvCxnSpPr>
              <a:stCxn id="1180" idx="3"/>
            </p:cNvCxnSpPr>
            <p:nvPr/>
          </p:nvCxnSpPr>
          <p:spPr>
            <a:xfrm>
              <a:off x="6090400" y="-887727"/>
              <a:ext cx="5400" cy="7332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81" name="Google Shape;1181;p47"/>
            <p:cNvCxnSpPr>
              <a:stCxn id="1182" idx="1"/>
            </p:cNvCxnSpPr>
            <p:nvPr/>
          </p:nvCxnSpPr>
          <p:spPr>
            <a:xfrm>
              <a:off x="0" y="-1126825"/>
              <a:ext cx="0" cy="9723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83" name="Google Shape;1183;p47"/>
            <p:cNvCxnSpPr>
              <a:stCxn id="1184" idx="3"/>
            </p:cNvCxnSpPr>
            <p:nvPr/>
          </p:nvCxnSpPr>
          <p:spPr>
            <a:xfrm>
              <a:off x="8128000" y="-764627"/>
              <a:ext cx="900" cy="6102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85" name="Google Shape;1185;p47"/>
            <p:cNvCxnSpPr>
              <a:stCxn id="1186" idx="3"/>
            </p:cNvCxnSpPr>
            <p:nvPr/>
          </p:nvCxnSpPr>
          <p:spPr>
            <a:xfrm>
              <a:off x="12192000" y="-518425"/>
              <a:ext cx="1200" cy="3639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87" name="Google Shape;1187;p47"/>
            <p:cNvCxnSpPr>
              <a:stCxn id="1188" idx="3"/>
            </p:cNvCxnSpPr>
            <p:nvPr/>
          </p:nvCxnSpPr>
          <p:spPr>
            <a:xfrm>
              <a:off x="10156824" y="-641527"/>
              <a:ext cx="4200" cy="4869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grpSp>
          <p:nvGrpSpPr>
            <p:cNvPr id="1189" name="Google Shape;1189;p47"/>
            <p:cNvGrpSpPr/>
            <p:nvPr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1186" name="Google Shape;1186;p47"/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33,87 cm</a:t>
                </a:r>
                <a:endParaRPr/>
              </a:p>
            </p:txBody>
          </p:sp>
          <p:cxnSp>
            <p:nvCxnSpPr>
              <p:cNvPr id="1190" name="Google Shape;1190;p47"/>
              <p:cNvCxnSpPr/>
              <p:nvPr/>
            </p:nvCxnSpPr>
            <p:spPr>
              <a:xfrm>
                <a:off x="0" y="-480093"/>
                <a:ext cx="12192000" cy="11297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1191" name="Google Shape;1191;p47"/>
            <p:cNvGrpSpPr/>
            <p:nvPr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1188" name="Google Shape;1188;p47"/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28,20 cm</a:t>
                </a:r>
                <a:endParaRPr/>
              </a:p>
            </p:txBody>
          </p:sp>
          <p:cxnSp>
            <p:nvCxnSpPr>
              <p:cNvPr id="1192" name="Google Shape;1192;p47"/>
              <p:cNvCxnSpPr/>
              <p:nvPr/>
            </p:nvCxnSpPr>
            <p:spPr>
              <a:xfrm>
                <a:off x="0" y="-724066"/>
                <a:ext cx="10156824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1193" name="Google Shape;1193;p47"/>
            <p:cNvGrpSpPr/>
            <p:nvPr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1184" name="Google Shape;1184;p47"/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22,56 cm</a:t>
                </a:r>
                <a:endParaRPr/>
              </a:p>
            </p:txBody>
          </p:sp>
          <p:cxnSp>
            <p:nvCxnSpPr>
              <p:cNvPr id="1194" name="Google Shape;1194;p47"/>
              <p:cNvCxnSpPr/>
              <p:nvPr/>
            </p:nvCxnSpPr>
            <p:spPr>
              <a:xfrm>
                <a:off x="0" y="-985856"/>
                <a:ext cx="81280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1195" name="Google Shape;1195;p47"/>
            <p:cNvGrpSpPr/>
            <p:nvPr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1180" name="Google Shape;1180;p47"/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16,92 cm</a:t>
                </a:r>
                <a:endParaRPr/>
              </a:p>
            </p:txBody>
          </p:sp>
          <p:cxnSp>
            <p:nvCxnSpPr>
              <p:cNvPr id="1196" name="Google Shape;1196;p47"/>
              <p:cNvCxnSpPr/>
              <p:nvPr/>
            </p:nvCxnSpPr>
            <p:spPr>
              <a:xfrm>
                <a:off x="0" y="-1247646"/>
                <a:ext cx="6091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1197" name="Google Shape;1197;p47"/>
            <p:cNvGrpSpPr/>
            <p:nvPr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1178" name="Google Shape;1178;p47"/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11,28 cm</a:t>
                </a:r>
                <a:endParaRPr/>
              </a:p>
            </p:txBody>
          </p:sp>
          <p:cxnSp>
            <p:nvCxnSpPr>
              <p:cNvPr id="1198" name="Google Shape;1198;p47"/>
              <p:cNvCxnSpPr/>
              <p:nvPr/>
            </p:nvCxnSpPr>
            <p:spPr>
              <a:xfrm>
                <a:off x="0" y="-1509436"/>
                <a:ext cx="40608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1199" name="Google Shape;1199;p47"/>
            <p:cNvGrpSpPr/>
            <p:nvPr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1182" name="Google Shape;1182;p47"/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2,82 cm</a:t>
                </a:r>
                <a:endParaRPr/>
              </a:p>
            </p:txBody>
          </p:sp>
          <p:cxnSp>
            <p:nvCxnSpPr>
              <p:cNvPr id="1200" name="Google Shape;1200;p47"/>
              <p:cNvCxnSpPr/>
              <p:nvPr/>
            </p:nvCxnSpPr>
            <p:spPr>
              <a:xfrm>
                <a:off x="0" y="-1764452"/>
                <a:ext cx="101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cxnSp>
          <p:nvCxnSpPr>
            <p:cNvPr id="1201" name="Google Shape;1201;p47"/>
            <p:cNvCxnSpPr/>
            <p:nvPr/>
          </p:nvCxnSpPr>
          <p:spPr>
            <a:xfrm>
              <a:off x="1015200" y="-1113866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1202" name="Google Shape;1202;p47"/>
          <p:cNvGrpSpPr/>
          <p:nvPr/>
        </p:nvGrpSpPr>
        <p:grpSpPr>
          <a:xfrm>
            <a:off x="-715963" y="-4004"/>
            <a:ext cx="590565" cy="6862005"/>
            <a:chOff x="-715963" y="-4004"/>
            <a:chExt cx="590565" cy="6862005"/>
          </a:xfrm>
        </p:grpSpPr>
        <p:sp>
          <p:nvSpPr>
            <p:cNvPr id="1203" name="Google Shape;1203;p47"/>
            <p:cNvSpPr/>
            <p:nvPr/>
          </p:nvSpPr>
          <p:spPr>
            <a:xfrm rot="-5400000">
              <a:off x="-591311" y="6392613"/>
              <a:ext cx="765175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2,13 cm</a:t>
              </a:r>
              <a:endParaRPr/>
            </a:p>
          </p:txBody>
        </p:sp>
        <p:sp>
          <p:nvSpPr>
            <p:cNvPr id="1204" name="Google Shape;1204;p47"/>
            <p:cNvSpPr/>
            <p:nvPr/>
          </p:nvSpPr>
          <p:spPr>
            <a:xfrm rot="-5400000">
              <a:off x="-1224723" y="4993196"/>
              <a:ext cx="2032000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5,64 cm</a:t>
              </a:r>
              <a:endParaRPr/>
            </a:p>
          </p:txBody>
        </p:sp>
        <p:sp>
          <p:nvSpPr>
            <p:cNvPr id="1205" name="Google Shape;1205;p47"/>
            <p:cNvSpPr/>
            <p:nvPr/>
          </p:nvSpPr>
          <p:spPr>
            <a:xfrm rot="-5400000">
              <a:off x="-1224723" y="2961196"/>
              <a:ext cx="2032000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5,64 cm</a:t>
              </a:r>
              <a:endParaRPr/>
            </a:p>
          </p:txBody>
        </p:sp>
        <p:sp>
          <p:nvSpPr>
            <p:cNvPr id="1206" name="Google Shape;1206;p47"/>
            <p:cNvSpPr/>
            <p:nvPr/>
          </p:nvSpPr>
          <p:spPr>
            <a:xfrm rot="-5400000">
              <a:off x="-1224723" y="929196"/>
              <a:ext cx="2032000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5,64 cm</a:t>
              </a:r>
              <a:endParaRPr/>
            </a:p>
          </p:txBody>
        </p:sp>
        <p:cxnSp>
          <p:nvCxnSpPr>
            <p:cNvPr id="1207" name="Google Shape;1207;p47"/>
            <p:cNvCxnSpPr/>
            <p:nvPr/>
          </p:nvCxnSpPr>
          <p:spPr>
            <a:xfrm rot="10800000">
              <a:off x="-216188" y="3976734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08" name="Google Shape;1208;p47"/>
            <p:cNvCxnSpPr/>
            <p:nvPr/>
          </p:nvCxnSpPr>
          <p:spPr>
            <a:xfrm>
              <a:off x="-650022" y="4059797"/>
              <a:ext cx="523098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09" name="Google Shape;1209;p47"/>
            <p:cNvCxnSpPr>
              <a:stCxn id="1210" idx="3"/>
            </p:cNvCxnSpPr>
            <p:nvPr/>
          </p:nvCxnSpPr>
          <p:spPr>
            <a:xfrm rot="10800000" flipH="1">
              <a:off x="-489823" y="-3804"/>
              <a:ext cx="363900" cy="54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11" name="Google Shape;1211;p47"/>
            <p:cNvCxnSpPr>
              <a:stCxn id="1210" idx="1"/>
            </p:cNvCxnSpPr>
            <p:nvPr/>
          </p:nvCxnSpPr>
          <p:spPr>
            <a:xfrm rot="10800000" flipH="1">
              <a:off x="-489823" y="6091896"/>
              <a:ext cx="363900" cy="9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210" name="Google Shape;1210;p47"/>
            <p:cNvSpPr/>
            <p:nvPr/>
          </p:nvSpPr>
          <p:spPr>
            <a:xfrm rot="-54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16,92 cm</a:t>
              </a:r>
              <a:endParaRPr/>
            </a:p>
          </p:txBody>
        </p:sp>
        <p:cxnSp>
          <p:nvCxnSpPr>
            <p:cNvPr id="1212" name="Google Shape;1212;p47"/>
            <p:cNvCxnSpPr/>
            <p:nvPr/>
          </p:nvCxnSpPr>
          <p:spPr>
            <a:xfrm rot="-5400000">
              <a:off x="-3432384" y="3047196"/>
              <a:ext cx="6091200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dash"/>
              <a:miter lim="800000"/>
              <a:headEnd type="triangle" w="med" len="med"/>
              <a:tailEnd type="none" w="sm" len="sm"/>
            </a:ln>
          </p:spPr>
        </p:cxnSp>
        <p:sp>
          <p:nvSpPr>
            <p:cNvPr id="1213" name="Google Shape;1213;p47"/>
            <p:cNvSpPr/>
            <p:nvPr/>
          </p:nvSpPr>
          <p:spPr>
            <a:xfrm rot="-54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11,28 cm</a:t>
              </a:r>
              <a:endParaRPr/>
            </a:p>
          </p:txBody>
        </p:sp>
        <p:cxnSp>
          <p:nvCxnSpPr>
            <p:cNvPr id="1214" name="Google Shape;1214;p47"/>
            <p:cNvCxnSpPr/>
            <p:nvPr/>
          </p:nvCxnSpPr>
          <p:spPr>
            <a:xfrm rot="-5400000">
              <a:off x="-2540284" y="2031996"/>
              <a:ext cx="4060800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dash"/>
              <a:miter lim="800000"/>
              <a:headEnd type="triangle" w="med" len="med"/>
              <a:tailEnd type="none" w="sm" len="sm"/>
            </a:ln>
          </p:spPr>
        </p:cxnSp>
        <p:cxnSp>
          <p:nvCxnSpPr>
            <p:cNvPr id="1215" name="Google Shape;1215;p47"/>
            <p:cNvCxnSpPr/>
            <p:nvPr/>
          </p:nvCxnSpPr>
          <p:spPr>
            <a:xfrm rot="10800000">
              <a:off x="-208461" y="6773298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16" name="Google Shape;1216;p47"/>
            <p:cNvCxnSpPr/>
            <p:nvPr/>
          </p:nvCxnSpPr>
          <p:spPr>
            <a:xfrm rot="10800000">
              <a:off x="-216188" y="1943964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217" name="Google Shape;1217;p47"/>
          <p:cNvSpPr txBox="1"/>
          <p:nvPr/>
        </p:nvSpPr>
        <p:spPr>
          <a:xfrm>
            <a:off x="0" y="-213030"/>
            <a:ext cx="3068662" cy="206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Oslo 2018 / Innholdssider / positiv</a:t>
            </a:r>
            <a:endParaRPr/>
          </a:p>
        </p:txBody>
      </p:sp>
      <p:grpSp>
        <p:nvGrpSpPr>
          <p:cNvPr id="1218" name="Google Shape;1218;p47"/>
          <p:cNvGrpSpPr/>
          <p:nvPr/>
        </p:nvGrpSpPr>
        <p:grpSpPr>
          <a:xfrm>
            <a:off x="12252770" y="1"/>
            <a:ext cx="1165167" cy="5230535"/>
            <a:chOff x="12252770" y="1"/>
            <a:chExt cx="1165167" cy="5230535"/>
          </a:xfrm>
        </p:grpSpPr>
        <p:grpSp>
          <p:nvGrpSpPr>
            <p:cNvPr id="1219" name="Google Shape;1219;p47"/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1220" name="Google Shape;1220;p47"/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221" name="Google Shape;1221;p47"/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1222" name="Google Shape;1222;p47"/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1223" name="Google Shape;1223;p47"/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24" name="Google Shape;1224;p47"/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25" name="Google Shape;1225;p47"/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226" name="Google Shape;1226;p47"/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1227" name="Google Shape;1227;p47"/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28" name="Google Shape;1228;p47"/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29" name="Google Shape;1229;p47"/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230" name="Google Shape;1230;p47"/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1231" name="Google Shape;1231;p47"/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32" name="Google Shape;1232;p47"/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33" name="Google Shape;1233;p47"/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34" name="Google Shape;1234;p47"/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1235" name="Google Shape;1235;p47"/>
            <p:cNvSpPr txBox="1"/>
            <p:nvPr/>
          </p:nvSpPr>
          <p:spPr>
            <a:xfrm>
              <a:off x="12252771" y="3429000"/>
              <a:ext cx="1127661" cy="18015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Det er lov å endre bakgrunnsfarge.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På sider med positiv logo benyttes alltid lyse bakgrunnsfarger.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Sørg alltid for god lesbarhet/kontrast </a:t>
              </a: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og følg lovlige farge-kombinasjoner.</a:t>
              </a:r>
              <a:endParaRPr/>
            </a:p>
          </p:txBody>
        </p:sp>
        <p:grpSp>
          <p:nvGrpSpPr>
            <p:cNvPr id="1236" name="Google Shape;1236;p47"/>
            <p:cNvGrpSpPr/>
            <p:nvPr/>
          </p:nvGrpSpPr>
          <p:grpSpPr>
            <a:xfrm>
              <a:off x="12610441" y="194994"/>
              <a:ext cx="807496" cy="955972"/>
              <a:chOff x="12610441" y="212086"/>
              <a:chExt cx="807496" cy="955972"/>
            </a:xfrm>
          </p:grpSpPr>
          <p:cxnSp>
            <p:nvCxnSpPr>
              <p:cNvPr id="1237" name="Google Shape;1237;p47"/>
              <p:cNvCxnSpPr/>
              <p:nvPr/>
            </p:nvCxnSpPr>
            <p:spPr>
              <a:xfrm>
                <a:off x="12610441" y="212088"/>
                <a:ext cx="12700" cy="955970"/>
              </a:xfrm>
              <a:prstGeom prst="bentConnector3">
                <a:avLst>
                  <a:gd name="adj1" fmla="val 1025000"/>
                </a:avLst>
              </a:prstGeom>
              <a:noFill/>
              <a:ln w="9525" cap="sq" cmpd="sng">
                <a:solidFill>
                  <a:schemeClr val="dk1"/>
                </a:solidFill>
                <a:prstDash val="solid"/>
                <a:bevel/>
                <a:headEnd type="none" w="sm" len="sm"/>
                <a:tailEnd type="none" w="sm" len="sm"/>
              </a:ln>
            </p:spPr>
          </p:cxnSp>
          <p:sp>
            <p:nvSpPr>
              <p:cNvPr id="1238" name="Google Shape;1238;p47"/>
              <p:cNvSpPr txBox="1"/>
              <p:nvPr/>
            </p:nvSpPr>
            <p:spPr>
              <a:xfrm>
                <a:off x="12766676" y="212086"/>
                <a:ext cx="651261" cy="9559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no-NO" sz="7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Mørk blå og mørk grønn bakgrunn, skal alltid ha negativ tekst/logo</a:t>
                </a: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4140463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ilde neg">
  <p:cSld name="Bilde neg">
    <p:bg>
      <p:bgPr>
        <a:solidFill>
          <a:schemeClr val="dk2"/>
        </a:solidFill>
        <a:effectLst/>
      </p:bgPr>
    </p:bg>
    <p:spTree>
      <p:nvGrpSpPr>
        <p:cNvPr id="1" name="Shape 1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0" name="Google Shape;1240;p48"/>
          <p:cNvSpPr>
            <a:spLocks noGrp="1"/>
          </p:cNvSpPr>
          <p:nvPr>
            <p:ph type="pic" idx="2"/>
          </p:nvPr>
        </p:nvSpPr>
        <p:spPr>
          <a:xfrm>
            <a:off x="0" y="0"/>
            <a:ext cx="121932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241" name="Google Shape;1241;p48"/>
          <p:cNvSpPr txBox="1">
            <a:spLocks noGrp="1"/>
          </p:cNvSpPr>
          <p:nvPr>
            <p:ph type="dt" idx="10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2" name="Google Shape;1242;p48"/>
          <p:cNvSpPr txBox="1">
            <a:spLocks noGrp="1"/>
          </p:cNvSpPr>
          <p:nvPr>
            <p:ph type="ftr" idx="11"/>
          </p:nvPr>
        </p:nvSpPr>
        <p:spPr>
          <a:xfrm>
            <a:off x="2035176" y="6292849"/>
            <a:ext cx="8121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3" name="Google Shape;1243;p48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ctr">
              <a:spcBef>
                <a:spcPts val="0"/>
              </a:spcBef>
              <a:buNone/>
              <a:defRPr sz="9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grpSp>
        <p:nvGrpSpPr>
          <p:cNvPr id="1244" name="Google Shape;1244;p48"/>
          <p:cNvGrpSpPr/>
          <p:nvPr/>
        </p:nvGrpSpPr>
        <p:grpSpPr>
          <a:xfrm>
            <a:off x="-800" y="-1306644"/>
            <a:ext cx="12194000" cy="1075437"/>
            <a:chOff x="-800" y="-1229864"/>
            <a:chExt cx="12194000" cy="1075437"/>
          </a:xfrm>
        </p:grpSpPr>
        <p:grpSp>
          <p:nvGrpSpPr>
            <p:cNvPr id="1245" name="Google Shape;1245;p48"/>
            <p:cNvGrpSpPr/>
            <p:nvPr/>
          </p:nvGrpSpPr>
          <p:grpSpPr>
            <a:xfrm>
              <a:off x="0" y="-320124"/>
              <a:ext cx="12192000" cy="165600"/>
              <a:chOff x="0" y="-413084"/>
              <a:chExt cx="12192000" cy="206078"/>
            </a:xfrm>
          </p:grpSpPr>
          <p:sp>
            <p:nvSpPr>
              <p:cNvPr id="1246" name="Google Shape;1246;p48"/>
              <p:cNvSpPr/>
              <p:nvPr/>
            </p:nvSpPr>
            <p:spPr>
              <a:xfrm>
                <a:off x="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1247" name="Google Shape;1247;p48"/>
              <p:cNvSpPr/>
              <p:nvPr/>
            </p:nvSpPr>
            <p:spPr>
              <a:xfrm>
                <a:off x="2032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1248" name="Google Shape;1248;p48"/>
              <p:cNvSpPr/>
              <p:nvPr/>
            </p:nvSpPr>
            <p:spPr>
              <a:xfrm>
                <a:off x="4064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1249" name="Google Shape;1249;p48"/>
              <p:cNvSpPr/>
              <p:nvPr/>
            </p:nvSpPr>
            <p:spPr>
              <a:xfrm>
                <a:off x="6096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1250" name="Google Shape;1250;p48"/>
              <p:cNvSpPr/>
              <p:nvPr/>
            </p:nvSpPr>
            <p:spPr>
              <a:xfrm>
                <a:off x="8128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1251" name="Google Shape;1251;p48"/>
              <p:cNvSpPr/>
              <p:nvPr/>
            </p:nvSpPr>
            <p:spPr>
              <a:xfrm>
                <a:off x="10160000" y="-413084"/>
                <a:ext cx="2032000" cy="20607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</p:grpSp>
        <p:cxnSp>
          <p:nvCxnSpPr>
            <p:cNvPr id="1252" name="Google Shape;1252;p48"/>
            <p:cNvCxnSpPr/>
            <p:nvPr/>
          </p:nvCxnSpPr>
          <p:spPr>
            <a:xfrm>
              <a:off x="2032200" y="-327852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53" name="Google Shape;1253;p48"/>
            <p:cNvCxnSpPr>
              <a:stCxn id="1254" idx="3"/>
            </p:cNvCxnSpPr>
            <p:nvPr/>
          </p:nvCxnSpPr>
          <p:spPr>
            <a:xfrm>
              <a:off x="4060800" y="-1010827"/>
              <a:ext cx="3600" cy="8562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55" name="Google Shape;1255;p48"/>
            <p:cNvCxnSpPr>
              <a:stCxn id="1256" idx="3"/>
            </p:cNvCxnSpPr>
            <p:nvPr/>
          </p:nvCxnSpPr>
          <p:spPr>
            <a:xfrm>
              <a:off x="6090400" y="-887727"/>
              <a:ext cx="5400" cy="7332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57" name="Google Shape;1257;p48"/>
            <p:cNvCxnSpPr>
              <a:stCxn id="1258" idx="1"/>
            </p:cNvCxnSpPr>
            <p:nvPr/>
          </p:nvCxnSpPr>
          <p:spPr>
            <a:xfrm>
              <a:off x="0" y="-1126825"/>
              <a:ext cx="0" cy="9723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59" name="Google Shape;1259;p48"/>
            <p:cNvCxnSpPr>
              <a:stCxn id="1260" idx="3"/>
            </p:cNvCxnSpPr>
            <p:nvPr/>
          </p:nvCxnSpPr>
          <p:spPr>
            <a:xfrm>
              <a:off x="8128000" y="-764627"/>
              <a:ext cx="900" cy="6102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61" name="Google Shape;1261;p48"/>
            <p:cNvCxnSpPr>
              <a:stCxn id="1262" idx="3"/>
            </p:cNvCxnSpPr>
            <p:nvPr/>
          </p:nvCxnSpPr>
          <p:spPr>
            <a:xfrm>
              <a:off x="12192000" y="-518425"/>
              <a:ext cx="1200" cy="3639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63" name="Google Shape;1263;p48"/>
            <p:cNvCxnSpPr>
              <a:stCxn id="1264" idx="3"/>
            </p:cNvCxnSpPr>
            <p:nvPr/>
          </p:nvCxnSpPr>
          <p:spPr>
            <a:xfrm>
              <a:off x="10156824" y="-641527"/>
              <a:ext cx="4200" cy="4869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grpSp>
          <p:nvGrpSpPr>
            <p:cNvPr id="1265" name="Google Shape;1265;p48"/>
            <p:cNvGrpSpPr/>
            <p:nvPr/>
          </p:nvGrpSpPr>
          <p:grpSpPr>
            <a:xfrm>
              <a:off x="0" y="-621464"/>
              <a:ext cx="12192000" cy="206078"/>
              <a:chOff x="0" y="-674874"/>
              <a:chExt cx="12192000" cy="206078"/>
            </a:xfrm>
          </p:grpSpPr>
          <p:sp>
            <p:nvSpPr>
              <p:cNvPr id="1262" name="Google Shape;1262;p48"/>
              <p:cNvSpPr/>
              <p:nvPr/>
            </p:nvSpPr>
            <p:spPr>
              <a:xfrm>
                <a:off x="0" y="-674874"/>
                <a:ext cx="121920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33,87 cm</a:t>
                </a:r>
                <a:endParaRPr/>
              </a:p>
            </p:txBody>
          </p:sp>
          <p:cxnSp>
            <p:nvCxnSpPr>
              <p:cNvPr id="1266" name="Google Shape;1266;p48"/>
              <p:cNvCxnSpPr/>
              <p:nvPr/>
            </p:nvCxnSpPr>
            <p:spPr>
              <a:xfrm>
                <a:off x="0" y="-480093"/>
                <a:ext cx="12192000" cy="11297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1267" name="Google Shape;1267;p48"/>
            <p:cNvGrpSpPr/>
            <p:nvPr/>
          </p:nvGrpSpPr>
          <p:grpSpPr>
            <a:xfrm>
              <a:off x="0" y="-744566"/>
              <a:ext cx="10156824" cy="206078"/>
              <a:chOff x="0" y="-930144"/>
              <a:chExt cx="10156824" cy="206078"/>
            </a:xfrm>
          </p:grpSpPr>
          <p:sp>
            <p:nvSpPr>
              <p:cNvPr id="1264" name="Google Shape;1264;p48"/>
              <p:cNvSpPr/>
              <p:nvPr/>
            </p:nvSpPr>
            <p:spPr>
              <a:xfrm>
                <a:off x="0" y="-930144"/>
                <a:ext cx="10156824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28,20 cm</a:t>
                </a:r>
                <a:endParaRPr/>
              </a:p>
            </p:txBody>
          </p:sp>
          <p:cxnSp>
            <p:nvCxnSpPr>
              <p:cNvPr id="1268" name="Google Shape;1268;p48"/>
              <p:cNvCxnSpPr/>
              <p:nvPr/>
            </p:nvCxnSpPr>
            <p:spPr>
              <a:xfrm>
                <a:off x="0" y="-724066"/>
                <a:ext cx="10156824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1269" name="Google Shape;1269;p48"/>
            <p:cNvGrpSpPr/>
            <p:nvPr/>
          </p:nvGrpSpPr>
          <p:grpSpPr>
            <a:xfrm>
              <a:off x="0" y="-867666"/>
              <a:ext cx="8128000" cy="206078"/>
              <a:chOff x="0" y="-1191934"/>
              <a:chExt cx="8128000" cy="206078"/>
            </a:xfrm>
          </p:grpSpPr>
          <p:sp>
            <p:nvSpPr>
              <p:cNvPr id="1260" name="Google Shape;1260;p48"/>
              <p:cNvSpPr/>
              <p:nvPr/>
            </p:nvSpPr>
            <p:spPr>
              <a:xfrm>
                <a:off x="0" y="-1191934"/>
                <a:ext cx="81280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22,56 cm</a:t>
                </a:r>
                <a:endParaRPr/>
              </a:p>
            </p:txBody>
          </p:sp>
          <p:cxnSp>
            <p:nvCxnSpPr>
              <p:cNvPr id="1270" name="Google Shape;1270;p48"/>
              <p:cNvCxnSpPr/>
              <p:nvPr/>
            </p:nvCxnSpPr>
            <p:spPr>
              <a:xfrm>
                <a:off x="0" y="-985856"/>
                <a:ext cx="81280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1271" name="Google Shape;1271;p48"/>
            <p:cNvGrpSpPr/>
            <p:nvPr/>
          </p:nvGrpSpPr>
          <p:grpSpPr>
            <a:xfrm>
              <a:off x="-800" y="-990766"/>
              <a:ext cx="6091200" cy="206078"/>
              <a:chOff x="0" y="-1453724"/>
              <a:chExt cx="6091200" cy="206078"/>
            </a:xfrm>
          </p:grpSpPr>
          <p:sp>
            <p:nvSpPr>
              <p:cNvPr id="1256" name="Google Shape;1256;p48"/>
              <p:cNvSpPr/>
              <p:nvPr/>
            </p:nvSpPr>
            <p:spPr>
              <a:xfrm>
                <a:off x="0" y="-1453724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16,92 cm</a:t>
                </a:r>
                <a:endParaRPr/>
              </a:p>
            </p:txBody>
          </p:sp>
          <p:cxnSp>
            <p:nvCxnSpPr>
              <p:cNvPr id="1272" name="Google Shape;1272;p48"/>
              <p:cNvCxnSpPr/>
              <p:nvPr/>
            </p:nvCxnSpPr>
            <p:spPr>
              <a:xfrm>
                <a:off x="0" y="-1247646"/>
                <a:ext cx="6091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1273" name="Google Shape;1273;p48"/>
            <p:cNvGrpSpPr/>
            <p:nvPr/>
          </p:nvGrpSpPr>
          <p:grpSpPr>
            <a:xfrm>
              <a:off x="0" y="-1113866"/>
              <a:ext cx="4060800" cy="206078"/>
              <a:chOff x="0" y="-1715514"/>
              <a:chExt cx="4060800" cy="206078"/>
            </a:xfrm>
          </p:grpSpPr>
          <p:sp>
            <p:nvSpPr>
              <p:cNvPr id="1254" name="Google Shape;1254;p48"/>
              <p:cNvSpPr/>
              <p:nvPr/>
            </p:nvSpPr>
            <p:spPr>
              <a:xfrm>
                <a:off x="0" y="-1715514"/>
                <a:ext cx="40608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11,28 cm</a:t>
                </a:r>
                <a:endParaRPr/>
              </a:p>
            </p:txBody>
          </p:sp>
          <p:cxnSp>
            <p:nvCxnSpPr>
              <p:cNvPr id="1274" name="Google Shape;1274;p48"/>
              <p:cNvCxnSpPr/>
              <p:nvPr/>
            </p:nvCxnSpPr>
            <p:spPr>
              <a:xfrm>
                <a:off x="0" y="-1509436"/>
                <a:ext cx="40608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grpSp>
          <p:nvGrpSpPr>
            <p:cNvPr id="1275" name="Google Shape;1275;p48"/>
            <p:cNvGrpSpPr/>
            <p:nvPr/>
          </p:nvGrpSpPr>
          <p:grpSpPr>
            <a:xfrm>
              <a:off x="0" y="-1229864"/>
              <a:ext cx="1015200" cy="206078"/>
              <a:chOff x="0" y="-1959289"/>
              <a:chExt cx="1015200" cy="206078"/>
            </a:xfrm>
          </p:grpSpPr>
          <p:sp>
            <p:nvSpPr>
              <p:cNvPr id="1258" name="Google Shape;1258;p48"/>
              <p:cNvSpPr/>
              <p:nvPr/>
            </p:nvSpPr>
            <p:spPr>
              <a:xfrm>
                <a:off x="0" y="-1959289"/>
                <a:ext cx="10152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2,82 cm</a:t>
                </a:r>
                <a:endParaRPr/>
              </a:p>
            </p:txBody>
          </p:sp>
          <p:cxnSp>
            <p:nvCxnSpPr>
              <p:cNvPr id="1276" name="Google Shape;1276;p48"/>
              <p:cNvCxnSpPr/>
              <p:nvPr/>
            </p:nvCxnSpPr>
            <p:spPr>
              <a:xfrm>
                <a:off x="0" y="-1764452"/>
                <a:ext cx="1015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none" w="sm" len="sm"/>
                <a:tailEnd type="triangle" w="med" len="med"/>
              </a:ln>
            </p:spPr>
          </p:cxnSp>
        </p:grpSp>
        <p:cxnSp>
          <p:nvCxnSpPr>
            <p:cNvPr id="1277" name="Google Shape;1277;p48"/>
            <p:cNvCxnSpPr/>
            <p:nvPr/>
          </p:nvCxnSpPr>
          <p:spPr>
            <a:xfrm>
              <a:off x="1015200" y="-1113866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1278" name="Google Shape;1278;p48"/>
          <p:cNvGrpSpPr/>
          <p:nvPr/>
        </p:nvGrpSpPr>
        <p:grpSpPr>
          <a:xfrm>
            <a:off x="-715963" y="-4004"/>
            <a:ext cx="590565" cy="6862005"/>
            <a:chOff x="-715963" y="-4004"/>
            <a:chExt cx="590565" cy="6862005"/>
          </a:xfrm>
        </p:grpSpPr>
        <p:sp>
          <p:nvSpPr>
            <p:cNvPr id="1279" name="Google Shape;1279;p48"/>
            <p:cNvSpPr/>
            <p:nvPr/>
          </p:nvSpPr>
          <p:spPr>
            <a:xfrm rot="-5400000">
              <a:off x="-591311" y="6392613"/>
              <a:ext cx="765175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2,13 cm</a:t>
              </a:r>
              <a:endParaRPr/>
            </a:p>
          </p:txBody>
        </p:sp>
        <p:sp>
          <p:nvSpPr>
            <p:cNvPr id="1280" name="Google Shape;1280;p48"/>
            <p:cNvSpPr/>
            <p:nvPr/>
          </p:nvSpPr>
          <p:spPr>
            <a:xfrm rot="-5400000">
              <a:off x="-1224723" y="4993196"/>
              <a:ext cx="2032000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5,64 cm</a:t>
              </a:r>
              <a:endParaRPr/>
            </a:p>
          </p:txBody>
        </p:sp>
        <p:sp>
          <p:nvSpPr>
            <p:cNvPr id="1281" name="Google Shape;1281;p48"/>
            <p:cNvSpPr/>
            <p:nvPr/>
          </p:nvSpPr>
          <p:spPr>
            <a:xfrm rot="-5400000">
              <a:off x="-1224723" y="2961196"/>
              <a:ext cx="2032000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5,64 cm</a:t>
              </a:r>
              <a:endParaRPr/>
            </a:p>
          </p:txBody>
        </p:sp>
        <p:sp>
          <p:nvSpPr>
            <p:cNvPr id="1282" name="Google Shape;1282;p48"/>
            <p:cNvSpPr/>
            <p:nvPr/>
          </p:nvSpPr>
          <p:spPr>
            <a:xfrm rot="-5400000">
              <a:off x="-1224723" y="929196"/>
              <a:ext cx="2032000" cy="16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5,64 cm</a:t>
              </a:r>
              <a:endParaRPr/>
            </a:p>
          </p:txBody>
        </p:sp>
        <p:cxnSp>
          <p:nvCxnSpPr>
            <p:cNvPr id="1283" name="Google Shape;1283;p48"/>
            <p:cNvCxnSpPr/>
            <p:nvPr/>
          </p:nvCxnSpPr>
          <p:spPr>
            <a:xfrm rot="10800000">
              <a:off x="-216188" y="3976734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84" name="Google Shape;1284;p48"/>
            <p:cNvCxnSpPr/>
            <p:nvPr/>
          </p:nvCxnSpPr>
          <p:spPr>
            <a:xfrm>
              <a:off x="-650022" y="4059797"/>
              <a:ext cx="523098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85" name="Google Shape;1285;p48"/>
            <p:cNvCxnSpPr>
              <a:stCxn id="1286" idx="3"/>
            </p:cNvCxnSpPr>
            <p:nvPr/>
          </p:nvCxnSpPr>
          <p:spPr>
            <a:xfrm rot="10800000" flipH="1">
              <a:off x="-489823" y="-3804"/>
              <a:ext cx="363900" cy="54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87" name="Google Shape;1287;p48"/>
            <p:cNvCxnSpPr>
              <a:stCxn id="1286" idx="1"/>
            </p:cNvCxnSpPr>
            <p:nvPr/>
          </p:nvCxnSpPr>
          <p:spPr>
            <a:xfrm rot="10800000" flipH="1">
              <a:off x="-489823" y="6091896"/>
              <a:ext cx="363900" cy="9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286" name="Google Shape;1286;p48"/>
            <p:cNvSpPr/>
            <p:nvPr/>
          </p:nvSpPr>
          <p:spPr>
            <a:xfrm rot="-5400000">
              <a:off x="-3535423" y="2944157"/>
              <a:ext cx="6091200" cy="206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16,92 cm</a:t>
              </a:r>
              <a:endParaRPr/>
            </a:p>
          </p:txBody>
        </p:sp>
        <p:cxnSp>
          <p:nvCxnSpPr>
            <p:cNvPr id="1288" name="Google Shape;1288;p48"/>
            <p:cNvCxnSpPr/>
            <p:nvPr/>
          </p:nvCxnSpPr>
          <p:spPr>
            <a:xfrm rot="-5400000">
              <a:off x="-3432384" y="3047196"/>
              <a:ext cx="6091200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dash"/>
              <a:miter lim="800000"/>
              <a:headEnd type="triangle" w="med" len="med"/>
              <a:tailEnd type="none" w="sm" len="sm"/>
            </a:ln>
          </p:spPr>
        </p:cxnSp>
        <p:sp>
          <p:nvSpPr>
            <p:cNvPr id="1289" name="Google Shape;1289;p48"/>
            <p:cNvSpPr/>
            <p:nvPr/>
          </p:nvSpPr>
          <p:spPr>
            <a:xfrm rot="-5400000">
              <a:off x="-2642025" y="1927658"/>
              <a:ext cx="4058201" cy="206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11,28 cm</a:t>
              </a:r>
              <a:endParaRPr/>
            </a:p>
          </p:txBody>
        </p:sp>
        <p:cxnSp>
          <p:nvCxnSpPr>
            <p:cNvPr id="1290" name="Google Shape;1290;p48"/>
            <p:cNvCxnSpPr/>
            <p:nvPr/>
          </p:nvCxnSpPr>
          <p:spPr>
            <a:xfrm rot="-5400000">
              <a:off x="-2540284" y="2031996"/>
              <a:ext cx="4060800" cy="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dash"/>
              <a:miter lim="800000"/>
              <a:headEnd type="triangle" w="med" len="med"/>
              <a:tailEnd type="none" w="sm" len="sm"/>
            </a:ln>
          </p:spPr>
        </p:cxnSp>
        <p:cxnSp>
          <p:nvCxnSpPr>
            <p:cNvPr id="1291" name="Google Shape;1291;p48"/>
            <p:cNvCxnSpPr/>
            <p:nvPr/>
          </p:nvCxnSpPr>
          <p:spPr>
            <a:xfrm rot="10800000">
              <a:off x="-208461" y="6773298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92" name="Google Shape;1292;p48"/>
            <p:cNvCxnSpPr/>
            <p:nvPr/>
          </p:nvCxnSpPr>
          <p:spPr>
            <a:xfrm rot="10800000">
              <a:off x="-216188" y="1943964"/>
              <a:ext cx="0" cy="16612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293" name="Google Shape;1293;p48"/>
          <p:cNvSpPr txBox="1">
            <a:spLocks noGrp="1"/>
          </p:cNvSpPr>
          <p:nvPr>
            <p:ph type="body" idx="1"/>
          </p:nvPr>
        </p:nvSpPr>
        <p:spPr>
          <a:xfrm>
            <a:off x="331200" y="6296400"/>
            <a:ext cx="687600" cy="3600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00"/>
              <a:buFont typeface="Arial"/>
              <a:buNone/>
              <a:defRPr sz="100">
                <a:solidFill>
                  <a:schemeClr val="lt1"/>
                </a:solidFill>
              </a:defRPr>
            </a:lvl1pPr>
            <a:lvl2pPr marL="914400" lvl="1" indent="-3543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4" name="Google Shape;1294;p48"/>
          <p:cNvSpPr txBox="1"/>
          <p:nvPr/>
        </p:nvSpPr>
        <p:spPr>
          <a:xfrm>
            <a:off x="0" y="-213030"/>
            <a:ext cx="3068662" cy="206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Oslo 2018 / Innholdssider / negativ</a:t>
            </a:r>
            <a:endParaRPr/>
          </a:p>
        </p:txBody>
      </p:sp>
      <p:grpSp>
        <p:nvGrpSpPr>
          <p:cNvPr id="1295" name="Google Shape;1295;p48"/>
          <p:cNvGrpSpPr/>
          <p:nvPr/>
        </p:nvGrpSpPr>
        <p:grpSpPr>
          <a:xfrm>
            <a:off x="12252770" y="1"/>
            <a:ext cx="1165167" cy="5230535"/>
            <a:chOff x="12252770" y="1"/>
            <a:chExt cx="1165167" cy="5230535"/>
          </a:xfrm>
        </p:grpSpPr>
        <p:grpSp>
          <p:nvGrpSpPr>
            <p:cNvPr id="1296" name="Google Shape;1296;p48"/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1297" name="Google Shape;1297;p48"/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298" name="Google Shape;1298;p48"/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1299" name="Google Shape;1299;p48"/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1300" name="Google Shape;1300;p48"/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01" name="Google Shape;1301;p48"/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02" name="Google Shape;1302;p48"/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303" name="Google Shape;1303;p48"/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1304" name="Google Shape;1304;p48"/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05" name="Google Shape;1305;p48"/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06" name="Google Shape;1306;p48"/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307" name="Google Shape;1307;p48"/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1308" name="Google Shape;1308;p48"/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09" name="Google Shape;1309;p48"/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10" name="Google Shape;1310;p48"/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11" name="Google Shape;1311;p48"/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1312" name="Google Shape;1312;p48"/>
            <p:cNvSpPr txBox="1"/>
            <p:nvPr/>
          </p:nvSpPr>
          <p:spPr>
            <a:xfrm>
              <a:off x="12252771" y="3429000"/>
              <a:ext cx="1127661" cy="18015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Det er lov å endre bakgrunnsfarge.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På sider med positiv logo benyttes alltid lyse bakgrunnsfarger.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Sørg alltid for god lesbarhet/kontrast </a:t>
              </a:r>
              <a:r>
                <a:rPr lang="no-NO" sz="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og følg lovlige farge-kombinasjoner.</a:t>
              </a:r>
              <a:endParaRPr/>
            </a:p>
          </p:txBody>
        </p:sp>
        <p:grpSp>
          <p:nvGrpSpPr>
            <p:cNvPr id="1313" name="Google Shape;1313;p48"/>
            <p:cNvGrpSpPr/>
            <p:nvPr/>
          </p:nvGrpSpPr>
          <p:grpSpPr>
            <a:xfrm>
              <a:off x="12610441" y="194994"/>
              <a:ext cx="807496" cy="955972"/>
              <a:chOff x="12610441" y="212086"/>
              <a:chExt cx="807496" cy="955972"/>
            </a:xfrm>
          </p:grpSpPr>
          <p:cxnSp>
            <p:nvCxnSpPr>
              <p:cNvPr id="1314" name="Google Shape;1314;p48"/>
              <p:cNvCxnSpPr/>
              <p:nvPr/>
            </p:nvCxnSpPr>
            <p:spPr>
              <a:xfrm>
                <a:off x="12610441" y="212088"/>
                <a:ext cx="12700" cy="955970"/>
              </a:xfrm>
              <a:prstGeom prst="bentConnector3">
                <a:avLst>
                  <a:gd name="adj1" fmla="val 1025000"/>
                </a:avLst>
              </a:prstGeom>
              <a:noFill/>
              <a:ln w="9525" cap="sq" cmpd="sng">
                <a:solidFill>
                  <a:schemeClr val="dk1"/>
                </a:solidFill>
                <a:prstDash val="solid"/>
                <a:bevel/>
                <a:headEnd type="none" w="sm" len="sm"/>
                <a:tailEnd type="none" w="sm" len="sm"/>
              </a:ln>
            </p:spPr>
          </p:cxnSp>
          <p:sp>
            <p:nvSpPr>
              <p:cNvPr id="1315" name="Google Shape;1315;p48"/>
              <p:cNvSpPr txBox="1"/>
              <p:nvPr/>
            </p:nvSpPr>
            <p:spPr>
              <a:xfrm>
                <a:off x="12766676" y="212086"/>
                <a:ext cx="651261" cy="9559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no-NO" sz="7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Mørk blå og mørk grønn bakgrunn, skal alltid ha negativ tekst/logo</a:t>
                </a: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5952221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53ED882-D02D-7219-079B-66A3ED0DD4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0267262F-97B9-607F-8C3C-F313B4A5C6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9EEB4F4-1507-027F-3FB4-E4CE35054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6FCFD-550A-43E0-98B5-027631362856}" type="datetimeFigureOut">
              <a:rPr lang="nb-NO" smtClean="0"/>
              <a:t>18.11.2024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B03D93A-031A-7ACB-525B-576C2F78D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B0E8074-512B-3740-4B6A-06DA68859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420F1-FD81-454A-AE6D-98A1659AD9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33713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A0EA0C0-FBB0-4F72-5FBE-FD04EE934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D612543-1CEE-EB1F-072F-050A07F4D4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D9BEB93-F67D-5796-639F-E5720ACEF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6FCFD-550A-43E0-98B5-027631362856}" type="datetimeFigureOut">
              <a:rPr lang="nb-NO" smtClean="0"/>
              <a:t>18.11.2024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0599716-E61A-3CD0-88F6-B40B52CBF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22D8F37-5716-F281-1C3A-6CAF694F9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420F1-FD81-454A-AE6D-98A1659AD9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2120018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9C0CD1E-51D8-1CBB-F343-7035CE0F7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38CB53C-AA37-DF9D-4819-C0D261B709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C35B41A-0CE8-9A74-CA5F-3FC94C6B9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6FCFD-550A-43E0-98B5-027631362856}" type="datetimeFigureOut">
              <a:rPr lang="nb-NO" smtClean="0"/>
              <a:t>18.11.2024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03AEF3C-6748-2C2E-51DC-FE0C75FD0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F6556FA-3FA1-916F-0C7B-9708395F7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420F1-FD81-454A-AE6D-98A1659AD9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2105382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CDEE40D-2FA9-5C9F-4DB5-C39CFD1C2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89D78AE-3C26-5CD9-BE84-66BB37D054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15CA1091-8226-831E-3C48-295B77ED69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3474F819-82B4-8E40-6EF3-63FB932E4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6FCFD-550A-43E0-98B5-027631362856}" type="datetimeFigureOut">
              <a:rPr lang="nb-NO" smtClean="0"/>
              <a:t>18.11.2024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9D2DC96-6148-231C-2BE5-2C76D5F77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A3798A1D-B76A-BB32-55C1-E40925E8F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420F1-FD81-454A-AE6D-98A1659AD9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6652952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F7E9016-D88B-41CB-1007-FB5E36E88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A5A52092-4054-A952-629E-447CEEC0E3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ACC04CE5-03A0-F4A0-492B-DF16222C4D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5AA38188-F5AD-160A-1F4F-EA8AFC178A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F7167EFD-C250-7C72-8D62-7AA648E29D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29AC4B88-E4A9-AD48-3B9C-0D33146F9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6FCFD-550A-43E0-98B5-027631362856}" type="datetimeFigureOut">
              <a:rPr lang="nb-NO" smtClean="0"/>
              <a:t>18.11.2024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10C80F76-6A33-996F-1642-238BCEF1B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B48D350A-F33F-A8A8-1A0E-8C0CCF485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420F1-FD81-454A-AE6D-98A1659AD9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257631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A7EA233-9FF5-E51F-BABF-91EC28BE4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D82E6CA2-E081-4DC8-6532-516E37FBF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6FCFD-550A-43E0-98B5-027631362856}" type="datetimeFigureOut">
              <a:rPr lang="nb-NO" smtClean="0"/>
              <a:t>18.11.2024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B6CA3FBB-3EE7-1D99-3300-2C08E2F5C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DF04E3DE-B3DC-53FC-6678-294A5A77A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420F1-FD81-454A-AE6D-98A1659AD9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6167957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7D8AEFB3-05A5-0A59-800C-6792C78CF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6FCFD-550A-43E0-98B5-027631362856}" type="datetimeFigureOut">
              <a:rPr lang="nb-NO" smtClean="0"/>
              <a:t>18.11.2024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3C242296-1DDE-098E-C350-19119842D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F77EC40-5CD2-7CCE-9B89-9C33D9E9C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420F1-FD81-454A-AE6D-98A1659AD9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43762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 bilde positiv log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ssholder for bilde 31">
            <a:extLst>
              <a:ext uri="{FF2B5EF4-FFF2-40B4-BE49-F238E27FC236}">
                <a16:creationId xmlns:a16="http://schemas.microsoft.com/office/drawing/2014/main" id="{51D549F5-AC93-B149-A734-75CCBEC7722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3200" cy="6858000"/>
          </a:xfrm>
          <a:custGeom>
            <a:avLst/>
            <a:gdLst>
              <a:gd name="connsiteX0" fmla="*/ 6091201 w 12193200"/>
              <a:gd name="connsiteY0" fmla="*/ 0 h 6858000"/>
              <a:gd name="connsiteX1" fmla="*/ 12193200 w 12193200"/>
              <a:gd name="connsiteY1" fmla="*/ 0 h 6858000"/>
              <a:gd name="connsiteX2" fmla="*/ 12193200 w 12193200"/>
              <a:gd name="connsiteY2" fmla="*/ 6858000 h 6858000"/>
              <a:gd name="connsiteX3" fmla="*/ 0 w 12193200"/>
              <a:gd name="connsiteY3" fmla="*/ 6858000 h 6858000"/>
              <a:gd name="connsiteX4" fmla="*/ 0 w 12193200"/>
              <a:gd name="connsiteY4" fmla="*/ 6091200 h 6858000"/>
              <a:gd name="connsiteX5" fmla="*/ 6091201 w 12193200"/>
              <a:gd name="connsiteY5" fmla="*/ 60912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3200" h="6858000">
                <a:moveTo>
                  <a:pt x="6091201" y="0"/>
                </a:moveTo>
                <a:lnTo>
                  <a:pt x="12193200" y="0"/>
                </a:lnTo>
                <a:lnTo>
                  <a:pt x="12193200" y="6858000"/>
                </a:lnTo>
                <a:lnTo>
                  <a:pt x="0" y="6858000"/>
                </a:lnTo>
                <a:lnTo>
                  <a:pt x="0" y="6091200"/>
                </a:lnTo>
                <a:lnTo>
                  <a:pt x="6091201" y="60912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6480000" tIns="180000" rIns="180000" bIns="180000" anchor="ctr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 lang="nb-NO" sz="1200" b="0" i="0" u="none" strike="noStrike" smtClean="0">
                <a:effectLst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b-NO" noProof="0"/>
              <a:t>1. Dobbeltklikk på ikonet til venstre (midt på lysbildet)</a:t>
            </a:r>
            <a:br>
              <a:rPr lang="nb-NO" noProof="0"/>
            </a:br>
            <a:r>
              <a:rPr lang="nb-NO" noProof="0"/>
              <a:t>2. Velg bildet du ønsker å sette inn</a:t>
            </a:r>
            <a:br>
              <a:rPr lang="nb-NO" noProof="0"/>
            </a:br>
            <a:r>
              <a:rPr lang="nb-NO" noProof="0"/>
              <a:t>3. Bruk ‘bildeverktøy’ –&gt; ‘beskjær’ for å endre bildeutsnitt</a:t>
            </a:r>
            <a:br>
              <a:rPr lang="nb-NO" noProof="0"/>
            </a:br>
            <a:r>
              <a:rPr lang="nb-NO" noProof="0"/>
              <a:t>Her kan du velge utsnitt ved å dra i de hvite kulene i hjørnet. </a:t>
            </a:r>
            <a:br>
              <a:rPr lang="nb-NO" noProof="0"/>
            </a:br>
            <a:r>
              <a:rPr lang="nb-NO" noProof="0"/>
              <a:t>(Hold </a:t>
            </a:r>
            <a:r>
              <a:rPr lang="nb-NO" noProof="0" err="1"/>
              <a:t>Shift</a:t>
            </a:r>
            <a:r>
              <a:rPr lang="nb-NO" noProof="0"/>
              <a:t> inne for å bevare forholdet mellom sidene.)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D9EED-5C9F-1D41-958F-38DA9D96F8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0000" y="10736237"/>
            <a:ext cx="1315175" cy="365125"/>
          </a:xfrm>
        </p:spPr>
        <p:txBody>
          <a:bodyPr/>
          <a:lstStyle/>
          <a:p>
            <a:fld id="{F29D7420-2B41-5A47-8224-27AB9025098A}" type="datetime1">
              <a:rPr lang="nb-NO" smtClean="0"/>
              <a:t>18.11.2024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4BB38-9DEC-8A4A-A28C-A72E74618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000" y="10736237"/>
            <a:ext cx="4064000" cy="365125"/>
          </a:xfrm>
        </p:spPr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6218E-19D0-9045-BA8C-375EC7389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" y="10736237"/>
            <a:ext cx="695325" cy="365125"/>
          </a:xfrm>
        </p:spPr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1876AE-925E-B54B-8332-CF69E613AE6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19175" y="0"/>
            <a:ext cx="5073650" cy="4060824"/>
          </a:xfrm>
          <a:prstGeom prst="rect">
            <a:avLst/>
          </a:prstGeom>
          <a:noFill/>
        </p:spPr>
        <p:txBody>
          <a:bodyPr lIns="0" tIns="360000" rIns="720000" bIns="360000" anchor="b" anchorCtr="0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9F96C-53AF-C948-A865-09F73F95AD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19175" y="4060824"/>
            <a:ext cx="3807267" cy="2032001"/>
          </a:xfrm>
        </p:spPr>
        <p:txBody>
          <a:bodyPr lIns="0" tIns="180000" rIns="36000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>
                <a:tab pos="1331913" algn="l"/>
              </a:tabLst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0DC99E27-7C6D-AE4A-B279-77DB37BAD325}"/>
              </a:ext>
            </a:extLst>
          </p:cNvPr>
          <p:cNvSpPr txBox="1"/>
          <p:nvPr userDrawn="1"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Tittellysbilde bilde positiv logo og bilde</a:t>
            </a:r>
          </a:p>
        </p:txBody>
      </p:sp>
      <p:pic>
        <p:nvPicPr>
          <p:cNvPr id="11" name="Bilde 10">
            <a:extLst>
              <a:ext uri="{FF2B5EF4-FFF2-40B4-BE49-F238E27FC236}">
                <a16:creationId xmlns:a16="http://schemas.microsoft.com/office/drawing/2014/main" id="{519149A9-FDA1-A64B-97A5-C26D292931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5175" y="476000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96394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CD9CB28-4169-BF69-E067-8F759BEC7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821BA30-2B90-D870-4466-16C97CE82F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31D0C08A-6DF3-EA7C-D0C1-8F8451112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311DB77B-EA2A-BEA8-8A8E-53711F3B6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6FCFD-550A-43E0-98B5-027631362856}" type="datetimeFigureOut">
              <a:rPr lang="nb-NO" smtClean="0"/>
              <a:t>18.11.2024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BE62B5D8-DA7B-2D80-F64E-A70728F84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F285D600-E84E-8080-6047-DE2798F79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420F1-FD81-454A-AE6D-98A1659AD9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9706226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AF033E7-E2C7-F304-A7C5-61B630971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CCF835F2-0B34-44A2-70AC-A52A5C7E84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17B4DBBB-33BB-E6B4-FE49-4571FF31E6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5C7C2E5E-D93C-668D-B71B-2FD4B4B3C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6FCFD-550A-43E0-98B5-027631362856}" type="datetimeFigureOut">
              <a:rPr lang="nb-NO" smtClean="0"/>
              <a:t>18.11.2024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7E1D7B9-7C53-8FE7-D57D-95DE26CB2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DE919774-941E-86B5-1FD9-95DE61A1A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420F1-FD81-454A-AE6D-98A1659AD9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7404755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71005FB-A9C2-BBE8-86CE-C43E2EC52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C697828C-0D5C-ECFE-C152-BEA73497BD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B045546-C057-7801-4CF6-481F22D16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6FCFD-550A-43E0-98B5-027631362856}" type="datetimeFigureOut">
              <a:rPr lang="nb-NO" smtClean="0"/>
              <a:t>18.11.2024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DF59C81-78ED-CD3C-6094-46AE23685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A384029-5470-C56E-AAEC-FD8E198F3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420F1-FD81-454A-AE6D-98A1659AD9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7324456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F993A716-5C89-8B95-84AD-9C256DAAE9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7158EB8A-31DB-38BE-3B70-A9462E4669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24B387A-0DD7-DF15-1A4A-08E94BDBC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6FCFD-550A-43E0-98B5-027631362856}" type="datetimeFigureOut">
              <a:rPr lang="nb-NO" smtClean="0"/>
              <a:t>18.11.2024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A79D2DE-A996-6DBB-CB35-DC7845CAF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2B7D6B7-021A-C4B2-895F-39D7EAF9A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1420F1-FD81-454A-AE6D-98A1659AD9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5693529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 og innhold">
  <p:cSld name="1_Tittel og innhold">
    <p:spTree>
      <p:nvGrpSpPr>
        <p:cNvPr id="1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33"/>
          <p:cNvSpPr txBox="1">
            <a:spLocks noGrp="1"/>
          </p:cNvSpPr>
          <p:nvPr>
            <p:ph type="title"/>
          </p:nvPr>
        </p:nvSpPr>
        <p:spPr>
          <a:xfrm>
            <a:off x="695326" y="720001"/>
            <a:ext cx="9469438" cy="131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5" name="Google Shape;735;p33"/>
          <p:cNvSpPr txBox="1">
            <a:spLocks noGrp="1"/>
          </p:cNvSpPr>
          <p:nvPr>
            <p:ph type="body" idx="1"/>
          </p:nvPr>
        </p:nvSpPr>
        <p:spPr>
          <a:xfrm>
            <a:off x="695326" y="2032001"/>
            <a:ext cx="9469438" cy="4060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/>
            </a:lvl1pPr>
            <a:lvl2pPr marL="914400" lvl="1" indent="-35433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98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800"/>
              <a:buChar char="▪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6" name="Google Shape;736;p33"/>
          <p:cNvSpPr txBox="1">
            <a:spLocks noGrp="1"/>
          </p:cNvSpPr>
          <p:nvPr>
            <p:ph type="dt" idx="10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7" name="Google Shape;737;p33"/>
          <p:cNvSpPr txBox="1">
            <a:spLocks noGrp="1"/>
          </p:cNvSpPr>
          <p:nvPr>
            <p:ph type="ftr" idx="11"/>
          </p:nvPr>
        </p:nvSpPr>
        <p:spPr>
          <a:xfrm>
            <a:off x="2035176" y="6292849"/>
            <a:ext cx="8121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8" name="Google Shape;738;p33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9603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 bilde negativ 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ssholder for bilde 31">
            <a:extLst>
              <a:ext uri="{FF2B5EF4-FFF2-40B4-BE49-F238E27FC236}">
                <a16:creationId xmlns:a16="http://schemas.microsoft.com/office/drawing/2014/main" id="{51D549F5-AC93-B149-A734-75CCBEC7722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3200" cy="6858000"/>
          </a:xfrm>
          <a:custGeom>
            <a:avLst/>
            <a:gdLst>
              <a:gd name="connsiteX0" fmla="*/ 6091201 w 12193200"/>
              <a:gd name="connsiteY0" fmla="*/ 0 h 6858000"/>
              <a:gd name="connsiteX1" fmla="*/ 12193200 w 12193200"/>
              <a:gd name="connsiteY1" fmla="*/ 0 h 6858000"/>
              <a:gd name="connsiteX2" fmla="*/ 12193200 w 12193200"/>
              <a:gd name="connsiteY2" fmla="*/ 6858000 h 6858000"/>
              <a:gd name="connsiteX3" fmla="*/ 0 w 12193200"/>
              <a:gd name="connsiteY3" fmla="*/ 6858000 h 6858000"/>
              <a:gd name="connsiteX4" fmla="*/ 0 w 12193200"/>
              <a:gd name="connsiteY4" fmla="*/ 6091200 h 6858000"/>
              <a:gd name="connsiteX5" fmla="*/ 6091201 w 12193200"/>
              <a:gd name="connsiteY5" fmla="*/ 60912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3200" h="6858000">
                <a:moveTo>
                  <a:pt x="6091201" y="0"/>
                </a:moveTo>
                <a:lnTo>
                  <a:pt x="12193200" y="0"/>
                </a:lnTo>
                <a:lnTo>
                  <a:pt x="12193200" y="6858000"/>
                </a:lnTo>
                <a:lnTo>
                  <a:pt x="0" y="6858000"/>
                </a:lnTo>
                <a:lnTo>
                  <a:pt x="0" y="6091200"/>
                </a:lnTo>
                <a:lnTo>
                  <a:pt x="6091201" y="6091200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6480000" tIns="180000" rIns="180000" bIns="180000" anchor="ctr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 sz="1200">
                <a:solidFill>
                  <a:sysClr val="windowText" lastClr="000000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b-NO" noProof="0"/>
              <a:t>1. Dobbeltklikk på ikonet til venstre (midt på lysbildet)</a:t>
            </a:r>
            <a:br>
              <a:rPr lang="nb-NO" noProof="0"/>
            </a:br>
            <a:r>
              <a:rPr lang="nb-NO" noProof="0"/>
              <a:t>2. Velg bildet du ønsker å sette inn</a:t>
            </a:r>
            <a:br>
              <a:rPr lang="nb-NO" noProof="0"/>
            </a:br>
            <a:r>
              <a:rPr lang="nb-NO" noProof="0"/>
              <a:t>3. Bruk ‘bildeverktøy’ –&gt; ‘beskjær’ for å endre bildeutsnitt</a:t>
            </a:r>
            <a:br>
              <a:rPr lang="nb-NO" noProof="0"/>
            </a:br>
            <a:r>
              <a:rPr lang="nb-NO" noProof="0"/>
              <a:t>Her kan du velge utsnitt ved å dra i de hvite kulene i hjørnet. </a:t>
            </a:r>
            <a:br>
              <a:rPr lang="nb-NO" noProof="0"/>
            </a:br>
            <a:r>
              <a:rPr lang="nb-NO" noProof="0"/>
              <a:t>(Hold </a:t>
            </a:r>
            <a:r>
              <a:rPr lang="nb-NO" noProof="0" err="1"/>
              <a:t>Shift</a:t>
            </a:r>
            <a:r>
              <a:rPr lang="nb-NO" noProof="0"/>
              <a:t> inne for å bevare forholdet mellom sidene.)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D9EED-5C9F-1D41-958F-38DA9D96F8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0000" y="10736237"/>
            <a:ext cx="1315175" cy="365125"/>
          </a:xfrm>
        </p:spPr>
        <p:txBody>
          <a:bodyPr/>
          <a:lstStyle/>
          <a:p>
            <a:fld id="{8A2E7723-9D0A-EF40-8CB8-B3C1314DD2A1}" type="datetime1">
              <a:rPr lang="nb-NO" smtClean="0"/>
              <a:t>18.11.2024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4BB38-9DEC-8A4A-A28C-A72E74618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000" y="10736237"/>
            <a:ext cx="4064000" cy="365125"/>
          </a:xfrm>
        </p:spPr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6218E-19D0-9045-BA8C-375EC7389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" y="10736237"/>
            <a:ext cx="695325" cy="365125"/>
          </a:xfrm>
        </p:spPr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1876AE-925E-B54B-8332-CF69E613AE6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19175" y="0"/>
            <a:ext cx="5073650" cy="4065588"/>
          </a:xfrm>
          <a:prstGeom prst="rect">
            <a:avLst/>
          </a:prstGeom>
          <a:noFill/>
        </p:spPr>
        <p:txBody>
          <a:bodyPr lIns="0" tIns="360000" rIns="720000" bIns="360000" anchor="b" anchorCtr="0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9F96C-53AF-C948-A865-09F73F95AD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19175" y="4060824"/>
            <a:ext cx="3807267" cy="2032001"/>
          </a:xfrm>
        </p:spPr>
        <p:txBody>
          <a:bodyPr lIns="0" tIns="180000" rIns="36000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>
                <a:tab pos="1331913" algn="l"/>
              </a:tabLst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A059CF52-7BF5-1D46-85DC-7999F21EBE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175" y="476000"/>
            <a:ext cx="1080000" cy="1080000"/>
          </a:xfrm>
          <a:prstGeom prst="rect">
            <a:avLst/>
          </a:prstGeom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14D508E9-3971-2E41-B1E5-98EB4063DEC8}"/>
              </a:ext>
            </a:extLst>
          </p:cNvPr>
          <p:cNvSpPr txBox="1"/>
          <p:nvPr userDrawn="1"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Tittellysbilde bilde negativ logo og bilde</a:t>
            </a:r>
          </a:p>
        </p:txBody>
      </p:sp>
    </p:spTree>
    <p:extLst>
      <p:ext uri="{BB962C8B-B14F-4D97-AF65-F5344CB8AC3E}">
        <p14:creationId xmlns:p14="http://schemas.microsoft.com/office/powerpoint/2010/main" val="3298355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 blå">
    <p:bg>
      <p:bgPr>
        <a:solidFill>
          <a:srgbClr val="B3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10">
            <a:extLst>
              <a:ext uri="{FF2B5EF4-FFF2-40B4-BE49-F238E27FC236}">
                <a16:creationId xmlns:a16="http://schemas.microsoft.com/office/drawing/2014/main" id="{86C772FF-C052-0C4B-8B32-A07216E1D99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121600" y="4060800"/>
            <a:ext cx="2030400" cy="2030400"/>
          </a:xfrm>
          <a:prstGeom prst="ellipse">
            <a:avLst/>
          </a:prstGeom>
          <a:solidFill>
            <a:schemeClr val="tx2"/>
          </a:solidFill>
        </p:spPr>
        <p:txBody>
          <a:bodyPr>
            <a:normAutofit/>
          </a:bodyPr>
          <a:lstStyle>
            <a:lvl1pPr marL="216000" indent="-216000">
              <a:buFont typeface="Arial" panose="020B0604020202020204" pitchFamily="34" charset="0"/>
              <a:buChar char="•"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D9EED-5C9F-1D41-958F-38DA9D96F8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0000" y="10736237"/>
            <a:ext cx="1315175" cy="365125"/>
          </a:xfrm>
        </p:spPr>
        <p:txBody>
          <a:bodyPr/>
          <a:lstStyle/>
          <a:p>
            <a:fld id="{402CE879-B090-2641-8BC3-AD9F1F5860E2}" type="datetime1">
              <a:rPr lang="nb-NO" smtClean="0"/>
              <a:t>18.11.2024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4BB38-9DEC-8A4A-A28C-A72E74618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000" y="10736237"/>
            <a:ext cx="4064000" cy="365125"/>
          </a:xfrm>
        </p:spPr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6218E-19D0-9045-BA8C-375EC7389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" y="10736237"/>
            <a:ext cx="695325" cy="365125"/>
          </a:xfrm>
        </p:spPr>
        <p:txBody>
          <a:bodyPr/>
          <a:lstStyle/>
          <a:p>
            <a:fld id="{8ACEFDFC-287E-0A4D-81A7-6CC8C070690D}" type="slidenum">
              <a:rPr lang="nb-NO" smtClean="0"/>
              <a:t>‹#›</a:t>
            </a:fld>
            <a:endParaRPr lang="nb-NO"/>
          </a:p>
        </p:txBody>
      </p:sp>
      <p:sp>
        <p:nvSpPr>
          <p:cNvPr id="35" name="Tittel 34">
            <a:extLst>
              <a:ext uri="{FF2B5EF4-FFF2-40B4-BE49-F238E27FC236}">
                <a16:creationId xmlns:a16="http://schemas.microsoft.com/office/drawing/2014/main" id="{13593DB4-8276-BA48-85E6-903D48BB619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2" y="0"/>
            <a:ext cx="10164765" cy="6091200"/>
          </a:xfrm>
          <a:custGeom>
            <a:avLst/>
            <a:gdLst>
              <a:gd name="connsiteX0" fmla="*/ 0 w 10164765"/>
              <a:gd name="connsiteY0" fmla="*/ 0 h 6091200"/>
              <a:gd name="connsiteX1" fmla="*/ 7832037 w 10164765"/>
              <a:gd name="connsiteY1" fmla="*/ 0 h 6091200"/>
              <a:gd name="connsiteX2" fmla="*/ 8128001 w 10164765"/>
              <a:gd name="connsiteY2" fmla="*/ 0 h 6091200"/>
              <a:gd name="connsiteX3" fmla="*/ 10164765 w 10164765"/>
              <a:gd name="connsiteY3" fmla="*/ 0 h 6091200"/>
              <a:gd name="connsiteX4" fmla="*/ 10164765 w 10164765"/>
              <a:gd name="connsiteY4" fmla="*/ 4060824 h 6091200"/>
              <a:gd name="connsiteX5" fmla="*/ 8128001 w 10164765"/>
              <a:gd name="connsiteY5" fmla="*/ 4060824 h 6091200"/>
              <a:gd name="connsiteX6" fmla="*/ 8128001 w 10164765"/>
              <a:gd name="connsiteY6" fmla="*/ 6091200 h 6091200"/>
              <a:gd name="connsiteX7" fmla="*/ 0 w 10164765"/>
              <a:gd name="connsiteY7" fmla="*/ 6091200 h 609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64765" h="6091200">
                <a:moveTo>
                  <a:pt x="0" y="0"/>
                </a:moveTo>
                <a:lnTo>
                  <a:pt x="7832037" y="0"/>
                </a:lnTo>
                <a:lnTo>
                  <a:pt x="8128001" y="0"/>
                </a:lnTo>
                <a:lnTo>
                  <a:pt x="10164765" y="0"/>
                </a:lnTo>
                <a:lnTo>
                  <a:pt x="10164765" y="4060824"/>
                </a:lnTo>
                <a:lnTo>
                  <a:pt x="8128001" y="4060824"/>
                </a:lnTo>
                <a:lnTo>
                  <a:pt x="8128001" y="6091200"/>
                </a:lnTo>
                <a:lnTo>
                  <a:pt x="0" y="609120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1015200" tIns="0" rIns="2030400" bIns="0" anchor="ctr" anchorCtr="0">
            <a:noAutofit/>
          </a:bodyPr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9F96C-53AF-C948-A865-09F73F95AD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19175" y="4060824"/>
            <a:ext cx="5076825" cy="2032001"/>
          </a:xfrm>
        </p:spPr>
        <p:txBody>
          <a:bodyPr lIns="0" tIns="180000" rIns="0" bIns="18000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  <a:tabLst>
                <a:tab pos="1331913" algn="l"/>
              </a:tabLst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36" name="Plassholder for tekst 10">
            <a:extLst>
              <a:ext uri="{FF2B5EF4-FFF2-40B4-BE49-F238E27FC236}">
                <a16:creationId xmlns:a16="http://schemas.microsoft.com/office/drawing/2014/main" id="{0D8F09A7-65FB-3F40-97E2-2CB9486DB088}"/>
              </a:ext>
            </a:extLst>
          </p:cNvPr>
          <p:cNvSpPr>
            <a:spLocks noGrp="1" noChangeAspect="1"/>
          </p:cNvSpPr>
          <p:nvPr>
            <p:ph type="body" sz="quarter" idx="18"/>
          </p:nvPr>
        </p:nvSpPr>
        <p:spPr>
          <a:xfrm>
            <a:off x="8596800" y="4536000"/>
            <a:ext cx="1080000" cy="10800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216000" indent="-216000">
              <a:buFont typeface="Arial" panose="020B0604020202020204" pitchFamily="34" charset="0"/>
              <a:buChar char="•"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A301E017-7600-CA46-92E0-AFE66AACCA2B}"/>
              </a:ext>
            </a:extLst>
          </p:cNvPr>
          <p:cNvSpPr txBox="1"/>
          <p:nvPr userDrawn="1"/>
        </p:nvSpPr>
        <p:spPr>
          <a:xfrm>
            <a:off x="695321" y="-213030"/>
            <a:ext cx="3368679" cy="20607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l"/>
            <a:r>
              <a:rPr lang="nb-NO" sz="800">
                <a:solidFill>
                  <a:schemeClr val="tx1"/>
                </a:solidFill>
              </a:rPr>
              <a:t>Tittellysbilde blå 2</a:t>
            </a:r>
          </a:p>
        </p:txBody>
      </p:sp>
      <p:grpSp>
        <p:nvGrpSpPr>
          <p:cNvPr id="10" name="Gruppe 9">
            <a:extLst>
              <a:ext uri="{FF2B5EF4-FFF2-40B4-BE49-F238E27FC236}">
                <a16:creationId xmlns:a16="http://schemas.microsoft.com/office/drawing/2014/main" id="{A2CEFB0E-6E2E-E543-BC09-F383E69BD8F9}"/>
              </a:ext>
            </a:extLst>
          </p:cNvPr>
          <p:cNvGrpSpPr/>
          <p:nvPr userDrawn="1"/>
        </p:nvGrpSpPr>
        <p:grpSpPr>
          <a:xfrm>
            <a:off x="-715963" y="-1306644"/>
            <a:ext cx="12909163" cy="8164644"/>
            <a:chOff x="-715963" y="-1306644"/>
            <a:chExt cx="12909163" cy="8164644"/>
          </a:xfrm>
        </p:grpSpPr>
        <p:grpSp>
          <p:nvGrpSpPr>
            <p:cNvPr id="11" name="Gruppe 10">
              <a:extLst>
                <a:ext uri="{FF2B5EF4-FFF2-40B4-BE49-F238E27FC236}">
                  <a16:creationId xmlns:a16="http://schemas.microsoft.com/office/drawing/2014/main" id="{25773BD9-6C2A-2E45-974B-021C79B8A0F6}"/>
                </a:ext>
              </a:extLst>
            </p:cNvPr>
            <p:cNvGrpSpPr/>
            <p:nvPr userDrawn="1"/>
          </p:nvGrpSpPr>
          <p:grpSpPr>
            <a:xfrm>
              <a:off x="-800" y="-1306644"/>
              <a:ext cx="12194000" cy="1075340"/>
              <a:chOff x="-800" y="-1229864"/>
              <a:chExt cx="12194000" cy="1075340"/>
            </a:xfrm>
          </p:grpSpPr>
          <p:grpSp>
            <p:nvGrpSpPr>
              <p:cNvPr id="28" name="Gruppe 27">
                <a:extLst>
                  <a:ext uri="{FF2B5EF4-FFF2-40B4-BE49-F238E27FC236}">
                    <a16:creationId xmlns:a16="http://schemas.microsoft.com/office/drawing/2014/main" id="{CE1E3804-3FB4-B048-A83B-BD3930892E37}"/>
                  </a:ext>
                </a:extLst>
              </p:cNvPr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  <a:solidFill>
                <a:schemeClr val="bg1"/>
              </a:solidFill>
            </p:grpSpPr>
            <p:sp>
              <p:nvSpPr>
                <p:cNvPr id="57" name="Rektangel 56">
                  <a:extLst>
                    <a:ext uri="{FF2B5EF4-FFF2-40B4-BE49-F238E27FC236}">
                      <a16:creationId xmlns:a16="http://schemas.microsoft.com/office/drawing/2014/main" id="{2DD1FCA6-63FF-D74F-8775-0893249E07DF}"/>
                    </a:ext>
                  </a:extLst>
                </p:cNvPr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NO" sz="70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5,64 cm</a:t>
                  </a:r>
                </a:p>
              </p:txBody>
            </p:sp>
            <p:sp>
              <p:nvSpPr>
                <p:cNvPr id="58" name="Rektangel 57">
                  <a:extLst>
                    <a:ext uri="{FF2B5EF4-FFF2-40B4-BE49-F238E27FC236}">
                      <a16:creationId xmlns:a16="http://schemas.microsoft.com/office/drawing/2014/main" id="{C51286A6-4A53-C144-B97B-7421D8D5F11C}"/>
                    </a:ext>
                  </a:extLst>
                </p:cNvPr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59" name="Rektangel 58">
                  <a:extLst>
                    <a:ext uri="{FF2B5EF4-FFF2-40B4-BE49-F238E27FC236}">
                      <a16:creationId xmlns:a16="http://schemas.microsoft.com/office/drawing/2014/main" id="{6C69A02B-063E-ED44-BDE5-424A23AF1FC5}"/>
                    </a:ext>
                  </a:extLst>
                </p:cNvPr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0" name="Rektangel 59">
                  <a:extLst>
                    <a:ext uri="{FF2B5EF4-FFF2-40B4-BE49-F238E27FC236}">
                      <a16:creationId xmlns:a16="http://schemas.microsoft.com/office/drawing/2014/main" id="{83626417-CDF0-3D45-AD9E-DFECCB7DF8A5}"/>
                    </a:ext>
                  </a:extLst>
                </p:cNvPr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1" name="Rektangel 60">
                  <a:extLst>
                    <a:ext uri="{FF2B5EF4-FFF2-40B4-BE49-F238E27FC236}">
                      <a16:creationId xmlns:a16="http://schemas.microsoft.com/office/drawing/2014/main" id="{911B6A58-11E5-D84E-ACC8-EC16AE1CDD00}"/>
                    </a:ext>
                  </a:extLst>
                </p:cNvPr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  <p:sp>
              <p:nvSpPr>
                <p:cNvPr id="62" name="Rektangel 61">
                  <a:extLst>
                    <a:ext uri="{FF2B5EF4-FFF2-40B4-BE49-F238E27FC236}">
                      <a16:creationId xmlns:a16="http://schemas.microsoft.com/office/drawing/2014/main" id="{C8973C97-9370-2242-98E5-45E434DB7BDE}"/>
                    </a:ext>
                  </a:extLst>
                </p:cNvPr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5,64 cm</a:t>
                  </a:r>
                </a:p>
              </p:txBody>
            </p:sp>
          </p:grpSp>
          <p:cxnSp>
            <p:nvCxnSpPr>
              <p:cNvPr id="29" name="Rett linje 28">
                <a:extLst>
                  <a:ext uri="{FF2B5EF4-FFF2-40B4-BE49-F238E27FC236}">
                    <a16:creationId xmlns:a16="http://schemas.microsoft.com/office/drawing/2014/main" id="{96AB93ED-0FBE-AB48-9789-5ADF0BB61973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032200" y="-327852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ett linje 29">
                <a:extLst>
                  <a:ext uri="{FF2B5EF4-FFF2-40B4-BE49-F238E27FC236}">
                    <a16:creationId xmlns:a16="http://schemas.microsoft.com/office/drawing/2014/main" id="{5AB27E8C-8EEA-684B-A660-B8760E0FFB11}"/>
                  </a:ext>
                </a:extLst>
              </p:cNvPr>
              <p:cNvCxnSpPr>
                <a:cxnSpLocks/>
                <a:stCxn id="47" idx="3"/>
              </p:cNvCxnSpPr>
              <p:nvPr userDrawn="1"/>
            </p:nvCxnSpPr>
            <p:spPr>
              <a:xfrm>
                <a:off x="4060800" y="-1010827"/>
                <a:ext cx="3600" cy="8563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tt linje 30">
                <a:extLst>
                  <a:ext uri="{FF2B5EF4-FFF2-40B4-BE49-F238E27FC236}">
                    <a16:creationId xmlns:a16="http://schemas.microsoft.com/office/drawing/2014/main" id="{4D71D931-EF21-9C49-892F-B1B52A09E1F0}"/>
                  </a:ext>
                </a:extLst>
              </p:cNvPr>
              <p:cNvCxnSpPr>
                <a:cxnSpLocks/>
                <a:stCxn id="49" idx="3"/>
              </p:cNvCxnSpPr>
              <p:nvPr userDrawn="1"/>
            </p:nvCxnSpPr>
            <p:spPr>
              <a:xfrm>
                <a:off x="6090400" y="-887727"/>
                <a:ext cx="5400" cy="7332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tt linje 31">
                <a:extLst>
                  <a:ext uri="{FF2B5EF4-FFF2-40B4-BE49-F238E27FC236}">
                    <a16:creationId xmlns:a16="http://schemas.microsoft.com/office/drawing/2014/main" id="{A99BAA48-C174-C544-9DA8-230A3B74C46F}"/>
                  </a:ext>
                </a:extLst>
              </p:cNvPr>
              <p:cNvCxnSpPr>
                <a:cxnSpLocks/>
                <a:stCxn id="45" idx="1"/>
              </p:cNvCxnSpPr>
              <p:nvPr userDrawn="1"/>
            </p:nvCxnSpPr>
            <p:spPr>
              <a:xfrm>
                <a:off x="0" y="-1126825"/>
                <a:ext cx="0" cy="9723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ett linje 32">
                <a:extLst>
                  <a:ext uri="{FF2B5EF4-FFF2-40B4-BE49-F238E27FC236}">
                    <a16:creationId xmlns:a16="http://schemas.microsoft.com/office/drawing/2014/main" id="{E5B7B5DF-40F4-2144-A96E-54C9ECCCE7AD}"/>
                  </a:ext>
                </a:extLst>
              </p:cNvPr>
              <p:cNvCxnSpPr>
                <a:cxnSpLocks/>
                <a:stCxn id="51" idx="3"/>
              </p:cNvCxnSpPr>
              <p:nvPr userDrawn="1"/>
            </p:nvCxnSpPr>
            <p:spPr>
              <a:xfrm>
                <a:off x="8128000" y="-764627"/>
                <a:ext cx="800" cy="6101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Rett linje 33">
                <a:extLst>
                  <a:ext uri="{FF2B5EF4-FFF2-40B4-BE49-F238E27FC236}">
                    <a16:creationId xmlns:a16="http://schemas.microsoft.com/office/drawing/2014/main" id="{E280C9BE-B73B-D749-99AF-3C90CFCE71D2}"/>
                  </a:ext>
                </a:extLst>
              </p:cNvPr>
              <p:cNvCxnSpPr>
                <a:cxnSpLocks/>
                <a:stCxn id="55" idx="3"/>
              </p:cNvCxnSpPr>
              <p:nvPr userDrawn="1"/>
            </p:nvCxnSpPr>
            <p:spPr>
              <a:xfrm>
                <a:off x="12192000" y="-518425"/>
                <a:ext cx="1200" cy="3639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Rett linje 36">
                <a:extLst>
                  <a:ext uri="{FF2B5EF4-FFF2-40B4-BE49-F238E27FC236}">
                    <a16:creationId xmlns:a16="http://schemas.microsoft.com/office/drawing/2014/main" id="{4EF346E5-FC21-CE43-9AE3-016F4F44336E}"/>
                  </a:ext>
                </a:extLst>
              </p:cNvPr>
              <p:cNvCxnSpPr>
                <a:cxnSpLocks/>
                <a:stCxn id="53" idx="3"/>
              </p:cNvCxnSpPr>
              <p:nvPr userDrawn="1"/>
            </p:nvCxnSpPr>
            <p:spPr>
              <a:xfrm>
                <a:off x="10156824" y="-641527"/>
                <a:ext cx="4176" cy="4870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8" name="Gruppe 37">
                <a:extLst>
                  <a:ext uri="{FF2B5EF4-FFF2-40B4-BE49-F238E27FC236}">
                    <a16:creationId xmlns:a16="http://schemas.microsoft.com/office/drawing/2014/main" id="{6276475C-D8D5-9E4D-A2E4-CA3DC1A814AC}"/>
                  </a:ext>
                </a:extLst>
              </p:cNvPr>
              <p:cNvGrpSpPr/>
              <p:nvPr userDrawn="1"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55" name="Rektangel 54">
                  <a:extLst>
                    <a:ext uri="{FF2B5EF4-FFF2-40B4-BE49-F238E27FC236}">
                      <a16:creationId xmlns:a16="http://schemas.microsoft.com/office/drawing/2014/main" id="{7E8EEA4C-0FD9-594C-9B75-1346201C58DB}"/>
                    </a:ext>
                  </a:extLst>
                </p:cNvPr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33,87 cm</a:t>
                  </a:r>
                </a:p>
              </p:txBody>
            </p:sp>
            <p:cxnSp>
              <p:nvCxnSpPr>
                <p:cNvPr id="56" name="Rett linje 55">
                  <a:extLst>
                    <a:ext uri="{FF2B5EF4-FFF2-40B4-BE49-F238E27FC236}">
                      <a16:creationId xmlns:a16="http://schemas.microsoft.com/office/drawing/2014/main" id="{BF66CA8E-1BAC-E949-A7E3-173F81960256}"/>
                    </a:ext>
                  </a:extLst>
                </p:cNvPr>
                <p:cNvCxnSpPr/>
                <p:nvPr userDrawn="1"/>
              </p:nvCxnSpPr>
              <p:spPr>
                <a:xfrm>
                  <a:off x="0" y="-480093"/>
                  <a:ext cx="12192000" cy="1129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9" name="Gruppe 38">
                <a:extLst>
                  <a:ext uri="{FF2B5EF4-FFF2-40B4-BE49-F238E27FC236}">
                    <a16:creationId xmlns:a16="http://schemas.microsoft.com/office/drawing/2014/main" id="{D71E4EB9-B7E6-2C42-92FA-53442C24B4E1}"/>
                  </a:ext>
                </a:extLst>
              </p:cNvPr>
              <p:cNvGrpSpPr/>
              <p:nvPr userDrawn="1"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53" name="Rektangel 52">
                  <a:extLst>
                    <a:ext uri="{FF2B5EF4-FFF2-40B4-BE49-F238E27FC236}">
                      <a16:creationId xmlns:a16="http://schemas.microsoft.com/office/drawing/2014/main" id="{C5F7686B-27B5-BE40-B329-00C01FBCD02E}"/>
                    </a:ext>
                  </a:extLst>
                </p:cNvPr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28,20 cm</a:t>
                  </a:r>
                </a:p>
              </p:txBody>
            </p:sp>
            <p:cxnSp>
              <p:nvCxnSpPr>
                <p:cNvPr id="54" name="Rett linje 53">
                  <a:extLst>
                    <a:ext uri="{FF2B5EF4-FFF2-40B4-BE49-F238E27FC236}">
                      <a16:creationId xmlns:a16="http://schemas.microsoft.com/office/drawing/2014/main" id="{9A68E00D-6901-4240-B8E5-1AA9F3DEA441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724066"/>
                  <a:ext cx="10156824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0" name="Gruppe 39">
                <a:extLst>
                  <a:ext uri="{FF2B5EF4-FFF2-40B4-BE49-F238E27FC236}">
                    <a16:creationId xmlns:a16="http://schemas.microsoft.com/office/drawing/2014/main" id="{71D7352F-67A4-4049-990F-0382FC7DC49F}"/>
                  </a:ext>
                </a:extLst>
              </p:cNvPr>
              <p:cNvGrpSpPr/>
              <p:nvPr userDrawn="1"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51" name="Rektangel 50">
                  <a:extLst>
                    <a:ext uri="{FF2B5EF4-FFF2-40B4-BE49-F238E27FC236}">
                      <a16:creationId xmlns:a16="http://schemas.microsoft.com/office/drawing/2014/main" id="{381DE301-98B9-644B-8D3D-17CC7FA7BDA3}"/>
                    </a:ext>
                  </a:extLst>
                </p:cNvPr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22,56 cm</a:t>
                  </a:r>
                </a:p>
              </p:txBody>
            </p:sp>
            <p:cxnSp>
              <p:nvCxnSpPr>
                <p:cNvPr id="52" name="Rett linje 51">
                  <a:extLst>
                    <a:ext uri="{FF2B5EF4-FFF2-40B4-BE49-F238E27FC236}">
                      <a16:creationId xmlns:a16="http://schemas.microsoft.com/office/drawing/2014/main" id="{7480F39F-7C7E-3A4E-8287-A036857FB1FA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985856"/>
                  <a:ext cx="81280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" name="Gruppe 40">
                <a:extLst>
                  <a:ext uri="{FF2B5EF4-FFF2-40B4-BE49-F238E27FC236}">
                    <a16:creationId xmlns:a16="http://schemas.microsoft.com/office/drawing/2014/main" id="{38DB9731-B50F-5544-B812-A6BC265BD77D}"/>
                  </a:ext>
                </a:extLst>
              </p:cNvPr>
              <p:cNvGrpSpPr/>
              <p:nvPr userDrawn="1"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49" name="Rektangel 48">
                  <a:extLst>
                    <a:ext uri="{FF2B5EF4-FFF2-40B4-BE49-F238E27FC236}">
                      <a16:creationId xmlns:a16="http://schemas.microsoft.com/office/drawing/2014/main" id="{819C4AB6-0EC3-DE4F-9E18-DF8A52339E90}"/>
                    </a:ext>
                  </a:extLst>
                </p:cNvPr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16,92 cm</a:t>
                  </a:r>
                </a:p>
              </p:txBody>
            </p:sp>
            <p:cxnSp>
              <p:nvCxnSpPr>
                <p:cNvPr id="50" name="Rett linje 49">
                  <a:extLst>
                    <a:ext uri="{FF2B5EF4-FFF2-40B4-BE49-F238E27FC236}">
                      <a16:creationId xmlns:a16="http://schemas.microsoft.com/office/drawing/2014/main" id="{FAF932E7-9631-FB48-B48D-769CF895031A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247646"/>
                  <a:ext cx="6091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2" name="Gruppe 41">
                <a:extLst>
                  <a:ext uri="{FF2B5EF4-FFF2-40B4-BE49-F238E27FC236}">
                    <a16:creationId xmlns:a16="http://schemas.microsoft.com/office/drawing/2014/main" id="{9CC4BE46-793A-0949-9E5E-5F57255DE9CF}"/>
                  </a:ext>
                </a:extLst>
              </p:cNvPr>
              <p:cNvGrpSpPr/>
              <p:nvPr userDrawn="1"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47" name="Rektangel 46">
                  <a:extLst>
                    <a:ext uri="{FF2B5EF4-FFF2-40B4-BE49-F238E27FC236}">
                      <a16:creationId xmlns:a16="http://schemas.microsoft.com/office/drawing/2014/main" id="{98110600-5784-7F43-8FB1-692FE513BCA1}"/>
                    </a:ext>
                  </a:extLst>
                </p:cNvPr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11,28 cm</a:t>
                  </a:r>
                </a:p>
              </p:txBody>
            </p:sp>
            <p:cxnSp>
              <p:nvCxnSpPr>
                <p:cNvPr id="48" name="Rett linje 47">
                  <a:extLst>
                    <a:ext uri="{FF2B5EF4-FFF2-40B4-BE49-F238E27FC236}">
                      <a16:creationId xmlns:a16="http://schemas.microsoft.com/office/drawing/2014/main" id="{74D71D80-358C-8847-B0E9-593F373F1FA7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509436"/>
                  <a:ext cx="40608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3" name="Gruppe 42">
                <a:extLst>
                  <a:ext uri="{FF2B5EF4-FFF2-40B4-BE49-F238E27FC236}">
                    <a16:creationId xmlns:a16="http://schemas.microsoft.com/office/drawing/2014/main" id="{A519ED48-547D-BD45-BD12-B83B84F405FC}"/>
                  </a:ext>
                </a:extLst>
              </p:cNvPr>
              <p:cNvGrpSpPr/>
              <p:nvPr userDrawn="1"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45" name="Rektangel 44">
                  <a:extLst>
                    <a:ext uri="{FF2B5EF4-FFF2-40B4-BE49-F238E27FC236}">
                      <a16:creationId xmlns:a16="http://schemas.microsoft.com/office/drawing/2014/main" id="{0D553266-15E1-BA4D-B0C9-C6DEDB1BB5AF}"/>
                    </a:ext>
                  </a:extLst>
                </p:cNvPr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</a:rPr>
                    <a:t>2,82 cm</a:t>
                  </a:r>
                </a:p>
              </p:txBody>
            </p:sp>
            <p:cxnSp>
              <p:nvCxnSpPr>
                <p:cNvPr id="46" name="Rett linje 45">
                  <a:extLst>
                    <a:ext uri="{FF2B5EF4-FFF2-40B4-BE49-F238E27FC236}">
                      <a16:creationId xmlns:a16="http://schemas.microsoft.com/office/drawing/2014/main" id="{BB328E21-8E98-874B-8FA1-B13055BD5CD3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764452"/>
                  <a:ext cx="1015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4" name="Rett linje 43">
                <a:extLst>
                  <a:ext uri="{FF2B5EF4-FFF2-40B4-BE49-F238E27FC236}">
                    <a16:creationId xmlns:a16="http://schemas.microsoft.com/office/drawing/2014/main" id="{C2254678-6CC1-8842-B1EA-AD4375B525A9}"/>
                  </a:ext>
                </a:extLst>
              </p:cNvPr>
              <p:cNvCxnSpPr/>
              <p:nvPr userDrawn="1"/>
            </p:nvCxnSpPr>
            <p:spPr>
              <a:xfrm>
                <a:off x="1015200" y="-1113866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uppe 11">
              <a:extLst>
                <a:ext uri="{FF2B5EF4-FFF2-40B4-BE49-F238E27FC236}">
                  <a16:creationId xmlns:a16="http://schemas.microsoft.com/office/drawing/2014/main" id="{3405E8BE-58E7-F840-AEB4-9A58944BA448}"/>
                </a:ext>
              </a:extLst>
            </p:cNvPr>
            <p:cNvGrpSpPr/>
            <p:nvPr userDrawn="1"/>
          </p:nvGrpSpPr>
          <p:grpSpPr>
            <a:xfrm>
              <a:off x="-715963" y="-4004"/>
              <a:ext cx="590564" cy="6862004"/>
              <a:chOff x="-715963" y="-4004"/>
              <a:chExt cx="590564" cy="6862004"/>
            </a:xfrm>
          </p:grpSpPr>
          <p:sp>
            <p:nvSpPr>
              <p:cNvPr id="14" name="Rektangel 13">
                <a:extLst>
                  <a:ext uri="{FF2B5EF4-FFF2-40B4-BE49-F238E27FC236}">
                    <a16:creationId xmlns:a16="http://schemas.microsoft.com/office/drawing/2014/main" id="{E24FCE0A-347D-AC49-8F20-FA63B68732E1}"/>
                  </a:ext>
                </a:extLst>
              </p:cNvPr>
              <p:cNvSpPr/>
              <p:nvPr/>
            </p:nvSpPr>
            <p:spPr>
              <a:xfrm rot="162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2,13 cm</a:t>
                </a:r>
              </a:p>
            </p:txBody>
          </p:sp>
          <p:sp>
            <p:nvSpPr>
              <p:cNvPr id="15" name="Rektangel 14">
                <a:extLst>
                  <a:ext uri="{FF2B5EF4-FFF2-40B4-BE49-F238E27FC236}">
                    <a16:creationId xmlns:a16="http://schemas.microsoft.com/office/drawing/2014/main" id="{2F220C5E-10FD-9940-BE9D-E16B6DC8BDFD}"/>
                  </a:ext>
                </a:extLst>
              </p:cNvPr>
              <p:cNvSpPr/>
              <p:nvPr userDrawn="1"/>
            </p:nvSpPr>
            <p:spPr>
              <a:xfrm rot="162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16" name="Rektangel 15">
                <a:extLst>
                  <a:ext uri="{FF2B5EF4-FFF2-40B4-BE49-F238E27FC236}">
                    <a16:creationId xmlns:a16="http://schemas.microsoft.com/office/drawing/2014/main" id="{7D16F1D6-C980-1049-9336-9A91B2AAE2B6}"/>
                  </a:ext>
                </a:extLst>
              </p:cNvPr>
              <p:cNvSpPr/>
              <p:nvPr userDrawn="1"/>
            </p:nvSpPr>
            <p:spPr>
              <a:xfrm rot="162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sp>
            <p:nvSpPr>
              <p:cNvPr id="17" name="Rektangel 16">
                <a:extLst>
                  <a:ext uri="{FF2B5EF4-FFF2-40B4-BE49-F238E27FC236}">
                    <a16:creationId xmlns:a16="http://schemas.microsoft.com/office/drawing/2014/main" id="{2698120B-A4D7-1B44-88F0-DD387E118BC1}"/>
                  </a:ext>
                </a:extLst>
              </p:cNvPr>
              <p:cNvSpPr/>
              <p:nvPr userDrawn="1"/>
            </p:nvSpPr>
            <p:spPr>
              <a:xfrm rot="162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5,64 cm</a:t>
                </a:r>
              </a:p>
            </p:txBody>
          </p:sp>
          <p:cxnSp>
            <p:nvCxnSpPr>
              <p:cNvPr id="18" name="Rett linje 17">
                <a:extLst>
                  <a:ext uri="{FF2B5EF4-FFF2-40B4-BE49-F238E27FC236}">
                    <a16:creationId xmlns:a16="http://schemas.microsoft.com/office/drawing/2014/main" id="{FCCAB6FB-CE03-4349-A7D8-D89B2EB35DB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397673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Rett linje 18">
                <a:extLst>
                  <a:ext uri="{FF2B5EF4-FFF2-40B4-BE49-F238E27FC236}">
                    <a16:creationId xmlns:a16="http://schemas.microsoft.com/office/drawing/2014/main" id="{547DB187-8151-3A4C-A344-EE86FDB1C17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650022" y="4059797"/>
                <a:ext cx="5230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Rett linje 19">
                <a:extLst>
                  <a:ext uri="{FF2B5EF4-FFF2-40B4-BE49-F238E27FC236}">
                    <a16:creationId xmlns:a16="http://schemas.microsoft.com/office/drawing/2014/main" id="{5FC04980-CFB7-F94F-ABFC-97DEA76615A8}"/>
                  </a:ext>
                </a:extLst>
              </p:cNvPr>
              <p:cNvCxnSpPr>
                <a:cxnSpLocks/>
                <a:stCxn id="22" idx="3"/>
              </p:cNvCxnSpPr>
              <p:nvPr userDrawn="1"/>
            </p:nvCxnSpPr>
            <p:spPr>
              <a:xfrm flipV="1">
                <a:off x="-489823" y="-3804"/>
                <a:ext cx="363900" cy="540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Rett linje 20">
                <a:extLst>
                  <a:ext uri="{FF2B5EF4-FFF2-40B4-BE49-F238E27FC236}">
                    <a16:creationId xmlns:a16="http://schemas.microsoft.com/office/drawing/2014/main" id="{D1EBDDF6-5D28-E740-9468-AEFF2C0B38C8}"/>
                  </a:ext>
                </a:extLst>
              </p:cNvPr>
              <p:cNvCxnSpPr>
                <a:cxnSpLocks/>
                <a:stCxn id="22" idx="1"/>
              </p:cNvCxnSpPr>
              <p:nvPr userDrawn="1"/>
            </p:nvCxnSpPr>
            <p:spPr>
              <a:xfrm flipV="1">
                <a:off x="-489823" y="6091998"/>
                <a:ext cx="363900" cy="798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Rektangel 21">
                <a:extLst>
                  <a:ext uri="{FF2B5EF4-FFF2-40B4-BE49-F238E27FC236}">
                    <a16:creationId xmlns:a16="http://schemas.microsoft.com/office/drawing/2014/main" id="{3108A28A-8B03-4B4B-AED5-25C8F0B19A8E}"/>
                  </a:ext>
                </a:extLst>
              </p:cNvPr>
              <p:cNvSpPr/>
              <p:nvPr userDrawn="1"/>
            </p:nvSpPr>
            <p:spPr>
              <a:xfrm rot="162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16,92 cm</a:t>
                </a:r>
              </a:p>
            </p:txBody>
          </p:sp>
          <p:cxnSp>
            <p:nvCxnSpPr>
              <p:cNvPr id="23" name="Rett linje 22">
                <a:extLst>
                  <a:ext uri="{FF2B5EF4-FFF2-40B4-BE49-F238E27FC236}">
                    <a16:creationId xmlns:a16="http://schemas.microsoft.com/office/drawing/2014/main" id="{9EE85A3A-C811-B446-960C-CD4E7BF5F92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3432384" y="304719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Rektangel 23">
                <a:extLst>
                  <a:ext uri="{FF2B5EF4-FFF2-40B4-BE49-F238E27FC236}">
                    <a16:creationId xmlns:a16="http://schemas.microsoft.com/office/drawing/2014/main" id="{D6200BCF-D719-1C47-A25F-61C92A75946F}"/>
                  </a:ext>
                </a:extLst>
              </p:cNvPr>
              <p:cNvSpPr/>
              <p:nvPr userDrawn="1"/>
            </p:nvSpPr>
            <p:spPr>
              <a:xfrm rot="162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</a:rPr>
                  <a:t>11,28 cm</a:t>
                </a:r>
              </a:p>
            </p:txBody>
          </p:sp>
          <p:cxnSp>
            <p:nvCxnSpPr>
              <p:cNvPr id="25" name="Rett linje 24">
                <a:extLst>
                  <a:ext uri="{FF2B5EF4-FFF2-40B4-BE49-F238E27FC236}">
                    <a16:creationId xmlns:a16="http://schemas.microsoft.com/office/drawing/2014/main" id="{A79962BC-9B09-5E44-9541-31DFDF625EE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540284" y="203199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Rett linje 25">
                <a:extLst>
                  <a:ext uri="{FF2B5EF4-FFF2-40B4-BE49-F238E27FC236}">
                    <a16:creationId xmlns:a16="http://schemas.microsoft.com/office/drawing/2014/main" id="{25DB8EF8-C74F-B040-AEC6-C512AD846CDF}"/>
                  </a:ext>
                </a:extLst>
              </p:cNvPr>
              <p:cNvCxnSpPr/>
              <p:nvPr userDrawn="1"/>
            </p:nvCxnSpPr>
            <p:spPr>
              <a:xfrm rot="16200000">
                <a:off x="-208461" y="6773298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tt linje 26">
                <a:extLst>
                  <a:ext uri="{FF2B5EF4-FFF2-40B4-BE49-F238E27FC236}">
                    <a16:creationId xmlns:a16="http://schemas.microsoft.com/office/drawing/2014/main" id="{3FF8B9DD-9221-E949-AEDD-F9A74EABB77D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194396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TekstSylinder 12">
              <a:extLst>
                <a:ext uri="{FF2B5EF4-FFF2-40B4-BE49-F238E27FC236}">
                  <a16:creationId xmlns:a16="http://schemas.microsoft.com/office/drawing/2014/main" id="{81039E17-039C-B545-AB44-BB92A2233FF0}"/>
                </a:ext>
              </a:extLst>
            </p:cNvPr>
            <p:cNvSpPr txBox="1"/>
            <p:nvPr userDrawn="1"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nb-NO" sz="800">
                  <a:solidFill>
                    <a:schemeClr val="tx1"/>
                  </a:solidFill>
                </a:rPr>
                <a:t>Oslo 2019</a:t>
              </a:r>
            </a:p>
          </p:txBody>
        </p:sp>
      </p:grpSp>
      <p:grpSp>
        <p:nvGrpSpPr>
          <p:cNvPr id="63" name="Gruppe 62">
            <a:extLst>
              <a:ext uri="{FF2B5EF4-FFF2-40B4-BE49-F238E27FC236}">
                <a16:creationId xmlns:a16="http://schemas.microsoft.com/office/drawing/2014/main" id="{F1ADFE04-EE3E-6540-9B03-18959FBECFE3}"/>
              </a:ext>
            </a:extLst>
          </p:cNvPr>
          <p:cNvGrpSpPr/>
          <p:nvPr userDrawn="1"/>
        </p:nvGrpSpPr>
        <p:grpSpPr>
          <a:xfrm>
            <a:off x="12252770" y="1"/>
            <a:ext cx="1165167" cy="6855561"/>
            <a:chOff x="12252770" y="1"/>
            <a:chExt cx="1165167" cy="6855561"/>
          </a:xfrm>
        </p:grpSpPr>
        <p:grpSp>
          <p:nvGrpSpPr>
            <p:cNvPr id="64" name="Gruppe 63">
              <a:extLst>
                <a:ext uri="{FF2B5EF4-FFF2-40B4-BE49-F238E27FC236}">
                  <a16:creationId xmlns:a16="http://schemas.microsoft.com/office/drawing/2014/main" id="{95C1A217-232F-4B4A-9394-743F1BD48A8D}"/>
                </a:ext>
              </a:extLst>
            </p:cNvPr>
            <p:cNvGrpSpPr/>
            <p:nvPr userDrawn="1"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68" name="Rektangel 67">
                <a:extLst>
                  <a:ext uri="{FF2B5EF4-FFF2-40B4-BE49-F238E27FC236}">
                    <a16:creationId xmlns:a16="http://schemas.microsoft.com/office/drawing/2014/main" id="{8B361F0E-9D84-9E4F-B02A-7589E3B43BEB}"/>
                  </a:ext>
                </a:extLst>
              </p:cNvPr>
              <p:cNvSpPr/>
              <p:nvPr userDrawn="1"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69" name="Gruppe 68">
                <a:extLst>
                  <a:ext uri="{FF2B5EF4-FFF2-40B4-BE49-F238E27FC236}">
                    <a16:creationId xmlns:a16="http://schemas.microsoft.com/office/drawing/2014/main" id="{44CA9DC8-6B4E-3E4C-BD7B-67854CCA423D}"/>
                  </a:ext>
                </a:extLst>
              </p:cNvPr>
              <p:cNvGrpSpPr/>
              <p:nvPr userDrawn="1"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70" name="Gruppe 69">
                  <a:extLst>
                    <a:ext uri="{FF2B5EF4-FFF2-40B4-BE49-F238E27FC236}">
                      <a16:creationId xmlns:a16="http://schemas.microsoft.com/office/drawing/2014/main" id="{65692D11-923F-9745-9987-339139695FB4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80" name="Rektangel 79">
                    <a:extLst>
                      <a:ext uri="{FF2B5EF4-FFF2-40B4-BE49-F238E27FC236}">
                        <a16:creationId xmlns:a16="http://schemas.microsoft.com/office/drawing/2014/main" id="{2CB976BB-AA30-494E-A52E-D3878707F9D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1" name="Rektangel 80">
                    <a:extLst>
                      <a:ext uri="{FF2B5EF4-FFF2-40B4-BE49-F238E27FC236}">
                        <a16:creationId xmlns:a16="http://schemas.microsoft.com/office/drawing/2014/main" id="{C3B95ACC-0F07-7945-B423-22C36C2A5BE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82" name="Rektangel 81">
                    <a:extLst>
                      <a:ext uri="{FF2B5EF4-FFF2-40B4-BE49-F238E27FC236}">
                        <a16:creationId xmlns:a16="http://schemas.microsoft.com/office/drawing/2014/main" id="{398EF249-1BFC-A245-BC65-16A055F1359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1" name="Gruppe 70">
                  <a:extLst>
                    <a:ext uri="{FF2B5EF4-FFF2-40B4-BE49-F238E27FC236}">
                      <a16:creationId xmlns:a16="http://schemas.microsoft.com/office/drawing/2014/main" id="{1F4B5ECA-11DC-2C43-89FD-E5EDCAE7B17D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77" name="Rektangel 76">
                    <a:extLst>
                      <a:ext uri="{FF2B5EF4-FFF2-40B4-BE49-F238E27FC236}">
                        <a16:creationId xmlns:a16="http://schemas.microsoft.com/office/drawing/2014/main" id="{F991E1A1-2B6E-9A47-94CB-C1F69C29A49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8" name="Rektangel 77">
                    <a:extLst>
                      <a:ext uri="{FF2B5EF4-FFF2-40B4-BE49-F238E27FC236}">
                        <a16:creationId xmlns:a16="http://schemas.microsoft.com/office/drawing/2014/main" id="{30E67804-6891-044F-AC03-5FB46C753AC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9" name="Rektangel 78">
                    <a:extLst>
                      <a:ext uri="{FF2B5EF4-FFF2-40B4-BE49-F238E27FC236}">
                        <a16:creationId xmlns:a16="http://schemas.microsoft.com/office/drawing/2014/main" id="{CE2D0E14-F4AF-1441-822C-CB31DC4CC28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72" name="Gruppe 71">
                  <a:extLst>
                    <a:ext uri="{FF2B5EF4-FFF2-40B4-BE49-F238E27FC236}">
                      <a16:creationId xmlns:a16="http://schemas.microsoft.com/office/drawing/2014/main" id="{BE3BE825-B4C7-9949-94F8-330CB1476A2A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73" name="Rektangel 72">
                    <a:extLst>
                      <a:ext uri="{FF2B5EF4-FFF2-40B4-BE49-F238E27FC236}">
                        <a16:creationId xmlns:a16="http://schemas.microsoft.com/office/drawing/2014/main" id="{15A9F73D-BD78-7445-98FB-38237CC23938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4" name="Rektangel 73">
                    <a:extLst>
                      <a:ext uri="{FF2B5EF4-FFF2-40B4-BE49-F238E27FC236}">
                        <a16:creationId xmlns:a16="http://schemas.microsoft.com/office/drawing/2014/main" id="{04C8BBD2-DB89-784C-9ECA-DFA7EE4DEF2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5" name="Rektangel 74">
                    <a:extLst>
                      <a:ext uri="{FF2B5EF4-FFF2-40B4-BE49-F238E27FC236}">
                        <a16:creationId xmlns:a16="http://schemas.microsoft.com/office/drawing/2014/main" id="{267457C0-3882-1A4C-90A1-755B3E92E3B5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76" name="Rektangel 75">
                    <a:extLst>
                      <a:ext uri="{FF2B5EF4-FFF2-40B4-BE49-F238E27FC236}">
                        <a16:creationId xmlns:a16="http://schemas.microsoft.com/office/drawing/2014/main" id="{D62DDE87-9F8F-5742-B1C7-17AF551CD05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65" name="TekstSylinder 64">
              <a:extLst>
                <a:ext uri="{FF2B5EF4-FFF2-40B4-BE49-F238E27FC236}">
                  <a16:creationId xmlns:a16="http://schemas.microsoft.com/office/drawing/2014/main" id="{CC9F18B0-88B8-BB48-9124-890666E6CA0E}"/>
                </a:ext>
              </a:extLst>
            </p:cNvPr>
            <p:cNvSpPr txBox="1"/>
            <p:nvPr userDrawn="1"/>
          </p:nvSpPr>
          <p:spPr>
            <a:xfrm>
              <a:off x="12252771" y="3429000"/>
              <a:ext cx="1127661" cy="342656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  <a:p>
              <a:pPr algn="l"/>
              <a:endParaRPr lang="nb-NO" err="1">
                <a:solidFill>
                  <a:schemeClr val="tx2"/>
                </a:solidFill>
              </a:endParaRPr>
            </a:p>
          </p:txBody>
        </p:sp>
        <p:cxnSp>
          <p:nvCxnSpPr>
            <p:cNvPr id="66" name="Vinkel 65">
              <a:extLst>
                <a:ext uri="{FF2B5EF4-FFF2-40B4-BE49-F238E27FC236}">
                  <a16:creationId xmlns:a16="http://schemas.microsoft.com/office/drawing/2014/main" id="{1F90B3BD-0392-1841-8022-BB65FE32B91B}"/>
                </a:ext>
              </a:extLst>
            </p:cNvPr>
            <p:cNvCxnSpPr>
              <a:cxnSpLocks/>
              <a:stCxn id="80" idx="3"/>
              <a:endCxn id="77" idx="3"/>
            </p:cNvCxnSpPr>
            <p:nvPr userDrawn="1"/>
          </p:nvCxnSpPr>
          <p:spPr>
            <a:xfrm>
              <a:off x="12610441" y="212088"/>
              <a:ext cx="12700" cy="955970"/>
            </a:xfrm>
            <a:prstGeom prst="bentConnector3">
              <a:avLst>
                <a:gd name="adj1" fmla="val 1025000"/>
              </a:avLst>
            </a:prstGeom>
            <a:ln cap="sq">
              <a:solidFill>
                <a:schemeClr val="tx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TekstSylinder 66">
              <a:extLst>
                <a:ext uri="{FF2B5EF4-FFF2-40B4-BE49-F238E27FC236}">
                  <a16:creationId xmlns:a16="http://schemas.microsoft.com/office/drawing/2014/main" id="{AB1D2792-C57C-9548-A4F1-896EE0C46A7C}"/>
                </a:ext>
              </a:extLst>
            </p:cNvPr>
            <p:cNvSpPr txBox="1"/>
            <p:nvPr userDrawn="1"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l"/>
              <a:r>
                <a:rPr lang="nb-NO" sz="700">
                  <a:solidFill>
                    <a:schemeClr val="tx1"/>
                  </a:solidFill>
                </a:rPr>
                <a:t>Mørk blå og mørk grønn bakgrunn, skal alltid ha negativ tekst/logo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2237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32.xml"/><Relationship Id="rId3" Type="http://schemas.openxmlformats.org/officeDocument/2006/relationships/slideLayout" Target="../slideLayouts/slideLayout9.xml"/><Relationship Id="rId21" Type="http://schemas.openxmlformats.org/officeDocument/2006/relationships/slideLayout" Target="../slideLayouts/slideLayout27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31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0" Type="http://schemas.openxmlformats.org/officeDocument/2006/relationships/slideLayout" Target="../slideLayouts/slideLayout26.xml"/><Relationship Id="rId29" Type="http://schemas.openxmlformats.org/officeDocument/2006/relationships/theme" Target="../theme/theme3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24" Type="http://schemas.openxmlformats.org/officeDocument/2006/relationships/slideLayout" Target="../slideLayouts/slideLayout30.xml"/><Relationship Id="rId5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25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33.xml"/><Relationship Id="rId30" Type="http://schemas.openxmlformats.org/officeDocument/2006/relationships/image" Target="../media/image5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slideLayout" Target="../slideLayouts/slideLayout52.xml"/><Relationship Id="rId26" Type="http://schemas.openxmlformats.org/officeDocument/2006/relationships/slideLayout" Target="../slideLayouts/slideLayout60.xml"/><Relationship Id="rId3" Type="http://schemas.openxmlformats.org/officeDocument/2006/relationships/slideLayout" Target="../slideLayouts/slideLayout37.xml"/><Relationship Id="rId21" Type="http://schemas.openxmlformats.org/officeDocument/2006/relationships/slideLayout" Target="../slideLayouts/slideLayout55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5" Type="http://schemas.openxmlformats.org/officeDocument/2006/relationships/slideLayout" Target="../slideLayouts/slideLayout59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slideLayout" Target="../slideLayouts/slideLayout54.xml"/><Relationship Id="rId29" Type="http://schemas.openxmlformats.org/officeDocument/2006/relationships/theme" Target="../theme/theme4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24" Type="http://schemas.openxmlformats.org/officeDocument/2006/relationships/slideLayout" Target="../slideLayouts/slideLayout58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23" Type="http://schemas.openxmlformats.org/officeDocument/2006/relationships/slideLayout" Target="../slideLayouts/slideLayout57.xml"/><Relationship Id="rId28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44.xml"/><Relationship Id="rId19" Type="http://schemas.openxmlformats.org/officeDocument/2006/relationships/slideLayout" Target="../slideLayouts/slideLayout53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Relationship Id="rId22" Type="http://schemas.openxmlformats.org/officeDocument/2006/relationships/slideLayout" Target="../slideLayouts/slideLayout56.xml"/><Relationship Id="rId27" Type="http://schemas.openxmlformats.org/officeDocument/2006/relationships/slideLayout" Target="../slideLayouts/slideLayout61.xml"/><Relationship Id="rId30" Type="http://schemas.openxmlformats.org/officeDocument/2006/relationships/image" Target="../media/image5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7D19DB-E18F-4144-9CBC-76AF7C95E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0001"/>
            <a:ext cx="9469438" cy="1311999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E42F49-DDD6-394E-A8FF-1D33FFDB04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6" y="2032000"/>
            <a:ext cx="9469438" cy="406079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/>
          </a:p>
        </p:txBody>
      </p:sp>
      <p:grpSp>
        <p:nvGrpSpPr>
          <p:cNvPr id="7" name="Gruppe 6">
            <a:extLst>
              <a:ext uri="{FF2B5EF4-FFF2-40B4-BE49-F238E27FC236}">
                <a16:creationId xmlns:a16="http://schemas.microsoft.com/office/drawing/2014/main" id="{D82277FC-07F1-AB47-941F-3BC464842E95}"/>
              </a:ext>
            </a:extLst>
          </p:cNvPr>
          <p:cNvGrpSpPr/>
          <p:nvPr/>
        </p:nvGrpSpPr>
        <p:grpSpPr>
          <a:xfrm>
            <a:off x="-715963" y="-1306644"/>
            <a:ext cx="12909163" cy="8164644"/>
            <a:chOff x="-715963" y="-1306644"/>
            <a:chExt cx="12909163" cy="8164644"/>
          </a:xfrm>
        </p:grpSpPr>
        <p:grpSp>
          <p:nvGrpSpPr>
            <p:cNvPr id="51" name="Gruppe 50">
              <a:extLst>
                <a:ext uri="{FF2B5EF4-FFF2-40B4-BE49-F238E27FC236}">
                  <a16:creationId xmlns:a16="http://schemas.microsoft.com/office/drawing/2014/main" id="{B44CDB01-E460-3643-978B-976DFDCDC9FE}"/>
                </a:ext>
              </a:extLst>
            </p:cNvPr>
            <p:cNvGrpSpPr/>
            <p:nvPr userDrawn="1"/>
          </p:nvGrpSpPr>
          <p:grpSpPr>
            <a:xfrm>
              <a:off x="-800" y="-1306644"/>
              <a:ext cx="12194000" cy="1075340"/>
              <a:chOff x="-800" y="-1229864"/>
              <a:chExt cx="12194000" cy="1075340"/>
            </a:xfrm>
          </p:grpSpPr>
          <p:grpSp>
            <p:nvGrpSpPr>
              <p:cNvPr id="52" name="Gruppe 51">
                <a:extLst>
                  <a:ext uri="{FF2B5EF4-FFF2-40B4-BE49-F238E27FC236}">
                    <a16:creationId xmlns:a16="http://schemas.microsoft.com/office/drawing/2014/main" id="{DBE46DEF-60E7-5B46-AD1B-A57A5C59CA43}"/>
                  </a:ext>
                </a:extLst>
              </p:cNvPr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  <a:solidFill>
                <a:schemeClr val="bg1"/>
              </a:solidFill>
            </p:grpSpPr>
            <p:sp>
              <p:nvSpPr>
                <p:cNvPr id="88" name="Rektangel 87">
                  <a:extLst>
                    <a:ext uri="{FF2B5EF4-FFF2-40B4-BE49-F238E27FC236}">
                      <a16:creationId xmlns:a16="http://schemas.microsoft.com/office/drawing/2014/main" id="{F13331D1-F609-AD44-83BF-BAEF95BF22E3}"/>
                    </a:ext>
                  </a:extLst>
                </p:cNvPr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NO" sz="70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5,64 cm</a:t>
                  </a:r>
                </a:p>
              </p:txBody>
            </p:sp>
            <p:sp>
              <p:nvSpPr>
                <p:cNvPr id="89" name="Rektangel 88">
                  <a:extLst>
                    <a:ext uri="{FF2B5EF4-FFF2-40B4-BE49-F238E27FC236}">
                      <a16:creationId xmlns:a16="http://schemas.microsoft.com/office/drawing/2014/main" id="{601DC206-D487-2146-B60B-9346351B6209}"/>
                    </a:ext>
                  </a:extLst>
                </p:cNvPr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0" name="Rektangel 89">
                  <a:extLst>
                    <a:ext uri="{FF2B5EF4-FFF2-40B4-BE49-F238E27FC236}">
                      <a16:creationId xmlns:a16="http://schemas.microsoft.com/office/drawing/2014/main" id="{95563654-18C4-E049-B075-EFAE23D27B7F}"/>
                    </a:ext>
                  </a:extLst>
                </p:cNvPr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1" name="Rektangel 90">
                  <a:extLst>
                    <a:ext uri="{FF2B5EF4-FFF2-40B4-BE49-F238E27FC236}">
                      <a16:creationId xmlns:a16="http://schemas.microsoft.com/office/drawing/2014/main" id="{C723BB83-6916-7F48-8496-B45E04B52E9D}"/>
                    </a:ext>
                  </a:extLst>
                </p:cNvPr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2" name="Rektangel 91">
                  <a:extLst>
                    <a:ext uri="{FF2B5EF4-FFF2-40B4-BE49-F238E27FC236}">
                      <a16:creationId xmlns:a16="http://schemas.microsoft.com/office/drawing/2014/main" id="{61EE50B3-2E35-D042-B07B-22CB8798A169}"/>
                    </a:ext>
                  </a:extLst>
                </p:cNvPr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3" name="Rektangel 92">
                  <a:extLst>
                    <a:ext uri="{FF2B5EF4-FFF2-40B4-BE49-F238E27FC236}">
                      <a16:creationId xmlns:a16="http://schemas.microsoft.com/office/drawing/2014/main" id="{5F396E9B-C02C-E549-8D9D-2F635A7A1EE2}"/>
                    </a:ext>
                  </a:extLst>
                </p:cNvPr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</p:grpSp>
          <p:cxnSp>
            <p:nvCxnSpPr>
              <p:cNvPr id="53" name="Rett linje 52">
                <a:extLst>
                  <a:ext uri="{FF2B5EF4-FFF2-40B4-BE49-F238E27FC236}">
                    <a16:creationId xmlns:a16="http://schemas.microsoft.com/office/drawing/2014/main" id="{E17FFD9C-CA80-F742-92C1-C8300BFFB9C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032200" y="-327852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Rett linje 55">
                <a:extLst>
                  <a:ext uri="{FF2B5EF4-FFF2-40B4-BE49-F238E27FC236}">
                    <a16:creationId xmlns:a16="http://schemas.microsoft.com/office/drawing/2014/main" id="{FE2AF690-3FA9-A94A-B8B5-A8D7675F87F1}"/>
                  </a:ext>
                </a:extLst>
              </p:cNvPr>
              <p:cNvCxnSpPr>
                <a:cxnSpLocks/>
                <a:stCxn id="78" idx="3"/>
              </p:cNvCxnSpPr>
              <p:nvPr userDrawn="1"/>
            </p:nvCxnSpPr>
            <p:spPr>
              <a:xfrm>
                <a:off x="4060800" y="-1010827"/>
                <a:ext cx="3600" cy="8563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Rett linje 58">
                <a:extLst>
                  <a:ext uri="{FF2B5EF4-FFF2-40B4-BE49-F238E27FC236}">
                    <a16:creationId xmlns:a16="http://schemas.microsoft.com/office/drawing/2014/main" id="{F4468E54-BA10-7244-BE9E-3618081B2E29}"/>
                  </a:ext>
                </a:extLst>
              </p:cNvPr>
              <p:cNvCxnSpPr>
                <a:cxnSpLocks/>
                <a:stCxn id="80" idx="3"/>
              </p:cNvCxnSpPr>
              <p:nvPr userDrawn="1"/>
            </p:nvCxnSpPr>
            <p:spPr>
              <a:xfrm>
                <a:off x="6090400" y="-887727"/>
                <a:ext cx="5400" cy="7332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Rett linje 59">
                <a:extLst>
                  <a:ext uri="{FF2B5EF4-FFF2-40B4-BE49-F238E27FC236}">
                    <a16:creationId xmlns:a16="http://schemas.microsoft.com/office/drawing/2014/main" id="{802EFB61-8B6A-3448-AEFC-573BD73CBA7B}"/>
                  </a:ext>
                </a:extLst>
              </p:cNvPr>
              <p:cNvCxnSpPr>
                <a:cxnSpLocks/>
                <a:stCxn id="76" idx="1"/>
              </p:cNvCxnSpPr>
              <p:nvPr userDrawn="1"/>
            </p:nvCxnSpPr>
            <p:spPr>
              <a:xfrm>
                <a:off x="0" y="-1126825"/>
                <a:ext cx="0" cy="9723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Rett linje 60">
                <a:extLst>
                  <a:ext uri="{FF2B5EF4-FFF2-40B4-BE49-F238E27FC236}">
                    <a16:creationId xmlns:a16="http://schemas.microsoft.com/office/drawing/2014/main" id="{4495D86F-83BB-D841-819E-E7EFE4C86368}"/>
                  </a:ext>
                </a:extLst>
              </p:cNvPr>
              <p:cNvCxnSpPr>
                <a:cxnSpLocks/>
                <a:stCxn id="82" idx="3"/>
              </p:cNvCxnSpPr>
              <p:nvPr userDrawn="1"/>
            </p:nvCxnSpPr>
            <p:spPr>
              <a:xfrm>
                <a:off x="8128000" y="-764627"/>
                <a:ext cx="800" cy="6101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Rett linje 62">
                <a:extLst>
                  <a:ext uri="{FF2B5EF4-FFF2-40B4-BE49-F238E27FC236}">
                    <a16:creationId xmlns:a16="http://schemas.microsoft.com/office/drawing/2014/main" id="{F6759061-AE87-FB4F-BE6C-CA10D3EF2F63}"/>
                  </a:ext>
                </a:extLst>
              </p:cNvPr>
              <p:cNvCxnSpPr>
                <a:cxnSpLocks/>
                <a:stCxn id="86" idx="3"/>
              </p:cNvCxnSpPr>
              <p:nvPr userDrawn="1"/>
            </p:nvCxnSpPr>
            <p:spPr>
              <a:xfrm>
                <a:off x="12192000" y="-518425"/>
                <a:ext cx="1200" cy="3639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Rett linje 67">
                <a:extLst>
                  <a:ext uri="{FF2B5EF4-FFF2-40B4-BE49-F238E27FC236}">
                    <a16:creationId xmlns:a16="http://schemas.microsoft.com/office/drawing/2014/main" id="{966CD6C9-85A9-6242-A16C-A89819B4F63B}"/>
                  </a:ext>
                </a:extLst>
              </p:cNvPr>
              <p:cNvCxnSpPr>
                <a:cxnSpLocks/>
                <a:stCxn id="84" idx="3"/>
              </p:cNvCxnSpPr>
              <p:nvPr userDrawn="1"/>
            </p:nvCxnSpPr>
            <p:spPr>
              <a:xfrm>
                <a:off x="10156824" y="-641527"/>
                <a:ext cx="4176" cy="4870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9" name="Gruppe 68">
                <a:extLst>
                  <a:ext uri="{FF2B5EF4-FFF2-40B4-BE49-F238E27FC236}">
                    <a16:creationId xmlns:a16="http://schemas.microsoft.com/office/drawing/2014/main" id="{D22EC228-3961-D047-A490-0051EFBFB484}"/>
                  </a:ext>
                </a:extLst>
              </p:cNvPr>
              <p:cNvGrpSpPr/>
              <p:nvPr userDrawn="1"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86" name="Rektangel 85">
                  <a:extLst>
                    <a:ext uri="{FF2B5EF4-FFF2-40B4-BE49-F238E27FC236}">
                      <a16:creationId xmlns:a16="http://schemas.microsoft.com/office/drawing/2014/main" id="{60D4D8E5-28E3-D043-872D-3C90EECEC9C1}"/>
                    </a:ext>
                  </a:extLst>
                </p:cNvPr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33,87 cm</a:t>
                  </a:r>
                </a:p>
              </p:txBody>
            </p:sp>
            <p:cxnSp>
              <p:nvCxnSpPr>
                <p:cNvPr id="87" name="Rett linje 86">
                  <a:extLst>
                    <a:ext uri="{FF2B5EF4-FFF2-40B4-BE49-F238E27FC236}">
                      <a16:creationId xmlns:a16="http://schemas.microsoft.com/office/drawing/2014/main" id="{22AC440B-D129-2B46-906C-241A275D07F7}"/>
                    </a:ext>
                  </a:extLst>
                </p:cNvPr>
                <p:cNvCxnSpPr/>
                <p:nvPr userDrawn="1"/>
              </p:nvCxnSpPr>
              <p:spPr>
                <a:xfrm>
                  <a:off x="0" y="-480093"/>
                  <a:ext cx="12192000" cy="1129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0" name="Gruppe 69">
                <a:extLst>
                  <a:ext uri="{FF2B5EF4-FFF2-40B4-BE49-F238E27FC236}">
                    <a16:creationId xmlns:a16="http://schemas.microsoft.com/office/drawing/2014/main" id="{DD245E6A-62D8-444C-8F4C-FA46DF1ACBF1}"/>
                  </a:ext>
                </a:extLst>
              </p:cNvPr>
              <p:cNvGrpSpPr/>
              <p:nvPr userDrawn="1"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84" name="Rektangel 83">
                  <a:extLst>
                    <a:ext uri="{FF2B5EF4-FFF2-40B4-BE49-F238E27FC236}">
                      <a16:creationId xmlns:a16="http://schemas.microsoft.com/office/drawing/2014/main" id="{A6F930F5-1F42-8C44-912D-1E7AD767D42A}"/>
                    </a:ext>
                  </a:extLst>
                </p:cNvPr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28,20 cm</a:t>
                  </a:r>
                </a:p>
              </p:txBody>
            </p:sp>
            <p:cxnSp>
              <p:nvCxnSpPr>
                <p:cNvPr id="85" name="Rett linje 84">
                  <a:extLst>
                    <a:ext uri="{FF2B5EF4-FFF2-40B4-BE49-F238E27FC236}">
                      <a16:creationId xmlns:a16="http://schemas.microsoft.com/office/drawing/2014/main" id="{0718B71B-1735-BA42-B9A4-84E37EF8111A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724066"/>
                  <a:ext cx="10156824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1" name="Gruppe 70">
                <a:extLst>
                  <a:ext uri="{FF2B5EF4-FFF2-40B4-BE49-F238E27FC236}">
                    <a16:creationId xmlns:a16="http://schemas.microsoft.com/office/drawing/2014/main" id="{7E1BCEC3-3A90-3740-BE0E-0C15D80AFDE3}"/>
                  </a:ext>
                </a:extLst>
              </p:cNvPr>
              <p:cNvGrpSpPr/>
              <p:nvPr userDrawn="1"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82" name="Rektangel 81">
                  <a:extLst>
                    <a:ext uri="{FF2B5EF4-FFF2-40B4-BE49-F238E27FC236}">
                      <a16:creationId xmlns:a16="http://schemas.microsoft.com/office/drawing/2014/main" id="{ABCA5FB8-8529-FD49-9610-5B2DAE59151B}"/>
                    </a:ext>
                  </a:extLst>
                </p:cNvPr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22,56 cm</a:t>
                  </a:r>
                </a:p>
              </p:txBody>
            </p:sp>
            <p:cxnSp>
              <p:nvCxnSpPr>
                <p:cNvPr id="83" name="Rett linje 82">
                  <a:extLst>
                    <a:ext uri="{FF2B5EF4-FFF2-40B4-BE49-F238E27FC236}">
                      <a16:creationId xmlns:a16="http://schemas.microsoft.com/office/drawing/2014/main" id="{DF3ADDFA-CA5C-4347-8A76-E401BD2421C4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985856"/>
                  <a:ext cx="81280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2" name="Gruppe 71">
                <a:extLst>
                  <a:ext uri="{FF2B5EF4-FFF2-40B4-BE49-F238E27FC236}">
                    <a16:creationId xmlns:a16="http://schemas.microsoft.com/office/drawing/2014/main" id="{E373B03A-43B9-F247-98EA-F0F315D19065}"/>
                  </a:ext>
                </a:extLst>
              </p:cNvPr>
              <p:cNvGrpSpPr/>
              <p:nvPr userDrawn="1"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80" name="Rektangel 79">
                  <a:extLst>
                    <a:ext uri="{FF2B5EF4-FFF2-40B4-BE49-F238E27FC236}">
                      <a16:creationId xmlns:a16="http://schemas.microsoft.com/office/drawing/2014/main" id="{D7CC119A-59B2-4E45-ABF4-12CC9863D8DB}"/>
                    </a:ext>
                  </a:extLst>
                </p:cNvPr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16,92 cm</a:t>
                  </a:r>
                </a:p>
              </p:txBody>
            </p:sp>
            <p:cxnSp>
              <p:nvCxnSpPr>
                <p:cNvPr id="81" name="Rett linje 80">
                  <a:extLst>
                    <a:ext uri="{FF2B5EF4-FFF2-40B4-BE49-F238E27FC236}">
                      <a16:creationId xmlns:a16="http://schemas.microsoft.com/office/drawing/2014/main" id="{29E19601-BF3A-6945-B6EA-B39B514666DF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247646"/>
                  <a:ext cx="6091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3" name="Gruppe 72">
                <a:extLst>
                  <a:ext uri="{FF2B5EF4-FFF2-40B4-BE49-F238E27FC236}">
                    <a16:creationId xmlns:a16="http://schemas.microsoft.com/office/drawing/2014/main" id="{46D3E486-E9D7-D246-8D34-D3E03C5ADDA2}"/>
                  </a:ext>
                </a:extLst>
              </p:cNvPr>
              <p:cNvGrpSpPr/>
              <p:nvPr userDrawn="1"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78" name="Rektangel 77">
                  <a:extLst>
                    <a:ext uri="{FF2B5EF4-FFF2-40B4-BE49-F238E27FC236}">
                      <a16:creationId xmlns:a16="http://schemas.microsoft.com/office/drawing/2014/main" id="{2924E641-B14F-9342-93B1-45270397C558}"/>
                    </a:ext>
                  </a:extLst>
                </p:cNvPr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11,28 cm</a:t>
                  </a:r>
                </a:p>
              </p:txBody>
            </p:sp>
            <p:cxnSp>
              <p:nvCxnSpPr>
                <p:cNvPr id="79" name="Rett linje 78">
                  <a:extLst>
                    <a:ext uri="{FF2B5EF4-FFF2-40B4-BE49-F238E27FC236}">
                      <a16:creationId xmlns:a16="http://schemas.microsoft.com/office/drawing/2014/main" id="{7289E497-4845-2B47-8B11-9AA2E9007152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509436"/>
                  <a:ext cx="40608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4" name="Gruppe 73">
                <a:extLst>
                  <a:ext uri="{FF2B5EF4-FFF2-40B4-BE49-F238E27FC236}">
                    <a16:creationId xmlns:a16="http://schemas.microsoft.com/office/drawing/2014/main" id="{A4AE3721-B59D-6F4A-8398-9214B952E02F}"/>
                  </a:ext>
                </a:extLst>
              </p:cNvPr>
              <p:cNvGrpSpPr/>
              <p:nvPr userDrawn="1"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76" name="Rektangel 75">
                  <a:extLst>
                    <a:ext uri="{FF2B5EF4-FFF2-40B4-BE49-F238E27FC236}">
                      <a16:creationId xmlns:a16="http://schemas.microsoft.com/office/drawing/2014/main" id="{D735E99D-5AF9-174C-8E83-28479BD52A3E}"/>
                    </a:ext>
                  </a:extLst>
                </p:cNvPr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2,82 cm</a:t>
                  </a:r>
                </a:p>
              </p:txBody>
            </p:sp>
            <p:cxnSp>
              <p:nvCxnSpPr>
                <p:cNvPr id="77" name="Rett linje 76">
                  <a:extLst>
                    <a:ext uri="{FF2B5EF4-FFF2-40B4-BE49-F238E27FC236}">
                      <a16:creationId xmlns:a16="http://schemas.microsoft.com/office/drawing/2014/main" id="{A70D7560-61DB-994A-87B8-39AAE2B011A2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764452"/>
                  <a:ext cx="1015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75" name="Rett linje 74">
                <a:extLst>
                  <a:ext uri="{FF2B5EF4-FFF2-40B4-BE49-F238E27FC236}">
                    <a16:creationId xmlns:a16="http://schemas.microsoft.com/office/drawing/2014/main" id="{6BB287FE-25B7-6E46-A8D8-09106D1DE5E0}"/>
                  </a:ext>
                </a:extLst>
              </p:cNvPr>
              <p:cNvCxnSpPr/>
              <p:nvPr userDrawn="1"/>
            </p:nvCxnSpPr>
            <p:spPr>
              <a:xfrm>
                <a:off x="1015200" y="-1113866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4" name="Gruppe 93">
              <a:extLst>
                <a:ext uri="{FF2B5EF4-FFF2-40B4-BE49-F238E27FC236}">
                  <a16:creationId xmlns:a16="http://schemas.microsoft.com/office/drawing/2014/main" id="{2C16CF82-97BF-0148-B86A-9951B518F6E9}"/>
                </a:ext>
              </a:extLst>
            </p:cNvPr>
            <p:cNvGrpSpPr/>
            <p:nvPr userDrawn="1"/>
          </p:nvGrpSpPr>
          <p:grpSpPr>
            <a:xfrm>
              <a:off x="-715963" y="-4004"/>
              <a:ext cx="590564" cy="6862004"/>
              <a:chOff x="-715963" y="-4004"/>
              <a:chExt cx="590564" cy="6862004"/>
            </a:xfrm>
          </p:grpSpPr>
          <p:sp>
            <p:nvSpPr>
              <p:cNvPr id="95" name="Rektangel 94">
                <a:extLst>
                  <a:ext uri="{FF2B5EF4-FFF2-40B4-BE49-F238E27FC236}">
                    <a16:creationId xmlns:a16="http://schemas.microsoft.com/office/drawing/2014/main" id="{CF65C379-267C-BB4F-A4C0-EF3E35389651}"/>
                  </a:ext>
                </a:extLst>
              </p:cNvPr>
              <p:cNvSpPr/>
              <p:nvPr/>
            </p:nvSpPr>
            <p:spPr>
              <a:xfrm rot="162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2,13 cm</a:t>
                </a:r>
              </a:p>
            </p:txBody>
          </p:sp>
          <p:sp>
            <p:nvSpPr>
              <p:cNvPr id="96" name="Rektangel 95">
                <a:extLst>
                  <a:ext uri="{FF2B5EF4-FFF2-40B4-BE49-F238E27FC236}">
                    <a16:creationId xmlns:a16="http://schemas.microsoft.com/office/drawing/2014/main" id="{B4C47047-2EED-5F40-82EE-04A3BFEAD50C}"/>
                  </a:ext>
                </a:extLst>
              </p:cNvPr>
              <p:cNvSpPr/>
              <p:nvPr userDrawn="1"/>
            </p:nvSpPr>
            <p:spPr>
              <a:xfrm rot="162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97" name="Rektangel 96">
                <a:extLst>
                  <a:ext uri="{FF2B5EF4-FFF2-40B4-BE49-F238E27FC236}">
                    <a16:creationId xmlns:a16="http://schemas.microsoft.com/office/drawing/2014/main" id="{8B1E96CC-ED06-AA41-8932-E34FD694D0DE}"/>
                  </a:ext>
                </a:extLst>
              </p:cNvPr>
              <p:cNvSpPr/>
              <p:nvPr userDrawn="1"/>
            </p:nvSpPr>
            <p:spPr>
              <a:xfrm rot="162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5,64 cm</a:t>
                </a:r>
              </a:p>
            </p:txBody>
          </p:sp>
          <p:sp>
            <p:nvSpPr>
              <p:cNvPr id="98" name="Rektangel 97">
                <a:extLst>
                  <a:ext uri="{FF2B5EF4-FFF2-40B4-BE49-F238E27FC236}">
                    <a16:creationId xmlns:a16="http://schemas.microsoft.com/office/drawing/2014/main" id="{642D5F4C-819A-1748-9143-910B7D3857BC}"/>
                  </a:ext>
                </a:extLst>
              </p:cNvPr>
              <p:cNvSpPr/>
              <p:nvPr userDrawn="1"/>
            </p:nvSpPr>
            <p:spPr>
              <a:xfrm rot="162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5,64 cm</a:t>
                </a:r>
              </a:p>
            </p:txBody>
          </p:sp>
          <p:cxnSp>
            <p:nvCxnSpPr>
              <p:cNvPr id="99" name="Rett linje 98">
                <a:extLst>
                  <a:ext uri="{FF2B5EF4-FFF2-40B4-BE49-F238E27FC236}">
                    <a16:creationId xmlns:a16="http://schemas.microsoft.com/office/drawing/2014/main" id="{980BA797-8DD7-B649-833E-3D97C11FD37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397673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Rett linje 99">
                <a:extLst>
                  <a:ext uri="{FF2B5EF4-FFF2-40B4-BE49-F238E27FC236}">
                    <a16:creationId xmlns:a16="http://schemas.microsoft.com/office/drawing/2014/main" id="{BC32A0A9-54E5-CD4C-BE81-6E7DC431DB2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650022" y="4059797"/>
                <a:ext cx="5230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Rett linje 100">
                <a:extLst>
                  <a:ext uri="{FF2B5EF4-FFF2-40B4-BE49-F238E27FC236}">
                    <a16:creationId xmlns:a16="http://schemas.microsoft.com/office/drawing/2014/main" id="{249C515F-6819-F04B-AD39-C3EBC7066AC1}"/>
                  </a:ext>
                </a:extLst>
              </p:cNvPr>
              <p:cNvCxnSpPr>
                <a:cxnSpLocks/>
                <a:stCxn id="103" idx="3"/>
              </p:cNvCxnSpPr>
              <p:nvPr userDrawn="1"/>
            </p:nvCxnSpPr>
            <p:spPr>
              <a:xfrm flipV="1">
                <a:off x="-489823" y="-3804"/>
                <a:ext cx="363900" cy="540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Rett linje 101">
                <a:extLst>
                  <a:ext uri="{FF2B5EF4-FFF2-40B4-BE49-F238E27FC236}">
                    <a16:creationId xmlns:a16="http://schemas.microsoft.com/office/drawing/2014/main" id="{8C691848-1A12-F74A-A3FA-44B5DBFA0EF1}"/>
                  </a:ext>
                </a:extLst>
              </p:cNvPr>
              <p:cNvCxnSpPr>
                <a:cxnSpLocks/>
                <a:stCxn id="103" idx="1"/>
              </p:cNvCxnSpPr>
              <p:nvPr userDrawn="1"/>
            </p:nvCxnSpPr>
            <p:spPr>
              <a:xfrm flipV="1">
                <a:off x="-489823" y="6091998"/>
                <a:ext cx="363900" cy="798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3" name="Rektangel 102">
                <a:extLst>
                  <a:ext uri="{FF2B5EF4-FFF2-40B4-BE49-F238E27FC236}">
                    <a16:creationId xmlns:a16="http://schemas.microsoft.com/office/drawing/2014/main" id="{679A96D0-630E-A248-8A66-85AFEAADB6D9}"/>
                  </a:ext>
                </a:extLst>
              </p:cNvPr>
              <p:cNvSpPr/>
              <p:nvPr userDrawn="1"/>
            </p:nvSpPr>
            <p:spPr>
              <a:xfrm rot="162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16,92 cm</a:t>
                </a:r>
              </a:p>
            </p:txBody>
          </p:sp>
          <p:cxnSp>
            <p:nvCxnSpPr>
              <p:cNvPr id="104" name="Rett linje 103">
                <a:extLst>
                  <a:ext uri="{FF2B5EF4-FFF2-40B4-BE49-F238E27FC236}">
                    <a16:creationId xmlns:a16="http://schemas.microsoft.com/office/drawing/2014/main" id="{277A3813-78CA-4245-9274-37A394F9AC8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3432384" y="304719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5" name="Rektangel 104">
                <a:extLst>
                  <a:ext uri="{FF2B5EF4-FFF2-40B4-BE49-F238E27FC236}">
                    <a16:creationId xmlns:a16="http://schemas.microsoft.com/office/drawing/2014/main" id="{D02A2843-C4BF-0948-A00B-ABA55DFA0E9B}"/>
                  </a:ext>
                </a:extLst>
              </p:cNvPr>
              <p:cNvSpPr/>
              <p:nvPr userDrawn="1"/>
            </p:nvSpPr>
            <p:spPr>
              <a:xfrm rot="162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11,28 cm</a:t>
                </a:r>
              </a:p>
            </p:txBody>
          </p:sp>
          <p:cxnSp>
            <p:nvCxnSpPr>
              <p:cNvPr id="106" name="Rett linje 105">
                <a:extLst>
                  <a:ext uri="{FF2B5EF4-FFF2-40B4-BE49-F238E27FC236}">
                    <a16:creationId xmlns:a16="http://schemas.microsoft.com/office/drawing/2014/main" id="{BB928164-D999-9747-8045-A70F91E5614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540284" y="203199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Rett linje 106">
                <a:extLst>
                  <a:ext uri="{FF2B5EF4-FFF2-40B4-BE49-F238E27FC236}">
                    <a16:creationId xmlns:a16="http://schemas.microsoft.com/office/drawing/2014/main" id="{C7477409-7230-4247-BA24-6E66275F588F}"/>
                  </a:ext>
                </a:extLst>
              </p:cNvPr>
              <p:cNvCxnSpPr/>
              <p:nvPr userDrawn="1"/>
            </p:nvCxnSpPr>
            <p:spPr>
              <a:xfrm rot="16200000">
                <a:off x="-208461" y="6773298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Rett linje 107">
                <a:extLst>
                  <a:ext uri="{FF2B5EF4-FFF2-40B4-BE49-F238E27FC236}">
                    <a16:creationId xmlns:a16="http://schemas.microsoft.com/office/drawing/2014/main" id="{1DEAA521-022B-7E41-855C-0F5D51E729B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194396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9" name="TekstSylinder 108">
              <a:extLst>
                <a:ext uri="{FF2B5EF4-FFF2-40B4-BE49-F238E27FC236}">
                  <a16:creationId xmlns:a16="http://schemas.microsoft.com/office/drawing/2014/main" id="{45B3E6E9-F77A-DD45-98C1-8C513069745F}"/>
                </a:ext>
              </a:extLst>
            </p:cNvPr>
            <p:cNvSpPr txBox="1"/>
            <p:nvPr userDrawn="1"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nb-NO" sz="800">
                  <a:solidFill>
                    <a:schemeClr val="tx1"/>
                  </a:solidFill>
                  <a:latin typeface="+mn-lt"/>
                </a:rPr>
                <a:t>Oslo 2019</a:t>
              </a:r>
            </a:p>
          </p:txBody>
        </p:sp>
      </p:grpSp>
      <p:grpSp>
        <p:nvGrpSpPr>
          <p:cNvPr id="8" name="Gruppe 7">
            <a:extLst>
              <a:ext uri="{FF2B5EF4-FFF2-40B4-BE49-F238E27FC236}">
                <a16:creationId xmlns:a16="http://schemas.microsoft.com/office/drawing/2014/main" id="{CBB6964B-BA5A-DD48-A089-32057D28988E}"/>
              </a:ext>
            </a:extLst>
          </p:cNvPr>
          <p:cNvGrpSpPr/>
          <p:nvPr/>
        </p:nvGrpSpPr>
        <p:grpSpPr>
          <a:xfrm>
            <a:off x="12252770" y="1"/>
            <a:ext cx="1165167" cy="4935681"/>
            <a:chOff x="12252770" y="1"/>
            <a:chExt cx="1165167" cy="4935681"/>
          </a:xfrm>
        </p:grpSpPr>
        <p:grpSp>
          <p:nvGrpSpPr>
            <p:cNvPr id="110" name="Gruppe 109">
              <a:extLst>
                <a:ext uri="{FF2B5EF4-FFF2-40B4-BE49-F238E27FC236}">
                  <a16:creationId xmlns:a16="http://schemas.microsoft.com/office/drawing/2014/main" id="{C9C92012-9FC3-2E4E-BE38-A18855EFBC7C}"/>
                </a:ext>
              </a:extLst>
            </p:cNvPr>
            <p:cNvGrpSpPr/>
            <p:nvPr userDrawn="1"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111" name="Rektangel 110">
                <a:extLst>
                  <a:ext uri="{FF2B5EF4-FFF2-40B4-BE49-F238E27FC236}">
                    <a16:creationId xmlns:a16="http://schemas.microsoft.com/office/drawing/2014/main" id="{D9D0B4AE-0662-2F43-8093-C11987AA9007}"/>
                  </a:ext>
                </a:extLst>
              </p:cNvPr>
              <p:cNvSpPr/>
              <p:nvPr userDrawn="1"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112" name="Gruppe 111">
                <a:extLst>
                  <a:ext uri="{FF2B5EF4-FFF2-40B4-BE49-F238E27FC236}">
                    <a16:creationId xmlns:a16="http://schemas.microsoft.com/office/drawing/2014/main" id="{45F59ADC-46DD-CC40-AC59-6E98221334D7}"/>
                  </a:ext>
                </a:extLst>
              </p:cNvPr>
              <p:cNvGrpSpPr/>
              <p:nvPr userDrawn="1"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113" name="Gruppe 112">
                  <a:extLst>
                    <a:ext uri="{FF2B5EF4-FFF2-40B4-BE49-F238E27FC236}">
                      <a16:creationId xmlns:a16="http://schemas.microsoft.com/office/drawing/2014/main" id="{CD074050-EE73-4342-AFCE-05394593BD2F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123" name="Rektangel 122">
                    <a:extLst>
                      <a:ext uri="{FF2B5EF4-FFF2-40B4-BE49-F238E27FC236}">
                        <a16:creationId xmlns:a16="http://schemas.microsoft.com/office/drawing/2014/main" id="{1377A3AD-D44C-0742-9B48-A685AE324C7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4" name="Rektangel 123">
                    <a:extLst>
                      <a:ext uri="{FF2B5EF4-FFF2-40B4-BE49-F238E27FC236}">
                        <a16:creationId xmlns:a16="http://schemas.microsoft.com/office/drawing/2014/main" id="{A78EDC14-E0FB-D84C-817C-F708E18EAB4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5" name="Rektangel 124">
                    <a:extLst>
                      <a:ext uri="{FF2B5EF4-FFF2-40B4-BE49-F238E27FC236}">
                        <a16:creationId xmlns:a16="http://schemas.microsoft.com/office/drawing/2014/main" id="{DC4DBF56-E631-6343-BC9A-AFB883B4195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14" name="Gruppe 113">
                  <a:extLst>
                    <a:ext uri="{FF2B5EF4-FFF2-40B4-BE49-F238E27FC236}">
                      <a16:creationId xmlns:a16="http://schemas.microsoft.com/office/drawing/2014/main" id="{85B84A1D-B5F3-D14A-B84E-F6637105161F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120" name="Rektangel 119">
                    <a:extLst>
                      <a:ext uri="{FF2B5EF4-FFF2-40B4-BE49-F238E27FC236}">
                        <a16:creationId xmlns:a16="http://schemas.microsoft.com/office/drawing/2014/main" id="{0B13B0B7-FEB5-1B40-86D4-F84FFECAFA5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1" name="Rektangel 120">
                    <a:extLst>
                      <a:ext uri="{FF2B5EF4-FFF2-40B4-BE49-F238E27FC236}">
                        <a16:creationId xmlns:a16="http://schemas.microsoft.com/office/drawing/2014/main" id="{CED241D4-53D9-B546-A17C-D2A3C0F01BA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2" name="Rektangel 121">
                    <a:extLst>
                      <a:ext uri="{FF2B5EF4-FFF2-40B4-BE49-F238E27FC236}">
                        <a16:creationId xmlns:a16="http://schemas.microsoft.com/office/drawing/2014/main" id="{BD2FDEE2-59C5-2244-8D48-B748B21F44E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15" name="Gruppe 114">
                  <a:extLst>
                    <a:ext uri="{FF2B5EF4-FFF2-40B4-BE49-F238E27FC236}">
                      <a16:creationId xmlns:a16="http://schemas.microsoft.com/office/drawing/2014/main" id="{353F38E4-440D-D14F-A3C3-220E2A725180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116" name="Rektangel 115">
                    <a:extLst>
                      <a:ext uri="{FF2B5EF4-FFF2-40B4-BE49-F238E27FC236}">
                        <a16:creationId xmlns:a16="http://schemas.microsoft.com/office/drawing/2014/main" id="{88F57B44-0B4E-2741-9DB9-91D02336B1A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7" name="Rektangel 116">
                    <a:extLst>
                      <a:ext uri="{FF2B5EF4-FFF2-40B4-BE49-F238E27FC236}">
                        <a16:creationId xmlns:a16="http://schemas.microsoft.com/office/drawing/2014/main" id="{39067185-4605-874B-893C-F2B4942611E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8" name="Rektangel 117">
                    <a:extLst>
                      <a:ext uri="{FF2B5EF4-FFF2-40B4-BE49-F238E27FC236}">
                        <a16:creationId xmlns:a16="http://schemas.microsoft.com/office/drawing/2014/main" id="{7FC7A109-0231-844F-B452-CE563CE3F06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9" name="Rektangel 118">
                    <a:extLst>
                      <a:ext uri="{FF2B5EF4-FFF2-40B4-BE49-F238E27FC236}">
                        <a16:creationId xmlns:a16="http://schemas.microsoft.com/office/drawing/2014/main" id="{39A195BA-5772-5944-8FDB-4AA90CCBAB4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126" name="TekstSylinder 125">
              <a:extLst>
                <a:ext uri="{FF2B5EF4-FFF2-40B4-BE49-F238E27FC236}">
                  <a16:creationId xmlns:a16="http://schemas.microsoft.com/office/drawing/2014/main" id="{3484B298-00C0-F64D-9790-F98610961696}"/>
                </a:ext>
              </a:extLst>
            </p:cNvPr>
            <p:cNvSpPr txBox="1"/>
            <p:nvPr userDrawn="1"/>
          </p:nvSpPr>
          <p:spPr>
            <a:xfrm>
              <a:off x="12252771" y="3429000"/>
              <a:ext cx="1127661" cy="150668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</p:txBody>
        </p:sp>
        <p:cxnSp>
          <p:nvCxnSpPr>
            <p:cNvPr id="11" name="Vinkel 10">
              <a:extLst>
                <a:ext uri="{FF2B5EF4-FFF2-40B4-BE49-F238E27FC236}">
                  <a16:creationId xmlns:a16="http://schemas.microsoft.com/office/drawing/2014/main" id="{78D3CBB5-2B72-8343-94A5-B544F70D8B49}"/>
                </a:ext>
              </a:extLst>
            </p:cNvPr>
            <p:cNvCxnSpPr>
              <a:cxnSpLocks/>
              <a:stCxn id="123" idx="3"/>
              <a:endCxn id="120" idx="3"/>
            </p:cNvCxnSpPr>
            <p:nvPr userDrawn="1"/>
          </p:nvCxnSpPr>
          <p:spPr>
            <a:xfrm>
              <a:off x="12610441" y="212088"/>
              <a:ext cx="12700" cy="955970"/>
            </a:xfrm>
            <a:prstGeom prst="bentConnector3">
              <a:avLst>
                <a:gd name="adj1" fmla="val 1025000"/>
              </a:avLst>
            </a:prstGeom>
            <a:ln cap="sq">
              <a:solidFill>
                <a:schemeClr val="tx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kstSylinder 16">
              <a:extLst>
                <a:ext uri="{FF2B5EF4-FFF2-40B4-BE49-F238E27FC236}">
                  <a16:creationId xmlns:a16="http://schemas.microsoft.com/office/drawing/2014/main" id="{19819DB8-B612-BD4F-87C2-D875F61C4A97}"/>
                </a:ext>
              </a:extLst>
            </p:cNvPr>
            <p:cNvSpPr txBox="1"/>
            <p:nvPr userDrawn="1"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l"/>
              <a:r>
                <a:rPr lang="nb-NO" sz="700">
                  <a:solidFill>
                    <a:schemeClr val="tx1"/>
                  </a:solidFill>
                  <a:latin typeface="+mn-lt"/>
                </a:rPr>
                <a:t>Mørk blå og mørk grønn bakgrunn, skal alltid ha negativ tekst/logo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70092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</p:sldLayoutIdLst>
  <p:hf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lnSpc>
          <a:spcPct val="100000"/>
        </a:lnSpc>
        <a:spcBef>
          <a:spcPts val="1200"/>
        </a:spcBef>
        <a:buSzPct val="100000"/>
        <a:buFontTx/>
        <a:buBlip>
          <a:blip r:embed="rId6"/>
        </a:buBlip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396000" indent="-180000" algn="l" defTabSz="914400" rtl="0" eaLnBrk="1" latinLnBrk="0" hangingPunct="1">
        <a:lnSpc>
          <a:spcPct val="100000"/>
        </a:lnSpc>
        <a:spcBef>
          <a:spcPts val="600"/>
        </a:spcBef>
        <a:buClr>
          <a:schemeClr val="tx2"/>
        </a:buClr>
        <a:buSzPct val="110000"/>
        <a:buFont typeface="Arial" panose="020B0604020202020204" pitchFamily="34" charset="0"/>
        <a:buChar char="•"/>
        <a:defRPr sz="17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576000" indent="-180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5"/>
        </a:buClr>
        <a:buFont typeface="Wingdings" pitchFamily="2" charset="2"/>
        <a:buChar char="§"/>
        <a:tabLst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756000" indent="-180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2"/>
        </a:buClr>
        <a:buFont typeface="Wingdings" pitchFamily="2" charset="2"/>
        <a:buChar char="§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936000" indent="-180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6"/>
        </a:buClr>
        <a:buFont typeface="Wingdings" pitchFamily="2" charset="2"/>
        <a:buChar char="§"/>
        <a:tabLst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pos="438" userDrawn="1">
          <p15:clr>
            <a:srgbClr val="F26B43"/>
          </p15:clr>
        </p15:guide>
        <p15:guide id="3" pos="7242">
          <p15:clr>
            <a:srgbClr val="F26B43"/>
          </p15:clr>
        </p15:guide>
        <p15:guide id="4" pos="2560">
          <p15:clr>
            <a:srgbClr val="F26B43"/>
          </p15:clr>
        </p15:guide>
        <p15:guide id="5" pos="1282">
          <p15:clr>
            <a:srgbClr val="F26B43"/>
          </p15:clr>
        </p15:guide>
        <p15:guide id="6" pos="5120">
          <p15:clr>
            <a:srgbClr val="F26B43"/>
          </p15:clr>
        </p15:guide>
        <p15:guide id="7" pos="6403">
          <p15:clr>
            <a:srgbClr val="F26B43"/>
          </p15:clr>
        </p15:guide>
        <p15:guide id="8" orient="horz" pos="1280">
          <p15:clr>
            <a:srgbClr val="F26B43"/>
          </p15:clr>
        </p15:guide>
        <p15:guide id="9" orient="horz" pos="2561">
          <p15:clr>
            <a:srgbClr val="F26B43"/>
          </p15:clr>
        </p15:guide>
        <p15:guide id="10" orient="horz" pos="3838">
          <p15:clr>
            <a:srgbClr val="F26B43"/>
          </p15:clr>
        </p15:guide>
        <p15:guide id="11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7D19DB-E18F-4144-9CBC-76AF7C95E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0001"/>
            <a:ext cx="9469438" cy="1311999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E42F49-DDD6-394E-A8FF-1D33FFDB04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6" y="2032000"/>
            <a:ext cx="9469438" cy="406079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/>
          </a:p>
        </p:txBody>
      </p:sp>
      <p:grpSp>
        <p:nvGrpSpPr>
          <p:cNvPr id="7" name="Gruppe 6">
            <a:extLst>
              <a:ext uri="{FF2B5EF4-FFF2-40B4-BE49-F238E27FC236}">
                <a16:creationId xmlns:a16="http://schemas.microsoft.com/office/drawing/2014/main" id="{D82277FC-07F1-AB47-941F-3BC464842E95}"/>
              </a:ext>
            </a:extLst>
          </p:cNvPr>
          <p:cNvGrpSpPr/>
          <p:nvPr/>
        </p:nvGrpSpPr>
        <p:grpSpPr>
          <a:xfrm>
            <a:off x="-715963" y="-1306644"/>
            <a:ext cx="12909163" cy="8164644"/>
            <a:chOff x="-715963" y="-1306644"/>
            <a:chExt cx="12909163" cy="8164644"/>
          </a:xfrm>
        </p:grpSpPr>
        <p:grpSp>
          <p:nvGrpSpPr>
            <p:cNvPr id="51" name="Gruppe 50">
              <a:extLst>
                <a:ext uri="{FF2B5EF4-FFF2-40B4-BE49-F238E27FC236}">
                  <a16:creationId xmlns:a16="http://schemas.microsoft.com/office/drawing/2014/main" id="{B44CDB01-E460-3643-978B-976DFDCDC9FE}"/>
                </a:ext>
              </a:extLst>
            </p:cNvPr>
            <p:cNvGrpSpPr/>
            <p:nvPr userDrawn="1"/>
          </p:nvGrpSpPr>
          <p:grpSpPr>
            <a:xfrm>
              <a:off x="-800" y="-1306644"/>
              <a:ext cx="12194000" cy="1075340"/>
              <a:chOff x="-800" y="-1229864"/>
              <a:chExt cx="12194000" cy="1075340"/>
            </a:xfrm>
          </p:grpSpPr>
          <p:grpSp>
            <p:nvGrpSpPr>
              <p:cNvPr id="52" name="Gruppe 51">
                <a:extLst>
                  <a:ext uri="{FF2B5EF4-FFF2-40B4-BE49-F238E27FC236}">
                    <a16:creationId xmlns:a16="http://schemas.microsoft.com/office/drawing/2014/main" id="{DBE46DEF-60E7-5B46-AD1B-A57A5C59CA43}"/>
                  </a:ext>
                </a:extLst>
              </p:cNvPr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  <a:solidFill>
                <a:schemeClr val="bg1"/>
              </a:solidFill>
            </p:grpSpPr>
            <p:sp>
              <p:nvSpPr>
                <p:cNvPr id="88" name="Rektangel 87">
                  <a:extLst>
                    <a:ext uri="{FF2B5EF4-FFF2-40B4-BE49-F238E27FC236}">
                      <a16:creationId xmlns:a16="http://schemas.microsoft.com/office/drawing/2014/main" id="{F13331D1-F609-AD44-83BF-BAEF95BF22E3}"/>
                    </a:ext>
                  </a:extLst>
                </p:cNvPr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NO" sz="70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5,64 cm</a:t>
                  </a:r>
                </a:p>
              </p:txBody>
            </p:sp>
            <p:sp>
              <p:nvSpPr>
                <p:cNvPr id="89" name="Rektangel 88">
                  <a:extLst>
                    <a:ext uri="{FF2B5EF4-FFF2-40B4-BE49-F238E27FC236}">
                      <a16:creationId xmlns:a16="http://schemas.microsoft.com/office/drawing/2014/main" id="{601DC206-D487-2146-B60B-9346351B6209}"/>
                    </a:ext>
                  </a:extLst>
                </p:cNvPr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0" name="Rektangel 89">
                  <a:extLst>
                    <a:ext uri="{FF2B5EF4-FFF2-40B4-BE49-F238E27FC236}">
                      <a16:creationId xmlns:a16="http://schemas.microsoft.com/office/drawing/2014/main" id="{95563654-18C4-E049-B075-EFAE23D27B7F}"/>
                    </a:ext>
                  </a:extLst>
                </p:cNvPr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1" name="Rektangel 90">
                  <a:extLst>
                    <a:ext uri="{FF2B5EF4-FFF2-40B4-BE49-F238E27FC236}">
                      <a16:creationId xmlns:a16="http://schemas.microsoft.com/office/drawing/2014/main" id="{C723BB83-6916-7F48-8496-B45E04B52E9D}"/>
                    </a:ext>
                  </a:extLst>
                </p:cNvPr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2" name="Rektangel 91">
                  <a:extLst>
                    <a:ext uri="{FF2B5EF4-FFF2-40B4-BE49-F238E27FC236}">
                      <a16:creationId xmlns:a16="http://schemas.microsoft.com/office/drawing/2014/main" id="{61EE50B3-2E35-D042-B07B-22CB8798A169}"/>
                    </a:ext>
                  </a:extLst>
                </p:cNvPr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3" name="Rektangel 92">
                  <a:extLst>
                    <a:ext uri="{FF2B5EF4-FFF2-40B4-BE49-F238E27FC236}">
                      <a16:creationId xmlns:a16="http://schemas.microsoft.com/office/drawing/2014/main" id="{5F396E9B-C02C-E549-8D9D-2F635A7A1EE2}"/>
                    </a:ext>
                  </a:extLst>
                </p:cNvPr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</p:grpSp>
          <p:cxnSp>
            <p:nvCxnSpPr>
              <p:cNvPr id="53" name="Rett linje 52">
                <a:extLst>
                  <a:ext uri="{FF2B5EF4-FFF2-40B4-BE49-F238E27FC236}">
                    <a16:creationId xmlns:a16="http://schemas.microsoft.com/office/drawing/2014/main" id="{E17FFD9C-CA80-F742-92C1-C8300BFFB9C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032200" y="-327852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Rett linje 55">
                <a:extLst>
                  <a:ext uri="{FF2B5EF4-FFF2-40B4-BE49-F238E27FC236}">
                    <a16:creationId xmlns:a16="http://schemas.microsoft.com/office/drawing/2014/main" id="{FE2AF690-3FA9-A94A-B8B5-A8D7675F87F1}"/>
                  </a:ext>
                </a:extLst>
              </p:cNvPr>
              <p:cNvCxnSpPr>
                <a:cxnSpLocks/>
                <a:stCxn id="78" idx="3"/>
              </p:cNvCxnSpPr>
              <p:nvPr userDrawn="1"/>
            </p:nvCxnSpPr>
            <p:spPr>
              <a:xfrm>
                <a:off x="4060800" y="-1010827"/>
                <a:ext cx="3600" cy="8563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Rett linje 58">
                <a:extLst>
                  <a:ext uri="{FF2B5EF4-FFF2-40B4-BE49-F238E27FC236}">
                    <a16:creationId xmlns:a16="http://schemas.microsoft.com/office/drawing/2014/main" id="{F4468E54-BA10-7244-BE9E-3618081B2E29}"/>
                  </a:ext>
                </a:extLst>
              </p:cNvPr>
              <p:cNvCxnSpPr>
                <a:cxnSpLocks/>
                <a:stCxn id="80" idx="3"/>
              </p:cNvCxnSpPr>
              <p:nvPr userDrawn="1"/>
            </p:nvCxnSpPr>
            <p:spPr>
              <a:xfrm>
                <a:off x="6090400" y="-887727"/>
                <a:ext cx="5400" cy="7332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Rett linje 59">
                <a:extLst>
                  <a:ext uri="{FF2B5EF4-FFF2-40B4-BE49-F238E27FC236}">
                    <a16:creationId xmlns:a16="http://schemas.microsoft.com/office/drawing/2014/main" id="{802EFB61-8B6A-3448-AEFC-573BD73CBA7B}"/>
                  </a:ext>
                </a:extLst>
              </p:cNvPr>
              <p:cNvCxnSpPr>
                <a:cxnSpLocks/>
                <a:stCxn id="76" idx="1"/>
              </p:cNvCxnSpPr>
              <p:nvPr userDrawn="1"/>
            </p:nvCxnSpPr>
            <p:spPr>
              <a:xfrm>
                <a:off x="0" y="-1126825"/>
                <a:ext cx="0" cy="9723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Rett linje 60">
                <a:extLst>
                  <a:ext uri="{FF2B5EF4-FFF2-40B4-BE49-F238E27FC236}">
                    <a16:creationId xmlns:a16="http://schemas.microsoft.com/office/drawing/2014/main" id="{4495D86F-83BB-D841-819E-E7EFE4C86368}"/>
                  </a:ext>
                </a:extLst>
              </p:cNvPr>
              <p:cNvCxnSpPr>
                <a:cxnSpLocks/>
                <a:stCxn id="82" idx="3"/>
              </p:cNvCxnSpPr>
              <p:nvPr userDrawn="1"/>
            </p:nvCxnSpPr>
            <p:spPr>
              <a:xfrm>
                <a:off x="8128000" y="-764627"/>
                <a:ext cx="800" cy="6101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Rett linje 62">
                <a:extLst>
                  <a:ext uri="{FF2B5EF4-FFF2-40B4-BE49-F238E27FC236}">
                    <a16:creationId xmlns:a16="http://schemas.microsoft.com/office/drawing/2014/main" id="{F6759061-AE87-FB4F-BE6C-CA10D3EF2F63}"/>
                  </a:ext>
                </a:extLst>
              </p:cNvPr>
              <p:cNvCxnSpPr>
                <a:cxnSpLocks/>
                <a:stCxn id="86" idx="3"/>
              </p:cNvCxnSpPr>
              <p:nvPr userDrawn="1"/>
            </p:nvCxnSpPr>
            <p:spPr>
              <a:xfrm>
                <a:off x="12192000" y="-518425"/>
                <a:ext cx="1200" cy="3639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Rett linje 67">
                <a:extLst>
                  <a:ext uri="{FF2B5EF4-FFF2-40B4-BE49-F238E27FC236}">
                    <a16:creationId xmlns:a16="http://schemas.microsoft.com/office/drawing/2014/main" id="{966CD6C9-85A9-6242-A16C-A89819B4F63B}"/>
                  </a:ext>
                </a:extLst>
              </p:cNvPr>
              <p:cNvCxnSpPr>
                <a:cxnSpLocks/>
                <a:stCxn id="84" idx="3"/>
              </p:cNvCxnSpPr>
              <p:nvPr userDrawn="1"/>
            </p:nvCxnSpPr>
            <p:spPr>
              <a:xfrm>
                <a:off x="10156824" y="-641527"/>
                <a:ext cx="4176" cy="4870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9" name="Gruppe 68">
                <a:extLst>
                  <a:ext uri="{FF2B5EF4-FFF2-40B4-BE49-F238E27FC236}">
                    <a16:creationId xmlns:a16="http://schemas.microsoft.com/office/drawing/2014/main" id="{D22EC228-3961-D047-A490-0051EFBFB484}"/>
                  </a:ext>
                </a:extLst>
              </p:cNvPr>
              <p:cNvGrpSpPr/>
              <p:nvPr userDrawn="1"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86" name="Rektangel 85">
                  <a:extLst>
                    <a:ext uri="{FF2B5EF4-FFF2-40B4-BE49-F238E27FC236}">
                      <a16:creationId xmlns:a16="http://schemas.microsoft.com/office/drawing/2014/main" id="{60D4D8E5-28E3-D043-872D-3C90EECEC9C1}"/>
                    </a:ext>
                  </a:extLst>
                </p:cNvPr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33,87 cm</a:t>
                  </a:r>
                </a:p>
              </p:txBody>
            </p:sp>
            <p:cxnSp>
              <p:nvCxnSpPr>
                <p:cNvPr id="87" name="Rett linje 86">
                  <a:extLst>
                    <a:ext uri="{FF2B5EF4-FFF2-40B4-BE49-F238E27FC236}">
                      <a16:creationId xmlns:a16="http://schemas.microsoft.com/office/drawing/2014/main" id="{22AC440B-D129-2B46-906C-241A275D07F7}"/>
                    </a:ext>
                  </a:extLst>
                </p:cNvPr>
                <p:cNvCxnSpPr/>
                <p:nvPr userDrawn="1"/>
              </p:nvCxnSpPr>
              <p:spPr>
                <a:xfrm>
                  <a:off x="0" y="-480093"/>
                  <a:ext cx="12192000" cy="1129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0" name="Gruppe 69">
                <a:extLst>
                  <a:ext uri="{FF2B5EF4-FFF2-40B4-BE49-F238E27FC236}">
                    <a16:creationId xmlns:a16="http://schemas.microsoft.com/office/drawing/2014/main" id="{DD245E6A-62D8-444C-8F4C-FA46DF1ACBF1}"/>
                  </a:ext>
                </a:extLst>
              </p:cNvPr>
              <p:cNvGrpSpPr/>
              <p:nvPr userDrawn="1"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84" name="Rektangel 83">
                  <a:extLst>
                    <a:ext uri="{FF2B5EF4-FFF2-40B4-BE49-F238E27FC236}">
                      <a16:creationId xmlns:a16="http://schemas.microsoft.com/office/drawing/2014/main" id="{A6F930F5-1F42-8C44-912D-1E7AD767D42A}"/>
                    </a:ext>
                  </a:extLst>
                </p:cNvPr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28,20 cm</a:t>
                  </a:r>
                </a:p>
              </p:txBody>
            </p:sp>
            <p:cxnSp>
              <p:nvCxnSpPr>
                <p:cNvPr id="85" name="Rett linje 84">
                  <a:extLst>
                    <a:ext uri="{FF2B5EF4-FFF2-40B4-BE49-F238E27FC236}">
                      <a16:creationId xmlns:a16="http://schemas.microsoft.com/office/drawing/2014/main" id="{0718B71B-1735-BA42-B9A4-84E37EF8111A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724066"/>
                  <a:ext cx="10156824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1" name="Gruppe 70">
                <a:extLst>
                  <a:ext uri="{FF2B5EF4-FFF2-40B4-BE49-F238E27FC236}">
                    <a16:creationId xmlns:a16="http://schemas.microsoft.com/office/drawing/2014/main" id="{7E1BCEC3-3A90-3740-BE0E-0C15D80AFDE3}"/>
                  </a:ext>
                </a:extLst>
              </p:cNvPr>
              <p:cNvGrpSpPr/>
              <p:nvPr userDrawn="1"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82" name="Rektangel 81">
                  <a:extLst>
                    <a:ext uri="{FF2B5EF4-FFF2-40B4-BE49-F238E27FC236}">
                      <a16:creationId xmlns:a16="http://schemas.microsoft.com/office/drawing/2014/main" id="{ABCA5FB8-8529-FD49-9610-5B2DAE59151B}"/>
                    </a:ext>
                  </a:extLst>
                </p:cNvPr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22,56 cm</a:t>
                  </a:r>
                </a:p>
              </p:txBody>
            </p:sp>
            <p:cxnSp>
              <p:nvCxnSpPr>
                <p:cNvPr id="83" name="Rett linje 82">
                  <a:extLst>
                    <a:ext uri="{FF2B5EF4-FFF2-40B4-BE49-F238E27FC236}">
                      <a16:creationId xmlns:a16="http://schemas.microsoft.com/office/drawing/2014/main" id="{DF3ADDFA-CA5C-4347-8A76-E401BD2421C4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985856"/>
                  <a:ext cx="81280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2" name="Gruppe 71">
                <a:extLst>
                  <a:ext uri="{FF2B5EF4-FFF2-40B4-BE49-F238E27FC236}">
                    <a16:creationId xmlns:a16="http://schemas.microsoft.com/office/drawing/2014/main" id="{E373B03A-43B9-F247-98EA-F0F315D19065}"/>
                  </a:ext>
                </a:extLst>
              </p:cNvPr>
              <p:cNvGrpSpPr/>
              <p:nvPr userDrawn="1"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80" name="Rektangel 79">
                  <a:extLst>
                    <a:ext uri="{FF2B5EF4-FFF2-40B4-BE49-F238E27FC236}">
                      <a16:creationId xmlns:a16="http://schemas.microsoft.com/office/drawing/2014/main" id="{D7CC119A-59B2-4E45-ABF4-12CC9863D8DB}"/>
                    </a:ext>
                  </a:extLst>
                </p:cNvPr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16,92 cm</a:t>
                  </a:r>
                </a:p>
              </p:txBody>
            </p:sp>
            <p:cxnSp>
              <p:nvCxnSpPr>
                <p:cNvPr id="81" name="Rett linje 80">
                  <a:extLst>
                    <a:ext uri="{FF2B5EF4-FFF2-40B4-BE49-F238E27FC236}">
                      <a16:creationId xmlns:a16="http://schemas.microsoft.com/office/drawing/2014/main" id="{29E19601-BF3A-6945-B6EA-B39B514666DF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247646"/>
                  <a:ext cx="6091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3" name="Gruppe 72">
                <a:extLst>
                  <a:ext uri="{FF2B5EF4-FFF2-40B4-BE49-F238E27FC236}">
                    <a16:creationId xmlns:a16="http://schemas.microsoft.com/office/drawing/2014/main" id="{46D3E486-E9D7-D246-8D34-D3E03C5ADDA2}"/>
                  </a:ext>
                </a:extLst>
              </p:cNvPr>
              <p:cNvGrpSpPr/>
              <p:nvPr userDrawn="1"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78" name="Rektangel 77">
                  <a:extLst>
                    <a:ext uri="{FF2B5EF4-FFF2-40B4-BE49-F238E27FC236}">
                      <a16:creationId xmlns:a16="http://schemas.microsoft.com/office/drawing/2014/main" id="{2924E641-B14F-9342-93B1-45270397C558}"/>
                    </a:ext>
                  </a:extLst>
                </p:cNvPr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11,28 cm</a:t>
                  </a:r>
                </a:p>
              </p:txBody>
            </p:sp>
            <p:cxnSp>
              <p:nvCxnSpPr>
                <p:cNvPr id="79" name="Rett linje 78">
                  <a:extLst>
                    <a:ext uri="{FF2B5EF4-FFF2-40B4-BE49-F238E27FC236}">
                      <a16:creationId xmlns:a16="http://schemas.microsoft.com/office/drawing/2014/main" id="{7289E497-4845-2B47-8B11-9AA2E9007152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509436"/>
                  <a:ext cx="40608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4" name="Gruppe 73">
                <a:extLst>
                  <a:ext uri="{FF2B5EF4-FFF2-40B4-BE49-F238E27FC236}">
                    <a16:creationId xmlns:a16="http://schemas.microsoft.com/office/drawing/2014/main" id="{A4AE3721-B59D-6F4A-8398-9214B952E02F}"/>
                  </a:ext>
                </a:extLst>
              </p:cNvPr>
              <p:cNvGrpSpPr/>
              <p:nvPr userDrawn="1"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76" name="Rektangel 75">
                  <a:extLst>
                    <a:ext uri="{FF2B5EF4-FFF2-40B4-BE49-F238E27FC236}">
                      <a16:creationId xmlns:a16="http://schemas.microsoft.com/office/drawing/2014/main" id="{D735E99D-5AF9-174C-8E83-28479BD52A3E}"/>
                    </a:ext>
                  </a:extLst>
                </p:cNvPr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2,82 cm</a:t>
                  </a:r>
                </a:p>
              </p:txBody>
            </p:sp>
            <p:cxnSp>
              <p:nvCxnSpPr>
                <p:cNvPr id="77" name="Rett linje 76">
                  <a:extLst>
                    <a:ext uri="{FF2B5EF4-FFF2-40B4-BE49-F238E27FC236}">
                      <a16:creationId xmlns:a16="http://schemas.microsoft.com/office/drawing/2014/main" id="{A70D7560-61DB-994A-87B8-39AAE2B011A2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764452"/>
                  <a:ext cx="1015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75" name="Rett linje 74">
                <a:extLst>
                  <a:ext uri="{FF2B5EF4-FFF2-40B4-BE49-F238E27FC236}">
                    <a16:creationId xmlns:a16="http://schemas.microsoft.com/office/drawing/2014/main" id="{6BB287FE-25B7-6E46-A8D8-09106D1DE5E0}"/>
                  </a:ext>
                </a:extLst>
              </p:cNvPr>
              <p:cNvCxnSpPr/>
              <p:nvPr userDrawn="1"/>
            </p:nvCxnSpPr>
            <p:spPr>
              <a:xfrm>
                <a:off x="1015200" y="-1113866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4" name="Gruppe 93">
              <a:extLst>
                <a:ext uri="{FF2B5EF4-FFF2-40B4-BE49-F238E27FC236}">
                  <a16:creationId xmlns:a16="http://schemas.microsoft.com/office/drawing/2014/main" id="{2C16CF82-97BF-0148-B86A-9951B518F6E9}"/>
                </a:ext>
              </a:extLst>
            </p:cNvPr>
            <p:cNvGrpSpPr/>
            <p:nvPr userDrawn="1"/>
          </p:nvGrpSpPr>
          <p:grpSpPr>
            <a:xfrm>
              <a:off x="-715963" y="-4004"/>
              <a:ext cx="590564" cy="6862004"/>
              <a:chOff x="-715963" y="-4004"/>
              <a:chExt cx="590564" cy="6862004"/>
            </a:xfrm>
          </p:grpSpPr>
          <p:sp>
            <p:nvSpPr>
              <p:cNvPr id="95" name="Rektangel 94">
                <a:extLst>
                  <a:ext uri="{FF2B5EF4-FFF2-40B4-BE49-F238E27FC236}">
                    <a16:creationId xmlns:a16="http://schemas.microsoft.com/office/drawing/2014/main" id="{CF65C379-267C-BB4F-A4C0-EF3E35389651}"/>
                  </a:ext>
                </a:extLst>
              </p:cNvPr>
              <p:cNvSpPr/>
              <p:nvPr/>
            </p:nvSpPr>
            <p:spPr>
              <a:xfrm rot="162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2,13 cm</a:t>
                </a:r>
              </a:p>
            </p:txBody>
          </p:sp>
          <p:sp>
            <p:nvSpPr>
              <p:cNvPr id="96" name="Rektangel 95">
                <a:extLst>
                  <a:ext uri="{FF2B5EF4-FFF2-40B4-BE49-F238E27FC236}">
                    <a16:creationId xmlns:a16="http://schemas.microsoft.com/office/drawing/2014/main" id="{B4C47047-2EED-5F40-82EE-04A3BFEAD50C}"/>
                  </a:ext>
                </a:extLst>
              </p:cNvPr>
              <p:cNvSpPr/>
              <p:nvPr userDrawn="1"/>
            </p:nvSpPr>
            <p:spPr>
              <a:xfrm rot="162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97" name="Rektangel 96">
                <a:extLst>
                  <a:ext uri="{FF2B5EF4-FFF2-40B4-BE49-F238E27FC236}">
                    <a16:creationId xmlns:a16="http://schemas.microsoft.com/office/drawing/2014/main" id="{8B1E96CC-ED06-AA41-8932-E34FD694D0DE}"/>
                  </a:ext>
                </a:extLst>
              </p:cNvPr>
              <p:cNvSpPr/>
              <p:nvPr userDrawn="1"/>
            </p:nvSpPr>
            <p:spPr>
              <a:xfrm rot="162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5,64 cm</a:t>
                </a:r>
              </a:p>
            </p:txBody>
          </p:sp>
          <p:sp>
            <p:nvSpPr>
              <p:cNvPr id="98" name="Rektangel 97">
                <a:extLst>
                  <a:ext uri="{FF2B5EF4-FFF2-40B4-BE49-F238E27FC236}">
                    <a16:creationId xmlns:a16="http://schemas.microsoft.com/office/drawing/2014/main" id="{642D5F4C-819A-1748-9143-910B7D3857BC}"/>
                  </a:ext>
                </a:extLst>
              </p:cNvPr>
              <p:cNvSpPr/>
              <p:nvPr userDrawn="1"/>
            </p:nvSpPr>
            <p:spPr>
              <a:xfrm rot="162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5,64 cm</a:t>
                </a:r>
              </a:p>
            </p:txBody>
          </p:sp>
          <p:cxnSp>
            <p:nvCxnSpPr>
              <p:cNvPr id="99" name="Rett linje 98">
                <a:extLst>
                  <a:ext uri="{FF2B5EF4-FFF2-40B4-BE49-F238E27FC236}">
                    <a16:creationId xmlns:a16="http://schemas.microsoft.com/office/drawing/2014/main" id="{980BA797-8DD7-B649-833E-3D97C11FD37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397673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Rett linje 99">
                <a:extLst>
                  <a:ext uri="{FF2B5EF4-FFF2-40B4-BE49-F238E27FC236}">
                    <a16:creationId xmlns:a16="http://schemas.microsoft.com/office/drawing/2014/main" id="{BC32A0A9-54E5-CD4C-BE81-6E7DC431DB2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650022" y="4059797"/>
                <a:ext cx="5230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Rett linje 100">
                <a:extLst>
                  <a:ext uri="{FF2B5EF4-FFF2-40B4-BE49-F238E27FC236}">
                    <a16:creationId xmlns:a16="http://schemas.microsoft.com/office/drawing/2014/main" id="{249C515F-6819-F04B-AD39-C3EBC7066AC1}"/>
                  </a:ext>
                </a:extLst>
              </p:cNvPr>
              <p:cNvCxnSpPr>
                <a:cxnSpLocks/>
                <a:stCxn id="103" idx="3"/>
              </p:cNvCxnSpPr>
              <p:nvPr userDrawn="1"/>
            </p:nvCxnSpPr>
            <p:spPr>
              <a:xfrm flipV="1">
                <a:off x="-489823" y="-3804"/>
                <a:ext cx="363900" cy="540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Rett linje 101">
                <a:extLst>
                  <a:ext uri="{FF2B5EF4-FFF2-40B4-BE49-F238E27FC236}">
                    <a16:creationId xmlns:a16="http://schemas.microsoft.com/office/drawing/2014/main" id="{8C691848-1A12-F74A-A3FA-44B5DBFA0EF1}"/>
                  </a:ext>
                </a:extLst>
              </p:cNvPr>
              <p:cNvCxnSpPr>
                <a:cxnSpLocks/>
                <a:stCxn id="103" idx="1"/>
              </p:cNvCxnSpPr>
              <p:nvPr userDrawn="1"/>
            </p:nvCxnSpPr>
            <p:spPr>
              <a:xfrm flipV="1">
                <a:off x="-489823" y="6091998"/>
                <a:ext cx="363900" cy="798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3" name="Rektangel 102">
                <a:extLst>
                  <a:ext uri="{FF2B5EF4-FFF2-40B4-BE49-F238E27FC236}">
                    <a16:creationId xmlns:a16="http://schemas.microsoft.com/office/drawing/2014/main" id="{679A96D0-630E-A248-8A66-85AFEAADB6D9}"/>
                  </a:ext>
                </a:extLst>
              </p:cNvPr>
              <p:cNvSpPr/>
              <p:nvPr userDrawn="1"/>
            </p:nvSpPr>
            <p:spPr>
              <a:xfrm rot="162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16,92 cm</a:t>
                </a:r>
              </a:p>
            </p:txBody>
          </p:sp>
          <p:cxnSp>
            <p:nvCxnSpPr>
              <p:cNvPr id="104" name="Rett linje 103">
                <a:extLst>
                  <a:ext uri="{FF2B5EF4-FFF2-40B4-BE49-F238E27FC236}">
                    <a16:creationId xmlns:a16="http://schemas.microsoft.com/office/drawing/2014/main" id="{277A3813-78CA-4245-9274-37A394F9AC8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3432384" y="304719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5" name="Rektangel 104">
                <a:extLst>
                  <a:ext uri="{FF2B5EF4-FFF2-40B4-BE49-F238E27FC236}">
                    <a16:creationId xmlns:a16="http://schemas.microsoft.com/office/drawing/2014/main" id="{D02A2843-C4BF-0948-A00B-ABA55DFA0E9B}"/>
                  </a:ext>
                </a:extLst>
              </p:cNvPr>
              <p:cNvSpPr/>
              <p:nvPr userDrawn="1"/>
            </p:nvSpPr>
            <p:spPr>
              <a:xfrm rot="162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11,28 cm</a:t>
                </a:r>
              </a:p>
            </p:txBody>
          </p:sp>
          <p:cxnSp>
            <p:nvCxnSpPr>
              <p:cNvPr id="106" name="Rett linje 105">
                <a:extLst>
                  <a:ext uri="{FF2B5EF4-FFF2-40B4-BE49-F238E27FC236}">
                    <a16:creationId xmlns:a16="http://schemas.microsoft.com/office/drawing/2014/main" id="{BB928164-D999-9747-8045-A70F91E5614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540284" y="203199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Rett linje 106">
                <a:extLst>
                  <a:ext uri="{FF2B5EF4-FFF2-40B4-BE49-F238E27FC236}">
                    <a16:creationId xmlns:a16="http://schemas.microsoft.com/office/drawing/2014/main" id="{C7477409-7230-4247-BA24-6E66275F588F}"/>
                  </a:ext>
                </a:extLst>
              </p:cNvPr>
              <p:cNvCxnSpPr/>
              <p:nvPr userDrawn="1"/>
            </p:nvCxnSpPr>
            <p:spPr>
              <a:xfrm rot="16200000">
                <a:off x="-208461" y="6773298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Rett linje 107">
                <a:extLst>
                  <a:ext uri="{FF2B5EF4-FFF2-40B4-BE49-F238E27FC236}">
                    <a16:creationId xmlns:a16="http://schemas.microsoft.com/office/drawing/2014/main" id="{1DEAA521-022B-7E41-855C-0F5D51E729B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194396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9" name="TekstSylinder 108">
              <a:extLst>
                <a:ext uri="{FF2B5EF4-FFF2-40B4-BE49-F238E27FC236}">
                  <a16:creationId xmlns:a16="http://schemas.microsoft.com/office/drawing/2014/main" id="{45B3E6E9-F77A-DD45-98C1-8C513069745F}"/>
                </a:ext>
              </a:extLst>
            </p:cNvPr>
            <p:cNvSpPr txBox="1"/>
            <p:nvPr userDrawn="1"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nb-NO" sz="800">
                  <a:solidFill>
                    <a:schemeClr val="tx1"/>
                  </a:solidFill>
                  <a:latin typeface="+mn-lt"/>
                </a:rPr>
                <a:t>Oslo 2019</a:t>
              </a:r>
            </a:p>
          </p:txBody>
        </p:sp>
      </p:grpSp>
      <p:grpSp>
        <p:nvGrpSpPr>
          <p:cNvPr id="8" name="Gruppe 7">
            <a:extLst>
              <a:ext uri="{FF2B5EF4-FFF2-40B4-BE49-F238E27FC236}">
                <a16:creationId xmlns:a16="http://schemas.microsoft.com/office/drawing/2014/main" id="{CBB6964B-BA5A-DD48-A089-32057D28988E}"/>
              </a:ext>
            </a:extLst>
          </p:cNvPr>
          <p:cNvGrpSpPr/>
          <p:nvPr/>
        </p:nvGrpSpPr>
        <p:grpSpPr>
          <a:xfrm>
            <a:off x="12252770" y="1"/>
            <a:ext cx="1165167" cy="4935681"/>
            <a:chOff x="12252770" y="1"/>
            <a:chExt cx="1165167" cy="4935681"/>
          </a:xfrm>
        </p:grpSpPr>
        <p:grpSp>
          <p:nvGrpSpPr>
            <p:cNvPr id="110" name="Gruppe 109">
              <a:extLst>
                <a:ext uri="{FF2B5EF4-FFF2-40B4-BE49-F238E27FC236}">
                  <a16:creationId xmlns:a16="http://schemas.microsoft.com/office/drawing/2014/main" id="{C9C92012-9FC3-2E4E-BE38-A18855EFBC7C}"/>
                </a:ext>
              </a:extLst>
            </p:cNvPr>
            <p:cNvGrpSpPr/>
            <p:nvPr userDrawn="1"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111" name="Rektangel 110">
                <a:extLst>
                  <a:ext uri="{FF2B5EF4-FFF2-40B4-BE49-F238E27FC236}">
                    <a16:creationId xmlns:a16="http://schemas.microsoft.com/office/drawing/2014/main" id="{D9D0B4AE-0662-2F43-8093-C11987AA9007}"/>
                  </a:ext>
                </a:extLst>
              </p:cNvPr>
              <p:cNvSpPr/>
              <p:nvPr userDrawn="1"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112" name="Gruppe 111">
                <a:extLst>
                  <a:ext uri="{FF2B5EF4-FFF2-40B4-BE49-F238E27FC236}">
                    <a16:creationId xmlns:a16="http://schemas.microsoft.com/office/drawing/2014/main" id="{45F59ADC-46DD-CC40-AC59-6E98221334D7}"/>
                  </a:ext>
                </a:extLst>
              </p:cNvPr>
              <p:cNvGrpSpPr/>
              <p:nvPr userDrawn="1"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113" name="Gruppe 112">
                  <a:extLst>
                    <a:ext uri="{FF2B5EF4-FFF2-40B4-BE49-F238E27FC236}">
                      <a16:creationId xmlns:a16="http://schemas.microsoft.com/office/drawing/2014/main" id="{CD074050-EE73-4342-AFCE-05394593BD2F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123" name="Rektangel 122">
                    <a:extLst>
                      <a:ext uri="{FF2B5EF4-FFF2-40B4-BE49-F238E27FC236}">
                        <a16:creationId xmlns:a16="http://schemas.microsoft.com/office/drawing/2014/main" id="{1377A3AD-D44C-0742-9B48-A685AE324C7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4" name="Rektangel 123">
                    <a:extLst>
                      <a:ext uri="{FF2B5EF4-FFF2-40B4-BE49-F238E27FC236}">
                        <a16:creationId xmlns:a16="http://schemas.microsoft.com/office/drawing/2014/main" id="{A78EDC14-E0FB-D84C-817C-F708E18EAB4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5" name="Rektangel 124">
                    <a:extLst>
                      <a:ext uri="{FF2B5EF4-FFF2-40B4-BE49-F238E27FC236}">
                        <a16:creationId xmlns:a16="http://schemas.microsoft.com/office/drawing/2014/main" id="{DC4DBF56-E631-6343-BC9A-AFB883B4195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14" name="Gruppe 113">
                  <a:extLst>
                    <a:ext uri="{FF2B5EF4-FFF2-40B4-BE49-F238E27FC236}">
                      <a16:creationId xmlns:a16="http://schemas.microsoft.com/office/drawing/2014/main" id="{85B84A1D-B5F3-D14A-B84E-F6637105161F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120" name="Rektangel 119">
                    <a:extLst>
                      <a:ext uri="{FF2B5EF4-FFF2-40B4-BE49-F238E27FC236}">
                        <a16:creationId xmlns:a16="http://schemas.microsoft.com/office/drawing/2014/main" id="{0B13B0B7-FEB5-1B40-86D4-F84FFECAFA5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1" name="Rektangel 120">
                    <a:extLst>
                      <a:ext uri="{FF2B5EF4-FFF2-40B4-BE49-F238E27FC236}">
                        <a16:creationId xmlns:a16="http://schemas.microsoft.com/office/drawing/2014/main" id="{CED241D4-53D9-B546-A17C-D2A3C0F01BA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2" name="Rektangel 121">
                    <a:extLst>
                      <a:ext uri="{FF2B5EF4-FFF2-40B4-BE49-F238E27FC236}">
                        <a16:creationId xmlns:a16="http://schemas.microsoft.com/office/drawing/2014/main" id="{BD2FDEE2-59C5-2244-8D48-B748B21F44E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15" name="Gruppe 114">
                  <a:extLst>
                    <a:ext uri="{FF2B5EF4-FFF2-40B4-BE49-F238E27FC236}">
                      <a16:creationId xmlns:a16="http://schemas.microsoft.com/office/drawing/2014/main" id="{353F38E4-440D-D14F-A3C3-220E2A725180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116" name="Rektangel 115">
                    <a:extLst>
                      <a:ext uri="{FF2B5EF4-FFF2-40B4-BE49-F238E27FC236}">
                        <a16:creationId xmlns:a16="http://schemas.microsoft.com/office/drawing/2014/main" id="{88F57B44-0B4E-2741-9DB9-91D02336B1A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7" name="Rektangel 116">
                    <a:extLst>
                      <a:ext uri="{FF2B5EF4-FFF2-40B4-BE49-F238E27FC236}">
                        <a16:creationId xmlns:a16="http://schemas.microsoft.com/office/drawing/2014/main" id="{39067185-4605-874B-893C-F2B4942611E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8" name="Rektangel 117">
                    <a:extLst>
                      <a:ext uri="{FF2B5EF4-FFF2-40B4-BE49-F238E27FC236}">
                        <a16:creationId xmlns:a16="http://schemas.microsoft.com/office/drawing/2014/main" id="{7FC7A109-0231-844F-B452-CE563CE3F06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9" name="Rektangel 118">
                    <a:extLst>
                      <a:ext uri="{FF2B5EF4-FFF2-40B4-BE49-F238E27FC236}">
                        <a16:creationId xmlns:a16="http://schemas.microsoft.com/office/drawing/2014/main" id="{39A195BA-5772-5944-8FDB-4AA90CCBAB4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126" name="TekstSylinder 125">
              <a:extLst>
                <a:ext uri="{FF2B5EF4-FFF2-40B4-BE49-F238E27FC236}">
                  <a16:creationId xmlns:a16="http://schemas.microsoft.com/office/drawing/2014/main" id="{3484B298-00C0-F64D-9790-F98610961696}"/>
                </a:ext>
              </a:extLst>
            </p:cNvPr>
            <p:cNvSpPr txBox="1"/>
            <p:nvPr userDrawn="1"/>
          </p:nvSpPr>
          <p:spPr>
            <a:xfrm>
              <a:off x="12252771" y="3429000"/>
              <a:ext cx="1127661" cy="150668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</p:txBody>
        </p:sp>
        <p:cxnSp>
          <p:nvCxnSpPr>
            <p:cNvPr id="11" name="Vinkel 10">
              <a:extLst>
                <a:ext uri="{FF2B5EF4-FFF2-40B4-BE49-F238E27FC236}">
                  <a16:creationId xmlns:a16="http://schemas.microsoft.com/office/drawing/2014/main" id="{78D3CBB5-2B72-8343-94A5-B544F70D8B49}"/>
                </a:ext>
              </a:extLst>
            </p:cNvPr>
            <p:cNvCxnSpPr>
              <a:cxnSpLocks/>
              <a:stCxn id="123" idx="3"/>
              <a:endCxn id="120" idx="3"/>
            </p:cNvCxnSpPr>
            <p:nvPr userDrawn="1"/>
          </p:nvCxnSpPr>
          <p:spPr>
            <a:xfrm>
              <a:off x="12610441" y="212088"/>
              <a:ext cx="12700" cy="955970"/>
            </a:xfrm>
            <a:prstGeom prst="bentConnector3">
              <a:avLst>
                <a:gd name="adj1" fmla="val 1025000"/>
              </a:avLst>
            </a:prstGeom>
            <a:ln cap="sq">
              <a:solidFill>
                <a:schemeClr val="tx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kstSylinder 16">
              <a:extLst>
                <a:ext uri="{FF2B5EF4-FFF2-40B4-BE49-F238E27FC236}">
                  <a16:creationId xmlns:a16="http://schemas.microsoft.com/office/drawing/2014/main" id="{19819DB8-B612-BD4F-87C2-D875F61C4A97}"/>
                </a:ext>
              </a:extLst>
            </p:cNvPr>
            <p:cNvSpPr txBox="1"/>
            <p:nvPr userDrawn="1"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l"/>
              <a:r>
                <a:rPr lang="nb-NO" sz="700">
                  <a:solidFill>
                    <a:schemeClr val="tx1"/>
                  </a:solidFill>
                  <a:latin typeface="+mn-lt"/>
                </a:rPr>
                <a:t>Mørk blå og mørk grønn bakgrunn, skal alltid ha negativ tekst/logo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48487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6" r:id="rId2"/>
  </p:sldLayoutIdLst>
  <p:hf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lnSpc>
          <a:spcPct val="100000"/>
        </a:lnSpc>
        <a:spcBef>
          <a:spcPts val="1200"/>
        </a:spcBef>
        <a:buSzPct val="100000"/>
        <a:buFontTx/>
        <a:buBlip>
          <a:blip r:embed="rId4"/>
        </a:buBlip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396000" indent="-180000" algn="l" defTabSz="914400" rtl="0" eaLnBrk="1" latinLnBrk="0" hangingPunct="1">
        <a:lnSpc>
          <a:spcPct val="100000"/>
        </a:lnSpc>
        <a:spcBef>
          <a:spcPts val="600"/>
        </a:spcBef>
        <a:buClr>
          <a:schemeClr val="tx2"/>
        </a:buClr>
        <a:buSzPct val="110000"/>
        <a:buFont typeface="Arial" panose="020B0604020202020204" pitchFamily="34" charset="0"/>
        <a:buChar char="•"/>
        <a:defRPr sz="17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576000" indent="-180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5"/>
        </a:buClr>
        <a:buFont typeface="Wingdings" pitchFamily="2" charset="2"/>
        <a:buChar char="§"/>
        <a:tabLst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756000" indent="-180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2"/>
        </a:buClr>
        <a:buFont typeface="Wingdings" pitchFamily="2" charset="2"/>
        <a:buChar char="§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936000" indent="-180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6"/>
        </a:buClr>
        <a:buFont typeface="Wingdings" pitchFamily="2" charset="2"/>
        <a:buChar char="§"/>
        <a:tabLst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pos="438" userDrawn="1">
          <p15:clr>
            <a:srgbClr val="F26B43"/>
          </p15:clr>
        </p15:guide>
        <p15:guide id="3" pos="7242">
          <p15:clr>
            <a:srgbClr val="F26B43"/>
          </p15:clr>
        </p15:guide>
        <p15:guide id="4" pos="2560">
          <p15:clr>
            <a:srgbClr val="F26B43"/>
          </p15:clr>
        </p15:guide>
        <p15:guide id="5" pos="1282">
          <p15:clr>
            <a:srgbClr val="F26B43"/>
          </p15:clr>
        </p15:guide>
        <p15:guide id="6" pos="5120">
          <p15:clr>
            <a:srgbClr val="F26B43"/>
          </p15:clr>
        </p15:guide>
        <p15:guide id="7" pos="6403">
          <p15:clr>
            <a:srgbClr val="F26B43"/>
          </p15:clr>
        </p15:guide>
        <p15:guide id="8" orient="horz" pos="1280">
          <p15:clr>
            <a:srgbClr val="F26B43"/>
          </p15:clr>
        </p15:guide>
        <p15:guide id="9" orient="horz" pos="2561">
          <p15:clr>
            <a:srgbClr val="F26B43"/>
          </p15:clr>
        </p15:guide>
        <p15:guide id="10" orient="horz" pos="3838">
          <p15:clr>
            <a:srgbClr val="F26B43"/>
          </p15:clr>
        </p15:guide>
        <p15:guide id="11" orient="horz" pos="411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7D19DB-E18F-4144-9CBC-76AF7C95E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0001"/>
            <a:ext cx="9469438" cy="1311999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nb-NO"/>
              <a:t>Klikk for å redigere tittelstil</a:t>
            </a:r>
            <a:endParaRPr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E42F49-DDD6-394E-A8FF-1D33FFDB04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6" y="2032000"/>
            <a:ext cx="9469438" cy="406079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BD181B-26C6-1441-AC51-F9CA495AD8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A40496DB-E8C8-4849-8A63-AC568158CC03}" type="datetime1">
              <a:rPr lang="nb-NO" smtClean="0"/>
              <a:pPr/>
              <a:t>18.11.2024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DFE725-0D07-7B47-98CD-EAA5EC15E8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35176" y="6292849"/>
            <a:ext cx="8121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 i="0">
                <a:solidFill>
                  <a:schemeClr val="tx1"/>
                </a:solidFill>
                <a:latin typeface="+mn-lt"/>
              </a:defRPr>
            </a:lvl1pPr>
          </a:lstStyle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38F127-E3EF-B346-96BD-C679BB3F23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fld id="{8ACEFDFC-287E-0A4D-81A7-6CC8C070690D}" type="slidenum">
              <a:rPr lang="nb-NO" smtClean="0"/>
              <a:pPr algn="l"/>
              <a:t>‹#›</a:t>
            </a:fld>
            <a:endParaRPr lang="nb-NO"/>
          </a:p>
        </p:txBody>
      </p:sp>
      <p:pic>
        <p:nvPicPr>
          <p:cNvPr id="19" name="Bilde 18">
            <a:extLst>
              <a:ext uri="{FF2B5EF4-FFF2-40B4-BE49-F238E27FC236}">
                <a16:creationId xmlns:a16="http://schemas.microsoft.com/office/drawing/2014/main" id="{655AFB16-D4F3-C04D-8A8D-B4B481D6101F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200" y="6296400"/>
            <a:ext cx="688336" cy="360000"/>
          </a:xfrm>
          <a:prstGeom prst="rect">
            <a:avLst/>
          </a:prstGeom>
        </p:spPr>
      </p:pic>
      <p:grpSp>
        <p:nvGrpSpPr>
          <p:cNvPr id="7" name="Gruppe 6">
            <a:extLst>
              <a:ext uri="{FF2B5EF4-FFF2-40B4-BE49-F238E27FC236}">
                <a16:creationId xmlns:a16="http://schemas.microsoft.com/office/drawing/2014/main" id="{D82277FC-07F1-AB47-941F-3BC464842E95}"/>
              </a:ext>
            </a:extLst>
          </p:cNvPr>
          <p:cNvGrpSpPr/>
          <p:nvPr/>
        </p:nvGrpSpPr>
        <p:grpSpPr>
          <a:xfrm>
            <a:off x="-715963" y="-1306644"/>
            <a:ext cx="12909163" cy="8164644"/>
            <a:chOff x="-715963" y="-1306644"/>
            <a:chExt cx="12909163" cy="8164644"/>
          </a:xfrm>
        </p:grpSpPr>
        <p:grpSp>
          <p:nvGrpSpPr>
            <p:cNvPr id="51" name="Gruppe 50">
              <a:extLst>
                <a:ext uri="{FF2B5EF4-FFF2-40B4-BE49-F238E27FC236}">
                  <a16:creationId xmlns:a16="http://schemas.microsoft.com/office/drawing/2014/main" id="{B44CDB01-E460-3643-978B-976DFDCDC9FE}"/>
                </a:ext>
              </a:extLst>
            </p:cNvPr>
            <p:cNvGrpSpPr/>
            <p:nvPr userDrawn="1"/>
          </p:nvGrpSpPr>
          <p:grpSpPr>
            <a:xfrm>
              <a:off x="-800" y="-1306644"/>
              <a:ext cx="12194000" cy="1075340"/>
              <a:chOff x="-800" y="-1229864"/>
              <a:chExt cx="12194000" cy="1075340"/>
            </a:xfrm>
          </p:grpSpPr>
          <p:grpSp>
            <p:nvGrpSpPr>
              <p:cNvPr id="52" name="Gruppe 51">
                <a:extLst>
                  <a:ext uri="{FF2B5EF4-FFF2-40B4-BE49-F238E27FC236}">
                    <a16:creationId xmlns:a16="http://schemas.microsoft.com/office/drawing/2014/main" id="{DBE46DEF-60E7-5B46-AD1B-A57A5C59CA43}"/>
                  </a:ext>
                </a:extLst>
              </p:cNvPr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  <a:solidFill>
                <a:schemeClr val="bg1"/>
              </a:solidFill>
            </p:grpSpPr>
            <p:sp>
              <p:nvSpPr>
                <p:cNvPr id="88" name="Rektangel 87">
                  <a:extLst>
                    <a:ext uri="{FF2B5EF4-FFF2-40B4-BE49-F238E27FC236}">
                      <a16:creationId xmlns:a16="http://schemas.microsoft.com/office/drawing/2014/main" id="{F13331D1-F609-AD44-83BF-BAEF95BF22E3}"/>
                    </a:ext>
                  </a:extLst>
                </p:cNvPr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nb-NO" sz="70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  <a:ea typeface="+mn-ea"/>
                      <a:cs typeface="+mn-cs"/>
                    </a:rPr>
                    <a:t>5,64 cm</a:t>
                  </a:r>
                </a:p>
              </p:txBody>
            </p:sp>
            <p:sp>
              <p:nvSpPr>
                <p:cNvPr id="89" name="Rektangel 88">
                  <a:extLst>
                    <a:ext uri="{FF2B5EF4-FFF2-40B4-BE49-F238E27FC236}">
                      <a16:creationId xmlns:a16="http://schemas.microsoft.com/office/drawing/2014/main" id="{601DC206-D487-2146-B60B-9346351B6209}"/>
                    </a:ext>
                  </a:extLst>
                </p:cNvPr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0" name="Rektangel 89">
                  <a:extLst>
                    <a:ext uri="{FF2B5EF4-FFF2-40B4-BE49-F238E27FC236}">
                      <a16:creationId xmlns:a16="http://schemas.microsoft.com/office/drawing/2014/main" id="{95563654-18C4-E049-B075-EFAE23D27B7F}"/>
                    </a:ext>
                  </a:extLst>
                </p:cNvPr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1" name="Rektangel 90">
                  <a:extLst>
                    <a:ext uri="{FF2B5EF4-FFF2-40B4-BE49-F238E27FC236}">
                      <a16:creationId xmlns:a16="http://schemas.microsoft.com/office/drawing/2014/main" id="{C723BB83-6916-7F48-8496-B45E04B52E9D}"/>
                    </a:ext>
                  </a:extLst>
                </p:cNvPr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2" name="Rektangel 91">
                  <a:extLst>
                    <a:ext uri="{FF2B5EF4-FFF2-40B4-BE49-F238E27FC236}">
                      <a16:creationId xmlns:a16="http://schemas.microsoft.com/office/drawing/2014/main" id="{61EE50B3-2E35-D042-B07B-22CB8798A169}"/>
                    </a:ext>
                  </a:extLst>
                </p:cNvPr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  <p:sp>
              <p:nvSpPr>
                <p:cNvPr id="93" name="Rektangel 92">
                  <a:extLst>
                    <a:ext uri="{FF2B5EF4-FFF2-40B4-BE49-F238E27FC236}">
                      <a16:creationId xmlns:a16="http://schemas.microsoft.com/office/drawing/2014/main" id="{5F396E9B-C02C-E549-8D9D-2F635A7A1EE2}"/>
                    </a:ext>
                  </a:extLst>
                </p:cNvPr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ct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5,64 cm</a:t>
                  </a:r>
                </a:p>
              </p:txBody>
            </p:sp>
          </p:grpSp>
          <p:cxnSp>
            <p:nvCxnSpPr>
              <p:cNvPr id="53" name="Rett linje 52">
                <a:extLst>
                  <a:ext uri="{FF2B5EF4-FFF2-40B4-BE49-F238E27FC236}">
                    <a16:creationId xmlns:a16="http://schemas.microsoft.com/office/drawing/2014/main" id="{E17FFD9C-CA80-F742-92C1-C8300BFFB9C9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032200" y="-327852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Rett linje 55">
                <a:extLst>
                  <a:ext uri="{FF2B5EF4-FFF2-40B4-BE49-F238E27FC236}">
                    <a16:creationId xmlns:a16="http://schemas.microsoft.com/office/drawing/2014/main" id="{FE2AF690-3FA9-A94A-B8B5-A8D7675F87F1}"/>
                  </a:ext>
                </a:extLst>
              </p:cNvPr>
              <p:cNvCxnSpPr>
                <a:cxnSpLocks/>
                <a:stCxn id="78" idx="3"/>
              </p:cNvCxnSpPr>
              <p:nvPr userDrawn="1"/>
            </p:nvCxnSpPr>
            <p:spPr>
              <a:xfrm>
                <a:off x="4060800" y="-1010827"/>
                <a:ext cx="3600" cy="8563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Rett linje 58">
                <a:extLst>
                  <a:ext uri="{FF2B5EF4-FFF2-40B4-BE49-F238E27FC236}">
                    <a16:creationId xmlns:a16="http://schemas.microsoft.com/office/drawing/2014/main" id="{F4468E54-BA10-7244-BE9E-3618081B2E29}"/>
                  </a:ext>
                </a:extLst>
              </p:cNvPr>
              <p:cNvCxnSpPr>
                <a:cxnSpLocks/>
                <a:stCxn id="80" idx="3"/>
              </p:cNvCxnSpPr>
              <p:nvPr userDrawn="1"/>
            </p:nvCxnSpPr>
            <p:spPr>
              <a:xfrm>
                <a:off x="6090400" y="-887727"/>
                <a:ext cx="5400" cy="7332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Rett linje 59">
                <a:extLst>
                  <a:ext uri="{FF2B5EF4-FFF2-40B4-BE49-F238E27FC236}">
                    <a16:creationId xmlns:a16="http://schemas.microsoft.com/office/drawing/2014/main" id="{802EFB61-8B6A-3448-AEFC-573BD73CBA7B}"/>
                  </a:ext>
                </a:extLst>
              </p:cNvPr>
              <p:cNvCxnSpPr>
                <a:cxnSpLocks/>
                <a:stCxn id="76" idx="1"/>
              </p:cNvCxnSpPr>
              <p:nvPr userDrawn="1"/>
            </p:nvCxnSpPr>
            <p:spPr>
              <a:xfrm>
                <a:off x="0" y="-1126825"/>
                <a:ext cx="0" cy="9723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Rett linje 60">
                <a:extLst>
                  <a:ext uri="{FF2B5EF4-FFF2-40B4-BE49-F238E27FC236}">
                    <a16:creationId xmlns:a16="http://schemas.microsoft.com/office/drawing/2014/main" id="{4495D86F-83BB-D841-819E-E7EFE4C86368}"/>
                  </a:ext>
                </a:extLst>
              </p:cNvPr>
              <p:cNvCxnSpPr>
                <a:cxnSpLocks/>
                <a:stCxn id="82" idx="3"/>
              </p:cNvCxnSpPr>
              <p:nvPr userDrawn="1"/>
            </p:nvCxnSpPr>
            <p:spPr>
              <a:xfrm>
                <a:off x="8128000" y="-764627"/>
                <a:ext cx="800" cy="6101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Rett linje 62">
                <a:extLst>
                  <a:ext uri="{FF2B5EF4-FFF2-40B4-BE49-F238E27FC236}">
                    <a16:creationId xmlns:a16="http://schemas.microsoft.com/office/drawing/2014/main" id="{F6759061-AE87-FB4F-BE6C-CA10D3EF2F63}"/>
                  </a:ext>
                </a:extLst>
              </p:cNvPr>
              <p:cNvCxnSpPr>
                <a:cxnSpLocks/>
                <a:stCxn id="86" idx="3"/>
              </p:cNvCxnSpPr>
              <p:nvPr userDrawn="1"/>
            </p:nvCxnSpPr>
            <p:spPr>
              <a:xfrm>
                <a:off x="12192000" y="-518425"/>
                <a:ext cx="1200" cy="363901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Rett linje 67">
                <a:extLst>
                  <a:ext uri="{FF2B5EF4-FFF2-40B4-BE49-F238E27FC236}">
                    <a16:creationId xmlns:a16="http://schemas.microsoft.com/office/drawing/2014/main" id="{966CD6C9-85A9-6242-A16C-A89819B4F63B}"/>
                  </a:ext>
                </a:extLst>
              </p:cNvPr>
              <p:cNvCxnSpPr>
                <a:cxnSpLocks/>
                <a:stCxn id="84" idx="3"/>
              </p:cNvCxnSpPr>
              <p:nvPr userDrawn="1"/>
            </p:nvCxnSpPr>
            <p:spPr>
              <a:xfrm>
                <a:off x="10156824" y="-641527"/>
                <a:ext cx="4176" cy="487003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9" name="Gruppe 68">
                <a:extLst>
                  <a:ext uri="{FF2B5EF4-FFF2-40B4-BE49-F238E27FC236}">
                    <a16:creationId xmlns:a16="http://schemas.microsoft.com/office/drawing/2014/main" id="{D22EC228-3961-D047-A490-0051EFBFB484}"/>
                  </a:ext>
                </a:extLst>
              </p:cNvPr>
              <p:cNvGrpSpPr/>
              <p:nvPr userDrawn="1"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86" name="Rektangel 85">
                  <a:extLst>
                    <a:ext uri="{FF2B5EF4-FFF2-40B4-BE49-F238E27FC236}">
                      <a16:creationId xmlns:a16="http://schemas.microsoft.com/office/drawing/2014/main" id="{60D4D8E5-28E3-D043-872D-3C90EECEC9C1}"/>
                    </a:ext>
                  </a:extLst>
                </p:cNvPr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33,87 cm</a:t>
                  </a:r>
                </a:p>
              </p:txBody>
            </p:sp>
            <p:cxnSp>
              <p:nvCxnSpPr>
                <p:cNvPr id="87" name="Rett linje 86">
                  <a:extLst>
                    <a:ext uri="{FF2B5EF4-FFF2-40B4-BE49-F238E27FC236}">
                      <a16:creationId xmlns:a16="http://schemas.microsoft.com/office/drawing/2014/main" id="{22AC440B-D129-2B46-906C-241A275D07F7}"/>
                    </a:ext>
                  </a:extLst>
                </p:cNvPr>
                <p:cNvCxnSpPr/>
                <p:nvPr userDrawn="1"/>
              </p:nvCxnSpPr>
              <p:spPr>
                <a:xfrm>
                  <a:off x="0" y="-480093"/>
                  <a:ext cx="12192000" cy="11297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0" name="Gruppe 69">
                <a:extLst>
                  <a:ext uri="{FF2B5EF4-FFF2-40B4-BE49-F238E27FC236}">
                    <a16:creationId xmlns:a16="http://schemas.microsoft.com/office/drawing/2014/main" id="{DD245E6A-62D8-444C-8F4C-FA46DF1ACBF1}"/>
                  </a:ext>
                </a:extLst>
              </p:cNvPr>
              <p:cNvGrpSpPr/>
              <p:nvPr userDrawn="1"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84" name="Rektangel 83">
                  <a:extLst>
                    <a:ext uri="{FF2B5EF4-FFF2-40B4-BE49-F238E27FC236}">
                      <a16:creationId xmlns:a16="http://schemas.microsoft.com/office/drawing/2014/main" id="{A6F930F5-1F42-8C44-912D-1E7AD767D42A}"/>
                    </a:ext>
                  </a:extLst>
                </p:cNvPr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28,20 cm</a:t>
                  </a:r>
                </a:p>
              </p:txBody>
            </p:sp>
            <p:cxnSp>
              <p:nvCxnSpPr>
                <p:cNvPr id="85" name="Rett linje 84">
                  <a:extLst>
                    <a:ext uri="{FF2B5EF4-FFF2-40B4-BE49-F238E27FC236}">
                      <a16:creationId xmlns:a16="http://schemas.microsoft.com/office/drawing/2014/main" id="{0718B71B-1735-BA42-B9A4-84E37EF8111A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724066"/>
                  <a:ext cx="10156824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1" name="Gruppe 70">
                <a:extLst>
                  <a:ext uri="{FF2B5EF4-FFF2-40B4-BE49-F238E27FC236}">
                    <a16:creationId xmlns:a16="http://schemas.microsoft.com/office/drawing/2014/main" id="{7E1BCEC3-3A90-3740-BE0E-0C15D80AFDE3}"/>
                  </a:ext>
                </a:extLst>
              </p:cNvPr>
              <p:cNvGrpSpPr/>
              <p:nvPr userDrawn="1"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82" name="Rektangel 81">
                  <a:extLst>
                    <a:ext uri="{FF2B5EF4-FFF2-40B4-BE49-F238E27FC236}">
                      <a16:creationId xmlns:a16="http://schemas.microsoft.com/office/drawing/2014/main" id="{ABCA5FB8-8529-FD49-9610-5B2DAE59151B}"/>
                    </a:ext>
                  </a:extLst>
                </p:cNvPr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22,56 cm</a:t>
                  </a:r>
                </a:p>
              </p:txBody>
            </p:sp>
            <p:cxnSp>
              <p:nvCxnSpPr>
                <p:cNvPr id="83" name="Rett linje 82">
                  <a:extLst>
                    <a:ext uri="{FF2B5EF4-FFF2-40B4-BE49-F238E27FC236}">
                      <a16:creationId xmlns:a16="http://schemas.microsoft.com/office/drawing/2014/main" id="{DF3ADDFA-CA5C-4347-8A76-E401BD2421C4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985856"/>
                  <a:ext cx="81280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2" name="Gruppe 71">
                <a:extLst>
                  <a:ext uri="{FF2B5EF4-FFF2-40B4-BE49-F238E27FC236}">
                    <a16:creationId xmlns:a16="http://schemas.microsoft.com/office/drawing/2014/main" id="{E373B03A-43B9-F247-98EA-F0F315D19065}"/>
                  </a:ext>
                </a:extLst>
              </p:cNvPr>
              <p:cNvGrpSpPr/>
              <p:nvPr userDrawn="1"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80" name="Rektangel 79">
                  <a:extLst>
                    <a:ext uri="{FF2B5EF4-FFF2-40B4-BE49-F238E27FC236}">
                      <a16:creationId xmlns:a16="http://schemas.microsoft.com/office/drawing/2014/main" id="{D7CC119A-59B2-4E45-ABF4-12CC9863D8DB}"/>
                    </a:ext>
                  </a:extLst>
                </p:cNvPr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16,92 cm</a:t>
                  </a:r>
                </a:p>
              </p:txBody>
            </p:sp>
            <p:cxnSp>
              <p:nvCxnSpPr>
                <p:cNvPr id="81" name="Rett linje 80">
                  <a:extLst>
                    <a:ext uri="{FF2B5EF4-FFF2-40B4-BE49-F238E27FC236}">
                      <a16:creationId xmlns:a16="http://schemas.microsoft.com/office/drawing/2014/main" id="{29E19601-BF3A-6945-B6EA-B39B514666DF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247646"/>
                  <a:ext cx="6091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3" name="Gruppe 72">
                <a:extLst>
                  <a:ext uri="{FF2B5EF4-FFF2-40B4-BE49-F238E27FC236}">
                    <a16:creationId xmlns:a16="http://schemas.microsoft.com/office/drawing/2014/main" id="{46D3E486-E9D7-D246-8D34-D3E03C5ADDA2}"/>
                  </a:ext>
                </a:extLst>
              </p:cNvPr>
              <p:cNvGrpSpPr/>
              <p:nvPr userDrawn="1"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78" name="Rektangel 77">
                  <a:extLst>
                    <a:ext uri="{FF2B5EF4-FFF2-40B4-BE49-F238E27FC236}">
                      <a16:creationId xmlns:a16="http://schemas.microsoft.com/office/drawing/2014/main" id="{2924E641-B14F-9342-93B1-45270397C558}"/>
                    </a:ext>
                  </a:extLst>
                </p:cNvPr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11,28 cm</a:t>
                  </a:r>
                </a:p>
              </p:txBody>
            </p:sp>
            <p:cxnSp>
              <p:nvCxnSpPr>
                <p:cNvPr id="79" name="Rett linje 78">
                  <a:extLst>
                    <a:ext uri="{FF2B5EF4-FFF2-40B4-BE49-F238E27FC236}">
                      <a16:creationId xmlns:a16="http://schemas.microsoft.com/office/drawing/2014/main" id="{7289E497-4845-2B47-8B11-9AA2E9007152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509436"/>
                  <a:ext cx="40608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4" name="Gruppe 73">
                <a:extLst>
                  <a:ext uri="{FF2B5EF4-FFF2-40B4-BE49-F238E27FC236}">
                    <a16:creationId xmlns:a16="http://schemas.microsoft.com/office/drawing/2014/main" id="{A4AE3721-B59D-6F4A-8398-9214B952E02F}"/>
                  </a:ext>
                </a:extLst>
              </p:cNvPr>
              <p:cNvGrpSpPr/>
              <p:nvPr userDrawn="1"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76" name="Rektangel 75">
                  <a:extLst>
                    <a:ext uri="{FF2B5EF4-FFF2-40B4-BE49-F238E27FC236}">
                      <a16:creationId xmlns:a16="http://schemas.microsoft.com/office/drawing/2014/main" id="{D735E99D-5AF9-174C-8E83-28479BD52A3E}"/>
                    </a:ext>
                  </a:extLst>
                </p:cNvPr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R="0" lvl="0" indent="0" algn="r" fontAlgn="auto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nb-NO" sz="700" b="0" i="0" u="none" strike="noStrike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+mn-lt"/>
                    </a:rPr>
                    <a:t>2,82 cm</a:t>
                  </a:r>
                </a:p>
              </p:txBody>
            </p:sp>
            <p:cxnSp>
              <p:nvCxnSpPr>
                <p:cNvPr id="77" name="Rett linje 76">
                  <a:extLst>
                    <a:ext uri="{FF2B5EF4-FFF2-40B4-BE49-F238E27FC236}">
                      <a16:creationId xmlns:a16="http://schemas.microsoft.com/office/drawing/2014/main" id="{A70D7560-61DB-994A-87B8-39AAE2B011A2}"/>
                    </a:ext>
                  </a:extLst>
                </p:cNvPr>
                <p:cNvCxnSpPr>
                  <a:cxnSpLocks/>
                </p:cNvCxnSpPr>
                <p:nvPr userDrawn="1"/>
              </p:nvCxnSpPr>
              <p:spPr>
                <a:xfrm>
                  <a:off x="0" y="-1764452"/>
                  <a:ext cx="1015200" cy="0"/>
                </a:xfrm>
                <a:prstGeom prst="line">
                  <a:avLst/>
                </a:prstGeom>
                <a:ln>
                  <a:solidFill>
                    <a:schemeClr val="bg1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75" name="Rett linje 74">
                <a:extLst>
                  <a:ext uri="{FF2B5EF4-FFF2-40B4-BE49-F238E27FC236}">
                    <a16:creationId xmlns:a16="http://schemas.microsoft.com/office/drawing/2014/main" id="{6BB287FE-25B7-6E46-A8D8-09106D1DE5E0}"/>
                  </a:ext>
                </a:extLst>
              </p:cNvPr>
              <p:cNvCxnSpPr/>
              <p:nvPr userDrawn="1"/>
            </p:nvCxnSpPr>
            <p:spPr>
              <a:xfrm>
                <a:off x="1015200" y="-1113866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4" name="Gruppe 93">
              <a:extLst>
                <a:ext uri="{FF2B5EF4-FFF2-40B4-BE49-F238E27FC236}">
                  <a16:creationId xmlns:a16="http://schemas.microsoft.com/office/drawing/2014/main" id="{2C16CF82-97BF-0148-B86A-9951B518F6E9}"/>
                </a:ext>
              </a:extLst>
            </p:cNvPr>
            <p:cNvGrpSpPr/>
            <p:nvPr userDrawn="1"/>
          </p:nvGrpSpPr>
          <p:grpSpPr>
            <a:xfrm>
              <a:off x="-715963" y="-4004"/>
              <a:ext cx="590564" cy="6862004"/>
              <a:chOff x="-715963" y="-4004"/>
              <a:chExt cx="590564" cy="6862004"/>
            </a:xfrm>
          </p:grpSpPr>
          <p:sp>
            <p:nvSpPr>
              <p:cNvPr id="95" name="Rektangel 94">
                <a:extLst>
                  <a:ext uri="{FF2B5EF4-FFF2-40B4-BE49-F238E27FC236}">
                    <a16:creationId xmlns:a16="http://schemas.microsoft.com/office/drawing/2014/main" id="{CF65C379-267C-BB4F-A4C0-EF3E35389651}"/>
                  </a:ext>
                </a:extLst>
              </p:cNvPr>
              <p:cNvSpPr/>
              <p:nvPr/>
            </p:nvSpPr>
            <p:spPr>
              <a:xfrm rot="162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2,13 cm</a:t>
                </a:r>
              </a:p>
            </p:txBody>
          </p:sp>
          <p:sp>
            <p:nvSpPr>
              <p:cNvPr id="96" name="Rektangel 95">
                <a:extLst>
                  <a:ext uri="{FF2B5EF4-FFF2-40B4-BE49-F238E27FC236}">
                    <a16:creationId xmlns:a16="http://schemas.microsoft.com/office/drawing/2014/main" id="{B4C47047-2EED-5F40-82EE-04A3BFEAD50C}"/>
                  </a:ext>
                </a:extLst>
              </p:cNvPr>
              <p:cNvSpPr/>
              <p:nvPr userDrawn="1"/>
            </p:nvSpPr>
            <p:spPr>
              <a:xfrm rot="162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sz="7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5,64 cm</a:t>
                </a:r>
              </a:p>
            </p:txBody>
          </p:sp>
          <p:sp>
            <p:nvSpPr>
              <p:cNvPr id="97" name="Rektangel 96">
                <a:extLst>
                  <a:ext uri="{FF2B5EF4-FFF2-40B4-BE49-F238E27FC236}">
                    <a16:creationId xmlns:a16="http://schemas.microsoft.com/office/drawing/2014/main" id="{8B1E96CC-ED06-AA41-8932-E34FD694D0DE}"/>
                  </a:ext>
                </a:extLst>
              </p:cNvPr>
              <p:cNvSpPr/>
              <p:nvPr userDrawn="1"/>
            </p:nvSpPr>
            <p:spPr>
              <a:xfrm rot="162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5,64 cm</a:t>
                </a:r>
              </a:p>
            </p:txBody>
          </p:sp>
          <p:sp>
            <p:nvSpPr>
              <p:cNvPr id="98" name="Rektangel 97">
                <a:extLst>
                  <a:ext uri="{FF2B5EF4-FFF2-40B4-BE49-F238E27FC236}">
                    <a16:creationId xmlns:a16="http://schemas.microsoft.com/office/drawing/2014/main" id="{642D5F4C-819A-1748-9143-910B7D3857BC}"/>
                  </a:ext>
                </a:extLst>
              </p:cNvPr>
              <p:cNvSpPr/>
              <p:nvPr userDrawn="1"/>
            </p:nvSpPr>
            <p:spPr>
              <a:xfrm rot="162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5,64 cm</a:t>
                </a:r>
              </a:p>
            </p:txBody>
          </p:sp>
          <p:cxnSp>
            <p:nvCxnSpPr>
              <p:cNvPr id="99" name="Rett linje 98">
                <a:extLst>
                  <a:ext uri="{FF2B5EF4-FFF2-40B4-BE49-F238E27FC236}">
                    <a16:creationId xmlns:a16="http://schemas.microsoft.com/office/drawing/2014/main" id="{980BA797-8DD7-B649-833E-3D97C11FD37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397673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Rett linje 99">
                <a:extLst>
                  <a:ext uri="{FF2B5EF4-FFF2-40B4-BE49-F238E27FC236}">
                    <a16:creationId xmlns:a16="http://schemas.microsoft.com/office/drawing/2014/main" id="{BC32A0A9-54E5-CD4C-BE81-6E7DC431DB2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flipV="1">
                <a:off x="-650022" y="4059797"/>
                <a:ext cx="5230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Rett linje 100">
                <a:extLst>
                  <a:ext uri="{FF2B5EF4-FFF2-40B4-BE49-F238E27FC236}">
                    <a16:creationId xmlns:a16="http://schemas.microsoft.com/office/drawing/2014/main" id="{249C515F-6819-F04B-AD39-C3EBC7066AC1}"/>
                  </a:ext>
                </a:extLst>
              </p:cNvPr>
              <p:cNvCxnSpPr>
                <a:cxnSpLocks/>
                <a:stCxn id="103" idx="3"/>
              </p:cNvCxnSpPr>
              <p:nvPr userDrawn="1"/>
            </p:nvCxnSpPr>
            <p:spPr>
              <a:xfrm flipV="1">
                <a:off x="-489823" y="-3804"/>
                <a:ext cx="363900" cy="540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Rett linje 101">
                <a:extLst>
                  <a:ext uri="{FF2B5EF4-FFF2-40B4-BE49-F238E27FC236}">
                    <a16:creationId xmlns:a16="http://schemas.microsoft.com/office/drawing/2014/main" id="{8C691848-1A12-F74A-A3FA-44B5DBFA0EF1}"/>
                  </a:ext>
                </a:extLst>
              </p:cNvPr>
              <p:cNvCxnSpPr>
                <a:cxnSpLocks/>
                <a:stCxn id="103" idx="1"/>
              </p:cNvCxnSpPr>
              <p:nvPr userDrawn="1"/>
            </p:nvCxnSpPr>
            <p:spPr>
              <a:xfrm flipV="1">
                <a:off x="-489823" y="6091998"/>
                <a:ext cx="363900" cy="798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3" name="Rektangel 102">
                <a:extLst>
                  <a:ext uri="{FF2B5EF4-FFF2-40B4-BE49-F238E27FC236}">
                    <a16:creationId xmlns:a16="http://schemas.microsoft.com/office/drawing/2014/main" id="{679A96D0-630E-A248-8A66-85AFEAADB6D9}"/>
                  </a:ext>
                </a:extLst>
              </p:cNvPr>
              <p:cNvSpPr/>
              <p:nvPr userDrawn="1"/>
            </p:nvSpPr>
            <p:spPr>
              <a:xfrm rot="162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16,92 cm</a:t>
                </a:r>
              </a:p>
            </p:txBody>
          </p:sp>
          <p:cxnSp>
            <p:nvCxnSpPr>
              <p:cNvPr id="104" name="Rett linje 103">
                <a:extLst>
                  <a:ext uri="{FF2B5EF4-FFF2-40B4-BE49-F238E27FC236}">
                    <a16:creationId xmlns:a16="http://schemas.microsoft.com/office/drawing/2014/main" id="{277A3813-78CA-4245-9274-37A394F9AC8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3432384" y="3047196"/>
                <a:ext cx="60912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5" name="Rektangel 104">
                <a:extLst>
                  <a:ext uri="{FF2B5EF4-FFF2-40B4-BE49-F238E27FC236}">
                    <a16:creationId xmlns:a16="http://schemas.microsoft.com/office/drawing/2014/main" id="{D02A2843-C4BF-0948-A00B-ABA55DFA0E9B}"/>
                  </a:ext>
                </a:extLst>
              </p:cNvPr>
              <p:cNvSpPr/>
              <p:nvPr userDrawn="1"/>
            </p:nvSpPr>
            <p:spPr>
              <a:xfrm rot="162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indent="0" algn="l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nb-NO" sz="700" b="0" i="0" u="none" strike="noStrike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+mn-lt"/>
                  </a:rPr>
                  <a:t>11,28 cm</a:t>
                </a:r>
              </a:p>
            </p:txBody>
          </p:sp>
          <p:cxnSp>
            <p:nvCxnSpPr>
              <p:cNvPr id="106" name="Rett linje 105">
                <a:extLst>
                  <a:ext uri="{FF2B5EF4-FFF2-40B4-BE49-F238E27FC236}">
                    <a16:creationId xmlns:a16="http://schemas.microsoft.com/office/drawing/2014/main" id="{BB928164-D999-9747-8045-A70F91E56148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540284" y="2031996"/>
                <a:ext cx="4060800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  <a:prstDash val="dash"/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Rett linje 106">
                <a:extLst>
                  <a:ext uri="{FF2B5EF4-FFF2-40B4-BE49-F238E27FC236}">
                    <a16:creationId xmlns:a16="http://schemas.microsoft.com/office/drawing/2014/main" id="{C7477409-7230-4247-BA24-6E66275F588F}"/>
                  </a:ext>
                </a:extLst>
              </p:cNvPr>
              <p:cNvCxnSpPr/>
              <p:nvPr userDrawn="1"/>
            </p:nvCxnSpPr>
            <p:spPr>
              <a:xfrm rot="16200000">
                <a:off x="-208461" y="6773298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Rett linje 107">
                <a:extLst>
                  <a:ext uri="{FF2B5EF4-FFF2-40B4-BE49-F238E27FC236}">
                    <a16:creationId xmlns:a16="http://schemas.microsoft.com/office/drawing/2014/main" id="{1DEAA521-022B-7E41-855C-0F5D51E729B6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 rot="16200000">
                <a:off x="-216188" y="1943964"/>
                <a:ext cx="0" cy="166125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9" name="TekstSylinder 108">
              <a:extLst>
                <a:ext uri="{FF2B5EF4-FFF2-40B4-BE49-F238E27FC236}">
                  <a16:creationId xmlns:a16="http://schemas.microsoft.com/office/drawing/2014/main" id="{45B3E6E9-F77A-DD45-98C1-8C513069745F}"/>
                </a:ext>
              </a:extLst>
            </p:cNvPr>
            <p:cNvSpPr txBox="1"/>
            <p:nvPr userDrawn="1"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noAutofit/>
            </a:bodyPr>
            <a:lstStyle/>
            <a:p>
              <a:pPr algn="l"/>
              <a:r>
                <a:rPr lang="nb-NO" sz="800">
                  <a:solidFill>
                    <a:schemeClr val="tx1"/>
                  </a:solidFill>
                  <a:latin typeface="+mn-lt"/>
                </a:rPr>
                <a:t>Oslo 2019</a:t>
              </a:r>
            </a:p>
          </p:txBody>
        </p:sp>
      </p:grpSp>
      <p:grpSp>
        <p:nvGrpSpPr>
          <p:cNvPr id="8" name="Gruppe 7">
            <a:extLst>
              <a:ext uri="{FF2B5EF4-FFF2-40B4-BE49-F238E27FC236}">
                <a16:creationId xmlns:a16="http://schemas.microsoft.com/office/drawing/2014/main" id="{CBB6964B-BA5A-DD48-A089-32057D28988E}"/>
              </a:ext>
            </a:extLst>
          </p:cNvPr>
          <p:cNvGrpSpPr/>
          <p:nvPr/>
        </p:nvGrpSpPr>
        <p:grpSpPr>
          <a:xfrm>
            <a:off x="12252770" y="1"/>
            <a:ext cx="1165167" cy="4935681"/>
            <a:chOff x="12252770" y="1"/>
            <a:chExt cx="1165167" cy="4935681"/>
          </a:xfrm>
        </p:grpSpPr>
        <p:grpSp>
          <p:nvGrpSpPr>
            <p:cNvPr id="110" name="Gruppe 109">
              <a:extLst>
                <a:ext uri="{FF2B5EF4-FFF2-40B4-BE49-F238E27FC236}">
                  <a16:creationId xmlns:a16="http://schemas.microsoft.com/office/drawing/2014/main" id="{C9C92012-9FC3-2E4E-BE38-A18855EFBC7C}"/>
                </a:ext>
              </a:extLst>
            </p:cNvPr>
            <p:cNvGrpSpPr/>
            <p:nvPr userDrawn="1"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111" name="Rektangel 110">
                <a:extLst>
                  <a:ext uri="{FF2B5EF4-FFF2-40B4-BE49-F238E27FC236}">
                    <a16:creationId xmlns:a16="http://schemas.microsoft.com/office/drawing/2014/main" id="{D9D0B4AE-0662-2F43-8093-C11987AA9007}"/>
                  </a:ext>
                </a:extLst>
              </p:cNvPr>
              <p:cNvSpPr/>
              <p:nvPr userDrawn="1"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grpSp>
            <p:nvGrpSpPr>
              <p:cNvPr id="112" name="Gruppe 111">
                <a:extLst>
                  <a:ext uri="{FF2B5EF4-FFF2-40B4-BE49-F238E27FC236}">
                    <a16:creationId xmlns:a16="http://schemas.microsoft.com/office/drawing/2014/main" id="{45F59ADC-46DD-CC40-AC59-6E98221334D7}"/>
                  </a:ext>
                </a:extLst>
              </p:cNvPr>
              <p:cNvGrpSpPr/>
              <p:nvPr userDrawn="1"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113" name="Gruppe 112">
                  <a:extLst>
                    <a:ext uri="{FF2B5EF4-FFF2-40B4-BE49-F238E27FC236}">
                      <a16:creationId xmlns:a16="http://schemas.microsoft.com/office/drawing/2014/main" id="{CD074050-EE73-4342-AFCE-05394593BD2F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123" name="Rektangel 122">
                    <a:extLst>
                      <a:ext uri="{FF2B5EF4-FFF2-40B4-BE49-F238E27FC236}">
                        <a16:creationId xmlns:a16="http://schemas.microsoft.com/office/drawing/2014/main" id="{1377A3AD-D44C-0742-9B48-A685AE324C7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4" name="Rektangel 123">
                    <a:extLst>
                      <a:ext uri="{FF2B5EF4-FFF2-40B4-BE49-F238E27FC236}">
                        <a16:creationId xmlns:a16="http://schemas.microsoft.com/office/drawing/2014/main" id="{A78EDC14-E0FB-D84C-817C-F708E18EAB44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5" name="Rektangel 124">
                    <a:extLst>
                      <a:ext uri="{FF2B5EF4-FFF2-40B4-BE49-F238E27FC236}">
                        <a16:creationId xmlns:a16="http://schemas.microsoft.com/office/drawing/2014/main" id="{DC4DBF56-E631-6343-BC9A-AFB883B4195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14" name="Gruppe 113">
                  <a:extLst>
                    <a:ext uri="{FF2B5EF4-FFF2-40B4-BE49-F238E27FC236}">
                      <a16:creationId xmlns:a16="http://schemas.microsoft.com/office/drawing/2014/main" id="{85B84A1D-B5F3-D14A-B84E-F6637105161F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120" name="Rektangel 119">
                    <a:extLst>
                      <a:ext uri="{FF2B5EF4-FFF2-40B4-BE49-F238E27FC236}">
                        <a16:creationId xmlns:a16="http://schemas.microsoft.com/office/drawing/2014/main" id="{0B13B0B7-FEB5-1B40-86D4-F84FFECAFA5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1" name="Rektangel 120">
                    <a:extLst>
                      <a:ext uri="{FF2B5EF4-FFF2-40B4-BE49-F238E27FC236}">
                        <a16:creationId xmlns:a16="http://schemas.microsoft.com/office/drawing/2014/main" id="{CED241D4-53D9-B546-A17C-D2A3C0F01BA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22" name="Rektangel 121">
                    <a:extLst>
                      <a:ext uri="{FF2B5EF4-FFF2-40B4-BE49-F238E27FC236}">
                        <a16:creationId xmlns:a16="http://schemas.microsoft.com/office/drawing/2014/main" id="{BD2FDEE2-59C5-2244-8D48-B748B21F44E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  <p:grpSp>
              <p:nvGrpSpPr>
                <p:cNvPr id="115" name="Gruppe 114">
                  <a:extLst>
                    <a:ext uri="{FF2B5EF4-FFF2-40B4-BE49-F238E27FC236}">
                      <a16:creationId xmlns:a16="http://schemas.microsoft.com/office/drawing/2014/main" id="{353F38E4-440D-D14F-A3C3-220E2A725180}"/>
                    </a:ext>
                  </a:extLst>
                </p:cNvPr>
                <p:cNvGrpSpPr/>
                <p:nvPr userDrawn="1"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116" name="Rektangel 115">
                    <a:extLst>
                      <a:ext uri="{FF2B5EF4-FFF2-40B4-BE49-F238E27FC236}">
                        <a16:creationId xmlns:a16="http://schemas.microsoft.com/office/drawing/2014/main" id="{88F57B44-0B4E-2741-9DB9-91D02336B1A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7" name="Rektangel 116">
                    <a:extLst>
                      <a:ext uri="{FF2B5EF4-FFF2-40B4-BE49-F238E27FC236}">
                        <a16:creationId xmlns:a16="http://schemas.microsoft.com/office/drawing/2014/main" id="{39067185-4605-874B-893C-F2B4942611E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8" name="Rektangel 117">
                    <a:extLst>
                      <a:ext uri="{FF2B5EF4-FFF2-40B4-BE49-F238E27FC236}">
                        <a16:creationId xmlns:a16="http://schemas.microsoft.com/office/drawing/2014/main" id="{7FC7A109-0231-844F-B452-CE563CE3F063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  <p:sp>
                <p:nvSpPr>
                  <p:cNvPr id="119" name="Rektangel 118">
                    <a:extLst>
                      <a:ext uri="{FF2B5EF4-FFF2-40B4-BE49-F238E27FC236}">
                        <a16:creationId xmlns:a16="http://schemas.microsoft.com/office/drawing/2014/main" id="{39A195BA-5772-5944-8FDB-4AA90CCBAB47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b-NO"/>
                  </a:p>
                </p:txBody>
              </p:sp>
            </p:grpSp>
          </p:grpSp>
        </p:grpSp>
        <p:sp>
          <p:nvSpPr>
            <p:cNvPr id="126" name="TekstSylinder 125">
              <a:extLst>
                <a:ext uri="{FF2B5EF4-FFF2-40B4-BE49-F238E27FC236}">
                  <a16:creationId xmlns:a16="http://schemas.microsoft.com/office/drawing/2014/main" id="{3484B298-00C0-F64D-9790-F98610961696}"/>
                </a:ext>
              </a:extLst>
            </p:cNvPr>
            <p:cNvSpPr txBox="1"/>
            <p:nvPr userDrawn="1"/>
          </p:nvSpPr>
          <p:spPr>
            <a:xfrm>
              <a:off x="12252771" y="3429000"/>
              <a:ext cx="1127661" cy="150668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l"/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Det er lov å endre bakgrunnsfarge.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På sider med positiv logo benyttes alltid lyse bakgrunnsfarger.</a:t>
              </a:r>
            </a:p>
            <a:p>
              <a:pPr marL="0" indent="0" algn="l">
                <a:buNone/>
              </a:pPr>
              <a:endParaRPr lang="nb-NO" sz="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  <a:p>
              <a:pPr marL="0" indent="0" algn="l">
                <a:buNone/>
              </a:pPr>
              <a:r>
                <a:rPr lang="nb-NO" sz="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Sørg alltid for god lesbarhet/kontrast </a:t>
              </a:r>
              <a:r>
                <a:rPr lang="nb-NO" sz="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og følg lovlige farge-kombinasjoner.</a:t>
              </a:r>
            </a:p>
          </p:txBody>
        </p:sp>
        <p:cxnSp>
          <p:nvCxnSpPr>
            <p:cNvPr id="11" name="Vinkel 10">
              <a:extLst>
                <a:ext uri="{FF2B5EF4-FFF2-40B4-BE49-F238E27FC236}">
                  <a16:creationId xmlns:a16="http://schemas.microsoft.com/office/drawing/2014/main" id="{78D3CBB5-2B72-8343-94A5-B544F70D8B49}"/>
                </a:ext>
              </a:extLst>
            </p:cNvPr>
            <p:cNvCxnSpPr>
              <a:cxnSpLocks/>
              <a:stCxn id="123" idx="3"/>
              <a:endCxn id="120" idx="3"/>
            </p:cNvCxnSpPr>
            <p:nvPr userDrawn="1"/>
          </p:nvCxnSpPr>
          <p:spPr>
            <a:xfrm>
              <a:off x="12610441" y="212088"/>
              <a:ext cx="12700" cy="955970"/>
            </a:xfrm>
            <a:prstGeom prst="bentConnector3">
              <a:avLst>
                <a:gd name="adj1" fmla="val 1025000"/>
              </a:avLst>
            </a:prstGeom>
            <a:ln cap="sq">
              <a:solidFill>
                <a:schemeClr val="tx1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kstSylinder 16">
              <a:extLst>
                <a:ext uri="{FF2B5EF4-FFF2-40B4-BE49-F238E27FC236}">
                  <a16:creationId xmlns:a16="http://schemas.microsoft.com/office/drawing/2014/main" id="{19819DB8-B612-BD4F-87C2-D875F61C4A97}"/>
                </a:ext>
              </a:extLst>
            </p:cNvPr>
            <p:cNvSpPr txBox="1"/>
            <p:nvPr userDrawn="1"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algn="l"/>
              <a:r>
                <a:rPr lang="nb-NO" sz="700">
                  <a:solidFill>
                    <a:schemeClr val="tx1"/>
                  </a:solidFill>
                  <a:latin typeface="+mn-lt"/>
                </a:rPr>
                <a:t>Mørk blå og mørk grønn bakgrunn, skal alltid ha negativ tekst/logo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16548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6" r:id="rId2"/>
    <p:sldLayoutId id="2147483705" r:id="rId3"/>
    <p:sldLayoutId id="2147483706" r:id="rId4"/>
    <p:sldLayoutId id="2147483712" r:id="rId5"/>
    <p:sldLayoutId id="2147483711" r:id="rId6"/>
    <p:sldLayoutId id="2147483840" r:id="rId7"/>
    <p:sldLayoutId id="2147483866" r:id="rId8"/>
    <p:sldLayoutId id="2147483850" r:id="rId9"/>
    <p:sldLayoutId id="2147483849" r:id="rId10"/>
    <p:sldLayoutId id="2147483844" r:id="rId11"/>
    <p:sldLayoutId id="2147483845" r:id="rId12"/>
    <p:sldLayoutId id="2147483846" r:id="rId13"/>
    <p:sldLayoutId id="2147483740" r:id="rId14"/>
    <p:sldLayoutId id="2147483741" r:id="rId15"/>
    <p:sldLayoutId id="2147483860" r:id="rId16"/>
    <p:sldLayoutId id="2147483742" r:id="rId17"/>
    <p:sldLayoutId id="2147483743" r:id="rId18"/>
    <p:sldLayoutId id="2147483864" r:id="rId19"/>
    <p:sldLayoutId id="2147483865" r:id="rId20"/>
    <p:sldLayoutId id="2147483754" r:id="rId21"/>
    <p:sldLayoutId id="2147483833" r:id="rId22"/>
    <p:sldLayoutId id="2147483756" r:id="rId23"/>
    <p:sldLayoutId id="2147483834" r:id="rId24"/>
    <p:sldLayoutId id="2147483755" r:id="rId25"/>
    <p:sldLayoutId id="2147483835" r:id="rId26"/>
    <p:sldLayoutId id="2147483757" r:id="rId27"/>
    <p:sldLayoutId id="2147483836" r:id="rId28"/>
  </p:sldLayoutIdLst>
  <p:hf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lnSpc>
          <a:spcPct val="100000"/>
        </a:lnSpc>
        <a:spcBef>
          <a:spcPts val="1200"/>
        </a:spcBef>
        <a:buSzPct val="100000"/>
        <a:buFontTx/>
        <a:buBlip>
          <a:blip r:embed="rId31"/>
        </a:buBlip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396000" indent="-180000" algn="l" defTabSz="914400" rtl="0" eaLnBrk="1" latinLnBrk="0" hangingPunct="1">
        <a:lnSpc>
          <a:spcPct val="100000"/>
        </a:lnSpc>
        <a:spcBef>
          <a:spcPts val="600"/>
        </a:spcBef>
        <a:buClr>
          <a:schemeClr val="tx2"/>
        </a:buClr>
        <a:buSzPct val="110000"/>
        <a:buFont typeface="Arial" panose="020B0604020202020204" pitchFamily="34" charset="0"/>
        <a:buChar char="•"/>
        <a:defRPr sz="17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576000" indent="-180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5"/>
        </a:buClr>
        <a:buFont typeface="Wingdings" pitchFamily="2" charset="2"/>
        <a:buChar char="§"/>
        <a:tabLst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756000" indent="-180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2"/>
        </a:buClr>
        <a:buFont typeface="Wingdings" pitchFamily="2" charset="2"/>
        <a:buChar char="§"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936000" indent="-180000" algn="l" defTabSz="914400" rtl="0" eaLnBrk="1" latinLnBrk="0" hangingPunct="1">
        <a:lnSpc>
          <a:spcPct val="100000"/>
        </a:lnSpc>
        <a:spcBef>
          <a:spcPts val="300"/>
        </a:spcBef>
        <a:buClr>
          <a:schemeClr val="accent6"/>
        </a:buClr>
        <a:buFont typeface="Wingdings" pitchFamily="2" charset="2"/>
        <a:buChar char="§"/>
        <a:tabLst/>
        <a:defRPr sz="14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pos="438" userDrawn="1">
          <p15:clr>
            <a:srgbClr val="F26B43"/>
          </p15:clr>
        </p15:guide>
        <p15:guide id="3" pos="7242">
          <p15:clr>
            <a:srgbClr val="F26B43"/>
          </p15:clr>
        </p15:guide>
        <p15:guide id="4" pos="2560">
          <p15:clr>
            <a:srgbClr val="F26B43"/>
          </p15:clr>
        </p15:guide>
        <p15:guide id="5" pos="1282">
          <p15:clr>
            <a:srgbClr val="F26B43"/>
          </p15:clr>
        </p15:guide>
        <p15:guide id="6" pos="5120">
          <p15:clr>
            <a:srgbClr val="F26B43"/>
          </p15:clr>
        </p15:guide>
        <p15:guide id="7" pos="6403">
          <p15:clr>
            <a:srgbClr val="F26B43"/>
          </p15:clr>
        </p15:guide>
        <p15:guide id="8" orient="horz" pos="1280">
          <p15:clr>
            <a:srgbClr val="F26B43"/>
          </p15:clr>
        </p15:guide>
        <p15:guide id="9" orient="horz" pos="2561">
          <p15:clr>
            <a:srgbClr val="F26B43"/>
          </p15:clr>
        </p15:guide>
        <p15:guide id="10" orient="horz" pos="3838">
          <p15:clr>
            <a:srgbClr val="F26B43"/>
          </p15:clr>
        </p15:guide>
        <p15:guide id="11" orient="horz" pos="411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9"/>
          <p:cNvSpPr txBox="1">
            <a:spLocks noGrp="1"/>
          </p:cNvSpPr>
          <p:nvPr>
            <p:ph type="title"/>
          </p:nvPr>
        </p:nvSpPr>
        <p:spPr>
          <a:xfrm>
            <a:off x="695326" y="720001"/>
            <a:ext cx="9469438" cy="131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9"/>
          <p:cNvSpPr txBox="1">
            <a:spLocks noGrp="1"/>
          </p:cNvSpPr>
          <p:nvPr>
            <p:ph type="body" idx="1"/>
          </p:nvPr>
        </p:nvSpPr>
        <p:spPr>
          <a:xfrm>
            <a:off x="695326" y="2032000"/>
            <a:ext cx="9469438" cy="4060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55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7344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87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▪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oto Sans Symbols"/>
              <a:buChar char="▪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9"/>
          <p:cNvSpPr txBox="1">
            <a:spLocks noGrp="1"/>
          </p:cNvSpPr>
          <p:nvPr>
            <p:ph type="dt" idx="10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9"/>
          <p:cNvSpPr txBox="1">
            <a:spLocks noGrp="1"/>
          </p:cNvSpPr>
          <p:nvPr>
            <p:ph type="ftr" idx="11"/>
          </p:nvPr>
        </p:nvSpPr>
        <p:spPr>
          <a:xfrm>
            <a:off x="2035176" y="6292849"/>
            <a:ext cx="812164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9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/>
              <a:t>‹#›</a:t>
            </a:fld>
            <a:endParaRPr/>
          </a:p>
        </p:txBody>
      </p:sp>
      <p:pic>
        <p:nvPicPr>
          <p:cNvPr id="15" name="Google Shape;15;p19"/>
          <p:cNvPicPr preferRelativeResize="0"/>
          <p:nvPr/>
        </p:nvPicPr>
        <p:blipFill rotWithShape="1">
          <a:blip r:embed="rId30">
            <a:alphaModFix/>
          </a:blip>
          <a:srcRect/>
          <a:stretch/>
        </p:blipFill>
        <p:spPr>
          <a:xfrm>
            <a:off x="331200" y="6296400"/>
            <a:ext cx="688336" cy="360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" name="Google Shape;16;p19"/>
          <p:cNvGrpSpPr/>
          <p:nvPr/>
        </p:nvGrpSpPr>
        <p:grpSpPr>
          <a:xfrm>
            <a:off x="-715964" y="-1306644"/>
            <a:ext cx="12909164" cy="8164645"/>
            <a:chOff x="-715963" y="-1306644"/>
            <a:chExt cx="12909164" cy="8164645"/>
          </a:xfrm>
        </p:grpSpPr>
        <p:grpSp>
          <p:nvGrpSpPr>
            <p:cNvPr id="17" name="Google Shape;17;p19"/>
            <p:cNvGrpSpPr/>
            <p:nvPr/>
          </p:nvGrpSpPr>
          <p:grpSpPr>
            <a:xfrm>
              <a:off x="-800" y="-1306644"/>
              <a:ext cx="12194000" cy="1075437"/>
              <a:chOff x="-800" y="-1229864"/>
              <a:chExt cx="12194000" cy="1075437"/>
            </a:xfrm>
          </p:grpSpPr>
          <p:grpSp>
            <p:nvGrpSpPr>
              <p:cNvPr id="18" name="Google Shape;18;p19"/>
              <p:cNvGrpSpPr/>
              <p:nvPr/>
            </p:nvGrpSpPr>
            <p:grpSpPr>
              <a:xfrm>
                <a:off x="0" y="-320124"/>
                <a:ext cx="12192000" cy="165600"/>
                <a:chOff x="0" y="-413084"/>
                <a:chExt cx="12192000" cy="206078"/>
              </a:xfrm>
            </p:grpSpPr>
            <p:sp>
              <p:nvSpPr>
                <p:cNvPr id="19" name="Google Shape;19;p19"/>
                <p:cNvSpPr/>
                <p:nvPr/>
              </p:nvSpPr>
              <p:spPr>
                <a:xfrm>
                  <a:off x="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20" name="Google Shape;20;p19"/>
                <p:cNvSpPr/>
                <p:nvPr/>
              </p:nvSpPr>
              <p:spPr>
                <a:xfrm>
                  <a:off x="2032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21" name="Google Shape;21;p19"/>
                <p:cNvSpPr/>
                <p:nvPr/>
              </p:nvSpPr>
              <p:spPr>
                <a:xfrm>
                  <a:off x="4064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22" name="Google Shape;22;p19"/>
                <p:cNvSpPr/>
                <p:nvPr/>
              </p:nvSpPr>
              <p:spPr>
                <a:xfrm>
                  <a:off x="6096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23" name="Google Shape;23;p19"/>
                <p:cNvSpPr/>
                <p:nvPr/>
              </p:nvSpPr>
              <p:spPr>
                <a:xfrm>
                  <a:off x="8128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  <p:sp>
              <p:nvSpPr>
                <p:cNvPr id="24" name="Google Shape;24;p19"/>
                <p:cNvSpPr/>
                <p:nvPr/>
              </p:nvSpPr>
              <p:spPr>
                <a:xfrm>
                  <a:off x="10160000" y="-413084"/>
                  <a:ext cx="2032000" cy="206078"/>
                </a:xfrm>
                <a:prstGeom prst="rect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5,64 cm</a:t>
                  </a:r>
                  <a:endParaRPr/>
                </a:p>
              </p:txBody>
            </p:sp>
          </p:grpSp>
          <p:cxnSp>
            <p:nvCxnSpPr>
              <p:cNvPr id="25" name="Google Shape;25;p19"/>
              <p:cNvCxnSpPr/>
              <p:nvPr/>
            </p:nvCxnSpPr>
            <p:spPr>
              <a:xfrm>
                <a:off x="2032200" y="-327852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6" name="Google Shape;26;p19"/>
              <p:cNvCxnSpPr>
                <a:stCxn id="27" idx="3"/>
              </p:cNvCxnSpPr>
              <p:nvPr/>
            </p:nvCxnSpPr>
            <p:spPr>
              <a:xfrm>
                <a:off x="4060800" y="-1010827"/>
                <a:ext cx="3600" cy="856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28" name="Google Shape;28;p19"/>
              <p:cNvCxnSpPr>
                <a:stCxn id="29" idx="3"/>
              </p:cNvCxnSpPr>
              <p:nvPr/>
            </p:nvCxnSpPr>
            <p:spPr>
              <a:xfrm>
                <a:off x="6090400" y="-887727"/>
                <a:ext cx="5400" cy="733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30" name="Google Shape;30;p19"/>
              <p:cNvCxnSpPr>
                <a:stCxn id="31" idx="1"/>
              </p:cNvCxnSpPr>
              <p:nvPr/>
            </p:nvCxnSpPr>
            <p:spPr>
              <a:xfrm>
                <a:off x="0" y="-1126825"/>
                <a:ext cx="0" cy="9723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32" name="Google Shape;32;p19"/>
              <p:cNvCxnSpPr>
                <a:stCxn id="33" idx="3"/>
              </p:cNvCxnSpPr>
              <p:nvPr/>
            </p:nvCxnSpPr>
            <p:spPr>
              <a:xfrm>
                <a:off x="8128000" y="-764627"/>
                <a:ext cx="900" cy="610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34" name="Google Shape;34;p19"/>
              <p:cNvCxnSpPr>
                <a:stCxn id="35" idx="3"/>
              </p:cNvCxnSpPr>
              <p:nvPr/>
            </p:nvCxnSpPr>
            <p:spPr>
              <a:xfrm>
                <a:off x="12192000" y="-518425"/>
                <a:ext cx="1200" cy="363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36" name="Google Shape;36;p19"/>
              <p:cNvCxnSpPr>
                <a:stCxn id="37" idx="3"/>
              </p:cNvCxnSpPr>
              <p:nvPr/>
            </p:nvCxnSpPr>
            <p:spPr>
              <a:xfrm>
                <a:off x="10156824" y="-641527"/>
                <a:ext cx="4200" cy="486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grpSp>
            <p:nvGrpSpPr>
              <p:cNvPr id="38" name="Google Shape;38;p19"/>
              <p:cNvGrpSpPr/>
              <p:nvPr/>
            </p:nvGrpSpPr>
            <p:grpSpPr>
              <a:xfrm>
                <a:off x="0" y="-621464"/>
                <a:ext cx="12192000" cy="206078"/>
                <a:chOff x="0" y="-674874"/>
                <a:chExt cx="12192000" cy="206078"/>
              </a:xfrm>
            </p:grpSpPr>
            <p:sp>
              <p:nvSpPr>
                <p:cNvPr id="35" name="Google Shape;35;p19"/>
                <p:cNvSpPr/>
                <p:nvPr/>
              </p:nvSpPr>
              <p:spPr>
                <a:xfrm>
                  <a:off x="0" y="-674874"/>
                  <a:ext cx="12192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33,87 cm</a:t>
                  </a:r>
                  <a:endParaRPr/>
                </a:p>
              </p:txBody>
            </p:sp>
            <p:cxnSp>
              <p:nvCxnSpPr>
                <p:cNvPr id="39" name="Google Shape;39;p19"/>
                <p:cNvCxnSpPr/>
                <p:nvPr/>
              </p:nvCxnSpPr>
              <p:spPr>
                <a:xfrm>
                  <a:off x="0" y="-480093"/>
                  <a:ext cx="12192000" cy="11297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40" name="Google Shape;40;p19"/>
              <p:cNvGrpSpPr/>
              <p:nvPr/>
            </p:nvGrpSpPr>
            <p:grpSpPr>
              <a:xfrm>
                <a:off x="0" y="-744566"/>
                <a:ext cx="10156824" cy="206078"/>
                <a:chOff x="0" y="-930144"/>
                <a:chExt cx="10156824" cy="206078"/>
              </a:xfrm>
            </p:grpSpPr>
            <p:sp>
              <p:nvSpPr>
                <p:cNvPr id="37" name="Google Shape;37;p19"/>
                <p:cNvSpPr/>
                <p:nvPr/>
              </p:nvSpPr>
              <p:spPr>
                <a:xfrm>
                  <a:off x="0" y="-930144"/>
                  <a:ext cx="10156824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28,20 cm</a:t>
                  </a:r>
                  <a:endParaRPr/>
                </a:p>
              </p:txBody>
            </p:sp>
            <p:cxnSp>
              <p:nvCxnSpPr>
                <p:cNvPr id="41" name="Google Shape;41;p19"/>
                <p:cNvCxnSpPr/>
                <p:nvPr/>
              </p:nvCxnSpPr>
              <p:spPr>
                <a:xfrm>
                  <a:off x="0" y="-724066"/>
                  <a:ext cx="10156824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42" name="Google Shape;42;p19"/>
              <p:cNvGrpSpPr/>
              <p:nvPr/>
            </p:nvGrpSpPr>
            <p:grpSpPr>
              <a:xfrm>
                <a:off x="0" y="-867666"/>
                <a:ext cx="8128000" cy="206078"/>
                <a:chOff x="0" y="-1191934"/>
                <a:chExt cx="8128000" cy="206078"/>
              </a:xfrm>
            </p:grpSpPr>
            <p:sp>
              <p:nvSpPr>
                <p:cNvPr id="33" name="Google Shape;33;p19"/>
                <p:cNvSpPr/>
                <p:nvPr/>
              </p:nvSpPr>
              <p:spPr>
                <a:xfrm>
                  <a:off x="0" y="-1191934"/>
                  <a:ext cx="81280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22,56 cm</a:t>
                  </a:r>
                  <a:endParaRPr/>
                </a:p>
              </p:txBody>
            </p:sp>
            <p:cxnSp>
              <p:nvCxnSpPr>
                <p:cNvPr id="43" name="Google Shape;43;p19"/>
                <p:cNvCxnSpPr/>
                <p:nvPr/>
              </p:nvCxnSpPr>
              <p:spPr>
                <a:xfrm>
                  <a:off x="0" y="-985856"/>
                  <a:ext cx="81280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44" name="Google Shape;44;p19"/>
              <p:cNvGrpSpPr/>
              <p:nvPr/>
            </p:nvGrpSpPr>
            <p:grpSpPr>
              <a:xfrm>
                <a:off x="-800" y="-990766"/>
                <a:ext cx="6091200" cy="206078"/>
                <a:chOff x="0" y="-1453724"/>
                <a:chExt cx="6091200" cy="206078"/>
              </a:xfrm>
            </p:grpSpPr>
            <p:sp>
              <p:nvSpPr>
                <p:cNvPr id="29" name="Google Shape;29;p19"/>
                <p:cNvSpPr/>
                <p:nvPr/>
              </p:nvSpPr>
              <p:spPr>
                <a:xfrm>
                  <a:off x="0" y="-1453724"/>
                  <a:ext cx="6091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16,92 cm</a:t>
                  </a:r>
                  <a:endParaRPr/>
                </a:p>
              </p:txBody>
            </p:sp>
            <p:cxnSp>
              <p:nvCxnSpPr>
                <p:cNvPr id="45" name="Google Shape;45;p19"/>
                <p:cNvCxnSpPr/>
                <p:nvPr/>
              </p:nvCxnSpPr>
              <p:spPr>
                <a:xfrm>
                  <a:off x="0" y="-1247646"/>
                  <a:ext cx="6091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46" name="Google Shape;46;p19"/>
              <p:cNvGrpSpPr/>
              <p:nvPr/>
            </p:nvGrpSpPr>
            <p:grpSpPr>
              <a:xfrm>
                <a:off x="0" y="-1113866"/>
                <a:ext cx="4060800" cy="206078"/>
                <a:chOff x="0" y="-1715514"/>
                <a:chExt cx="4060800" cy="206078"/>
              </a:xfrm>
            </p:grpSpPr>
            <p:sp>
              <p:nvSpPr>
                <p:cNvPr id="27" name="Google Shape;27;p19"/>
                <p:cNvSpPr/>
                <p:nvPr/>
              </p:nvSpPr>
              <p:spPr>
                <a:xfrm>
                  <a:off x="0" y="-1715514"/>
                  <a:ext cx="40608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11,28 cm</a:t>
                  </a:r>
                  <a:endParaRPr/>
                </a:p>
              </p:txBody>
            </p:sp>
            <p:cxnSp>
              <p:nvCxnSpPr>
                <p:cNvPr id="47" name="Google Shape;47;p19"/>
                <p:cNvCxnSpPr/>
                <p:nvPr/>
              </p:nvCxnSpPr>
              <p:spPr>
                <a:xfrm>
                  <a:off x="0" y="-1509436"/>
                  <a:ext cx="4060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grpSp>
            <p:nvGrpSpPr>
              <p:cNvPr id="48" name="Google Shape;48;p19"/>
              <p:cNvGrpSpPr/>
              <p:nvPr/>
            </p:nvGrpSpPr>
            <p:grpSpPr>
              <a:xfrm>
                <a:off x="0" y="-1229864"/>
                <a:ext cx="1015200" cy="206078"/>
                <a:chOff x="0" y="-1959289"/>
                <a:chExt cx="1015200" cy="206078"/>
              </a:xfrm>
            </p:grpSpPr>
            <p:sp>
              <p:nvSpPr>
                <p:cNvPr id="31" name="Google Shape;31;p19"/>
                <p:cNvSpPr/>
                <p:nvPr/>
              </p:nvSpPr>
              <p:spPr>
                <a:xfrm>
                  <a:off x="0" y="-1959289"/>
                  <a:ext cx="1015200" cy="20607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700"/>
                    <a:buFont typeface="Arial"/>
                    <a:buNone/>
                  </a:pPr>
                  <a:r>
                    <a:rPr lang="no-NO" sz="7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2,82 cm</a:t>
                  </a:r>
                  <a:endParaRPr/>
                </a:p>
              </p:txBody>
            </p:sp>
            <p:cxnSp>
              <p:nvCxnSpPr>
                <p:cNvPr id="49" name="Google Shape;49;p19"/>
                <p:cNvCxnSpPr/>
                <p:nvPr/>
              </p:nvCxnSpPr>
              <p:spPr>
                <a:xfrm>
                  <a:off x="0" y="-1764452"/>
                  <a:ext cx="1015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BFBFBF"/>
                  </a:solidFill>
                  <a:prstDash val="dash"/>
                  <a:miter lim="800000"/>
                  <a:headEnd type="none" w="sm" len="sm"/>
                  <a:tailEnd type="triangle" w="med" len="med"/>
                </a:ln>
              </p:spPr>
            </p:cxnSp>
          </p:grpSp>
          <p:cxnSp>
            <p:nvCxnSpPr>
              <p:cNvPr id="50" name="Google Shape;50;p19"/>
              <p:cNvCxnSpPr/>
              <p:nvPr/>
            </p:nvCxnSpPr>
            <p:spPr>
              <a:xfrm>
                <a:off x="1015200" y="-1113866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grpSp>
          <p:nvGrpSpPr>
            <p:cNvPr id="51" name="Google Shape;51;p19"/>
            <p:cNvGrpSpPr/>
            <p:nvPr/>
          </p:nvGrpSpPr>
          <p:grpSpPr>
            <a:xfrm>
              <a:off x="-715963" y="-4004"/>
              <a:ext cx="590565" cy="6862005"/>
              <a:chOff x="-715963" y="-4004"/>
              <a:chExt cx="590565" cy="6862005"/>
            </a:xfrm>
          </p:grpSpPr>
          <p:sp>
            <p:nvSpPr>
              <p:cNvPr id="52" name="Google Shape;52;p19"/>
              <p:cNvSpPr/>
              <p:nvPr/>
            </p:nvSpPr>
            <p:spPr>
              <a:xfrm rot="-5400000">
                <a:off x="-591311" y="6392613"/>
                <a:ext cx="765175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2,13 cm</a:t>
                </a:r>
                <a:endParaRPr/>
              </a:p>
            </p:txBody>
          </p:sp>
          <p:sp>
            <p:nvSpPr>
              <p:cNvPr id="53" name="Google Shape;53;p19"/>
              <p:cNvSpPr/>
              <p:nvPr/>
            </p:nvSpPr>
            <p:spPr>
              <a:xfrm rot="-5400000">
                <a:off x="-1224723" y="4993196"/>
                <a:ext cx="2032000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54" name="Google Shape;54;p19"/>
              <p:cNvSpPr/>
              <p:nvPr/>
            </p:nvSpPr>
            <p:spPr>
              <a:xfrm rot="-5400000">
                <a:off x="-1224723" y="2961196"/>
                <a:ext cx="2032000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sp>
            <p:nvSpPr>
              <p:cNvPr id="55" name="Google Shape;55;p19"/>
              <p:cNvSpPr/>
              <p:nvPr/>
            </p:nvSpPr>
            <p:spPr>
              <a:xfrm rot="-5400000">
                <a:off x="-1224723" y="929196"/>
                <a:ext cx="2032000" cy="1656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5,64 cm</a:t>
                </a:r>
                <a:endParaRPr/>
              </a:p>
            </p:txBody>
          </p:sp>
          <p:cxnSp>
            <p:nvCxnSpPr>
              <p:cNvPr id="56" name="Google Shape;56;p19"/>
              <p:cNvCxnSpPr/>
              <p:nvPr/>
            </p:nvCxnSpPr>
            <p:spPr>
              <a:xfrm rot="10800000">
                <a:off x="-216188" y="3976734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57" name="Google Shape;57;p19"/>
              <p:cNvCxnSpPr/>
              <p:nvPr/>
            </p:nvCxnSpPr>
            <p:spPr>
              <a:xfrm>
                <a:off x="-650022" y="4059797"/>
                <a:ext cx="523098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58" name="Google Shape;58;p19"/>
              <p:cNvCxnSpPr>
                <a:stCxn id="59" idx="3"/>
              </p:cNvCxnSpPr>
              <p:nvPr/>
            </p:nvCxnSpPr>
            <p:spPr>
              <a:xfrm rot="10800000" flipH="1">
                <a:off x="-489823" y="-3804"/>
                <a:ext cx="363900" cy="54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60" name="Google Shape;60;p19"/>
              <p:cNvCxnSpPr>
                <a:stCxn id="59" idx="1"/>
              </p:cNvCxnSpPr>
              <p:nvPr/>
            </p:nvCxnSpPr>
            <p:spPr>
              <a:xfrm rot="10800000" flipH="1">
                <a:off x="-489823" y="6091896"/>
                <a:ext cx="363900" cy="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sp>
            <p:nvSpPr>
              <p:cNvPr id="59" name="Google Shape;59;p19"/>
              <p:cNvSpPr/>
              <p:nvPr/>
            </p:nvSpPr>
            <p:spPr>
              <a:xfrm rot="-5400000">
                <a:off x="-3535423" y="2944157"/>
                <a:ext cx="6091200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16,92 cm</a:t>
                </a:r>
                <a:endParaRPr/>
              </a:p>
            </p:txBody>
          </p:sp>
          <p:cxnSp>
            <p:nvCxnSpPr>
              <p:cNvPr id="61" name="Google Shape;61;p19"/>
              <p:cNvCxnSpPr/>
              <p:nvPr/>
            </p:nvCxnSpPr>
            <p:spPr>
              <a:xfrm rot="-5400000">
                <a:off x="-3432384" y="3047196"/>
                <a:ext cx="6091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triangle" w="med" len="med"/>
                <a:tailEnd type="none" w="sm" len="sm"/>
              </a:ln>
            </p:spPr>
          </p:cxnSp>
          <p:sp>
            <p:nvSpPr>
              <p:cNvPr id="62" name="Google Shape;62;p19"/>
              <p:cNvSpPr/>
              <p:nvPr/>
            </p:nvSpPr>
            <p:spPr>
              <a:xfrm rot="-5400000">
                <a:off x="-2642025" y="1927658"/>
                <a:ext cx="4058201" cy="20607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700"/>
                  <a:buFont typeface="Arial"/>
                  <a:buNone/>
                </a:pPr>
                <a:r>
                  <a:rPr lang="no-NO" sz="7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11,28 cm</a:t>
                </a:r>
                <a:endParaRPr/>
              </a:p>
            </p:txBody>
          </p:sp>
          <p:cxnSp>
            <p:nvCxnSpPr>
              <p:cNvPr id="63" name="Google Shape;63;p19"/>
              <p:cNvCxnSpPr/>
              <p:nvPr/>
            </p:nvCxnSpPr>
            <p:spPr>
              <a:xfrm rot="-5400000">
                <a:off x="-2540284" y="2031996"/>
                <a:ext cx="40608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dash"/>
                <a:miter lim="800000"/>
                <a:headEnd type="triangle" w="med" len="med"/>
                <a:tailEnd type="none" w="sm" len="sm"/>
              </a:ln>
            </p:spPr>
          </p:cxnSp>
          <p:cxnSp>
            <p:nvCxnSpPr>
              <p:cNvPr id="64" name="Google Shape;64;p19"/>
              <p:cNvCxnSpPr/>
              <p:nvPr/>
            </p:nvCxnSpPr>
            <p:spPr>
              <a:xfrm rot="10800000">
                <a:off x="-208461" y="6773298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65" name="Google Shape;65;p19"/>
              <p:cNvCxnSpPr/>
              <p:nvPr/>
            </p:nvCxnSpPr>
            <p:spPr>
              <a:xfrm rot="10800000">
                <a:off x="-216188" y="1943964"/>
                <a:ext cx="0" cy="166125"/>
              </a:xfrm>
              <a:prstGeom prst="straightConnector1">
                <a:avLst/>
              </a:prstGeom>
              <a:noFill/>
              <a:ln w="9525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  <p:sp>
          <p:nvSpPr>
            <p:cNvPr id="66" name="Google Shape;66;p19"/>
            <p:cNvSpPr txBox="1"/>
            <p:nvPr/>
          </p:nvSpPr>
          <p:spPr>
            <a:xfrm>
              <a:off x="0" y="-213030"/>
              <a:ext cx="688336" cy="2060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Oslo 2019</a:t>
              </a:r>
              <a:endParaRPr/>
            </a:p>
          </p:txBody>
        </p:sp>
      </p:grpSp>
      <p:grpSp>
        <p:nvGrpSpPr>
          <p:cNvPr id="67" name="Google Shape;67;p19"/>
          <p:cNvGrpSpPr/>
          <p:nvPr/>
        </p:nvGrpSpPr>
        <p:grpSpPr>
          <a:xfrm>
            <a:off x="12252770" y="1"/>
            <a:ext cx="1165167" cy="4935681"/>
            <a:chOff x="12252770" y="1"/>
            <a:chExt cx="1165167" cy="4935681"/>
          </a:xfrm>
        </p:grpSpPr>
        <p:grpSp>
          <p:nvGrpSpPr>
            <p:cNvPr id="68" name="Google Shape;68;p19"/>
            <p:cNvGrpSpPr/>
            <p:nvPr/>
          </p:nvGrpSpPr>
          <p:grpSpPr>
            <a:xfrm>
              <a:off x="12252770" y="1"/>
              <a:ext cx="409071" cy="3254927"/>
              <a:chOff x="12252770" y="1"/>
              <a:chExt cx="588588" cy="4683318"/>
            </a:xfrm>
          </p:grpSpPr>
          <p:sp>
            <p:nvSpPr>
              <p:cNvPr id="69" name="Google Shape;69;p19"/>
              <p:cNvSpPr/>
              <p:nvPr/>
            </p:nvSpPr>
            <p:spPr>
              <a:xfrm>
                <a:off x="12252770" y="1"/>
                <a:ext cx="588588" cy="468331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70" name="Google Shape;70;p19"/>
              <p:cNvGrpSpPr/>
              <p:nvPr/>
            </p:nvGrpSpPr>
            <p:grpSpPr>
              <a:xfrm>
                <a:off x="12326727" y="84822"/>
                <a:ext cx="440675" cy="4513676"/>
                <a:chOff x="12316858" y="92947"/>
                <a:chExt cx="440675" cy="4513676"/>
              </a:xfrm>
            </p:grpSpPr>
            <p:grpSp>
              <p:nvGrpSpPr>
                <p:cNvPr id="71" name="Google Shape;71;p19"/>
                <p:cNvGrpSpPr/>
                <p:nvPr/>
              </p:nvGrpSpPr>
              <p:grpSpPr>
                <a:xfrm>
                  <a:off x="12316858" y="92947"/>
                  <a:ext cx="440675" cy="1322025"/>
                  <a:chOff x="12316858" y="92947"/>
                  <a:chExt cx="440675" cy="1322025"/>
                </a:xfrm>
              </p:grpSpPr>
              <p:sp>
                <p:nvSpPr>
                  <p:cNvPr id="72" name="Google Shape;72;p19"/>
                  <p:cNvSpPr/>
                  <p:nvPr/>
                </p:nvSpPr>
                <p:spPr>
                  <a:xfrm>
                    <a:off x="12316858" y="92947"/>
                    <a:ext cx="440675" cy="440675"/>
                  </a:xfrm>
                  <a:prstGeom prst="rect">
                    <a:avLst/>
                  </a:pr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3" name="Google Shape;73;p19"/>
                  <p:cNvSpPr/>
                  <p:nvPr/>
                </p:nvSpPr>
                <p:spPr>
                  <a:xfrm>
                    <a:off x="12316858" y="533622"/>
                    <a:ext cx="440675" cy="440675"/>
                  </a:xfrm>
                  <a:prstGeom prst="rect">
                    <a:avLst/>
                  </a:pr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4" name="Google Shape;74;p19"/>
                  <p:cNvSpPr/>
                  <p:nvPr/>
                </p:nvSpPr>
                <p:spPr>
                  <a:xfrm>
                    <a:off x="12316858" y="974297"/>
                    <a:ext cx="440675" cy="440675"/>
                  </a:xfrm>
                  <a:prstGeom prst="rect">
                    <a:avLst/>
                  </a:prstGeom>
                  <a:solidFill>
                    <a:srgbClr val="B3F5FF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75" name="Google Shape;75;p19"/>
                <p:cNvGrpSpPr/>
                <p:nvPr/>
              </p:nvGrpSpPr>
              <p:grpSpPr>
                <a:xfrm>
                  <a:off x="12316858" y="1468435"/>
                  <a:ext cx="440675" cy="1322025"/>
                  <a:chOff x="12316858" y="1600866"/>
                  <a:chExt cx="440675" cy="1322025"/>
                </a:xfrm>
              </p:grpSpPr>
              <p:sp>
                <p:nvSpPr>
                  <p:cNvPr id="76" name="Google Shape;76;p19"/>
                  <p:cNvSpPr/>
                  <p:nvPr/>
                </p:nvSpPr>
                <p:spPr>
                  <a:xfrm>
                    <a:off x="12316858" y="1600866"/>
                    <a:ext cx="440675" cy="440675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7" name="Google Shape;77;p19"/>
                  <p:cNvSpPr/>
                  <p:nvPr/>
                </p:nvSpPr>
                <p:spPr>
                  <a:xfrm>
                    <a:off x="12316858" y="2041541"/>
                    <a:ext cx="440675" cy="440675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78" name="Google Shape;78;p19"/>
                  <p:cNvSpPr/>
                  <p:nvPr/>
                </p:nvSpPr>
                <p:spPr>
                  <a:xfrm>
                    <a:off x="12316858" y="2482216"/>
                    <a:ext cx="440675" cy="440675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79" name="Google Shape;79;p19"/>
                <p:cNvGrpSpPr/>
                <p:nvPr/>
              </p:nvGrpSpPr>
              <p:grpSpPr>
                <a:xfrm>
                  <a:off x="12316858" y="2843923"/>
                  <a:ext cx="440675" cy="1762700"/>
                  <a:chOff x="12316858" y="3201732"/>
                  <a:chExt cx="440675" cy="1762700"/>
                </a:xfrm>
              </p:grpSpPr>
              <p:sp>
                <p:nvSpPr>
                  <p:cNvPr id="80" name="Google Shape;80;p19"/>
                  <p:cNvSpPr/>
                  <p:nvPr/>
                </p:nvSpPr>
                <p:spPr>
                  <a:xfrm>
                    <a:off x="12316858" y="3201732"/>
                    <a:ext cx="440675" cy="440675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1" name="Google Shape;81;p19"/>
                  <p:cNvSpPr/>
                  <p:nvPr/>
                </p:nvSpPr>
                <p:spPr>
                  <a:xfrm>
                    <a:off x="12316858" y="3642407"/>
                    <a:ext cx="440675" cy="440675"/>
                  </a:xfrm>
                  <a:prstGeom prst="rect">
                    <a:avLst/>
                  </a:pr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2" name="Google Shape;82;p19"/>
                  <p:cNvSpPr/>
                  <p:nvPr/>
                </p:nvSpPr>
                <p:spPr>
                  <a:xfrm>
                    <a:off x="12316858" y="4083082"/>
                    <a:ext cx="440675" cy="440675"/>
                  </a:xfrm>
                  <a:prstGeom prst="rect">
                    <a:avLst/>
                  </a:pr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3" name="Google Shape;83;p19"/>
                  <p:cNvSpPr/>
                  <p:nvPr/>
                </p:nvSpPr>
                <p:spPr>
                  <a:xfrm>
                    <a:off x="12316858" y="4523757"/>
                    <a:ext cx="440675" cy="440675"/>
                  </a:xfrm>
                  <a:prstGeom prst="rect">
                    <a:avLst/>
                  </a:prstGeom>
                  <a:solidFill>
                    <a:srgbClr val="D0BFA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800" b="0" i="0" u="none" strike="noStrike" cap="none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sp>
          <p:nvSpPr>
            <p:cNvPr id="84" name="Google Shape;84;p19"/>
            <p:cNvSpPr txBox="1"/>
            <p:nvPr/>
          </p:nvSpPr>
          <p:spPr>
            <a:xfrm>
              <a:off x="12252771" y="3429000"/>
              <a:ext cx="1127661" cy="15066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Det er lov å endre bakgrunnsfarge.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På sider med positiv logo benyttes alltid lyse bakgrunnsfarger.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00"/>
                <a:buFont typeface="Arial"/>
                <a:buNone/>
              </a:pPr>
              <a:r>
                <a:rPr lang="no-NO" sz="8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Sørg alltid for god lesbarhet/kontrast </a:t>
              </a:r>
              <a:r>
                <a:rPr lang="no-NO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og følg lovlige farge-kombinasjoner.</a:t>
              </a:r>
              <a:endParaRPr/>
            </a:p>
          </p:txBody>
        </p:sp>
        <p:cxnSp>
          <p:nvCxnSpPr>
            <p:cNvPr id="85" name="Google Shape;85;p19"/>
            <p:cNvCxnSpPr>
              <a:stCxn id="72" idx="3"/>
              <a:endCxn id="76" idx="3"/>
            </p:cNvCxnSpPr>
            <p:nvPr/>
          </p:nvCxnSpPr>
          <p:spPr>
            <a:xfrm>
              <a:off x="12610441" y="212088"/>
              <a:ext cx="600" cy="956100"/>
            </a:xfrm>
            <a:prstGeom prst="bentConnector3">
              <a:avLst>
                <a:gd name="adj1" fmla="val 1025000"/>
              </a:avLst>
            </a:prstGeom>
            <a:noFill/>
            <a:ln w="9525" cap="sq" cmpd="sng">
              <a:solidFill>
                <a:schemeClr val="dk1"/>
              </a:solidFill>
              <a:prstDash val="solid"/>
              <a:bevel/>
              <a:headEnd type="none" w="sm" len="sm"/>
              <a:tailEnd type="none" w="sm" len="sm"/>
            </a:ln>
          </p:spPr>
        </p:cxnSp>
        <p:sp>
          <p:nvSpPr>
            <p:cNvPr id="86" name="Google Shape;86;p19"/>
            <p:cNvSpPr txBox="1"/>
            <p:nvPr/>
          </p:nvSpPr>
          <p:spPr>
            <a:xfrm>
              <a:off x="12766676" y="212086"/>
              <a:ext cx="651261" cy="9559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no-NO" sz="7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Mørk blå og mørk grønn bakgrunn, skal alltid ha negativ tekst/logo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77760853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93" r:id="rId12"/>
    <p:sldLayoutId id="2147483894" r:id="rId13"/>
    <p:sldLayoutId id="2147483895" r:id="rId14"/>
    <p:sldLayoutId id="2147483896" r:id="rId15"/>
    <p:sldLayoutId id="2147483897" r:id="rId16"/>
    <p:sldLayoutId id="2147483898" r:id="rId17"/>
    <p:sldLayoutId id="2147483899" r:id="rId18"/>
    <p:sldLayoutId id="2147483900" r:id="rId19"/>
    <p:sldLayoutId id="2147483901" r:id="rId20"/>
    <p:sldLayoutId id="2147483902" r:id="rId21"/>
    <p:sldLayoutId id="2147483903" r:id="rId22"/>
    <p:sldLayoutId id="2147483904" r:id="rId23"/>
    <p:sldLayoutId id="2147483905" r:id="rId24"/>
    <p:sldLayoutId id="2147483906" r:id="rId25"/>
    <p:sldLayoutId id="2147483907" r:id="rId26"/>
    <p:sldLayoutId id="2147483908" r:id="rId27"/>
    <p:sldLayoutId id="2147483909" r:id="rId2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pos="438">
          <p15:clr>
            <a:srgbClr val="F26B43"/>
          </p15:clr>
        </p15:guide>
        <p15:guide id="3" pos="7242">
          <p15:clr>
            <a:srgbClr val="F26B43"/>
          </p15:clr>
        </p15:guide>
        <p15:guide id="4" pos="2560">
          <p15:clr>
            <a:srgbClr val="F26B43"/>
          </p15:clr>
        </p15:guide>
        <p15:guide id="5" pos="1282">
          <p15:clr>
            <a:srgbClr val="F26B43"/>
          </p15:clr>
        </p15:guide>
        <p15:guide id="6" pos="5120">
          <p15:clr>
            <a:srgbClr val="F26B43"/>
          </p15:clr>
        </p15:guide>
        <p15:guide id="7" pos="6403">
          <p15:clr>
            <a:srgbClr val="F26B43"/>
          </p15:clr>
        </p15:guide>
        <p15:guide id="8" orient="horz" pos="1280">
          <p15:clr>
            <a:srgbClr val="F26B43"/>
          </p15:clr>
        </p15:guide>
        <p15:guide id="9" orient="horz" pos="2561">
          <p15:clr>
            <a:srgbClr val="F26B43"/>
          </p15:clr>
        </p15:guide>
        <p15:guide id="10" orient="horz" pos="3838">
          <p15:clr>
            <a:srgbClr val="F26B43"/>
          </p15:clr>
        </p15:guide>
        <p15:guide id="11" orient="horz" pos="411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783EAE77-1F81-F449-6321-D9ADDF881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C45FCFA-965C-96D2-B997-526427E488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AAAC01B-2536-B543-504F-274FDD97C9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56FCFD-550A-43E0-98B5-027631362856}" type="datetimeFigureOut">
              <a:rPr lang="nb-NO" smtClean="0"/>
              <a:t>18.11.2024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EAAF812-A8F5-698A-669F-8002C73BC1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32AB560-B8BA-619D-9855-BA675A1AEF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1420F1-FD81-454A-AE6D-98A1659AD9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96264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  <p:sldLayoutId id="214748392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521;p1">
            <a:extLst>
              <a:ext uri="{FF2B5EF4-FFF2-40B4-BE49-F238E27FC236}">
                <a16:creationId xmlns:a16="http://schemas.microsoft.com/office/drawing/2014/main" id="{414EE8FD-217F-579A-05B0-96845ED83EC6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10156825" y="6292352"/>
            <a:ext cx="1339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>
                <a:latin typeface="Oslo Sans" panose="02000000000000000000" pitchFamily="2" charset="77"/>
              </a:rPr>
              <a:t>09.10.2024</a:t>
            </a:r>
            <a:endParaRPr>
              <a:latin typeface="Oslo Sans" panose="02000000000000000000" pitchFamily="2" charset="77"/>
            </a:endParaRPr>
          </a:p>
        </p:txBody>
      </p:sp>
      <p:sp>
        <p:nvSpPr>
          <p:cNvPr id="5" name="Google Shape;1522;p1">
            <a:extLst>
              <a:ext uri="{FF2B5EF4-FFF2-40B4-BE49-F238E27FC236}">
                <a16:creationId xmlns:a16="http://schemas.microsoft.com/office/drawing/2014/main" id="{4C15EAE8-64E8-7B71-68BD-5FC0497F3E2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>
                <a:latin typeface="Oslo Sans" panose="02000000000000000000" pitchFamily="2" charset="77"/>
              </a:rPr>
              <a:t>1</a:t>
            </a:fld>
            <a:endParaRPr>
              <a:latin typeface="Oslo Sans" panose="02000000000000000000" pitchFamily="2" charset="77"/>
            </a:endParaRPr>
          </a:p>
        </p:txBody>
      </p:sp>
      <p:pic>
        <p:nvPicPr>
          <p:cNvPr id="8" name="Bilde 7" descr="Et bilde som inneholder tekst, møbler, stol, bord&#10;&#10;Automatisk generert beskrivelse">
            <a:extLst>
              <a:ext uri="{FF2B5EF4-FFF2-40B4-BE49-F238E27FC236}">
                <a16:creationId xmlns:a16="http://schemas.microsoft.com/office/drawing/2014/main" id="{EB1348C2-7168-1C02-E683-4401E5D0AC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3" y="-1"/>
            <a:ext cx="12190765" cy="6858693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B590932E-E743-C25F-667A-F8615462754C}"/>
              </a:ext>
            </a:extLst>
          </p:cNvPr>
          <p:cNvSpPr txBox="1"/>
          <p:nvPr/>
        </p:nvSpPr>
        <p:spPr>
          <a:xfrm>
            <a:off x="1275341" y="4127874"/>
            <a:ext cx="20741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b-NO" sz="2400" b="1" dirty="0"/>
              <a:t>Steg 3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75EE99FC-1A45-0A56-3A32-70529A6D2AF4}"/>
              </a:ext>
            </a:extLst>
          </p:cNvPr>
          <p:cNvSpPr txBox="1"/>
          <p:nvPr/>
        </p:nvSpPr>
        <p:spPr>
          <a:xfrm>
            <a:off x="1275341" y="5549463"/>
            <a:ext cx="21703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b-NO" sz="2200" dirty="0"/>
              <a:t>Skole </a:t>
            </a:r>
          </a:p>
        </p:txBody>
      </p:sp>
    </p:spTree>
    <p:extLst>
      <p:ext uri="{BB962C8B-B14F-4D97-AF65-F5344CB8AC3E}">
        <p14:creationId xmlns:p14="http://schemas.microsoft.com/office/powerpoint/2010/main" val="4858447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1FA3AEC8-DE5D-2676-1C03-3C1D13F85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10</a:t>
            </a:fld>
            <a:endParaRPr lang="nb-NO"/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BC243426-51AC-40EE-6F10-E9E8297AB127}"/>
              </a:ext>
            </a:extLst>
          </p:cNvPr>
          <p:cNvSpPr txBox="1"/>
          <p:nvPr/>
        </p:nvSpPr>
        <p:spPr>
          <a:xfrm>
            <a:off x="525630" y="958917"/>
            <a:ext cx="11366499" cy="5515997"/>
          </a:xfrm>
          <a:prstGeom prst="rect">
            <a:avLst/>
          </a:prstGeom>
          <a:noFill/>
        </p:spPr>
        <p:txBody>
          <a:bodyPr wrap="square" lIns="91440" tIns="45720" rIns="91440" bIns="45720" numCol="2" spcCol="216000" anchor="t">
            <a:spAutoFit/>
          </a:bodyPr>
          <a:lstStyle/>
          <a:p>
            <a:r>
              <a:rPr lang="nb-NO" sz="1600" b="1" dirty="0">
                <a:solidFill>
                  <a:schemeClr val="tx1"/>
                </a:solidFill>
              </a:rPr>
              <a:t>Se animasjonsfilm fra Jeg vet/Link til livet, bøker, bilder </a:t>
            </a:r>
            <a:r>
              <a:rPr lang="nb-NO" sz="1600" dirty="0">
                <a:solidFill>
                  <a:schemeClr val="tx1"/>
                </a:solidFill>
              </a:rPr>
              <a:t>og liknende som utgangspunkt for samtale og refleksjon om temaene. Still åpne spørsmål, gjerne med utgangspunkt i materiell som er utarbeidet. Se veilederhefter jegvet.no/linktil</a:t>
            </a:r>
            <a:r>
              <a:rPr lang="nb-NO" sz="1600" dirty="0"/>
              <a:t>l</a:t>
            </a:r>
            <a:r>
              <a:rPr lang="nb-NO" sz="1600" dirty="0">
                <a:solidFill>
                  <a:schemeClr val="tx1"/>
                </a:solidFill>
              </a:rPr>
              <a:t>ivet.no  </a:t>
            </a:r>
            <a:r>
              <a:rPr lang="nb-NO" sz="1600" b="1" dirty="0">
                <a:solidFill>
                  <a:schemeClr val="tx1"/>
                </a:solidFill>
              </a:rPr>
              <a:t>(se ressursbank)</a:t>
            </a:r>
            <a:r>
              <a:rPr lang="nb-NO" sz="1600" dirty="0">
                <a:solidFill>
                  <a:schemeClr val="tx1"/>
                </a:solidFill>
              </a:rPr>
              <a:t>.</a:t>
            </a:r>
          </a:p>
          <a:p>
            <a:endParaRPr lang="en-US" sz="1600" dirty="0">
              <a:solidFill>
                <a:srgbClr val="808080"/>
              </a:solidFill>
            </a:endParaRPr>
          </a:p>
          <a:p>
            <a:r>
              <a:rPr lang="nb-NO" sz="1600" b="1" dirty="0">
                <a:solidFill>
                  <a:schemeClr val="tx1"/>
                </a:solidFill>
              </a:rPr>
              <a:t>Snakke om </a:t>
            </a:r>
            <a:r>
              <a:rPr lang="nb-NO" sz="1600" dirty="0">
                <a:solidFill>
                  <a:schemeClr val="tx1"/>
                </a:solidFill>
              </a:rPr>
              <a:t>å være glad, trist, sint, lei seg, </a:t>
            </a:r>
          </a:p>
          <a:p>
            <a:r>
              <a:rPr lang="nb-NO" sz="1600" dirty="0"/>
              <a:t>ensom og redd. Hva er følelser, hva heter følelsene våre? Hvor kjenner vi følelsene våre?</a:t>
            </a:r>
            <a:endParaRPr lang="en-US" sz="1600" dirty="0"/>
          </a:p>
          <a:p>
            <a:r>
              <a:rPr lang="nb-NO" sz="1600" dirty="0">
                <a:solidFill>
                  <a:schemeClr val="tx1"/>
                </a:solidFill>
              </a:rPr>
              <a:t>Hva gjør vi når vi ser noen er lei seg?</a:t>
            </a:r>
            <a:endParaRPr lang="nb-NO" sz="1600" dirty="0">
              <a:solidFill>
                <a:srgbClr val="808080"/>
              </a:solidFill>
            </a:endParaRPr>
          </a:p>
          <a:p>
            <a:endParaRPr lang="nb-NO" sz="1600" dirty="0">
              <a:solidFill>
                <a:srgbClr val="808080"/>
              </a:solidFill>
            </a:endParaRPr>
          </a:p>
          <a:p>
            <a:r>
              <a:rPr lang="nb-NO" sz="1600" dirty="0"/>
              <a:t>Snakk om forskjellen på gode og vonde hemmeligheter. </a:t>
            </a:r>
            <a:r>
              <a:rPr lang="nb-NO" sz="1600" b="1" dirty="0"/>
              <a:t>Gi eksempler</a:t>
            </a:r>
            <a:r>
              <a:rPr lang="nb-NO" sz="1600" dirty="0"/>
              <a:t>. Hvem kan man forteller hemmeligheter til?</a:t>
            </a:r>
          </a:p>
          <a:p>
            <a:r>
              <a:rPr lang="nb-NO" sz="1600" dirty="0">
                <a:solidFill>
                  <a:schemeClr val="tx1"/>
                </a:solidFill>
              </a:rPr>
              <a:t>Hvilke trygge voksne har du rundt deg, forsøk å finne ut hvem det kan være.</a:t>
            </a:r>
          </a:p>
          <a:p>
            <a:endParaRPr lang="nb-NO" dirty="0"/>
          </a:p>
          <a:p>
            <a:endParaRPr lang="nb-NO" sz="1800" dirty="0">
              <a:solidFill>
                <a:schemeClr val="tx1"/>
              </a:solidFill>
            </a:endParaRPr>
          </a:p>
          <a:p>
            <a:endParaRPr lang="nb-NO" sz="1600" dirty="0">
              <a:solidFill>
                <a:schemeClr val="tx1"/>
              </a:solidFill>
            </a:endParaRPr>
          </a:p>
          <a:p>
            <a:endParaRPr lang="nb-NO" sz="1600" dirty="0"/>
          </a:p>
          <a:p>
            <a:r>
              <a:rPr lang="nb-NO" sz="1600" b="1" dirty="0">
                <a:solidFill>
                  <a:schemeClr val="tx1"/>
                </a:solidFill>
              </a:rPr>
              <a:t>Lære barna å si STOPP</a:t>
            </a:r>
            <a:r>
              <a:rPr lang="nb-NO" sz="1600" dirty="0">
                <a:solidFill>
                  <a:schemeClr val="tx1"/>
                </a:solidFill>
              </a:rPr>
              <a:t>! med hånden sin og med ord. </a:t>
            </a:r>
          </a:p>
          <a:p>
            <a:endParaRPr lang="nb-NO" sz="1600" dirty="0">
              <a:solidFill>
                <a:schemeClr val="tx1"/>
              </a:solidFill>
            </a:endParaRPr>
          </a:p>
          <a:p>
            <a:endParaRPr lang="nb-NO" sz="1600" dirty="0">
              <a:solidFill>
                <a:schemeClr val="tx1"/>
              </a:solidFill>
            </a:endParaRPr>
          </a:p>
          <a:p>
            <a:r>
              <a:rPr lang="nb-NO" sz="1600" b="1" dirty="0">
                <a:solidFill>
                  <a:schemeClr val="tx1"/>
                </a:solidFill>
              </a:rPr>
              <a:t>La barna komme med forslag til gode berøringer og vonde berøringer. </a:t>
            </a:r>
            <a:r>
              <a:rPr lang="nb-NO" sz="1600" dirty="0">
                <a:solidFill>
                  <a:schemeClr val="tx1"/>
                </a:solidFill>
              </a:rPr>
              <a:t>Snakk med barna om hvorfor det er viktig å bestemme over egen kropp og hva det betyr. Forklar forskjellen på gode, vonde og ulovlige berøringer.</a:t>
            </a:r>
            <a:endParaRPr lang="en-US" sz="1600" dirty="0">
              <a:solidFill>
                <a:schemeClr val="tx1"/>
              </a:solidFill>
            </a:endParaRPr>
          </a:p>
          <a:p>
            <a:endParaRPr lang="nb-NO" sz="1800" dirty="0">
              <a:solidFill>
                <a:srgbClr val="808080"/>
              </a:solidFill>
            </a:endParaRPr>
          </a:p>
          <a:p>
            <a:pPr>
              <a:spcAft>
                <a:spcPts val="900"/>
              </a:spcAft>
            </a:pPr>
            <a:endParaRPr lang="nb-NO" sz="1800" dirty="0">
              <a:solidFill>
                <a:schemeClr val="tx1"/>
              </a:solidFill>
            </a:endParaRP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0CC06119-BFAB-379D-8BA9-83039578EFE8}"/>
              </a:ext>
            </a:extLst>
          </p:cNvPr>
          <p:cNvSpPr txBox="1"/>
          <p:nvPr/>
        </p:nvSpPr>
        <p:spPr>
          <a:xfrm>
            <a:off x="525630" y="345467"/>
            <a:ext cx="71755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2200" b="1" dirty="0">
                <a:solidFill>
                  <a:schemeClr val="tx1"/>
                </a:solidFill>
              </a:rPr>
              <a:t>Eksempel aktiviteter: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16E8EF81-E1EC-40B8-E066-A67C8737C62B}"/>
              </a:ext>
            </a:extLst>
          </p:cNvPr>
          <p:cNvSpPr txBox="1"/>
          <p:nvPr/>
        </p:nvSpPr>
        <p:spPr>
          <a:xfrm>
            <a:off x="5268310" y="3516860"/>
            <a:ext cx="70682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2000" b="1" dirty="0">
                <a:solidFill>
                  <a:schemeClr val="tx1"/>
                </a:solidFill>
                <a:highlight>
                  <a:srgbClr val="F9C66B"/>
                </a:highlight>
                <a:ea typeface="+mn-lt"/>
                <a:cs typeface="+mn-lt"/>
              </a:rPr>
              <a:t>Gjenta og bygg på </a:t>
            </a:r>
            <a:r>
              <a:rPr lang="nb-NO" sz="2000" dirty="0">
                <a:solidFill>
                  <a:schemeClr val="tx1"/>
                </a:solidFill>
                <a:highlight>
                  <a:srgbClr val="F9C66B"/>
                </a:highlight>
                <a:ea typeface="+mn-lt"/>
                <a:cs typeface="+mn-lt"/>
              </a:rPr>
              <a:t>temaene over tid. </a:t>
            </a:r>
          </a:p>
        </p:txBody>
      </p:sp>
    </p:spTree>
    <p:extLst>
      <p:ext uri="{BB962C8B-B14F-4D97-AF65-F5344CB8AC3E}">
        <p14:creationId xmlns:p14="http://schemas.microsoft.com/office/powerpoint/2010/main" val="9494089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e 14">
            <a:extLst>
              <a:ext uri="{FF2B5EF4-FFF2-40B4-BE49-F238E27FC236}">
                <a16:creationId xmlns:a16="http://schemas.microsoft.com/office/drawing/2014/main" id="{EF2B2DF7-9713-59FE-93C1-6FA4E9B68C7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774" b="8774"/>
          <a:stretch/>
        </p:blipFill>
        <p:spPr>
          <a:xfrm>
            <a:off x="0" y="0"/>
            <a:ext cx="12476215" cy="6858000"/>
          </a:xfrm>
          <a:prstGeom prst="rect">
            <a:avLst/>
          </a:prstGeom>
        </p:spPr>
      </p:pic>
      <p:sp>
        <p:nvSpPr>
          <p:cNvPr id="10" name="Rektangel 9">
            <a:extLst>
              <a:ext uri="{FF2B5EF4-FFF2-40B4-BE49-F238E27FC236}">
                <a16:creationId xmlns:a16="http://schemas.microsoft.com/office/drawing/2014/main" id="{428BCEEC-AC52-4CC8-1EA4-4EBADDE62B47}"/>
              </a:ext>
            </a:extLst>
          </p:cNvPr>
          <p:cNvSpPr/>
          <p:nvPr/>
        </p:nvSpPr>
        <p:spPr>
          <a:xfrm>
            <a:off x="0" y="0"/>
            <a:ext cx="6096000" cy="609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1FA3AEC8-DE5D-2676-1C03-3C1D13F85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11</a:t>
            </a:fld>
            <a:endParaRPr lang="nb-NO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DBBD132C-1273-7C7C-F24B-985DB908EB33}"/>
              </a:ext>
            </a:extLst>
          </p:cNvPr>
          <p:cNvSpPr txBox="1"/>
          <p:nvPr/>
        </p:nvSpPr>
        <p:spPr>
          <a:xfrm>
            <a:off x="1045655" y="2032000"/>
            <a:ext cx="400469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nb-NO" sz="2200" b="1" dirty="0">
                <a:solidFill>
                  <a:schemeClr val="tx1"/>
                </a:solidFill>
              </a:rPr>
              <a:t>Tema:</a:t>
            </a:r>
          </a:p>
          <a:p>
            <a:pPr algn="ctr">
              <a:spcBef>
                <a:spcPts val="300"/>
              </a:spcBef>
              <a:spcAft>
                <a:spcPts val="300"/>
              </a:spcAft>
            </a:pPr>
            <a:br>
              <a:rPr lang="nb-NO" dirty="0">
                <a:solidFill>
                  <a:schemeClr val="tx1"/>
                </a:solidFill>
              </a:rPr>
            </a:br>
            <a:r>
              <a:rPr lang="nb-NO" sz="1800" dirty="0">
                <a:solidFill>
                  <a:schemeClr val="tx1"/>
                </a:solidFill>
              </a:rPr>
              <a:t>Rettigheter alle barn har</a:t>
            </a:r>
          </a:p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nb-NO" sz="1800" dirty="0">
                <a:solidFill>
                  <a:schemeClr val="tx1"/>
                </a:solidFill>
              </a:rPr>
              <a:t>Grenser</a:t>
            </a:r>
            <a:endParaRPr lang="nb-NO" dirty="0"/>
          </a:p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nb-NO" sz="1800" dirty="0">
                <a:solidFill>
                  <a:schemeClr val="tx1"/>
                </a:solidFill>
              </a:rPr>
              <a:t>Gode og vonde </a:t>
            </a:r>
            <a:br>
              <a:rPr lang="nb-NO" sz="1800" dirty="0">
                <a:solidFill>
                  <a:schemeClr val="tx1"/>
                </a:solidFill>
              </a:rPr>
            </a:br>
            <a:r>
              <a:rPr lang="nb-NO" sz="1800" dirty="0">
                <a:solidFill>
                  <a:schemeClr val="tx1"/>
                </a:solidFill>
              </a:rPr>
              <a:t>hemmeligheter</a:t>
            </a:r>
          </a:p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nb-NO" sz="1800" dirty="0">
                <a:solidFill>
                  <a:schemeClr val="tx1"/>
                </a:solidFill>
              </a:rPr>
              <a:t>Gode, vonde og </a:t>
            </a:r>
            <a:br>
              <a:rPr lang="nb-NO" sz="1800" dirty="0">
                <a:solidFill>
                  <a:schemeClr val="tx1"/>
                </a:solidFill>
              </a:rPr>
            </a:br>
            <a:r>
              <a:rPr lang="nb-NO" sz="1800" dirty="0">
                <a:solidFill>
                  <a:schemeClr val="tx1"/>
                </a:solidFill>
              </a:rPr>
              <a:t>ulovlige berøringer</a:t>
            </a:r>
          </a:p>
        </p:txBody>
      </p:sp>
      <p:sp>
        <p:nvSpPr>
          <p:cNvPr id="20" name="Tittel 19">
            <a:extLst>
              <a:ext uri="{FF2B5EF4-FFF2-40B4-BE49-F238E27FC236}">
                <a16:creationId xmlns:a16="http://schemas.microsoft.com/office/drawing/2014/main" id="{65DC41DF-41FB-B4B7-C92E-4400F6F0C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4. trinn</a:t>
            </a:r>
          </a:p>
        </p:txBody>
      </p:sp>
    </p:spTree>
    <p:extLst>
      <p:ext uri="{BB962C8B-B14F-4D97-AF65-F5344CB8AC3E}">
        <p14:creationId xmlns:p14="http://schemas.microsoft.com/office/powerpoint/2010/main" val="16667405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683C88DC-0FE1-AEDF-AA2B-EDE4D7C161D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774" b="8774"/>
          <a:stretch/>
        </p:blipFill>
        <p:spPr>
          <a:xfrm>
            <a:off x="0" y="0"/>
            <a:ext cx="12476215" cy="6858000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C6EBC352-3A28-E48C-EBAB-3F481831EBAE}"/>
              </a:ext>
            </a:extLst>
          </p:cNvPr>
          <p:cNvSpPr>
            <a:spLocks/>
          </p:cNvSpPr>
          <p:nvPr/>
        </p:nvSpPr>
        <p:spPr>
          <a:xfrm>
            <a:off x="6096000" y="1"/>
            <a:ext cx="6284796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8000" tIns="36000" rIns="648000" bIns="45720" rtlCol="0" anchor="ctr"/>
          <a:lstStyle/>
          <a:p>
            <a:pPr algn="ctr"/>
            <a:r>
              <a:rPr lang="nb-NO" sz="2200" b="1" dirty="0">
                <a:solidFill>
                  <a:schemeClr val="tx1"/>
                </a:solidFill>
              </a:rPr>
              <a:t>Eksempel læringsmål:</a:t>
            </a:r>
          </a:p>
          <a:p>
            <a:pPr algn="ctr"/>
            <a:endParaRPr lang="nb-NO" sz="2200" b="1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tx1"/>
                </a:solidFill>
              </a:rPr>
              <a:t>Presentere menneskerettigheter og rettigheter barn har og hvorfor disse rettighetene finnes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tx1"/>
                </a:solidFill>
              </a:rPr>
              <a:t>Vite hvilke grenser knyttet til kropp som gjelder for seg selv og andre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tx1"/>
                </a:solidFill>
              </a:rPr>
              <a:t>Vite hva vold og seksuelle overgrep 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tx1"/>
                </a:solidFill>
              </a:rPr>
              <a:t>Vite hvor man kan få hjelp</a:t>
            </a:r>
          </a:p>
          <a:p>
            <a:pPr algn="ctr"/>
            <a:endParaRPr lang="nb-NO" sz="2000" b="1" dirty="0">
              <a:solidFill>
                <a:schemeClr val="tx1"/>
              </a:solidFill>
            </a:endParaRPr>
          </a:p>
          <a:p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1FA3AEC8-DE5D-2676-1C03-3C1D13F85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12</a:t>
            </a:fld>
            <a:endParaRPr lang="nb-NO"/>
          </a:p>
        </p:txBody>
      </p:sp>
      <p:sp>
        <p:nvSpPr>
          <p:cNvPr id="2" name="Tittel 7">
            <a:extLst>
              <a:ext uri="{FF2B5EF4-FFF2-40B4-BE49-F238E27FC236}">
                <a16:creationId xmlns:a16="http://schemas.microsoft.com/office/drawing/2014/main" id="{E5B4DF08-2075-C8A1-0854-CBA9176D5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0002"/>
            <a:ext cx="4449880" cy="1299868"/>
          </a:xfrm>
        </p:spPr>
        <p:txBody>
          <a:bodyPr>
            <a:normAutofit/>
          </a:bodyPr>
          <a:lstStyle/>
          <a:p>
            <a:r>
              <a:rPr lang="nb-NO" sz="3200" dirty="0">
                <a:solidFill>
                  <a:schemeClr val="bg1"/>
                </a:solidFill>
              </a:rPr>
              <a:t>4. trinn</a:t>
            </a:r>
          </a:p>
        </p:txBody>
      </p:sp>
    </p:spTree>
    <p:extLst>
      <p:ext uri="{BB962C8B-B14F-4D97-AF65-F5344CB8AC3E}">
        <p14:creationId xmlns:p14="http://schemas.microsoft.com/office/powerpoint/2010/main" val="40266796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1FA3AEC8-DE5D-2676-1C03-3C1D13F85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13</a:t>
            </a:fld>
            <a:endParaRPr lang="nb-NO"/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BC243426-51AC-40EE-6F10-E9E8297AB127}"/>
              </a:ext>
            </a:extLst>
          </p:cNvPr>
          <p:cNvSpPr txBox="1"/>
          <p:nvPr/>
        </p:nvSpPr>
        <p:spPr>
          <a:xfrm>
            <a:off x="525630" y="1095245"/>
            <a:ext cx="10426700" cy="5078313"/>
          </a:xfrm>
          <a:prstGeom prst="rect">
            <a:avLst/>
          </a:prstGeom>
          <a:noFill/>
        </p:spPr>
        <p:txBody>
          <a:bodyPr wrap="square" lIns="91440" tIns="45720" rIns="91440" bIns="45720" numCol="2" spcCol="216000" anchor="t">
            <a:spAutoFit/>
          </a:bodyPr>
          <a:lstStyle/>
          <a:p>
            <a:r>
              <a:rPr lang="nb-NO" sz="1600" b="1" dirty="0">
                <a:solidFill>
                  <a:schemeClr val="tx1"/>
                </a:solidFill>
              </a:rPr>
              <a:t>Se animasjonsfilm om tema fra </a:t>
            </a:r>
          </a:p>
          <a:p>
            <a:r>
              <a:rPr lang="nb-NO" sz="1600" b="1" dirty="0">
                <a:solidFill>
                  <a:schemeClr val="tx1"/>
                </a:solidFill>
              </a:rPr>
              <a:t>Jeg vet/Link til livet eller les bøker </a:t>
            </a:r>
            <a:r>
              <a:rPr lang="nb-NO" sz="1600" dirty="0">
                <a:solidFill>
                  <a:schemeClr val="tx1"/>
                </a:solidFill>
              </a:rPr>
              <a:t>og liknende som utgangspunkt for samtale og refleksjon om temaene. Still åpne spørsmål, gjerne med utgangspunkt i materiell som er utarbeidet. Se veilederhefter jegvet.no/linktillivet.no</a:t>
            </a:r>
          </a:p>
          <a:p>
            <a:r>
              <a:rPr lang="nb-NO" sz="1600" b="1" dirty="0">
                <a:solidFill>
                  <a:schemeClr val="tx1"/>
                </a:solidFill>
              </a:rPr>
              <a:t>(se ressursbank)</a:t>
            </a:r>
            <a:r>
              <a:rPr lang="nb-NO" sz="1600" dirty="0">
                <a:solidFill>
                  <a:schemeClr val="tx1"/>
                </a:solidFill>
              </a:rPr>
              <a:t>.</a:t>
            </a:r>
          </a:p>
          <a:p>
            <a:endParaRPr lang="nb-NO" sz="1600" dirty="0">
              <a:solidFill>
                <a:schemeClr val="tx1"/>
              </a:solidFill>
            </a:endParaRPr>
          </a:p>
          <a:p>
            <a:endParaRPr lang="en-US" sz="1600" dirty="0">
              <a:solidFill>
                <a:srgbClr val="808080"/>
              </a:solidFill>
            </a:endParaRPr>
          </a:p>
          <a:p>
            <a:r>
              <a:rPr lang="nb-NO" sz="1600" dirty="0">
                <a:solidFill>
                  <a:schemeClr val="tx1"/>
                </a:solidFill>
              </a:rPr>
              <a:t>Snakk om forskjellen på gode og vonde hemmeligheter. </a:t>
            </a:r>
            <a:r>
              <a:rPr lang="nb-NO" sz="1600" b="1" dirty="0">
                <a:solidFill>
                  <a:schemeClr val="tx1"/>
                </a:solidFill>
              </a:rPr>
              <a:t>Gi eksempler</a:t>
            </a:r>
            <a:r>
              <a:rPr lang="nb-NO" sz="1600" dirty="0">
                <a:solidFill>
                  <a:schemeClr val="tx1"/>
                </a:solidFill>
              </a:rPr>
              <a:t>. Hvem kan man forteller hemmeligheter til? Hvilke trygge voksne har du rundt deg? Oppfordre til å si ifra til en trygg voksen, forsøk å finne ut hvem det kan være</a:t>
            </a:r>
          </a:p>
          <a:p>
            <a:endParaRPr lang="nb-NO" dirty="0"/>
          </a:p>
          <a:p>
            <a:endParaRPr lang="nb-NO" sz="1800" dirty="0">
              <a:solidFill>
                <a:schemeClr val="tx1"/>
              </a:solidFill>
            </a:endParaRPr>
          </a:p>
          <a:p>
            <a:endParaRPr lang="nb-NO" dirty="0"/>
          </a:p>
          <a:p>
            <a:endParaRPr lang="nb-NO" sz="1800" dirty="0">
              <a:solidFill>
                <a:schemeClr val="tx1"/>
              </a:solidFill>
            </a:endParaRPr>
          </a:p>
          <a:p>
            <a:endParaRPr lang="nb-NO" sz="1800" dirty="0">
              <a:solidFill>
                <a:schemeClr val="tx1"/>
              </a:solidFill>
            </a:endParaRPr>
          </a:p>
          <a:p>
            <a:r>
              <a:rPr lang="nb-NO" sz="1600" b="1" dirty="0">
                <a:solidFill>
                  <a:schemeClr val="tx1"/>
                </a:solidFill>
              </a:rPr>
              <a:t>La barna komme med forslag til gode berøringer og vonde berøringer og hva som er sunne grenser. </a:t>
            </a:r>
            <a:r>
              <a:rPr lang="nb-NO" sz="1600" dirty="0">
                <a:solidFill>
                  <a:schemeClr val="tx1"/>
                </a:solidFill>
              </a:rPr>
              <a:t>Snakk med barna om hvorfor det er viktig å bestemme over egen kropp og hva det betyr. Forklar forskjellen på gode, vonde og ulovlige berøringer.</a:t>
            </a:r>
          </a:p>
          <a:p>
            <a:endParaRPr lang="nb-NO" sz="1600" dirty="0">
              <a:solidFill>
                <a:schemeClr val="tx1"/>
              </a:solidFill>
            </a:endParaRPr>
          </a:p>
          <a:p>
            <a:r>
              <a:rPr lang="nb-NO" sz="1600" b="1" dirty="0">
                <a:solidFill>
                  <a:schemeClr val="tx1"/>
                </a:solidFill>
              </a:rPr>
              <a:t>Refleksjonsøvelse:</a:t>
            </a:r>
          </a:p>
          <a:p>
            <a:r>
              <a:rPr lang="nb-NO" sz="1600" dirty="0"/>
              <a:t>Om vonde hemmeligheter: Hvilke råd ville du gitt til en venn som har en vond hemmelighet? Skriv ned det du ville sagt til vennen din.</a:t>
            </a:r>
          </a:p>
          <a:p>
            <a:r>
              <a:rPr lang="nb-NO" sz="1600" dirty="0">
                <a:solidFill>
                  <a:schemeClr val="tx1"/>
                </a:solidFill>
              </a:rPr>
              <a:t>Hvilke trygge voksne kan du snakke med når du har det vanskelig. Tegn en trygg voksne eller lag en liste over trygge voksne du komme på. </a:t>
            </a:r>
            <a:endParaRPr lang="en-US" sz="1600" dirty="0">
              <a:solidFill>
                <a:schemeClr val="tx1"/>
              </a:solidFill>
            </a:endParaRPr>
          </a:p>
          <a:p>
            <a:endParaRPr lang="nb-NO" sz="1800" dirty="0">
              <a:solidFill>
                <a:schemeClr val="tx1"/>
              </a:solidFill>
            </a:endParaRPr>
          </a:p>
          <a:p>
            <a:endParaRPr lang="nb-NO" dirty="0"/>
          </a:p>
          <a:p>
            <a:r>
              <a:rPr lang="nb-NO" sz="2000" b="1" dirty="0">
                <a:solidFill>
                  <a:schemeClr val="tx1"/>
                </a:solidFill>
                <a:highlight>
                  <a:srgbClr val="F9C66B"/>
                </a:highlight>
                <a:ea typeface="+mn-lt"/>
                <a:cs typeface="+mn-lt"/>
              </a:rPr>
              <a:t>Gjenta og bygg på </a:t>
            </a:r>
            <a:r>
              <a:rPr lang="nb-NO" sz="2000" dirty="0">
                <a:solidFill>
                  <a:schemeClr val="tx1"/>
                </a:solidFill>
                <a:highlight>
                  <a:srgbClr val="F9C66B"/>
                </a:highlight>
                <a:ea typeface="+mn-lt"/>
                <a:cs typeface="+mn-lt"/>
              </a:rPr>
              <a:t>temaene over tid. </a:t>
            </a:r>
          </a:p>
          <a:p>
            <a:endParaRPr lang="nb-NO" sz="2000" dirty="0">
              <a:solidFill>
                <a:schemeClr val="tx1"/>
              </a:solidFill>
            </a:endParaRP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0D37F606-3EE4-8EFA-846E-FED52DE5A6C5}"/>
              </a:ext>
            </a:extLst>
          </p:cNvPr>
          <p:cNvSpPr txBox="1"/>
          <p:nvPr/>
        </p:nvSpPr>
        <p:spPr>
          <a:xfrm>
            <a:off x="525630" y="345467"/>
            <a:ext cx="71755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2200" b="1" dirty="0">
                <a:solidFill>
                  <a:schemeClr val="tx1"/>
                </a:solidFill>
              </a:rPr>
              <a:t>Eksempel aktiviteter:</a:t>
            </a:r>
          </a:p>
        </p:txBody>
      </p:sp>
    </p:spTree>
    <p:extLst>
      <p:ext uri="{BB962C8B-B14F-4D97-AF65-F5344CB8AC3E}">
        <p14:creationId xmlns:p14="http://schemas.microsoft.com/office/powerpoint/2010/main" val="18174905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e 14">
            <a:extLst>
              <a:ext uri="{FF2B5EF4-FFF2-40B4-BE49-F238E27FC236}">
                <a16:creationId xmlns:a16="http://schemas.microsoft.com/office/drawing/2014/main" id="{EF2B2DF7-9713-59FE-93C1-6FA4E9B68C7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774" b="8774"/>
          <a:stretch/>
        </p:blipFill>
        <p:spPr>
          <a:xfrm>
            <a:off x="0" y="0"/>
            <a:ext cx="12476215" cy="6858000"/>
          </a:xfrm>
          <a:prstGeom prst="rect">
            <a:avLst/>
          </a:prstGeom>
        </p:spPr>
      </p:pic>
      <p:sp>
        <p:nvSpPr>
          <p:cNvPr id="10" name="Rektangel 9">
            <a:extLst>
              <a:ext uri="{FF2B5EF4-FFF2-40B4-BE49-F238E27FC236}">
                <a16:creationId xmlns:a16="http://schemas.microsoft.com/office/drawing/2014/main" id="{428BCEEC-AC52-4CC8-1EA4-4EBADDE62B47}"/>
              </a:ext>
            </a:extLst>
          </p:cNvPr>
          <p:cNvSpPr/>
          <p:nvPr/>
        </p:nvSpPr>
        <p:spPr>
          <a:xfrm>
            <a:off x="0" y="0"/>
            <a:ext cx="6096000" cy="609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latin typeface="Oslo Sans" panose="02000000000000000000" pitchFamily="2" charset="77"/>
            </a:endParaRP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1FA3AEC8-DE5D-2676-1C03-3C1D13F85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>
                <a:latin typeface="Oslo Sans" panose="02000000000000000000" pitchFamily="2" charset="77"/>
              </a:rPr>
              <a:t>14</a:t>
            </a:fld>
            <a:endParaRPr lang="nb-NO">
              <a:latin typeface="Oslo Sans" panose="02000000000000000000" pitchFamily="2" charset="77"/>
            </a:endParaRP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DBBD132C-1273-7C7C-F24B-985DB908EB33}"/>
              </a:ext>
            </a:extLst>
          </p:cNvPr>
          <p:cNvSpPr txBox="1"/>
          <p:nvPr/>
        </p:nvSpPr>
        <p:spPr>
          <a:xfrm>
            <a:off x="1045655" y="2032000"/>
            <a:ext cx="4004690" cy="2754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nb-NO" sz="2200" b="1" dirty="0">
                <a:solidFill>
                  <a:schemeClr val="tx1"/>
                </a:solidFill>
                <a:latin typeface="+mj-lt"/>
              </a:rPr>
              <a:t>Tema:</a:t>
            </a:r>
          </a:p>
          <a:p>
            <a:pPr algn="ctr">
              <a:spcBef>
                <a:spcPts val="300"/>
              </a:spcBef>
              <a:spcAft>
                <a:spcPts val="300"/>
              </a:spcAft>
            </a:pPr>
            <a:br>
              <a:rPr lang="nb-NO" dirty="0">
                <a:solidFill>
                  <a:schemeClr val="tx1"/>
                </a:solidFill>
                <a:latin typeface="+mj-lt"/>
              </a:rPr>
            </a:br>
            <a:r>
              <a:rPr lang="nb-NO" sz="1800" dirty="0">
                <a:solidFill>
                  <a:schemeClr val="tx1"/>
                </a:solidFill>
                <a:latin typeface="+mj-lt"/>
              </a:rPr>
              <a:t>Gode og vonde hemmeligheter</a:t>
            </a:r>
          </a:p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nb-NO" sz="1800" dirty="0">
                <a:solidFill>
                  <a:schemeClr val="tx1"/>
                </a:solidFill>
                <a:latin typeface="+mj-lt"/>
              </a:rPr>
              <a:t>Gode, vonde og ulovlige berøringer</a:t>
            </a:r>
          </a:p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nb-NO" sz="1800" dirty="0">
                <a:solidFill>
                  <a:schemeClr val="tx1"/>
                </a:solidFill>
                <a:latin typeface="+mj-lt"/>
              </a:rPr>
              <a:t>Kjønn og seksualitet</a:t>
            </a:r>
          </a:p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nb-NO" sz="1800" dirty="0">
                <a:solidFill>
                  <a:schemeClr val="tx1"/>
                </a:solidFill>
                <a:latin typeface="+mj-lt"/>
              </a:rPr>
              <a:t>Nettvett og deling av bilder</a:t>
            </a:r>
          </a:p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nb-NO" sz="1800" dirty="0">
                <a:solidFill>
                  <a:schemeClr val="tx1"/>
                </a:solidFill>
                <a:latin typeface="+mj-lt"/>
              </a:rPr>
              <a:t>Lover og regler og konsekvenser av å bryte dem</a:t>
            </a:r>
          </a:p>
        </p:txBody>
      </p:sp>
      <p:sp>
        <p:nvSpPr>
          <p:cNvPr id="20" name="Tittel 19">
            <a:extLst>
              <a:ext uri="{FF2B5EF4-FFF2-40B4-BE49-F238E27FC236}">
                <a16:creationId xmlns:a16="http://schemas.microsoft.com/office/drawing/2014/main" id="{65DC41DF-41FB-B4B7-C92E-4400F6F0C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7. trinn</a:t>
            </a:r>
          </a:p>
        </p:txBody>
      </p:sp>
    </p:spTree>
    <p:extLst>
      <p:ext uri="{BB962C8B-B14F-4D97-AF65-F5344CB8AC3E}">
        <p14:creationId xmlns:p14="http://schemas.microsoft.com/office/powerpoint/2010/main" val="4452888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2CCFC56F-DD30-9B3E-CD8B-4DF7743EC2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8731"/>
            <a:ext cx="12192000" cy="6700537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C6EBC352-3A28-E48C-EBAB-3F481831EBAE}"/>
              </a:ext>
            </a:extLst>
          </p:cNvPr>
          <p:cNvSpPr>
            <a:spLocks/>
          </p:cNvSpPr>
          <p:nvPr/>
        </p:nvSpPr>
        <p:spPr>
          <a:xfrm>
            <a:off x="6096000" y="-1"/>
            <a:ext cx="6096000" cy="68592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tIns="45720" rIns="720000" bIns="45720" rtlCol="0" anchor="ctr"/>
          <a:lstStyle/>
          <a:p>
            <a:pPr algn="ctr"/>
            <a:r>
              <a:rPr lang="nb-NO" b="1" dirty="0">
                <a:solidFill>
                  <a:schemeClr val="tx1"/>
                </a:solidFill>
              </a:rPr>
              <a:t>Eksempel læringsmål:</a:t>
            </a:r>
          </a:p>
          <a:p>
            <a:pPr algn="ctr"/>
            <a:endParaRPr lang="nb-NO" b="1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800" dirty="0">
                <a:solidFill>
                  <a:schemeClr val="tx1"/>
                </a:solidFill>
                <a:effectLst/>
              </a:rPr>
              <a:t>Reflektere over</a:t>
            </a:r>
            <a:r>
              <a:rPr lang="nb-NO" sz="1800" dirty="0">
                <a:solidFill>
                  <a:schemeClr val="tx1"/>
                </a:solidFill>
              </a:rPr>
              <a:t> variasjoner i identiteter, seksuell orientering og kjønnsuttrykk, og egne og andre sine grenser knytte til følelser, kropp, kjønn og seksualitet og drøfte hva man kan gjøre om grenser blir brutt.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18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800" dirty="0">
                <a:solidFill>
                  <a:schemeClr val="tx1"/>
                </a:solidFill>
              </a:rPr>
              <a:t>Gi forslag på hva lover, regler og normer er og hva slags funksjon de har i samfunnet, og reflektere over konsekvenser av å bryte dem.</a:t>
            </a:r>
          </a:p>
          <a:p>
            <a:pPr algn="ctr"/>
            <a:endParaRPr lang="nb-NO" b="1" dirty="0">
              <a:solidFill>
                <a:schemeClr val="tx1"/>
              </a:solidFill>
            </a:endParaRPr>
          </a:p>
          <a:p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1FA3AEC8-DE5D-2676-1C03-3C1D13F85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15</a:t>
            </a:fld>
            <a:endParaRPr lang="nb-NO"/>
          </a:p>
        </p:txBody>
      </p:sp>
      <p:sp>
        <p:nvSpPr>
          <p:cNvPr id="2" name="Tittel 7">
            <a:extLst>
              <a:ext uri="{FF2B5EF4-FFF2-40B4-BE49-F238E27FC236}">
                <a16:creationId xmlns:a16="http://schemas.microsoft.com/office/drawing/2014/main" id="{0CF07EBA-BB8A-FA07-7822-1343DD26D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0002"/>
            <a:ext cx="4449880" cy="1299868"/>
          </a:xfrm>
        </p:spPr>
        <p:txBody>
          <a:bodyPr>
            <a:normAutofit/>
          </a:bodyPr>
          <a:lstStyle/>
          <a:p>
            <a:r>
              <a:rPr lang="nb-NO" dirty="0">
                <a:solidFill>
                  <a:schemeClr val="bg1"/>
                </a:solidFill>
              </a:rPr>
              <a:t>7. trinn</a:t>
            </a:r>
            <a:endParaRPr lang="nb-NO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387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1FA3AEC8-DE5D-2676-1C03-3C1D13F85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16</a:t>
            </a:fld>
            <a:endParaRPr lang="nb-NO"/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BC243426-51AC-40EE-6F10-E9E8297AB127}"/>
              </a:ext>
            </a:extLst>
          </p:cNvPr>
          <p:cNvSpPr txBox="1"/>
          <p:nvPr/>
        </p:nvSpPr>
        <p:spPr>
          <a:xfrm>
            <a:off x="525630" y="937040"/>
            <a:ext cx="10888604" cy="5355312"/>
          </a:xfrm>
          <a:prstGeom prst="rect">
            <a:avLst/>
          </a:prstGeom>
          <a:noFill/>
        </p:spPr>
        <p:txBody>
          <a:bodyPr wrap="square" lIns="91440" tIns="45720" rIns="91440" bIns="45720" numCol="2" spcCol="216000" anchor="t">
            <a:spAutoFit/>
          </a:bodyPr>
          <a:lstStyle/>
          <a:p>
            <a:r>
              <a:rPr lang="nb-NO" sz="1600" b="1" dirty="0">
                <a:solidFill>
                  <a:schemeClr val="tx1"/>
                </a:solidFill>
              </a:rPr>
              <a:t>Se filmer på Jeg vet/Link til livet </a:t>
            </a:r>
            <a:r>
              <a:rPr lang="nb-NO" sz="1600" dirty="0">
                <a:solidFill>
                  <a:schemeClr val="tx1"/>
                </a:solidFill>
              </a:rPr>
              <a:t>eller liknende som utgangspunkt for samtale og refleksjon om temaene. Still åpne spørsmål, gjerne med utgangspunkt i materiell som er utarbeidet. Se veilederhefter jegvet.no/linktillivet.no </a:t>
            </a:r>
            <a:r>
              <a:rPr lang="nb-NO" sz="1600" b="1" dirty="0">
                <a:solidFill>
                  <a:schemeClr val="tx1"/>
                </a:solidFill>
              </a:rPr>
              <a:t>(se ressursbank)</a:t>
            </a:r>
            <a:r>
              <a:rPr lang="nb-NO" sz="1600" dirty="0">
                <a:solidFill>
                  <a:schemeClr val="tx1"/>
                </a:solidFill>
              </a:rPr>
              <a:t>.</a:t>
            </a:r>
          </a:p>
          <a:p>
            <a:endParaRPr lang="nb-NO" sz="1600" dirty="0">
              <a:solidFill>
                <a:srgbClr val="808080"/>
              </a:solidFill>
            </a:endParaRPr>
          </a:p>
          <a:p>
            <a:r>
              <a:rPr lang="nb-NO" sz="1600" dirty="0">
                <a:solidFill>
                  <a:schemeClr val="tx1"/>
                </a:solidFill>
              </a:rPr>
              <a:t>Snakk om forskjellen på gode og vonde hemmeligheter. </a:t>
            </a:r>
            <a:r>
              <a:rPr lang="nb-NO" sz="1600" b="1" dirty="0">
                <a:solidFill>
                  <a:schemeClr val="tx1"/>
                </a:solidFill>
              </a:rPr>
              <a:t>Gi eksempler</a:t>
            </a:r>
            <a:r>
              <a:rPr lang="nb-NO" sz="1600" dirty="0">
                <a:solidFill>
                  <a:schemeClr val="tx1"/>
                </a:solidFill>
              </a:rPr>
              <a:t>. </a:t>
            </a:r>
          </a:p>
          <a:p>
            <a:r>
              <a:rPr lang="nb-NO" sz="1600" b="1" dirty="0">
                <a:solidFill>
                  <a:schemeClr val="tx1"/>
                </a:solidFill>
              </a:rPr>
              <a:t>La elevene komme med forslag til gode berøringer og vonde berøringer. </a:t>
            </a:r>
            <a:r>
              <a:rPr lang="nb-NO" sz="1600" dirty="0">
                <a:solidFill>
                  <a:schemeClr val="tx1"/>
                </a:solidFill>
              </a:rPr>
              <a:t>Snakk med elevene om hvorfor det er viktig å bestemme over egen kropp og hva det betyr. Forklar forskjellen på gode, vonde og ulovlige berøringer.</a:t>
            </a:r>
          </a:p>
          <a:p>
            <a:endParaRPr lang="nb-NO" sz="1600" dirty="0"/>
          </a:p>
          <a:p>
            <a:endParaRPr lang="nb-NO" sz="1600" dirty="0"/>
          </a:p>
          <a:p>
            <a:endParaRPr lang="nb-NO" sz="1600" dirty="0"/>
          </a:p>
          <a:p>
            <a:endParaRPr lang="nb-NO" sz="1600" dirty="0"/>
          </a:p>
          <a:p>
            <a:endParaRPr lang="nb-NO" sz="1600" dirty="0"/>
          </a:p>
          <a:p>
            <a:endParaRPr lang="nb-NO" sz="1600" dirty="0"/>
          </a:p>
          <a:p>
            <a:endParaRPr lang="nb-NO" sz="1600" dirty="0"/>
          </a:p>
          <a:p>
            <a:r>
              <a:rPr lang="nb-NO" sz="1600" dirty="0">
                <a:solidFill>
                  <a:schemeClr val="tx1"/>
                </a:solidFill>
              </a:rPr>
              <a:t>Hvordan kan vi skape et klassemiljø hvor alle føler seg verdifulle for den de er?</a:t>
            </a:r>
          </a:p>
          <a:p>
            <a:r>
              <a:rPr lang="nb-NO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Hva tenker dere om å sende nakenbilder på nett?</a:t>
            </a:r>
          </a:p>
          <a:p>
            <a:endParaRPr lang="en-US" sz="1600" dirty="0">
              <a:solidFill>
                <a:schemeClr val="tx1"/>
              </a:solidFill>
            </a:endParaRPr>
          </a:p>
          <a:p>
            <a:r>
              <a:rPr lang="nb-NO" sz="1600" dirty="0">
                <a:solidFill>
                  <a:schemeClr val="tx1"/>
                </a:solidFill>
              </a:rPr>
              <a:t>Bruk </a:t>
            </a:r>
            <a:r>
              <a:rPr lang="nb-NO" sz="1600" b="1" dirty="0">
                <a:solidFill>
                  <a:schemeClr val="tx1"/>
                </a:solidFill>
              </a:rPr>
              <a:t>bilder og arbeidshefter som utgangspunkt for egenrefleksjon og samtale</a:t>
            </a:r>
            <a:r>
              <a:rPr lang="nb-NO" sz="1600" dirty="0">
                <a:solidFill>
                  <a:schemeClr val="tx1"/>
                </a:solidFill>
              </a:rPr>
              <a:t>. </a:t>
            </a:r>
          </a:p>
          <a:p>
            <a:r>
              <a:rPr lang="nb-NO" sz="1600" dirty="0">
                <a:solidFill>
                  <a:schemeClr val="tx1"/>
                </a:solidFill>
              </a:rPr>
              <a:t>Legg til rette for samhandlingsoppgaver i små grupper. Drøft ulike caser og dilemmaer. </a:t>
            </a:r>
          </a:p>
          <a:p>
            <a:r>
              <a:rPr lang="nb-NO" sz="1600" dirty="0"/>
              <a:t>Alle noterer tre ting de husker fra dagens samling, og tre ting de har lært. Elevene kan selv velge hva de vil dele. </a:t>
            </a:r>
          </a:p>
          <a:p>
            <a:endParaRPr lang="nb-NO" sz="1800" dirty="0"/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2AD3EF4F-FD0E-B952-A2DF-B5D0B197BE88}"/>
              </a:ext>
            </a:extLst>
          </p:cNvPr>
          <p:cNvSpPr txBox="1"/>
          <p:nvPr/>
        </p:nvSpPr>
        <p:spPr>
          <a:xfrm>
            <a:off x="525630" y="345467"/>
            <a:ext cx="71755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2200" b="1" dirty="0">
                <a:solidFill>
                  <a:schemeClr val="tx1"/>
                </a:solidFill>
              </a:rPr>
              <a:t>Eksempel aktiviteter: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64959A0A-3E12-675A-996B-B691F6199EB6}"/>
              </a:ext>
            </a:extLst>
          </p:cNvPr>
          <p:cNvSpPr txBox="1"/>
          <p:nvPr/>
        </p:nvSpPr>
        <p:spPr>
          <a:xfrm>
            <a:off x="4871546" y="4413609"/>
            <a:ext cx="70682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b-NO" sz="2000" b="1" dirty="0">
                <a:solidFill>
                  <a:schemeClr val="tx1"/>
                </a:solidFill>
                <a:highlight>
                  <a:srgbClr val="F9C66B"/>
                </a:highlight>
                <a:ea typeface="+mn-lt"/>
                <a:cs typeface="+mn-lt"/>
              </a:rPr>
              <a:t>Gjenta og bygg på </a:t>
            </a:r>
            <a:r>
              <a:rPr lang="nb-NO" sz="2000" dirty="0">
                <a:solidFill>
                  <a:schemeClr val="tx1"/>
                </a:solidFill>
                <a:highlight>
                  <a:srgbClr val="F9C66B"/>
                </a:highlight>
                <a:ea typeface="+mn-lt"/>
                <a:cs typeface="+mn-lt"/>
              </a:rPr>
              <a:t>temaene over tid. </a:t>
            </a:r>
          </a:p>
        </p:txBody>
      </p:sp>
    </p:spTree>
    <p:extLst>
      <p:ext uri="{BB962C8B-B14F-4D97-AF65-F5344CB8AC3E}">
        <p14:creationId xmlns:p14="http://schemas.microsoft.com/office/powerpoint/2010/main" val="21388469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1FA3AEC8-DE5D-2676-1C03-3C1D13F85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17</a:t>
            </a:fld>
            <a:endParaRPr lang="nb-NO"/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D2EBC46E-1D1B-C49D-5849-49E97D29757B}"/>
              </a:ext>
            </a:extLst>
          </p:cNvPr>
          <p:cNvSpPr txBox="1"/>
          <p:nvPr/>
        </p:nvSpPr>
        <p:spPr>
          <a:xfrm>
            <a:off x="655862" y="1620573"/>
            <a:ext cx="10840812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b-NO" sz="2200" b="0" i="0" u="none" strike="noStrike" dirty="0">
                <a:solidFill>
                  <a:srgbClr val="000000"/>
                </a:solidFill>
                <a:effectLst/>
                <a:latin typeface="Oslo Sans Office"/>
              </a:rPr>
              <a:t>Her en sjekkliste for å kvalitetssikre planen.</a:t>
            </a:r>
            <a:endParaRPr lang="nb-NO" sz="2200" dirty="0">
              <a:latin typeface="Oslo Sans Office"/>
            </a:endParaRPr>
          </a:p>
        </p:txBody>
      </p:sp>
      <p:sp>
        <p:nvSpPr>
          <p:cNvPr id="10" name="Tittel 9">
            <a:extLst>
              <a:ext uri="{FF2B5EF4-FFF2-40B4-BE49-F238E27FC236}">
                <a16:creationId xmlns:a16="http://schemas.microsoft.com/office/drawing/2014/main" id="{3F20ACF4-D1DA-FAE4-D60F-AE4C9F12E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Er planen vår god?</a:t>
            </a: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B6864E7A-D3B4-7559-60C9-CEDF10885227}"/>
              </a:ext>
            </a:extLst>
          </p:cNvPr>
          <p:cNvSpPr/>
          <p:nvPr/>
        </p:nvSpPr>
        <p:spPr>
          <a:xfrm>
            <a:off x="11673435" y="240279"/>
            <a:ext cx="265043" cy="2650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BF030354-41C8-0913-E427-A69836EEA8A0}"/>
              </a:ext>
            </a:extLst>
          </p:cNvPr>
          <p:cNvSpPr txBox="1"/>
          <p:nvPr/>
        </p:nvSpPr>
        <p:spPr>
          <a:xfrm>
            <a:off x="9684740" y="188134"/>
            <a:ext cx="1895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b-NO" dirty="0"/>
              <a:t>Pedagogansvar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2FC9D11E-F7D4-E1F0-981C-4C41C8936C5B}"/>
              </a:ext>
            </a:extLst>
          </p:cNvPr>
          <p:cNvSpPr txBox="1"/>
          <p:nvPr/>
        </p:nvSpPr>
        <p:spPr>
          <a:xfrm>
            <a:off x="2546370" y="2768830"/>
            <a:ext cx="7138370" cy="2492990"/>
          </a:xfrm>
          <a:prstGeom prst="rect">
            <a:avLst/>
          </a:prstGeom>
          <a:noFill/>
        </p:spPr>
        <p:txBody>
          <a:bodyPr wrap="square" numCol="1" spcCol="360000">
            <a:spAutoFit/>
          </a:bodyPr>
          <a:lstStyle/>
          <a:p>
            <a:pPr>
              <a:spcAft>
                <a:spcPts val="900"/>
              </a:spcAft>
            </a:pPr>
            <a:r>
              <a:rPr lang="nb-NO" sz="1800" dirty="0"/>
              <a:t>Er planen </a:t>
            </a:r>
            <a:r>
              <a:rPr lang="nb-NO" sz="1800" b="1" dirty="0"/>
              <a:t>realistisk og koblet på eksisterende planer</a:t>
            </a:r>
            <a:r>
              <a:rPr lang="nb-NO" sz="1800" dirty="0"/>
              <a:t>?</a:t>
            </a:r>
            <a:endParaRPr lang="nb-NO" sz="1800" b="1" dirty="0"/>
          </a:p>
          <a:p>
            <a:pPr>
              <a:spcAft>
                <a:spcPts val="900"/>
              </a:spcAft>
            </a:pPr>
            <a:r>
              <a:rPr lang="nb-NO" sz="1800" dirty="0"/>
              <a:t>Følger aktivitetene en </a:t>
            </a:r>
            <a:r>
              <a:rPr lang="nb-NO" sz="1800" b="1" dirty="0"/>
              <a:t>plan for progresjon? </a:t>
            </a:r>
            <a:br>
              <a:rPr lang="nb-NO" sz="1800" b="1" dirty="0"/>
            </a:br>
            <a:r>
              <a:rPr lang="nb-NO" sz="1800" dirty="0"/>
              <a:t>Og hvordan ser summen av aktivitetene ut over tid?</a:t>
            </a:r>
            <a:endParaRPr lang="nb-NO" sz="1800" b="1" dirty="0"/>
          </a:p>
          <a:p>
            <a:pPr>
              <a:spcAft>
                <a:spcPts val="900"/>
              </a:spcAft>
            </a:pPr>
            <a:r>
              <a:rPr lang="nb-NO" sz="1800" dirty="0"/>
              <a:t>Er det satt av tid til å </a:t>
            </a:r>
            <a:r>
              <a:rPr lang="nb-NO" sz="1800" b="1" dirty="0"/>
              <a:t>øve for å bli trygg? </a:t>
            </a:r>
            <a:br>
              <a:rPr lang="nb-NO" b="1" dirty="0"/>
            </a:br>
            <a:r>
              <a:rPr lang="nb-NO" sz="1800" dirty="0"/>
              <a:t>Og er det en plan for å gi hverandre støtte og veiledning?</a:t>
            </a:r>
          </a:p>
          <a:p>
            <a:pPr>
              <a:spcAft>
                <a:spcPts val="900"/>
              </a:spcAft>
            </a:pPr>
            <a:r>
              <a:rPr lang="nb-NO" sz="1800" dirty="0"/>
              <a:t>Har dere husket å </a:t>
            </a:r>
            <a:r>
              <a:rPr lang="nb-NO" sz="1800" b="1" dirty="0"/>
              <a:t>tilrettelegge for små drypp i hverdagen</a:t>
            </a:r>
            <a:r>
              <a:rPr lang="nb-NO" sz="1800" dirty="0"/>
              <a:t>?</a:t>
            </a:r>
          </a:p>
          <a:p>
            <a:pPr>
              <a:spcAft>
                <a:spcPts val="900"/>
              </a:spcAft>
            </a:pPr>
            <a:r>
              <a:rPr lang="nb-NO" sz="1800" b="1" dirty="0"/>
              <a:t>Når og med hvem skal aktiviteten evalueres?</a:t>
            </a:r>
          </a:p>
        </p:txBody>
      </p:sp>
      <p:pic>
        <p:nvPicPr>
          <p:cNvPr id="11" name="Bilde 10" descr="Et bilde som inneholder mørke, skjermbilde, sort&#10;&#10;Automatisk generert beskrivelse">
            <a:extLst>
              <a:ext uri="{FF2B5EF4-FFF2-40B4-BE49-F238E27FC236}">
                <a16:creationId xmlns:a16="http://schemas.microsoft.com/office/drawing/2014/main" id="{4C349D10-CDD3-1352-BB94-230770BCC9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915" t="56911" r="22775" b="35284"/>
          <a:stretch/>
        </p:blipFill>
        <p:spPr>
          <a:xfrm>
            <a:off x="1954759" y="2690278"/>
            <a:ext cx="535395" cy="442362"/>
          </a:xfrm>
          <a:prstGeom prst="rect">
            <a:avLst/>
          </a:prstGeom>
        </p:spPr>
      </p:pic>
      <p:pic>
        <p:nvPicPr>
          <p:cNvPr id="12" name="Bilde 11" descr="Et bilde som inneholder mørke, skjermbilde, sort&#10;&#10;Automatisk generert beskrivelse">
            <a:extLst>
              <a:ext uri="{FF2B5EF4-FFF2-40B4-BE49-F238E27FC236}">
                <a16:creationId xmlns:a16="http://schemas.microsoft.com/office/drawing/2014/main" id="{5604FF99-66EB-BC3B-F721-16216BF10E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915" t="56911" r="22775" b="35284"/>
          <a:stretch/>
        </p:blipFill>
        <p:spPr>
          <a:xfrm>
            <a:off x="1954759" y="3136329"/>
            <a:ext cx="535395" cy="442362"/>
          </a:xfrm>
          <a:prstGeom prst="rect">
            <a:avLst/>
          </a:prstGeom>
        </p:spPr>
      </p:pic>
      <p:pic>
        <p:nvPicPr>
          <p:cNvPr id="13" name="Bilde 12" descr="Et bilde som inneholder mørke, skjermbilde, sort&#10;&#10;Automatisk generert beskrivelse">
            <a:extLst>
              <a:ext uri="{FF2B5EF4-FFF2-40B4-BE49-F238E27FC236}">
                <a16:creationId xmlns:a16="http://schemas.microsoft.com/office/drawing/2014/main" id="{54ECE8C9-10E2-A454-006A-C9F415370A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915" t="56911" r="22775" b="35284"/>
          <a:stretch/>
        </p:blipFill>
        <p:spPr>
          <a:xfrm>
            <a:off x="1954759" y="3785860"/>
            <a:ext cx="535395" cy="442362"/>
          </a:xfrm>
          <a:prstGeom prst="rect">
            <a:avLst/>
          </a:prstGeom>
        </p:spPr>
      </p:pic>
      <p:pic>
        <p:nvPicPr>
          <p:cNvPr id="14" name="Bilde 13" descr="Et bilde som inneholder mørke, skjermbilde, sort&#10;&#10;Automatisk generert beskrivelse">
            <a:extLst>
              <a:ext uri="{FF2B5EF4-FFF2-40B4-BE49-F238E27FC236}">
                <a16:creationId xmlns:a16="http://schemas.microsoft.com/office/drawing/2014/main" id="{05821942-961F-53B3-850D-7139C08DF6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915" t="56911" r="22775" b="35284"/>
          <a:stretch/>
        </p:blipFill>
        <p:spPr>
          <a:xfrm>
            <a:off x="1954759" y="4413089"/>
            <a:ext cx="535395" cy="442362"/>
          </a:xfrm>
          <a:prstGeom prst="rect">
            <a:avLst/>
          </a:prstGeom>
        </p:spPr>
      </p:pic>
      <p:pic>
        <p:nvPicPr>
          <p:cNvPr id="15" name="Bilde 14" descr="Et bilde som inneholder mørke, skjermbilde, sort&#10;&#10;Automatisk generert beskrivelse">
            <a:extLst>
              <a:ext uri="{FF2B5EF4-FFF2-40B4-BE49-F238E27FC236}">
                <a16:creationId xmlns:a16="http://schemas.microsoft.com/office/drawing/2014/main" id="{7988D498-909F-0A7E-A058-AE2BB1DA79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915" t="56911" r="22775" b="35284"/>
          <a:stretch/>
        </p:blipFill>
        <p:spPr>
          <a:xfrm>
            <a:off x="1954759" y="4799633"/>
            <a:ext cx="535395" cy="442362"/>
          </a:xfrm>
          <a:prstGeom prst="rect">
            <a:avLst/>
          </a:prstGeom>
        </p:spPr>
      </p:pic>
      <p:pic>
        <p:nvPicPr>
          <p:cNvPr id="6" name="Google Shape;1563;p4" descr="Et bilde som inneholder mørke, sort, måne, natt&#10;&#10;Automatisk generert beskrivelse">
            <a:extLst>
              <a:ext uri="{FF2B5EF4-FFF2-40B4-BE49-F238E27FC236}">
                <a16:creationId xmlns:a16="http://schemas.microsoft.com/office/drawing/2014/main" id="{848FA28A-D844-71DA-4111-9F7821F3326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52757" t="46092" r="42868" b="46315"/>
          <a:stretch/>
        </p:blipFill>
        <p:spPr>
          <a:xfrm rot="9965525" flipH="1">
            <a:off x="1056616" y="2173903"/>
            <a:ext cx="825580" cy="7044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65369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lysbildenummer 2">
            <a:extLst>
              <a:ext uri="{FF2B5EF4-FFF2-40B4-BE49-F238E27FC236}">
                <a16:creationId xmlns:a16="http://schemas.microsoft.com/office/drawing/2014/main" id="{F6BBD8FE-E065-1F15-4EE5-50FDE5606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18</a:t>
            </a:fld>
            <a:endParaRPr lang="nb-NO"/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B26068F4-374D-D2F3-FCDD-B1634F3F0CAD}"/>
              </a:ext>
            </a:extLst>
          </p:cNvPr>
          <p:cNvSpPr txBox="1"/>
          <p:nvPr/>
        </p:nvSpPr>
        <p:spPr>
          <a:xfrm>
            <a:off x="2089150" y="2946400"/>
            <a:ext cx="70739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3200" dirty="0">
                <a:effectLst/>
                <a:latin typeface="Oslo Sans" panose="02000000000000000000" pitchFamily="2" charset="77"/>
              </a:rPr>
              <a:t>Lykke til med gjennomføring!</a:t>
            </a:r>
          </a:p>
        </p:txBody>
      </p:sp>
      <p:pic>
        <p:nvPicPr>
          <p:cNvPr id="4" name="Bilde 3" descr="Et bilde som inneholder hjerte, mørke&#10;&#10;Automatisk generert beskrivelse">
            <a:extLst>
              <a:ext uri="{FF2B5EF4-FFF2-40B4-BE49-F238E27FC236}">
                <a16:creationId xmlns:a16="http://schemas.microsoft.com/office/drawing/2014/main" id="{EB2E3708-C743-A059-F050-4407BD5CCF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14" t="30004" r="39181" b="28013"/>
          <a:stretch/>
        </p:blipFill>
        <p:spPr>
          <a:xfrm>
            <a:off x="8204145" y="2123559"/>
            <a:ext cx="1710370" cy="183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7867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7A29D98E-2494-6869-7B4B-2D052D8275DD}"/>
              </a:ext>
            </a:extLst>
          </p:cNvPr>
          <p:cNvSpPr/>
          <p:nvPr/>
        </p:nvSpPr>
        <p:spPr>
          <a:xfrm>
            <a:off x="9401175" y="6000750"/>
            <a:ext cx="2790825" cy="857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6CBA96E7-B86C-6C37-5781-C74224E1B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187" y="1737529"/>
            <a:ext cx="10801349" cy="1311999"/>
          </a:xfrm>
        </p:spPr>
        <p:txBody>
          <a:bodyPr>
            <a:noAutofit/>
          </a:bodyPr>
          <a:lstStyle/>
          <a:p>
            <a:pPr algn="ctr"/>
            <a:r>
              <a:rPr lang="nb-NO" sz="1800" dirty="0">
                <a:latin typeface="Oslo Sans Office" panose="02000000000000000000" pitchFamily="2" charset="0"/>
              </a:rPr>
              <a:t>Utviklet av</a:t>
            </a:r>
            <a:br>
              <a:rPr lang="nb-NO" sz="2400" dirty="0">
                <a:latin typeface="Oslo Sans Office" panose="02000000000000000000" pitchFamily="2" charset="0"/>
              </a:rPr>
            </a:br>
            <a:br>
              <a:rPr lang="nb-NO" dirty="0">
                <a:latin typeface="Oslo Sans Office" panose="02000000000000000000" pitchFamily="2" charset="0"/>
              </a:rPr>
            </a:br>
            <a:r>
              <a:rPr lang="nb-NO" sz="2800" b="1" dirty="0">
                <a:latin typeface="Oslo Sans Office" panose="02000000000000000000" pitchFamily="2" charset="0"/>
              </a:rPr>
              <a:t>Bydel Gamle Oslo og Utdanningsetaten</a:t>
            </a:r>
            <a:endParaRPr lang="nb-NO" sz="2800" dirty="0">
              <a:latin typeface="Oslo Sans Office" panose="02000000000000000000" pitchFamily="2" charset="0"/>
            </a:endParaRPr>
          </a:p>
        </p:txBody>
      </p:sp>
      <p:sp>
        <p:nvSpPr>
          <p:cNvPr id="6" name="Tittel 1">
            <a:extLst>
              <a:ext uri="{FF2B5EF4-FFF2-40B4-BE49-F238E27FC236}">
                <a16:creationId xmlns:a16="http://schemas.microsoft.com/office/drawing/2014/main" id="{7BC63C58-8669-6B5A-9754-EA0DC1E3705E}"/>
              </a:ext>
            </a:extLst>
          </p:cNvPr>
          <p:cNvSpPr txBox="1">
            <a:spLocks/>
          </p:cNvSpPr>
          <p:nvPr/>
        </p:nvSpPr>
        <p:spPr>
          <a:xfrm>
            <a:off x="4557712" y="4203795"/>
            <a:ext cx="3076575" cy="35401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slo Sans Office" panose="02000000000000000000" pitchFamily="2" charset="0"/>
                <a:ea typeface="+mj-ea"/>
                <a:cs typeface="+mj-cs"/>
              </a:rPr>
              <a:t>I samarbeid med</a:t>
            </a:r>
          </a:p>
        </p:txBody>
      </p:sp>
      <p:pic>
        <p:nvPicPr>
          <p:cNvPr id="8" name="Bilde 7" descr="Et bilde som inneholder Grafikk, Font, grafisk design, logo&#10;&#10;Automatisk generert beskrivelse">
            <a:extLst>
              <a:ext uri="{FF2B5EF4-FFF2-40B4-BE49-F238E27FC236}">
                <a16:creationId xmlns:a16="http://schemas.microsoft.com/office/drawing/2014/main" id="{2A8E5328-C848-3AD9-6891-B917EB2262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3950" y="4986444"/>
            <a:ext cx="2443586" cy="680020"/>
          </a:xfrm>
          <a:prstGeom prst="rect">
            <a:avLst/>
          </a:prstGeom>
        </p:spPr>
      </p:pic>
      <p:sp>
        <p:nvSpPr>
          <p:cNvPr id="4" name="Tittel 1">
            <a:extLst>
              <a:ext uri="{FF2B5EF4-FFF2-40B4-BE49-F238E27FC236}">
                <a16:creationId xmlns:a16="http://schemas.microsoft.com/office/drawing/2014/main" id="{67DE4322-4EA1-E086-AE86-54269E45F83B}"/>
              </a:ext>
            </a:extLst>
          </p:cNvPr>
          <p:cNvSpPr txBox="1">
            <a:spLocks/>
          </p:cNvSpPr>
          <p:nvPr/>
        </p:nvSpPr>
        <p:spPr>
          <a:xfrm>
            <a:off x="7355288" y="5078737"/>
            <a:ext cx="3238499" cy="49543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slo Sans Office" panose="02000000000000000000" pitchFamily="2" charset="0"/>
                <a:ea typeface="+mj-ea"/>
                <a:cs typeface="+mj-cs"/>
              </a:rPr>
              <a:t>Områdesatsingene i Oslo </a:t>
            </a:r>
            <a:b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slo Sans Office" panose="02000000000000000000" pitchFamily="2" charset="0"/>
                <a:ea typeface="+mj-ea"/>
                <a:cs typeface="+mj-cs"/>
              </a:rPr>
            </a:br>
            <a:r>
              <a:rPr kumimoji="0" lang="nb-N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slo Sans Office" panose="02000000000000000000" pitchFamily="2" charset="0"/>
                <a:ea typeface="+mj-ea"/>
                <a:cs typeface="+mj-cs"/>
              </a:rPr>
              <a:t>Delprogram oppvekst og utdanning</a:t>
            </a:r>
          </a:p>
        </p:txBody>
      </p:sp>
    </p:spTree>
    <p:extLst>
      <p:ext uri="{BB962C8B-B14F-4D97-AF65-F5344CB8AC3E}">
        <p14:creationId xmlns:p14="http://schemas.microsoft.com/office/powerpoint/2010/main" val="2680494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9" name="Google Shape;1529;p2"/>
          <p:cNvSpPr/>
          <p:nvPr/>
        </p:nvSpPr>
        <p:spPr>
          <a:xfrm>
            <a:off x="1210322" y="1331049"/>
            <a:ext cx="4060800" cy="40608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3200" b="0" i="0" u="none" strike="noStrike" cap="none" dirty="0">
                <a:solidFill>
                  <a:schemeClr val="dk1"/>
                </a:solidFill>
                <a:latin typeface="+mj-lt"/>
                <a:sym typeface="Arial"/>
              </a:rPr>
              <a:t>Hei, leder</a:t>
            </a:r>
            <a:r>
              <a:rPr lang="nb-NO" sz="3200" b="0" i="0" u="none" strike="noStrike" cap="none" dirty="0">
                <a:solidFill>
                  <a:schemeClr val="dk1"/>
                </a:solidFill>
                <a:latin typeface="+mj-lt"/>
                <a:sym typeface="Arial"/>
              </a:rPr>
              <a:t> og</a:t>
            </a:r>
            <a:r>
              <a:rPr lang="no-NO" sz="3200" b="0" i="0" u="none" strike="noStrike" cap="none" dirty="0">
                <a:solidFill>
                  <a:schemeClr val="dk1"/>
                </a:solidFill>
                <a:latin typeface="+mj-lt"/>
                <a:sym typeface="Arial"/>
              </a:rPr>
              <a:t> </a:t>
            </a:r>
            <a:endParaRPr sz="3200" dirty="0">
              <a:latin typeface="+mj-lt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b-NO" sz="3200" b="0" i="0" u="none" strike="noStrike" cap="none" dirty="0">
                <a:solidFill>
                  <a:schemeClr val="dk1"/>
                </a:solidFill>
                <a:latin typeface="+mj-lt"/>
                <a:sym typeface="Arial"/>
              </a:rPr>
              <a:t>lærer</a:t>
            </a:r>
            <a:r>
              <a:rPr lang="no-NO" sz="3200" b="0" i="0" u="none" strike="noStrike" cap="none" dirty="0">
                <a:solidFill>
                  <a:schemeClr val="dk1"/>
                </a:solidFill>
                <a:latin typeface="+mj-lt"/>
                <a:sym typeface="Arial"/>
              </a:rPr>
              <a:t>!</a:t>
            </a:r>
            <a:endParaRPr sz="3200" dirty="0">
              <a:latin typeface="+mj-lt"/>
            </a:endParaRPr>
          </a:p>
        </p:txBody>
      </p:sp>
      <p:sp>
        <p:nvSpPr>
          <p:cNvPr id="1533" name="Google Shape;1533;p2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>
                <a:latin typeface="Oslo Sans" panose="02000000000000000000" pitchFamily="2" charset="77"/>
              </a:rPr>
              <a:t>2</a:t>
            </a:fld>
            <a:endParaRPr>
              <a:latin typeface="Oslo Sans" panose="02000000000000000000" pitchFamily="2" charset="77"/>
            </a:endParaRPr>
          </a:p>
        </p:txBody>
      </p:sp>
      <p:sp>
        <p:nvSpPr>
          <p:cNvPr id="1534" name="Google Shape;1534;p2"/>
          <p:cNvSpPr txBox="1"/>
          <p:nvPr/>
        </p:nvSpPr>
        <p:spPr>
          <a:xfrm>
            <a:off x="6096000" y="1824714"/>
            <a:ext cx="5053978" cy="2539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800" b="1" i="0" u="none" strike="noStrike" cap="none" dirty="0">
                <a:solidFill>
                  <a:schemeClr val="dk1"/>
                </a:solidFill>
                <a:sym typeface="Arial"/>
              </a:rPr>
              <a:t>I denne delen finner dere følgende støttemateriell: 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 dirty="0">
              <a:solidFill>
                <a:schemeClr val="dk1"/>
              </a:solidFill>
              <a:sym typeface="Arial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no-NO" sz="1800" dirty="0">
                <a:solidFill>
                  <a:schemeClr val="dk1"/>
                </a:solidFill>
                <a:sym typeface="Arial"/>
              </a:rPr>
              <a:t>Plan for gjennomføring</a:t>
            </a:r>
            <a:endParaRPr dirty="0"/>
          </a:p>
          <a:p>
            <a:pPr marL="285750" marR="0" lvl="0" indent="-285750" algn="l" rtl="0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no-NO" sz="1800" dirty="0">
                <a:solidFill>
                  <a:schemeClr val="dk1"/>
                </a:solidFill>
                <a:sym typeface="Arial"/>
              </a:rPr>
              <a:t>Tips og triks til hvordan lykkes med gjennomføring</a:t>
            </a:r>
            <a:endParaRPr dirty="0"/>
          </a:p>
          <a:p>
            <a:pPr marL="285750" marR="0" lvl="0" indent="-285750" algn="l" rtl="0"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no-NO" sz="1800" dirty="0">
                <a:solidFill>
                  <a:schemeClr val="dk1"/>
                </a:solidFill>
                <a:sym typeface="Arial"/>
              </a:rPr>
              <a:t>Forslag til tema, læringsmål og aktiviteter for barnehage</a:t>
            </a:r>
            <a:endParaRPr dirty="0"/>
          </a:p>
        </p:txBody>
      </p:sp>
      <p:pic>
        <p:nvPicPr>
          <p:cNvPr id="1026" name="Picture 2" descr="Et bilde som inneholder logo, Font, Grafikk, skjermbilde&#10;&#10;Automatisk generert beskrivelse">
            <a:extLst>
              <a:ext uri="{FF2B5EF4-FFF2-40B4-BE49-F238E27FC236}">
                <a16:creationId xmlns:a16="http://schemas.microsoft.com/office/drawing/2014/main" id="{91C198FC-4A04-2699-D72A-75C7181B66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135" y="3429000"/>
            <a:ext cx="5714999" cy="3214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0" name="Google Shape;1540;p3"/>
          <p:cNvSpPr/>
          <p:nvPr/>
        </p:nvSpPr>
        <p:spPr>
          <a:xfrm>
            <a:off x="6369736" y="-252248"/>
            <a:ext cx="5822263" cy="728366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slo Sans" panose="02000000000000000000" pitchFamily="2" charset="77"/>
              <a:sym typeface="Arial"/>
            </a:endParaRPr>
          </a:p>
        </p:txBody>
      </p:sp>
      <p:sp>
        <p:nvSpPr>
          <p:cNvPr id="1542" name="Google Shape;1542;p3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>
                <a:latin typeface="Oslo Sans" panose="02000000000000000000" pitchFamily="2" charset="77"/>
              </a:rPr>
              <a:t>3</a:t>
            </a:fld>
            <a:endParaRPr>
              <a:latin typeface="Oslo Sans" panose="02000000000000000000" pitchFamily="2" charset="77"/>
            </a:endParaRPr>
          </a:p>
        </p:txBody>
      </p:sp>
      <p:sp>
        <p:nvSpPr>
          <p:cNvPr id="1543" name="Google Shape;1543;p3"/>
          <p:cNvSpPr txBox="1"/>
          <p:nvPr/>
        </p:nvSpPr>
        <p:spPr>
          <a:xfrm>
            <a:off x="687387" y="1388095"/>
            <a:ext cx="5134878" cy="556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no-NO" sz="3200" b="0" i="0" dirty="0">
                <a:solidFill>
                  <a:schemeClr val="dk1"/>
                </a:solidFill>
                <a:latin typeface="+mj-lt"/>
                <a:sym typeface="Arial"/>
              </a:rPr>
              <a:t>Plan for gjennomføring</a:t>
            </a:r>
            <a:endParaRPr dirty="0">
              <a:latin typeface="+mj-lt"/>
            </a:endParaRPr>
          </a:p>
        </p:txBody>
      </p:sp>
      <p:sp>
        <p:nvSpPr>
          <p:cNvPr id="1544" name="Google Shape;1544;p3"/>
          <p:cNvSpPr txBox="1"/>
          <p:nvPr/>
        </p:nvSpPr>
        <p:spPr>
          <a:xfrm>
            <a:off x="6853121" y="1546608"/>
            <a:ext cx="4097247" cy="3393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no-NO" b="1" dirty="0">
                <a:solidFill>
                  <a:schemeClr val="dk1"/>
                </a:solidFill>
                <a:sym typeface="Arial"/>
              </a:rPr>
              <a:t>Når dere skal planlegge en aktivitet burde dere definere:</a:t>
            </a:r>
            <a:endParaRPr dirty="0"/>
          </a:p>
          <a:p>
            <a:pPr marL="285750" indent="-285750">
              <a:spcBef>
                <a:spcPts val="900"/>
              </a:spcBef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</a:pPr>
            <a:r>
              <a:rPr lang="no-NO" dirty="0">
                <a:solidFill>
                  <a:schemeClr val="dk1"/>
                </a:solidFill>
                <a:sym typeface="Arial"/>
              </a:rPr>
              <a:t>Tema</a:t>
            </a:r>
            <a:endParaRPr dirty="0"/>
          </a:p>
          <a:p>
            <a:pPr marL="285750" indent="-285750">
              <a:spcBef>
                <a:spcPts val="900"/>
              </a:spcBef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</a:pPr>
            <a:r>
              <a:rPr lang="no-NO" dirty="0">
                <a:solidFill>
                  <a:schemeClr val="dk1"/>
                </a:solidFill>
                <a:sym typeface="Arial"/>
              </a:rPr>
              <a:t>Alderstrinn/gruppe</a:t>
            </a:r>
            <a:endParaRPr dirty="0"/>
          </a:p>
          <a:p>
            <a:pPr marL="285750" indent="-285750">
              <a:spcBef>
                <a:spcPts val="900"/>
              </a:spcBef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</a:pPr>
            <a:r>
              <a:rPr lang="no-NO" dirty="0">
                <a:solidFill>
                  <a:schemeClr val="dk1"/>
                </a:solidFill>
                <a:sym typeface="Arial"/>
              </a:rPr>
              <a:t>Læringsmål</a:t>
            </a:r>
            <a:endParaRPr dirty="0"/>
          </a:p>
          <a:p>
            <a:pPr marL="285750" indent="-285750">
              <a:spcBef>
                <a:spcPts val="900"/>
              </a:spcBef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</a:pPr>
            <a:r>
              <a:rPr lang="no-NO" dirty="0">
                <a:solidFill>
                  <a:schemeClr val="dk1"/>
                </a:solidFill>
                <a:sym typeface="Arial"/>
              </a:rPr>
              <a:t>Aktiviteter</a:t>
            </a:r>
            <a:endParaRPr dirty="0"/>
          </a:p>
          <a:p>
            <a:pPr marL="285750" indent="-285750">
              <a:spcBef>
                <a:spcPts val="900"/>
              </a:spcBef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</a:pPr>
            <a:r>
              <a:rPr lang="no-NO" dirty="0">
                <a:solidFill>
                  <a:schemeClr val="dk1"/>
                </a:solidFill>
                <a:sym typeface="Arial"/>
              </a:rPr>
              <a:t>Ansvar</a:t>
            </a:r>
            <a:endParaRPr dirty="0"/>
          </a:p>
          <a:p>
            <a:pPr marL="285750" indent="-285750">
              <a:spcBef>
                <a:spcPts val="900"/>
              </a:spcBef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</a:pPr>
            <a:r>
              <a:rPr lang="no-NO" dirty="0">
                <a:solidFill>
                  <a:schemeClr val="dk1"/>
                </a:solidFill>
                <a:sym typeface="Arial"/>
              </a:rPr>
              <a:t>Når det skal skje</a:t>
            </a:r>
            <a:endParaRPr dirty="0"/>
          </a:p>
          <a:p>
            <a:pPr marL="285750" indent="-285750">
              <a:spcBef>
                <a:spcPts val="900"/>
              </a:spcBef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</a:pPr>
            <a:r>
              <a:rPr lang="no-NO" dirty="0">
                <a:solidFill>
                  <a:schemeClr val="dk1"/>
                </a:solidFill>
                <a:sym typeface="Arial"/>
              </a:rPr>
              <a:t>Tid for oppfølging/ evaluering.</a:t>
            </a:r>
            <a:endParaRPr dirty="0"/>
          </a:p>
        </p:txBody>
      </p:sp>
      <p:sp>
        <p:nvSpPr>
          <p:cNvPr id="1545" name="Google Shape;1545;p3"/>
          <p:cNvSpPr/>
          <p:nvPr/>
        </p:nvSpPr>
        <p:spPr>
          <a:xfrm>
            <a:off x="11673435" y="240279"/>
            <a:ext cx="265043" cy="265043"/>
          </a:xfrm>
          <a:prstGeom prst="rect">
            <a:avLst/>
          </a:prstGeom>
          <a:solidFill>
            <a:srgbClr val="4FF8B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Oslo Sans" panose="02000000000000000000" pitchFamily="2" charset="77"/>
              <a:sym typeface="Arial"/>
            </a:endParaRPr>
          </a:p>
        </p:txBody>
      </p:sp>
      <p:sp>
        <p:nvSpPr>
          <p:cNvPr id="1546" name="Google Shape;1546;p3"/>
          <p:cNvSpPr txBox="1"/>
          <p:nvPr/>
        </p:nvSpPr>
        <p:spPr>
          <a:xfrm>
            <a:off x="9780000" y="188134"/>
            <a:ext cx="189506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800" dirty="0">
                <a:solidFill>
                  <a:schemeClr val="dk1"/>
                </a:solidFill>
                <a:latin typeface="+mj-lt"/>
                <a:sym typeface="Arial"/>
              </a:rPr>
              <a:t>Pedagogansvar</a:t>
            </a:r>
            <a:endParaRPr dirty="0">
              <a:latin typeface="+mj-lt"/>
            </a:endParaRPr>
          </a:p>
        </p:txBody>
      </p:sp>
      <p:sp>
        <p:nvSpPr>
          <p:cNvPr id="1547" name="Google Shape;1547;p3"/>
          <p:cNvSpPr txBox="1"/>
          <p:nvPr/>
        </p:nvSpPr>
        <p:spPr>
          <a:xfrm>
            <a:off x="687387" y="2216419"/>
            <a:ext cx="4457700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800" dirty="0">
                <a:solidFill>
                  <a:schemeClr val="dk1"/>
                </a:solidFill>
                <a:sym typeface="Arial"/>
              </a:rPr>
              <a:t>Ta utgangspunkt i planene dere allerede har og integrer arbeidet med </a:t>
            </a:r>
            <a:r>
              <a:rPr lang="no-NO" sz="1800" i="1" dirty="0">
                <a:solidFill>
                  <a:schemeClr val="dk1"/>
                </a:solidFill>
                <a:sym typeface="Arial"/>
              </a:rPr>
              <a:t>Fortell meg da</a:t>
            </a:r>
            <a:r>
              <a:rPr lang="no-NO" sz="1800" dirty="0">
                <a:solidFill>
                  <a:schemeClr val="dk1"/>
                </a:solidFill>
                <a:sym typeface="Arial"/>
              </a:rPr>
              <a:t>. Det gjelder både planlagte samlinger og aktiviteter, og tilrettelegging for små drypp i hverdagen.</a:t>
            </a:r>
            <a:endParaRPr sz="1800" dirty="0"/>
          </a:p>
        </p:txBody>
      </p:sp>
      <p:pic>
        <p:nvPicPr>
          <p:cNvPr id="1548" name="Google Shape;1548;p3" descr="Et bilde som inneholder kunst&#10;&#10;Automatisk generert beskrivels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297560" y="2921302"/>
            <a:ext cx="7772400" cy="436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5" name="Google Shape;1555;p4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-NO">
                <a:latin typeface="Oslo Sans" panose="02000000000000000000" pitchFamily="2" charset="77"/>
              </a:rPr>
              <a:t>4</a:t>
            </a:fld>
            <a:endParaRPr>
              <a:latin typeface="Oslo Sans" panose="02000000000000000000" pitchFamily="2" charset="77"/>
            </a:endParaRPr>
          </a:p>
        </p:txBody>
      </p:sp>
      <p:sp>
        <p:nvSpPr>
          <p:cNvPr id="1556" name="Google Shape;1556;p4"/>
          <p:cNvSpPr txBox="1">
            <a:spLocks noGrp="1"/>
          </p:cNvSpPr>
          <p:nvPr>
            <p:ph type="title"/>
          </p:nvPr>
        </p:nvSpPr>
        <p:spPr>
          <a:xfrm>
            <a:off x="2032638" y="1448687"/>
            <a:ext cx="7037789" cy="974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no-NO" sz="2400" dirty="0"/>
              <a:t>Før dere starter å skrive en plan, tenk over:</a:t>
            </a:r>
            <a:endParaRPr sz="2400" dirty="0"/>
          </a:p>
        </p:txBody>
      </p:sp>
      <p:sp>
        <p:nvSpPr>
          <p:cNvPr id="1557" name="Google Shape;1557;p4"/>
          <p:cNvSpPr txBox="1"/>
          <p:nvPr/>
        </p:nvSpPr>
        <p:spPr>
          <a:xfrm>
            <a:off x="2445283" y="4965868"/>
            <a:ext cx="4173026" cy="477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000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no-NO" sz="1800" b="0" i="0" dirty="0">
                <a:solidFill>
                  <a:schemeClr val="dk1"/>
                </a:solidFill>
                <a:sym typeface="Arial"/>
              </a:rPr>
              <a:t>Se tips og triks på neste side</a:t>
            </a:r>
            <a:endParaRPr sz="1800" b="0" i="0" dirty="0">
              <a:solidFill>
                <a:schemeClr val="dk1"/>
              </a:solidFill>
              <a:sym typeface="Arial"/>
            </a:endParaRPr>
          </a:p>
        </p:txBody>
      </p:sp>
      <p:sp>
        <p:nvSpPr>
          <p:cNvPr id="1558" name="Google Shape;1558;p4"/>
          <p:cNvSpPr/>
          <p:nvPr/>
        </p:nvSpPr>
        <p:spPr>
          <a:xfrm rot="-2700000">
            <a:off x="2333743" y="7715563"/>
            <a:ext cx="752345" cy="752345"/>
          </a:xfrm>
          <a:prstGeom prst="corner">
            <a:avLst>
              <a:gd name="adj1" fmla="val 50000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slo Sans" panose="02000000000000000000" pitchFamily="2" charset="77"/>
              <a:sym typeface="Arial"/>
            </a:endParaRPr>
          </a:p>
        </p:txBody>
      </p:sp>
      <p:sp>
        <p:nvSpPr>
          <p:cNvPr id="1559" name="Google Shape;1559;p4"/>
          <p:cNvSpPr/>
          <p:nvPr/>
        </p:nvSpPr>
        <p:spPr>
          <a:xfrm>
            <a:off x="11673435" y="240279"/>
            <a:ext cx="265043" cy="2650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slo Sans" panose="02000000000000000000" pitchFamily="2" charset="77"/>
              <a:sym typeface="Arial"/>
            </a:endParaRPr>
          </a:p>
        </p:txBody>
      </p:sp>
      <p:sp>
        <p:nvSpPr>
          <p:cNvPr id="1560" name="Google Shape;1560;p4"/>
          <p:cNvSpPr txBox="1"/>
          <p:nvPr/>
        </p:nvSpPr>
        <p:spPr>
          <a:xfrm>
            <a:off x="9684740" y="188134"/>
            <a:ext cx="189506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-NO" sz="1800" dirty="0">
                <a:solidFill>
                  <a:schemeClr val="dk1"/>
                </a:solidFill>
                <a:latin typeface="+mj-lt"/>
                <a:sym typeface="Arial"/>
              </a:rPr>
              <a:t>Pedagogansvar</a:t>
            </a:r>
            <a:endParaRPr dirty="0">
              <a:latin typeface="+mj-lt"/>
            </a:endParaRPr>
          </a:p>
        </p:txBody>
      </p:sp>
      <p:sp>
        <p:nvSpPr>
          <p:cNvPr id="1561" name="Google Shape;1561;p4"/>
          <p:cNvSpPr txBox="1"/>
          <p:nvPr/>
        </p:nvSpPr>
        <p:spPr>
          <a:xfrm>
            <a:off x="2032639" y="2660826"/>
            <a:ext cx="5804313" cy="1759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 panose="020B0604020202020204" pitchFamily="34" charset="0"/>
              <a:buChar char="•"/>
            </a:pPr>
            <a:r>
              <a:rPr lang="no-NO" sz="1800" dirty="0">
                <a:solidFill>
                  <a:schemeClr val="dk1"/>
                </a:solidFill>
                <a:sym typeface="Arial"/>
              </a:rPr>
              <a:t>Hva vil dere gjøre i deres </a:t>
            </a:r>
            <a:r>
              <a:rPr lang="nb-NO" dirty="0">
                <a:solidFill>
                  <a:schemeClr val="dk1"/>
                </a:solidFill>
                <a:sym typeface="Arial"/>
              </a:rPr>
              <a:t>klasse</a:t>
            </a:r>
            <a:r>
              <a:rPr lang="no-NO" sz="1800" dirty="0">
                <a:solidFill>
                  <a:schemeClr val="dk1"/>
                </a:solidFill>
                <a:sym typeface="Arial"/>
              </a:rPr>
              <a:t> og hvordan vil dere gå frem? </a:t>
            </a:r>
            <a:endParaRPr sz="1800" dirty="0"/>
          </a:p>
          <a:p>
            <a:pPr marL="285750" marR="0" lvl="0" indent="-285750" algn="l" rtl="0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 panose="020B0604020202020204" pitchFamily="34" charset="0"/>
              <a:buChar char="•"/>
            </a:pPr>
            <a:r>
              <a:rPr lang="no-NO" sz="1800" dirty="0">
                <a:solidFill>
                  <a:schemeClr val="dk1"/>
                </a:solidFill>
                <a:sym typeface="Arial"/>
              </a:rPr>
              <a:t>Hvor er det riktig å starte? </a:t>
            </a:r>
            <a:endParaRPr sz="1800" dirty="0"/>
          </a:p>
          <a:p>
            <a:pPr marL="285750" marR="0" lvl="0" indent="-285750" algn="l" rtl="0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 panose="020B0604020202020204" pitchFamily="34" charset="0"/>
              <a:buChar char="•"/>
            </a:pPr>
            <a:r>
              <a:rPr lang="no-NO" sz="1800" dirty="0">
                <a:solidFill>
                  <a:schemeClr val="dk1"/>
                </a:solidFill>
                <a:sym typeface="Arial"/>
              </a:rPr>
              <a:t>Hvilket materiell vil dere ta i bruk og når skal aktivitetene skje?</a:t>
            </a:r>
            <a:endParaRPr sz="1800" dirty="0"/>
          </a:p>
        </p:txBody>
      </p:sp>
      <p:pic>
        <p:nvPicPr>
          <p:cNvPr id="1562" name="Google Shape;1562;p4" descr="Et bilde som inneholder skjermbilde, Grafikk, design&#10;&#10;Automatisk generert beskrivelse"/>
          <p:cNvPicPr preferRelativeResize="0"/>
          <p:nvPr/>
        </p:nvPicPr>
        <p:blipFill rotWithShape="1">
          <a:blip r:embed="rId3">
            <a:alphaModFix/>
          </a:blip>
          <a:srcRect l="43080" t="24475" r="45584" b="29496"/>
          <a:stretch/>
        </p:blipFill>
        <p:spPr>
          <a:xfrm>
            <a:off x="8766396" y="1892826"/>
            <a:ext cx="1392965" cy="3181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3" name="Google Shape;1563;p4" descr="Et bilde som inneholder mørke, sort, måne, natt&#10;&#10;Automatisk generert beskrivelse"/>
          <p:cNvPicPr preferRelativeResize="0"/>
          <p:nvPr/>
        </p:nvPicPr>
        <p:blipFill rotWithShape="1">
          <a:blip r:embed="rId4">
            <a:alphaModFix/>
          </a:blip>
          <a:srcRect l="52757" t="46092" r="42868" b="46315"/>
          <a:stretch/>
        </p:blipFill>
        <p:spPr>
          <a:xfrm rot="11685523" flipH="1">
            <a:off x="2833356" y="5676906"/>
            <a:ext cx="809358" cy="5209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9" name="Google Shape;1579;p5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no-NO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lo Sans" panose="02000000000000000000" pitchFamily="2" charset="77"/>
                <a:cs typeface="Arial"/>
                <a:sym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5</a:t>
            </a:fld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slo Sans" panose="02000000000000000000" pitchFamily="2" charset="77"/>
              <a:cs typeface="Arial"/>
              <a:sym typeface="Arial"/>
            </a:endParaRPr>
          </a:p>
        </p:txBody>
      </p:sp>
      <p:sp>
        <p:nvSpPr>
          <p:cNvPr id="1580" name="Google Shape;1580;p5"/>
          <p:cNvSpPr txBox="1">
            <a:spLocks noGrp="1"/>
          </p:cNvSpPr>
          <p:nvPr>
            <p:ph type="title"/>
          </p:nvPr>
        </p:nvSpPr>
        <p:spPr>
          <a:xfrm>
            <a:off x="630740" y="441349"/>
            <a:ext cx="10106746" cy="840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no-NO" sz="2400" dirty="0">
                <a:latin typeface="Oslo Sans Office" panose="02000000000000000000" pitchFamily="2" charset="0"/>
              </a:rPr>
              <a:t>Under testingen av </a:t>
            </a:r>
            <a:r>
              <a:rPr lang="no-NO" sz="2400" i="1" dirty="0">
                <a:latin typeface="Oslo Sans Office" panose="02000000000000000000" pitchFamily="2" charset="0"/>
              </a:rPr>
              <a:t>Fortell meg da </a:t>
            </a:r>
            <a:r>
              <a:rPr lang="no-NO" sz="2400" dirty="0">
                <a:latin typeface="Oslo Sans Office" panose="02000000000000000000" pitchFamily="2" charset="0"/>
              </a:rPr>
              <a:t>har ansatte delt nyttige tips og triks som også kan være til hjelp hos dere:</a:t>
            </a:r>
            <a:endParaRPr sz="2400" dirty="0">
              <a:latin typeface="Oslo Sans Office" panose="02000000000000000000" pitchFamily="2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dirty="0">
              <a:latin typeface="Oslo Sans" panose="02000000000000000000" pitchFamily="2" charset="77"/>
            </a:endParaRPr>
          </a:p>
        </p:txBody>
      </p:sp>
      <p:sp>
        <p:nvSpPr>
          <p:cNvPr id="1585" name="Google Shape;1585;p5"/>
          <p:cNvSpPr txBox="1"/>
          <p:nvPr/>
        </p:nvSpPr>
        <p:spPr>
          <a:xfrm>
            <a:off x="251146" y="1501811"/>
            <a:ext cx="10865934" cy="6924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numCol="2" spcCol="180000" anchor="t" anchorCtr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no-NO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8F1DE"/>
                </a:highlight>
                <a:uLnTx/>
                <a:uFillTx/>
                <a:latin typeface="Oslo Sans Office" panose="02000000000000000000" pitchFamily="2" charset="0"/>
                <a:cs typeface="Arial"/>
                <a:sym typeface="Arial"/>
              </a:rPr>
              <a:t>Reflekter over om det er spesielle hensyn dere må ta</a:t>
            </a:r>
            <a:r>
              <a:rPr kumimoji="0" lang="no-NO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lo Sans Office" panose="02000000000000000000" pitchFamily="2" charset="0"/>
                <a:cs typeface="Arial"/>
                <a:sym typeface="Arial"/>
              </a:rPr>
              <a:t>. Hva er behovet i vår </a:t>
            </a:r>
            <a:r>
              <a:rPr lang="nb-NO" sz="1400" kern="0" dirty="0">
                <a:solidFill>
                  <a:srgbClr val="000000"/>
                </a:solidFill>
                <a:latin typeface="Oslo Sans Office" panose="02000000000000000000" pitchFamily="2" charset="0"/>
                <a:cs typeface="Arial"/>
                <a:sym typeface="Arial"/>
              </a:rPr>
              <a:t>klasse</a:t>
            </a:r>
            <a:r>
              <a:rPr kumimoji="0" lang="no-NO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lo Sans Office" panose="02000000000000000000" pitchFamily="2" charset="0"/>
                <a:cs typeface="Arial"/>
                <a:sym typeface="Arial"/>
              </a:rPr>
              <a:t> og for enkelte barn?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slo Sans Office" panose="02000000000000000000" pitchFamily="2" charset="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slo Sans Office" panose="02000000000000000000" pitchFamily="2" charset="0"/>
              <a:cs typeface="Arial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no-NO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lo Sans Office" panose="02000000000000000000" pitchFamily="2" charset="0"/>
                <a:cs typeface="Arial"/>
                <a:sym typeface="Arial"/>
              </a:rPr>
              <a:t>Start med </a:t>
            </a:r>
            <a:r>
              <a:rPr kumimoji="0" lang="no-NO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8F1DE"/>
                </a:highlight>
                <a:uLnTx/>
                <a:uFillTx/>
                <a:latin typeface="Oslo Sans Office" panose="02000000000000000000" pitchFamily="2" charset="0"/>
                <a:cs typeface="Arial"/>
                <a:sym typeface="Arial"/>
              </a:rPr>
              <a:t>grunnleggende begreper </a:t>
            </a:r>
            <a:r>
              <a:rPr kumimoji="0" lang="no-NO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lo Sans Office" panose="02000000000000000000" pitchFamily="2" charset="0"/>
                <a:cs typeface="Arial"/>
                <a:sym typeface="Arial"/>
              </a:rPr>
              <a:t>og kunnskap. Bygg videre på dette og skap </a:t>
            </a:r>
            <a:r>
              <a:rPr kumimoji="0" lang="no-NO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8F1DE"/>
                </a:highlight>
                <a:uLnTx/>
                <a:uFillTx/>
                <a:latin typeface="Oslo Sans Office" panose="02000000000000000000" pitchFamily="2" charset="0"/>
                <a:cs typeface="Arial"/>
                <a:sym typeface="Arial"/>
              </a:rPr>
              <a:t>naturlig progresjon</a:t>
            </a:r>
            <a:r>
              <a:rPr kumimoji="0" lang="no-NO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lo Sans Office" panose="02000000000000000000" pitchFamily="2" charset="0"/>
                <a:cs typeface="Arial"/>
                <a:sym typeface="Arial"/>
              </a:rPr>
              <a:t>. </a:t>
            </a:r>
            <a:r>
              <a:rPr kumimoji="0" lang="no-NO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lo Sans Office" panose="02000000000000000000" pitchFamily="2" charset="0"/>
                <a:cs typeface="Arial"/>
                <a:sym typeface="Arial"/>
              </a:rPr>
              <a:t>Snakk om hele kroppen og egen kropp først og gjør det trygt å bruke alle begreper. Bygg videre med følelser før dere snakker om mer kompliserte og alvorlige tema tilpasset barnas alder. Ansatte fra pilotprosjektet rapporterer at også de blir tryggere av å gå stegene sammen med barna.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slo Sans Office" panose="02000000000000000000" pitchFamily="2" charset="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slo Sans Office" panose="02000000000000000000" pitchFamily="2" charset="0"/>
              <a:cs typeface="Arial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no-NO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8F1DE"/>
                </a:highlight>
                <a:uLnTx/>
                <a:uFillTx/>
                <a:latin typeface="Oslo Sans Office" panose="02000000000000000000" pitchFamily="2" charset="0"/>
                <a:cs typeface="Arial"/>
                <a:sym typeface="Arial"/>
              </a:rPr>
              <a:t>Tilpass</a:t>
            </a:r>
            <a:r>
              <a:rPr kumimoji="0" lang="no-NO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lo Sans Office" panose="02000000000000000000" pitchFamily="2" charset="0"/>
                <a:cs typeface="Arial"/>
                <a:sym typeface="Arial"/>
              </a:rPr>
              <a:t> gruppene etter modenhet, alder og språkforståelse.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slo Sans Office" panose="02000000000000000000" pitchFamily="2" charset="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slo Sans Office" panose="02000000000000000000" pitchFamily="2" charset="0"/>
              <a:cs typeface="Arial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no-NO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8F1DE"/>
                </a:highlight>
                <a:uLnTx/>
                <a:uFillTx/>
                <a:latin typeface="Oslo Sans Office" panose="02000000000000000000" pitchFamily="2" charset="0"/>
                <a:cs typeface="Arial"/>
                <a:sym typeface="Arial"/>
              </a:rPr>
              <a:t>Mindre grupper </a:t>
            </a:r>
            <a:r>
              <a:rPr kumimoji="0" lang="no-NO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lo Sans Office" panose="02000000000000000000" pitchFamily="2" charset="0"/>
                <a:cs typeface="Arial"/>
                <a:sym typeface="Arial"/>
              </a:rPr>
              <a:t>skaper trygghet og gir flere barn mulighet for å utrykke seg.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slo Sans Office" panose="02000000000000000000" pitchFamily="2" charset="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slo Sans Office" panose="02000000000000000000" pitchFamily="2" charset="0"/>
              <a:cs typeface="Arial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no-NO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lo Sans Office" panose="02000000000000000000" pitchFamily="2" charset="0"/>
                <a:cs typeface="Arial"/>
                <a:sym typeface="Arial"/>
              </a:rPr>
              <a:t>Bruk </a:t>
            </a:r>
            <a:r>
              <a:rPr kumimoji="0" lang="no-NO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8F1DE"/>
                </a:highlight>
                <a:uLnTx/>
                <a:uFillTx/>
                <a:latin typeface="Oslo Sans Office" panose="02000000000000000000" pitchFamily="2" charset="0"/>
                <a:cs typeface="Arial"/>
                <a:sym typeface="Arial"/>
              </a:rPr>
              <a:t>et </a:t>
            </a:r>
            <a:r>
              <a:rPr kumimoji="0" lang="no-NO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8F1DE"/>
                </a:highlight>
                <a:uLnTx/>
                <a:uFillTx/>
                <a:latin typeface="Oslo Sans Office" panose="02000000000000000000" pitchFamily="2" charset="0"/>
                <a:cs typeface="Arial"/>
                <a:sym typeface="Arial"/>
              </a:rPr>
              <a:t>trygt og kjent lokale.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8F1DE"/>
              </a:highlight>
              <a:uLnTx/>
              <a:uFillTx/>
              <a:latin typeface="Oslo Sans Office" panose="02000000000000000000" pitchFamily="2" charset="0"/>
              <a:cs typeface="Arial"/>
              <a:sym typeface="Arial"/>
            </a:endParaRPr>
          </a:p>
          <a:p>
            <a:pPr marL="285750" marR="0" lvl="0" indent="-1968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slo Sans" panose="02000000000000000000" pitchFamily="2" charset="77"/>
              <a:cs typeface="Arial"/>
              <a:sym typeface="Arial"/>
            </a:endParaRPr>
          </a:p>
          <a:p>
            <a:pPr marL="285750" marR="0" lvl="0" indent="-1968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lang="nb-NO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slo Sans" panose="02000000000000000000" pitchFamily="2" charset="77"/>
              <a:cs typeface="Arial"/>
              <a:sym typeface="Arial"/>
            </a:endParaRPr>
          </a:p>
          <a:p>
            <a:pPr marL="285750" marR="0" lvl="0" indent="-1968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lang="nb-NO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slo Sans" panose="02000000000000000000" pitchFamily="2" charset="77"/>
              <a:cs typeface="Arial"/>
              <a:sym typeface="Arial"/>
            </a:endParaRPr>
          </a:p>
          <a:p>
            <a:pPr marL="285750" marR="0" lvl="0" indent="-1968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lang="nb-NO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slo Sans" panose="02000000000000000000" pitchFamily="2" charset="77"/>
              <a:cs typeface="Arial"/>
              <a:sym typeface="Arial"/>
            </a:endParaRPr>
          </a:p>
          <a:p>
            <a:pPr marL="285750" marR="0" lvl="0" indent="-1968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lang="nb-NO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slo Sans" panose="02000000000000000000" pitchFamily="2" charset="77"/>
              <a:cs typeface="Arial"/>
              <a:sym typeface="Arial"/>
            </a:endParaRPr>
          </a:p>
          <a:p>
            <a:pPr marL="285750" marR="0" lvl="0" indent="-1968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lang="nb-NO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slo Sans" panose="02000000000000000000" pitchFamily="2" charset="77"/>
              <a:cs typeface="Arial"/>
              <a:sym typeface="Arial"/>
            </a:endParaRPr>
          </a:p>
          <a:p>
            <a:pPr marL="285750" marR="0" lvl="0" indent="-1968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lang="nb-NO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slo Sans" panose="02000000000000000000" pitchFamily="2" charset="77"/>
              <a:cs typeface="Arial"/>
              <a:sym typeface="Arial"/>
            </a:endParaRPr>
          </a:p>
          <a:p>
            <a:pPr marL="285750" marR="0" lvl="0" indent="-1968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lang="nb-NO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slo Sans" panose="02000000000000000000" pitchFamily="2" charset="77"/>
              <a:cs typeface="Arial"/>
              <a:sym typeface="Arial"/>
            </a:endParaRPr>
          </a:p>
          <a:p>
            <a:pPr marL="285750" marR="0" lvl="0" indent="-1968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lang="nb-NO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slo Sans" panose="02000000000000000000" pitchFamily="2" charset="77"/>
              <a:cs typeface="Arial"/>
              <a:sym typeface="Arial"/>
            </a:endParaRPr>
          </a:p>
          <a:p>
            <a:pPr marL="285750" marR="0" lvl="0" indent="-1968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lang="nb-NO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slo Sans" panose="02000000000000000000" pitchFamily="2" charset="77"/>
              <a:cs typeface="Arial"/>
              <a:sym typeface="Arial"/>
            </a:endParaRPr>
          </a:p>
          <a:p>
            <a:pPr marL="285750" marR="0" lvl="0" indent="-1968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lang="nb-NO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slo Sans" panose="02000000000000000000" pitchFamily="2" charset="77"/>
              <a:cs typeface="Arial"/>
              <a:sym typeface="Arial"/>
            </a:endParaRPr>
          </a:p>
          <a:p>
            <a:pPr marL="285750" marR="0" lvl="0" indent="-1968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lang="nb-NO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slo Sans" panose="02000000000000000000" pitchFamily="2" charset="77"/>
              <a:cs typeface="Arial"/>
              <a:sym typeface="Arial"/>
            </a:endParaRPr>
          </a:p>
          <a:p>
            <a:pPr marL="285750" marR="0" lvl="0" indent="-1968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slo Sans" panose="02000000000000000000" pitchFamily="2" charset="77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slo Sans" panose="02000000000000000000" pitchFamily="2" charset="77"/>
              <a:cs typeface="Arial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no-NO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8F1DE"/>
                </a:highlight>
                <a:uLnTx/>
                <a:uFillTx/>
                <a:latin typeface="Oslo Sans Office" panose="02000000000000000000" pitchFamily="2" charset="0"/>
                <a:cs typeface="Arial"/>
                <a:sym typeface="Arial"/>
              </a:rPr>
              <a:t>Kort ned øktene/samlingene </a:t>
            </a:r>
            <a:r>
              <a:rPr kumimoji="0" lang="no-NO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lo Sans Office" panose="02000000000000000000" pitchFamily="2" charset="0"/>
                <a:cs typeface="Arial"/>
                <a:sym typeface="Arial"/>
              </a:rPr>
              <a:t>slik at barna kan holde fokus, øk heller hyppigheten av korte økter.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slo Sans Office" panose="02000000000000000000" pitchFamily="2" charset="0"/>
              <a:cs typeface="Arial"/>
              <a:sym typeface="Arial"/>
            </a:endParaRPr>
          </a:p>
          <a:p>
            <a:pPr marL="285750" marR="0" lvl="0" indent="-1968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slo Sans Office" panose="02000000000000000000" pitchFamily="2" charset="0"/>
              <a:cs typeface="Arial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no-NO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8F1DE"/>
                </a:highlight>
                <a:uLnTx/>
                <a:uFillTx/>
                <a:latin typeface="Oslo Sans Office" panose="02000000000000000000" pitchFamily="2" charset="0"/>
                <a:cs typeface="Arial"/>
                <a:sym typeface="Arial"/>
              </a:rPr>
              <a:t>Varier bruken av pedagogiske virkemidler </a:t>
            </a:r>
            <a:r>
              <a:rPr kumimoji="0" lang="no-NO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lo Sans Office" panose="02000000000000000000" pitchFamily="2" charset="0"/>
                <a:cs typeface="Arial"/>
                <a:sym typeface="Arial"/>
              </a:rPr>
              <a:t>som bøker, bevegelse, film, rollespill osv.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slo Sans Office" panose="02000000000000000000" pitchFamily="2" charset="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slo Sans Office" panose="02000000000000000000" pitchFamily="2" charset="0"/>
              <a:cs typeface="Arial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no-NO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lo Sans Office" panose="02000000000000000000" pitchFamily="2" charset="0"/>
                <a:cs typeface="Arial"/>
                <a:sym typeface="Arial"/>
              </a:rPr>
              <a:t>Bruk tid på å </a:t>
            </a:r>
            <a:r>
              <a:rPr kumimoji="0" lang="no-NO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8F1DE"/>
                </a:highlight>
                <a:uLnTx/>
                <a:uFillTx/>
                <a:latin typeface="Oslo Sans Office" panose="02000000000000000000" pitchFamily="2" charset="0"/>
                <a:cs typeface="Arial"/>
                <a:sym typeface="Arial"/>
              </a:rPr>
              <a:t>forberede og øve i forkant</a:t>
            </a:r>
            <a:r>
              <a:rPr kumimoji="0" lang="no-NO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lo Sans Office" panose="02000000000000000000" pitchFamily="2" charset="0"/>
                <a:cs typeface="Arial"/>
                <a:sym typeface="Arial"/>
              </a:rPr>
              <a:t>: lese og se på formuleringer i bøker/filmer, øv på å si det høyt, øv hyppig slik at det blir mindre skummelt, øv på hverandre.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slo Sans Office" panose="02000000000000000000" pitchFamily="2" charset="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slo Sans Office" panose="02000000000000000000" pitchFamily="2" charset="0"/>
              <a:cs typeface="Arial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no-NO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8F1DE"/>
                </a:highlight>
                <a:uLnTx/>
                <a:uFillTx/>
                <a:latin typeface="Oslo Sans Office" panose="02000000000000000000" pitchFamily="2" charset="0"/>
                <a:cs typeface="Arial"/>
                <a:sym typeface="Arial"/>
              </a:rPr>
              <a:t>Gjenta tema </a:t>
            </a:r>
            <a:r>
              <a:rPr kumimoji="0" lang="no-NO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lo Sans Office" panose="02000000000000000000" pitchFamily="2" charset="0"/>
                <a:cs typeface="Arial"/>
                <a:sym typeface="Arial"/>
              </a:rPr>
              <a:t>fra sist, bygg videre på dette.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slo Sans Office" panose="02000000000000000000" pitchFamily="2" charset="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slo Sans Office" panose="02000000000000000000" pitchFamily="2" charset="0"/>
              <a:cs typeface="Arial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no-NO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lo Sans Office" panose="02000000000000000000" pitchFamily="2" charset="0"/>
                <a:cs typeface="Arial"/>
                <a:sym typeface="Arial"/>
              </a:rPr>
              <a:t>Heng opp </a:t>
            </a:r>
            <a:r>
              <a:rPr kumimoji="0" lang="no-NO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8F1DE"/>
                </a:highlight>
                <a:uLnTx/>
                <a:uFillTx/>
                <a:latin typeface="Oslo Sans Office" panose="02000000000000000000" pitchFamily="2" charset="0"/>
                <a:cs typeface="Arial"/>
                <a:sym typeface="Arial"/>
              </a:rPr>
              <a:t>visuelle påminnere </a:t>
            </a:r>
            <a:r>
              <a:rPr kumimoji="0" lang="no-NO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lo Sans Office" panose="02000000000000000000" pitchFamily="2" charset="0"/>
                <a:cs typeface="Arial"/>
                <a:sym typeface="Arial"/>
              </a:rPr>
              <a:t>om temaene dere snakker om – dette kan bidra til spontane opplæringsøyeblikk.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slo Sans Office" panose="02000000000000000000" pitchFamily="2" charset="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slo Sans Office" panose="02000000000000000000" pitchFamily="2" charset="0"/>
              <a:cs typeface="Arial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no-NO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8F1DE"/>
                </a:highlight>
                <a:uLnTx/>
                <a:uFillTx/>
                <a:latin typeface="Oslo Sans Office" panose="02000000000000000000" pitchFamily="2" charset="0"/>
                <a:cs typeface="Arial"/>
                <a:sym typeface="Arial"/>
              </a:rPr>
              <a:t>Vær to voksne </a:t>
            </a:r>
            <a:r>
              <a:rPr kumimoji="0" lang="no-NO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lo Sans Office" panose="02000000000000000000" pitchFamily="2" charset="0"/>
                <a:cs typeface="Arial"/>
                <a:sym typeface="Arial"/>
              </a:rPr>
              <a:t>sammen, den ene kan gjerne ha med noen skrivesaker for å notere.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slo Sans Office" panose="02000000000000000000" pitchFamily="2" charset="0"/>
              <a:cs typeface="Arial"/>
              <a:sym typeface="Arial"/>
            </a:endParaRPr>
          </a:p>
          <a:p>
            <a:pPr marL="285750" marR="0" lvl="0" indent="-1968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slo Sans Office" panose="02000000000000000000" pitchFamily="2" charset="0"/>
              <a:cs typeface="Arial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tabLst/>
              <a:defRPr/>
            </a:pPr>
            <a:r>
              <a:rPr kumimoji="0" lang="no-NO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8F1DE"/>
                </a:highlight>
                <a:uLnTx/>
                <a:uFillTx/>
                <a:latin typeface="Oslo Sans Office" panose="02000000000000000000" pitchFamily="2" charset="0"/>
                <a:cs typeface="Arial"/>
                <a:sym typeface="Arial"/>
              </a:rPr>
              <a:t>Informer og involver foreldregruppen</a:t>
            </a:r>
            <a:r>
              <a:rPr kumimoji="0" lang="no-NO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8F1DE"/>
                </a:highlight>
                <a:uLnTx/>
                <a:uFillTx/>
                <a:latin typeface="Oslo Sans Office" panose="02000000000000000000" pitchFamily="2" charset="0"/>
                <a:cs typeface="Arial"/>
                <a:sym typeface="Arial"/>
              </a:rPr>
              <a:t>. </a:t>
            </a:r>
            <a:r>
              <a:rPr kumimoji="0" lang="no-NO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lo Sans Office" panose="02000000000000000000" pitchFamily="2" charset="0"/>
                <a:cs typeface="Arial"/>
                <a:sym typeface="Arial"/>
              </a:rPr>
              <a:t>Dere finner et eget verktøy for dette i ressursbanken.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slo Sans Office" panose="02000000000000000000" pitchFamily="2" charset="0"/>
              <a:cs typeface="Arial"/>
              <a:sym typeface="Arial"/>
            </a:endParaRPr>
          </a:p>
          <a:p>
            <a:pPr marL="285750" marR="0" lvl="0" indent="-2095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slo Sans" panose="02000000000000000000" pitchFamily="2" charset="77"/>
              <a:cs typeface="Arial"/>
              <a:sym typeface="Arial"/>
            </a:endParaRPr>
          </a:p>
          <a:p>
            <a:pPr marL="285750" marR="0" lvl="0" indent="-2095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slo Sans" panose="02000000000000000000" pitchFamily="2" charset="77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69561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BA9367B4-03C5-5C2C-90F9-23D66DC01300}"/>
              </a:ext>
            </a:extLst>
          </p:cNvPr>
          <p:cNvSpPr/>
          <p:nvPr/>
        </p:nvSpPr>
        <p:spPr>
          <a:xfrm>
            <a:off x="7495953" y="0"/>
            <a:ext cx="4696046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nb-NO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slo Sans Office" panose="02000000000000000000" pitchFamily="2" charset="0"/>
              <a:ea typeface="+mn-ea"/>
              <a:cs typeface="+mn-cs"/>
              <a:sym typeface="Arial"/>
            </a:endParaRPr>
          </a:p>
        </p:txBody>
      </p:sp>
      <p:sp>
        <p:nvSpPr>
          <p:cNvPr id="1591" name="Google Shape;1591;p6"/>
          <p:cNvSpPr txBox="1"/>
          <p:nvPr/>
        </p:nvSpPr>
        <p:spPr>
          <a:xfrm>
            <a:off x="923109" y="2397270"/>
            <a:ext cx="632599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2" name="Google Shape;1592;p6"/>
          <p:cNvSpPr txBox="1">
            <a:spLocks noGrp="1"/>
          </p:cNvSpPr>
          <p:nvPr>
            <p:ph type="ctrTitle"/>
          </p:nvPr>
        </p:nvSpPr>
        <p:spPr>
          <a:xfrm>
            <a:off x="762401" y="1483839"/>
            <a:ext cx="6055867" cy="273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br>
              <a:rPr lang="no-NO" sz="3200">
                <a:latin typeface="Arial"/>
                <a:ea typeface="Arial"/>
                <a:cs typeface="Arial"/>
                <a:sym typeface="Arial"/>
              </a:rPr>
            </a:br>
            <a:br>
              <a:rPr lang="no-NO" sz="3200">
                <a:latin typeface="Arial"/>
                <a:ea typeface="Arial"/>
                <a:cs typeface="Arial"/>
                <a:sym typeface="Arial"/>
              </a:rPr>
            </a:br>
            <a:br>
              <a:rPr lang="no-NO" sz="3200"/>
            </a:br>
            <a:endParaRPr sz="3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3" name="Google Shape;1593;p6"/>
          <p:cNvSpPr txBox="1"/>
          <p:nvPr/>
        </p:nvSpPr>
        <p:spPr>
          <a:xfrm>
            <a:off x="1131429" y="1648818"/>
            <a:ext cx="5317810" cy="2800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o-NO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lo Sans Office" panose="02000000000000000000" pitchFamily="2" charset="0"/>
                <a:cs typeface="Arial"/>
                <a:sym typeface="Arial"/>
              </a:rPr>
              <a:t>På de neste sidene finner dere </a:t>
            </a:r>
            <a:br>
              <a:rPr kumimoji="0" lang="no-NO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lo Sans Office" panose="02000000000000000000" pitchFamily="2" charset="0"/>
                <a:cs typeface="Arial"/>
                <a:sym typeface="Arial"/>
              </a:rPr>
            </a:br>
            <a:r>
              <a:rPr kumimoji="0" lang="no-NO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lo Sans Office" panose="02000000000000000000" pitchFamily="2" charset="0"/>
                <a:cs typeface="Arial"/>
                <a:sym typeface="Arial"/>
              </a:rPr>
              <a:t>forslag til tema, læringsmål og </a:t>
            </a:r>
            <a:br>
              <a:rPr kumimoji="0" lang="no-NO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lo Sans Office" panose="02000000000000000000" pitchFamily="2" charset="0"/>
                <a:cs typeface="Arial"/>
                <a:sym typeface="Arial"/>
              </a:rPr>
            </a:br>
            <a:r>
              <a:rPr kumimoji="0" lang="no-NO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lo Sans Office" panose="02000000000000000000" pitchFamily="2" charset="0"/>
                <a:cs typeface="Arial"/>
                <a:sym typeface="Arial"/>
              </a:rPr>
              <a:t>hvilke aktiviteter dere kan gjøre i barnegruppene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slo Sans Office" panose="02000000000000000000" pitchFamily="2" charset="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slo Sans Office" panose="02000000000000000000" pitchFamily="2" charset="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2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slo Sans Office" panose="02000000000000000000" pitchFamily="2" charset="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o-NO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lo Sans Office" panose="02000000000000000000" pitchFamily="2" charset="0"/>
                <a:cs typeface="Arial"/>
                <a:sym typeface="Arial"/>
              </a:rPr>
              <a:t>Ta utgangspunkt i der </a:t>
            </a:r>
            <a:r>
              <a:rPr kumimoji="0" lang="nb-NO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lo Sans Office" panose="02000000000000000000" pitchFamily="2" charset="0"/>
                <a:cs typeface="Arial"/>
                <a:sym typeface="Arial"/>
              </a:rPr>
              <a:t>klassen</a:t>
            </a:r>
            <a:r>
              <a:rPr kumimoji="0" lang="no-NO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lo Sans Office" panose="02000000000000000000" pitchFamily="2" charset="0"/>
                <a:cs typeface="Arial"/>
                <a:sym typeface="Arial"/>
              </a:rPr>
              <a:t> </a:t>
            </a:r>
            <a:br>
              <a:rPr kumimoji="0" lang="no-NO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lo Sans Office" panose="02000000000000000000" pitchFamily="2" charset="0"/>
                <a:cs typeface="Arial"/>
                <a:sym typeface="Arial"/>
              </a:rPr>
            </a:br>
            <a:r>
              <a:rPr kumimoji="0" lang="no-NO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lo Sans Office" panose="02000000000000000000" pitchFamily="2" charset="0"/>
                <a:cs typeface="Arial"/>
                <a:sym typeface="Arial"/>
              </a:rPr>
              <a:t>er og materiell du selv foretrekker</a:t>
            </a:r>
            <a:r>
              <a:rPr kumimoji="0" lang="no-NO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lo Sans Office" panose="02000000000000000000" pitchFamily="2" charset="0"/>
                <a:cs typeface="Arial"/>
                <a:sym typeface="Arial"/>
              </a:rPr>
              <a:t>.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slo Sans Office" panose="02000000000000000000" pitchFamily="2" charset="0"/>
              <a:cs typeface="Arial"/>
              <a:sym typeface="Arial"/>
            </a:endParaRPr>
          </a:p>
        </p:txBody>
      </p:sp>
      <p:sp>
        <p:nvSpPr>
          <p:cNvPr id="1597" name="Google Shape;1597;p6"/>
          <p:cNvSpPr txBox="1">
            <a:spLocks noGrp="1"/>
          </p:cNvSpPr>
          <p:nvPr>
            <p:ph type="sldNum" idx="12"/>
          </p:nvPr>
        </p:nvSpPr>
        <p:spPr>
          <a:xfrm>
            <a:off x="11496674" y="6292352"/>
            <a:ext cx="6953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no-NO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6</a:t>
            </a:fld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2" name="Google Shape;1563;p4" descr="Et bilde som inneholder mørke, sort, måne, natt&#10;&#10;Automatisk generert beskrivelse">
            <a:extLst>
              <a:ext uri="{FF2B5EF4-FFF2-40B4-BE49-F238E27FC236}">
                <a16:creationId xmlns:a16="http://schemas.microsoft.com/office/drawing/2014/main" id="{88EBCEDA-1606-63CF-B5DA-49780381C80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52757" t="46092" r="42868" b="46315"/>
          <a:stretch/>
        </p:blipFill>
        <p:spPr>
          <a:xfrm rot="9965525" flipH="1">
            <a:off x="9266911" y="3267607"/>
            <a:ext cx="1283645" cy="132138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3DA80026-0717-1B90-13D4-58D2409C6D16}"/>
              </a:ext>
            </a:extLst>
          </p:cNvPr>
          <p:cNvSpPr txBox="1"/>
          <p:nvPr/>
        </p:nvSpPr>
        <p:spPr>
          <a:xfrm>
            <a:off x="8548577" y="2105247"/>
            <a:ext cx="2720314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nb-NO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slo Sans Office" panose="02000000000000000000" pitchFamily="2" charset="0"/>
                <a:cs typeface="Arial"/>
                <a:sym typeface="Arial"/>
              </a:rPr>
              <a:t>Link til ressursbank med kvalitetssikret opplæringsmateriell finner du på nettsiden.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nb-NO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1FA3AEC8-DE5D-2676-1C03-3C1D13F85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7</a:t>
            </a:fld>
            <a:endParaRPr lang="nb-NO"/>
          </a:p>
        </p:txBody>
      </p:sp>
      <p:sp>
        <p:nvSpPr>
          <p:cNvPr id="6" name="Tittel 5">
            <a:extLst>
              <a:ext uri="{FF2B5EF4-FFF2-40B4-BE49-F238E27FC236}">
                <a16:creationId xmlns:a16="http://schemas.microsoft.com/office/drawing/2014/main" id="{60654609-E532-4CD1-CA9E-273AFCF37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8834" y="3057748"/>
            <a:ext cx="4598076" cy="1840073"/>
          </a:xfrm>
        </p:spPr>
        <p:txBody>
          <a:bodyPr>
            <a:normAutofit/>
          </a:bodyPr>
          <a:lstStyle/>
          <a:p>
            <a:r>
              <a:rPr lang="nb-NO" sz="3600" dirty="0"/>
              <a:t>Skole –</a:t>
            </a:r>
            <a:br>
              <a:rPr lang="nb-NO" sz="3600" dirty="0"/>
            </a:br>
            <a:r>
              <a:rPr lang="nb-NO" sz="3600" dirty="0"/>
              <a:t>tema og aktiviteter</a:t>
            </a:r>
          </a:p>
        </p:txBody>
      </p:sp>
      <p:pic>
        <p:nvPicPr>
          <p:cNvPr id="1026" name="Picture 2" descr="Et bilde som inneholder kunst, tegning, sketch, strektegning&#10;&#10;Automatisk generert beskrivelse">
            <a:extLst>
              <a:ext uri="{FF2B5EF4-FFF2-40B4-BE49-F238E27FC236}">
                <a16:creationId xmlns:a16="http://schemas.microsoft.com/office/drawing/2014/main" id="{89864E63-6124-F79F-A8D1-7CE7269AD3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2737" y="1282262"/>
            <a:ext cx="2432871" cy="4414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2030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Bilde 14">
            <a:extLst>
              <a:ext uri="{FF2B5EF4-FFF2-40B4-BE49-F238E27FC236}">
                <a16:creationId xmlns:a16="http://schemas.microsoft.com/office/drawing/2014/main" id="{EF2B2DF7-9713-59FE-93C1-6FA4E9B68C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10" t="11429" r="15926" b="19999"/>
          <a:stretch/>
        </p:blipFill>
        <p:spPr>
          <a:xfrm>
            <a:off x="0" y="0"/>
            <a:ext cx="12476215" cy="6858000"/>
          </a:xfrm>
          <a:prstGeom prst="rect">
            <a:avLst/>
          </a:prstGeom>
        </p:spPr>
      </p:pic>
      <p:sp>
        <p:nvSpPr>
          <p:cNvPr id="10" name="Rektangel 9">
            <a:extLst>
              <a:ext uri="{FF2B5EF4-FFF2-40B4-BE49-F238E27FC236}">
                <a16:creationId xmlns:a16="http://schemas.microsoft.com/office/drawing/2014/main" id="{428BCEEC-AC52-4CC8-1EA4-4EBADDE62B47}"/>
              </a:ext>
            </a:extLst>
          </p:cNvPr>
          <p:cNvSpPr/>
          <p:nvPr/>
        </p:nvSpPr>
        <p:spPr>
          <a:xfrm>
            <a:off x="0" y="0"/>
            <a:ext cx="6096000" cy="609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1FA3AEC8-DE5D-2676-1C03-3C1D13F85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8</a:t>
            </a:fld>
            <a:endParaRPr lang="nb-NO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DBBD132C-1273-7C7C-F24B-985DB908EB33}"/>
              </a:ext>
            </a:extLst>
          </p:cNvPr>
          <p:cNvSpPr txBox="1"/>
          <p:nvPr/>
        </p:nvSpPr>
        <p:spPr>
          <a:xfrm>
            <a:off x="1045655" y="2259786"/>
            <a:ext cx="4004690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nb-NO" sz="2200" b="1" dirty="0">
                <a:solidFill>
                  <a:schemeClr val="tx1"/>
                </a:solidFill>
              </a:rPr>
              <a:t>Tema:</a:t>
            </a:r>
            <a:br>
              <a:rPr lang="nb-NO" sz="2200" b="1" dirty="0">
                <a:solidFill>
                  <a:schemeClr val="tx1"/>
                </a:solidFill>
              </a:rPr>
            </a:br>
            <a:endParaRPr lang="nb-NO" sz="2200" b="1" dirty="0">
              <a:solidFill>
                <a:schemeClr val="tx1"/>
              </a:solidFill>
            </a:endParaRPr>
          </a:p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nb-NO" sz="1800" dirty="0">
                <a:solidFill>
                  <a:schemeClr val="tx1"/>
                </a:solidFill>
              </a:rPr>
              <a:t>Kroppen </a:t>
            </a:r>
            <a:endParaRPr lang="nb-NO" sz="1800" dirty="0">
              <a:solidFill>
                <a:schemeClr val="tx1"/>
              </a:solidFill>
              <a:ea typeface="+mn-lt"/>
              <a:cs typeface="+mn-lt"/>
            </a:endParaRPr>
          </a:p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nb-NO" sz="1800" dirty="0">
                <a:solidFill>
                  <a:schemeClr val="tx1"/>
                </a:solidFill>
                <a:ea typeface="+mn-lt"/>
                <a:cs typeface="+mn-lt"/>
              </a:rPr>
              <a:t>Følelser</a:t>
            </a:r>
          </a:p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nb-NO" sz="1800" dirty="0">
                <a:solidFill>
                  <a:schemeClr val="tx1"/>
                </a:solidFill>
                <a:ea typeface="+mn-lt"/>
                <a:cs typeface="+mn-lt"/>
              </a:rPr>
              <a:t>Grenser</a:t>
            </a:r>
          </a:p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nb-NO" sz="1800" dirty="0">
                <a:solidFill>
                  <a:schemeClr val="tx1"/>
                </a:solidFill>
                <a:ea typeface="+mn-lt"/>
                <a:cs typeface="+mn-lt"/>
              </a:rPr>
              <a:t>Kjønn og seksualitet</a:t>
            </a:r>
          </a:p>
        </p:txBody>
      </p:sp>
      <p:sp>
        <p:nvSpPr>
          <p:cNvPr id="20" name="Tittel 19">
            <a:extLst>
              <a:ext uri="{FF2B5EF4-FFF2-40B4-BE49-F238E27FC236}">
                <a16:creationId xmlns:a16="http://schemas.microsoft.com/office/drawing/2014/main" id="{65DC41DF-41FB-B4B7-C92E-4400F6F0C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2. trinn</a:t>
            </a:r>
          </a:p>
        </p:txBody>
      </p:sp>
    </p:spTree>
    <p:extLst>
      <p:ext uri="{BB962C8B-B14F-4D97-AF65-F5344CB8AC3E}">
        <p14:creationId xmlns:p14="http://schemas.microsoft.com/office/powerpoint/2010/main" val="20537434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1CB79FC4-2906-FC40-F317-747A97CA30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10" t="11429" r="15926" b="19999"/>
          <a:stretch/>
        </p:blipFill>
        <p:spPr>
          <a:xfrm>
            <a:off x="0" y="0"/>
            <a:ext cx="12476215" cy="6858000"/>
          </a:xfrm>
          <a:prstGeom prst="rect">
            <a:avLst/>
          </a:prstGeom>
        </p:spPr>
      </p:pic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1FA3AEC8-DE5D-2676-1C03-3C1D13F85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CEFDFC-287E-0A4D-81A7-6CC8C070690D}" type="slidenum">
              <a:rPr lang="nb-NO" smtClean="0"/>
              <a:t>9</a:t>
            </a:fld>
            <a:endParaRPr lang="nb-NO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C6EBC352-3A28-E48C-EBAB-3F481831EBAE}"/>
              </a:ext>
            </a:extLst>
          </p:cNvPr>
          <p:cNvSpPr>
            <a:spLocks noChangeAspect="1"/>
          </p:cNvSpPr>
          <p:nvPr/>
        </p:nvSpPr>
        <p:spPr>
          <a:xfrm>
            <a:off x="6390290" y="0"/>
            <a:ext cx="60859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0" rIns="720000" rtlCol="0" anchor="ctr"/>
          <a:lstStyle/>
          <a:p>
            <a:pPr algn="ctr"/>
            <a:r>
              <a:rPr lang="nb-NO" sz="2200" b="1" dirty="0">
                <a:solidFill>
                  <a:schemeClr val="tx1"/>
                </a:solidFill>
              </a:rPr>
              <a:t>Eksempel læringsmål:</a:t>
            </a:r>
          </a:p>
          <a:p>
            <a:pPr algn="ctr"/>
            <a:endParaRPr lang="nb-NO" sz="2200" b="1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tx1"/>
                </a:solidFill>
              </a:rPr>
              <a:t>Elevene kan utrykke og respektere egne og andres grenser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tx1"/>
                </a:solidFill>
              </a:rPr>
              <a:t>Elevene kan gi uttrykk for egne følelser, tanker og erfaringer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>
                <a:solidFill>
                  <a:schemeClr val="tx1"/>
                </a:solidFill>
              </a:rPr>
              <a:t>Presentere og gi eksempler på hvilke rettigheter barn har</a:t>
            </a:r>
          </a:p>
          <a:p>
            <a:pPr algn="ctr"/>
            <a:endParaRPr lang="nb-NO" sz="2200" b="1" dirty="0">
              <a:solidFill>
                <a:schemeClr val="tx1"/>
              </a:solidFill>
            </a:endParaRPr>
          </a:p>
          <a:p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2" name="Tittel 7">
            <a:extLst>
              <a:ext uri="{FF2B5EF4-FFF2-40B4-BE49-F238E27FC236}">
                <a16:creationId xmlns:a16="http://schemas.microsoft.com/office/drawing/2014/main" id="{1462894F-880D-192B-B76D-A0FFE1A8F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720001"/>
            <a:ext cx="9469438" cy="1311999"/>
          </a:xfrm>
        </p:spPr>
        <p:txBody>
          <a:bodyPr>
            <a:normAutofit/>
          </a:bodyPr>
          <a:lstStyle/>
          <a:p>
            <a:r>
              <a:rPr lang="nb-NO" dirty="0">
                <a:solidFill>
                  <a:schemeClr val="bg1"/>
                </a:solidFill>
              </a:rPr>
              <a:t>2. trinn</a:t>
            </a:r>
            <a:endParaRPr lang="nb-NO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443262"/>
      </p:ext>
    </p:extLst>
  </p:cSld>
  <p:clrMapOvr>
    <a:masterClrMapping/>
  </p:clrMapOvr>
</p:sld>
</file>

<file path=ppt/theme/theme1.xml><?xml version="1.0" encoding="utf-8"?>
<a:theme xmlns:a="http://schemas.openxmlformats.org/drawingml/2006/main" name="1_Oslo NY farge og bilde">
  <a:themeElements>
    <a:clrScheme name="Oslo">
      <a:dk1>
        <a:srgbClr val="000000"/>
      </a:dk1>
      <a:lt1>
        <a:srgbClr val="FFFFFF"/>
      </a:lt1>
      <a:dk2>
        <a:srgbClr val="2A2859"/>
      </a:dk2>
      <a:lt2>
        <a:srgbClr val="F8F0DD"/>
      </a:lt2>
      <a:accent1>
        <a:srgbClr val="034B45"/>
      </a:accent1>
      <a:accent2>
        <a:srgbClr val="4EF8B6"/>
      </a:accent2>
      <a:accent3>
        <a:srgbClr val="C7F6C9"/>
      </a:accent3>
      <a:accent4>
        <a:srgbClr val="6FE9FF"/>
      </a:accent4>
      <a:accent5>
        <a:srgbClr val="FF8274"/>
      </a:accent5>
      <a:accent6>
        <a:srgbClr val="F9C66B"/>
      </a:accent6>
      <a:hlink>
        <a:srgbClr val="000000"/>
      </a:hlink>
      <a:folHlink>
        <a:srgbClr val="000000"/>
      </a:folHlink>
    </a:clrScheme>
    <a:fontScheme name="Oslo Sans Office">
      <a:majorFont>
        <a:latin typeface="Oslo Sans Office"/>
        <a:ea typeface=""/>
        <a:cs typeface=""/>
      </a:majorFont>
      <a:minorFont>
        <a:latin typeface="Oslo Sans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slo_2019_basic_tom" id="{EE90DA7F-12DB-4E94-B593-41DE18219626}" vid="{E660CCD2-E97E-450B-AEE2-ED96BCB5BA2F}"/>
    </a:ext>
  </a:extLst>
</a:theme>
</file>

<file path=ppt/theme/theme2.xml><?xml version="1.0" encoding="utf-8"?>
<a:theme xmlns:a="http://schemas.openxmlformats.org/drawingml/2006/main" name="2_Oslo NY bilde">
  <a:themeElements>
    <a:clrScheme name="Oslo">
      <a:dk1>
        <a:srgbClr val="000000"/>
      </a:dk1>
      <a:lt1>
        <a:srgbClr val="FFFFFF"/>
      </a:lt1>
      <a:dk2>
        <a:srgbClr val="2A2859"/>
      </a:dk2>
      <a:lt2>
        <a:srgbClr val="F8F0DD"/>
      </a:lt2>
      <a:accent1>
        <a:srgbClr val="034B45"/>
      </a:accent1>
      <a:accent2>
        <a:srgbClr val="4EF8B6"/>
      </a:accent2>
      <a:accent3>
        <a:srgbClr val="C7F6C9"/>
      </a:accent3>
      <a:accent4>
        <a:srgbClr val="6FE9FF"/>
      </a:accent4>
      <a:accent5>
        <a:srgbClr val="FF8274"/>
      </a:accent5>
      <a:accent6>
        <a:srgbClr val="F9C66B"/>
      </a:accent6>
      <a:hlink>
        <a:srgbClr val="000000"/>
      </a:hlink>
      <a:folHlink>
        <a:srgbClr val="000000"/>
      </a:folHlink>
    </a:clrScheme>
    <a:fontScheme name="Oslo Sans Office">
      <a:majorFont>
        <a:latin typeface="Oslo Sans Office"/>
        <a:ea typeface=""/>
        <a:cs typeface=""/>
      </a:majorFont>
      <a:minorFont>
        <a:latin typeface="Oslo Sans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slo_2019_basic_tom" id="{EE90DA7F-12DB-4E94-B593-41DE18219626}" vid="{E660CCD2-E97E-450B-AEE2-ED96BCB5BA2F}"/>
    </a:ext>
  </a:extLst>
</a:theme>
</file>

<file path=ppt/theme/theme3.xml><?xml version="1.0" encoding="utf-8"?>
<a:theme xmlns:a="http://schemas.openxmlformats.org/drawingml/2006/main" name="Originaloppsett">
  <a:themeElements>
    <a:clrScheme name="Oslo">
      <a:dk1>
        <a:srgbClr val="000000"/>
      </a:dk1>
      <a:lt1>
        <a:srgbClr val="FFFFFF"/>
      </a:lt1>
      <a:dk2>
        <a:srgbClr val="2A2859"/>
      </a:dk2>
      <a:lt2>
        <a:srgbClr val="F8F0DD"/>
      </a:lt2>
      <a:accent1>
        <a:srgbClr val="034B45"/>
      </a:accent1>
      <a:accent2>
        <a:srgbClr val="4EF8B6"/>
      </a:accent2>
      <a:accent3>
        <a:srgbClr val="C7F6C9"/>
      </a:accent3>
      <a:accent4>
        <a:srgbClr val="6FE9FF"/>
      </a:accent4>
      <a:accent5>
        <a:srgbClr val="FF8274"/>
      </a:accent5>
      <a:accent6>
        <a:srgbClr val="F9C66B"/>
      </a:accent6>
      <a:hlink>
        <a:srgbClr val="000000"/>
      </a:hlink>
      <a:folHlink>
        <a:srgbClr val="000000"/>
      </a:folHlink>
    </a:clrScheme>
    <a:fontScheme name="Oslo Sans Office">
      <a:majorFont>
        <a:latin typeface="Oslo Sans Office"/>
        <a:ea typeface=""/>
        <a:cs typeface=""/>
      </a:majorFont>
      <a:minorFont>
        <a:latin typeface="Oslo Sans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slo_2019_basic_tom" id="{EE90DA7F-12DB-4E94-B593-41DE18219626}" vid="{E660CCD2-E97E-450B-AEE2-ED96BCB5BA2F}"/>
    </a:ext>
  </a:extLst>
</a:theme>
</file>

<file path=ppt/theme/theme4.xml><?xml version="1.0" encoding="utf-8"?>
<a:theme xmlns:a="http://schemas.openxmlformats.org/drawingml/2006/main" name="1_Originaloppsett">
  <a:themeElements>
    <a:clrScheme name="Oslo">
      <a:dk1>
        <a:srgbClr val="000000"/>
      </a:dk1>
      <a:lt1>
        <a:srgbClr val="FFFFFF"/>
      </a:lt1>
      <a:dk2>
        <a:srgbClr val="2A2859"/>
      </a:dk2>
      <a:lt2>
        <a:srgbClr val="F8F0DD"/>
      </a:lt2>
      <a:accent1>
        <a:srgbClr val="034B45"/>
      </a:accent1>
      <a:accent2>
        <a:srgbClr val="4EF8B6"/>
      </a:accent2>
      <a:accent3>
        <a:srgbClr val="C7F6C9"/>
      </a:accent3>
      <a:accent4>
        <a:srgbClr val="6FE9FF"/>
      </a:accent4>
      <a:accent5>
        <a:srgbClr val="FF8274"/>
      </a:accent5>
      <a:accent6>
        <a:srgbClr val="F9C66B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99521434-91c1-42be-b943-616fa43a5fae">
      <UserInfo>
        <DisplayName>Lene Simonsen Larsen</DisplayName>
        <AccountId>18</AccountId>
        <AccountType/>
      </UserInfo>
    </SharedWithUsers>
    <lcf76f155ced4ddcb4097134ff3c332f xmlns="25c534b4-626b-4457-9716-90fe22f9980e">
      <Terms xmlns="http://schemas.microsoft.com/office/infopath/2007/PartnerControls"/>
    </lcf76f155ced4ddcb4097134ff3c332f>
    <TaxCatchAll xmlns="99521434-91c1-42be-b943-616fa43a5fa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0D6163CE1D8B748AA4FBD99A1A3925B" ma:contentTypeVersion="18" ma:contentTypeDescription="Create a new document." ma:contentTypeScope="" ma:versionID="c857bcf4c5cf292681d5d7dde75b24d6">
  <xsd:schema xmlns:xsd="http://www.w3.org/2001/XMLSchema" xmlns:xs="http://www.w3.org/2001/XMLSchema" xmlns:p="http://schemas.microsoft.com/office/2006/metadata/properties" xmlns:ns2="25c534b4-626b-4457-9716-90fe22f9980e" xmlns:ns3="99521434-91c1-42be-b943-616fa43a5fae" targetNamespace="http://schemas.microsoft.com/office/2006/metadata/properties" ma:root="true" ma:fieldsID="2f98afbf53f40671e10251f74b5f35a8" ns2:_="" ns3:_="">
    <xsd:import namespace="25c534b4-626b-4457-9716-90fe22f9980e"/>
    <xsd:import namespace="99521434-91c1-42be-b943-616fa43a5fa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c534b4-626b-4457-9716-90fe22f9980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528fd71-ad7b-48f8-811b-c0b5643803a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521434-91c1-42be-b943-616fa43a5fae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08392637-99b7-43a3-bcaf-6136aa2b0bbd}" ma:internalName="TaxCatchAll" ma:showField="CatchAllData" ma:web="99521434-91c1-42be-b943-616fa43a5fa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D603E36-F7AD-484A-AEC1-3E029E39B921}">
  <ds:schemaRefs>
    <ds:schemaRef ds:uri="http://schemas.microsoft.com/office/2006/metadata/properties"/>
    <ds:schemaRef ds:uri="25c534b4-626b-4457-9716-90fe22f9980e"/>
    <ds:schemaRef ds:uri="http://purl.org/dc/elements/1.1/"/>
    <ds:schemaRef ds:uri="http://www.w3.org/XML/1998/namespace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99521434-91c1-42be-b943-616fa43a5fae"/>
  </ds:schemaRefs>
</ds:datastoreItem>
</file>

<file path=customXml/itemProps2.xml><?xml version="1.0" encoding="utf-8"?>
<ds:datastoreItem xmlns:ds="http://schemas.openxmlformats.org/officeDocument/2006/customXml" ds:itemID="{3D144845-F1B3-4B04-84E0-30ABBB57972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13693F5-FAEE-46B7-A4FF-D74B382BCB8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c534b4-626b-4457-9716-90fe22f9980e"/>
    <ds:schemaRef ds:uri="99521434-91c1-42be-b943-616fa43a5fa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Oslo-nye-tittelsider-2020</Template>
  <TotalTime>1464</TotalTime>
  <Words>1437</Words>
  <Application>Microsoft Office PowerPoint</Application>
  <PresentationFormat>Widescreen</PresentationFormat>
  <Paragraphs>214</Paragraphs>
  <Slides>19</Slides>
  <Notes>18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5</vt:i4>
      </vt:variant>
      <vt:variant>
        <vt:lpstr>Lysbildetitler</vt:lpstr>
      </vt:variant>
      <vt:variant>
        <vt:i4>19</vt:i4>
      </vt:variant>
    </vt:vector>
  </HeadingPairs>
  <TitlesOfParts>
    <vt:vector size="30" baseType="lpstr">
      <vt:lpstr>Arial</vt:lpstr>
      <vt:lpstr>Aptos Display</vt:lpstr>
      <vt:lpstr>Oslo Sans Office</vt:lpstr>
      <vt:lpstr>Aptos</vt:lpstr>
      <vt:lpstr>Oslo Sans</vt:lpstr>
      <vt:lpstr>Wingdings</vt:lpstr>
      <vt:lpstr>1_Oslo NY farge og bilde</vt:lpstr>
      <vt:lpstr>2_Oslo NY bilde</vt:lpstr>
      <vt:lpstr>Originaloppsett</vt:lpstr>
      <vt:lpstr>1_Originaloppsett</vt:lpstr>
      <vt:lpstr>Office-tema</vt:lpstr>
      <vt:lpstr>PowerPoint-presentasjon</vt:lpstr>
      <vt:lpstr>PowerPoint-presentasjon</vt:lpstr>
      <vt:lpstr>PowerPoint-presentasjon</vt:lpstr>
      <vt:lpstr>Før dere starter å skrive en plan, tenk over:</vt:lpstr>
      <vt:lpstr>Under testingen av Fortell meg da har ansatte delt nyttige tips og triks som også kan være til hjelp hos dere: </vt:lpstr>
      <vt:lpstr>   </vt:lpstr>
      <vt:lpstr>Skole – tema og aktiviteter</vt:lpstr>
      <vt:lpstr>2. trinn</vt:lpstr>
      <vt:lpstr>2. trinn</vt:lpstr>
      <vt:lpstr>PowerPoint-presentasjon</vt:lpstr>
      <vt:lpstr>4. trinn</vt:lpstr>
      <vt:lpstr>4. trinn</vt:lpstr>
      <vt:lpstr>PowerPoint-presentasjon</vt:lpstr>
      <vt:lpstr>7. trinn</vt:lpstr>
      <vt:lpstr>7. trinn</vt:lpstr>
      <vt:lpstr>PowerPoint-presentasjon</vt:lpstr>
      <vt:lpstr>Er planen vår god?</vt:lpstr>
      <vt:lpstr>PowerPoint-presentasjon</vt:lpstr>
      <vt:lpstr>Utviklet av  Bydel Gamle Oslo og Utdanningsetaten</vt:lpstr>
    </vt:vector>
  </TitlesOfParts>
  <Company>Oslo kommune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Hege Bjercke Dalheim</dc:creator>
  <cp:lastModifiedBy>Johanne Hegg</cp:lastModifiedBy>
  <cp:revision>143</cp:revision>
  <cp:lastPrinted>2024-04-17T07:08:40Z</cp:lastPrinted>
  <dcterms:created xsi:type="dcterms:W3CDTF">2022-03-30T10:43:46Z</dcterms:created>
  <dcterms:modified xsi:type="dcterms:W3CDTF">2024-11-18T09:32:09Z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a2396b7-5846-48ff-8468-5f49f8ad722a_Enabled">
    <vt:lpwstr>true</vt:lpwstr>
  </property>
  <property fmtid="{D5CDD505-2E9C-101B-9397-08002B2CF9AE}" pid="3" name="MSIP_Label_7a2396b7-5846-48ff-8468-5f49f8ad722a_SetDate">
    <vt:lpwstr>2022-03-30T10:43:47Z</vt:lpwstr>
  </property>
  <property fmtid="{D5CDD505-2E9C-101B-9397-08002B2CF9AE}" pid="4" name="MSIP_Label_7a2396b7-5846-48ff-8468-5f49f8ad722a_Method">
    <vt:lpwstr>Standard</vt:lpwstr>
  </property>
  <property fmtid="{D5CDD505-2E9C-101B-9397-08002B2CF9AE}" pid="5" name="MSIP_Label_7a2396b7-5846-48ff-8468-5f49f8ad722a_Name">
    <vt:lpwstr>Lav</vt:lpwstr>
  </property>
  <property fmtid="{D5CDD505-2E9C-101B-9397-08002B2CF9AE}" pid="6" name="MSIP_Label_7a2396b7-5846-48ff-8468-5f49f8ad722a_SiteId">
    <vt:lpwstr>e6795081-6391-442e-9ab4-5e9ef74f18ea</vt:lpwstr>
  </property>
  <property fmtid="{D5CDD505-2E9C-101B-9397-08002B2CF9AE}" pid="7" name="MSIP_Label_7a2396b7-5846-48ff-8468-5f49f8ad722a_ActionId">
    <vt:lpwstr>5d5764e3-2c9d-4bf9-a444-303928322f88</vt:lpwstr>
  </property>
  <property fmtid="{D5CDD505-2E9C-101B-9397-08002B2CF9AE}" pid="8" name="MSIP_Label_7a2396b7-5846-48ff-8468-5f49f8ad722a_ContentBits">
    <vt:lpwstr>0</vt:lpwstr>
  </property>
  <property fmtid="{D5CDD505-2E9C-101B-9397-08002B2CF9AE}" pid="9" name="ContentTypeId">
    <vt:lpwstr>0x01010000D6163CE1D8B748AA4FBD99A1A3925B</vt:lpwstr>
  </property>
  <property fmtid="{D5CDD505-2E9C-101B-9397-08002B2CF9AE}" pid="10" name="MediaServiceImageTags">
    <vt:lpwstr/>
  </property>
  <property fmtid="{D5CDD505-2E9C-101B-9397-08002B2CF9AE}" pid="11" name="Order">
    <vt:r8>133900</vt:r8>
  </property>
  <property fmtid="{D5CDD505-2E9C-101B-9397-08002B2CF9AE}" pid="12" name="xd_Signature">
    <vt:bool>false</vt:bool>
  </property>
  <property fmtid="{D5CDD505-2E9C-101B-9397-08002B2CF9AE}" pid="13" name="xd_ProgID">
    <vt:lpwstr/>
  </property>
  <property fmtid="{D5CDD505-2E9C-101B-9397-08002B2CF9AE}" pid="14" name="ComplianceAssetId">
    <vt:lpwstr/>
  </property>
  <property fmtid="{D5CDD505-2E9C-101B-9397-08002B2CF9AE}" pid="15" name="TemplateUrl">
    <vt:lpwstr/>
  </property>
  <property fmtid="{D5CDD505-2E9C-101B-9397-08002B2CF9AE}" pid="16" name="_ExtendedDescription">
    <vt:lpwstr/>
  </property>
  <property fmtid="{D5CDD505-2E9C-101B-9397-08002B2CF9AE}" pid="17" name="TriggerFlowInfo">
    <vt:lpwstr/>
  </property>
  <property fmtid="{D5CDD505-2E9C-101B-9397-08002B2CF9AE}" pid="18" name="SharedWithUsers">
    <vt:lpwstr>86;#Lene Simonsen Larsen</vt:lpwstr>
  </property>
</Properties>
</file>