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68" r:id="rId4"/>
    <p:sldMasterId id="2147483873" r:id="rId5"/>
    <p:sldMasterId id="2147483714" r:id="rId6"/>
    <p:sldMasterId id="2147483881" r:id="rId7"/>
    <p:sldMasterId id="2147483910" r:id="rId8"/>
  </p:sldMasterIdLst>
  <p:notesMasterIdLst>
    <p:notesMasterId r:id="rId28"/>
  </p:notesMasterIdLst>
  <p:sldIdLst>
    <p:sldId id="274" r:id="rId9"/>
    <p:sldId id="257" r:id="rId10"/>
    <p:sldId id="258" r:id="rId11"/>
    <p:sldId id="259" r:id="rId12"/>
    <p:sldId id="275" r:id="rId13"/>
    <p:sldId id="627" r:id="rId14"/>
    <p:sldId id="611" r:id="rId15"/>
    <p:sldId id="624" r:id="rId16"/>
    <p:sldId id="613" r:id="rId17"/>
    <p:sldId id="614" r:id="rId18"/>
    <p:sldId id="625" r:id="rId19"/>
    <p:sldId id="615" r:id="rId20"/>
    <p:sldId id="616" r:id="rId21"/>
    <p:sldId id="626" r:id="rId22"/>
    <p:sldId id="618" r:id="rId23"/>
    <p:sldId id="619" r:id="rId24"/>
    <p:sldId id="623" r:id="rId25"/>
    <p:sldId id="428" r:id="rId26"/>
    <p:sldId id="707" r:id="rId27"/>
  </p:sldIdLst>
  <p:sldSz cx="12192000" cy="6858000"/>
  <p:notesSz cx="6797675" cy="9926638"/>
  <p:embeddedFontLst>
    <p:embeddedFont>
      <p:font typeface="Oslo Sans" panose="020B0604020202020204" charset="0"/>
      <p:regular r:id="rId29"/>
      <p:bold r:id="rId30"/>
      <p:italic r:id="rId31"/>
      <p:boldItalic r:id="rId32"/>
    </p:embeddedFont>
    <p:embeddedFont>
      <p:font typeface="Oslo Sans Office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274"/>
            <p14:sldId id="257"/>
            <p14:sldId id="258"/>
            <p14:sldId id="259"/>
            <p14:sldId id="275"/>
            <p14:sldId id="627"/>
            <p14:sldId id="611"/>
            <p14:sldId id="624"/>
            <p14:sldId id="613"/>
            <p14:sldId id="614"/>
            <p14:sldId id="625"/>
            <p14:sldId id="615"/>
            <p14:sldId id="616"/>
            <p14:sldId id="626"/>
            <p14:sldId id="618"/>
            <p14:sldId id="619"/>
            <p14:sldId id="623"/>
            <p14:sldId id="428"/>
            <p14:sldId id="707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171621-9BFC-0CEA-FF76-363B660B3194}" name="Line Frivold" initials="LF" userId="S::line.frivold@bgo.oslo.kommune.no::b06fdff6-51e2-4f3c-82fb-c41aab590c30" providerId="AD"/>
  <p188:author id="{6555D4DF-C7B1-2551-F4AF-64E5160F827D}" name="Hege Bjercke Dalheim" initials="HBD" userId="S::hege.bjercke.dalheim@bgo.oslo.kommune.no::7fbb1a47-8c80-4606-86af-573f5c2fc7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e Hegg" initials="JH" lastIdx="1" clrIdx="0">
    <p:extLst>
      <p:ext uri="{19B8F6BF-5375-455C-9EA6-DF929625EA0E}">
        <p15:presenceInfo xmlns:p15="http://schemas.microsoft.com/office/powerpoint/2012/main" userId="S-1-5-21-64564630-97757684-3201035398-42275" providerId="AD"/>
      </p:ext>
    </p:extLst>
  </p:cmAuthor>
  <p:cmAuthor id="2" name="Johanne Hegg" initials="JH [2]" lastIdx="26" clrIdx="1">
    <p:extLst>
      <p:ext uri="{19B8F6BF-5375-455C-9EA6-DF929625EA0E}">
        <p15:presenceInfo xmlns:p15="http://schemas.microsoft.com/office/powerpoint/2012/main" userId="Johanne Hegg" providerId="None"/>
      </p:ext>
    </p:extLst>
  </p:cmAuthor>
  <p:cmAuthor id="3" name="Hege Bjercke Dalheim" initials="HBD" lastIdx="2" clrIdx="2">
    <p:extLst>
      <p:ext uri="{19B8F6BF-5375-455C-9EA6-DF929625EA0E}">
        <p15:presenceInfo xmlns:p15="http://schemas.microsoft.com/office/powerpoint/2012/main" userId="S-1-5-21-1123878227-590538075-4181424053-331047" providerId="AD"/>
      </p:ext>
    </p:extLst>
  </p:cmAuthor>
  <p:cmAuthor id="4" name="Line Frivold" initials="LF" lastIdx="27" clrIdx="3">
    <p:extLst>
      <p:ext uri="{19B8F6BF-5375-455C-9EA6-DF929625EA0E}">
        <p15:presenceInfo xmlns:p15="http://schemas.microsoft.com/office/powerpoint/2012/main" userId="S::line.frivold@bgo.oslo.kommune.no::b06fdff6-51e2-4f3c-82fb-c41aab590c30" providerId="AD"/>
      </p:ext>
    </p:extLst>
  </p:cmAuthor>
  <p:cmAuthor id="5" name="Hilde Røer Johnsrud" initials="HJ" lastIdx="12" clrIdx="4">
    <p:extLst>
      <p:ext uri="{19B8F6BF-5375-455C-9EA6-DF929625EA0E}">
        <p15:presenceInfo xmlns:p15="http://schemas.microsoft.com/office/powerpoint/2012/main" userId="S::hilde.johnsrud@bgo.oslo.kommune.no::b6d85a62-1d68-47e0-a3dc-8b37473acab7" providerId="AD"/>
      </p:ext>
    </p:extLst>
  </p:cmAuthor>
  <p:cmAuthor id="6" name="Hege Bjercke Dalheim" initials="HD" lastIdx="19" clrIdx="5">
    <p:extLst>
      <p:ext uri="{19B8F6BF-5375-455C-9EA6-DF929625EA0E}">
        <p15:presenceInfo xmlns:p15="http://schemas.microsoft.com/office/powerpoint/2012/main" userId="S::hege.bjercke.dalheim@bgo.oslo.kommune.no::7fbb1a47-8c80-4606-86af-573f5c2fc7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66B"/>
    <a:srgbClr val="C7F6C9"/>
    <a:srgbClr val="B3F6FF"/>
    <a:srgbClr val="B3F5FF"/>
    <a:srgbClr val="F8F0DD"/>
    <a:srgbClr val="FF8274"/>
    <a:srgbClr val="6FE9FF"/>
    <a:srgbClr val="D0B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B35B3-E0A6-43E1-A0F6-1C8A8D713732}" v="27" dt="2024-11-17T15:58:09.116"/>
    <p1510:client id="{3CD8B1DD-86A9-48AB-851D-D292FC7246D9}" v="1" dt="2024-11-18T09:21:51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817"/>
    <p:restoredTop sz="94694"/>
  </p:normalViewPr>
  <p:slideViewPr>
    <p:cSldViewPr snapToGrid="0">
      <p:cViewPr varScale="1">
        <p:scale>
          <a:sx n="63" d="100"/>
          <a:sy n="63" d="100"/>
        </p:scale>
        <p:origin x="84" y="4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576996CD-C051-524E-B0EC-F7D3DAFC406C}" type="datetimeFigureOut">
              <a:rPr lang="nb-NO" smtClean="0"/>
              <a:pPr/>
              <a:t>18.11.2024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7DA70C78-173F-D64A-A73A-E7995BB9F6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slo Sans Office" panose="02000000000000000000" pitchFamily="2" charset="7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6" name="Google Shape;1526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3628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285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4881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105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73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304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5913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740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2502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257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6" name="Google Shape;1526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7" name="Google Shape;1537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1" name="Google Shape;1551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6" name="Google Shape;1566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7" name="Google Shape;1567;p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66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8" name="Google Shape;1588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268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717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717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n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beige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3553613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63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8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06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99260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199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4038824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1508124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07462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n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gul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2554927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18.11.2024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18.11.2024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18.11.2024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18.11.2024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156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18.11.2024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18.11.2024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925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18.11.2024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mørk blå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35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18.11.2024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651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18.11.2024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18.11.2024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43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18.11.2024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18.11.2024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675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913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373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618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 bilde positiv logo">
  <p:cSld name="Tittellysbilde bilde positiv logo">
    <p:bg>
      <p:bgPr>
        <a:solidFill>
          <a:schemeClr val="lt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1" name="Google Shape;111;p24"/>
          <p:cNvSpPr txBox="1">
            <a:spLocks noGrp="1"/>
          </p:cNvSpPr>
          <p:nvPr>
            <p:ph type="dt" idx="10"/>
          </p:nvPr>
        </p:nvSpPr>
        <p:spPr>
          <a:xfrm>
            <a:off x="720000" y="10736237"/>
            <a:ext cx="1315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ftr" idx="11"/>
          </p:nvPr>
        </p:nvSpPr>
        <p:spPr>
          <a:xfrm>
            <a:off x="4064000" y="10736237"/>
            <a:ext cx="406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-1" y="10736237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ctrTitle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720000" bIns="3600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subTitle" idx="1"/>
          </p:nvPr>
        </p:nvSpPr>
        <p:spPr>
          <a:xfrm>
            <a:off x="1019175" y="4060824"/>
            <a:ext cx="3807267" cy="20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36000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24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Tittellysbilde bilde positiv logo og bilde</a:t>
            </a:r>
            <a:endParaRPr/>
          </a:p>
        </p:txBody>
      </p:sp>
      <p:pic>
        <p:nvPicPr>
          <p:cNvPr id="117" name="Google Shape;11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5175" y="476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917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 bilde negativ logo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>
            <a:spLocks noGrp="1"/>
          </p:cNvSpPr>
          <p:nvPr>
            <p:ph type="pic" idx="2"/>
          </p:nvPr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20" name="Google Shape;120;p25"/>
          <p:cNvSpPr txBox="1">
            <a:spLocks noGrp="1"/>
          </p:cNvSpPr>
          <p:nvPr>
            <p:ph type="dt" idx="10"/>
          </p:nvPr>
        </p:nvSpPr>
        <p:spPr>
          <a:xfrm>
            <a:off x="720000" y="10736237"/>
            <a:ext cx="1315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ftr" idx="11"/>
          </p:nvPr>
        </p:nvSpPr>
        <p:spPr>
          <a:xfrm>
            <a:off x="4064000" y="10736237"/>
            <a:ext cx="406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-1" y="10736237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ctrTitle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720000" bIns="3600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"/>
          </p:nvPr>
        </p:nvSpPr>
        <p:spPr>
          <a:xfrm>
            <a:off x="1019175" y="4060824"/>
            <a:ext cx="3807267" cy="20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36000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5" name="Google Shape;12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5175" y="476000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Tittellysbilde bilde negativ logo og bilde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781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n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mørk grønn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816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 blå">
  <p:cSld name="Tittellysbilde blå">
    <p:bg>
      <p:bgPr>
        <a:solidFill>
          <a:srgbClr val="B3F5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>
            <a:spLocks noGrp="1"/>
          </p:cNvSpPr>
          <p:nvPr>
            <p:ph type="body" idx="1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34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"/>
              <a:buFont typeface="Arial"/>
              <a:buChar char="•"/>
              <a:defRPr sz="100">
                <a:solidFill>
                  <a:schemeClr val="dk2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dt" idx="10"/>
          </p:nvPr>
        </p:nvSpPr>
        <p:spPr>
          <a:xfrm>
            <a:off x="720000" y="10736237"/>
            <a:ext cx="1315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ftr" idx="11"/>
          </p:nvPr>
        </p:nvSpPr>
        <p:spPr>
          <a:xfrm>
            <a:off x="4064000" y="10736237"/>
            <a:ext cx="406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ldNum" idx="12"/>
          </p:nvPr>
        </p:nvSpPr>
        <p:spPr>
          <a:xfrm>
            <a:off x="-1" y="10736237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ctrTitle"/>
          </p:nvPr>
        </p:nvSpPr>
        <p:spPr>
          <a:xfrm>
            <a:off x="-2" y="0"/>
            <a:ext cx="10164765" cy="609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015200" tIns="0" rIns="203040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ubTitle" idx="2"/>
          </p:nvPr>
        </p:nvSpPr>
        <p:spPr>
          <a:xfrm>
            <a:off x="1019175" y="4060824"/>
            <a:ext cx="5076825" cy="20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26"/>
          <p:cNvSpPr>
            <a:spLocks noGrp="1"/>
          </p:cNvSpPr>
          <p:nvPr>
            <p:ph type="body" idx="3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34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"/>
              <a:buFont typeface="Arial"/>
              <a:buChar char="•"/>
              <a:defRPr sz="100">
                <a:solidFill>
                  <a:schemeClr val="dk2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Tittellysbilde blå 2</a:t>
            </a:r>
            <a:endParaRPr/>
          </a:p>
        </p:txBody>
      </p:sp>
      <p:grpSp>
        <p:nvGrpSpPr>
          <p:cNvPr id="136" name="Google Shape;136;p26"/>
          <p:cNvGrpSpPr/>
          <p:nvPr/>
        </p:nvGrpSpPr>
        <p:grpSpPr>
          <a:xfrm>
            <a:off x="-715964" y="-1306644"/>
            <a:ext cx="12909164" cy="8164645"/>
            <a:chOff x="-715963" y="-1306644"/>
            <a:chExt cx="12909164" cy="8164645"/>
          </a:xfrm>
        </p:grpSpPr>
        <p:grpSp>
          <p:nvGrpSpPr>
            <p:cNvPr id="137" name="Google Shape;137;p26"/>
            <p:cNvGrpSpPr/>
            <p:nvPr/>
          </p:nvGrpSpPr>
          <p:grpSpPr>
            <a:xfrm>
              <a:off x="-800" y="-1306644"/>
              <a:ext cx="12194000" cy="1075437"/>
              <a:chOff x="-800" y="-1229864"/>
              <a:chExt cx="12194000" cy="1075437"/>
            </a:xfrm>
          </p:grpSpPr>
          <p:grpSp>
            <p:nvGrpSpPr>
              <p:cNvPr id="138" name="Google Shape;138;p26"/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</p:grpSpPr>
            <p:sp>
              <p:nvSpPr>
                <p:cNvPr id="139" name="Google Shape;139;p26"/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140" name="Google Shape;140;p26"/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141" name="Google Shape;141;p26"/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142" name="Google Shape;142;p26"/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143" name="Google Shape;143;p26"/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144" name="Google Shape;144;p26"/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</p:grpSp>
          <p:cxnSp>
            <p:nvCxnSpPr>
              <p:cNvPr id="145" name="Google Shape;145;p26"/>
              <p:cNvCxnSpPr/>
              <p:nvPr/>
            </p:nvCxnSpPr>
            <p:spPr>
              <a:xfrm>
                <a:off x="2032200" y="-327852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" name="Google Shape;146;p26"/>
              <p:cNvCxnSpPr>
                <a:stCxn id="147" idx="3"/>
              </p:cNvCxnSpPr>
              <p:nvPr/>
            </p:nvCxnSpPr>
            <p:spPr>
              <a:xfrm>
                <a:off x="4060800" y="-1010827"/>
                <a:ext cx="3600" cy="85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8" name="Google Shape;148;p26"/>
              <p:cNvCxnSpPr>
                <a:stCxn id="149" idx="3"/>
              </p:cNvCxnSpPr>
              <p:nvPr/>
            </p:nvCxnSpPr>
            <p:spPr>
              <a:xfrm>
                <a:off x="6090400" y="-887727"/>
                <a:ext cx="5400" cy="733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" name="Google Shape;150;p26"/>
              <p:cNvCxnSpPr>
                <a:stCxn id="151" idx="1"/>
              </p:cNvCxnSpPr>
              <p:nvPr/>
            </p:nvCxnSpPr>
            <p:spPr>
              <a:xfrm>
                <a:off x="0" y="-1126825"/>
                <a:ext cx="0" cy="97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" name="Google Shape;152;p26"/>
              <p:cNvCxnSpPr>
                <a:stCxn id="153" idx="3"/>
              </p:cNvCxnSpPr>
              <p:nvPr/>
            </p:nvCxnSpPr>
            <p:spPr>
              <a:xfrm>
                <a:off x="8128000" y="-764627"/>
                <a:ext cx="900" cy="61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26"/>
              <p:cNvCxnSpPr>
                <a:stCxn id="155" idx="3"/>
              </p:cNvCxnSpPr>
              <p:nvPr/>
            </p:nvCxnSpPr>
            <p:spPr>
              <a:xfrm>
                <a:off x="12192000" y="-518425"/>
                <a:ext cx="1200" cy="363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" name="Google Shape;156;p26"/>
              <p:cNvCxnSpPr>
                <a:stCxn id="157" idx="3"/>
              </p:cNvCxnSpPr>
              <p:nvPr/>
            </p:nvCxnSpPr>
            <p:spPr>
              <a:xfrm>
                <a:off x="10156824" y="-641527"/>
                <a:ext cx="4200" cy="48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58" name="Google Shape;158;p26"/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155" name="Google Shape;155;p26"/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33,87 cm</a:t>
                  </a:r>
                  <a:endParaRPr/>
                </a:p>
              </p:txBody>
            </p:sp>
            <p:cxnSp>
              <p:nvCxnSpPr>
                <p:cNvPr id="159" name="Google Shape;159;p26"/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160" name="Google Shape;160;p26"/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157" name="Google Shape;157;p26"/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28,20 cm</a:t>
                  </a:r>
                  <a:endParaRPr/>
                </a:p>
              </p:txBody>
            </p:sp>
            <p:cxnSp>
              <p:nvCxnSpPr>
                <p:cNvPr id="161" name="Google Shape;161;p26"/>
                <p:cNvCxnSpPr/>
                <p:nvPr/>
              </p:nvCxnSpPr>
              <p:spPr>
                <a:xfrm>
                  <a:off x="0" y="-724066"/>
                  <a:ext cx="101568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162" name="Google Shape;162;p26"/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153" name="Google Shape;153;p26"/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22,56 cm</a:t>
                  </a:r>
                  <a:endParaRPr/>
                </a:p>
              </p:txBody>
            </p:sp>
            <p:cxnSp>
              <p:nvCxnSpPr>
                <p:cNvPr id="163" name="Google Shape;163;p26"/>
                <p:cNvCxnSpPr/>
                <p:nvPr/>
              </p:nvCxnSpPr>
              <p:spPr>
                <a:xfrm>
                  <a:off x="0" y="-985856"/>
                  <a:ext cx="812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164" name="Google Shape;164;p26"/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149" name="Google Shape;149;p26"/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16,92 cm</a:t>
                  </a:r>
                  <a:endParaRPr/>
                </a:p>
              </p:txBody>
            </p:sp>
            <p:cxnSp>
              <p:nvCxnSpPr>
                <p:cNvPr id="165" name="Google Shape;165;p26"/>
                <p:cNvCxnSpPr/>
                <p:nvPr/>
              </p:nvCxnSpPr>
              <p:spPr>
                <a:xfrm>
                  <a:off x="0" y="-1247646"/>
                  <a:ext cx="609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166" name="Google Shape;166;p26"/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147" name="Google Shape;147;p26"/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11,28 cm</a:t>
                  </a:r>
                  <a:endParaRPr/>
                </a:p>
              </p:txBody>
            </p:sp>
            <p:cxnSp>
              <p:nvCxnSpPr>
                <p:cNvPr id="167" name="Google Shape;167;p26"/>
                <p:cNvCxnSpPr/>
                <p:nvPr/>
              </p:nvCxnSpPr>
              <p:spPr>
                <a:xfrm>
                  <a:off x="0" y="-1509436"/>
                  <a:ext cx="4060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168" name="Google Shape;168;p26"/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151" name="Google Shape;151;p26"/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2,82 cm</a:t>
                  </a:r>
                  <a:endParaRPr/>
                </a:p>
              </p:txBody>
            </p:sp>
            <p:cxnSp>
              <p:nvCxnSpPr>
                <p:cNvPr id="169" name="Google Shape;169;p26"/>
                <p:cNvCxnSpPr/>
                <p:nvPr/>
              </p:nvCxnSpPr>
              <p:spPr>
                <a:xfrm>
                  <a:off x="0" y="-1764452"/>
                  <a:ext cx="101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170" name="Google Shape;170;p26"/>
              <p:cNvCxnSpPr/>
              <p:nvPr/>
            </p:nvCxnSpPr>
            <p:spPr>
              <a:xfrm>
                <a:off x="1015200" y="-1113866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71" name="Google Shape;171;p26"/>
            <p:cNvGrpSpPr/>
            <p:nvPr/>
          </p:nvGrpSpPr>
          <p:grpSpPr>
            <a:xfrm>
              <a:off x="-715963" y="-4004"/>
              <a:ext cx="590565" cy="6862005"/>
              <a:chOff x="-715963" y="-4004"/>
              <a:chExt cx="590565" cy="6862005"/>
            </a:xfrm>
          </p:grpSpPr>
          <p:sp>
            <p:nvSpPr>
              <p:cNvPr id="172" name="Google Shape;172;p26"/>
              <p:cNvSpPr/>
              <p:nvPr/>
            </p:nvSpPr>
            <p:spPr>
              <a:xfrm rot="-54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2,13 cm</a:t>
                </a:r>
                <a:endParaRPr/>
              </a:p>
            </p:txBody>
          </p:sp>
          <p:sp>
            <p:nvSpPr>
              <p:cNvPr id="173" name="Google Shape;173;p26"/>
              <p:cNvSpPr/>
              <p:nvPr/>
            </p:nvSpPr>
            <p:spPr>
              <a:xfrm rot="-54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74" name="Google Shape;174;p26"/>
              <p:cNvSpPr/>
              <p:nvPr/>
            </p:nvSpPr>
            <p:spPr>
              <a:xfrm rot="-54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75" name="Google Shape;175;p26"/>
              <p:cNvSpPr/>
              <p:nvPr/>
            </p:nvSpPr>
            <p:spPr>
              <a:xfrm rot="-54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cxnSp>
            <p:nvCxnSpPr>
              <p:cNvPr id="176" name="Google Shape;176;p26"/>
              <p:cNvCxnSpPr/>
              <p:nvPr/>
            </p:nvCxnSpPr>
            <p:spPr>
              <a:xfrm rot="10800000">
                <a:off x="-216188" y="397673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" name="Google Shape;177;p26"/>
              <p:cNvCxnSpPr/>
              <p:nvPr/>
            </p:nvCxnSpPr>
            <p:spPr>
              <a:xfrm>
                <a:off x="-650022" y="4059797"/>
                <a:ext cx="52309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" name="Google Shape;178;p26"/>
              <p:cNvCxnSpPr>
                <a:stCxn id="179" idx="3"/>
              </p:cNvCxnSpPr>
              <p:nvPr/>
            </p:nvCxnSpPr>
            <p:spPr>
              <a:xfrm rot="10800000" flipH="1">
                <a:off x="-489823" y="-3804"/>
                <a:ext cx="363900" cy="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" name="Google Shape;180;p26"/>
              <p:cNvCxnSpPr>
                <a:stCxn id="179" idx="1"/>
              </p:cNvCxnSpPr>
              <p:nvPr/>
            </p:nvCxnSpPr>
            <p:spPr>
              <a:xfrm rot="10800000" flipH="1">
                <a:off x="-489823" y="6091896"/>
                <a:ext cx="363900" cy="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9" name="Google Shape;179;p26"/>
              <p:cNvSpPr/>
              <p:nvPr/>
            </p:nvSpPr>
            <p:spPr>
              <a:xfrm rot="-54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181" name="Google Shape;181;p26"/>
              <p:cNvCxnSpPr/>
              <p:nvPr/>
            </p:nvCxnSpPr>
            <p:spPr>
              <a:xfrm rot="-5400000">
                <a:off x="-3432384" y="304719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sp>
            <p:nvSpPr>
              <p:cNvPr id="182" name="Google Shape;182;p26"/>
              <p:cNvSpPr/>
              <p:nvPr/>
            </p:nvSpPr>
            <p:spPr>
              <a:xfrm rot="-54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183" name="Google Shape;183;p26"/>
              <p:cNvCxnSpPr/>
              <p:nvPr/>
            </p:nvCxnSpPr>
            <p:spPr>
              <a:xfrm rot="-5400000">
                <a:off x="-2540284" y="203199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cxnSp>
            <p:nvCxnSpPr>
              <p:cNvPr id="184" name="Google Shape;184;p26"/>
              <p:cNvCxnSpPr/>
              <p:nvPr/>
            </p:nvCxnSpPr>
            <p:spPr>
              <a:xfrm rot="10800000">
                <a:off x="-208461" y="6773298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5" name="Google Shape;185;p26"/>
              <p:cNvCxnSpPr/>
              <p:nvPr/>
            </p:nvCxnSpPr>
            <p:spPr>
              <a:xfrm rot="10800000">
                <a:off x="-216188" y="194396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6" name="Google Shape;186;p26"/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Oslo 2019</a:t>
              </a:r>
              <a:endParaRPr/>
            </a:p>
          </p:txBody>
        </p:sp>
      </p:grpSp>
      <p:grpSp>
        <p:nvGrpSpPr>
          <p:cNvPr id="187" name="Google Shape;187;p26"/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188" name="Google Shape;188;p26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89" name="Google Shape;189;p26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0" name="Google Shape;190;p26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91" name="Google Shape;191;p26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92" name="Google Shape;192;p26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" name="Google Shape;193;p26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194;p26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5" name="Google Shape;195;p26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96" name="Google Shape;196;p26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26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26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9" name="Google Shape;199;p26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200" name="Google Shape;200;p26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201;p26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" name="Google Shape;202;p26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Google Shape;203;p26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4" name="Google Shape;204;p26"/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5" name="Google Shape;205;p26"/>
            <p:cNvCxnSpPr>
              <a:stCxn id="192" idx="3"/>
              <a:endCxn id="196" idx="3"/>
            </p:cNvCxnSpPr>
            <p:nvPr/>
          </p:nvCxnSpPr>
          <p:spPr>
            <a:xfrm>
              <a:off x="12610441" y="212088"/>
              <a:ext cx="600" cy="956100"/>
            </a:xfrm>
            <a:prstGeom prst="bentConnector3">
              <a:avLst>
                <a:gd name="adj1" fmla="val 1025000"/>
              </a:avLst>
            </a:prstGeom>
            <a:noFill/>
            <a:ln w="9525" cap="sq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206" name="Google Shape;206;p26"/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Mørk blå og mørk grønn bakgrunn, skal alltid ha negativ tekst/logo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9785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 grønn">
  <p:cSld name="Tittellysbilde grønn">
    <p:bg>
      <p:bgPr>
        <a:solidFill>
          <a:schemeClr val="accen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>
            <a:spLocks noGrp="1"/>
          </p:cNvSpPr>
          <p:nvPr>
            <p:ph type="body" idx="1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34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00"/>
              <a:buFont typeface="Arial"/>
              <a:buChar char="•"/>
              <a:defRPr sz="100">
                <a:solidFill>
                  <a:schemeClr val="accent1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dt" idx="10"/>
          </p:nvPr>
        </p:nvSpPr>
        <p:spPr>
          <a:xfrm>
            <a:off x="720000" y="10736237"/>
            <a:ext cx="1315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ftr" idx="11"/>
          </p:nvPr>
        </p:nvSpPr>
        <p:spPr>
          <a:xfrm>
            <a:off x="4064000" y="10736237"/>
            <a:ext cx="406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-1" y="10736237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ctrTitle"/>
          </p:nvPr>
        </p:nvSpPr>
        <p:spPr>
          <a:xfrm>
            <a:off x="-2" y="0"/>
            <a:ext cx="10164765" cy="609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15200" tIns="0" rIns="203040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subTitle" idx="2"/>
          </p:nvPr>
        </p:nvSpPr>
        <p:spPr>
          <a:xfrm>
            <a:off x="1019175" y="4060824"/>
            <a:ext cx="5076825" cy="20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4" name="Google Shape;214;p27"/>
          <p:cNvSpPr>
            <a:spLocks noGrp="1"/>
          </p:cNvSpPr>
          <p:nvPr>
            <p:ph type="body" idx="3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34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00"/>
              <a:buFont typeface="Arial"/>
              <a:buChar char="•"/>
              <a:defRPr sz="100">
                <a:solidFill>
                  <a:schemeClr val="accent1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27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Tittellysbilde grønn 2</a:t>
            </a:r>
            <a:endParaRPr/>
          </a:p>
        </p:txBody>
      </p:sp>
      <p:grpSp>
        <p:nvGrpSpPr>
          <p:cNvPr id="216" name="Google Shape;216;p27"/>
          <p:cNvGrpSpPr/>
          <p:nvPr/>
        </p:nvGrpSpPr>
        <p:grpSpPr>
          <a:xfrm>
            <a:off x="-715964" y="-1306644"/>
            <a:ext cx="12909164" cy="8164645"/>
            <a:chOff x="-715963" y="-1306644"/>
            <a:chExt cx="12909164" cy="8164645"/>
          </a:xfrm>
        </p:grpSpPr>
        <p:grpSp>
          <p:nvGrpSpPr>
            <p:cNvPr id="217" name="Google Shape;217;p27"/>
            <p:cNvGrpSpPr/>
            <p:nvPr/>
          </p:nvGrpSpPr>
          <p:grpSpPr>
            <a:xfrm>
              <a:off x="-800" y="-1306644"/>
              <a:ext cx="12194000" cy="1075437"/>
              <a:chOff x="-800" y="-1229864"/>
              <a:chExt cx="12194000" cy="1075437"/>
            </a:xfrm>
          </p:grpSpPr>
          <p:grpSp>
            <p:nvGrpSpPr>
              <p:cNvPr id="218" name="Google Shape;218;p27"/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</p:grpSpPr>
            <p:sp>
              <p:nvSpPr>
                <p:cNvPr id="219" name="Google Shape;219;p27"/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20" name="Google Shape;220;p27"/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21" name="Google Shape;221;p27"/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22" name="Google Shape;222;p27"/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23" name="Google Shape;223;p27"/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24" name="Google Shape;224;p27"/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</p:grpSp>
          <p:cxnSp>
            <p:nvCxnSpPr>
              <p:cNvPr id="225" name="Google Shape;225;p27"/>
              <p:cNvCxnSpPr/>
              <p:nvPr/>
            </p:nvCxnSpPr>
            <p:spPr>
              <a:xfrm>
                <a:off x="2032200" y="-327852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" name="Google Shape;226;p27"/>
              <p:cNvCxnSpPr>
                <a:stCxn id="227" idx="3"/>
              </p:cNvCxnSpPr>
              <p:nvPr/>
            </p:nvCxnSpPr>
            <p:spPr>
              <a:xfrm>
                <a:off x="4060800" y="-1010827"/>
                <a:ext cx="3600" cy="85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27"/>
              <p:cNvCxnSpPr>
                <a:stCxn id="229" idx="3"/>
              </p:cNvCxnSpPr>
              <p:nvPr/>
            </p:nvCxnSpPr>
            <p:spPr>
              <a:xfrm>
                <a:off x="6090400" y="-887727"/>
                <a:ext cx="5400" cy="733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0" name="Google Shape;230;p27"/>
              <p:cNvCxnSpPr>
                <a:stCxn id="231" idx="1"/>
              </p:cNvCxnSpPr>
              <p:nvPr/>
            </p:nvCxnSpPr>
            <p:spPr>
              <a:xfrm>
                <a:off x="0" y="-1126825"/>
                <a:ext cx="0" cy="97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2" name="Google Shape;232;p27"/>
              <p:cNvCxnSpPr>
                <a:stCxn id="233" idx="3"/>
              </p:cNvCxnSpPr>
              <p:nvPr/>
            </p:nvCxnSpPr>
            <p:spPr>
              <a:xfrm>
                <a:off x="8128000" y="-764627"/>
                <a:ext cx="900" cy="61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4" name="Google Shape;234;p27"/>
              <p:cNvCxnSpPr>
                <a:stCxn id="235" idx="3"/>
              </p:cNvCxnSpPr>
              <p:nvPr/>
            </p:nvCxnSpPr>
            <p:spPr>
              <a:xfrm>
                <a:off x="12192000" y="-518425"/>
                <a:ext cx="1200" cy="363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" name="Google Shape;236;p27"/>
              <p:cNvCxnSpPr>
                <a:stCxn id="237" idx="3"/>
              </p:cNvCxnSpPr>
              <p:nvPr/>
            </p:nvCxnSpPr>
            <p:spPr>
              <a:xfrm>
                <a:off x="10156824" y="-641527"/>
                <a:ext cx="4200" cy="48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38" name="Google Shape;238;p27"/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235" name="Google Shape;235;p27"/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33,87 cm</a:t>
                  </a:r>
                  <a:endParaRPr/>
                </a:p>
              </p:txBody>
            </p:sp>
            <p:cxnSp>
              <p:nvCxnSpPr>
                <p:cNvPr id="239" name="Google Shape;239;p27"/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40" name="Google Shape;240;p27"/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237" name="Google Shape;237;p27"/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28,20 cm</a:t>
                  </a:r>
                  <a:endParaRPr/>
                </a:p>
              </p:txBody>
            </p:sp>
            <p:cxnSp>
              <p:nvCxnSpPr>
                <p:cNvPr id="241" name="Google Shape;241;p27"/>
                <p:cNvCxnSpPr/>
                <p:nvPr/>
              </p:nvCxnSpPr>
              <p:spPr>
                <a:xfrm>
                  <a:off x="0" y="-724066"/>
                  <a:ext cx="101568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42" name="Google Shape;242;p27"/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233" name="Google Shape;233;p27"/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22,56 cm</a:t>
                  </a:r>
                  <a:endParaRPr/>
                </a:p>
              </p:txBody>
            </p:sp>
            <p:cxnSp>
              <p:nvCxnSpPr>
                <p:cNvPr id="243" name="Google Shape;243;p27"/>
                <p:cNvCxnSpPr/>
                <p:nvPr/>
              </p:nvCxnSpPr>
              <p:spPr>
                <a:xfrm>
                  <a:off x="0" y="-985856"/>
                  <a:ext cx="812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44" name="Google Shape;244;p27"/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229" name="Google Shape;229;p27"/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16,92 cm</a:t>
                  </a:r>
                  <a:endParaRPr/>
                </a:p>
              </p:txBody>
            </p:sp>
            <p:cxnSp>
              <p:nvCxnSpPr>
                <p:cNvPr id="245" name="Google Shape;245;p27"/>
                <p:cNvCxnSpPr/>
                <p:nvPr/>
              </p:nvCxnSpPr>
              <p:spPr>
                <a:xfrm>
                  <a:off x="0" y="-1247646"/>
                  <a:ext cx="609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46" name="Google Shape;246;p27"/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227" name="Google Shape;227;p27"/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11,28 cm</a:t>
                  </a:r>
                  <a:endParaRPr/>
                </a:p>
              </p:txBody>
            </p:sp>
            <p:cxnSp>
              <p:nvCxnSpPr>
                <p:cNvPr id="247" name="Google Shape;247;p27"/>
                <p:cNvCxnSpPr/>
                <p:nvPr/>
              </p:nvCxnSpPr>
              <p:spPr>
                <a:xfrm>
                  <a:off x="0" y="-1509436"/>
                  <a:ext cx="4060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248" name="Google Shape;248;p27"/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231" name="Google Shape;231;p27"/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2,82 cm</a:t>
                  </a:r>
                  <a:endParaRPr/>
                </a:p>
              </p:txBody>
            </p:sp>
            <p:cxnSp>
              <p:nvCxnSpPr>
                <p:cNvPr id="249" name="Google Shape;249;p27"/>
                <p:cNvCxnSpPr/>
                <p:nvPr/>
              </p:nvCxnSpPr>
              <p:spPr>
                <a:xfrm>
                  <a:off x="0" y="-1764452"/>
                  <a:ext cx="101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250" name="Google Shape;250;p27"/>
              <p:cNvCxnSpPr/>
              <p:nvPr/>
            </p:nvCxnSpPr>
            <p:spPr>
              <a:xfrm>
                <a:off x="1015200" y="-1113866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51" name="Google Shape;251;p27"/>
            <p:cNvGrpSpPr/>
            <p:nvPr/>
          </p:nvGrpSpPr>
          <p:grpSpPr>
            <a:xfrm>
              <a:off x="-715963" y="-4004"/>
              <a:ext cx="590565" cy="6862005"/>
              <a:chOff x="-715963" y="-4004"/>
              <a:chExt cx="590565" cy="6862005"/>
            </a:xfrm>
          </p:grpSpPr>
          <p:sp>
            <p:nvSpPr>
              <p:cNvPr id="252" name="Google Shape;252;p27"/>
              <p:cNvSpPr/>
              <p:nvPr/>
            </p:nvSpPr>
            <p:spPr>
              <a:xfrm rot="-54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2,13 cm</a:t>
                </a:r>
                <a:endParaRPr/>
              </a:p>
            </p:txBody>
          </p:sp>
          <p:sp>
            <p:nvSpPr>
              <p:cNvPr id="253" name="Google Shape;253;p27"/>
              <p:cNvSpPr/>
              <p:nvPr/>
            </p:nvSpPr>
            <p:spPr>
              <a:xfrm rot="-54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 rot="-54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 rot="-54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cxnSp>
            <p:nvCxnSpPr>
              <p:cNvPr id="256" name="Google Shape;256;p27"/>
              <p:cNvCxnSpPr/>
              <p:nvPr/>
            </p:nvCxnSpPr>
            <p:spPr>
              <a:xfrm rot="10800000">
                <a:off x="-216188" y="397673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7" name="Google Shape;257;p27"/>
              <p:cNvCxnSpPr/>
              <p:nvPr/>
            </p:nvCxnSpPr>
            <p:spPr>
              <a:xfrm>
                <a:off x="-650022" y="4059797"/>
                <a:ext cx="52309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" name="Google Shape;258;p27"/>
              <p:cNvCxnSpPr>
                <a:stCxn id="259" idx="3"/>
              </p:cNvCxnSpPr>
              <p:nvPr/>
            </p:nvCxnSpPr>
            <p:spPr>
              <a:xfrm rot="10800000" flipH="1">
                <a:off x="-489823" y="-3804"/>
                <a:ext cx="363900" cy="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" name="Google Shape;260;p27"/>
              <p:cNvCxnSpPr>
                <a:stCxn id="259" idx="1"/>
              </p:cNvCxnSpPr>
              <p:nvPr/>
            </p:nvCxnSpPr>
            <p:spPr>
              <a:xfrm rot="10800000" flipH="1">
                <a:off x="-489823" y="6091896"/>
                <a:ext cx="363900" cy="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59" name="Google Shape;259;p27"/>
              <p:cNvSpPr/>
              <p:nvPr/>
            </p:nvSpPr>
            <p:spPr>
              <a:xfrm rot="-54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261" name="Google Shape;261;p27"/>
              <p:cNvCxnSpPr/>
              <p:nvPr/>
            </p:nvCxnSpPr>
            <p:spPr>
              <a:xfrm rot="-5400000">
                <a:off x="-3432384" y="304719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sp>
            <p:nvSpPr>
              <p:cNvPr id="262" name="Google Shape;262;p27"/>
              <p:cNvSpPr/>
              <p:nvPr/>
            </p:nvSpPr>
            <p:spPr>
              <a:xfrm rot="-54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263" name="Google Shape;263;p27"/>
              <p:cNvCxnSpPr/>
              <p:nvPr/>
            </p:nvCxnSpPr>
            <p:spPr>
              <a:xfrm rot="-5400000">
                <a:off x="-2540284" y="203199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cxnSp>
            <p:nvCxnSpPr>
              <p:cNvPr id="264" name="Google Shape;264;p27"/>
              <p:cNvCxnSpPr/>
              <p:nvPr/>
            </p:nvCxnSpPr>
            <p:spPr>
              <a:xfrm rot="10800000">
                <a:off x="-208461" y="6773298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5" name="Google Shape;265;p27"/>
              <p:cNvCxnSpPr/>
              <p:nvPr/>
            </p:nvCxnSpPr>
            <p:spPr>
              <a:xfrm rot="10800000">
                <a:off x="-216188" y="194396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66" name="Google Shape;266;p27"/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Oslo 2019</a:t>
              </a:r>
              <a:endParaRPr/>
            </a:p>
          </p:txBody>
        </p:sp>
      </p:grpSp>
      <p:grpSp>
        <p:nvGrpSpPr>
          <p:cNvPr id="267" name="Google Shape;267;p27"/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268" name="Google Shape;268;p27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269" name="Google Shape;269;p27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0" name="Google Shape;270;p27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271" name="Google Shape;271;p27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272" name="Google Shape;272;p27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" name="Google Shape;273;p27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Google Shape;274;p27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75" name="Google Shape;275;p27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276" name="Google Shape;276;p27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" name="Google Shape;277;p27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" name="Google Shape;278;p27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79" name="Google Shape;279;p27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280" name="Google Shape;280;p27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" name="Google Shape;281;p27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" name="Google Shape;282;p27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27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84" name="Google Shape;284;p27"/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5" name="Google Shape;285;p27"/>
            <p:cNvCxnSpPr>
              <a:stCxn id="272" idx="3"/>
              <a:endCxn id="276" idx="3"/>
            </p:cNvCxnSpPr>
            <p:nvPr/>
          </p:nvCxnSpPr>
          <p:spPr>
            <a:xfrm>
              <a:off x="12610441" y="212088"/>
              <a:ext cx="600" cy="956100"/>
            </a:xfrm>
            <a:prstGeom prst="bentConnector3">
              <a:avLst>
                <a:gd name="adj1" fmla="val 1025000"/>
              </a:avLst>
            </a:prstGeom>
            <a:noFill/>
            <a:ln w="9525" cap="sq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286" name="Google Shape;286;p27"/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Mørk blå og mørk grønn bakgrunn, skal alltid ha negativ tekst/logo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4552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 gul">
  <p:cSld name="Tittellysbilde gul">
    <p:bg>
      <p:bgPr>
        <a:solidFill>
          <a:schemeClr val="lt2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>
            <a:spLocks noGrp="1"/>
          </p:cNvSpPr>
          <p:nvPr>
            <p:ph type="ctrTitle"/>
          </p:nvPr>
        </p:nvSpPr>
        <p:spPr>
          <a:xfrm>
            <a:off x="0" y="-1"/>
            <a:ext cx="12192000" cy="60928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2534400" tIns="0" rIns="203040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8"/>
          <p:cNvSpPr>
            <a:spLocks noGrp="1"/>
          </p:cNvSpPr>
          <p:nvPr>
            <p:ph type="body" idx="1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34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00"/>
              <a:buFont typeface="Arial"/>
              <a:buChar char="•"/>
              <a:defRPr sz="100">
                <a:solidFill>
                  <a:schemeClr val="accent6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28"/>
          <p:cNvSpPr txBox="1">
            <a:spLocks noGrp="1"/>
          </p:cNvSpPr>
          <p:nvPr>
            <p:ph type="dt" idx="10"/>
          </p:nvPr>
        </p:nvSpPr>
        <p:spPr>
          <a:xfrm>
            <a:off x="720000" y="10736237"/>
            <a:ext cx="1315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8"/>
          <p:cNvSpPr txBox="1">
            <a:spLocks noGrp="1"/>
          </p:cNvSpPr>
          <p:nvPr>
            <p:ph type="ftr" idx="11"/>
          </p:nvPr>
        </p:nvSpPr>
        <p:spPr>
          <a:xfrm>
            <a:off x="4064000" y="10736237"/>
            <a:ext cx="406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8"/>
          <p:cNvSpPr txBox="1">
            <a:spLocks noGrp="1"/>
          </p:cNvSpPr>
          <p:nvPr>
            <p:ph type="sldNum" idx="12"/>
          </p:nvPr>
        </p:nvSpPr>
        <p:spPr>
          <a:xfrm>
            <a:off x="-1" y="10736237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293" name="Google Shape;293;p28"/>
          <p:cNvSpPr txBox="1">
            <a:spLocks noGrp="1"/>
          </p:cNvSpPr>
          <p:nvPr>
            <p:ph type="subTitle" idx="2"/>
          </p:nvPr>
        </p:nvSpPr>
        <p:spPr>
          <a:xfrm>
            <a:off x="2035175" y="4060824"/>
            <a:ext cx="8121600" cy="20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00" tIns="180000" rIns="0" bIns="180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4" name="Google Shape;294;p28"/>
          <p:cNvSpPr>
            <a:spLocks noGrp="1"/>
          </p:cNvSpPr>
          <p:nvPr>
            <p:ph type="body" idx="3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34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00"/>
              <a:buFont typeface="Arial"/>
              <a:buChar char="•"/>
              <a:defRPr sz="100">
                <a:solidFill>
                  <a:schemeClr val="accent6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28"/>
          <p:cNvSpPr>
            <a:spLocks noGrp="1"/>
          </p:cNvSpPr>
          <p:nvPr>
            <p:ph type="body" idx="4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00"/>
              <a:buFont typeface="Arial"/>
              <a:buNone/>
              <a:defRPr sz="100">
                <a:solidFill>
                  <a:schemeClr val="accent6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28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Tittellysbilde gul 2</a:t>
            </a:r>
            <a:endParaRPr/>
          </a:p>
        </p:txBody>
      </p:sp>
      <p:grpSp>
        <p:nvGrpSpPr>
          <p:cNvPr id="297" name="Google Shape;297;p28"/>
          <p:cNvGrpSpPr/>
          <p:nvPr/>
        </p:nvGrpSpPr>
        <p:grpSpPr>
          <a:xfrm>
            <a:off x="-715964" y="-1306644"/>
            <a:ext cx="12909164" cy="8164645"/>
            <a:chOff x="-715963" y="-1306644"/>
            <a:chExt cx="12909164" cy="8164645"/>
          </a:xfrm>
        </p:grpSpPr>
        <p:grpSp>
          <p:nvGrpSpPr>
            <p:cNvPr id="298" name="Google Shape;298;p28"/>
            <p:cNvGrpSpPr/>
            <p:nvPr/>
          </p:nvGrpSpPr>
          <p:grpSpPr>
            <a:xfrm>
              <a:off x="-800" y="-1306644"/>
              <a:ext cx="12194000" cy="1075437"/>
              <a:chOff x="-800" y="-1229864"/>
              <a:chExt cx="12194000" cy="1075437"/>
            </a:xfrm>
          </p:grpSpPr>
          <p:grpSp>
            <p:nvGrpSpPr>
              <p:cNvPr id="299" name="Google Shape;299;p28"/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</p:grpSpPr>
            <p:sp>
              <p:nvSpPr>
                <p:cNvPr id="300" name="Google Shape;300;p28"/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01" name="Google Shape;301;p28"/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02" name="Google Shape;302;p28"/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03" name="Google Shape;303;p28"/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04" name="Google Shape;304;p28"/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05" name="Google Shape;305;p28"/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</p:grpSp>
          <p:cxnSp>
            <p:nvCxnSpPr>
              <p:cNvPr id="306" name="Google Shape;306;p28"/>
              <p:cNvCxnSpPr/>
              <p:nvPr/>
            </p:nvCxnSpPr>
            <p:spPr>
              <a:xfrm>
                <a:off x="2032200" y="-327852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7" name="Google Shape;307;p28"/>
              <p:cNvCxnSpPr>
                <a:stCxn id="308" idx="3"/>
              </p:cNvCxnSpPr>
              <p:nvPr/>
            </p:nvCxnSpPr>
            <p:spPr>
              <a:xfrm>
                <a:off x="4060800" y="-1010827"/>
                <a:ext cx="3600" cy="85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" name="Google Shape;309;p28"/>
              <p:cNvCxnSpPr>
                <a:stCxn id="310" idx="3"/>
              </p:cNvCxnSpPr>
              <p:nvPr/>
            </p:nvCxnSpPr>
            <p:spPr>
              <a:xfrm>
                <a:off x="6090400" y="-887727"/>
                <a:ext cx="5400" cy="733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" name="Google Shape;311;p28"/>
              <p:cNvCxnSpPr>
                <a:stCxn id="312" idx="1"/>
              </p:cNvCxnSpPr>
              <p:nvPr/>
            </p:nvCxnSpPr>
            <p:spPr>
              <a:xfrm>
                <a:off x="0" y="-1126825"/>
                <a:ext cx="0" cy="97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" name="Google Shape;313;p28"/>
              <p:cNvCxnSpPr>
                <a:stCxn id="314" idx="3"/>
              </p:cNvCxnSpPr>
              <p:nvPr/>
            </p:nvCxnSpPr>
            <p:spPr>
              <a:xfrm>
                <a:off x="8128000" y="-764627"/>
                <a:ext cx="900" cy="61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" name="Google Shape;315;p28"/>
              <p:cNvCxnSpPr>
                <a:stCxn id="316" idx="3"/>
              </p:cNvCxnSpPr>
              <p:nvPr/>
            </p:nvCxnSpPr>
            <p:spPr>
              <a:xfrm>
                <a:off x="12192000" y="-518425"/>
                <a:ext cx="1200" cy="363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" name="Google Shape;317;p28"/>
              <p:cNvCxnSpPr>
                <a:stCxn id="318" idx="3"/>
              </p:cNvCxnSpPr>
              <p:nvPr/>
            </p:nvCxnSpPr>
            <p:spPr>
              <a:xfrm>
                <a:off x="10156824" y="-641527"/>
                <a:ext cx="4200" cy="48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19" name="Google Shape;319;p28"/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316" name="Google Shape;316;p28"/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33,87 cm</a:t>
                  </a:r>
                  <a:endParaRPr/>
                </a:p>
              </p:txBody>
            </p:sp>
            <p:cxnSp>
              <p:nvCxnSpPr>
                <p:cNvPr id="320" name="Google Shape;320;p28"/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321" name="Google Shape;321;p28"/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318" name="Google Shape;318;p28"/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28,20 cm</a:t>
                  </a:r>
                  <a:endParaRPr/>
                </a:p>
              </p:txBody>
            </p:sp>
            <p:cxnSp>
              <p:nvCxnSpPr>
                <p:cNvPr id="322" name="Google Shape;322;p28"/>
                <p:cNvCxnSpPr/>
                <p:nvPr/>
              </p:nvCxnSpPr>
              <p:spPr>
                <a:xfrm>
                  <a:off x="0" y="-724066"/>
                  <a:ext cx="101568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323" name="Google Shape;323;p28"/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314" name="Google Shape;314;p28"/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22,56 cm</a:t>
                  </a:r>
                  <a:endParaRPr/>
                </a:p>
              </p:txBody>
            </p:sp>
            <p:cxnSp>
              <p:nvCxnSpPr>
                <p:cNvPr id="324" name="Google Shape;324;p28"/>
                <p:cNvCxnSpPr/>
                <p:nvPr/>
              </p:nvCxnSpPr>
              <p:spPr>
                <a:xfrm>
                  <a:off x="0" y="-985856"/>
                  <a:ext cx="812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325" name="Google Shape;325;p28"/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310" name="Google Shape;310;p28"/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16,92 cm</a:t>
                  </a:r>
                  <a:endParaRPr/>
                </a:p>
              </p:txBody>
            </p:sp>
            <p:cxnSp>
              <p:nvCxnSpPr>
                <p:cNvPr id="326" name="Google Shape;326;p28"/>
                <p:cNvCxnSpPr/>
                <p:nvPr/>
              </p:nvCxnSpPr>
              <p:spPr>
                <a:xfrm>
                  <a:off x="0" y="-1247646"/>
                  <a:ext cx="609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327" name="Google Shape;327;p28"/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308" name="Google Shape;308;p28"/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11,28 cm</a:t>
                  </a:r>
                  <a:endParaRPr/>
                </a:p>
              </p:txBody>
            </p:sp>
            <p:cxnSp>
              <p:nvCxnSpPr>
                <p:cNvPr id="328" name="Google Shape;328;p28"/>
                <p:cNvCxnSpPr/>
                <p:nvPr/>
              </p:nvCxnSpPr>
              <p:spPr>
                <a:xfrm>
                  <a:off x="0" y="-1509436"/>
                  <a:ext cx="4060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329" name="Google Shape;329;p28"/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12" name="Google Shape;312;p28"/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2,82 cm</a:t>
                  </a:r>
                  <a:endParaRPr/>
                </a:p>
              </p:txBody>
            </p:sp>
            <p:cxnSp>
              <p:nvCxnSpPr>
                <p:cNvPr id="330" name="Google Shape;330;p28"/>
                <p:cNvCxnSpPr/>
                <p:nvPr/>
              </p:nvCxnSpPr>
              <p:spPr>
                <a:xfrm>
                  <a:off x="0" y="-1764452"/>
                  <a:ext cx="101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331" name="Google Shape;331;p28"/>
              <p:cNvCxnSpPr/>
              <p:nvPr/>
            </p:nvCxnSpPr>
            <p:spPr>
              <a:xfrm>
                <a:off x="1015200" y="-1113866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2" name="Google Shape;332;p28"/>
            <p:cNvGrpSpPr/>
            <p:nvPr/>
          </p:nvGrpSpPr>
          <p:grpSpPr>
            <a:xfrm>
              <a:off x="-715963" y="-4004"/>
              <a:ext cx="590565" cy="6862005"/>
              <a:chOff x="-715963" y="-4004"/>
              <a:chExt cx="590565" cy="6862005"/>
            </a:xfrm>
          </p:grpSpPr>
          <p:sp>
            <p:nvSpPr>
              <p:cNvPr id="333" name="Google Shape;333;p28"/>
              <p:cNvSpPr/>
              <p:nvPr/>
            </p:nvSpPr>
            <p:spPr>
              <a:xfrm rot="-54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2,13 cm</a:t>
                </a:r>
                <a:endParaRPr/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 rot="-54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335" name="Google Shape;335;p28"/>
              <p:cNvSpPr/>
              <p:nvPr/>
            </p:nvSpPr>
            <p:spPr>
              <a:xfrm rot="-54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336" name="Google Shape;336;p28"/>
              <p:cNvSpPr/>
              <p:nvPr/>
            </p:nvSpPr>
            <p:spPr>
              <a:xfrm rot="-54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cxnSp>
            <p:nvCxnSpPr>
              <p:cNvPr id="337" name="Google Shape;337;p28"/>
              <p:cNvCxnSpPr/>
              <p:nvPr/>
            </p:nvCxnSpPr>
            <p:spPr>
              <a:xfrm rot="10800000">
                <a:off x="-216188" y="397673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8" name="Google Shape;338;p28"/>
              <p:cNvCxnSpPr/>
              <p:nvPr/>
            </p:nvCxnSpPr>
            <p:spPr>
              <a:xfrm>
                <a:off x="-650022" y="4059797"/>
                <a:ext cx="52309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9" name="Google Shape;339;p28"/>
              <p:cNvCxnSpPr>
                <a:stCxn id="340" idx="3"/>
              </p:cNvCxnSpPr>
              <p:nvPr/>
            </p:nvCxnSpPr>
            <p:spPr>
              <a:xfrm rot="10800000" flipH="1">
                <a:off x="-489823" y="-3804"/>
                <a:ext cx="363900" cy="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" name="Google Shape;341;p28"/>
              <p:cNvCxnSpPr>
                <a:stCxn id="340" idx="1"/>
              </p:cNvCxnSpPr>
              <p:nvPr/>
            </p:nvCxnSpPr>
            <p:spPr>
              <a:xfrm rot="10800000" flipH="1">
                <a:off x="-489823" y="6091896"/>
                <a:ext cx="363900" cy="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40" name="Google Shape;340;p28"/>
              <p:cNvSpPr/>
              <p:nvPr/>
            </p:nvSpPr>
            <p:spPr>
              <a:xfrm rot="-54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342" name="Google Shape;342;p28"/>
              <p:cNvCxnSpPr/>
              <p:nvPr/>
            </p:nvCxnSpPr>
            <p:spPr>
              <a:xfrm rot="-5400000">
                <a:off x="-3432384" y="304719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sp>
            <p:nvSpPr>
              <p:cNvPr id="343" name="Google Shape;343;p28"/>
              <p:cNvSpPr/>
              <p:nvPr/>
            </p:nvSpPr>
            <p:spPr>
              <a:xfrm rot="-54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344" name="Google Shape;344;p28"/>
              <p:cNvCxnSpPr/>
              <p:nvPr/>
            </p:nvCxnSpPr>
            <p:spPr>
              <a:xfrm rot="-5400000">
                <a:off x="-2540284" y="203199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cxnSp>
            <p:nvCxnSpPr>
              <p:cNvPr id="345" name="Google Shape;345;p28"/>
              <p:cNvCxnSpPr/>
              <p:nvPr/>
            </p:nvCxnSpPr>
            <p:spPr>
              <a:xfrm rot="10800000">
                <a:off x="-208461" y="6773298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" name="Google Shape;346;p28"/>
              <p:cNvCxnSpPr/>
              <p:nvPr/>
            </p:nvCxnSpPr>
            <p:spPr>
              <a:xfrm rot="10800000">
                <a:off x="-216188" y="194396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47" name="Google Shape;347;p28"/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Oslo 2019</a:t>
              </a:r>
              <a:endParaRPr/>
            </a:p>
          </p:txBody>
        </p:sp>
      </p:grpSp>
      <p:grpSp>
        <p:nvGrpSpPr>
          <p:cNvPr id="348" name="Google Shape;348;p28"/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349" name="Google Shape;349;p28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350" name="Google Shape;350;p28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1" name="Google Shape;351;p28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352" name="Google Shape;352;p28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353" name="Google Shape;353;p28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" name="Google Shape;354;p28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" name="Google Shape;355;p28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56" name="Google Shape;356;p28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357" name="Google Shape;357;p28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" name="Google Shape;358;p28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" name="Google Shape;359;p28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60" name="Google Shape;360;p28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361" name="Google Shape;361;p28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" name="Google Shape;362;p28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" name="Google Shape;363;p28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" name="Google Shape;364;p28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65" name="Google Shape;365;p28"/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6" name="Google Shape;366;p28"/>
            <p:cNvCxnSpPr>
              <a:stCxn id="353" idx="3"/>
              <a:endCxn id="357" idx="3"/>
            </p:cNvCxnSpPr>
            <p:nvPr/>
          </p:nvCxnSpPr>
          <p:spPr>
            <a:xfrm>
              <a:off x="12610441" y="212088"/>
              <a:ext cx="600" cy="956100"/>
            </a:xfrm>
            <a:prstGeom prst="bentConnector3">
              <a:avLst>
                <a:gd name="adj1" fmla="val 1025000"/>
              </a:avLst>
            </a:prstGeom>
            <a:noFill/>
            <a:ln w="9525" cap="sq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367" name="Google Shape;367;p28"/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Mørk blå og mørk grønn bakgrunn, skal alltid ha negativ tekst/logo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5249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 rød">
  <p:cSld name="Tittellysbilde rød">
    <p:bg>
      <p:bgPr>
        <a:solidFill>
          <a:schemeClr val="lt2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"/>
          <p:cNvSpPr txBox="1">
            <a:spLocks noGrp="1"/>
          </p:cNvSpPr>
          <p:nvPr>
            <p:ph type="ctrTitle"/>
          </p:nvPr>
        </p:nvSpPr>
        <p:spPr>
          <a:xfrm>
            <a:off x="0" y="-1"/>
            <a:ext cx="12192000" cy="60928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2534400" tIns="0" rIns="203040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9"/>
          <p:cNvSpPr>
            <a:spLocks noGrp="1"/>
          </p:cNvSpPr>
          <p:nvPr>
            <p:ph type="body" idx="1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34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00"/>
              <a:buFont typeface="Arial"/>
              <a:buChar char="•"/>
              <a:defRPr sz="100">
                <a:solidFill>
                  <a:schemeClr val="accent5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29"/>
          <p:cNvSpPr txBox="1">
            <a:spLocks noGrp="1"/>
          </p:cNvSpPr>
          <p:nvPr>
            <p:ph type="dt" idx="10"/>
          </p:nvPr>
        </p:nvSpPr>
        <p:spPr>
          <a:xfrm>
            <a:off x="720000" y="10736237"/>
            <a:ext cx="1315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9"/>
          <p:cNvSpPr txBox="1">
            <a:spLocks noGrp="1"/>
          </p:cNvSpPr>
          <p:nvPr>
            <p:ph type="ftr" idx="11"/>
          </p:nvPr>
        </p:nvSpPr>
        <p:spPr>
          <a:xfrm>
            <a:off x="4064000" y="10736237"/>
            <a:ext cx="406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9"/>
          <p:cNvSpPr txBox="1">
            <a:spLocks noGrp="1"/>
          </p:cNvSpPr>
          <p:nvPr>
            <p:ph type="sldNum" idx="12"/>
          </p:nvPr>
        </p:nvSpPr>
        <p:spPr>
          <a:xfrm>
            <a:off x="-1" y="10736237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374" name="Google Shape;374;p29"/>
          <p:cNvSpPr txBox="1">
            <a:spLocks noGrp="1"/>
          </p:cNvSpPr>
          <p:nvPr>
            <p:ph type="subTitle" idx="2"/>
          </p:nvPr>
        </p:nvSpPr>
        <p:spPr>
          <a:xfrm>
            <a:off x="2035175" y="4060824"/>
            <a:ext cx="8121600" cy="203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600" tIns="180000" rIns="0" bIns="180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5" name="Google Shape;375;p29"/>
          <p:cNvSpPr>
            <a:spLocks noGrp="1"/>
          </p:cNvSpPr>
          <p:nvPr>
            <p:ph type="body" idx="3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34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00"/>
              <a:buFont typeface="Arial"/>
              <a:buChar char="•"/>
              <a:defRPr sz="100">
                <a:solidFill>
                  <a:schemeClr val="accent5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29"/>
          <p:cNvSpPr>
            <a:spLocks noGrp="1"/>
          </p:cNvSpPr>
          <p:nvPr>
            <p:ph type="body" idx="4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00"/>
              <a:buFont typeface="Arial"/>
              <a:buNone/>
              <a:defRPr sz="100">
                <a:solidFill>
                  <a:schemeClr val="accent5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29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Tittellysbilde rød 2</a:t>
            </a:r>
            <a:endParaRPr/>
          </a:p>
        </p:txBody>
      </p:sp>
      <p:grpSp>
        <p:nvGrpSpPr>
          <p:cNvPr id="378" name="Google Shape;378;p29"/>
          <p:cNvGrpSpPr/>
          <p:nvPr/>
        </p:nvGrpSpPr>
        <p:grpSpPr>
          <a:xfrm>
            <a:off x="-715964" y="-1306644"/>
            <a:ext cx="12909164" cy="8164645"/>
            <a:chOff x="-715963" y="-1306644"/>
            <a:chExt cx="12909164" cy="8164645"/>
          </a:xfrm>
        </p:grpSpPr>
        <p:grpSp>
          <p:nvGrpSpPr>
            <p:cNvPr id="379" name="Google Shape;379;p29"/>
            <p:cNvGrpSpPr/>
            <p:nvPr/>
          </p:nvGrpSpPr>
          <p:grpSpPr>
            <a:xfrm>
              <a:off x="-800" y="-1306644"/>
              <a:ext cx="12194000" cy="1075437"/>
              <a:chOff x="-800" y="-1229864"/>
              <a:chExt cx="12194000" cy="1075437"/>
            </a:xfrm>
          </p:grpSpPr>
          <p:grpSp>
            <p:nvGrpSpPr>
              <p:cNvPr id="380" name="Google Shape;380;p29"/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</p:grpSpPr>
            <p:sp>
              <p:nvSpPr>
                <p:cNvPr id="381" name="Google Shape;381;p29"/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82" name="Google Shape;382;p29"/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83" name="Google Shape;383;p29"/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84" name="Google Shape;384;p29"/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85" name="Google Shape;385;p29"/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386" name="Google Shape;386;p29"/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</p:grpSp>
          <p:cxnSp>
            <p:nvCxnSpPr>
              <p:cNvPr id="387" name="Google Shape;387;p29"/>
              <p:cNvCxnSpPr/>
              <p:nvPr/>
            </p:nvCxnSpPr>
            <p:spPr>
              <a:xfrm>
                <a:off x="2032200" y="-327852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8" name="Google Shape;388;p29"/>
              <p:cNvCxnSpPr>
                <a:stCxn id="389" idx="3"/>
              </p:cNvCxnSpPr>
              <p:nvPr/>
            </p:nvCxnSpPr>
            <p:spPr>
              <a:xfrm>
                <a:off x="4060800" y="-1010827"/>
                <a:ext cx="3600" cy="85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" name="Google Shape;390;p29"/>
              <p:cNvCxnSpPr>
                <a:stCxn id="391" idx="3"/>
              </p:cNvCxnSpPr>
              <p:nvPr/>
            </p:nvCxnSpPr>
            <p:spPr>
              <a:xfrm>
                <a:off x="6090400" y="-887727"/>
                <a:ext cx="5400" cy="733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2" name="Google Shape;392;p29"/>
              <p:cNvCxnSpPr>
                <a:stCxn id="393" idx="1"/>
              </p:cNvCxnSpPr>
              <p:nvPr/>
            </p:nvCxnSpPr>
            <p:spPr>
              <a:xfrm>
                <a:off x="0" y="-1126825"/>
                <a:ext cx="0" cy="97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4" name="Google Shape;394;p29"/>
              <p:cNvCxnSpPr>
                <a:stCxn id="395" idx="3"/>
              </p:cNvCxnSpPr>
              <p:nvPr/>
            </p:nvCxnSpPr>
            <p:spPr>
              <a:xfrm>
                <a:off x="8128000" y="-764627"/>
                <a:ext cx="900" cy="61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6" name="Google Shape;396;p29"/>
              <p:cNvCxnSpPr>
                <a:stCxn id="397" idx="3"/>
              </p:cNvCxnSpPr>
              <p:nvPr/>
            </p:nvCxnSpPr>
            <p:spPr>
              <a:xfrm>
                <a:off x="12192000" y="-518425"/>
                <a:ext cx="1200" cy="363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" name="Google Shape;398;p29"/>
              <p:cNvCxnSpPr>
                <a:stCxn id="399" idx="3"/>
              </p:cNvCxnSpPr>
              <p:nvPr/>
            </p:nvCxnSpPr>
            <p:spPr>
              <a:xfrm>
                <a:off x="10156824" y="-641527"/>
                <a:ext cx="4200" cy="48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400" name="Google Shape;400;p29"/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397" name="Google Shape;397;p29"/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33,87 cm</a:t>
                  </a:r>
                  <a:endParaRPr/>
                </a:p>
              </p:txBody>
            </p:sp>
            <p:cxnSp>
              <p:nvCxnSpPr>
                <p:cNvPr id="401" name="Google Shape;401;p29"/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02" name="Google Shape;402;p29"/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399" name="Google Shape;399;p29"/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28,20 cm</a:t>
                  </a:r>
                  <a:endParaRPr/>
                </a:p>
              </p:txBody>
            </p:sp>
            <p:cxnSp>
              <p:nvCxnSpPr>
                <p:cNvPr id="403" name="Google Shape;403;p29"/>
                <p:cNvCxnSpPr/>
                <p:nvPr/>
              </p:nvCxnSpPr>
              <p:spPr>
                <a:xfrm>
                  <a:off x="0" y="-724066"/>
                  <a:ext cx="101568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04" name="Google Shape;404;p29"/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395" name="Google Shape;395;p29"/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22,56 cm</a:t>
                  </a:r>
                  <a:endParaRPr/>
                </a:p>
              </p:txBody>
            </p:sp>
            <p:cxnSp>
              <p:nvCxnSpPr>
                <p:cNvPr id="405" name="Google Shape;405;p29"/>
                <p:cNvCxnSpPr/>
                <p:nvPr/>
              </p:nvCxnSpPr>
              <p:spPr>
                <a:xfrm>
                  <a:off x="0" y="-985856"/>
                  <a:ext cx="812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06" name="Google Shape;406;p29"/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391" name="Google Shape;391;p29"/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16,92 cm</a:t>
                  </a:r>
                  <a:endParaRPr/>
                </a:p>
              </p:txBody>
            </p:sp>
            <p:cxnSp>
              <p:nvCxnSpPr>
                <p:cNvPr id="407" name="Google Shape;407;p29"/>
                <p:cNvCxnSpPr/>
                <p:nvPr/>
              </p:nvCxnSpPr>
              <p:spPr>
                <a:xfrm>
                  <a:off x="0" y="-1247646"/>
                  <a:ext cx="609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08" name="Google Shape;408;p29"/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389" name="Google Shape;389;p29"/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11,28 cm</a:t>
                  </a:r>
                  <a:endParaRPr/>
                </a:p>
              </p:txBody>
            </p:sp>
            <p:cxnSp>
              <p:nvCxnSpPr>
                <p:cNvPr id="409" name="Google Shape;409;p29"/>
                <p:cNvCxnSpPr/>
                <p:nvPr/>
              </p:nvCxnSpPr>
              <p:spPr>
                <a:xfrm>
                  <a:off x="0" y="-1509436"/>
                  <a:ext cx="4060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10" name="Google Shape;410;p29"/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3" name="Google Shape;393;p29"/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2,82 cm</a:t>
                  </a:r>
                  <a:endParaRPr/>
                </a:p>
              </p:txBody>
            </p:sp>
            <p:cxnSp>
              <p:nvCxnSpPr>
                <p:cNvPr id="411" name="Google Shape;411;p29"/>
                <p:cNvCxnSpPr/>
                <p:nvPr/>
              </p:nvCxnSpPr>
              <p:spPr>
                <a:xfrm>
                  <a:off x="0" y="-1764452"/>
                  <a:ext cx="101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412" name="Google Shape;412;p29"/>
              <p:cNvCxnSpPr/>
              <p:nvPr/>
            </p:nvCxnSpPr>
            <p:spPr>
              <a:xfrm>
                <a:off x="1015200" y="-1113866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13" name="Google Shape;413;p29"/>
            <p:cNvGrpSpPr/>
            <p:nvPr/>
          </p:nvGrpSpPr>
          <p:grpSpPr>
            <a:xfrm>
              <a:off x="-715963" y="-4004"/>
              <a:ext cx="590565" cy="6862005"/>
              <a:chOff x="-715963" y="-4004"/>
              <a:chExt cx="590565" cy="6862005"/>
            </a:xfrm>
          </p:grpSpPr>
          <p:sp>
            <p:nvSpPr>
              <p:cNvPr id="414" name="Google Shape;414;p29"/>
              <p:cNvSpPr/>
              <p:nvPr/>
            </p:nvSpPr>
            <p:spPr>
              <a:xfrm rot="-54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2,13 cm</a:t>
                </a:r>
                <a:endParaRPr/>
              </a:p>
            </p:txBody>
          </p:sp>
          <p:sp>
            <p:nvSpPr>
              <p:cNvPr id="415" name="Google Shape;415;p29"/>
              <p:cNvSpPr/>
              <p:nvPr/>
            </p:nvSpPr>
            <p:spPr>
              <a:xfrm rot="-54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416" name="Google Shape;416;p29"/>
              <p:cNvSpPr/>
              <p:nvPr/>
            </p:nvSpPr>
            <p:spPr>
              <a:xfrm rot="-54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417" name="Google Shape;417;p29"/>
              <p:cNvSpPr/>
              <p:nvPr/>
            </p:nvSpPr>
            <p:spPr>
              <a:xfrm rot="-54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cxnSp>
            <p:nvCxnSpPr>
              <p:cNvPr id="418" name="Google Shape;418;p29"/>
              <p:cNvCxnSpPr/>
              <p:nvPr/>
            </p:nvCxnSpPr>
            <p:spPr>
              <a:xfrm rot="10800000">
                <a:off x="-216188" y="397673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9" name="Google Shape;419;p29"/>
              <p:cNvCxnSpPr/>
              <p:nvPr/>
            </p:nvCxnSpPr>
            <p:spPr>
              <a:xfrm>
                <a:off x="-650022" y="4059797"/>
                <a:ext cx="52309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0" name="Google Shape;420;p29"/>
              <p:cNvCxnSpPr>
                <a:stCxn id="421" idx="3"/>
              </p:cNvCxnSpPr>
              <p:nvPr/>
            </p:nvCxnSpPr>
            <p:spPr>
              <a:xfrm rot="10800000" flipH="1">
                <a:off x="-489823" y="-3804"/>
                <a:ext cx="363900" cy="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2" name="Google Shape;422;p29"/>
              <p:cNvCxnSpPr>
                <a:stCxn id="421" idx="1"/>
              </p:cNvCxnSpPr>
              <p:nvPr/>
            </p:nvCxnSpPr>
            <p:spPr>
              <a:xfrm rot="10800000" flipH="1">
                <a:off x="-489823" y="6091896"/>
                <a:ext cx="363900" cy="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421" name="Google Shape;421;p29"/>
              <p:cNvSpPr/>
              <p:nvPr/>
            </p:nvSpPr>
            <p:spPr>
              <a:xfrm rot="-54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423" name="Google Shape;423;p29"/>
              <p:cNvCxnSpPr/>
              <p:nvPr/>
            </p:nvCxnSpPr>
            <p:spPr>
              <a:xfrm rot="-5400000">
                <a:off x="-3432384" y="304719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sp>
            <p:nvSpPr>
              <p:cNvPr id="424" name="Google Shape;424;p29"/>
              <p:cNvSpPr/>
              <p:nvPr/>
            </p:nvSpPr>
            <p:spPr>
              <a:xfrm rot="-54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425" name="Google Shape;425;p29"/>
              <p:cNvCxnSpPr/>
              <p:nvPr/>
            </p:nvCxnSpPr>
            <p:spPr>
              <a:xfrm rot="-5400000">
                <a:off x="-2540284" y="203199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cxnSp>
            <p:nvCxnSpPr>
              <p:cNvPr id="426" name="Google Shape;426;p29"/>
              <p:cNvCxnSpPr/>
              <p:nvPr/>
            </p:nvCxnSpPr>
            <p:spPr>
              <a:xfrm rot="10800000">
                <a:off x="-208461" y="6773298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" name="Google Shape;427;p29"/>
              <p:cNvCxnSpPr/>
              <p:nvPr/>
            </p:nvCxnSpPr>
            <p:spPr>
              <a:xfrm rot="10800000">
                <a:off x="-216188" y="194396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28" name="Google Shape;428;p29"/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Oslo 2019</a:t>
              </a:r>
              <a:endParaRPr/>
            </a:p>
          </p:txBody>
        </p:sp>
      </p:grpSp>
      <p:grpSp>
        <p:nvGrpSpPr>
          <p:cNvPr id="429" name="Google Shape;429;p29"/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430" name="Google Shape;430;p29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431" name="Google Shape;431;p29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32;p29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433" name="Google Shape;433;p29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434" name="Google Shape;434;p29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p29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6;p29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37" name="Google Shape;437;p29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438" name="Google Shape;438;p29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" name="Google Shape;439;p29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" name="Google Shape;440;p29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1" name="Google Shape;441;p29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442" name="Google Shape;442;p29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" name="Google Shape;443;p29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" name="Google Shape;444;p29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" name="Google Shape;445;p29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46" name="Google Shape;446;p29"/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7" name="Google Shape;447;p29"/>
            <p:cNvCxnSpPr>
              <a:stCxn id="434" idx="3"/>
              <a:endCxn id="438" idx="3"/>
            </p:cNvCxnSpPr>
            <p:nvPr/>
          </p:nvCxnSpPr>
          <p:spPr>
            <a:xfrm>
              <a:off x="12610441" y="212088"/>
              <a:ext cx="600" cy="956100"/>
            </a:xfrm>
            <a:prstGeom prst="bentConnector3">
              <a:avLst>
                <a:gd name="adj1" fmla="val 1025000"/>
              </a:avLst>
            </a:prstGeom>
            <a:noFill/>
            <a:ln w="9525" cap="sq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448" name="Google Shape;448;p29"/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Mørk blå og mørk grønn bakgrunn, skal alltid ha negativ tekst/logo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2586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loverskrift blå">
  <p:cSld name="Deloverskrift blå">
    <p:bg>
      <p:bgPr>
        <a:solidFill>
          <a:schemeClr val="dk2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0"/>
          <p:cNvSpPr txBox="1"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30"/>
          <p:cNvSpPr txBox="1"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30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30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30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455" name="Google Shape;455;p30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Deloverskrift blå</a:t>
            </a:r>
            <a:endParaRPr/>
          </a:p>
        </p:txBody>
      </p:sp>
      <p:pic>
        <p:nvPicPr>
          <p:cNvPr id="456" name="Google Shape;45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200" y="6298809"/>
            <a:ext cx="688336" cy="35518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0"/>
          <p:cNvSpPr txBox="1"/>
          <p:nvPr/>
        </p:nvSpPr>
        <p:spPr>
          <a:xfrm>
            <a:off x="0" y="-213030"/>
            <a:ext cx="688336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Oslo 2019</a:t>
            </a:r>
            <a:endParaRPr/>
          </a:p>
        </p:txBody>
      </p:sp>
      <p:grpSp>
        <p:nvGrpSpPr>
          <p:cNvPr id="458" name="Google Shape;458;p30"/>
          <p:cNvGrpSpPr/>
          <p:nvPr/>
        </p:nvGrpSpPr>
        <p:grpSpPr>
          <a:xfrm>
            <a:off x="-800" y="-1306644"/>
            <a:ext cx="12194000" cy="1075437"/>
            <a:chOff x="-800" y="-1229864"/>
            <a:chExt cx="12194000" cy="1075437"/>
          </a:xfrm>
        </p:grpSpPr>
        <p:grpSp>
          <p:nvGrpSpPr>
            <p:cNvPr id="459" name="Google Shape;459;p30"/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</p:grpSpPr>
          <p:sp>
            <p:nvSpPr>
              <p:cNvPr id="460" name="Google Shape;460;p30"/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</p:grpSp>
        <p:cxnSp>
          <p:nvCxnSpPr>
            <p:cNvPr id="466" name="Google Shape;466;p30"/>
            <p:cNvCxnSpPr/>
            <p:nvPr/>
          </p:nvCxnSpPr>
          <p:spPr>
            <a:xfrm>
              <a:off x="2032200" y="-327852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7" name="Google Shape;467;p30"/>
            <p:cNvCxnSpPr>
              <a:stCxn id="468" idx="3"/>
            </p:cNvCxnSpPr>
            <p:nvPr/>
          </p:nvCxnSpPr>
          <p:spPr>
            <a:xfrm>
              <a:off x="4060800" y="-1010827"/>
              <a:ext cx="3600" cy="856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9" name="Google Shape;469;p30"/>
            <p:cNvCxnSpPr>
              <a:stCxn id="470" idx="3"/>
            </p:cNvCxnSpPr>
            <p:nvPr/>
          </p:nvCxnSpPr>
          <p:spPr>
            <a:xfrm>
              <a:off x="6090400" y="-887727"/>
              <a:ext cx="5400" cy="733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1" name="Google Shape;471;p30"/>
            <p:cNvCxnSpPr>
              <a:stCxn id="472" idx="1"/>
            </p:cNvCxnSpPr>
            <p:nvPr/>
          </p:nvCxnSpPr>
          <p:spPr>
            <a:xfrm>
              <a:off x="0" y="-1126825"/>
              <a:ext cx="0" cy="972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3" name="Google Shape;473;p30"/>
            <p:cNvCxnSpPr>
              <a:stCxn id="474" idx="3"/>
            </p:cNvCxnSpPr>
            <p:nvPr/>
          </p:nvCxnSpPr>
          <p:spPr>
            <a:xfrm>
              <a:off x="8128000" y="-764627"/>
              <a:ext cx="900" cy="610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5" name="Google Shape;475;p30"/>
            <p:cNvCxnSpPr>
              <a:stCxn id="476" idx="3"/>
            </p:cNvCxnSpPr>
            <p:nvPr/>
          </p:nvCxnSpPr>
          <p:spPr>
            <a:xfrm>
              <a:off x="12192000" y="-518425"/>
              <a:ext cx="1200" cy="363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7" name="Google Shape;477;p30"/>
            <p:cNvCxnSpPr>
              <a:stCxn id="478" idx="3"/>
            </p:cNvCxnSpPr>
            <p:nvPr/>
          </p:nvCxnSpPr>
          <p:spPr>
            <a:xfrm>
              <a:off x="10156824" y="-641527"/>
              <a:ext cx="4200" cy="486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79" name="Google Shape;479;p30"/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76" name="Google Shape;476;p30"/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33,87 cm</a:t>
                </a:r>
                <a:endParaRPr/>
              </a:p>
            </p:txBody>
          </p:sp>
          <p:cxnSp>
            <p:nvCxnSpPr>
              <p:cNvPr id="480" name="Google Shape;480;p30"/>
              <p:cNvCxnSpPr/>
              <p:nvPr/>
            </p:nvCxnSpPr>
            <p:spPr>
              <a:xfrm>
                <a:off x="0" y="-480093"/>
                <a:ext cx="12192000" cy="11297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481" name="Google Shape;481;p30"/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8" name="Google Shape;478;p30"/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28,20 cm</a:t>
                </a:r>
                <a:endParaRPr/>
              </a:p>
            </p:txBody>
          </p:sp>
          <p:cxnSp>
            <p:nvCxnSpPr>
              <p:cNvPr id="482" name="Google Shape;482;p30"/>
              <p:cNvCxnSpPr/>
              <p:nvPr/>
            </p:nvCxnSpPr>
            <p:spPr>
              <a:xfrm>
                <a:off x="0" y="-724066"/>
                <a:ext cx="1015682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483" name="Google Shape;483;p30"/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22,56 cm</a:t>
                </a:r>
                <a:endParaRPr/>
              </a:p>
            </p:txBody>
          </p:sp>
          <p:cxnSp>
            <p:nvCxnSpPr>
              <p:cNvPr id="484" name="Google Shape;484;p30"/>
              <p:cNvCxnSpPr/>
              <p:nvPr/>
            </p:nvCxnSpPr>
            <p:spPr>
              <a:xfrm>
                <a:off x="0" y="-985856"/>
                <a:ext cx="8128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485" name="Google Shape;485;p30"/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70" name="Google Shape;470;p30"/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486" name="Google Shape;486;p30"/>
              <p:cNvCxnSpPr/>
              <p:nvPr/>
            </p:nvCxnSpPr>
            <p:spPr>
              <a:xfrm>
                <a:off x="0" y="-124764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487" name="Google Shape;487;p30"/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488" name="Google Shape;488;p30"/>
              <p:cNvCxnSpPr/>
              <p:nvPr/>
            </p:nvCxnSpPr>
            <p:spPr>
              <a:xfrm>
                <a:off x="0" y="-150943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489" name="Google Shape;489;p30"/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72" name="Google Shape;472;p30"/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2,82 cm</a:t>
                </a:r>
                <a:endParaRPr/>
              </a:p>
            </p:txBody>
          </p:sp>
          <p:cxnSp>
            <p:nvCxnSpPr>
              <p:cNvPr id="490" name="Google Shape;490;p30"/>
              <p:cNvCxnSpPr/>
              <p:nvPr/>
            </p:nvCxnSpPr>
            <p:spPr>
              <a:xfrm>
                <a:off x="0" y="-1764452"/>
                <a:ext cx="1015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491" name="Google Shape;491;p30"/>
            <p:cNvCxnSpPr/>
            <p:nvPr/>
          </p:nvCxnSpPr>
          <p:spPr>
            <a:xfrm>
              <a:off x="1015200" y="-1113866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92" name="Google Shape;492;p30"/>
          <p:cNvGrpSpPr/>
          <p:nvPr/>
        </p:nvGrpSpPr>
        <p:grpSpPr>
          <a:xfrm>
            <a:off x="-715963" y="-4004"/>
            <a:ext cx="590565" cy="6862005"/>
            <a:chOff x="-715963" y="-4004"/>
            <a:chExt cx="590565" cy="6862005"/>
          </a:xfrm>
        </p:grpSpPr>
        <p:sp>
          <p:nvSpPr>
            <p:cNvPr id="493" name="Google Shape;493;p30"/>
            <p:cNvSpPr/>
            <p:nvPr/>
          </p:nvSpPr>
          <p:spPr>
            <a:xfrm rot="-5400000">
              <a:off x="-591311" y="6392613"/>
              <a:ext cx="765175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2,13 cm</a:t>
              </a: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 rot="-5400000">
              <a:off x="-1224723" y="4993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 rot="-5400000">
              <a:off x="-1224723" y="2961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 rot="-5400000">
              <a:off x="-1224723" y="929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cxnSp>
          <p:nvCxnSpPr>
            <p:cNvPr id="497" name="Google Shape;497;p30"/>
            <p:cNvCxnSpPr/>
            <p:nvPr/>
          </p:nvCxnSpPr>
          <p:spPr>
            <a:xfrm rot="10800000">
              <a:off x="-216188" y="397673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98" name="Google Shape;498;p30"/>
            <p:cNvCxnSpPr/>
            <p:nvPr/>
          </p:nvCxnSpPr>
          <p:spPr>
            <a:xfrm>
              <a:off x="-650022" y="4059797"/>
              <a:ext cx="523098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99" name="Google Shape;499;p30"/>
            <p:cNvCxnSpPr>
              <a:stCxn id="500" idx="3"/>
            </p:cNvCxnSpPr>
            <p:nvPr/>
          </p:nvCxnSpPr>
          <p:spPr>
            <a:xfrm rot="10800000" flipH="1">
              <a:off x="-489823" y="-3804"/>
              <a:ext cx="363900" cy="5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01" name="Google Shape;501;p30"/>
            <p:cNvCxnSpPr>
              <a:stCxn id="500" idx="1"/>
            </p:cNvCxnSpPr>
            <p:nvPr/>
          </p:nvCxnSpPr>
          <p:spPr>
            <a:xfrm rot="10800000" flipH="1">
              <a:off x="-489823" y="6091896"/>
              <a:ext cx="363900" cy="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00" name="Google Shape;500;p30"/>
            <p:cNvSpPr/>
            <p:nvPr/>
          </p:nvSpPr>
          <p:spPr>
            <a:xfrm rot="-54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16,92 cm</a:t>
              </a:r>
              <a:endParaRPr/>
            </a:p>
          </p:txBody>
        </p:sp>
        <p:cxnSp>
          <p:nvCxnSpPr>
            <p:cNvPr id="502" name="Google Shape;502;p30"/>
            <p:cNvCxnSpPr/>
            <p:nvPr/>
          </p:nvCxnSpPr>
          <p:spPr>
            <a:xfrm rot="-5400000">
              <a:off x="-3432384" y="3047196"/>
              <a:ext cx="60912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sp>
          <p:nvSpPr>
            <p:cNvPr id="503" name="Google Shape;503;p30"/>
            <p:cNvSpPr/>
            <p:nvPr/>
          </p:nvSpPr>
          <p:spPr>
            <a:xfrm rot="-54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11,28 cm</a:t>
              </a:r>
              <a:endParaRPr/>
            </a:p>
          </p:txBody>
        </p:sp>
        <p:cxnSp>
          <p:nvCxnSpPr>
            <p:cNvPr id="504" name="Google Shape;504;p30"/>
            <p:cNvCxnSpPr/>
            <p:nvPr/>
          </p:nvCxnSpPr>
          <p:spPr>
            <a:xfrm rot="-5400000">
              <a:off x="-2540284" y="2031996"/>
              <a:ext cx="40608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505" name="Google Shape;505;p30"/>
            <p:cNvCxnSpPr/>
            <p:nvPr/>
          </p:nvCxnSpPr>
          <p:spPr>
            <a:xfrm rot="10800000">
              <a:off x="-208461" y="6773298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06" name="Google Shape;506;p30"/>
            <p:cNvCxnSpPr/>
            <p:nvPr/>
          </p:nvCxnSpPr>
          <p:spPr>
            <a:xfrm rot="10800000">
              <a:off x="-216188" y="194396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07" name="Google Shape;507;p30"/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508" name="Google Shape;508;p30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509" name="Google Shape;509;p30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10" name="Google Shape;510;p30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511" name="Google Shape;511;p30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512" name="Google Shape;512;p30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30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30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" name="Google Shape;515;p30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516" name="Google Shape;516;p30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" name="Google Shape;517;p30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30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9" name="Google Shape;519;p30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520" name="Google Shape;520;p30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" name="Google Shape;521;p30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30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30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24" name="Google Shape;524;p30"/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5" name="Google Shape;525;p30"/>
            <p:cNvCxnSpPr>
              <a:stCxn id="512" idx="3"/>
              <a:endCxn id="516" idx="3"/>
            </p:cNvCxnSpPr>
            <p:nvPr/>
          </p:nvCxnSpPr>
          <p:spPr>
            <a:xfrm>
              <a:off x="12610441" y="212088"/>
              <a:ext cx="600" cy="956100"/>
            </a:xfrm>
            <a:prstGeom prst="bentConnector3">
              <a:avLst>
                <a:gd name="adj1" fmla="val 1025000"/>
              </a:avLst>
            </a:prstGeom>
            <a:noFill/>
            <a:ln w="9525" cap="sq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526" name="Google Shape;526;p30"/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Mørk blå og mørk grønn bakgrunn, skal alltid ha negativ tekst/logo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824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 blå lys">
  <p:cSld name="Deloverskrift blå lys">
    <p:bg>
      <p:bgPr>
        <a:solidFill>
          <a:srgbClr val="6FE9FF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1"/>
          <p:cNvSpPr txBox="1"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31"/>
          <p:cNvSpPr txBox="1"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31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31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31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533" name="Google Shape;533;p31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Deloverskrift blålys</a:t>
            </a:r>
            <a:endParaRPr/>
          </a:p>
        </p:txBody>
      </p:sp>
      <p:grpSp>
        <p:nvGrpSpPr>
          <p:cNvPr id="534" name="Google Shape;534;p31"/>
          <p:cNvGrpSpPr/>
          <p:nvPr/>
        </p:nvGrpSpPr>
        <p:grpSpPr>
          <a:xfrm>
            <a:off x="-800" y="-1306644"/>
            <a:ext cx="12194000" cy="1075437"/>
            <a:chOff x="-800" y="-1229864"/>
            <a:chExt cx="12194000" cy="1075437"/>
          </a:xfrm>
        </p:grpSpPr>
        <p:grpSp>
          <p:nvGrpSpPr>
            <p:cNvPr id="535" name="Google Shape;535;p31"/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</p:grpSpPr>
          <p:sp>
            <p:nvSpPr>
              <p:cNvPr id="536" name="Google Shape;536;p31"/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37" name="Google Shape;537;p31"/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38" name="Google Shape;538;p31"/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40" name="Google Shape;540;p31"/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41" name="Google Shape;541;p31"/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</p:grpSp>
        <p:cxnSp>
          <p:nvCxnSpPr>
            <p:cNvPr id="542" name="Google Shape;542;p31"/>
            <p:cNvCxnSpPr/>
            <p:nvPr/>
          </p:nvCxnSpPr>
          <p:spPr>
            <a:xfrm>
              <a:off x="2032200" y="-327852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3" name="Google Shape;543;p31"/>
            <p:cNvCxnSpPr>
              <a:stCxn id="544" idx="3"/>
            </p:cNvCxnSpPr>
            <p:nvPr/>
          </p:nvCxnSpPr>
          <p:spPr>
            <a:xfrm>
              <a:off x="4060800" y="-1010827"/>
              <a:ext cx="3600" cy="856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5" name="Google Shape;545;p31"/>
            <p:cNvCxnSpPr>
              <a:stCxn id="546" idx="3"/>
            </p:cNvCxnSpPr>
            <p:nvPr/>
          </p:nvCxnSpPr>
          <p:spPr>
            <a:xfrm>
              <a:off x="6090400" y="-887727"/>
              <a:ext cx="5400" cy="733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7" name="Google Shape;547;p31"/>
            <p:cNvCxnSpPr>
              <a:stCxn id="548" idx="1"/>
            </p:cNvCxnSpPr>
            <p:nvPr/>
          </p:nvCxnSpPr>
          <p:spPr>
            <a:xfrm>
              <a:off x="0" y="-1126825"/>
              <a:ext cx="0" cy="972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9" name="Google Shape;549;p31"/>
            <p:cNvCxnSpPr>
              <a:stCxn id="550" idx="3"/>
            </p:cNvCxnSpPr>
            <p:nvPr/>
          </p:nvCxnSpPr>
          <p:spPr>
            <a:xfrm>
              <a:off x="8128000" y="-764627"/>
              <a:ext cx="900" cy="610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1" name="Google Shape;551;p31"/>
            <p:cNvCxnSpPr>
              <a:stCxn id="552" idx="3"/>
            </p:cNvCxnSpPr>
            <p:nvPr/>
          </p:nvCxnSpPr>
          <p:spPr>
            <a:xfrm>
              <a:off x="12192000" y="-518425"/>
              <a:ext cx="1200" cy="363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3" name="Google Shape;553;p31"/>
            <p:cNvCxnSpPr>
              <a:stCxn id="554" idx="3"/>
            </p:cNvCxnSpPr>
            <p:nvPr/>
          </p:nvCxnSpPr>
          <p:spPr>
            <a:xfrm>
              <a:off x="10156824" y="-641527"/>
              <a:ext cx="4200" cy="486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555" name="Google Shape;555;p31"/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52" name="Google Shape;552;p31"/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33,87 cm</a:t>
                </a:r>
                <a:endParaRPr/>
              </a:p>
            </p:txBody>
          </p:sp>
          <p:cxnSp>
            <p:nvCxnSpPr>
              <p:cNvPr id="556" name="Google Shape;556;p31"/>
              <p:cNvCxnSpPr/>
              <p:nvPr/>
            </p:nvCxnSpPr>
            <p:spPr>
              <a:xfrm>
                <a:off x="0" y="-480093"/>
                <a:ext cx="12192000" cy="11297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557" name="Google Shape;557;p31"/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554" name="Google Shape;554;p31"/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28,20 cm</a:t>
                </a:r>
                <a:endParaRPr/>
              </a:p>
            </p:txBody>
          </p:sp>
          <p:cxnSp>
            <p:nvCxnSpPr>
              <p:cNvPr id="558" name="Google Shape;558;p31"/>
              <p:cNvCxnSpPr/>
              <p:nvPr/>
            </p:nvCxnSpPr>
            <p:spPr>
              <a:xfrm>
                <a:off x="0" y="-724066"/>
                <a:ext cx="1015682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559" name="Google Shape;559;p31"/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550" name="Google Shape;550;p31"/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22,56 cm</a:t>
                </a:r>
                <a:endParaRPr/>
              </a:p>
            </p:txBody>
          </p:sp>
          <p:cxnSp>
            <p:nvCxnSpPr>
              <p:cNvPr id="560" name="Google Shape;560;p31"/>
              <p:cNvCxnSpPr/>
              <p:nvPr/>
            </p:nvCxnSpPr>
            <p:spPr>
              <a:xfrm>
                <a:off x="0" y="-985856"/>
                <a:ext cx="8128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561" name="Google Shape;561;p31"/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546" name="Google Shape;546;p31"/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562" name="Google Shape;562;p31"/>
              <p:cNvCxnSpPr/>
              <p:nvPr/>
            </p:nvCxnSpPr>
            <p:spPr>
              <a:xfrm>
                <a:off x="0" y="-124764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563" name="Google Shape;563;p31"/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544" name="Google Shape;544;p31"/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564" name="Google Shape;564;p31"/>
              <p:cNvCxnSpPr/>
              <p:nvPr/>
            </p:nvCxnSpPr>
            <p:spPr>
              <a:xfrm>
                <a:off x="0" y="-150943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565" name="Google Shape;565;p31"/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548" name="Google Shape;548;p31"/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2,82 cm</a:t>
                </a:r>
                <a:endParaRPr/>
              </a:p>
            </p:txBody>
          </p:sp>
          <p:cxnSp>
            <p:nvCxnSpPr>
              <p:cNvPr id="566" name="Google Shape;566;p31"/>
              <p:cNvCxnSpPr/>
              <p:nvPr/>
            </p:nvCxnSpPr>
            <p:spPr>
              <a:xfrm>
                <a:off x="0" y="-1764452"/>
                <a:ext cx="1015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567" name="Google Shape;567;p31"/>
            <p:cNvCxnSpPr/>
            <p:nvPr/>
          </p:nvCxnSpPr>
          <p:spPr>
            <a:xfrm>
              <a:off x="1015200" y="-1113866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68" name="Google Shape;568;p31"/>
          <p:cNvGrpSpPr/>
          <p:nvPr/>
        </p:nvGrpSpPr>
        <p:grpSpPr>
          <a:xfrm>
            <a:off x="-715963" y="-4004"/>
            <a:ext cx="590565" cy="6862005"/>
            <a:chOff x="-715963" y="-4004"/>
            <a:chExt cx="590565" cy="6862005"/>
          </a:xfrm>
        </p:grpSpPr>
        <p:sp>
          <p:nvSpPr>
            <p:cNvPr id="569" name="Google Shape;569;p31"/>
            <p:cNvSpPr/>
            <p:nvPr/>
          </p:nvSpPr>
          <p:spPr>
            <a:xfrm rot="-5400000">
              <a:off x="-591311" y="6392613"/>
              <a:ext cx="765175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2,13 cm</a:t>
              </a: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 rot="-5400000">
              <a:off x="-1224723" y="4993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 rot="-5400000">
              <a:off x="-1224723" y="2961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 rot="-5400000">
              <a:off x="-1224723" y="929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cxnSp>
          <p:nvCxnSpPr>
            <p:cNvPr id="573" name="Google Shape;573;p31"/>
            <p:cNvCxnSpPr/>
            <p:nvPr/>
          </p:nvCxnSpPr>
          <p:spPr>
            <a:xfrm rot="10800000">
              <a:off x="-216188" y="397673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4" name="Google Shape;574;p31"/>
            <p:cNvCxnSpPr/>
            <p:nvPr/>
          </p:nvCxnSpPr>
          <p:spPr>
            <a:xfrm>
              <a:off x="-650022" y="4059797"/>
              <a:ext cx="523098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5" name="Google Shape;575;p31"/>
            <p:cNvCxnSpPr>
              <a:stCxn id="576" idx="3"/>
            </p:cNvCxnSpPr>
            <p:nvPr/>
          </p:nvCxnSpPr>
          <p:spPr>
            <a:xfrm rot="10800000" flipH="1">
              <a:off x="-489823" y="-3804"/>
              <a:ext cx="363900" cy="5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7" name="Google Shape;577;p31"/>
            <p:cNvCxnSpPr>
              <a:stCxn id="576" idx="1"/>
            </p:cNvCxnSpPr>
            <p:nvPr/>
          </p:nvCxnSpPr>
          <p:spPr>
            <a:xfrm rot="10800000" flipH="1">
              <a:off x="-489823" y="6091896"/>
              <a:ext cx="363900" cy="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76" name="Google Shape;576;p31"/>
            <p:cNvSpPr/>
            <p:nvPr/>
          </p:nvSpPr>
          <p:spPr>
            <a:xfrm rot="-54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16,92 cm</a:t>
              </a:r>
              <a:endParaRPr/>
            </a:p>
          </p:txBody>
        </p:sp>
        <p:cxnSp>
          <p:nvCxnSpPr>
            <p:cNvPr id="578" name="Google Shape;578;p31"/>
            <p:cNvCxnSpPr/>
            <p:nvPr/>
          </p:nvCxnSpPr>
          <p:spPr>
            <a:xfrm rot="-5400000">
              <a:off x="-3432384" y="3047196"/>
              <a:ext cx="60912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sp>
          <p:nvSpPr>
            <p:cNvPr id="579" name="Google Shape;579;p31"/>
            <p:cNvSpPr/>
            <p:nvPr/>
          </p:nvSpPr>
          <p:spPr>
            <a:xfrm rot="-54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11,28 cm</a:t>
              </a:r>
              <a:endParaRPr/>
            </a:p>
          </p:txBody>
        </p:sp>
        <p:cxnSp>
          <p:nvCxnSpPr>
            <p:cNvPr id="580" name="Google Shape;580;p31"/>
            <p:cNvCxnSpPr/>
            <p:nvPr/>
          </p:nvCxnSpPr>
          <p:spPr>
            <a:xfrm rot="-5400000">
              <a:off x="-2540284" y="2031996"/>
              <a:ext cx="40608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581" name="Google Shape;581;p31"/>
            <p:cNvCxnSpPr/>
            <p:nvPr/>
          </p:nvCxnSpPr>
          <p:spPr>
            <a:xfrm rot="10800000">
              <a:off x="-208461" y="6773298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82" name="Google Shape;582;p31"/>
            <p:cNvCxnSpPr/>
            <p:nvPr/>
          </p:nvCxnSpPr>
          <p:spPr>
            <a:xfrm rot="10800000">
              <a:off x="-216188" y="194396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83" name="Google Shape;583;p31"/>
          <p:cNvSpPr txBox="1"/>
          <p:nvPr/>
        </p:nvSpPr>
        <p:spPr>
          <a:xfrm>
            <a:off x="0" y="-213030"/>
            <a:ext cx="846888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Oslo 2019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2702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loverskrift grønn">
  <p:cSld name="Deloverskrift grønn">
    <p:bg>
      <p:bgPr>
        <a:solidFill>
          <a:schemeClr val="accen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2"/>
          <p:cNvSpPr txBox="1"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32"/>
          <p:cNvSpPr txBox="1"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32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32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32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590" name="Google Shape;590;p32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Deloverskrift grønn</a:t>
            </a:r>
            <a:endParaRPr/>
          </a:p>
        </p:txBody>
      </p:sp>
      <p:pic>
        <p:nvPicPr>
          <p:cNvPr id="591" name="Google Shape;59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200" y="6298809"/>
            <a:ext cx="688336" cy="355181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2"/>
          <p:cNvSpPr txBox="1"/>
          <p:nvPr/>
        </p:nvSpPr>
        <p:spPr>
          <a:xfrm>
            <a:off x="0" y="-213030"/>
            <a:ext cx="688336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Oslo 2019</a:t>
            </a:r>
            <a:endParaRPr/>
          </a:p>
        </p:txBody>
      </p:sp>
      <p:grpSp>
        <p:nvGrpSpPr>
          <p:cNvPr id="593" name="Google Shape;593;p32"/>
          <p:cNvGrpSpPr/>
          <p:nvPr/>
        </p:nvGrpSpPr>
        <p:grpSpPr>
          <a:xfrm>
            <a:off x="-800" y="-1306644"/>
            <a:ext cx="12194000" cy="1075437"/>
            <a:chOff x="-800" y="-1229864"/>
            <a:chExt cx="12194000" cy="1075437"/>
          </a:xfrm>
        </p:grpSpPr>
        <p:grpSp>
          <p:nvGrpSpPr>
            <p:cNvPr id="594" name="Google Shape;594;p32"/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</p:grpSpPr>
          <p:sp>
            <p:nvSpPr>
              <p:cNvPr id="595" name="Google Shape;595;p32"/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96" name="Google Shape;596;p32"/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97" name="Google Shape;597;p32"/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99" name="Google Shape;599;p32"/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600" name="Google Shape;600;p32"/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</p:grpSp>
        <p:cxnSp>
          <p:nvCxnSpPr>
            <p:cNvPr id="601" name="Google Shape;601;p32"/>
            <p:cNvCxnSpPr/>
            <p:nvPr/>
          </p:nvCxnSpPr>
          <p:spPr>
            <a:xfrm>
              <a:off x="2032200" y="-327852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2" name="Google Shape;602;p32"/>
            <p:cNvCxnSpPr>
              <a:stCxn id="603" idx="3"/>
            </p:cNvCxnSpPr>
            <p:nvPr/>
          </p:nvCxnSpPr>
          <p:spPr>
            <a:xfrm>
              <a:off x="4060800" y="-1010827"/>
              <a:ext cx="3600" cy="856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4" name="Google Shape;604;p32"/>
            <p:cNvCxnSpPr>
              <a:stCxn id="605" idx="3"/>
            </p:cNvCxnSpPr>
            <p:nvPr/>
          </p:nvCxnSpPr>
          <p:spPr>
            <a:xfrm>
              <a:off x="6090400" y="-887727"/>
              <a:ext cx="5400" cy="733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6" name="Google Shape;606;p32"/>
            <p:cNvCxnSpPr>
              <a:stCxn id="607" idx="1"/>
            </p:cNvCxnSpPr>
            <p:nvPr/>
          </p:nvCxnSpPr>
          <p:spPr>
            <a:xfrm>
              <a:off x="0" y="-1126825"/>
              <a:ext cx="0" cy="972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8" name="Google Shape;608;p32"/>
            <p:cNvCxnSpPr>
              <a:stCxn id="609" idx="3"/>
            </p:cNvCxnSpPr>
            <p:nvPr/>
          </p:nvCxnSpPr>
          <p:spPr>
            <a:xfrm>
              <a:off x="8128000" y="-764627"/>
              <a:ext cx="900" cy="610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10" name="Google Shape;610;p32"/>
            <p:cNvCxnSpPr>
              <a:stCxn id="611" idx="3"/>
            </p:cNvCxnSpPr>
            <p:nvPr/>
          </p:nvCxnSpPr>
          <p:spPr>
            <a:xfrm>
              <a:off x="12192000" y="-518425"/>
              <a:ext cx="1200" cy="363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12" name="Google Shape;612;p32"/>
            <p:cNvCxnSpPr>
              <a:stCxn id="613" idx="3"/>
            </p:cNvCxnSpPr>
            <p:nvPr/>
          </p:nvCxnSpPr>
          <p:spPr>
            <a:xfrm>
              <a:off x="10156824" y="-641527"/>
              <a:ext cx="4200" cy="486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614" name="Google Shape;614;p32"/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611" name="Google Shape;611;p32"/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33,87 cm</a:t>
                </a:r>
                <a:endParaRPr/>
              </a:p>
            </p:txBody>
          </p:sp>
          <p:cxnSp>
            <p:nvCxnSpPr>
              <p:cNvPr id="615" name="Google Shape;615;p32"/>
              <p:cNvCxnSpPr/>
              <p:nvPr/>
            </p:nvCxnSpPr>
            <p:spPr>
              <a:xfrm>
                <a:off x="0" y="-480093"/>
                <a:ext cx="12192000" cy="11297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16" name="Google Shape;616;p32"/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613" name="Google Shape;613;p32"/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28,20 cm</a:t>
                </a:r>
                <a:endParaRPr/>
              </a:p>
            </p:txBody>
          </p:sp>
          <p:cxnSp>
            <p:nvCxnSpPr>
              <p:cNvPr id="617" name="Google Shape;617;p32"/>
              <p:cNvCxnSpPr/>
              <p:nvPr/>
            </p:nvCxnSpPr>
            <p:spPr>
              <a:xfrm>
                <a:off x="0" y="-724066"/>
                <a:ext cx="1015682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18" name="Google Shape;618;p32"/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609" name="Google Shape;609;p32"/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22,56 cm</a:t>
                </a:r>
                <a:endParaRPr/>
              </a:p>
            </p:txBody>
          </p:sp>
          <p:cxnSp>
            <p:nvCxnSpPr>
              <p:cNvPr id="619" name="Google Shape;619;p32"/>
              <p:cNvCxnSpPr/>
              <p:nvPr/>
            </p:nvCxnSpPr>
            <p:spPr>
              <a:xfrm>
                <a:off x="0" y="-985856"/>
                <a:ext cx="8128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20" name="Google Shape;620;p32"/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605" name="Google Shape;605;p32"/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621" name="Google Shape;621;p32"/>
              <p:cNvCxnSpPr/>
              <p:nvPr/>
            </p:nvCxnSpPr>
            <p:spPr>
              <a:xfrm>
                <a:off x="0" y="-124764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22" name="Google Shape;622;p32"/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603" name="Google Shape;603;p32"/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623" name="Google Shape;623;p32"/>
              <p:cNvCxnSpPr/>
              <p:nvPr/>
            </p:nvCxnSpPr>
            <p:spPr>
              <a:xfrm>
                <a:off x="0" y="-150943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24" name="Google Shape;624;p32"/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607" name="Google Shape;607;p32"/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2,82 cm</a:t>
                </a:r>
                <a:endParaRPr/>
              </a:p>
            </p:txBody>
          </p:sp>
          <p:cxnSp>
            <p:nvCxnSpPr>
              <p:cNvPr id="625" name="Google Shape;625;p32"/>
              <p:cNvCxnSpPr/>
              <p:nvPr/>
            </p:nvCxnSpPr>
            <p:spPr>
              <a:xfrm>
                <a:off x="0" y="-1764452"/>
                <a:ext cx="1015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626" name="Google Shape;626;p32"/>
            <p:cNvCxnSpPr/>
            <p:nvPr/>
          </p:nvCxnSpPr>
          <p:spPr>
            <a:xfrm>
              <a:off x="1015200" y="-1113866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27" name="Google Shape;627;p32"/>
          <p:cNvGrpSpPr/>
          <p:nvPr/>
        </p:nvGrpSpPr>
        <p:grpSpPr>
          <a:xfrm>
            <a:off x="-715963" y="-4004"/>
            <a:ext cx="590565" cy="6862005"/>
            <a:chOff x="-715963" y="-4004"/>
            <a:chExt cx="590565" cy="6862005"/>
          </a:xfrm>
        </p:grpSpPr>
        <p:sp>
          <p:nvSpPr>
            <p:cNvPr id="628" name="Google Shape;628;p32"/>
            <p:cNvSpPr/>
            <p:nvPr/>
          </p:nvSpPr>
          <p:spPr>
            <a:xfrm rot="-5400000">
              <a:off x="-591311" y="6392613"/>
              <a:ext cx="765175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2,13 cm</a:t>
              </a: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 rot="-5400000">
              <a:off x="-1224723" y="4993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 rot="-5400000">
              <a:off x="-1224723" y="2961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 rot="-5400000">
              <a:off x="-1224723" y="929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cxnSp>
          <p:nvCxnSpPr>
            <p:cNvPr id="632" name="Google Shape;632;p32"/>
            <p:cNvCxnSpPr/>
            <p:nvPr/>
          </p:nvCxnSpPr>
          <p:spPr>
            <a:xfrm rot="10800000">
              <a:off x="-216188" y="397673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3" name="Google Shape;633;p32"/>
            <p:cNvCxnSpPr/>
            <p:nvPr/>
          </p:nvCxnSpPr>
          <p:spPr>
            <a:xfrm>
              <a:off x="-650022" y="4059797"/>
              <a:ext cx="523098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4" name="Google Shape;634;p32"/>
            <p:cNvCxnSpPr>
              <a:stCxn id="635" idx="3"/>
            </p:cNvCxnSpPr>
            <p:nvPr/>
          </p:nvCxnSpPr>
          <p:spPr>
            <a:xfrm rot="10800000" flipH="1">
              <a:off x="-489823" y="-3804"/>
              <a:ext cx="363900" cy="5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6" name="Google Shape;636;p32"/>
            <p:cNvCxnSpPr>
              <a:stCxn id="635" idx="1"/>
            </p:cNvCxnSpPr>
            <p:nvPr/>
          </p:nvCxnSpPr>
          <p:spPr>
            <a:xfrm rot="10800000" flipH="1">
              <a:off x="-489823" y="6091896"/>
              <a:ext cx="363900" cy="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5" name="Google Shape;635;p32"/>
            <p:cNvSpPr/>
            <p:nvPr/>
          </p:nvSpPr>
          <p:spPr>
            <a:xfrm rot="-54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16,92 cm</a:t>
              </a:r>
              <a:endParaRPr/>
            </a:p>
          </p:txBody>
        </p:sp>
        <p:cxnSp>
          <p:nvCxnSpPr>
            <p:cNvPr id="637" name="Google Shape;637;p32"/>
            <p:cNvCxnSpPr/>
            <p:nvPr/>
          </p:nvCxnSpPr>
          <p:spPr>
            <a:xfrm rot="-5400000">
              <a:off x="-3432384" y="3047196"/>
              <a:ext cx="60912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sp>
          <p:nvSpPr>
            <p:cNvPr id="638" name="Google Shape;638;p32"/>
            <p:cNvSpPr/>
            <p:nvPr/>
          </p:nvSpPr>
          <p:spPr>
            <a:xfrm rot="-54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11,28 cm</a:t>
              </a:r>
              <a:endParaRPr/>
            </a:p>
          </p:txBody>
        </p:sp>
        <p:cxnSp>
          <p:nvCxnSpPr>
            <p:cNvPr id="639" name="Google Shape;639;p32"/>
            <p:cNvCxnSpPr/>
            <p:nvPr/>
          </p:nvCxnSpPr>
          <p:spPr>
            <a:xfrm rot="-5400000">
              <a:off x="-2540284" y="2031996"/>
              <a:ext cx="40608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640" name="Google Shape;640;p32"/>
            <p:cNvCxnSpPr/>
            <p:nvPr/>
          </p:nvCxnSpPr>
          <p:spPr>
            <a:xfrm rot="10800000">
              <a:off x="-208461" y="6773298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1" name="Google Shape;641;p32"/>
            <p:cNvCxnSpPr/>
            <p:nvPr/>
          </p:nvCxnSpPr>
          <p:spPr>
            <a:xfrm rot="10800000">
              <a:off x="-216188" y="194396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42" name="Google Shape;642;p32"/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3" name="Google Shape;643;p32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4" name="Google Shape;644;p32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45" name="Google Shape;645;p32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46" name="Google Shape;646;p32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647" name="Google Shape;647;p32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8" name="Google Shape;648;p32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9" name="Google Shape;649;p32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0" name="Google Shape;650;p32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651" name="Google Shape;651;p32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2" name="Google Shape;652;p32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3" name="Google Shape;653;p32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4" name="Google Shape;654;p32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55" name="Google Shape;655;p32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6" name="Google Shape;656;p32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7" name="Google Shape;657;p32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8" name="Google Shape;658;p32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59" name="Google Shape;659;p32"/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0" name="Google Shape;660;p32"/>
            <p:cNvCxnSpPr>
              <a:stCxn id="647" idx="3"/>
              <a:endCxn id="651" idx="3"/>
            </p:cNvCxnSpPr>
            <p:nvPr/>
          </p:nvCxnSpPr>
          <p:spPr>
            <a:xfrm>
              <a:off x="12610441" y="212088"/>
              <a:ext cx="600" cy="956100"/>
            </a:xfrm>
            <a:prstGeom prst="bentConnector3">
              <a:avLst>
                <a:gd name="adj1" fmla="val 1025000"/>
              </a:avLst>
            </a:prstGeom>
            <a:noFill/>
            <a:ln w="9525" cap="sq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661" name="Google Shape;661;p32"/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Mørk blå og mørk grønn bakgrunn, skal alltid ha negativ tekst/logo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7647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 grønn lys">
  <p:cSld name="Deloverskrift grønn lys">
    <p:bg>
      <p:bgPr>
        <a:solidFill>
          <a:schemeClr val="accent2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3"/>
          <p:cNvSpPr txBox="1"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3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33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33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668" name="Google Shape;668;p33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Deloverskrift grønn lys</a:t>
            </a:r>
            <a:endParaRPr/>
          </a:p>
        </p:txBody>
      </p:sp>
      <p:grpSp>
        <p:nvGrpSpPr>
          <p:cNvPr id="669" name="Google Shape;669;p33"/>
          <p:cNvGrpSpPr/>
          <p:nvPr/>
        </p:nvGrpSpPr>
        <p:grpSpPr>
          <a:xfrm>
            <a:off x="-800" y="-1306644"/>
            <a:ext cx="12194000" cy="1075437"/>
            <a:chOff x="-800" y="-1229864"/>
            <a:chExt cx="12194000" cy="1075437"/>
          </a:xfrm>
        </p:grpSpPr>
        <p:grpSp>
          <p:nvGrpSpPr>
            <p:cNvPr id="670" name="Google Shape;670;p33"/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</p:grpSpPr>
          <p:sp>
            <p:nvSpPr>
              <p:cNvPr id="671" name="Google Shape;671;p33"/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674" name="Google Shape;674;p33"/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675" name="Google Shape;675;p33"/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676" name="Google Shape;676;p33"/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</p:grpSp>
        <p:cxnSp>
          <p:nvCxnSpPr>
            <p:cNvPr id="677" name="Google Shape;677;p33"/>
            <p:cNvCxnSpPr/>
            <p:nvPr/>
          </p:nvCxnSpPr>
          <p:spPr>
            <a:xfrm>
              <a:off x="2032200" y="-327852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78" name="Google Shape;678;p33"/>
            <p:cNvCxnSpPr>
              <a:stCxn id="679" idx="3"/>
            </p:cNvCxnSpPr>
            <p:nvPr/>
          </p:nvCxnSpPr>
          <p:spPr>
            <a:xfrm>
              <a:off x="4060800" y="-1010827"/>
              <a:ext cx="3600" cy="856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0" name="Google Shape;680;p33"/>
            <p:cNvCxnSpPr>
              <a:stCxn id="681" idx="3"/>
            </p:cNvCxnSpPr>
            <p:nvPr/>
          </p:nvCxnSpPr>
          <p:spPr>
            <a:xfrm>
              <a:off x="6090400" y="-887727"/>
              <a:ext cx="5400" cy="733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2" name="Google Shape;682;p33"/>
            <p:cNvCxnSpPr>
              <a:stCxn id="683" idx="1"/>
            </p:cNvCxnSpPr>
            <p:nvPr/>
          </p:nvCxnSpPr>
          <p:spPr>
            <a:xfrm>
              <a:off x="0" y="-1126825"/>
              <a:ext cx="0" cy="972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4" name="Google Shape;684;p33"/>
            <p:cNvCxnSpPr>
              <a:stCxn id="685" idx="3"/>
            </p:cNvCxnSpPr>
            <p:nvPr/>
          </p:nvCxnSpPr>
          <p:spPr>
            <a:xfrm>
              <a:off x="8128000" y="-764627"/>
              <a:ext cx="900" cy="610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6" name="Google Shape;686;p33"/>
            <p:cNvCxnSpPr>
              <a:stCxn id="687" idx="3"/>
            </p:cNvCxnSpPr>
            <p:nvPr/>
          </p:nvCxnSpPr>
          <p:spPr>
            <a:xfrm>
              <a:off x="12192000" y="-518425"/>
              <a:ext cx="1200" cy="363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8" name="Google Shape;688;p33"/>
            <p:cNvCxnSpPr>
              <a:stCxn id="689" idx="3"/>
            </p:cNvCxnSpPr>
            <p:nvPr/>
          </p:nvCxnSpPr>
          <p:spPr>
            <a:xfrm>
              <a:off x="10156824" y="-641527"/>
              <a:ext cx="4200" cy="486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690" name="Google Shape;690;p33"/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687" name="Google Shape;687;p33"/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33,87 cm</a:t>
                </a:r>
                <a:endParaRPr/>
              </a:p>
            </p:txBody>
          </p:sp>
          <p:cxnSp>
            <p:nvCxnSpPr>
              <p:cNvPr id="691" name="Google Shape;691;p33"/>
              <p:cNvCxnSpPr/>
              <p:nvPr/>
            </p:nvCxnSpPr>
            <p:spPr>
              <a:xfrm>
                <a:off x="0" y="-480093"/>
                <a:ext cx="12192000" cy="11297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92" name="Google Shape;692;p33"/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689" name="Google Shape;689;p33"/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28,20 cm</a:t>
                </a:r>
                <a:endParaRPr/>
              </a:p>
            </p:txBody>
          </p:sp>
          <p:cxnSp>
            <p:nvCxnSpPr>
              <p:cNvPr id="693" name="Google Shape;693;p33"/>
              <p:cNvCxnSpPr/>
              <p:nvPr/>
            </p:nvCxnSpPr>
            <p:spPr>
              <a:xfrm>
                <a:off x="0" y="-724066"/>
                <a:ext cx="1015682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94" name="Google Shape;694;p33"/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685" name="Google Shape;685;p33"/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22,56 cm</a:t>
                </a:r>
                <a:endParaRPr/>
              </a:p>
            </p:txBody>
          </p:sp>
          <p:cxnSp>
            <p:nvCxnSpPr>
              <p:cNvPr id="695" name="Google Shape;695;p33"/>
              <p:cNvCxnSpPr/>
              <p:nvPr/>
            </p:nvCxnSpPr>
            <p:spPr>
              <a:xfrm>
                <a:off x="0" y="-985856"/>
                <a:ext cx="8128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96" name="Google Shape;696;p33"/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681" name="Google Shape;681;p33"/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697" name="Google Shape;697;p33"/>
              <p:cNvCxnSpPr/>
              <p:nvPr/>
            </p:nvCxnSpPr>
            <p:spPr>
              <a:xfrm>
                <a:off x="0" y="-124764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698" name="Google Shape;698;p33"/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679" name="Google Shape;679;p33"/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699" name="Google Shape;699;p33"/>
              <p:cNvCxnSpPr/>
              <p:nvPr/>
            </p:nvCxnSpPr>
            <p:spPr>
              <a:xfrm>
                <a:off x="0" y="-150943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700" name="Google Shape;700;p33"/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683" name="Google Shape;683;p33"/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2,82 cm</a:t>
                </a:r>
                <a:endParaRPr/>
              </a:p>
            </p:txBody>
          </p:sp>
          <p:cxnSp>
            <p:nvCxnSpPr>
              <p:cNvPr id="701" name="Google Shape;701;p33"/>
              <p:cNvCxnSpPr/>
              <p:nvPr/>
            </p:nvCxnSpPr>
            <p:spPr>
              <a:xfrm>
                <a:off x="0" y="-1764452"/>
                <a:ext cx="1015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702" name="Google Shape;702;p33"/>
            <p:cNvCxnSpPr/>
            <p:nvPr/>
          </p:nvCxnSpPr>
          <p:spPr>
            <a:xfrm>
              <a:off x="1015200" y="-1113866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03" name="Google Shape;703;p33"/>
          <p:cNvGrpSpPr/>
          <p:nvPr/>
        </p:nvGrpSpPr>
        <p:grpSpPr>
          <a:xfrm>
            <a:off x="-715963" y="-4004"/>
            <a:ext cx="590565" cy="6862005"/>
            <a:chOff x="-715963" y="-4004"/>
            <a:chExt cx="590565" cy="6862005"/>
          </a:xfrm>
        </p:grpSpPr>
        <p:sp>
          <p:nvSpPr>
            <p:cNvPr id="704" name="Google Shape;704;p33"/>
            <p:cNvSpPr/>
            <p:nvPr/>
          </p:nvSpPr>
          <p:spPr>
            <a:xfrm rot="-5400000">
              <a:off x="-591311" y="6392613"/>
              <a:ext cx="765175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2,13 cm</a:t>
              </a: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 rot="-5400000">
              <a:off x="-1224723" y="4993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 rot="-5400000">
              <a:off x="-1224723" y="2961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 rot="-5400000">
              <a:off x="-1224723" y="929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cxnSp>
          <p:nvCxnSpPr>
            <p:cNvPr id="708" name="Google Shape;708;p33"/>
            <p:cNvCxnSpPr/>
            <p:nvPr/>
          </p:nvCxnSpPr>
          <p:spPr>
            <a:xfrm rot="10800000">
              <a:off x="-216188" y="397673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9" name="Google Shape;709;p33"/>
            <p:cNvCxnSpPr/>
            <p:nvPr/>
          </p:nvCxnSpPr>
          <p:spPr>
            <a:xfrm>
              <a:off x="-650022" y="4059797"/>
              <a:ext cx="523098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0" name="Google Shape;710;p33"/>
            <p:cNvCxnSpPr>
              <a:stCxn id="711" idx="3"/>
            </p:cNvCxnSpPr>
            <p:nvPr/>
          </p:nvCxnSpPr>
          <p:spPr>
            <a:xfrm rot="10800000" flipH="1">
              <a:off x="-489823" y="-3804"/>
              <a:ext cx="363900" cy="5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2" name="Google Shape;712;p33"/>
            <p:cNvCxnSpPr>
              <a:stCxn id="711" idx="1"/>
            </p:cNvCxnSpPr>
            <p:nvPr/>
          </p:nvCxnSpPr>
          <p:spPr>
            <a:xfrm rot="10800000" flipH="1">
              <a:off x="-489823" y="6091896"/>
              <a:ext cx="363900" cy="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11" name="Google Shape;711;p33"/>
            <p:cNvSpPr/>
            <p:nvPr/>
          </p:nvSpPr>
          <p:spPr>
            <a:xfrm rot="-54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16,92 cm</a:t>
              </a:r>
              <a:endParaRPr/>
            </a:p>
          </p:txBody>
        </p:sp>
        <p:cxnSp>
          <p:nvCxnSpPr>
            <p:cNvPr id="713" name="Google Shape;713;p33"/>
            <p:cNvCxnSpPr/>
            <p:nvPr/>
          </p:nvCxnSpPr>
          <p:spPr>
            <a:xfrm rot="-5400000">
              <a:off x="-3432384" y="3047196"/>
              <a:ext cx="60912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sp>
          <p:nvSpPr>
            <p:cNvPr id="714" name="Google Shape;714;p33"/>
            <p:cNvSpPr/>
            <p:nvPr/>
          </p:nvSpPr>
          <p:spPr>
            <a:xfrm rot="-54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11,28 cm</a:t>
              </a:r>
              <a:endParaRPr/>
            </a:p>
          </p:txBody>
        </p:sp>
        <p:cxnSp>
          <p:nvCxnSpPr>
            <p:cNvPr id="715" name="Google Shape;715;p33"/>
            <p:cNvCxnSpPr/>
            <p:nvPr/>
          </p:nvCxnSpPr>
          <p:spPr>
            <a:xfrm rot="-5400000">
              <a:off x="-2540284" y="2031996"/>
              <a:ext cx="40608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716" name="Google Shape;716;p33"/>
            <p:cNvCxnSpPr/>
            <p:nvPr/>
          </p:nvCxnSpPr>
          <p:spPr>
            <a:xfrm rot="10800000">
              <a:off x="-208461" y="6773298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7" name="Google Shape;717;p33"/>
            <p:cNvCxnSpPr/>
            <p:nvPr/>
          </p:nvCxnSpPr>
          <p:spPr>
            <a:xfrm rot="10800000">
              <a:off x="-216188" y="194396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18" name="Google Shape;718;p33"/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Oslo 2019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7374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 rød">
  <p:cSld name="Deloverskrift rød">
    <p:bg>
      <p:bgPr>
        <a:solidFill>
          <a:schemeClr val="accent5"/>
        </a:solid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4"/>
          <p:cNvSpPr txBox="1"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34"/>
          <p:cNvSpPr txBox="1"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2" name="Google Shape;722;p34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34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34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725" name="Google Shape;725;p34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Deloverskrift rød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7236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 beige">
  <p:cSld name="Deloverskrift beige">
    <p:bg>
      <p:bgPr>
        <a:solidFill>
          <a:schemeClr val="lt2"/>
        </a:soli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5"/>
          <p:cNvSpPr txBox="1"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35"/>
          <p:cNvSpPr txBox="1"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9" name="Google Shape;729;p35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35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35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732" name="Google Shape;732;p35"/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Deloverskrift beige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176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n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3" r="4192" b="15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649600" y="2030400"/>
            <a:ext cx="5395879" cy="20345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  <a:prstGeom prst="rect">
            <a:avLst/>
          </a:prstGeom>
        </p:spPr>
        <p:txBody>
          <a:bodyPr/>
          <a:lstStyle/>
          <a:p>
            <a:fld id="{F29D7420-2B41-5A47-8224-27AB9025098A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  <a:prstGeom prst="rect">
            <a:avLst/>
          </a:prstGeo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grpSp>
        <p:nvGrpSpPr>
          <p:cNvPr id="7" name="Gruppe 6"/>
          <p:cNvGrpSpPr/>
          <p:nvPr userDrawn="1"/>
        </p:nvGrpSpPr>
        <p:grpSpPr>
          <a:xfrm>
            <a:off x="649600" y="0"/>
            <a:ext cx="2030400" cy="2030400"/>
            <a:chOff x="649600" y="0"/>
            <a:chExt cx="2030400" cy="2030400"/>
          </a:xfrm>
        </p:grpSpPr>
        <p:sp>
          <p:nvSpPr>
            <p:cNvPr id="15" name="Ellipse 14"/>
            <p:cNvSpPr/>
            <p:nvPr userDrawn="1"/>
          </p:nvSpPr>
          <p:spPr>
            <a:xfrm>
              <a:off x="649600" y="0"/>
              <a:ext cx="2030400" cy="2030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519149A9-FDA1-A64B-97A5-C26D292931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4800" y="491403"/>
              <a:ext cx="1080000" cy="1080000"/>
            </a:xfrm>
            <a:prstGeom prst="rect">
              <a:avLst/>
            </a:prstGeom>
          </p:spPr>
        </p:pic>
      </p:grpSp>
      <p:sp>
        <p:nvSpPr>
          <p:cNvPr id="11" name="TekstSylinder 10"/>
          <p:cNvSpPr txBox="1"/>
          <p:nvPr userDrawn="1"/>
        </p:nvSpPr>
        <p:spPr>
          <a:xfrm>
            <a:off x="10253136" y="6525743"/>
            <a:ext cx="1820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900">
                <a:solidFill>
                  <a:schemeClr val="bg1"/>
                </a:solidFill>
              </a:rPr>
              <a:t>Foto: Benjamin Pham</a:t>
            </a:r>
          </a:p>
        </p:txBody>
      </p:sp>
    </p:spTree>
    <p:extLst>
      <p:ext uri="{BB962C8B-B14F-4D97-AF65-F5344CB8AC3E}">
        <p14:creationId xmlns:p14="http://schemas.microsoft.com/office/powerpoint/2010/main" val="36356800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>
  <p:cSld name="Tittel og innhold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6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6"/>
          <p:cNvSpPr txBox="1">
            <a:spLocks noGrp="1"/>
          </p:cNvSpPr>
          <p:nvPr>
            <p:ph type="body" idx="1"/>
          </p:nvPr>
        </p:nvSpPr>
        <p:spPr>
          <a:xfrm>
            <a:off x="695326" y="2032001"/>
            <a:ext cx="9469438" cy="406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6" name="Google Shape;736;p36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6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36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567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7"/>
          <p:cNvSpPr txBox="1"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7"/>
          <p:cNvSpPr txBox="1">
            <a:spLocks noGrp="1"/>
          </p:cNvSpPr>
          <p:nvPr>
            <p:ph type="body" idx="1"/>
          </p:nvPr>
        </p:nvSpPr>
        <p:spPr>
          <a:xfrm>
            <a:off x="695325" y="2032000"/>
            <a:ext cx="5181600" cy="406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2" name="Google Shape;742;p37"/>
          <p:cNvSpPr txBox="1">
            <a:spLocks noGrp="1"/>
          </p:cNvSpPr>
          <p:nvPr>
            <p:ph type="body" idx="2"/>
          </p:nvPr>
        </p:nvSpPr>
        <p:spPr>
          <a:xfrm>
            <a:off x="6315074" y="2032000"/>
            <a:ext cx="5181600" cy="406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3" name="Google Shape;743;p37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37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37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603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innholdsdel">
  <p:cSld name="En innholdsdel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8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38"/>
          <p:cNvSpPr txBox="1">
            <a:spLocks noGrp="1"/>
          </p:cNvSpPr>
          <p:nvPr>
            <p:ph type="body" idx="1"/>
          </p:nvPr>
        </p:nvSpPr>
        <p:spPr>
          <a:xfrm>
            <a:off x="695325" y="2032000"/>
            <a:ext cx="5181600" cy="406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9" name="Google Shape;749;p38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38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8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664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 innholdsdeler">
  <p:cSld name="Tre innholdsdeler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9"/>
          <p:cNvSpPr txBox="1"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39"/>
          <p:cNvSpPr txBox="1">
            <a:spLocks noGrp="1"/>
          </p:cNvSpPr>
          <p:nvPr>
            <p:ph type="body" idx="1"/>
          </p:nvPr>
        </p:nvSpPr>
        <p:spPr>
          <a:xfrm>
            <a:off x="695325" y="2032000"/>
            <a:ext cx="2794087" cy="406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5" name="Google Shape;755;p39"/>
          <p:cNvSpPr txBox="1">
            <a:spLocks noGrp="1"/>
          </p:cNvSpPr>
          <p:nvPr>
            <p:ph type="body" idx="2"/>
          </p:nvPr>
        </p:nvSpPr>
        <p:spPr>
          <a:xfrm>
            <a:off x="4064001" y="2032000"/>
            <a:ext cx="3370812" cy="406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6" name="Google Shape;756;p39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39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39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759" name="Google Shape;759;p39"/>
          <p:cNvSpPr txBox="1">
            <a:spLocks noGrp="1"/>
          </p:cNvSpPr>
          <p:nvPr>
            <p:ph type="body" idx="3"/>
          </p:nvPr>
        </p:nvSpPr>
        <p:spPr>
          <a:xfrm>
            <a:off x="8125862" y="2032000"/>
            <a:ext cx="3370812" cy="406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130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bilde høyre">
  <p:cSld name="innhold bilde høyre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695325" y="720001"/>
            <a:ext cx="5400675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40"/>
          <p:cNvSpPr txBox="1">
            <a:spLocks noGrp="1"/>
          </p:cNvSpPr>
          <p:nvPr>
            <p:ph type="body" idx="1"/>
          </p:nvPr>
        </p:nvSpPr>
        <p:spPr>
          <a:xfrm>
            <a:off x="695325" y="2032001"/>
            <a:ext cx="5400675" cy="392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40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40"/>
          <p:cNvSpPr txBox="1">
            <a:spLocks noGrp="1"/>
          </p:cNvSpPr>
          <p:nvPr>
            <p:ph type="ftr" idx="11"/>
          </p:nvPr>
        </p:nvSpPr>
        <p:spPr>
          <a:xfrm>
            <a:off x="2027199" y="6292849"/>
            <a:ext cx="406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40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766" name="Google Shape;766;p40"/>
          <p:cNvSpPr>
            <a:spLocks noGrp="1"/>
          </p:cNvSpPr>
          <p:nvPr>
            <p:ph type="pic" idx="2"/>
          </p:nvPr>
        </p:nvSpPr>
        <p:spPr>
          <a:xfrm>
            <a:off x="6091200" y="0"/>
            <a:ext cx="60912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3962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at positiv">
  <p:cSld name="Sitat positiv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1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41"/>
          <p:cNvSpPr txBox="1">
            <a:spLocks noGrp="1"/>
          </p:cNvSpPr>
          <p:nvPr>
            <p:ph type="body" idx="1"/>
          </p:nvPr>
        </p:nvSpPr>
        <p:spPr>
          <a:xfrm>
            <a:off x="695326" y="2032001"/>
            <a:ext cx="9469438" cy="406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82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0" name="Google Shape;770;p41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41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41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877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tat negativ">
  <p:cSld name="Sitat negativ">
    <p:bg>
      <p:bgPr>
        <a:solidFill>
          <a:schemeClr val="dk2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2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42"/>
          <p:cNvSpPr txBox="1">
            <a:spLocks noGrp="1"/>
          </p:cNvSpPr>
          <p:nvPr>
            <p:ph type="body" idx="1"/>
          </p:nvPr>
        </p:nvSpPr>
        <p:spPr>
          <a:xfrm>
            <a:off x="695326" y="2032001"/>
            <a:ext cx="9469438" cy="406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82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6" name="Google Shape;776;p42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42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42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779" name="Google Shape;779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200" y="6298809"/>
            <a:ext cx="688336" cy="355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0" name="Google Shape;780;p42"/>
          <p:cNvGrpSpPr/>
          <p:nvPr/>
        </p:nvGrpSpPr>
        <p:grpSpPr>
          <a:xfrm>
            <a:off x="-715964" y="-1306644"/>
            <a:ext cx="12909164" cy="8164645"/>
            <a:chOff x="-715963" y="-1306644"/>
            <a:chExt cx="12909164" cy="8164645"/>
          </a:xfrm>
        </p:grpSpPr>
        <p:grpSp>
          <p:nvGrpSpPr>
            <p:cNvPr id="781" name="Google Shape;781;p42"/>
            <p:cNvGrpSpPr/>
            <p:nvPr/>
          </p:nvGrpSpPr>
          <p:grpSpPr>
            <a:xfrm>
              <a:off x="-800" y="-1306644"/>
              <a:ext cx="12194000" cy="1075437"/>
              <a:chOff x="-800" y="-1229864"/>
              <a:chExt cx="12194000" cy="1075437"/>
            </a:xfrm>
          </p:grpSpPr>
          <p:grpSp>
            <p:nvGrpSpPr>
              <p:cNvPr id="782" name="Google Shape;782;p42"/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</p:grpSpPr>
            <p:sp>
              <p:nvSpPr>
                <p:cNvPr id="783" name="Google Shape;783;p42"/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784" name="Google Shape;784;p42"/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785" name="Google Shape;785;p42"/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786" name="Google Shape;786;p42"/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787" name="Google Shape;787;p42"/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788" name="Google Shape;788;p42"/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</p:grpSp>
          <p:cxnSp>
            <p:nvCxnSpPr>
              <p:cNvPr id="789" name="Google Shape;789;p42"/>
              <p:cNvCxnSpPr/>
              <p:nvPr/>
            </p:nvCxnSpPr>
            <p:spPr>
              <a:xfrm>
                <a:off x="2032200" y="-327852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0" name="Google Shape;790;p42"/>
              <p:cNvCxnSpPr>
                <a:stCxn id="791" idx="3"/>
              </p:cNvCxnSpPr>
              <p:nvPr/>
            </p:nvCxnSpPr>
            <p:spPr>
              <a:xfrm>
                <a:off x="4060800" y="-1010827"/>
                <a:ext cx="3600" cy="85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2" name="Google Shape;792;p42"/>
              <p:cNvCxnSpPr>
                <a:stCxn id="793" idx="3"/>
              </p:cNvCxnSpPr>
              <p:nvPr/>
            </p:nvCxnSpPr>
            <p:spPr>
              <a:xfrm>
                <a:off x="6090400" y="-887727"/>
                <a:ext cx="5400" cy="733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4" name="Google Shape;794;p42"/>
              <p:cNvCxnSpPr>
                <a:stCxn id="795" idx="1"/>
              </p:cNvCxnSpPr>
              <p:nvPr/>
            </p:nvCxnSpPr>
            <p:spPr>
              <a:xfrm>
                <a:off x="0" y="-1126825"/>
                <a:ext cx="0" cy="97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6" name="Google Shape;796;p42"/>
              <p:cNvCxnSpPr>
                <a:stCxn id="797" idx="3"/>
              </p:cNvCxnSpPr>
              <p:nvPr/>
            </p:nvCxnSpPr>
            <p:spPr>
              <a:xfrm>
                <a:off x="8128000" y="-764627"/>
                <a:ext cx="900" cy="61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98" name="Google Shape;798;p42"/>
              <p:cNvCxnSpPr>
                <a:stCxn id="799" idx="3"/>
              </p:cNvCxnSpPr>
              <p:nvPr/>
            </p:nvCxnSpPr>
            <p:spPr>
              <a:xfrm>
                <a:off x="12192000" y="-518425"/>
                <a:ext cx="1200" cy="363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00" name="Google Shape;800;p42"/>
              <p:cNvCxnSpPr>
                <a:stCxn id="801" idx="3"/>
              </p:cNvCxnSpPr>
              <p:nvPr/>
            </p:nvCxnSpPr>
            <p:spPr>
              <a:xfrm>
                <a:off x="10156824" y="-641527"/>
                <a:ext cx="4200" cy="48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802" name="Google Shape;802;p42"/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799" name="Google Shape;799;p42"/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33,87 cm</a:t>
                  </a:r>
                  <a:endParaRPr/>
                </a:p>
              </p:txBody>
            </p:sp>
            <p:cxnSp>
              <p:nvCxnSpPr>
                <p:cNvPr id="803" name="Google Shape;803;p42"/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04" name="Google Shape;804;p42"/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01" name="Google Shape;801;p42"/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28,20 cm</a:t>
                  </a:r>
                  <a:endParaRPr/>
                </a:p>
              </p:txBody>
            </p:sp>
            <p:cxnSp>
              <p:nvCxnSpPr>
                <p:cNvPr id="805" name="Google Shape;805;p42"/>
                <p:cNvCxnSpPr/>
                <p:nvPr/>
              </p:nvCxnSpPr>
              <p:spPr>
                <a:xfrm>
                  <a:off x="0" y="-724066"/>
                  <a:ext cx="101568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06" name="Google Shape;806;p42"/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797" name="Google Shape;797;p42"/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22,56 cm</a:t>
                  </a:r>
                  <a:endParaRPr/>
                </a:p>
              </p:txBody>
            </p:sp>
            <p:cxnSp>
              <p:nvCxnSpPr>
                <p:cNvPr id="807" name="Google Shape;807;p42"/>
                <p:cNvCxnSpPr/>
                <p:nvPr/>
              </p:nvCxnSpPr>
              <p:spPr>
                <a:xfrm>
                  <a:off x="0" y="-985856"/>
                  <a:ext cx="812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08" name="Google Shape;808;p42"/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793" name="Google Shape;793;p42"/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16,92 cm</a:t>
                  </a:r>
                  <a:endParaRPr/>
                </a:p>
              </p:txBody>
            </p:sp>
            <p:cxnSp>
              <p:nvCxnSpPr>
                <p:cNvPr id="809" name="Google Shape;809;p42"/>
                <p:cNvCxnSpPr/>
                <p:nvPr/>
              </p:nvCxnSpPr>
              <p:spPr>
                <a:xfrm>
                  <a:off x="0" y="-1247646"/>
                  <a:ext cx="609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10" name="Google Shape;810;p42"/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91" name="Google Shape;791;p42"/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11,28 cm</a:t>
                  </a:r>
                  <a:endParaRPr/>
                </a:p>
              </p:txBody>
            </p:sp>
            <p:cxnSp>
              <p:nvCxnSpPr>
                <p:cNvPr id="811" name="Google Shape;811;p42"/>
                <p:cNvCxnSpPr/>
                <p:nvPr/>
              </p:nvCxnSpPr>
              <p:spPr>
                <a:xfrm>
                  <a:off x="0" y="-1509436"/>
                  <a:ext cx="4060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12" name="Google Shape;812;p42"/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95" name="Google Shape;795;p42"/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2,82 cm</a:t>
                  </a:r>
                  <a:endParaRPr/>
                </a:p>
              </p:txBody>
            </p:sp>
            <p:cxnSp>
              <p:nvCxnSpPr>
                <p:cNvPr id="813" name="Google Shape;813;p42"/>
                <p:cNvCxnSpPr/>
                <p:nvPr/>
              </p:nvCxnSpPr>
              <p:spPr>
                <a:xfrm>
                  <a:off x="0" y="-1764452"/>
                  <a:ext cx="101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814" name="Google Shape;814;p42"/>
              <p:cNvCxnSpPr/>
              <p:nvPr/>
            </p:nvCxnSpPr>
            <p:spPr>
              <a:xfrm>
                <a:off x="1015200" y="-1113866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815" name="Google Shape;815;p42"/>
            <p:cNvGrpSpPr/>
            <p:nvPr/>
          </p:nvGrpSpPr>
          <p:grpSpPr>
            <a:xfrm>
              <a:off x="-715963" y="-4004"/>
              <a:ext cx="590565" cy="6862005"/>
              <a:chOff x="-715963" y="-4004"/>
              <a:chExt cx="590565" cy="6862005"/>
            </a:xfrm>
          </p:grpSpPr>
          <p:sp>
            <p:nvSpPr>
              <p:cNvPr id="816" name="Google Shape;816;p42"/>
              <p:cNvSpPr/>
              <p:nvPr/>
            </p:nvSpPr>
            <p:spPr>
              <a:xfrm rot="-54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2,13 cm</a:t>
                </a:r>
                <a:endParaRPr/>
              </a:p>
            </p:txBody>
          </p:sp>
          <p:sp>
            <p:nvSpPr>
              <p:cNvPr id="817" name="Google Shape;817;p42"/>
              <p:cNvSpPr/>
              <p:nvPr/>
            </p:nvSpPr>
            <p:spPr>
              <a:xfrm rot="-54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818" name="Google Shape;818;p42"/>
              <p:cNvSpPr/>
              <p:nvPr/>
            </p:nvSpPr>
            <p:spPr>
              <a:xfrm rot="-54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819" name="Google Shape;819;p42"/>
              <p:cNvSpPr/>
              <p:nvPr/>
            </p:nvSpPr>
            <p:spPr>
              <a:xfrm rot="-54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cxnSp>
            <p:nvCxnSpPr>
              <p:cNvPr id="820" name="Google Shape;820;p42"/>
              <p:cNvCxnSpPr/>
              <p:nvPr/>
            </p:nvCxnSpPr>
            <p:spPr>
              <a:xfrm rot="10800000">
                <a:off x="-216188" y="397673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1" name="Google Shape;821;p42"/>
              <p:cNvCxnSpPr/>
              <p:nvPr/>
            </p:nvCxnSpPr>
            <p:spPr>
              <a:xfrm>
                <a:off x="-650022" y="4059797"/>
                <a:ext cx="52309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2" name="Google Shape;822;p42"/>
              <p:cNvCxnSpPr>
                <a:stCxn id="823" idx="3"/>
              </p:cNvCxnSpPr>
              <p:nvPr/>
            </p:nvCxnSpPr>
            <p:spPr>
              <a:xfrm rot="10800000" flipH="1">
                <a:off x="-489823" y="-3804"/>
                <a:ext cx="363900" cy="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4" name="Google Shape;824;p42"/>
              <p:cNvCxnSpPr>
                <a:stCxn id="823" idx="1"/>
              </p:cNvCxnSpPr>
              <p:nvPr/>
            </p:nvCxnSpPr>
            <p:spPr>
              <a:xfrm rot="10800000" flipH="1">
                <a:off x="-489823" y="6091896"/>
                <a:ext cx="363900" cy="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23" name="Google Shape;823;p42"/>
              <p:cNvSpPr/>
              <p:nvPr/>
            </p:nvSpPr>
            <p:spPr>
              <a:xfrm rot="-54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825" name="Google Shape;825;p42"/>
              <p:cNvCxnSpPr/>
              <p:nvPr/>
            </p:nvCxnSpPr>
            <p:spPr>
              <a:xfrm rot="-5400000">
                <a:off x="-3432384" y="304719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sp>
            <p:nvSpPr>
              <p:cNvPr id="826" name="Google Shape;826;p42"/>
              <p:cNvSpPr/>
              <p:nvPr/>
            </p:nvSpPr>
            <p:spPr>
              <a:xfrm rot="-54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827" name="Google Shape;827;p42"/>
              <p:cNvCxnSpPr/>
              <p:nvPr/>
            </p:nvCxnSpPr>
            <p:spPr>
              <a:xfrm rot="-5400000">
                <a:off x="-2540284" y="203199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cxnSp>
            <p:nvCxnSpPr>
              <p:cNvPr id="828" name="Google Shape;828;p42"/>
              <p:cNvCxnSpPr/>
              <p:nvPr/>
            </p:nvCxnSpPr>
            <p:spPr>
              <a:xfrm rot="10800000">
                <a:off x="-208461" y="6773298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29" name="Google Shape;829;p42"/>
              <p:cNvCxnSpPr/>
              <p:nvPr/>
            </p:nvCxnSpPr>
            <p:spPr>
              <a:xfrm rot="10800000">
                <a:off x="-216188" y="194396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30" name="Google Shape;830;p42"/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Oslo 2019</a:t>
              </a:r>
              <a:endParaRPr/>
            </a:p>
          </p:txBody>
        </p:sp>
      </p:grpSp>
      <p:grpSp>
        <p:nvGrpSpPr>
          <p:cNvPr id="831" name="Google Shape;831;p42"/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832" name="Google Shape;832;p42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833" name="Google Shape;833;p42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4" name="Google Shape;834;p42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835" name="Google Shape;835;p42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36" name="Google Shape;836;p42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7" name="Google Shape;837;p42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8" name="Google Shape;838;p42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39" name="Google Shape;839;p42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40" name="Google Shape;840;p42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1" name="Google Shape;841;p42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2" name="Google Shape;842;p42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43" name="Google Shape;843;p42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44" name="Google Shape;844;p42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5" name="Google Shape;845;p42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6" name="Google Shape;846;p42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7" name="Google Shape;847;p42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848" name="Google Shape;848;p42"/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9" name="Google Shape;849;p42"/>
            <p:cNvCxnSpPr>
              <a:stCxn id="836" idx="3"/>
              <a:endCxn id="840" idx="3"/>
            </p:cNvCxnSpPr>
            <p:nvPr/>
          </p:nvCxnSpPr>
          <p:spPr>
            <a:xfrm>
              <a:off x="12610441" y="212088"/>
              <a:ext cx="600" cy="956100"/>
            </a:xfrm>
            <a:prstGeom prst="bentConnector3">
              <a:avLst>
                <a:gd name="adj1" fmla="val 1025000"/>
              </a:avLst>
            </a:prstGeom>
            <a:noFill/>
            <a:ln w="9525" cap="sq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850" name="Google Shape;850;p42"/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Mørk blå og mørk grønn bakgrunn, skal alltid ha negativ tekst/logo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37702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re tittel neg">
  <p:cSld name="Bare tittel neg">
    <p:bg>
      <p:bgPr>
        <a:solidFill>
          <a:schemeClr val="dk2"/>
        </a:soli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3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43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43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43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grpSp>
        <p:nvGrpSpPr>
          <p:cNvPr id="856" name="Google Shape;856;p43"/>
          <p:cNvGrpSpPr/>
          <p:nvPr/>
        </p:nvGrpSpPr>
        <p:grpSpPr>
          <a:xfrm>
            <a:off x="-715964" y="-1306644"/>
            <a:ext cx="12909164" cy="8164645"/>
            <a:chOff x="-715963" y="-1306644"/>
            <a:chExt cx="12909164" cy="8164645"/>
          </a:xfrm>
        </p:grpSpPr>
        <p:grpSp>
          <p:nvGrpSpPr>
            <p:cNvPr id="857" name="Google Shape;857;p43"/>
            <p:cNvGrpSpPr/>
            <p:nvPr/>
          </p:nvGrpSpPr>
          <p:grpSpPr>
            <a:xfrm>
              <a:off x="-800" y="-1306644"/>
              <a:ext cx="12194000" cy="1075437"/>
              <a:chOff x="-800" y="-1229864"/>
              <a:chExt cx="12194000" cy="1075437"/>
            </a:xfrm>
          </p:grpSpPr>
          <p:grpSp>
            <p:nvGrpSpPr>
              <p:cNvPr id="858" name="Google Shape;858;p43"/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</p:grpSpPr>
            <p:sp>
              <p:nvSpPr>
                <p:cNvPr id="859" name="Google Shape;859;p43"/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860" name="Google Shape;860;p43"/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861" name="Google Shape;861;p43"/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862" name="Google Shape;862;p43"/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863" name="Google Shape;863;p43"/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864" name="Google Shape;864;p43"/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</p:grpSp>
          <p:cxnSp>
            <p:nvCxnSpPr>
              <p:cNvPr id="865" name="Google Shape;865;p43"/>
              <p:cNvCxnSpPr/>
              <p:nvPr/>
            </p:nvCxnSpPr>
            <p:spPr>
              <a:xfrm>
                <a:off x="2032200" y="-327852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6" name="Google Shape;866;p43"/>
              <p:cNvCxnSpPr>
                <a:stCxn id="867" idx="3"/>
              </p:cNvCxnSpPr>
              <p:nvPr/>
            </p:nvCxnSpPr>
            <p:spPr>
              <a:xfrm>
                <a:off x="4060800" y="-1010827"/>
                <a:ext cx="3600" cy="85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68" name="Google Shape;868;p43"/>
              <p:cNvCxnSpPr>
                <a:stCxn id="869" idx="3"/>
              </p:cNvCxnSpPr>
              <p:nvPr/>
            </p:nvCxnSpPr>
            <p:spPr>
              <a:xfrm>
                <a:off x="6090400" y="-887727"/>
                <a:ext cx="5400" cy="733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0" name="Google Shape;870;p43"/>
              <p:cNvCxnSpPr>
                <a:stCxn id="871" idx="1"/>
              </p:cNvCxnSpPr>
              <p:nvPr/>
            </p:nvCxnSpPr>
            <p:spPr>
              <a:xfrm>
                <a:off x="0" y="-1126825"/>
                <a:ext cx="0" cy="97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2" name="Google Shape;872;p43"/>
              <p:cNvCxnSpPr>
                <a:stCxn id="873" idx="3"/>
              </p:cNvCxnSpPr>
              <p:nvPr/>
            </p:nvCxnSpPr>
            <p:spPr>
              <a:xfrm>
                <a:off x="8128000" y="-764627"/>
                <a:ext cx="900" cy="61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4" name="Google Shape;874;p43"/>
              <p:cNvCxnSpPr>
                <a:stCxn id="875" idx="3"/>
              </p:cNvCxnSpPr>
              <p:nvPr/>
            </p:nvCxnSpPr>
            <p:spPr>
              <a:xfrm>
                <a:off x="12192000" y="-518425"/>
                <a:ext cx="1200" cy="363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6" name="Google Shape;876;p43"/>
              <p:cNvCxnSpPr>
                <a:stCxn id="877" idx="3"/>
              </p:cNvCxnSpPr>
              <p:nvPr/>
            </p:nvCxnSpPr>
            <p:spPr>
              <a:xfrm>
                <a:off x="10156824" y="-641527"/>
                <a:ext cx="4200" cy="48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878" name="Google Shape;878;p43"/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75" name="Google Shape;875;p43"/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33,87 cm</a:t>
                  </a:r>
                  <a:endParaRPr/>
                </a:p>
              </p:txBody>
            </p:sp>
            <p:cxnSp>
              <p:nvCxnSpPr>
                <p:cNvPr id="879" name="Google Shape;879;p43"/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80" name="Google Shape;880;p43"/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77" name="Google Shape;877;p43"/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28,20 cm</a:t>
                  </a:r>
                  <a:endParaRPr/>
                </a:p>
              </p:txBody>
            </p:sp>
            <p:cxnSp>
              <p:nvCxnSpPr>
                <p:cNvPr id="881" name="Google Shape;881;p43"/>
                <p:cNvCxnSpPr/>
                <p:nvPr/>
              </p:nvCxnSpPr>
              <p:spPr>
                <a:xfrm>
                  <a:off x="0" y="-724066"/>
                  <a:ext cx="101568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82" name="Google Shape;882;p43"/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73" name="Google Shape;873;p43"/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22,56 cm</a:t>
                  </a:r>
                  <a:endParaRPr/>
                </a:p>
              </p:txBody>
            </p:sp>
            <p:cxnSp>
              <p:nvCxnSpPr>
                <p:cNvPr id="883" name="Google Shape;883;p43"/>
                <p:cNvCxnSpPr/>
                <p:nvPr/>
              </p:nvCxnSpPr>
              <p:spPr>
                <a:xfrm>
                  <a:off x="0" y="-985856"/>
                  <a:ext cx="812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84" name="Google Shape;884;p43"/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69" name="Google Shape;869;p43"/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16,92 cm</a:t>
                  </a:r>
                  <a:endParaRPr/>
                </a:p>
              </p:txBody>
            </p:sp>
            <p:cxnSp>
              <p:nvCxnSpPr>
                <p:cNvPr id="885" name="Google Shape;885;p43"/>
                <p:cNvCxnSpPr/>
                <p:nvPr/>
              </p:nvCxnSpPr>
              <p:spPr>
                <a:xfrm>
                  <a:off x="0" y="-1247646"/>
                  <a:ext cx="609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86" name="Google Shape;886;p43"/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867" name="Google Shape;867;p43"/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11,28 cm</a:t>
                  </a:r>
                  <a:endParaRPr/>
                </a:p>
              </p:txBody>
            </p:sp>
            <p:cxnSp>
              <p:nvCxnSpPr>
                <p:cNvPr id="887" name="Google Shape;887;p43"/>
                <p:cNvCxnSpPr/>
                <p:nvPr/>
              </p:nvCxnSpPr>
              <p:spPr>
                <a:xfrm>
                  <a:off x="0" y="-1509436"/>
                  <a:ext cx="4060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888" name="Google Shape;888;p43"/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871" name="Google Shape;871;p43"/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2,82 cm</a:t>
                  </a:r>
                  <a:endParaRPr/>
                </a:p>
              </p:txBody>
            </p:sp>
            <p:cxnSp>
              <p:nvCxnSpPr>
                <p:cNvPr id="889" name="Google Shape;889;p43"/>
                <p:cNvCxnSpPr/>
                <p:nvPr/>
              </p:nvCxnSpPr>
              <p:spPr>
                <a:xfrm>
                  <a:off x="0" y="-1764452"/>
                  <a:ext cx="101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890" name="Google Shape;890;p43"/>
              <p:cNvCxnSpPr/>
              <p:nvPr/>
            </p:nvCxnSpPr>
            <p:spPr>
              <a:xfrm>
                <a:off x="1015200" y="-1113866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891" name="Google Shape;891;p43"/>
            <p:cNvGrpSpPr/>
            <p:nvPr/>
          </p:nvGrpSpPr>
          <p:grpSpPr>
            <a:xfrm>
              <a:off x="-715963" y="-4004"/>
              <a:ext cx="590565" cy="6862005"/>
              <a:chOff x="-715963" y="-4004"/>
              <a:chExt cx="590565" cy="6862005"/>
            </a:xfrm>
          </p:grpSpPr>
          <p:sp>
            <p:nvSpPr>
              <p:cNvPr id="892" name="Google Shape;892;p43"/>
              <p:cNvSpPr/>
              <p:nvPr/>
            </p:nvSpPr>
            <p:spPr>
              <a:xfrm rot="-54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2,13 cm</a:t>
                </a:r>
                <a:endParaRPr/>
              </a:p>
            </p:txBody>
          </p:sp>
          <p:sp>
            <p:nvSpPr>
              <p:cNvPr id="893" name="Google Shape;893;p43"/>
              <p:cNvSpPr/>
              <p:nvPr/>
            </p:nvSpPr>
            <p:spPr>
              <a:xfrm rot="-54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894" name="Google Shape;894;p43"/>
              <p:cNvSpPr/>
              <p:nvPr/>
            </p:nvSpPr>
            <p:spPr>
              <a:xfrm rot="-54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895" name="Google Shape;895;p43"/>
              <p:cNvSpPr/>
              <p:nvPr/>
            </p:nvSpPr>
            <p:spPr>
              <a:xfrm rot="-54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cxnSp>
            <p:nvCxnSpPr>
              <p:cNvPr id="896" name="Google Shape;896;p43"/>
              <p:cNvCxnSpPr/>
              <p:nvPr/>
            </p:nvCxnSpPr>
            <p:spPr>
              <a:xfrm rot="10800000">
                <a:off x="-216188" y="397673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97" name="Google Shape;897;p43"/>
              <p:cNvCxnSpPr/>
              <p:nvPr/>
            </p:nvCxnSpPr>
            <p:spPr>
              <a:xfrm>
                <a:off x="-650022" y="4059797"/>
                <a:ext cx="52309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98" name="Google Shape;898;p43"/>
              <p:cNvCxnSpPr>
                <a:stCxn id="899" idx="3"/>
              </p:cNvCxnSpPr>
              <p:nvPr/>
            </p:nvCxnSpPr>
            <p:spPr>
              <a:xfrm rot="10800000" flipH="1">
                <a:off x="-489823" y="-3804"/>
                <a:ext cx="363900" cy="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0" name="Google Shape;900;p43"/>
              <p:cNvCxnSpPr>
                <a:stCxn id="899" idx="1"/>
              </p:cNvCxnSpPr>
              <p:nvPr/>
            </p:nvCxnSpPr>
            <p:spPr>
              <a:xfrm rot="10800000" flipH="1">
                <a:off x="-489823" y="6091896"/>
                <a:ext cx="363900" cy="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99" name="Google Shape;899;p43"/>
              <p:cNvSpPr/>
              <p:nvPr/>
            </p:nvSpPr>
            <p:spPr>
              <a:xfrm rot="-54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901" name="Google Shape;901;p43"/>
              <p:cNvCxnSpPr/>
              <p:nvPr/>
            </p:nvCxnSpPr>
            <p:spPr>
              <a:xfrm rot="-5400000">
                <a:off x="-3432384" y="304719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sp>
            <p:nvSpPr>
              <p:cNvPr id="902" name="Google Shape;902;p43"/>
              <p:cNvSpPr/>
              <p:nvPr/>
            </p:nvSpPr>
            <p:spPr>
              <a:xfrm rot="-54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903" name="Google Shape;903;p43"/>
              <p:cNvCxnSpPr/>
              <p:nvPr/>
            </p:nvCxnSpPr>
            <p:spPr>
              <a:xfrm rot="-5400000">
                <a:off x="-2540284" y="203199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cxnSp>
            <p:nvCxnSpPr>
              <p:cNvPr id="904" name="Google Shape;904;p43"/>
              <p:cNvCxnSpPr/>
              <p:nvPr/>
            </p:nvCxnSpPr>
            <p:spPr>
              <a:xfrm rot="10800000">
                <a:off x="-208461" y="6773298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5" name="Google Shape;905;p43"/>
              <p:cNvCxnSpPr/>
              <p:nvPr/>
            </p:nvCxnSpPr>
            <p:spPr>
              <a:xfrm rot="10800000">
                <a:off x="-216188" y="194396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906" name="Google Shape;906;p43"/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Oslo 2019</a:t>
              </a:r>
              <a:endParaRPr/>
            </a:p>
          </p:txBody>
        </p:sp>
      </p:grpSp>
      <p:pic>
        <p:nvPicPr>
          <p:cNvPr id="907" name="Google Shape;90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200" y="6298809"/>
            <a:ext cx="688336" cy="355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8" name="Google Shape;908;p43"/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09" name="Google Shape;909;p43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10" name="Google Shape;910;p43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11" name="Google Shape;911;p43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12" name="Google Shape;912;p43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913" name="Google Shape;913;p43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4" name="Google Shape;914;p43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5" name="Google Shape;915;p43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16" name="Google Shape;916;p43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917" name="Google Shape;917;p43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8" name="Google Shape;918;p43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9" name="Google Shape;919;p43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20" name="Google Shape;920;p43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921" name="Google Shape;921;p43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2" name="Google Shape;922;p43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3" name="Google Shape;923;p43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4" name="Google Shape;924;p43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25" name="Google Shape;925;p43"/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</p:txBody>
        </p:sp>
        <p:grpSp>
          <p:nvGrpSpPr>
            <p:cNvPr id="926" name="Google Shape;926;p43"/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27" name="Google Shape;927;p43"/>
              <p:cNvCxnSpPr/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noFill/>
              <a:ln w="9525" cap="sq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sp>
            <p:nvSpPr>
              <p:cNvPr id="928" name="Google Shape;928;p43"/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Mørk blå og mørk grønn bakgrunn, skal alltid ha negativ tekst/logo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18943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omt neg">
  <p:cSld name="Tomt neg">
    <p:bg>
      <p:bgPr>
        <a:solidFill>
          <a:schemeClr val="dk2"/>
        </a:solid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4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44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44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933" name="Google Shape;93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200" y="6298809"/>
            <a:ext cx="688336" cy="355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4" name="Google Shape;934;p44"/>
          <p:cNvGrpSpPr/>
          <p:nvPr/>
        </p:nvGrpSpPr>
        <p:grpSpPr>
          <a:xfrm>
            <a:off x="-715964" y="-1306644"/>
            <a:ext cx="12909164" cy="8164645"/>
            <a:chOff x="-715963" y="-1306644"/>
            <a:chExt cx="12909164" cy="8164645"/>
          </a:xfrm>
        </p:grpSpPr>
        <p:grpSp>
          <p:nvGrpSpPr>
            <p:cNvPr id="935" name="Google Shape;935;p44"/>
            <p:cNvGrpSpPr/>
            <p:nvPr/>
          </p:nvGrpSpPr>
          <p:grpSpPr>
            <a:xfrm>
              <a:off x="-800" y="-1306644"/>
              <a:ext cx="12194000" cy="1075437"/>
              <a:chOff x="-800" y="-1229864"/>
              <a:chExt cx="12194000" cy="1075437"/>
            </a:xfrm>
          </p:grpSpPr>
          <p:grpSp>
            <p:nvGrpSpPr>
              <p:cNvPr id="936" name="Google Shape;936;p44"/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</p:grpSpPr>
            <p:sp>
              <p:nvSpPr>
                <p:cNvPr id="937" name="Google Shape;937;p44"/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938" name="Google Shape;938;p44"/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939" name="Google Shape;939;p44"/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940" name="Google Shape;940;p44"/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941" name="Google Shape;941;p44"/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942" name="Google Shape;942;p44"/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</p:grpSp>
          <p:cxnSp>
            <p:nvCxnSpPr>
              <p:cNvPr id="943" name="Google Shape;943;p44"/>
              <p:cNvCxnSpPr/>
              <p:nvPr/>
            </p:nvCxnSpPr>
            <p:spPr>
              <a:xfrm>
                <a:off x="2032200" y="-327852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4" name="Google Shape;944;p44"/>
              <p:cNvCxnSpPr>
                <a:stCxn id="945" idx="3"/>
              </p:cNvCxnSpPr>
              <p:nvPr/>
            </p:nvCxnSpPr>
            <p:spPr>
              <a:xfrm>
                <a:off x="4060800" y="-1010827"/>
                <a:ext cx="3600" cy="85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6" name="Google Shape;946;p44"/>
              <p:cNvCxnSpPr>
                <a:stCxn id="947" idx="3"/>
              </p:cNvCxnSpPr>
              <p:nvPr/>
            </p:nvCxnSpPr>
            <p:spPr>
              <a:xfrm>
                <a:off x="6090400" y="-887727"/>
                <a:ext cx="5400" cy="733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8" name="Google Shape;948;p44"/>
              <p:cNvCxnSpPr>
                <a:stCxn id="949" idx="1"/>
              </p:cNvCxnSpPr>
              <p:nvPr/>
            </p:nvCxnSpPr>
            <p:spPr>
              <a:xfrm>
                <a:off x="0" y="-1126825"/>
                <a:ext cx="0" cy="97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0" name="Google Shape;950;p44"/>
              <p:cNvCxnSpPr>
                <a:stCxn id="951" idx="3"/>
              </p:cNvCxnSpPr>
              <p:nvPr/>
            </p:nvCxnSpPr>
            <p:spPr>
              <a:xfrm>
                <a:off x="8128000" y="-764627"/>
                <a:ext cx="900" cy="61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2" name="Google Shape;952;p44"/>
              <p:cNvCxnSpPr>
                <a:stCxn id="953" idx="3"/>
              </p:cNvCxnSpPr>
              <p:nvPr/>
            </p:nvCxnSpPr>
            <p:spPr>
              <a:xfrm>
                <a:off x="12192000" y="-518425"/>
                <a:ext cx="1200" cy="363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4" name="Google Shape;954;p44"/>
              <p:cNvCxnSpPr>
                <a:stCxn id="955" idx="3"/>
              </p:cNvCxnSpPr>
              <p:nvPr/>
            </p:nvCxnSpPr>
            <p:spPr>
              <a:xfrm>
                <a:off x="10156824" y="-641527"/>
                <a:ext cx="4200" cy="48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956" name="Google Shape;956;p44"/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953" name="Google Shape;953;p44"/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33,87 cm</a:t>
                  </a:r>
                  <a:endParaRPr/>
                </a:p>
              </p:txBody>
            </p:sp>
            <p:cxnSp>
              <p:nvCxnSpPr>
                <p:cNvPr id="957" name="Google Shape;957;p44"/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958" name="Google Shape;958;p44"/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955" name="Google Shape;955;p44"/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28,20 cm</a:t>
                  </a:r>
                  <a:endParaRPr/>
                </a:p>
              </p:txBody>
            </p:sp>
            <p:cxnSp>
              <p:nvCxnSpPr>
                <p:cNvPr id="959" name="Google Shape;959;p44"/>
                <p:cNvCxnSpPr/>
                <p:nvPr/>
              </p:nvCxnSpPr>
              <p:spPr>
                <a:xfrm>
                  <a:off x="0" y="-724066"/>
                  <a:ext cx="101568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960" name="Google Shape;960;p44"/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951" name="Google Shape;951;p44"/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22,56 cm</a:t>
                  </a:r>
                  <a:endParaRPr/>
                </a:p>
              </p:txBody>
            </p:sp>
            <p:cxnSp>
              <p:nvCxnSpPr>
                <p:cNvPr id="961" name="Google Shape;961;p44"/>
                <p:cNvCxnSpPr/>
                <p:nvPr/>
              </p:nvCxnSpPr>
              <p:spPr>
                <a:xfrm>
                  <a:off x="0" y="-985856"/>
                  <a:ext cx="812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962" name="Google Shape;962;p44"/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947" name="Google Shape;947;p44"/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16,92 cm</a:t>
                  </a:r>
                  <a:endParaRPr/>
                </a:p>
              </p:txBody>
            </p:sp>
            <p:cxnSp>
              <p:nvCxnSpPr>
                <p:cNvPr id="963" name="Google Shape;963;p44"/>
                <p:cNvCxnSpPr/>
                <p:nvPr/>
              </p:nvCxnSpPr>
              <p:spPr>
                <a:xfrm>
                  <a:off x="0" y="-1247646"/>
                  <a:ext cx="609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964" name="Google Shape;964;p44"/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945" name="Google Shape;945;p44"/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11,28 cm</a:t>
                  </a:r>
                  <a:endParaRPr/>
                </a:p>
              </p:txBody>
            </p:sp>
            <p:cxnSp>
              <p:nvCxnSpPr>
                <p:cNvPr id="965" name="Google Shape;965;p44"/>
                <p:cNvCxnSpPr/>
                <p:nvPr/>
              </p:nvCxnSpPr>
              <p:spPr>
                <a:xfrm>
                  <a:off x="0" y="-1509436"/>
                  <a:ext cx="4060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966" name="Google Shape;966;p44"/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949" name="Google Shape;949;p44"/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2,82 cm</a:t>
                  </a:r>
                  <a:endParaRPr/>
                </a:p>
              </p:txBody>
            </p:sp>
            <p:cxnSp>
              <p:nvCxnSpPr>
                <p:cNvPr id="967" name="Google Shape;967;p44"/>
                <p:cNvCxnSpPr/>
                <p:nvPr/>
              </p:nvCxnSpPr>
              <p:spPr>
                <a:xfrm>
                  <a:off x="0" y="-1764452"/>
                  <a:ext cx="101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968" name="Google Shape;968;p44"/>
              <p:cNvCxnSpPr/>
              <p:nvPr/>
            </p:nvCxnSpPr>
            <p:spPr>
              <a:xfrm>
                <a:off x="1015200" y="-1113866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969" name="Google Shape;969;p44"/>
            <p:cNvGrpSpPr/>
            <p:nvPr/>
          </p:nvGrpSpPr>
          <p:grpSpPr>
            <a:xfrm>
              <a:off x="-715963" y="-4004"/>
              <a:ext cx="590565" cy="6862005"/>
              <a:chOff x="-715963" y="-4004"/>
              <a:chExt cx="590565" cy="6862005"/>
            </a:xfrm>
          </p:grpSpPr>
          <p:sp>
            <p:nvSpPr>
              <p:cNvPr id="970" name="Google Shape;970;p44"/>
              <p:cNvSpPr/>
              <p:nvPr/>
            </p:nvSpPr>
            <p:spPr>
              <a:xfrm rot="-54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2,13 cm</a:t>
                </a:r>
                <a:endParaRPr/>
              </a:p>
            </p:txBody>
          </p:sp>
          <p:sp>
            <p:nvSpPr>
              <p:cNvPr id="971" name="Google Shape;971;p44"/>
              <p:cNvSpPr/>
              <p:nvPr/>
            </p:nvSpPr>
            <p:spPr>
              <a:xfrm rot="-54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972" name="Google Shape;972;p44"/>
              <p:cNvSpPr/>
              <p:nvPr/>
            </p:nvSpPr>
            <p:spPr>
              <a:xfrm rot="-54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973" name="Google Shape;973;p44"/>
              <p:cNvSpPr/>
              <p:nvPr/>
            </p:nvSpPr>
            <p:spPr>
              <a:xfrm rot="-54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cxnSp>
            <p:nvCxnSpPr>
              <p:cNvPr id="974" name="Google Shape;974;p44"/>
              <p:cNvCxnSpPr/>
              <p:nvPr/>
            </p:nvCxnSpPr>
            <p:spPr>
              <a:xfrm rot="10800000">
                <a:off x="-216188" y="397673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5" name="Google Shape;975;p44"/>
              <p:cNvCxnSpPr/>
              <p:nvPr/>
            </p:nvCxnSpPr>
            <p:spPr>
              <a:xfrm>
                <a:off x="-650022" y="4059797"/>
                <a:ext cx="52309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6" name="Google Shape;976;p44"/>
              <p:cNvCxnSpPr>
                <a:stCxn id="977" idx="3"/>
              </p:cNvCxnSpPr>
              <p:nvPr/>
            </p:nvCxnSpPr>
            <p:spPr>
              <a:xfrm rot="10800000" flipH="1">
                <a:off x="-489823" y="-3804"/>
                <a:ext cx="363900" cy="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78" name="Google Shape;978;p44"/>
              <p:cNvCxnSpPr>
                <a:stCxn id="977" idx="1"/>
              </p:cNvCxnSpPr>
              <p:nvPr/>
            </p:nvCxnSpPr>
            <p:spPr>
              <a:xfrm rot="10800000" flipH="1">
                <a:off x="-489823" y="6091896"/>
                <a:ext cx="363900" cy="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977" name="Google Shape;977;p44"/>
              <p:cNvSpPr/>
              <p:nvPr/>
            </p:nvSpPr>
            <p:spPr>
              <a:xfrm rot="-54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979" name="Google Shape;979;p44"/>
              <p:cNvCxnSpPr/>
              <p:nvPr/>
            </p:nvCxnSpPr>
            <p:spPr>
              <a:xfrm rot="-5400000">
                <a:off x="-3432384" y="304719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sp>
            <p:nvSpPr>
              <p:cNvPr id="980" name="Google Shape;980;p44"/>
              <p:cNvSpPr/>
              <p:nvPr/>
            </p:nvSpPr>
            <p:spPr>
              <a:xfrm rot="-54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981" name="Google Shape;981;p44"/>
              <p:cNvCxnSpPr/>
              <p:nvPr/>
            </p:nvCxnSpPr>
            <p:spPr>
              <a:xfrm rot="-5400000">
                <a:off x="-2540284" y="203199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cxnSp>
            <p:nvCxnSpPr>
              <p:cNvPr id="982" name="Google Shape;982;p44"/>
              <p:cNvCxnSpPr/>
              <p:nvPr/>
            </p:nvCxnSpPr>
            <p:spPr>
              <a:xfrm rot="10800000">
                <a:off x="-208461" y="6773298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3" name="Google Shape;983;p44"/>
              <p:cNvCxnSpPr/>
              <p:nvPr/>
            </p:nvCxnSpPr>
            <p:spPr>
              <a:xfrm rot="10800000">
                <a:off x="-216188" y="194396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984" name="Google Shape;984;p44"/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Oslo 2019</a:t>
              </a:r>
              <a:endParaRPr/>
            </a:p>
          </p:txBody>
        </p:sp>
      </p:grpSp>
      <p:grpSp>
        <p:nvGrpSpPr>
          <p:cNvPr id="985" name="Google Shape;985;p44"/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86" name="Google Shape;986;p44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87" name="Google Shape;987;p44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88" name="Google Shape;988;p44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9" name="Google Shape;989;p44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990" name="Google Shape;990;p44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1" name="Google Shape;991;p44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2" name="Google Shape;992;p44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93" name="Google Shape;993;p44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994" name="Google Shape;994;p44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5" name="Google Shape;995;p44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6" name="Google Shape;996;p44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97" name="Google Shape;997;p44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998" name="Google Shape;998;p44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9" name="Google Shape;999;p44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0" name="Google Shape;1000;p44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1" name="Google Shape;1001;p44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02" name="Google Shape;1002;p44"/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</p:txBody>
        </p:sp>
        <p:grpSp>
          <p:nvGrpSpPr>
            <p:cNvPr id="1003" name="Google Shape;1003;p44"/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004" name="Google Shape;1004;p44"/>
              <p:cNvCxnSpPr/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noFill/>
              <a:ln w="9525" cap="sq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sp>
            <p:nvSpPr>
              <p:cNvPr id="1005" name="Google Shape;1005;p44"/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Mørk blå og mørk grønn bakgrunn, skal alltid ha negativ tekst/logo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05803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 og bilde">
  <p:cSld name="Tittel og bilde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5"/>
          <p:cNvSpPr>
            <a:spLocks noGrp="1"/>
          </p:cNvSpPr>
          <p:nvPr>
            <p:ph type="pic" idx="2"/>
          </p:nvPr>
        </p:nvSpPr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08" name="Google Shape;1008;p45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45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45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45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012" name="Google Shape;1012;p45"/>
          <p:cNvSpPr txBox="1">
            <a:spLocks noGrp="1"/>
          </p:cNvSpPr>
          <p:nvPr>
            <p:ph type="body" idx="1"/>
          </p:nvPr>
        </p:nvSpPr>
        <p:spPr>
          <a:xfrm>
            <a:off x="331200" y="6296400"/>
            <a:ext cx="687600" cy="360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13" name="Google Shape;1013;p45"/>
          <p:cNvGrpSpPr/>
          <p:nvPr/>
        </p:nvGrpSpPr>
        <p:grpSpPr>
          <a:xfrm>
            <a:off x="0" y="-1306644"/>
            <a:ext cx="12194000" cy="1075437"/>
            <a:chOff x="-800" y="-1229864"/>
            <a:chExt cx="12194000" cy="1075437"/>
          </a:xfrm>
        </p:grpSpPr>
        <p:grpSp>
          <p:nvGrpSpPr>
            <p:cNvPr id="1014" name="Google Shape;1014;p45"/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</p:grpSpPr>
          <p:sp>
            <p:nvSpPr>
              <p:cNvPr id="1015" name="Google Shape;1015;p45"/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16" name="Google Shape;1016;p45"/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17" name="Google Shape;1017;p45"/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18" name="Google Shape;1018;p45"/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19" name="Google Shape;1019;p45"/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20" name="Google Shape;1020;p45"/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</p:grpSp>
        <p:cxnSp>
          <p:nvCxnSpPr>
            <p:cNvPr id="1021" name="Google Shape;1021;p45"/>
            <p:cNvCxnSpPr/>
            <p:nvPr/>
          </p:nvCxnSpPr>
          <p:spPr>
            <a:xfrm>
              <a:off x="2032200" y="-327852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2" name="Google Shape;1022;p45"/>
            <p:cNvCxnSpPr>
              <a:stCxn id="1023" idx="3"/>
            </p:cNvCxnSpPr>
            <p:nvPr/>
          </p:nvCxnSpPr>
          <p:spPr>
            <a:xfrm>
              <a:off x="4060800" y="-1010827"/>
              <a:ext cx="3600" cy="856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4" name="Google Shape;1024;p45"/>
            <p:cNvCxnSpPr>
              <a:stCxn id="1025" idx="3"/>
            </p:cNvCxnSpPr>
            <p:nvPr/>
          </p:nvCxnSpPr>
          <p:spPr>
            <a:xfrm>
              <a:off x="6090400" y="-887727"/>
              <a:ext cx="5400" cy="733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6" name="Google Shape;1026;p45"/>
            <p:cNvCxnSpPr>
              <a:stCxn id="1027" idx="1"/>
            </p:cNvCxnSpPr>
            <p:nvPr/>
          </p:nvCxnSpPr>
          <p:spPr>
            <a:xfrm>
              <a:off x="0" y="-1126825"/>
              <a:ext cx="0" cy="972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8" name="Google Shape;1028;p45"/>
            <p:cNvCxnSpPr>
              <a:stCxn id="1029" idx="3"/>
            </p:cNvCxnSpPr>
            <p:nvPr/>
          </p:nvCxnSpPr>
          <p:spPr>
            <a:xfrm>
              <a:off x="8128000" y="-764627"/>
              <a:ext cx="900" cy="610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30" name="Google Shape;1030;p45"/>
            <p:cNvCxnSpPr>
              <a:stCxn id="1031" idx="3"/>
            </p:cNvCxnSpPr>
            <p:nvPr/>
          </p:nvCxnSpPr>
          <p:spPr>
            <a:xfrm>
              <a:off x="12192000" y="-518425"/>
              <a:ext cx="1200" cy="363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32" name="Google Shape;1032;p45"/>
            <p:cNvCxnSpPr>
              <a:stCxn id="1033" idx="3"/>
            </p:cNvCxnSpPr>
            <p:nvPr/>
          </p:nvCxnSpPr>
          <p:spPr>
            <a:xfrm>
              <a:off x="10156824" y="-641527"/>
              <a:ext cx="4200" cy="486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034" name="Google Shape;1034;p45"/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1031" name="Google Shape;1031;p45"/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33,87 cm</a:t>
                </a:r>
                <a:endParaRPr/>
              </a:p>
            </p:txBody>
          </p:sp>
          <p:cxnSp>
            <p:nvCxnSpPr>
              <p:cNvPr id="1035" name="Google Shape;1035;p45"/>
              <p:cNvCxnSpPr/>
              <p:nvPr/>
            </p:nvCxnSpPr>
            <p:spPr>
              <a:xfrm>
                <a:off x="0" y="-480093"/>
                <a:ext cx="12192000" cy="11297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036" name="Google Shape;1036;p45"/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1033" name="Google Shape;1033;p45"/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28,20 cm</a:t>
                </a:r>
                <a:endParaRPr/>
              </a:p>
            </p:txBody>
          </p:sp>
          <p:cxnSp>
            <p:nvCxnSpPr>
              <p:cNvPr id="1037" name="Google Shape;1037;p45"/>
              <p:cNvCxnSpPr/>
              <p:nvPr/>
            </p:nvCxnSpPr>
            <p:spPr>
              <a:xfrm>
                <a:off x="0" y="-724066"/>
                <a:ext cx="1015682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038" name="Google Shape;1038;p45"/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1029" name="Google Shape;1029;p45"/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22,56 cm</a:t>
                </a:r>
                <a:endParaRPr/>
              </a:p>
            </p:txBody>
          </p:sp>
          <p:cxnSp>
            <p:nvCxnSpPr>
              <p:cNvPr id="1039" name="Google Shape;1039;p45"/>
              <p:cNvCxnSpPr/>
              <p:nvPr/>
            </p:nvCxnSpPr>
            <p:spPr>
              <a:xfrm>
                <a:off x="0" y="-985856"/>
                <a:ext cx="8128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040" name="Google Shape;1040;p45"/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1025" name="Google Shape;1025;p45"/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1041" name="Google Shape;1041;p45"/>
              <p:cNvCxnSpPr/>
              <p:nvPr/>
            </p:nvCxnSpPr>
            <p:spPr>
              <a:xfrm>
                <a:off x="0" y="-124764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042" name="Google Shape;1042;p45"/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1023" name="Google Shape;1023;p45"/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1043" name="Google Shape;1043;p45"/>
              <p:cNvCxnSpPr/>
              <p:nvPr/>
            </p:nvCxnSpPr>
            <p:spPr>
              <a:xfrm>
                <a:off x="0" y="-150943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044" name="Google Shape;1044;p45"/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1027" name="Google Shape;1027;p45"/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2,82 cm</a:t>
                </a:r>
                <a:endParaRPr/>
              </a:p>
            </p:txBody>
          </p:sp>
          <p:cxnSp>
            <p:nvCxnSpPr>
              <p:cNvPr id="1045" name="Google Shape;1045;p45"/>
              <p:cNvCxnSpPr/>
              <p:nvPr/>
            </p:nvCxnSpPr>
            <p:spPr>
              <a:xfrm>
                <a:off x="0" y="-1764452"/>
                <a:ext cx="1015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1046" name="Google Shape;1046;p45"/>
            <p:cNvCxnSpPr/>
            <p:nvPr/>
          </p:nvCxnSpPr>
          <p:spPr>
            <a:xfrm>
              <a:off x="1015200" y="-1113866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47" name="Google Shape;1047;p45"/>
          <p:cNvGrpSpPr/>
          <p:nvPr/>
        </p:nvGrpSpPr>
        <p:grpSpPr>
          <a:xfrm>
            <a:off x="-715163" y="-4004"/>
            <a:ext cx="590565" cy="6862005"/>
            <a:chOff x="-715963" y="-4004"/>
            <a:chExt cx="590565" cy="6862005"/>
          </a:xfrm>
        </p:grpSpPr>
        <p:sp>
          <p:nvSpPr>
            <p:cNvPr id="1048" name="Google Shape;1048;p45"/>
            <p:cNvSpPr/>
            <p:nvPr/>
          </p:nvSpPr>
          <p:spPr>
            <a:xfrm rot="-5400000">
              <a:off x="-591311" y="6392613"/>
              <a:ext cx="765175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2,13 cm</a:t>
              </a:r>
              <a:endParaRPr/>
            </a:p>
          </p:txBody>
        </p:sp>
        <p:sp>
          <p:nvSpPr>
            <p:cNvPr id="1049" name="Google Shape;1049;p45"/>
            <p:cNvSpPr/>
            <p:nvPr/>
          </p:nvSpPr>
          <p:spPr>
            <a:xfrm rot="-5400000">
              <a:off x="-1224723" y="4993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1050" name="Google Shape;1050;p45"/>
            <p:cNvSpPr/>
            <p:nvPr/>
          </p:nvSpPr>
          <p:spPr>
            <a:xfrm rot="-5400000">
              <a:off x="-1224723" y="2961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1051" name="Google Shape;1051;p45"/>
            <p:cNvSpPr/>
            <p:nvPr/>
          </p:nvSpPr>
          <p:spPr>
            <a:xfrm rot="-5400000">
              <a:off x="-1224723" y="929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cxnSp>
          <p:nvCxnSpPr>
            <p:cNvPr id="1052" name="Google Shape;1052;p45"/>
            <p:cNvCxnSpPr/>
            <p:nvPr/>
          </p:nvCxnSpPr>
          <p:spPr>
            <a:xfrm rot="10800000">
              <a:off x="-216188" y="397673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3" name="Google Shape;1053;p45"/>
            <p:cNvCxnSpPr/>
            <p:nvPr/>
          </p:nvCxnSpPr>
          <p:spPr>
            <a:xfrm>
              <a:off x="-650022" y="4059797"/>
              <a:ext cx="523098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4" name="Google Shape;1054;p45"/>
            <p:cNvCxnSpPr>
              <a:stCxn id="1055" idx="3"/>
            </p:cNvCxnSpPr>
            <p:nvPr/>
          </p:nvCxnSpPr>
          <p:spPr>
            <a:xfrm rot="10800000" flipH="1">
              <a:off x="-489823" y="-3804"/>
              <a:ext cx="363900" cy="5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6" name="Google Shape;1056;p45"/>
            <p:cNvCxnSpPr>
              <a:stCxn id="1055" idx="1"/>
            </p:cNvCxnSpPr>
            <p:nvPr/>
          </p:nvCxnSpPr>
          <p:spPr>
            <a:xfrm rot="10800000" flipH="1">
              <a:off x="-489823" y="6091896"/>
              <a:ext cx="363900" cy="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55" name="Google Shape;1055;p45"/>
            <p:cNvSpPr/>
            <p:nvPr/>
          </p:nvSpPr>
          <p:spPr>
            <a:xfrm rot="-54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16,92 cm</a:t>
              </a:r>
              <a:endParaRPr/>
            </a:p>
          </p:txBody>
        </p:sp>
        <p:cxnSp>
          <p:nvCxnSpPr>
            <p:cNvPr id="1057" name="Google Shape;1057;p45"/>
            <p:cNvCxnSpPr/>
            <p:nvPr/>
          </p:nvCxnSpPr>
          <p:spPr>
            <a:xfrm rot="-5400000">
              <a:off x="-3432384" y="3047196"/>
              <a:ext cx="60912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sp>
          <p:nvSpPr>
            <p:cNvPr id="1058" name="Google Shape;1058;p45"/>
            <p:cNvSpPr/>
            <p:nvPr/>
          </p:nvSpPr>
          <p:spPr>
            <a:xfrm rot="-54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11,28 cm</a:t>
              </a:r>
              <a:endParaRPr/>
            </a:p>
          </p:txBody>
        </p:sp>
        <p:cxnSp>
          <p:nvCxnSpPr>
            <p:cNvPr id="1059" name="Google Shape;1059;p45"/>
            <p:cNvCxnSpPr/>
            <p:nvPr/>
          </p:nvCxnSpPr>
          <p:spPr>
            <a:xfrm rot="-5400000">
              <a:off x="-2540284" y="2031996"/>
              <a:ext cx="40608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1060" name="Google Shape;1060;p45"/>
            <p:cNvCxnSpPr/>
            <p:nvPr/>
          </p:nvCxnSpPr>
          <p:spPr>
            <a:xfrm rot="10800000">
              <a:off x="-208461" y="6773298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61" name="Google Shape;1061;p45"/>
            <p:cNvCxnSpPr/>
            <p:nvPr/>
          </p:nvCxnSpPr>
          <p:spPr>
            <a:xfrm rot="10800000">
              <a:off x="-216188" y="194396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62" name="Google Shape;1062;p45"/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Oslo 2018 / Innholdssider / positiv</a:t>
            </a:r>
            <a:endParaRPr/>
          </a:p>
        </p:txBody>
      </p:sp>
      <p:grpSp>
        <p:nvGrpSpPr>
          <p:cNvPr id="1063" name="Google Shape;1063;p45"/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064" name="Google Shape;1064;p45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065" name="Google Shape;1065;p45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6" name="Google Shape;1066;p45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067" name="Google Shape;1067;p45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68" name="Google Shape;1068;p45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9" name="Google Shape;1069;p45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0" name="Google Shape;1070;p45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71" name="Google Shape;1071;p45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72" name="Google Shape;1072;p45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45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45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75" name="Google Shape;1075;p45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76" name="Google Shape;1076;p45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45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8" name="Google Shape;1078;p45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9" name="Google Shape;1079;p45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80" name="Google Shape;1080;p45"/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</p:txBody>
        </p:sp>
        <p:grpSp>
          <p:nvGrpSpPr>
            <p:cNvPr id="1081" name="Google Shape;1081;p45"/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082" name="Google Shape;1082;p45"/>
              <p:cNvCxnSpPr/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noFill/>
              <a:ln w="9525" cap="sq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sp>
            <p:nvSpPr>
              <p:cNvPr id="1083" name="Google Shape;1083;p45"/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Mørk blå og mørk grønn bakgrunn, skal alltid ha negativ tekst/logo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514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ny 2 uten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649600" y="2030400"/>
            <a:ext cx="5395879" cy="20345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  <a:prstGeom prst="rect">
            <a:avLst/>
          </a:prstGeom>
        </p:spPr>
        <p:txBody>
          <a:bodyPr/>
          <a:lstStyle/>
          <a:p>
            <a:fld id="{F29D7420-2B41-5A47-8224-27AB9025098A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  <a:prstGeom prst="rect">
            <a:avLst/>
          </a:prstGeo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uten bilde </a:t>
            </a:r>
          </a:p>
        </p:txBody>
      </p:sp>
      <p:grpSp>
        <p:nvGrpSpPr>
          <p:cNvPr id="7" name="Gruppe 6"/>
          <p:cNvGrpSpPr/>
          <p:nvPr userDrawn="1"/>
        </p:nvGrpSpPr>
        <p:grpSpPr>
          <a:xfrm>
            <a:off x="649600" y="0"/>
            <a:ext cx="2030400" cy="2030400"/>
            <a:chOff x="649600" y="0"/>
            <a:chExt cx="2030400" cy="2030400"/>
          </a:xfrm>
        </p:grpSpPr>
        <p:sp>
          <p:nvSpPr>
            <p:cNvPr id="15" name="Ellipse 14"/>
            <p:cNvSpPr/>
            <p:nvPr userDrawn="1"/>
          </p:nvSpPr>
          <p:spPr>
            <a:xfrm>
              <a:off x="649600" y="0"/>
              <a:ext cx="2030400" cy="2030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519149A9-FDA1-A64B-97A5-C26D292931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4800" y="491403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60597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 og bilde neg">
  <p:cSld name="Tittel og bilde neg">
    <p:bg>
      <p:bgPr>
        <a:solidFill>
          <a:schemeClr val="dk2"/>
        </a:solidFill>
        <a:effectLst/>
      </p:bgPr>
    </p:bg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6"/>
          <p:cNvSpPr>
            <a:spLocks noGrp="1"/>
          </p:cNvSpPr>
          <p:nvPr>
            <p:ph type="pic" idx="2"/>
          </p:nvPr>
        </p:nvSpPr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46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46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46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46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grpSp>
        <p:nvGrpSpPr>
          <p:cNvPr id="1090" name="Google Shape;1090;p46"/>
          <p:cNvGrpSpPr/>
          <p:nvPr/>
        </p:nvGrpSpPr>
        <p:grpSpPr>
          <a:xfrm>
            <a:off x="-800" y="-1306644"/>
            <a:ext cx="12194000" cy="1075437"/>
            <a:chOff x="-800" y="-1229864"/>
            <a:chExt cx="12194000" cy="1075437"/>
          </a:xfrm>
        </p:grpSpPr>
        <p:grpSp>
          <p:nvGrpSpPr>
            <p:cNvPr id="1091" name="Google Shape;1091;p46"/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</p:grpSpPr>
          <p:sp>
            <p:nvSpPr>
              <p:cNvPr id="1092" name="Google Shape;1092;p46"/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93" name="Google Shape;1093;p46"/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94" name="Google Shape;1094;p46"/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95" name="Google Shape;1095;p46"/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96" name="Google Shape;1096;p46"/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097" name="Google Shape;1097;p46"/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</p:grpSp>
        <p:cxnSp>
          <p:nvCxnSpPr>
            <p:cNvPr id="1098" name="Google Shape;1098;p46"/>
            <p:cNvCxnSpPr/>
            <p:nvPr/>
          </p:nvCxnSpPr>
          <p:spPr>
            <a:xfrm>
              <a:off x="2032200" y="-327852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9" name="Google Shape;1099;p46"/>
            <p:cNvCxnSpPr>
              <a:stCxn id="1100" idx="3"/>
            </p:cNvCxnSpPr>
            <p:nvPr/>
          </p:nvCxnSpPr>
          <p:spPr>
            <a:xfrm>
              <a:off x="4060800" y="-1010827"/>
              <a:ext cx="3600" cy="856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1" name="Google Shape;1101;p46"/>
            <p:cNvCxnSpPr>
              <a:stCxn id="1102" idx="3"/>
            </p:cNvCxnSpPr>
            <p:nvPr/>
          </p:nvCxnSpPr>
          <p:spPr>
            <a:xfrm>
              <a:off x="6090400" y="-887727"/>
              <a:ext cx="5400" cy="733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3" name="Google Shape;1103;p46"/>
            <p:cNvCxnSpPr>
              <a:stCxn id="1104" idx="1"/>
            </p:cNvCxnSpPr>
            <p:nvPr/>
          </p:nvCxnSpPr>
          <p:spPr>
            <a:xfrm>
              <a:off x="0" y="-1126825"/>
              <a:ext cx="0" cy="972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5" name="Google Shape;1105;p46"/>
            <p:cNvCxnSpPr>
              <a:stCxn id="1106" idx="3"/>
            </p:cNvCxnSpPr>
            <p:nvPr/>
          </p:nvCxnSpPr>
          <p:spPr>
            <a:xfrm>
              <a:off x="8128000" y="-764627"/>
              <a:ext cx="900" cy="610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7" name="Google Shape;1107;p46"/>
            <p:cNvCxnSpPr>
              <a:stCxn id="1108" idx="3"/>
            </p:cNvCxnSpPr>
            <p:nvPr/>
          </p:nvCxnSpPr>
          <p:spPr>
            <a:xfrm>
              <a:off x="12192000" y="-518425"/>
              <a:ext cx="1200" cy="363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9" name="Google Shape;1109;p46"/>
            <p:cNvCxnSpPr>
              <a:stCxn id="1110" idx="3"/>
            </p:cNvCxnSpPr>
            <p:nvPr/>
          </p:nvCxnSpPr>
          <p:spPr>
            <a:xfrm>
              <a:off x="10156824" y="-641527"/>
              <a:ext cx="4200" cy="486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111" name="Google Shape;1111;p46"/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1108" name="Google Shape;1108;p46"/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33,87 cm</a:t>
                </a:r>
                <a:endParaRPr/>
              </a:p>
            </p:txBody>
          </p:sp>
          <p:cxnSp>
            <p:nvCxnSpPr>
              <p:cNvPr id="1112" name="Google Shape;1112;p46"/>
              <p:cNvCxnSpPr/>
              <p:nvPr/>
            </p:nvCxnSpPr>
            <p:spPr>
              <a:xfrm>
                <a:off x="0" y="-480093"/>
                <a:ext cx="12192000" cy="11297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13" name="Google Shape;1113;p46"/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1110" name="Google Shape;1110;p46"/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28,20 cm</a:t>
                </a:r>
                <a:endParaRPr/>
              </a:p>
            </p:txBody>
          </p:sp>
          <p:cxnSp>
            <p:nvCxnSpPr>
              <p:cNvPr id="1114" name="Google Shape;1114;p46"/>
              <p:cNvCxnSpPr/>
              <p:nvPr/>
            </p:nvCxnSpPr>
            <p:spPr>
              <a:xfrm>
                <a:off x="0" y="-724066"/>
                <a:ext cx="1015682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15" name="Google Shape;1115;p46"/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1106" name="Google Shape;1106;p46"/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22,56 cm</a:t>
                </a:r>
                <a:endParaRPr/>
              </a:p>
            </p:txBody>
          </p:sp>
          <p:cxnSp>
            <p:nvCxnSpPr>
              <p:cNvPr id="1116" name="Google Shape;1116;p46"/>
              <p:cNvCxnSpPr/>
              <p:nvPr/>
            </p:nvCxnSpPr>
            <p:spPr>
              <a:xfrm>
                <a:off x="0" y="-985856"/>
                <a:ext cx="8128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17" name="Google Shape;1117;p46"/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1102" name="Google Shape;1102;p46"/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1118" name="Google Shape;1118;p46"/>
              <p:cNvCxnSpPr/>
              <p:nvPr/>
            </p:nvCxnSpPr>
            <p:spPr>
              <a:xfrm>
                <a:off x="0" y="-124764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19" name="Google Shape;1119;p46"/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1100" name="Google Shape;1100;p46"/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1120" name="Google Shape;1120;p46"/>
              <p:cNvCxnSpPr/>
              <p:nvPr/>
            </p:nvCxnSpPr>
            <p:spPr>
              <a:xfrm>
                <a:off x="0" y="-150943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21" name="Google Shape;1121;p46"/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1104" name="Google Shape;1104;p46"/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2,82 cm</a:t>
                </a:r>
                <a:endParaRPr/>
              </a:p>
            </p:txBody>
          </p:sp>
          <p:cxnSp>
            <p:nvCxnSpPr>
              <p:cNvPr id="1122" name="Google Shape;1122;p46"/>
              <p:cNvCxnSpPr/>
              <p:nvPr/>
            </p:nvCxnSpPr>
            <p:spPr>
              <a:xfrm>
                <a:off x="0" y="-1764452"/>
                <a:ext cx="1015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1123" name="Google Shape;1123;p46"/>
            <p:cNvCxnSpPr/>
            <p:nvPr/>
          </p:nvCxnSpPr>
          <p:spPr>
            <a:xfrm>
              <a:off x="1015200" y="-1113866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124" name="Google Shape;1124;p46"/>
          <p:cNvGrpSpPr/>
          <p:nvPr/>
        </p:nvGrpSpPr>
        <p:grpSpPr>
          <a:xfrm>
            <a:off x="-715963" y="-4004"/>
            <a:ext cx="590565" cy="6862005"/>
            <a:chOff x="-715963" y="-4004"/>
            <a:chExt cx="590565" cy="6862005"/>
          </a:xfrm>
        </p:grpSpPr>
        <p:sp>
          <p:nvSpPr>
            <p:cNvPr id="1125" name="Google Shape;1125;p46"/>
            <p:cNvSpPr/>
            <p:nvPr/>
          </p:nvSpPr>
          <p:spPr>
            <a:xfrm rot="-5400000">
              <a:off x="-591311" y="6392613"/>
              <a:ext cx="765175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2,13 cm</a:t>
              </a:r>
              <a:endParaRPr/>
            </a:p>
          </p:txBody>
        </p:sp>
        <p:sp>
          <p:nvSpPr>
            <p:cNvPr id="1126" name="Google Shape;1126;p46"/>
            <p:cNvSpPr/>
            <p:nvPr/>
          </p:nvSpPr>
          <p:spPr>
            <a:xfrm rot="-5400000">
              <a:off x="-1224723" y="4993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1127" name="Google Shape;1127;p46"/>
            <p:cNvSpPr/>
            <p:nvPr/>
          </p:nvSpPr>
          <p:spPr>
            <a:xfrm rot="-5400000">
              <a:off x="-1224723" y="2961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1128" name="Google Shape;1128;p46"/>
            <p:cNvSpPr/>
            <p:nvPr/>
          </p:nvSpPr>
          <p:spPr>
            <a:xfrm rot="-5400000">
              <a:off x="-1224723" y="929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cxnSp>
          <p:nvCxnSpPr>
            <p:cNvPr id="1129" name="Google Shape;1129;p46"/>
            <p:cNvCxnSpPr/>
            <p:nvPr/>
          </p:nvCxnSpPr>
          <p:spPr>
            <a:xfrm rot="10800000">
              <a:off x="-216188" y="397673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0" name="Google Shape;1130;p46"/>
            <p:cNvCxnSpPr/>
            <p:nvPr/>
          </p:nvCxnSpPr>
          <p:spPr>
            <a:xfrm>
              <a:off x="-650022" y="4059797"/>
              <a:ext cx="523098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1" name="Google Shape;1131;p46"/>
            <p:cNvCxnSpPr>
              <a:stCxn id="1132" idx="3"/>
            </p:cNvCxnSpPr>
            <p:nvPr/>
          </p:nvCxnSpPr>
          <p:spPr>
            <a:xfrm rot="10800000" flipH="1">
              <a:off x="-489823" y="-3804"/>
              <a:ext cx="363900" cy="5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3" name="Google Shape;1133;p46"/>
            <p:cNvCxnSpPr>
              <a:stCxn id="1132" idx="1"/>
            </p:cNvCxnSpPr>
            <p:nvPr/>
          </p:nvCxnSpPr>
          <p:spPr>
            <a:xfrm rot="10800000" flipH="1">
              <a:off x="-489823" y="6091896"/>
              <a:ext cx="363900" cy="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32" name="Google Shape;1132;p46"/>
            <p:cNvSpPr/>
            <p:nvPr/>
          </p:nvSpPr>
          <p:spPr>
            <a:xfrm rot="-54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16,92 cm</a:t>
              </a:r>
              <a:endParaRPr/>
            </a:p>
          </p:txBody>
        </p:sp>
        <p:cxnSp>
          <p:nvCxnSpPr>
            <p:cNvPr id="1134" name="Google Shape;1134;p46"/>
            <p:cNvCxnSpPr/>
            <p:nvPr/>
          </p:nvCxnSpPr>
          <p:spPr>
            <a:xfrm rot="-5400000">
              <a:off x="-3432384" y="3047196"/>
              <a:ext cx="60912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sp>
          <p:nvSpPr>
            <p:cNvPr id="1135" name="Google Shape;1135;p46"/>
            <p:cNvSpPr/>
            <p:nvPr/>
          </p:nvSpPr>
          <p:spPr>
            <a:xfrm rot="-54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11,28 cm</a:t>
              </a:r>
              <a:endParaRPr/>
            </a:p>
          </p:txBody>
        </p:sp>
        <p:cxnSp>
          <p:nvCxnSpPr>
            <p:cNvPr id="1136" name="Google Shape;1136;p46"/>
            <p:cNvCxnSpPr/>
            <p:nvPr/>
          </p:nvCxnSpPr>
          <p:spPr>
            <a:xfrm rot="-5400000">
              <a:off x="-2540284" y="2031996"/>
              <a:ext cx="40608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1137" name="Google Shape;1137;p46"/>
            <p:cNvCxnSpPr/>
            <p:nvPr/>
          </p:nvCxnSpPr>
          <p:spPr>
            <a:xfrm rot="10800000">
              <a:off x="-208461" y="6773298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8" name="Google Shape;1138;p46"/>
            <p:cNvCxnSpPr/>
            <p:nvPr/>
          </p:nvCxnSpPr>
          <p:spPr>
            <a:xfrm rot="10800000">
              <a:off x="-216188" y="194396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39" name="Google Shape;1139;p46"/>
          <p:cNvSpPr txBox="1">
            <a:spLocks noGrp="1"/>
          </p:cNvSpPr>
          <p:nvPr>
            <p:ph type="body" idx="1"/>
          </p:nvPr>
        </p:nvSpPr>
        <p:spPr>
          <a:xfrm>
            <a:off x="331200" y="6296400"/>
            <a:ext cx="687600" cy="360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0" name="Google Shape;1140;p46"/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Oslo 2018 / Innholdssider / negativ</a:t>
            </a:r>
            <a:endParaRPr/>
          </a:p>
        </p:txBody>
      </p:sp>
      <p:grpSp>
        <p:nvGrpSpPr>
          <p:cNvPr id="1141" name="Google Shape;1141;p46"/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42" name="Google Shape;1142;p46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43" name="Google Shape;1143;p46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44" name="Google Shape;1144;p46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45" name="Google Shape;1145;p46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146" name="Google Shape;1146;p46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7" name="Google Shape;1147;p46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8" name="Google Shape;1148;p46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49" name="Google Shape;1149;p46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150" name="Google Shape;1150;p46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1" name="Google Shape;1151;p46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2" name="Google Shape;1152;p46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53" name="Google Shape;1153;p46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54" name="Google Shape;1154;p46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5" name="Google Shape;1155;p46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6" name="Google Shape;1156;p46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7" name="Google Shape;1157;p46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158" name="Google Shape;1158;p46"/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</p:txBody>
        </p:sp>
        <p:grpSp>
          <p:nvGrpSpPr>
            <p:cNvPr id="1159" name="Google Shape;1159;p46"/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160" name="Google Shape;1160;p46"/>
              <p:cNvCxnSpPr/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noFill/>
              <a:ln w="9525" cap="sq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sp>
            <p:nvSpPr>
              <p:cNvPr id="1161" name="Google Shape;1161;p46"/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Mørk blå og mørk grønn bakgrunn, skal alltid ha negativ tekst/logo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61107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">
  <p:cSld name="Bilde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47"/>
          <p:cNvSpPr>
            <a:spLocks noGrp="1"/>
          </p:cNvSpPr>
          <p:nvPr>
            <p:ph type="pic" idx="2"/>
          </p:nvPr>
        </p:nvSpPr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64" name="Google Shape;1164;p47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47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47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167" name="Google Shape;1167;p47"/>
          <p:cNvSpPr txBox="1">
            <a:spLocks noGrp="1"/>
          </p:cNvSpPr>
          <p:nvPr>
            <p:ph type="body" idx="1"/>
          </p:nvPr>
        </p:nvSpPr>
        <p:spPr>
          <a:xfrm>
            <a:off x="331200" y="6296400"/>
            <a:ext cx="687600" cy="360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68" name="Google Shape;1168;p47"/>
          <p:cNvGrpSpPr/>
          <p:nvPr/>
        </p:nvGrpSpPr>
        <p:grpSpPr>
          <a:xfrm>
            <a:off x="-800" y="-1306644"/>
            <a:ext cx="12194000" cy="1075437"/>
            <a:chOff x="-800" y="-1229864"/>
            <a:chExt cx="12194000" cy="1075437"/>
          </a:xfrm>
        </p:grpSpPr>
        <p:grpSp>
          <p:nvGrpSpPr>
            <p:cNvPr id="1169" name="Google Shape;1169;p47"/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</p:grpSpPr>
          <p:sp>
            <p:nvSpPr>
              <p:cNvPr id="1170" name="Google Shape;1170;p47"/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171" name="Google Shape;1171;p47"/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172" name="Google Shape;1172;p47"/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173" name="Google Shape;1173;p47"/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174" name="Google Shape;1174;p47"/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175" name="Google Shape;1175;p47"/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</p:grpSp>
        <p:cxnSp>
          <p:nvCxnSpPr>
            <p:cNvPr id="1176" name="Google Shape;1176;p47"/>
            <p:cNvCxnSpPr/>
            <p:nvPr/>
          </p:nvCxnSpPr>
          <p:spPr>
            <a:xfrm>
              <a:off x="2032200" y="-327852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7" name="Google Shape;1177;p47"/>
            <p:cNvCxnSpPr>
              <a:stCxn id="1178" idx="3"/>
            </p:cNvCxnSpPr>
            <p:nvPr/>
          </p:nvCxnSpPr>
          <p:spPr>
            <a:xfrm>
              <a:off x="4060800" y="-1010827"/>
              <a:ext cx="3600" cy="856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9" name="Google Shape;1179;p47"/>
            <p:cNvCxnSpPr>
              <a:stCxn id="1180" idx="3"/>
            </p:cNvCxnSpPr>
            <p:nvPr/>
          </p:nvCxnSpPr>
          <p:spPr>
            <a:xfrm>
              <a:off x="6090400" y="-887727"/>
              <a:ext cx="5400" cy="733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1" name="Google Shape;1181;p47"/>
            <p:cNvCxnSpPr>
              <a:stCxn id="1182" idx="1"/>
            </p:cNvCxnSpPr>
            <p:nvPr/>
          </p:nvCxnSpPr>
          <p:spPr>
            <a:xfrm>
              <a:off x="0" y="-1126825"/>
              <a:ext cx="0" cy="972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3" name="Google Shape;1183;p47"/>
            <p:cNvCxnSpPr>
              <a:stCxn id="1184" idx="3"/>
            </p:cNvCxnSpPr>
            <p:nvPr/>
          </p:nvCxnSpPr>
          <p:spPr>
            <a:xfrm>
              <a:off x="8128000" y="-764627"/>
              <a:ext cx="900" cy="610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5" name="Google Shape;1185;p47"/>
            <p:cNvCxnSpPr>
              <a:stCxn id="1186" idx="3"/>
            </p:cNvCxnSpPr>
            <p:nvPr/>
          </p:nvCxnSpPr>
          <p:spPr>
            <a:xfrm>
              <a:off x="12192000" y="-518425"/>
              <a:ext cx="1200" cy="363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7" name="Google Shape;1187;p47"/>
            <p:cNvCxnSpPr>
              <a:stCxn id="1188" idx="3"/>
            </p:cNvCxnSpPr>
            <p:nvPr/>
          </p:nvCxnSpPr>
          <p:spPr>
            <a:xfrm>
              <a:off x="10156824" y="-641527"/>
              <a:ext cx="4200" cy="486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189" name="Google Shape;1189;p47"/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1186" name="Google Shape;1186;p47"/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33,87 cm</a:t>
                </a:r>
                <a:endParaRPr/>
              </a:p>
            </p:txBody>
          </p:sp>
          <p:cxnSp>
            <p:nvCxnSpPr>
              <p:cNvPr id="1190" name="Google Shape;1190;p47"/>
              <p:cNvCxnSpPr/>
              <p:nvPr/>
            </p:nvCxnSpPr>
            <p:spPr>
              <a:xfrm>
                <a:off x="0" y="-480093"/>
                <a:ext cx="12192000" cy="11297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91" name="Google Shape;1191;p47"/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1188" name="Google Shape;1188;p47"/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28,20 cm</a:t>
                </a:r>
                <a:endParaRPr/>
              </a:p>
            </p:txBody>
          </p:sp>
          <p:cxnSp>
            <p:nvCxnSpPr>
              <p:cNvPr id="1192" name="Google Shape;1192;p47"/>
              <p:cNvCxnSpPr/>
              <p:nvPr/>
            </p:nvCxnSpPr>
            <p:spPr>
              <a:xfrm>
                <a:off x="0" y="-724066"/>
                <a:ext cx="1015682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93" name="Google Shape;1193;p47"/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1184" name="Google Shape;1184;p47"/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22,56 cm</a:t>
                </a:r>
                <a:endParaRPr/>
              </a:p>
            </p:txBody>
          </p:sp>
          <p:cxnSp>
            <p:nvCxnSpPr>
              <p:cNvPr id="1194" name="Google Shape;1194;p47"/>
              <p:cNvCxnSpPr/>
              <p:nvPr/>
            </p:nvCxnSpPr>
            <p:spPr>
              <a:xfrm>
                <a:off x="0" y="-985856"/>
                <a:ext cx="8128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95" name="Google Shape;1195;p47"/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1180" name="Google Shape;1180;p47"/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1196" name="Google Shape;1196;p47"/>
              <p:cNvCxnSpPr/>
              <p:nvPr/>
            </p:nvCxnSpPr>
            <p:spPr>
              <a:xfrm>
                <a:off x="0" y="-124764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97" name="Google Shape;1197;p47"/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1178" name="Google Shape;1178;p47"/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1198" name="Google Shape;1198;p47"/>
              <p:cNvCxnSpPr/>
              <p:nvPr/>
            </p:nvCxnSpPr>
            <p:spPr>
              <a:xfrm>
                <a:off x="0" y="-150943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199" name="Google Shape;1199;p47"/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1182" name="Google Shape;1182;p47"/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2,82 cm</a:t>
                </a:r>
                <a:endParaRPr/>
              </a:p>
            </p:txBody>
          </p:sp>
          <p:cxnSp>
            <p:nvCxnSpPr>
              <p:cNvPr id="1200" name="Google Shape;1200;p47"/>
              <p:cNvCxnSpPr/>
              <p:nvPr/>
            </p:nvCxnSpPr>
            <p:spPr>
              <a:xfrm>
                <a:off x="0" y="-1764452"/>
                <a:ext cx="1015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1201" name="Google Shape;1201;p47"/>
            <p:cNvCxnSpPr/>
            <p:nvPr/>
          </p:nvCxnSpPr>
          <p:spPr>
            <a:xfrm>
              <a:off x="1015200" y="-1113866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02" name="Google Shape;1202;p47"/>
          <p:cNvGrpSpPr/>
          <p:nvPr/>
        </p:nvGrpSpPr>
        <p:grpSpPr>
          <a:xfrm>
            <a:off x="-715963" y="-4004"/>
            <a:ext cx="590565" cy="6862005"/>
            <a:chOff x="-715963" y="-4004"/>
            <a:chExt cx="590565" cy="6862005"/>
          </a:xfrm>
        </p:grpSpPr>
        <p:sp>
          <p:nvSpPr>
            <p:cNvPr id="1203" name="Google Shape;1203;p47"/>
            <p:cNvSpPr/>
            <p:nvPr/>
          </p:nvSpPr>
          <p:spPr>
            <a:xfrm rot="-5400000">
              <a:off x="-591311" y="6392613"/>
              <a:ext cx="765175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2,13 cm</a:t>
              </a:r>
              <a:endParaRPr/>
            </a:p>
          </p:txBody>
        </p:sp>
        <p:sp>
          <p:nvSpPr>
            <p:cNvPr id="1204" name="Google Shape;1204;p47"/>
            <p:cNvSpPr/>
            <p:nvPr/>
          </p:nvSpPr>
          <p:spPr>
            <a:xfrm rot="-5400000">
              <a:off x="-1224723" y="4993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1205" name="Google Shape;1205;p47"/>
            <p:cNvSpPr/>
            <p:nvPr/>
          </p:nvSpPr>
          <p:spPr>
            <a:xfrm rot="-5400000">
              <a:off x="-1224723" y="2961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1206" name="Google Shape;1206;p47"/>
            <p:cNvSpPr/>
            <p:nvPr/>
          </p:nvSpPr>
          <p:spPr>
            <a:xfrm rot="-5400000">
              <a:off x="-1224723" y="929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cxnSp>
          <p:nvCxnSpPr>
            <p:cNvPr id="1207" name="Google Shape;1207;p47"/>
            <p:cNvCxnSpPr/>
            <p:nvPr/>
          </p:nvCxnSpPr>
          <p:spPr>
            <a:xfrm rot="10800000">
              <a:off x="-216188" y="397673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8" name="Google Shape;1208;p47"/>
            <p:cNvCxnSpPr/>
            <p:nvPr/>
          </p:nvCxnSpPr>
          <p:spPr>
            <a:xfrm>
              <a:off x="-650022" y="4059797"/>
              <a:ext cx="523098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9" name="Google Shape;1209;p47"/>
            <p:cNvCxnSpPr>
              <a:stCxn id="1210" idx="3"/>
            </p:cNvCxnSpPr>
            <p:nvPr/>
          </p:nvCxnSpPr>
          <p:spPr>
            <a:xfrm rot="10800000" flipH="1">
              <a:off x="-489823" y="-3804"/>
              <a:ext cx="363900" cy="5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1" name="Google Shape;1211;p47"/>
            <p:cNvCxnSpPr>
              <a:stCxn id="1210" idx="1"/>
            </p:cNvCxnSpPr>
            <p:nvPr/>
          </p:nvCxnSpPr>
          <p:spPr>
            <a:xfrm rot="10800000" flipH="1">
              <a:off x="-489823" y="6091896"/>
              <a:ext cx="363900" cy="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0" name="Google Shape;1210;p47"/>
            <p:cNvSpPr/>
            <p:nvPr/>
          </p:nvSpPr>
          <p:spPr>
            <a:xfrm rot="-54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16,92 cm</a:t>
              </a:r>
              <a:endParaRPr/>
            </a:p>
          </p:txBody>
        </p:sp>
        <p:cxnSp>
          <p:nvCxnSpPr>
            <p:cNvPr id="1212" name="Google Shape;1212;p47"/>
            <p:cNvCxnSpPr/>
            <p:nvPr/>
          </p:nvCxnSpPr>
          <p:spPr>
            <a:xfrm rot="-5400000">
              <a:off x="-3432384" y="3047196"/>
              <a:ext cx="60912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sp>
          <p:nvSpPr>
            <p:cNvPr id="1213" name="Google Shape;1213;p47"/>
            <p:cNvSpPr/>
            <p:nvPr/>
          </p:nvSpPr>
          <p:spPr>
            <a:xfrm rot="-54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11,28 cm</a:t>
              </a:r>
              <a:endParaRPr/>
            </a:p>
          </p:txBody>
        </p:sp>
        <p:cxnSp>
          <p:nvCxnSpPr>
            <p:cNvPr id="1214" name="Google Shape;1214;p47"/>
            <p:cNvCxnSpPr/>
            <p:nvPr/>
          </p:nvCxnSpPr>
          <p:spPr>
            <a:xfrm rot="-5400000">
              <a:off x="-2540284" y="2031996"/>
              <a:ext cx="40608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1215" name="Google Shape;1215;p47"/>
            <p:cNvCxnSpPr/>
            <p:nvPr/>
          </p:nvCxnSpPr>
          <p:spPr>
            <a:xfrm rot="10800000">
              <a:off x="-208461" y="6773298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6" name="Google Shape;1216;p47"/>
            <p:cNvCxnSpPr/>
            <p:nvPr/>
          </p:nvCxnSpPr>
          <p:spPr>
            <a:xfrm rot="10800000">
              <a:off x="-216188" y="194396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17" name="Google Shape;1217;p47"/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Oslo 2018 / Innholdssider / positiv</a:t>
            </a:r>
            <a:endParaRPr/>
          </a:p>
        </p:txBody>
      </p:sp>
      <p:grpSp>
        <p:nvGrpSpPr>
          <p:cNvPr id="1218" name="Google Shape;1218;p47"/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219" name="Google Shape;1219;p47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0" name="Google Shape;1220;p47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21" name="Google Shape;1221;p47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22" name="Google Shape;1222;p47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23" name="Google Shape;1223;p47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4" name="Google Shape;1224;p47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5" name="Google Shape;1225;p47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26" name="Google Shape;1226;p47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27" name="Google Shape;1227;p47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8" name="Google Shape;1228;p47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9" name="Google Shape;1229;p47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30" name="Google Shape;1230;p47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31" name="Google Shape;1231;p47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2" name="Google Shape;1232;p47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3" name="Google Shape;1233;p47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4" name="Google Shape;1234;p47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35" name="Google Shape;1235;p47"/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</p:txBody>
        </p:sp>
        <p:grpSp>
          <p:nvGrpSpPr>
            <p:cNvPr id="1236" name="Google Shape;1236;p47"/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37" name="Google Shape;1237;p47"/>
              <p:cNvCxnSpPr/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noFill/>
              <a:ln w="9525" cap="sq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sp>
            <p:nvSpPr>
              <p:cNvPr id="1238" name="Google Shape;1238;p47"/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Mørk blå og mørk grønn bakgrunn, skal alltid ha negativ tekst/logo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404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 neg">
  <p:cSld name="Bilde neg">
    <p:bg>
      <p:bgPr>
        <a:solidFill>
          <a:schemeClr val="dk2"/>
        </a:solid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41" name="Google Shape;1241;p48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p48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48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grpSp>
        <p:nvGrpSpPr>
          <p:cNvPr id="1244" name="Google Shape;1244;p48"/>
          <p:cNvGrpSpPr/>
          <p:nvPr/>
        </p:nvGrpSpPr>
        <p:grpSpPr>
          <a:xfrm>
            <a:off x="-800" y="-1306644"/>
            <a:ext cx="12194000" cy="1075437"/>
            <a:chOff x="-800" y="-1229864"/>
            <a:chExt cx="12194000" cy="1075437"/>
          </a:xfrm>
        </p:grpSpPr>
        <p:grpSp>
          <p:nvGrpSpPr>
            <p:cNvPr id="1245" name="Google Shape;1245;p48"/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</p:grpSpPr>
          <p:sp>
            <p:nvSpPr>
              <p:cNvPr id="1246" name="Google Shape;1246;p48"/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247" name="Google Shape;1247;p48"/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248" name="Google Shape;1248;p48"/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249" name="Google Shape;1249;p48"/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250" name="Google Shape;1250;p48"/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1251" name="Google Shape;1251;p48"/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</p:grpSp>
        <p:cxnSp>
          <p:nvCxnSpPr>
            <p:cNvPr id="1252" name="Google Shape;1252;p48"/>
            <p:cNvCxnSpPr/>
            <p:nvPr/>
          </p:nvCxnSpPr>
          <p:spPr>
            <a:xfrm>
              <a:off x="2032200" y="-327852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3" name="Google Shape;1253;p48"/>
            <p:cNvCxnSpPr>
              <a:stCxn id="1254" idx="3"/>
            </p:cNvCxnSpPr>
            <p:nvPr/>
          </p:nvCxnSpPr>
          <p:spPr>
            <a:xfrm>
              <a:off x="4060800" y="-1010827"/>
              <a:ext cx="3600" cy="856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5" name="Google Shape;1255;p48"/>
            <p:cNvCxnSpPr>
              <a:stCxn id="1256" idx="3"/>
            </p:cNvCxnSpPr>
            <p:nvPr/>
          </p:nvCxnSpPr>
          <p:spPr>
            <a:xfrm>
              <a:off x="6090400" y="-887727"/>
              <a:ext cx="5400" cy="733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7" name="Google Shape;1257;p48"/>
            <p:cNvCxnSpPr>
              <a:stCxn id="1258" idx="1"/>
            </p:cNvCxnSpPr>
            <p:nvPr/>
          </p:nvCxnSpPr>
          <p:spPr>
            <a:xfrm>
              <a:off x="0" y="-1126825"/>
              <a:ext cx="0" cy="972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9" name="Google Shape;1259;p48"/>
            <p:cNvCxnSpPr>
              <a:stCxn id="1260" idx="3"/>
            </p:cNvCxnSpPr>
            <p:nvPr/>
          </p:nvCxnSpPr>
          <p:spPr>
            <a:xfrm>
              <a:off x="8128000" y="-764627"/>
              <a:ext cx="900" cy="6102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1" name="Google Shape;1261;p48"/>
            <p:cNvCxnSpPr>
              <a:stCxn id="1262" idx="3"/>
            </p:cNvCxnSpPr>
            <p:nvPr/>
          </p:nvCxnSpPr>
          <p:spPr>
            <a:xfrm>
              <a:off x="12192000" y="-518425"/>
              <a:ext cx="1200" cy="363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3" name="Google Shape;1263;p48"/>
            <p:cNvCxnSpPr>
              <a:stCxn id="1264" idx="3"/>
            </p:cNvCxnSpPr>
            <p:nvPr/>
          </p:nvCxnSpPr>
          <p:spPr>
            <a:xfrm>
              <a:off x="10156824" y="-641527"/>
              <a:ext cx="4200" cy="486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265" name="Google Shape;1265;p48"/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1262" name="Google Shape;1262;p48"/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33,87 cm</a:t>
                </a:r>
                <a:endParaRPr/>
              </a:p>
            </p:txBody>
          </p:sp>
          <p:cxnSp>
            <p:nvCxnSpPr>
              <p:cNvPr id="1266" name="Google Shape;1266;p48"/>
              <p:cNvCxnSpPr/>
              <p:nvPr/>
            </p:nvCxnSpPr>
            <p:spPr>
              <a:xfrm>
                <a:off x="0" y="-480093"/>
                <a:ext cx="12192000" cy="11297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267" name="Google Shape;1267;p48"/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1264" name="Google Shape;1264;p48"/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28,20 cm</a:t>
                </a:r>
                <a:endParaRPr/>
              </a:p>
            </p:txBody>
          </p:sp>
          <p:cxnSp>
            <p:nvCxnSpPr>
              <p:cNvPr id="1268" name="Google Shape;1268;p48"/>
              <p:cNvCxnSpPr/>
              <p:nvPr/>
            </p:nvCxnSpPr>
            <p:spPr>
              <a:xfrm>
                <a:off x="0" y="-724066"/>
                <a:ext cx="1015682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269" name="Google Shape;1269;p48"/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1260" name="Google Shape;1260;p48"/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22,56 cm</a:t>
                </a:r>
                <a:endParaRPr/>
              </a:p>
            </p:txBody>
          </p:sp>
          <p:cxnSp>
            <p:nvCxnSpPr>
              <p:cNvPr id="1270" name="Google Shape;1270;p48"/>
              <p:cNvCxnSpPr/>
              <p:nvPr/>
            </p:nvCxnSpPr>
            <p:spPr>
              <a:xfrm>
                <a:off x="0" y="-985856"/>
                <a:ext cx="8128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271" name="Google Shape;1271;p48"/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1256" name="Google Shape;1256;p48"/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1272" name="Google Shape;1272;p48"/>
              <p:cNvCxnSpPr/>
              <p:nvPr/>
            </p:nvCxnSpPr>
            <p:spPr>
              <a:xfrm>
                <a:off x="0" y="-124764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273" name="Google Shape;1273;p48"/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1254" name="Google Shape;1254;p48"/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1274" name="Google Shape;1274;p48"/>
              <p:cNvCxnSpPr/>
              <p:nvPr/>
            </p:nvCxnSpPr>
            <p:spPr>
              <a:xfrm>
                <a:off x="0" y="-150943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275" name="Google Shape;1275;p48"/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1258" name="Google Shape;1258;p48"/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2,82 cm</a:t>
                </a:r>
                <a:endParaRPr/>
              </a:p>
            </p:txBody>
          </p:sp>
          <p:cxnSp>
            <p:nvCxnSpPr>
              <p:cNvPr id="1276" name="Google Shape;1276;p48"/>
              <p:cNvCxnSpPr/>
              <p:nvPr/>
            </p:nvCxnSpPr>
            <p:spPr>
              <a:xfrm>
                <a:off x="0" y="-1764452"/>
                <a:ext cx="1015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1277" name="Google Shape;1277;p48"/>
            <p:cNvCxnSpPr/>
            <p:nvPr/>
          </p:nvCxnSpPr>
          <p:spPr>
            <a:xfrm>
              <a:off x="1015200" y="-1113866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78" name="Google Shape;1278;p48"/>
          <p:cNvGrpSpPr/>
          <p:nvPr/>
        </p:nvGrpSpPr>
        <p:grpSpPr>
          <a:xfrm>
            <a:off x="-715963" y="-4004"/>
            <a:ext cx="590565" cy="6862005"/>
            <a:chOff x="-715963" y="-4004"/>
            <a:chExt cx="590565" cy="6862005"/>
          </a:xfrm>
        </p:grpSpPr>
        <p:sp>
          <p:nvSpPr>
            <p:cNvPr id="1279" name="Google Shape;1279;p48"/>
            <p:cNvSpPr/>
            <p:nvPr/>
          </p:nvSpPr>
          <p:spPr>
            <a:xfrm rot="-5400000">
              <a:off x="-591311" y="6392613"/>
              <a:ext cx="765175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2,13 cm</a:t>
              </a:r>
              <a:endParaRPr/>
            </a:p>
          </p:txBody>
        </p:sp>
        <p:sp>
          <p:nvSpPr>
            <p:cNvPr id="1280" name="Google Shape;1280;p48"/>
            <p:cNvSpPr/>
            <p:nvPr/>
          </p:nvSpPr>
          <p:spPr>
            <a:xfrm rot="-5400000">
              <a:off x="-1224723" y="4993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1281" name="Google Shape;1281;p48"/>
            <p:cNvSpPr/>
            <p:nvPr/>
          </p:nvSpPr>
          <p:spPr>
            <a:xfrm rot="-5400000">
              <a:off x="-1224723" y="2961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sp>
          <p:nvSpPr>
            <p:cNvPr id="1282" name="Google Shape;1282;p48"/>
            <p:cNvSpPr/>
            <p:nvPr/>
          </p:nvSpPr>
          <p:spPr>
            <a:xfrm rot="-5400000">
              <a:off x="-1224723" y="929196"/>
              <a:ext cx="2032000" cy="16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5,64 cm</a:t>
              </a:r>
              <a:endParaRPr/>
            </a:p>
          </p:txBody>
        </p:sp>
        <p:cxnSp>
          <p:nvCxnSpPr>
            <p:cNvPr id="1283" name="Google Shape;1283;p48"/>
            <p:cNvCxnSpPr/>
            <p:nvPr/>
          </p:nvCxnSpPr>
          <p:spPr>
            <a:xfrm rot="10800000">
              <a:off x="-216188" y="397673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4" name="Google Shape;1284;p48"/>
            <p:cNvCxnSpPr/>
            <p:nvPr/>
          </p:nvCxnSpPr>
          <p:spPr>
            <a:xfrm>
              <a:off x="-650022" y="4059797"/>
              <a:ext cx="523098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5" name="Google Shape;1285;p48"/>
            <p:cNvCxnSpPr>
              <a:stCxn id="1286" idx="3"/>
            </p:cNvCxnSpPr>
            <p:nvPr/>
          </p:nvCxnSpPr>
          <p:spPr>
            <a:xfrm rot="10800000" flipH="1">
              <a:off x="-489823" y="-3804"/>
              <a:ext cx="363900" cy="5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7" name="Google Shape;1287;p48"/>
            <p:cNvCxnSpPr>
              <a:stCxn id="1286" idx="1"/>
            </p:cNvCxnSpPr>
            <p:nvPr/>
          </p:nvCxnSpPr>
          <p:spPr>
            <a:xfrm rot="10800000" flipH="1">
              <a:off x="-489823" y="6091896"/>
              <a:ext cx="363900" cy="9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86" name="Google Shape;1286;p48"/>
            <p:cNvSpPr/>
            <p:nvPr/>
          </p:nvSpPr>
          <p:spPr>
            <a:xfrm rot="-54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16,92 cm</a:t>
              </a:r>
              <a:endParaRPr/>
            </a:p>
          </p:txBody>
        </p:sp>
        <p:cxnSp>
          <p:nvCxnSpPr>
            <p:cNvPr id="1288" name="Google Shape;1288;p48"/>
            <p:cNvCxnSpPr/>
            <p:nvPr/>
          </p:nvCxnSpPr>
          <p:spPr>
            <a:xfrm rot="-5400000">
              <a:off x="-3432384" y="3047196"/>
              <a:ext cx="60912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sp>
          <p:nvSpPr>
            <p:cNvPr id="1289" name="Google Shape;1289;p48"/>
            <p:cNvSpPr/>
            <p:nvPr/>
          </p:nvSpPr>
          <p:spPr>
            <a:xfrm rot="-54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rial"/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11,28 cm</a:t>
              </a:r>
              <a:endParaRPr/>
            </a:p>
          </p:txBody>
        </p:sp>
        <p:cxnSp>
          <p:nvCxnSpPr>
            <p:cNvPr id="1290" name="Google Shape;1290;p48"/>
            <p:cNvCxnSpPr/>
            <p:nvPr/>
          </p:nvCxnSpPr>
          <p:spPr>
            <a:xfrm rot="-5400000">
              <a:off x="-2540284" y="2031996"/>
              <a:ext cx="40608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dash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1291" name="Google Shape;1291;p48"/>
            <p:cNvCxnSpPr/>
            <p:nvPr/>
          </p:nvCxnSpPr>
          <p:spPr>
            <a:xfrm rot="10800000">
              <a:off x="-208461" y="6773298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2" name="Google Shape;1292;p48"/>
            <p:cNvCxnSpPr/>
            <p:nvPr/>
          </p:nvCxnSpPr>
          <p:spPr>
            <a:xfrm rot="10800000">
              <a:off x="-216188" y="1943964"/>
              <a:ext cx="0" cy="166125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93" name="Google Shape;1293;p48"/>
          <p:cNvSpPr txBox="1">
            <a:spLocks noGrp="1"/>
          </p:cNvSpPr>
          <p:nvPr>
            <p:ph type="body" idx="1"/>
          </p:nvPr>
        </p:nvSpPr>
        <p:spPr>
          <a:xfrm>
            <a:off x="331200" y="6296400"/>
            <a:ext cx="687600" cy="360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4" name="Google Shape;1294;p48"/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Oslo 2018 / Innholdssider / negativ</a:t>
            </a:r>
            <a:endParaRPr/>
          </a:p>
        </p:txBody>
      </p:sp>
      <p:grpSp>
        <p:nvGrpSpPr>
          <p:cNvPr id="1295" name="Google Shape;1295;p48"/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296" name="Google Shape;1296;p48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97" name="Google Shape;1297;p48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98" name="Google Shape;1298;p48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99" name="Google Shape;1299;p48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00" name="Google Shape;1300;p48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1" name="Google Shape;1301;p48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2" name="Google Shape;1302;p48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03" name="Google Shape;1303;p48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04" name="Google Shape;1304;p48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5" name="Google Shape;1305;p48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6" name="Google Shape;1306;p48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07" name="Google Shape;1307;p48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308" name="Google Shape;1308;p48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9" name="Google Shape;1309;p48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0" name="Google Shape;1310;p48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1" name="Google Shape;1311;p48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12" name="Google Shape;1312;p48"/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</p:txBody>
        </p:sp>
        <p:grpSp>
          <p:nvGrpSpPr>
            <p:cNvPr id="1313" name="Google Shape;1313;p48"/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314" name="Google Shape;1314;p48"/>
              <p:cNvCxnSpPr/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noFill/>
              <a:ln w="9525" cap="sq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sp>
            <p:nvSpPr>
              <p:cNvPr id="1315" name="Google Shape;1315;p48"/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Mørk blå og mørk grønn bakgrunn, skal alltid ha negativ tekst/logo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9522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3ED882-D02D-7219-079B-66A3ED0DD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267262F-97B9-607F-8C3C-F313B4A5C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9EEB4F4-1507-027F-3FB4-E4CE35054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03D93A-031A-7ACB-525B-576C2F78D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0E8074-512B-3740-4B6A-06DA6885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371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0EA0C0-FBB0-4F72-5FBE-FD04EE93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612543-1CEE-EB1F-072F-050A07F4D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9BEB93-F67D-5796-639F-E5720ACEF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599716-E61A-3CD0-88F6-B40B52CB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2D8F37-5716-F281-1C3A-6CAF694F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1200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C0CD1E-51D8-1CBB-F343-7035CE0F7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8CB53C-AA37-DF9D-4819-C0D261B70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C35B41A-0CE8-9A74-CA5F-3FC94C6B9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3AEF3C-6748-2C2E-51DC-FE0C75FD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6556FA-3FA1-916F-0C7B-9708395F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0538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DEE40D-2FA9-5C9F-4DB5-C39CFD1C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9D78AE-3C26-5CD9-BE84-66BB37D05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5CA1091-8226-831E-3C48-295B77ED6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474F819-82B4-8E40-6EF3-63FB932E4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9D2DC96-6148-231C-2BE5-2C76D5F7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798A1D-B76A-BB32-55C1-E40925E8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529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7E9016-D88B-41CB-1007-FB5E36E8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A52092-4054-A952-629E-447CEEC0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CC04CE5-03A0-F4A0-492B-DF16222C4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AA38188-F5AD-160A-1F4F-EA8AFC178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7167EFD-C250-7C72-8D62-7AA648E29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9AC4B88-E4A9-AD48-3B9C-0D33146F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0C80F76-6A33-996F-1642-238BCEF1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48D350A-F33F-A8A8-1A0E-8C0CCF48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763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7EA233-9FF5-E51F-BABF-91EC28BE4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82E6CA2-E081-4DC8-6532-516E37FB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6CA3FBB-3EE7-1D99-3300-2C08E2F5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F04E3DE-B3DC-53FC-6678-294A5A77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1679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D8AEFB3-05A5-0A59-800C-6792C78C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C242296-1DDE-098E-C350-19119842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F77EC40-5CD2-7CCE-9B89-9C33D9E9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76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D9CB28-4169-BF69-E067-8F759BEC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21BA30-2B90-D870-4466-16C97CE82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D0C08A-6DF3-EA7C-D0C1-8F8451112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11DB77B-EA2A-BEA8-8A8E-53711F3B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E62B5D8-DA7B-2D80-F64E-A70728F8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285D600-E84E-8080-6047-DE2798F7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70622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F033E7-E2C7-F304-A7C5-61B63097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CF835F2-0B34-44A2-70AC-A52A5C7E8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7B4DBBB-33BB-E6B4-FE49-4571FF31E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C7C2E5E-D93C-668D-B71B-2FD4B4B3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E1D7B9-7C53-8FE7-D57D-95DE26CB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E919774-941E-86B5-1FD9-95DE61A1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4047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1005FB-A9C2-BBE8-86CE-C43E2EC5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697828C-0D5C-ECFE-C152-BEA73497B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045546-C057-7801-4CF6-481F22D1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F59C81-78ED-CD3C-6094-46AE2368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384029-5470-C56E-AAEC-FD8E198F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32445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993A716-5C89-8B95-84AD-9C256DAAE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158EB8A-31DB-38BE-3B70-A9462E466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24B387A-0DD7-DF15-1A4A-08E94BDB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A79D2DE-A996-6DBB-CB35-DC7845CA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B7D6B7-021A-C4B2-895F-39D7EAF9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69352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>
  <p:cSld name="1_Tittel og innhold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3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3"/>
          <p:cNvSpPr txBox="1">
            <a:spLocks noGrp="1"/>
          </p:cNvSpPr>
          <p:nvPr>
            <p:ph type="body" idx="1"/>
          </p:nvPr>
        </p:nvSpPr>
        <p:spPr>
          <a:xfrm>
            <a:off x="695326" y="2032001"/>
            <a:ext cx="9469438" cy="406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/>
            </a:lvl1pPr>
            <a:lvl2pPr marL="914400" lvl="1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6" name="Google Shape;736;p33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3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33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60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29835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09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6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4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6" r:id="rId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4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40496DB-E8C8-4849-8A63-AC568158CC03}" type="datetime1">
              <a:rPr lang="nb-NO" smtClean="0"/>
              <a:pPr/>
              <a:t>18.11.2024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6" r:id="rId2"/>
    <p:sldLayoutId id="2147483705" r:id="rId3"/>
    <p:sldLayoutId id="2147483706" r:id="rId4"/>
    <p:sldLayoutId id="2147483712" r:id="rId5"/>
    <p:sldLayoutId id="2147483711" r:id="rId6"/>
    <p:sldLayoutId id="2147483840" r:id="rId7"/>
    <p:sldLayoutId id="2147483866" r:id="rId8"/>
    <p:sldLayoutId id="2147483850" r:id="rId9"/>
    <p:sldLayoutId id="2147483849" r:id="rId10"/>
    <p:sldLayoutId id="2147483844" r:id="rId11"/>
    <p:sldLayoutId id="2147483845" r:id="rId12"/>
    <p:sldLayoutId id="2147483846" r:id="rId13"/>
    <p:sldLayoutId id="2147483740" r:id="rId14"/>
    <p:sldLayoutId id="2147483741" r:id="rId15"/>
    <p:sldLayoutId id="2147483860" r:id="rId16"/>
    <p:sldLayoutId id="2147483742" r:id="rId17"/>
    <p:sldLayoutId id="2147483743" r:id="rId18"/>
    <p:sldLayoutId id="2147483864" r:id="rId19"/>
    <p:sldLayoutId id="2147483865" r:id="rId20"/>
    <p:sldLayoutId id="2147483754" r:id="rId21"/>
    <p:sldLayoutId id="2147483833" r:id="rId22"/>
    <p:sldLayoutId id="2147483756" r:id="rId23"/>
    <p:sldLayoutId id="2147483834" r:id="rId24"/>
    <p:sldLayoutId id="2147483755" r:id="rId25"/>
    <p:sldLayoutId id="2147483835" r:id="rId26"/>
    <p:sldLayoutId id="2147483757" r:id="rId27"/>
    <p:sldLayoutId id="2147483836" r:id="rId28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1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734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7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331200" y="6296400"/>
            <a:ext cx="688336" cy="3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19"/>
          <p:cNvGrpSpPr/>
          <p:nvPr/>
        </p:nvGrpSpPr>
        <p:grpSpPr>
          <a:xfrm>
            <a:off x="-715964" y="-1306644"/>
            <a:ext cx="12909164" cy="8164645"/>
            <a:chOff x="-715963" y="-1306644"/>
            <a:chExt cx="12909164" cy="8164645"/>
          </a:xfrm>
        </p:grpSpPr>
        <p:grpSp>
          <p:nvGrpSpPr>
            <p:cNvPr id="17" name="Google Shape;17;p19"/>
            <p:cNvGrpSpPr/>
            <p:nvPr/>
          </p:nvGrpSpPr>
          <p:grpSpPr>
            <a:xfrm>
              <a:off x="-800" y="-1306644"/>
              <a:ext cx="12194000" cy="1075437"/>
              <a:chOff x="-800" y="-1229864"/>
              <a:chExt cx="12194000" cy="1075437"/>
            </a:xfrm>
          </p:grpSpPr>
          <p:grpSp>
            <p:nvGrpSpPr>
              <p:cNvPr id="18" name="Google Shape;18;p19"/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</p:grpSpPr>
            <p:sp>
              <p:nvSpPr>
                <p:cNvPr id="19" name="Google Shape;19;p19"/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0" name="Google Shape;20;p19"/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1" name="Google Shape;21;p19"/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2" name="Google Shape;22;p19"/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3" name="Google Shape;23;p19"/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  <p:sp>
              <p:nvSpPr>
                <p:cNvPr id="24" name="Google Shape;24;p19"/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5,64 cm</a:t>
                  </a:r>
                  <a:endParaRPr/>
                </a:p>
              </p:txBody>
            </p:sp>
          </p:grpSp>
          <p:cxnSp>
            <p:nvCxnSpPr>
              <p:cNvPr id="25" name="Google Shape;25;p19"/>
              <p:cNvCxnSpPr/>
              <p:nvPr/>
            </p:nvCxnSpPr>
            <p:spPr>
              <a:xfrm>
                <a:off x="2032200" y="-327852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19"/>
              <p:cNvCxnSpPr>
                <a:stCxn id="27" idx="3"/>
              </p:cNvCxnSpPr>
              <p:nvPr/>
            </p:nvCxnSpPr>
            <p:spPr>
              <a:xfrm>
                <a:off x="4060800" y="-1010827"/>
                <a:ext cx="3600" cy="85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19"/>
              <p:cNvCxnSpPr>
                <a:stCxn id="29" idx="3"/>
              </p:cNvCxnSpPr>
              <p:nvPr/>
            </p:nvCxnSpPr>
            <p:spPr>
              <a:xfrm>
                <a:off x="6090400" y="-887727"/>
                <a:ext cx="5400" cy="733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19"/>
              <p:cNvCxnSpPr>
                <a:stCxn id="31" idx="1"/>
              </p:cNvCxnSpPr>
              <p:nvPr/>
            </p:nvCxnSpPr>
            <p:spPr>
              <a:xfrm>
                <a:off x="0" y="-1126825"/>
                <a:ext cx="0" cy="97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19"/>
              <p:cNvCxnSpPr>
                <a:stCxn id="33" idx="3"/>
              </p:cNvCxnSpPr>
              <p:nvPr/>
            </p:nvCxnSpPr>
            <p:spPr>
              <a:xfrm>
                <a:off x="8128000" y="-764627"/>
                <a:ext cx="900" cy="61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19"/>
              <p:cNvCxnSpPr>
                <a:stCxn id="35" idx="3"/>
              </p:cNvCxnSpPr>
              <p:nvPr/>
            </p:nvCxnSpPr>
            <p:spPr>
              <a:xfrm>
                <a:off x="12192000" y="-518425"/>
                <a:ext cx="1200" cy="363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19"/>
              <p:cNvCxnSpPr>
                <a:stCxn id="37" idx="3"/>
              </p:cNvCxnSpPr>
              <p:nvPr/>
            </p:nvCxnSpPr>
            <p:spPr>
              <a:xfrm>
                <a:off x="10156824" y="-641527"/>
                <a:ext cx="4200" cy="486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8" name="Google Shape;38;p19"/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35" name="Google Shape;35;p19"/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33,87 cm</a:t>
                  </a:r>
                  <a:endParaRPr/>
                </a:p>
              </p:txBody>
            </p:sp>
            <p:cxnSp>
              <p:nvCxnSpPr>
                <p:cNvPr id="39" name="Google Shape;39;p19"/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0" name="Google Shape;40;p19"/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37" name="Google Shape;37;p19"/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28,20 cm</a:t>
                  </a:r>
                  <a:endParaRPr/>
                </a:p>
              </p:txBody>
            </p:sp>
            <p:cxnSp>
              <p:nvCxnSpPr>
                <p:cNvPr id="41" name="Google Shape;41;p19"/>
                <p:cNvCxnSpPr/>
                <p:nvPr/>
              </p:nvCxnSpPr>
              <p:spPr>
                <a:xfrm>
                  <a:off x="0" y="-724066"/>
                  <a:ext cx="101568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2" name="Google Shape;42;p19"/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33" name="Google Shape;33;p19"/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22,56 cm</a:t>
                  </a:r>
                  <a:endParaRPr/>
                </a:p>
              </p:txBody>
            </p:sp>
            <p:cxnSp>
              <p:nvCxnSpPr>
                <p:cNvPr id="43" name="Google Shape;43;p19"/>
                <p:cNvCxnSpPr/>
                <p:nvPr/>
              </p:nvCxnSpPr>
              <p:spPr>
                <a:xfrm>
                  <a:off x="0" y="-985856"/>
                  <a:ext cx="812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4" name="Google Shape;44;p19"/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29" name="Google Shape;29;p19"/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16,92 cm</a:t>
                  </a:r>
                  <a:endParaRPr/>
                </a:p>
              </p:txBody>
            </p:sp>
            <p:cxnSp>
              <p:nvCxnSpPr>
                <p:cNvPr id="45" name="Google Shape;45;p19"/>
                <p:cNvCxnSpPr/>
                <p:nvPr/>
              </p:nvCxnSpPr>
              <p:spPr>
                <a:xfrm>
                  <a:off x="0" y="-1247646"/>
                  <a:ext cx="609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6" name="Google Shape;46;p19"/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27" name="Google Shape;27;p19"/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11,28 cm</a:t>
                  </a:r>
                  <a:endParaRPr/>
                </a:p>
              </p:txBody>
            </p:sp>
            <p:cxnSp>
              <p:nvCxnSpPr>
                <p:cNvPr id="47" name="Google Shape;47;p19"/>
                <p:cNvCxnSpPr/>
                <p:nvPr/>
              </p:nvCxnSpPr>
              <p:spPr>
                <a:xfrm>
                  <a:off x="0" y="-1509436"/>
                  <a:ext cx="4060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48" name="Google Shape;48;p19"/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1" name="Google Shape;31;p19"/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700"/>
                    <a:buFont typeface="Arial"/>
                    <a:buNone/>
                  </a:pPr>
                  <a:r>
                    <a:rPr lang="no-NO" sz="7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2,82 cm</a:t>
                  </a:r>
                  <a:endParaRPr/>
                </a:p>
              </p:txBody>
            </p:sp>
            <p:cxnSp>
              <p:nvCxnSpPr>
                <p:cNvPr id="49" name="Google Shape;49;p19"/>
                <p:cNvCxnSpPr/>
                <p:nvPr/>
              </p:nvCxnSpPr>
              <p:spPr>
                <a:xfrm>
                  <a:off x="0" y="-1764452"/>
                  <a:ext cx="1015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50" name="Google Shape;50;p19"/>
              <p:cNvCxnSpPr/>
              <p:nvPr/>
            </p:nvCxnSpPr>
            <p:spPr>
              <a:xfrm>
                <a:off x="1015200" y="-1113866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1" name="Google Shape;51;p19"/>
            <p:cNvGrpSpPr/>
            <p:nvPr/>
          </p:nvGrpSpPr>
          <p:grpSpPr>
            <a:xfrm>
              <a:off x="-715963" y="-4004"/>
              <a:ext cx="590565" cy="6862005"/>
              <a:chOff x="-715963" y="-4004"/>
              <a:chExt cx="590565" cy="6862005"/>
            </a:xfrm>
          </p:grpSpPr>
          <p:sp>
            <p:nvSpPr>
              <p:cNvPr id="52" name="Google Shape;52;p19"/>
              <p:cNvSpPr/>
              <p:nvPr/>
            </p:nvSpPr>
            <p:spPr>
              <a:xfrm rot="-54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2,13 cm</a:t>
                </a:r>
                <a:endParaRPr/>
              </a:p>
            </p:txBody>
          </p:sp>
          <p:sp>
            <p:nvSpPr>
              <p:cNvPr id="53" name="Google Shape;53;p19"/>
              <p:cNvSpPr/>
              <p:nvPr/>
            </p:nvSpPr>
            <p:spPr>
              <a:xfrm rot="-54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4" name="Google Shape;54;p19"/>
              <p:cNvSpPr/>
              <p:nvPr/>
            </p:nvSpPr>
            <p:spPr>
              <a:xfrm rot="-54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sp>
            <p:nvSpPr>
              <p:cNvPr id="55" name="Google Shape;55;p19"/>
              <p:cNvSpPr/>
              <p:nvPr/>
            </p:nvSpPr>
            <p:spPr>
              <a:xfrm rot="-54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5,64 cm</a:t>
                </a:r>
                <a:endParaRPr/>
              </a:p>
            </p:txBody>
          </p:sp>
          <p:cxnSp>
            <p:nvCxnSpPr>
              <p:cNvPr id="56" name="Google Shape;56;p19"/>
              <p:cNvCxnSpPr/>
              <p:nvPr/>
            </p:nvCxnSpPr>
            <p:spPr>
              <a:xfrm rot="10800000">
                <a:off x="-216188" y="397673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" name="Google Shape;57;p19"/>
              <p:cNvCxnSpPr/>
              <p:nvPr/>
            </p:nvCxnSpPr>
            <p:spPr>
              <a:xfrm>
                <a:off x="-650022" y="4059797"/>
                <a:ext cx="52309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" name="Google Shape;58;p19"/>
              <p:cNvCxnSpPr>
                <a:stCxn id="59" idx="3"/>
              </p:cNvCxnSpPr>
              <p:nvPr/>
            </p:nvCxnSpPr>
            <p:spPr>
              <a:xfrm rot="10800000" flipH="1">
                <a:off x="-489823" y="-3804"/>
                <a:ext cx="363900" cy="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" name="Google Shape;60;p19"/>
              <p:cNvCxnSpPr>
                <a:stCxn id="59" idx="1"/>
              </p:cNvCxnSpPr>
              <p:nvPr/>
            </p:nvCxnSpPr>
            <p:spPr>
              <a:xfrm rot="10800000" flipH="1">
                <a:off x="-489823" y="6091896"/>
                <a:ext cx="363900" cy="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9" name="Google Shape;59;p19"/>
              <p:cNvSpPr/>
              <p:nvPr/>
            </p:nvSpPr>
            <p:spPr>
              <a:xfrm rot="-54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16,92 cm</a:t>
                </a:r>
                <a:endParaRPr/>
              </a:p>
            </p:txBody>
          </p:sp>
          <p:cxnSp>
            <p:nvCxnSpPr>
              <p:cNvPr id="61" name="Google Shape;61;p19"/>
              <p:cNvCxnSpPr/>
              <p:nvPr/>
            </p:nvCxnSpPr>
            <p:spPr>
              <a:xfrm rot="-5400000">
                <a:off x="-3432384" y="3047196"/>
                <a:ext cx="6091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sp>
            <p:nvSpPr>
              <p:cNvPr id="62" name="Google Shape;62;p19"/>
              <p:cNvSpPr/>
              <p:nvPr/>
            </p:nvSpPr>
            <p:spPr>
              <a:xfrm rot="-54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r>
                  <a:rPr lang="no-NO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11,28 cm</a:t>
                </a:r>
                <a:endParaRPr/>
              </a:p>
            </p:txBody>
          </p:sp>
          <p:cxnSp>
            <p:nvCxnSpPr>
              <p:cNvPr id="63" name="Google Shape;63;p19"/>
              <p:cNvCxnSpPr/>
              <p:nvPr/>
            </p:nvCxnSpPr>
            <p:spPr>
              <a:xfrm rot="-5400000">
                <a:off x="-2540284" y="2031996"/>
                <a:ext cx="4060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dash"/>
                <a:miter lim="800000"/>
                <a:headEnd type="triangle" w="med" len="med"/>
                <a:tailEnd type="none" w="sm" len="sm"/>
              </a:ln>
            </p:spPr>
          </p:cxnSp>
          <p:cxnSp>
            <p:nvCxnSpPr>
              <p:cNvPr id="64" name="Google Shape;64;p19"/>
              <p:cNvCxnSpPr/>
              <p:nvPr/>
            </p:nvCxnSpPr>
            <p:spPr>
              <a:xfrm rot="10800000">
                <a:off x="-208461" y="6773298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5" name="Google Shape;65;p19"/>
              <p:cNvCxnSpPr/>
              <p:nvPr/>
            </p:nvCxnSpPr>
            <p:spPr>
              <a:xfrm rot="10800000">
                <a:off x="-216188" y="1943964"/>
                <a:ext cx="0" cy="1661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6" name="Google Shape;66;p19"/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Oslo 2019</a:t>
              </a:r>
              <a:endParaRPr/>
            </a:p>
          </p:txBody>
        </p:sp>
      </p:grpSp>
      <p:grpSp>
        <p:nvGrpSpPr>
          <p:cNvPr id="67" name="Google Shape;67;p19"/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68" name="Google Shape;68;p19"/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9" name="Google Shape;69;p19"/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9"/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1" name="Google Shape;71;p19"/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2" name="Google Shape;72;p19"/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Google Shape;73;p19"/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74;p19"/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" name="Google Shape;75;p19"/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Google Shape;76;p19"/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77;p19"/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78;p19"/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9" name="Google Shape;79;p19"/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0" name="Google Shape;80;p19"/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81;p19"/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82;p19"/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83;p19"/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84" name="Google Shape;84;p19"/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Det er lov å endre bakgrunnsfarge.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På sider med positiv logo benyttes alltid lyse bakgrunnsfarger.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no-NO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Sørg alltid for god lesbarhet/kontrast </a:t>
              </a:r>
              <a:r>
                <a:rPr lang="no-NO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 følg lovlige farge-kombinasjoner.</a:t>
              </a:r>
              <a:endParaRPr/>
            </a:p>
          </p:txBody>
        </p:sp>
        <p:cxnSp>
          <p:nvCxnSpPr>
            <p:cNvPr id="85" name="Google Shape;85;p19"/>
            <p:cNvCxnSpPr>
              <a:stCxn id="72" idx="3"/>
              <a:endCxn id="76" idx="3"/>
            </p:cNvCxnSpPr>
            <p:nvPr/>
          </p:nvCxnSpPr>
          <p:spPr>
            <a:xfrm>
              <a:off x="12610441" y="212088"/>
              <a:ext cx="600" cy="956100"/>
            </a:xfrm>
            <a:prstGeom prst="bentConnector3">
              <a:avLst>
                <a:gd name="adj1" fmla="val 1025000"/>
              </a:avLst>
            </a:prstGeom>
            <a:noFill/>
            <a:ln w="9525" cap="sq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</p:cxnSp>
        <p:sp>
          <p:nvSpPr>
            <p:cNvPr id="86" name="Google Shape;86;p19"/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Mørk blå og mørk grønn bakgrunn, skal alltid ha negativ tekst/logo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76085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83EAE77-1F81-F449-6321-D9ADDF88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45FCFA-965C-96D2-B997-526427E48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AAC01B-2536-B543-504F-274FDD97C9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56FCFD-550A-43E0-98B5-027631362856}" type="datetimeFigureOut">
              <a:rPr lang="nb-NO" smtClean="0"/>
              <a:t>18.11.2024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AAF812-A8F5-698A-669F-8002C73BC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2AB560-B8BA-619D-9855-BA675A1AE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1420F1-FD81-454A-AE6D-98A1659AD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626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21;p1">
            <a:extLst>
              <a:ext uri="{FF2B5EF4-FFF2-40B4-BE49-F238E27FC236}">
                <a16:creationId xmlns:a16="http://schemas.microsoft.com/office/drawing/2014/main" id="{414EE8FD-217F-579A-05B0-96845ED83EC6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latin typeface="Oslo Sans" panose="02000000000000000000" pitchFamily="2" charset="77"/>
              </a:rPr>
              <a:t>09.10.2024</a:t>
            </a:r>
            <a:endParaRPr>
              <a:latin typeface="Oslo Sans" panose="02000000000000000000" pitchFamily="2" charset="77"/>
            </a:endParaRPr>
          </a:p>
        </p:txBody>
      </p:sp>
      <p:sp>
        <p:nvSpPr>
          <p:cNvPr id="5" name="Google Shape;1522;p1">
            <a:extLst>
              <a:ext uri="{FF2B5EF4-FFF2-40B4-BE49-F238E27FC236}">
                <a16:creationId xmlns:a16="http://schemas.microsoft.com/office/drawing/2014/main" id="{4C15EAE8-64E8-7B71-68BD-5FC0497F3E2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>
                <a:latin typeface="Oslo Sans" panose="02000000000000000000" pitchFamily="2" charset="77"/>
              </a:rPr>
              <a:t>1</a:t>
            </a:fld>
            <a:endParaRPr>
              <a:latin typeface="Oslo Sans" panose="02000000000000000000" pitchFamily="2" charset="77"/>
            </a:endParaRPr>
          </a:p>
        </p:txBody>
      </p:sp>
      <p:pic>
        <p:nvPicPr>
          <p:cNvPr id="8" name="Bilde 7" descr="Et bilde som inneholder tekst, møbler, stol, bord&#10;&#10;Automatisk generert beskrivelse">
            <a:extLst>
              <a:ext uri="{FF2B5EF4-FFF2-40B4-BE49-F238E27FC236}">
                <a16:creationId xmlns:a16="http://schemas.microsoft.com/office/drawing/2014/main" id="{EB1348C2-7168-1C02-E683-4401E5D0A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" y="-1"/>
            <a:ext cx="12190765" cy="685869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590932E-E743-C25F-667A-F8615462754C}"/>
              </a:ext>
            </a:extLst>
          </p:cNvPr>
          <p:cNvSpPr txBox="1"/>
          <p:nvPr/>
        </p:nvSpPr>
        <p:spPr>
          <a:xfrm>
            <a:off x="1275341" y="4127874"/>
            <a:ext cx="207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b="1" dirty="0"/>
              <a:t>Steg 3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EE99FC-1A45-0A56-3A32-70529A6D2AF4}"/>
              </a:ext>
            </a:extLst>
          </p:cNvPr>
          <p:cNvSpPr txBox="1"/>
          <p:nvPr/>
        </p:nvSpPr>
        <p:spPr>
          <a:xfrm>
            <a:off x="1275341" y="5549463"/>
            <a:ext cx="2170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200" dirty="0"/>
              <a:t>Skole </a:t>
            </a:r>
          </a:p>
        </p:txBody>
      </p:sp>
    </p:spTree>
    <p:extLst>
      <p:ext uri="{BB962C8B-B14F-4D97-AF65-F5344CB8AC3E}">
        <p14:creationId xmlns:p14="http://schemas.microsoft.com/office/powerpoint/2010/main" val="485844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10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C243426-51AC-40EE-6F10-E9E8297AB127}"/>
              </a:ext>
            </a:extLst>
          </p:cNvPr>
          <p:cNvSpPr txBox="1"/>
          <p:nvPr/>
        </p:nvSpPr>
        <p:spPr>
          <a:xfrm>
            <a:off x="525630" y="958917"/>
            <a:ext cx="11366499" cy="5515997"/>
          </a:xfrm>
          <a:prstGeom prst="rect">
            <a:avLst/>
          </a:prstGeom>
          <a:noFill/>
        </p:spPr>
        <p:txBody>
          <a:bodyPr wrap="square" lIns="91440" tIns="45720" rIns="91440" bIns="45720" numCol="2" spcCol="216000" anchor="t">
            <a:spAutoFit/>
          </a:bodyPr>
          <a:lstStyle/>
          <a:p>
            <a:r>
              <a:rPr lang="nb-NO" sz="1600" b="1" dirty="0">
                <a:solidFill>
                  <a:schemeClr val="tx1"/>
                </a:solidFill>
              </a:rPr>
              <a:t>Se animasjonsfilm fra Jeg vet/Link til livet, bøker, bilder </a:t>
            </a:r>
            <a:r>
              <a:rPr lang="nb-NO" sz="1600" dirty="0">
                <a:solidFill>
                  <a:schemeClr val="tx1"/>
                </a:solidFill>
              </a:rPr>
              <a:t>og liknende som utgangspunkt for samtale og refleksjon om temaene. Still åpne spørsmål, gjerne med utgangspunkt i materiell som er utarbeidet. Se veilederhefter jegvet.no/linktil</a:t>
            </a:r>
            <a:r>
              <a:rPr lang="nb-NO" sz="1600" dirty="0"/>
              <a:t>l</a:t>
            </a:r>
            <a:r>
              <a:rPr lang="nb-NO" sz="1600" dirty="0">
                <a:solidFill>
                  <a:schemeClr val="tx1"/>
                </a:solidFill>
              </a:rPr>
              <a:t>ivet.no  </a:t>
            </a:r>
            <a:r>
              <a:rPr lang="nb-NO" sz="1600" b="1" dirty="0">
                <a:solidFill>
                  <a:schemeClr val="tx1"/>
                </a:solidFill>
              </a:rPr>
              <a:t>(se ressursbank)</a:t>
            </a:r>
            <a:r>
              <a:rPr lang="nb-NO" sz="1600" dirty="0">
                <a:solidFill>
                  <a:schemeClr val="tx1"/>
                </a:solidFill>
              </a:rPr>
              <a:t>.</a:t>
            </a:r>
          </a:p>
          <a:p>
            <a:endParaRPr lang="en-US" sz="1600" dirty="0">
              <a:solidFill>
                <a:srgbClr val="808080"/>
              </a:solidFill>
            </a:endParaRPr>
          </a:p>
          <a:p>
            <a:r>
              <a:rPr lang="nb-NO" sz="1600" b="1" dirty="0">
                <a:solidFill>
                  <a:schemeClr val="tx1"/>
                </a:solidFill>
              </a:rPr>
              <a:t>Snakke om </a:t>
            </a:r>
            <a:r>
              <a:rPr lang="nb-NO" sz="1600" dirty="0">
                <a:solidFill>
                  <a:schemeClr val="tx1"/>
                </a:solidFill>
              </a:rPr>
              <a:t>å være glad, trist, sint, lei seg, </a:t>
            </a:r>
          </a:p>
          <a:p>
            <a:r>
              <a:rPr lang="nb-NO" sz="1600" dirty="0"/>
              <a:t>ensom og redd. Hva er følelser, hva heter følelsene våre? Hvor kjenner vi følelsene våre?</a:t>
            </a:r>
            <a:endParaRPr lang="en-US" sz="1600" dirty="0"/>
          </a:p>
          <a:p>
            <a:r>
              <a:rPr lang="nb-NO" sz="1600" dirty="0">
                <a:solidFill>
                  <a:schemeClr val="tx1"/>
                </a:solidFill>
              </a:rPr>
              <a:t>Hva gjør vi når vi ser noen er lei seg?</a:t>
            </a:r>
            <a:endParaRPr lang="nb-NO" sz="1600" dirty="0">
              <a:solidFill>
                <a:srgbClr val="808080"/>
              </a:solidFill>
            </a:endParaRPr>
          </a:p>
          <a:p>
            <a:endParaRPr lang="nb-NO" sz="1600" dirty="0">
              <a:solidFill>
                <a:srgbClr val="808080"/>
              </a:solidFill>
            </a:endParaRPr>
          </a:p>
          <a:p>
            <a:r>
              <a:rPr lang="nb-NO" sz="1600" dirty="0"/>
              <a:t>Snakk om forskjellen på gode og vonde hemmeligheter. </a:t>
            </a:r>
            <a:r>
              <a:rPr lang="nb-NO" sz="1600" b="1" dirty="0"/>
              <a:t>Gi eksempler</a:t>
            </a:r>
            <a:r>
              <a:rPr lang="nb-NO" sz="1600" dirty="0"/>
              <a:t>. Hvem kan man forteller hemmeligheter til?</a:t>
            </a:r>
          </a:p>
          <a:p>
            <a:r>
              <a:rPr lang="nb-NO" sz="1600" dirty="0">
                <a:solidFill>
                  <a:schemeClr val="tx1"/>
                </a:solidFill>
              </a:rPr>
              <a:t>Hvilke trygge voksne har du rundt deg, forsøk å finne ut hvem det kan være.</a:t>
            </a:r>
          </a:p>
          <a:p>
            <a:endParaRPr lang="nb-NO" dirty="0"/>
          </a:p>
          <a:p>
            <a:endParaRPr lang="nb-NO" sz="1800" dirty="0">
              <a:solidFill>
                <a:schemeClr val="tx1"/>
              </a:solidFill>
            </a:endParaRPr>
          </a:p>
          <a:p>
            <a:endParaRPr lang="nb-NO" sz="1600" dirty="0">
              <a:solidFill>
                <a:schemeClr val="tx1"/>
              </a:solidFill>
            </a:endParaRPr>
          </a:p>
          <a:p>
            <a:endParaRPr lang="nb-NO" sz="1600" dirty="0"/>
          </a:p>
          <a:p>
            <a:r>
              <a:rPr lang="nb-NO" sz="1600" b="1" dirty="0">
                <a:solidFill>
                  <a:schemeClr val="tx1"/>
                </a:solidFill>
              </a:rPr>
              <a:t>Lære barna å si STOPP</a:t>
            </a:r>
            <a:r>
              <a:rPr lang="nb-NO" sz="1600" dirty="0">
                <a:solidFill>
                  <a:schemeClr val="tx1"/>
                </a:solidFill>
              </a:rPr>
              <a:t>! med hånden sin og med ord. </a:t>
            </a:r>
          </a:p>
          <a:p>
            <a:endParaRPr lang="nb-NO" sz="1600" dirty="0">
              <a:solidFill>
                <a:schemeClr val="tx1"/>
              </a:solidFill>
            </a:endParaRPr>
          </a:p>
          <a:p>
            <a:endParaRPr lang="nb-NO" sz="1600" dirty="0">
              <a:solidFill>
                <a:schemeClr val="tx1"/>
              </a:solidFill>
            </a:endParaRPr>
          </a:p>
          <a:p>
            <a:r>
              <a:rPr lang="nb-NO" sz="1600" b="1" dirty="0">
                <a:solidFill>
                  <a:schemeClr val="tx1"/>
                </a:solidFill>
              </a:rPr>
              <a:t>La barna komme med forslag til gode berøringer og vonde berøringer. </a:t>
            </a:r>
            <a:r>
              <a:rPr lang="nb-NO" sz="1600" dirty="0">
                <a:solidFill>
                  <a:schemeClr val="tx1"/>
                </a:solidFill>
              </a:rPr>
              <a:t>Snakk med barna om hvorfor det er viktig å bestemme over egen kropp og hva det betyr. Forklar forskjellen på gode, vonde og ulovlige berøringer.</a:t>
            </a:r>
            <a:endParaRPr lang="en-US" sz="1600" dirty="0">
              <a:solidFill>
                <a:schemeClr val="tx1"/>
              </a:solidFill>
            </a:endParaRPr>
          </a:p>
          <a:p>
            <a:endParaRPr lang="nb-NO" sz="1800" dirty="0">
              <a:solidFill>
                <a:srgbClr val="808080"/>
              </a:solidFill>
            </a:endParaRPr>
          </a:p>
          <a:p>
            <a:pPr>
              <a:spcAft>
                <a:spcPts val="900"/>
              </a:spcAft>
            </a:pP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CC06119-BFAB-379D-8BA9-83039578EFE8}"/>
              </a:ext>
            </a:extLst>
          </p:cNvPr>
          <p:cNvSpPr txBox="1"/>
          <p:nvPr/>
        </p:nvSpPr>
        <p:spPr>
          <a:xfrm>
            <a:off x="525630" y="345467"/>
            <a:ext cx="7175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solidFill>
                  <a:schemeClr val="tx1"/>
                </a:solidFill>
              </a:rPr>
              <a:t>Eksempel aktiviteter: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6E8EF81-E1EC-40B8-E066-A67C8737C62B}"/>
              </a:ext>
            </a:extLst>
          </p:cNvPr>
          <p:cNvSpPr txBox="1"/>
          <p:nvPr/>
        </p:nvSpPr>
        <p:spPr>
          <a:xfrm>
            <a:off x="5268310" y="3516860"/>
            <a:ext cx="7068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solidFill>
                  <a:schemeClr val="tx1"/>
                </a:solidFill>
                <a:highlight>
                  <a:srgbClr val="F9C66B"/>
                </a:highlight>
                <a:ea typeface="+mn-lt"/>
                <a:cs typeface="+mn-lt"/>
              </a:rPr>
              <a:t>Gjenta og bygg på </a:t>
            </a:r>
            <a:r>
              <a:rPr lang="nb-NO" sz="2000" dirty="0">
                <a:solidFill>
                  <a:schemeClr val="tx1"/>
                </a:solidFill>
                <a:highlight>
                  <a:srgbClr val="F9C66B"/>
                </a:highlight>
                <a:ea typeface="+mn-lt"/>
                <a:cs typeface="+mn-lt"/>
              </a:rPr>
              <a:t>temaene over tid. </a:t>
            </a:r>
          </a:p>
        </p:txBody>
      </p:sp>
    </p:spTree>
    <p:extLst>
      <p:ext uri="{BB962C8B-B14F-4D97-AF65-F5344CB8AC3E}">
        <p14:creationId xmlns:p14="http://schemas.microsoft.com/office/powerpoint/2010/main" val="94940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EF2B2DF7-9713-59FE-93C1-6FA4E9B6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74" b="8774"/>
          <a:stretch/>
        </p:blipFill>
        <p:spPr>
          <a:xfrm>
            <a:off x="0" y="0"/>
            <a:ext cx="12476215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28BCEEC-AC52-4CC8-1EA4-4EBADDE62B47}"/>
              </a:ext>
            </a:extLst>
          </p:cNvPr>
          <p:cNvSpPr/>
          <p:nvPr/>
        </p:nvSpPr>
        <p:spPr>
          <a:xfrm>
            <a:off x="0" y="0"/>
            <a:ext cx="60960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BBD132C-1273-7C7C-F24B-985DB908EB33}"/>
              </a:ext>
            </a:extLst>
          </p:cNvPr>
          <p:cNvSpPr txBox="1"/>
          <p:nvPr/>
        </p:nvSpPr>
        <p:spPr>
          <a:xfrm>
            <a:off x="1045655" y="2032000"/>
            <a:ext cx="40046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2200" b="1" dirty="0">
                <a:solidFill>
                  <a:schemeClr val="tx1"/>
                </a:solidFill>
              </a:rPr>
              <a:t>Tema: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br>
              <a:rPr lang="nb-NO" dirty="0">
                <a:solidFill>
                  <a:schemeClr val="tx1"/>
                </a:solidFill>
              </a:rPr>
            </a:br>
            <a:r>
              <a:rPr lang="nb-NO" sz="1800" dirty="0">
                <a:solidFill>
                  <a:schemeClr val="tx1"/>
                </a:solidFill>
              </a:rPr>
              <a:t>Rettigheter alle barn har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</a:rPr>
              <a:t>Grenser</a:t>
            </a:r>
            <a:endParaRPr lang="nb-NO" dirty="0"/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</a:rPr>
              <a:t>Gode og vonde </a:t>
            </a:r>
            <a:br>
              <a:rPr lang="nb-NO" sz="1800" dirty="0">
                <a:solidFill>
                  <a:schemeClr val="tx1"/>
                </a:solidFill>
              </a:rPr>
            </a:br>
            <a:r>
              <a:rPr lang="nb-NO" sz="1800" dirty="0">
                <a:solidFill>
                  <a:schemeClr val="tx1"/>
                </a:solidFill>
              </a:rPr>
              <a:t>hemmeligheter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</a:rPr>
              <a:t>Gode, vonde og </a:t>
            </a:r>
            <a:br>
              <a:rPr lang="nb-NO" sz="1800" dirty="0">
                <a:solidFill>
                  <a:schemeClr val="tx1"/>
                </a:solidFill>
              </a:rPr>
            </a:br>
            <a:r>
              <a:rPr lang="nb-NO" sz="1800" dirty="0">
                <a:solidFill>
                  <a:schemeClr val="tx1"/>
                </a:solidFill>
              </a:rPr>
              <a:t>ulovlige berøringer</a:t>
            </a:r>
          </a:p>
        </p:txBody>
      </p:sp>
      <p:sp>
        <p:nvSpPr>
          <p:cNvPr id="20" name="Tittel 19">
            <a:extLst>
              <a:ext uri="{FF2B5EF4-FFF2-40B4-BE49-F238E27FC236}">
                <a16:creationId xmlns:a16="http://schemas.microsoft.com/office/drawing/2014/main" id="{65DC41DF-41FB-B4B7-C92E-4400F6F0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4. trinn</a:t>
            </a:r>
          </a:p>
        </p:txBody>
      </p:sp>
    </p:spTree>
    <p:extLst>
      <p:ext uri="{BB962C8B-B14F-4D97-AF65-F5344CB8AC3E}">
        <p14:creationId xmlns:p14="http://schemas.microsoft.com/office/powerpoint/2010/main" val="1666740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83C88DC-0FE1-AEDF-AA2B-EDE4D7C161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74" b="8774"/>
          <a:stretch/>
        </p:blipFill>
        <p:spPr>
          <a:xfrm>
            <a:off x="0" y="0"/>
            <a:ext cx="12476215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6EBC352-3A28-E48C-EBAB-3F481831EBAE}"/>
              </a:ext>
            </a:extLst>
          </p:cNvPr>
          <p:cNvSpPr>
            <a:spLocks/>
          </p:cNvSpPr>
          <p:nvPr/>
        </p:nvSpPr>
        <p:spPr>
          <a:xfrm>
            <a:off x="6096000" y="1"/>
            <a:ext cx="6284796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36000" rIns="648000" bIns="45720" rtlCol="0" anchor="ctr"/>
          <a:lstStyle/>
          <a:p>
            <a:pPr algn="ctr"/>
            <a:r>
              <a:rPr lang="nb-NO" sz="2200" b="1" dirty="0">
                <a:solidFill>
                  <a:schemeClr val="tx1"/>
                </a:solidFill>
              </a:rPr>
              <a:t>Eksempel læringsmål:</a:t>
            </a:r>
          </a:p>
          <a:p>
            <a:pPr algn="ctr"/>
            <a:endParaRPr lang="nb-NO" sz="22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Presentere menneskerettigheter og rettigheter barn har og hvorfor disse rettighetene finnes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Vite hvilke grenser knyttet til kropp som gjelder for seg selv og andre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Vite hva vold og seksuelle overgrep 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Vite hvor man kan få hjelp</a:t>
            </a:r>
          </a:p>
          <a:p>
            <a:pPr algn="ctr"/>
            <a:endParaRPr lang="nb-NO" sz="2000" b="1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12</a:t>
            </a:fld>
            <a:endParaRPr lang="nb-NO"/>
          </a:p>
        </p:txBody>
      </p:sp>
      <p:sp>
        <p:nvSpPr>
          <p:cNvPr id="2" name="Tittel 7">
            <a:extLst>
              <a:ext uri="{FF2B5EF4-FFF2-40B4-BE49-F238E27FC236}">
                <a16:creationId xmlns:a16="http://schemas.microsoft.com/office/drawing/2014/main" id="{E5B4DF08-2075-C8A1-0854-CBA9176D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2"/>
            <a:ext cx="4449880" cy="1299868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4. trinn</a:t>
            </a:r>
          </a:p>
        </p:txBody>
      </p:sp>
    </p:spTree>
    <p:extLst>
      <p:ext uri="{BB962C8B-B14F-4D97-AF65-F5344CB8AC3E}">
        <p14:creationId xmlns:p14="http://schemas.microsoft.com/office/powerpoint/2010/main" val="4026679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13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C243426-51AC-40EE-6F10-E9E8297AB127}"/>
              </a:ext>
            </a:extLst>
          </p:cNvPr>
          <p:cNvSpPr txBox="1"/>
          <p:nvPr/>
        </p:nvSpPr>
        <p:spPr>
          <a:xfrm>
            <a:off x="525630" y="1095245"/>
            <a:ext cx="10426700" cy="5078313"/>
          </a:xfrm>
          <a:prstGeom prst="rect">
            <a:avLst/>
          </a:prstGeom>
          <a:noFill/>
        </p:spPr>
        <p:txBody>
          <a:bodyPr wrap="square" lIns="91440" tIns="45720" rIns="91440" bIns="45720" numCol="2" spcCol="216000" anchor="t">
            <a:spAutoFit/>
          </a:bodyPr>
          <a:lstStyle/>
          <a:p>
            <a:r>
              <a:rPr lang="nb-NO" sz="1600" b="1" dirty="0">
                <a:solidFill>
                  <a:schemeClr val="tx1"/>
                </a:solidFill>
              </a:rPr>
              <a:t>Se animasjonsfilm om tema fra </a:t>
            </a:r>
          </a:p>
          <a:p>
            <a:r>
              <a:rPr lang="nb-NO" sz="1600" b="1" dirty="0">
                <a:solidFill>
                  <a:schemeClr val="tx1"/>
                </a:solidFill>
              </a:rPr>
              <a:t>Jeg vet/Link til livet eller les bøker </a:t>
            </a:r>
            <a:r>
              <a:rPr lang="nb-NO" sz="1600" dirty="0">
                <a:solidFill>
                  <a:schemeClr val="tx1"/>
                </a:solidFill>
              </a:rPr>
              <a:t>og liknende som utgangspunkt for samtale og refleksjon om temaene. Still åpne spørsmål, gjerne med utgangspunkt i materiell som er utarbeidet. Se veilederhefter jegvet.no/linktillivet.no</a:t>
            </a:r>
          </a:p>
          <a:p>
            <a:r>
              <a:rPr lang="nb-NO" sz="1600" b="1" dirty="0">
                <a:solidFill>
                  <a:schemeClr val="tx1"/>
                </a:solidFill>
              </a:rPr>
              <a:t>(se ressursbank)</a:t>
            </a:r>
            <a:r>
              <a:rPr lang="nb-NO" sz="1600" dirty="0">
                <a:solidFill>
                  <a:schemeClr val="tx1"/>
                </a:solidFill>
              </a:rPr>
              <a:t>.</a:t>
            </a:r>
          </a:p>
          <a:p>
            <a:endParaRPr lang="nb-NO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rgbClr val="808080"/>
              </a:solidFill>
            </a:endParaRPr>
          </a:p>
          <a:p>
            <a:r>
              <a:rPr lang="nb-NO" sz="1600" dirty="0">
                <a:solidFill>
                  <a:schemeClr val="tx1"/>
                </a:solidFill>
              </a:rPr>
              <a:t>Snakk om forskjellen på gode og vonde hemmeligheter. </a:t>
            </a:r>
            <a:r>
              <a:rPr lang="nb-NO" sz="1600" b="1" dirty="0">
                <a:solidFill>
                  <a:schemeClr val="tx1"/>
                </a:solidFill>
              </a:rPr>
              <a:t>Gi eksempler</a:t>
            </a:r>
            <a:r>
              <a:rPr lang="nb-NO" sz="1600" dirty="0">
                <a:solidFill>
                  <a:schemeClr val="tx1"/>
                </a:solidFill>
              </a:rPr>
              <a:t>. Hvem kan man forteller hemmeligheter til? Hvilke trygge voksne har du rundt deg? Oppfordre til å si ifra til en trygg voksen, forsøk å finne ut hvem det kan være</a:t>
            </a:r>
          </a:p>
          <a:p>
            <a:endParaRPr lang="nb-NO" dirty="0"/>
          </a:p>
          <a:p>
            <a:endParaRPr lang="nb-NO" sz="1800" dirty="0">
              <a:solidFill>
                <a:schemeClr val="tx1"/>
              </a:solidFill>
            </a:endParaRPr>
          </a:p>
          <a:p>
            <a:endParaRPr lang="nb-NO" dirty="0"/>
          </a:p>
          <a:p>
            <a:endParaRPr lang="nb-NO" sz="1800" dirty="0">
              <a:solidFill>
                <a:schemeClr val="tx1"/>
              </a:solidFill>
            </a:endParaRPr>
          </a:p>
          <a:p>
            <a:endParaRPr lang="nb-NO" sz="1800" dirty="0">
              <a:solidFill>
                <a:schemeClr val="tx1"/>
              </a:solidFill>
            </a:endParaRPr>
          </a:p>
          <a:p>
            <a:r>
              <a:rPr lang="nb-NO" sz="1600" b="1" dirty="0">
                <a:solidFill>
                  <a:schemeClr val="tx1"/>
                </a:solidFill>
              </a:rPr>
              <a:t>La barna komme med forslag til gode berøringer og vonde berøringer og hva som er sunne grenser. </a:t>
            </a:r>
            <a:r>
              <a:rPr lang="nb-NO" sz="1600" dirty="0">
                <a:solidFill>
                  <a:schemeClr val="tx1"/>
                </a:solidFill>
              </a:rPr>
              <a:t>Snakk med barna om hvorfor det er viktig å bestemme over egen kropp og hva det betyr. Forklar forskjellen på gode, vonde og ulovlige berøringer.</a:t>
            </a:r>
          </a:p>
          <a:p>
            <a:endParaRPr lang="nb-NO" sz="1600" dirty="0">
              <a:solidFill>
                <a:schemeClr val="tx1"/>
              </a:solidFill>
            </a:endParaRPr>
          </a:p>
          <a:p>
            <a:r>
              <a:rPr lang="nb-NO" sz="1600" b="1" dirty="0">
                <a:solidFill>
                  <a:schemeClr val="tx1"/>
                </a:solidFill>
              </a:rPr>
              <a:t>Refleksjonsøvelse:</a:t>
            </a:r>
          </a:p>
          <a:p>
            <a:r>
              <a:rPr lang="nb-NO" sz="1600" dirty="0"/>
              <a:t>Om vonde hemmeligheter: Hvilke råd ville du gitt til en venn som har en vond hemmelighet? Skriv ned det du ville sagt til vennen din.</a:t>
            </a:r>
          </a:p>
          <a:p>
            <a:r>
              <a:rPr lang="nb-NO" sz="1600" dirty="0">
                <a:solidFill>
                  <a:schemeClr val="tx1"/>
                </a:solidFill>
              </a:rPr>
              <a:t>Hvilke trygge voksne kan du snakke med når du har det vanskelig. Tegn en trygg voksne eller lag en liste over trygge voksne du komme på. </a:t>
            </a:r>
            <a:endParaRPr lang="en-US" sz="1600" dirty="0">
              <a:solidFill>
                <a:schemeClr val="tx1"/>
              </a:solidFill>
            </a:endParaRPr>
          </a:p>
          <a:p>
            <a:endParaRPr lang="nb-NO" sz="1800" dirty="0">
              <a:solidFill>
                <a:schemeClr val="tx1"/>
              </a:solidFill>
            </a:endParaRPr>
          </a:p>
          <a:p>
            <a:endParaRPr lang="nb-NO" dirty="0"/>
          </a:p>
          <a:p>
            <a:r>
              <a:rPr lang="nb-NO" sz="2000" b="1" dirty="0">
                <a:solidFill>
                  <a:schemeClr val="tx1"/>
                </a:solidFill>
                <a:highlight>
                  <a:srgbClr val="F9C66B"/>
                </a:highlight>
                <a:ea typeface="+mn-lt"/>
                <a:cs typeface="+mn-lt"/>
              </a:rPr>
              <a:t>Gjenta og bygg på </a:t>
            </a:r>
            <a:r>
              <a:rPr lang="nb-NO" sz="2000" dirty="0">
                <a:solidFill>
                  <a:schemeClr val="tx1"/>
                </a:solidFill>
                <a:highlight>
                  <a:srgbClr val="F9C66B"/>
                </a:highlight>
                <a:ea typeface="+mn-lt"/>
                <a:cs typeface="+mn-lt"/>
              </a:rPr>
              <a:t>temaene over tid. </a:t>
            </a:r>
          </a:p>
          <a:p>
            <a:endParaRPr lang="nb-NO" sz="2000" dirty="0">
              <a:solidFill>
                <a:schemeClr val="tx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D37F606-3EE4-8EFA-846E-FED52DE5A6C5}"/>
              </a:ext>
            </a:extLst>
          </p:cNvPr>
          <p:cNvSpPr txBox="1"/>
          <p:nvPr/>
        </p:nvSpPr>
        <p:spPr>
          <a:xfrm>
            <a:off x="525630" y="345467"/>
            <a:ext cx="7175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solidFill>
                  <a:schemeClr val="tx1"/>
                </a:solidFill>
              </a:rPr>
              <a:t>Eksempel aktiviteter:</a:t>
            </a:r>
          </a:p>
        </p:txBody>
      </p:sp>
    </p:spTree>
    <p:extLst>
      <p:ext uri="{BB962C8B-B14F-4D97-AF65-F5344CB8AC3E}">
        <p14:creationId xmlns:p14="http://schemas.microsoft.com/office/powerpoint/2010/main" val="181749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EF2B2DF7-9713-59FE-93C1-6FA4E9B6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74" b="8774"/>
          <a:stretch/>
        </p:blipFill>
        <p:spPr>
          <a:xfrm>
            <a:off x="0" y="0"/>
            <a:ext cx="12476215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28BCEEC-AC52-4CC8-1EA4-4EBADDE62B47}"/>
              </a:ext>
            </a:extLst>
          </p:cNvPr>
          <p:cNvSpPr/>
          <p:nvPr/>
        </p:nvSpPr>
        <p:spPr>
          <a:xfrm>
            <a:off x="0" y="0"/>
            <a:ext cx="60960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Oslo Sans" panose="02000000000000000000" pitchFamily="2" charset="77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>
                <a:latin typeface="Oslo Sans" panose="02000000000000000000" pitchFamily="2" charset="77"/>
              </a:rPr>
              <a:t>14</a:t>
            </a:fld>
            <a:endParaRPr lang="nb-NO">
              <a:latin typeface="Oslo Sans" panose="02000000000000000000" pitchFamily="2" charset="77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BBD132C-1273-7C7C-F24B-985DB908EB33}"/>
              </a:ext>
            </a:extLst>
          </p:cNvPr>
          <p:cNvSpPr txBox="1"/>
          <p:nvPr/>
        </p:nvSpPr>
        <p:spPr>
          <a:xfrm>
            <a:off x="1045655" y="2032000"/>
            <a:ext cx="4004690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2200" b="1" dirty="0">
                <a:solidFill>
                  <a:schemeClr val="tx1"/>
                </a:solidFill>
                <a:latin typeface="+mj-lt"/>
              </a:rPr>
              <a:t>Tema: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br>
              <a:rPr lang="nb-NO" dirty="0">
                <a:solidFill>
                  <a:schemeClr val="tx1"/>
                </a:solidFill>
                <a:latin typeface="+mj-lt"/>
              </a:rPr>
            </a:br>
            <a:r>
              <a:rPr lang="nb-NO" sz="1800" dirty="0">
                <a:solidFill>
                  <a:schemeClr val="tx1"/>
                </a:solidFill>
                <a:latin typeface="+mj-lt"/>
              </a:rPr>
              <a:t>Gode og vonde hemmeligheter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  <a:latin typeface="+mj-lt"/>
              </a:rPr>
              <a:t>Gode, vonde og ulovlige berøringer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  <a:latin typeface="+mj-lt"/>
              </a:rPr>
              <a:t>Kjønn og seksualitet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  <a:latin typeface="+mj-lt"/>
              </a:rPr>
              <a:t>Nettvett og deling av bilder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  <a:latin typeface="+mj-lt"/>
              </a:rPr>
              <a:t>Lover og regler og konsekvenser av å bryte dem</a:t>
            </a:r>
          </a:p>
        </p:txBody>
      </p:sp>
      <p:sp>
        <p:nvSpPr>
          <p:cNvPr id="20" name="Tittel 19">
            <a:extLst>
              <a:ext uri="{FF2B5EF4-FFF2-40B4-BE49-F238E27FC236}">
                <a16:creationId xmlns:a16="http://schemas.microsoft.com/office/drawing/2014/main" id="{65DC41DF-41FB-B4B7-C92E-4400F6F0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7. trinn</a:t>
            </a:r>
          </a:p>
        </p:txBody>
      </p:sp>
    </p:spTree>
    <p:extLst>
      <p:ext uri="{BB962C8B-B14F-4D97-AF65-F5344CB8AC3E}">
        <p14:creationId xmlns:p14="http://schemas.microsoft.com/office/powerpoint/2010/main" val="44528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CCFC56F-DD30-9B3E-CD8B-4DF7743EC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31"/>
            <a:ext cx="12192000" cy="670053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6EBC352-3A28-E48C-EBAB-3F481831EBAE}"/>
              </a:ext>
            </a:extLst>
          </p:cNvPr>
          <p:cNvSpPr>
            <a:spLocks/>
          </p:cNvSpPr>
          <p:nvPr/>
        </p:nvSpPr>
        <p:spPr>
          <a:xfrm>
            <a:off x="6096000" y="-1"/>
            <a:ext cx="6096000" cy="6859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45720" rIns="720000" bIns="45720"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Eksempel læringsmål:</a:t>
            </a:r>
          </a:p>
          <a:p>
            <a:pPr algn="ctr"/>
            <a:endParaRPr lang="nb-NO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  <a:effectLst/>
              </a:rPr>
              <a:t>Reflektere over</a:t>
            </a:r>
            <a:r>
              <a:rPr lang="nb-NO" sz="1800" dirty="0">
                <a:solidFill>
                  <a:schemeClr val="tx1"/>
                </a:solidFill>
              </a:rPr>
              <a:t> variasjoner i identiteter, seksuell orientering og kjønnsuttrykk, og egne og andre sine grenser knytte til følelser, kropp, kjønn og seksualitet og drøfte hva man kan gjøre om grenser blir brutt.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Gi forslag på hva lover, regler og normer er og hva slags funksjon de har i samfunnet, og reflektere over konsekvenser av å bryte dem.</a:t>
            </a:r>
          </a:p>
          <a:p>
            <a:pPr algn="ctr"/>
            <a:endParaRPr lang="nb-NO" b="1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15</a:t>
            </a:fld>
            <a:endParaRPr lang="nb-NO"/>
          </a:p>
        </p:txBody>
      </p:sp>
      <p:sp>
        <p:nvSpPr>
          <p:cNvPr id="2" name="Tittel 7">
            <a:extLst>
              <a:ext uri="{FF2B5EF4-FFF2-40B4-BE49-F238E27FC236}">
                <a16:creationId xmlns:a16="http://schemas.microsoft.com/office/drawing/2014/main" id="{0CF07EBA-BB8A-FA07-7822-1343DD26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2"/>
            <a:ext cx="4449880" cy="129986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7. trinn</a:t>
            </a:r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16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C243426-51AC-40EE-6F10-E9E8297AB127}"/>
              </a:ext>
            </a:extLst>
          </p:cNvPr>
          <p:cNvSpPr txBox="1"/>
          <p:nvPr/>
        </p:nvSpPr>
        <p:spPr>
          <a:xfrm>
            <a:off x="525630" y="937040"/>
            <a:ext cx="10888604" cy="5355312"/>
          </a:xfrm>
          <a:prstGeom prst="rect">
            <a:avLst/>
          </a:prstGeom>
          <a:noFill/>
        </p:spPr>
        <p:txBody>
          <a:bodyPr wrap="square" lIns="91440" tIns="45720" rIns="91440" bIns="45720" numCol="2" spcCol="216000" anchor="t">
            <a:spAutoFit/>
          </a:bodyPr>
          <a:lstStyle/>
          <a:p>
            <a:r>
              <a:rPr lang="nb-NO" sz="1600" b="1" dirty="0">
                <a:solidFill>
                  <a:schemeClr val="tx1"/>
                </a:solidFill>
              </a:rPr>
              <a:t>Se filmer på Jeg vet/Link til livet </a:t>
            </a:r>
            <a:r>
              <a:rPr lang="nb-NO" sz="1600" dirty="0">
                <a:solidFill>
                  <a:schemeClr val="tx1"/>
                </a:solidFill>
              </a:rPr>
              <a:t>eller liknende som utgangspunkt for samtale og refleksjon om temaene. Still åpne spørsmål, gjerne med utgangspunkt i materiell som er utarbeidet. Se veilederhefter jegvet.no/linktillivet.no </a:t>
            </a:r>
            <a:r>
              <a:rPr lang="nb-NO" sz="1600" b="1" dirty="0">
                <a:solidFill>
                  <a:schemeClr val="tx1"/>
                </a:solidFill>
              </a:rPr>
              <a:t>(se ressursbank)</a:t>
            </a:r>
            <a:r>
              <a:rPr lang="nb-NO" sz="1600" dirty="0">
                <a:solidFill>
                  <a:schemeClr val="tx1"/>
                </a:solidFill>
              </a:rPr>
              <a:t>.</a:t>
            </a:r>
          </a:p>
          <a:p>
            <a:endParaRPr lang="nb-NO" sz="1600" dirty="0">
              <a:solidFill>
                <a:srgbClr val="808080"/>
              </a:solidFill>
            </a:endParaRPr>
          </a:p>
          <a:p>
            <a:r>
              <a:rPr lang="nb-NO" sz="1600" dirty="0">
                <a:solidFill>
                  <a:schemeClr val="tx1"/>
                </a:solidFill>
              </a:rPr>
              <a:t>Snakk om forskjellen på gode og vonde hemmeligheter. </a:t>
            </a:r>
            <a:r>
              <a:rPr lang="nb-NO" sz="1600" b="1" dirty="0">
                <a:solidFill>
                  <a:schemeClr val="tx1"/>
                </a:solidFill>
              </a:rPr>
              <a:t>Gi eksempler</a:t>
            </a:r>
            <a:r>
              <a:rPr lang="nb-NO" sz="1600" dirty="0">
                <a:solidFill>
                  <a:schemeClr val="tx1"/>
                </a:solidFill>
              </a:rPr>
              <a:t>. </a:t>
            </a:r>
          </a:p>
          <a:p>
            <a:r>
              <a:rPr lang="nb-NO" sz="1600" b="1" dirty="0">
                <a:solidFill>
                  <a:schemeClr val="tx1"/>
                </a:solidFill>
              </a:rPr>
              <a:t>La elevene komme med forslag til gode berøringer og vonde berøringer. </a:t>
            </a:r>
            <a:r>
              <a:rPr lang="nb-NO" sz="1600" dirty="0">
                <a:solidFill>
                  <a:schemeClr val="tx1"/>
                </a:solidFill>
              </a:rPr>
              <a:t>Snakk med elevene om hvorfor det er viktig å bestemme over egen kropp og hva det betyr. Forklar forskjellen på gode, vonde og ulovlige berøringer.</a:t>
            </a:r>
          </a:p>
          <a:p>
            <a:endParaRPr lang="nb-NO" sz="1600" dirty="0"/>
          </a:p>
          <a:p>
            <a:endParaRPr lang="nb-NO" sz="1600" dirty="0"/>
          </a:p>
          <a:p>
            <a:endParaRPr lang="nb-NO" sz="1600" dirty="0"/>
          </a:p>
          <a:p>
            <a:endParaRPr lang="nb-NO" sz="1600" dirty="0"/>
          </a:p>
          <a:p>
            <a:endParaRPr lang="nb-NO" sz="1600" dirty="0"/>
          </a:p>
          <a:p>
            <a:endParaRPr lang="nb-NO" sz="1600" dirty="0"/>
          </a:p>
          <a:p>
            <a:endParaRPr lang="nb-NO" sz="1600" dirty="0"/>
          </a:p>
          <a:p>
            <a:r>
              <a:rPr lang="nb-NO" sz="1600" dirty="0">
                <a:solidFill>
                  <a:schemeClr val="tx1"/>
                </a:solidFill>
              </a:rPr>
              <a:t>Hvordan kan vi skape et klassemiljø hvor alle føler seg verdifulle for den de er?</a:t>
            </a:r>
          </a:p>
          <a:p>
            <a:r>
              <a:rPr lang="nb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tenker dere om å sende nakenbilder på nett?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nb-NO" sz="1600" dirty="0">
                <a:solidFill>
                  <a:schemeClr val="tx1"/>
                </a:solidFill>
              </a:rPr>
              <a:t>Bruk </a:t>
            </a:r>
            <a:r>
              <a:rPr lang="nb-NO" sz="1600" b="1" dirty="0">
                <a:solidFill>
                  <a:schemeClr val="tx1"/>
                </a:solidFill>
              </a:rPr>
              <a:t>bilder og arbeidshefter som utgangspunkt for egenrefleksjon og samtale</a:t>
            </a:r>
            <a:r>
              <a:rPr lang="nb-NO" sz="1600" dirty="0">
                <a:solidFill>
                  <a:schemeClr val="tx1"/>
                </a:solidFill>
              </a:rPr>
              <a:t>. </a:t>
            </a:r>
          </a:p>
          <a:p>
            <a:r>
              <a:rPr lang="nb-NO" sz="1600" dirty="0">
                <a:solidFill>
                  <a:schemeClr val="tx1"/>
                </a:solidFill>
              </a:rPr>
              <a:t>Legg til rette for samhandlingsoppgaver i små grupper. Drøft ulike caser og dilemmaer. </a:t>
            </a:r>
          </a:p>
          <a:p>
            <a:r>
              <a:rPr lang="nb-NO" sz="1600" dirty="0"/>
              <a:t>Alle noterer tre ting de husker fra dagens samling, og tre ting de har lært. Elevene kan selv velge hva de vil dele. </a:t>
            </a:r>
          </a:p>
          <a:p>
            <a:endParaRPr lang="nb-NO" sz="18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AD3EF4F-FD0E-B952-A2DF-B5D0B197BE88}"/>
              </a:ext>
            </a:extLst>
          </p:cNvPr>
          <p:cNvSpPr txBox="1"/>
          <p:nvPr/>
        </p:nvSpPr>
        <p:spPr>
          <a:xfrm>
            <a:off x="525630" y="345467"/>
            <a:ext cx="7175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solidFill>
                  <a:schemeClr val="tx1"/>
                </a:solidFill>
              </a:rPr>
              <a:t>Eksempel aktiviteter: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4959A0A-3E12-675A-996B-B691F6199EB6}"/>
              </a:ext>
            </a:extLst>
          </p:cNvPr>
          <p:cNvSpPr txBox="1"/>
          <p:nvPr/>
        </p:nvSpPr>
        <p:spPr>
          <a:xfrm>
            <a:off x="4871546" y="4413609"/>
            <a:ext cx="7068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solidFill>
                  <a:schemeClr val="tx1"/>
                </a:solidFill>
                <a:highlight>
                  <a:srgbClr val="F9C66B"/>
                </a:highlight>
                <a:ea typeface="+mn-lt"/>
                <a:cs typeface="+mn-lt"/>
              </a:rPr>
              <a:t>Gjenta og bygg på </a:t>
            </a:r>
            <a:r>
              <a:rPr lang="nb-NO" sz="2000" dirty="0">
                <a:solidFill>
                  <a:schemeClr val="tx1"/>
                </a:solidFill>
                <a:highlight>
                  <a:srgbClr val="F9C66B"/>
                </a:highlight>
                <a:ea typeface="+mn-lt"/>
                <a:cs typeface="+mn-lt"/>
              </a:rPr>
              <a:t>temaene over tid. </a:t>
            </a:r>
          </a:p>
        </p:txBody>
      </p:sp>
    </p:spTree>
    <p:extLst>
      <p:ext uri="{BB962C8B-B14F-4D97-AF65-F5344CB8AC3E}">
        <p14:creationId xmlns:p14="http://schemas.microsoft.com/office/powerpoint/2010/main" val="2138846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17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2EBC46E-1D1B-C49D-5849-49E97D29757B}"/>
              </a:ext>
            </a:extLst>
          </p:cNvPr>
          <p:cNvSpPr txBox="1"/>
          <p:nvPr/>
        </p:nvSpPr>
        <p:spPr>
          <a:xfrm>
            <a:off x="655862" y="1620573"/>
            <a:ext cx="1084081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200" b="0" i="0" u="none" strike="noStrike" dirty="0">
                <a:solidFill>
                  <a:srgbClr val="000000"/>
                </a:solidFill>
                <a:effectLst/>
                <a:latin typeface="Oslo Sans Office"/>
              </a:rPr>
              <a:t>Her en sjekkliste for å kvalitetssikre planen.</a:t>
            </a:r>
            <a:endParaRPr lang="nb-NO" sz="2200" dirty="0">
              <a:latin typeface="Oslo Sans Office"/>
            </a:endParaRP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3F20ACF4-D1DA-FAE4-D60F-AE4C9F12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 planen vår god?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6864E7A-D3B4-7559-60C9-CEDF10885227}"/>
              </a:ext>
            </a:extLst>
          </p:cNvPr>
          <p:cNvSpPr/>
          <p:nvPr/>
        </p:nvSpPr>
        <p:spPr>
          <a:xfrm>
            <a:off x="11673435" y="240279"/>
            <a:ext cx="265043" cy="265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F030354-41C8-0913-E427-A69836EEA8A0}"/>
              </a:ext>
            </a:extLst>
          </p:cNvPr>
          <p:cNvSpPr txBox="1"/>
          <p:nvPr/>
        </p:nvSpPr>
        <p:spPr>
          <a:xfrm>
            <a:off x="9684740" y="188134"/>
            <a:ext cx="189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Pedagogansvar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FC9D11E-F7D4-E1F0-981C-4C41C8936C5B}"/>
              </a:ext>
            </a:extLst>
          </p:cNvPr>
          <p:cNvSpPr txBox="1"/>
          <p:nvPr/>
        </p:nvSpPr>
        <p:spPr>
          <a:xfrm>
            <a:off x="2546370" y="2768830"/>
            <a:ext cx="7138370" cy="2492990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>
              <a:spcAft>
                <a:spcPts val="900"/>
              </a:spcAft>
            </a:pPr>
            <a:r>
              <a:rPr lang="nb-NO" sz="1800" dirty="0"/>
              <a:t>Er planen </a:t>
            </a:r>
            <a:r>
              <a:rPr lang="nb-NO" sz="1800" b="1" dirty="0"/>
              <a:t>realistisk og koblet på eksisterende planer</a:t>
            </a:r>
            <a:r>
              <a:rPr lang="nb-NO" sz="1800" dirty="0"/>
              <a:t>?</a:t>
            </a:r>
            <a:endParaRPr lang="nb-NO" sz="1800" b="1" dirty="0"/>
          </a:p>
          <a:p>
            <a:pPr>
              <a:spcAft>
                <a:spcPts val="900"/>
              </a:spcAft>
            </a:pPr>
            <a:r>
              <a:rPr lang="nb-NO" sz="1800" dirty="0"/>
              <a:t>Følger aktivitetene en </a:t>
            </a:r>
            <a:r>
              <a:rPr lang="nb-NO" sz="1800" b="1" dirty="0"/>
              <a:t>plan for progresjon? </a:t>
            </a:r>
            <a:br>
              <a:rPr lang="nb-NO" sz="1800" b="1" dirty="0"/>
            </a:br>
            <a:r>
              <a:rPr lang="nb-NO" sz="1800" dirty="0"/>
              <a:t>Og hvordan ser summen av aktivitetene ut over tid?</a:t>
            </a:r>
            <a:endParaRPr lang="nb-NO" sz="1800" b="1" dirty="0"/>
          </a:p>
          <a:p>
            <a:pPr>
              <a:spcAft>
                <a:spcPts val="900"/>
              </a:spcAft>
            </a:pPr>
            <a:r>
              <a:rPr lang="nb-NO" sz="1800" dirty="0"/>
              <a:t>Er det satt av tid til å </a:t>
            </a:r>
            <a:r>
              <a:rPr lang="nb-NO" sz="1800" b="1" dirty="0"/>
              <a:t>øve for å bli trygg? </a:t>
            </a:r>
            <a:br>
              <a:rPr lang="nb-NO" b="1" dirty="0"/>
            </a:br>
            <a:r>
              <a:rPr lang="nb-NO" sz="1800" dirty="0"/>
              <a:t>Og er det en plan for å gi hverandre støtte og veiledning?</a:t>
            </a:r>
          </a:p>
          <a:p>
            <a:pPr>
              <a:spcAft>
                <a:spcPts val="900"/>
              </a:spcAft>
            </a:pPr>
            <a:r>
              <a:rPr lang="nb-NO" sz="1800" dirty="0"/>
              <a:t>Har dere husket å </a:t>
            </a:r>
            <a:r>
              <a:rPr lang="nb-NO" sz="1800" b="1" dirty="0"/>
              <a:t>tilrettelegge for små drypp i hverdagen</a:t>
            </a:r>
            <a:r>
              <a:rPr lang="nb-NO" sz="1800" dirty="0"/>
              <a:t>?</a:t>
            </a:r>
          </a:p>
          <a:p>
            <a:pPr>
              <a:spcAft>
                <a:spcPts val="900"/>
              </a:spcAft>
            </a:pPr>
            <a:r>
              <a:rPr lang="nb-NO" sz="1800" b="1" dirty="0"/>
              <a:t>Når og med hvem skal aktiviteten evalueres?</a:t>
            </a:r>
          </a:p>
        </p:txBody>
      </p:sp>
      <p:pic>
        <p:nvPicPr>
          <p:cNvPr id="11" name="Bilde 10" descr="Et bilde som inneholder mørke, skjermbilde, sort&#10;&#10;Automatisk generert beskrivelse">
            <a:extLst>
              <a:ext uri="{FF2B5EF4-FFF2-40B4-BE49-F238E27FC236}">
                <a16:creationId xmlns:a16="http://schemas.microsoft.com/office/drawing/2014/main" id="{4C349D10-CDD3-1352-BB94-230770BCC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15" t="56911" r="22775" b="35284"/>
          <a:stretch/>
        </p:blipFill>
        <p:spPr>
          <a:xfrm>
            <a:off x="1954759" y="2690278"/>
            <a:ext cx="535395" cy="442362"/>
          </a:xfrm>
          <a:prstGeom prst="rect">
            <a:avLst/>
          </a:prstGeom>
        </p:spPr>
      </p:pic>
      <p:pic>
        <p:nvPicPr>
          <p:cNvPr id="12" name="Bilde 11" descr="Et bilde som inneholder mørke, skjermbilde, sort&#10;&#10;Automatisk generert beskrivelse">
            <a:extLst>
              <a:ext uri="{FF2B5EF4-FFF2-40B4-BE49-F238E27FC236}">
                <a16:creationId xmlns:a16="http://schemas.microsoft.com/office/drawing/2014/main" id="{5604FF99-66EB-BC3B-F721-16216BF10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15" t="56911" r="22775" b="35284"/>
          <a:stretch/>
        </p:blipFill>
        <p:spPr>
          <a:xfrm>
            <a:off x="1954759" y="3136329"/>
            <a:ext cx="535395" cy="442362"/>
          </a:xfrm>
          <a:prstGeom prst="rect">
            <a:avLst/>
          </a:prstGeom>
        </p:spPr>
      </p:pic>
      <p:pic>
        <p:nvPicPr>
          <p:cNvPr id="13" name="Bilde 12" descr="Et bilde som inneholder mørke, skjermbilde, sort&#10;&#10;Automatisk generert beskrivelse">
            <a:extLst>
              <a:ext uri="{FF2B5EF4-FFF2-40B4-BE49-F238E27FC236}">
                <a16:creationId xmlns:a16="http://schemas.microsoft.com/office/drawing/2014/main" id="{54ECE8C9-10E2-A454-006A-C9F415370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15" t="56911" r="22775" b="35284"/>
          <a:stretch/>
        </p:blipFill>
        <p:spPr>
          <a:xfrm>
            <a:off x="1954759" y="3785860"/>
            <a:ext cx="535395" cy="442362"/>
          </a:xfrm>
          <a:prstGeom prst="rect">
            <a:avLst/>
          </a:prstGeom>
        </p:spPr>
      </p:pic>
      <p:pic>
        <p:nvPicPr>
          <p:cNvPr id="14" name="Bilde 13" descr="Et bilde som inneholder mørke, skjermbilde, sort&#10;&#10;Automatisk generert beskrivelse">
            <a:extLst>
              <a:ext uri="{FF2B5EF4-FFF2-40B4-BE49-F238E27FC236}">
                <a16:creationId xmlns:a16="http://schemas.microsoft.com/office/drawing/2014/main" id="{05821942-961F-53B3-850D-7139C08DF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15" t="56911" r="22775" b="35284"/>
          <a:stretch/>
        </p:blipFill>
        <p:spPr>
          <a:xfrm>
            <a:off x="1954759" y="4413089"/>
            <a:ext cx="535395" cy="442362"/>
          </a:xfrm>
          <a:prstGeom prst="rect">
            <a:avLst/>
          </a:prstGeom>
        </p:spPr>
      </p:pic>
      <p:pic>
        <p:nvPicPr>
          <p:cNvPr id="15" name="Bilde 14" descr="Et bilde som inneholder mørke, skjermbilde, sort&#10;&#10;Automatisk generert beskrivelse">
            <a:extLst>
              <a:ext uri="{FF2B5EF4-FFF2-40B4-BE49-F238E27FC236}">
                <a16:creationId xmlns:a16="http://schemas.microsoft.com/office/drawing/2014/main" id="{7988D498-909F-0A7E-A058-AE2BB1DA7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15" t="56911" r="22775" b="35284"/>
          <a:stretch/>
        </p:blipFill>
        <p:spPr>
          <a:xfrm>
            <a:off x="1954759" y="4799633"/>
            <a:ext cx="535395" cy="442362"/>
          </a:xfrm>
          <a:prstGeom prst="rect">
            <a:avLst/>
          </a:prstGeom>
        </p:spPr>
      </p:pic>
      <p:pic>
        <p:nvPicPr>
          <p:cNvPr id="6" name="Google Shape;1563;p4" descr="Et bilde som inneholder mørke, sort, måne, natt&#10;&#10;Automatisk generert beskrivelse">
            <a:extLst>
              <a:ext uri="{FF2B5EF4-FFF2-40B4-BE49-F238E27FC236}">
                <a16:creationId xmlns:a16="http://schemas.microsoft.com/office/drawing/2014/main" id="{848FA28A-D844-71DA-4111-9F7821F332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757" t="46092" r="42868" b="46315"/>
          <a:stretch/>
        </p:blipFill>
        <p:spPr>
          <a:xfrm rot="9965525" flipH="1">
            <a:off x="1056616" y="2173903"/>
            <a:ext cx="825580" cy="704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53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6BBD8FE-E065-1F15-4EE5-50FDE560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18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6068F4-374D-D2F3-FCDD-B1634F3F0CAD}"/>
              </a:ext>
            </a:extLst>
          </p:cNvPr>
          <p:cNvSpPr txBox="1"/>
          <p:nvPr/>
        </p:nvSpPr>
        <p:spPr>
          <a:xfrm>
            <a:off x="2089150" y="2946400"/>
            <a:ext cx="7073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effectLst/>
                <a:latin typeface="Oslo Sans" panose="02000000000000000000" pitchFamily="2" charset="77"/>
              </a:rPr>
              <a:t>Lykke til med gjennomføring!</a:t>
            </a:r>
          </a:p>
        </p:txBody>
      </p:sp>
      <p:pic>
        <p:nvPicPr>
          <p:cNvPr id="4" name="Bilde 3" descr="Et bilde som inneholder hjerte, mørke&#10;&#10;Automatisk generert beskrivelse">
            <a:extLst>
              <a:ext uri="{FF2B5EF4-FFF2-40B4-BE49-F238E27FC236}">
                <a16:creationId xmlns:a16="http://schemas.microsoft.com/office/drawing/2014/main" id="{EB2E3708-C743-A059-F050-4407BD5CC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30004" r="39181" b="28013"/>
          <a:stretch/>
        </p:blipFill>
        <p:spPr>
          <a:xfrm>
            <a:off x="8204145" y="2123559"/>
            <a:ext cx="1710370" cy="18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8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A29D98E-2494-6869-7B4B-2D052D8275DD}"/>
              </a:ext>
            </a:extLst>
          </p:cNvPr>
          <p:cNvSpPr/>
          <p:nvPr/>
        </p:nvSpPr>
        <p:spPr>
          <a:xfrm>
            <a:off x="9401175" y="6000750"/>
            <a:ext cx="279082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BA96E7-B86C-6C37-5781-C74224E1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1737529"/>
            <a:ext cx="10801349" cy="1311999"/>
          </a:xfrm>
        </p:spPr>
        <p:txBody>
          <a:bodyPr>
            <a:noAutofit/>
          </a:bodyPr>
          <a:lstStyle/>
          <a:p>
            <a:pPr algn="ctr"/>
            <a:r>
              <a:rPr lang="nb-NO" sz="1800" dirty="0">
                <a:latin typeface="Oslo Sans Office" panose="02000000000000000000" pitchFamily="2" charset="0"/>
              </a:rPr>
              <a:t>Utviklet av</a:t>
            </a:r>
            <a:br>
              <a:rPr lang="nb-NO" sz="2400" dirty="0">
                <a:latin typeface="Oslo Sans Office" panose="02000000000000000000" pitchFamily="2" charset="0"/>
              </a:rPr>
            </a:br>
            <a:br>
              <a:rPr lang="nb-NO" dirty="0">
                <a:latin typeface="Oslo Sans Office" panose="02000000000000000000" pitchFamily="2" charset="0"/>
              </a:rPr>
            </a:br>
            <a:r>
              <a:rPr lang="nb-NO" sz="2800" b="1" dirty="0">
                <a:latin typeface="Oslo Sans Office" panose="02000000000000000000" pitchFamily="2" charset="0"/>
              </a:rPr>
              <a:t>Bydel Gamle Oslo og Utdanningsetaten</a:t>
            </a:r>
            <a:endParaRPr lang="nb-NO" sz="2800" dirty="0">
              <a:latin typeface="Oslo Sans Office" panose="02000000000000000000" pitchFamily="2" charset="0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BC63C58-8669-6B5A-9754-EA0DC1E3705E}"/>
              </a:ext>
            </a:extLst>
          </p:cNvPr>
          <p:cNvSpPr txBox="1">
            <a:spLocks/>
          </p:cNvSpPr>
          <p:nvPr/>
        </p:nvSpPr>
        <p:spPr>
          <a:xfrm>
            <a:off x="4557712" y="4203795"/>
            <a:ext cx="3076575" cy="354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 Office" panose="02000000000000000000" pitchFamily="2" charset="0"/>
                <a:ea typeface="+mj-ea"/>
                <a:cs typeface="+mj-cs"/>
              </a:rPr>
              <a:t>I samarbeid med</a:t>
            </a:r>
          </a:p>
        </p:txBody>
      </p:sp>
      <p:pic>
        <p:nvPicPr>
          <p:cNvPr id="8" name="Bilde 7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2A8E5328-C848-3AD9-6891-B917EB226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50" y="4986444"/>
            <a:ext cx="2443586" cy="68002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67DE4322-4EA1-E086-AE86-54269E45F83B}"/>
              </a:ext>
            </a:extLst>
          </p:cNvPr>
          <p:cNvSpPr txBox="1">
            <a:spLocks/>
          </p:cNvSpPr>
          <p:nvPr/>
        </p:nvSpPr>
        <p:spPr>
          <a:xfrm>
            <a:off x="7355288" y="5078737"/>
            <a:ext cx="3238499" cy="4954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 Office" panose="02000000000000000000" pitchFamily="2" charset="0"/>
                <a:ea typeface="+mj-ea"/>
                <a:cs typeface="+mj-cs"/>
              </a:rPr>
              <a:t>Områdesatsingene i Oslo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 Office" panose="02000000000000000000" pitchFamily="2" charset="0"/>
                <a:ea typeface="+mj-ea"/>
                <a:cs typeface="+mj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 Office" panose="02000000000000000000" pitchFamily="2" charset="0"/>
                <a:ea typeface="+mj-ea"/>
                <a:cs typeface="+mj-cs"/>
              </a:rPr>
              <a:t>Delprogram oppvekst og utdanning</a:t>
            </a:r>
          </a:p>
        </p:txBody>
      </p:sp>
    </p:spTree>
    <p:extLst>
      <p:ext uri="{BB962C8B-B14F-4D97-AF65-F5344CB8AC3E}">
        <p14:creationId xmlns:p14="http://schemas.microsoft.com/office/powerpoint/2010/main" val="268049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2"/>
          <p:cNvSpPr/>
          <p:nvPr/>
        </p:nvSpPr>
        <p:spPr>
          <a:xfrm>
            <a:off x="1210322" y="1331049"/>
            <a:ext cx="4060800" cy="4060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2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Hei, leder</a:t>
            </a:r>
            <a:r>
              <a:rPr lang="nb-NO" sz="32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og</a:t>
            </a:r>
            <a:r>
              <a:rPr lang="no-NO" sz="32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</a:t>
            </a:r>
            <a:endParaRPr sz="3200"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lærer</a:t>
            </a:r>
            <a:r>
              <a:rPr lang="no-NO" sz="32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!</a:t>
            </a:r>
            <a:endParaRPr sz="3200" dirty="0">
              <a:latin typeface="+mj-lt"/>
            </a:endParaRPr>
          </a:p>
        </p:txBody>
      </p:sp>
      <p:sp>
        <p:nvSpPr>
          <p:cNvPr id="1533" name="Google Shape;1533;p2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>
                <a:latin typeface="Oslo Sans" panose="02000000000000000000" pitchFamily="2" charset="77"/>
              </a:rPr>
              <a:t>2</a:t>
            </a:fld>
            <a:endParaRPr>
              <a:latin typeface="Oslo Sans" panose="02000000000000000000" pitchFamily="2" charset="77"/>
            </a:endParaRPr>
          </a:p>
        </p:txBody>
      </p:sp>
      <p:sp>
        <p:nvSpPr>
          <p:cNvPr id="1534" name="Google Shape;1534;p2"/>
          <p:cNvSpPr txBox="1"/>
          <p:nvPr/>
        </p:nvSpPr>
        <p:spPr>
          <a:xfrm>
            <a:off x="6096000" y="1824714"/>
            <a:ext cx="5053978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 b="1" i="0" u="none" strike="noStrike" cap="none" dirty="0">
                <a:solidFill>
                  <a:schemeClr val="dk1"/>
                </a:solidFill>
                <a:sym typeface="Arial"/>
              </a:rPr>
              <a:t>I denne delen finner dere følgende støttemateriell: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sym typeface="Arial"/>
              </a:rPr>
              <a:t>Plan for gjennomføring</a:t>
            </a:r>
            <a:endParaRPr dirty="0"/>
          </a:p>
          <a:p>
            <a:pPr marL="285750" marR="0" lvl="0" indent="-285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sym typeface="Arial"/>
              </a:rPr>
              <a:t>Tips og triks til hvordan lykkes med gjennomføring</a:t>
            </a:r>
            <a:endParaRPr dirty="0"/>
          </a:p>
          <a:p>
            <a:pPr marL="285750" marR="0" lvl="0" indent="-285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o-NO" sz="1800" dirty="0">
                <a:solidFill>
                  <a:schemeClr val="dk1"/>
                </a:solidFill>
                <a:sym typeface="Arial"/>
              </a:rPr>
              <a:t>Forslag til tema, læringsmål og aktiviteter for barnehage</a:t>
            </a:r>
            <a:endParaRPr dirty="0"/>
          </a:p>
        </p:txBody>
      </p:sp>
      <p:pic>
        <p:nvPicPr>
          <p:cNvPr id="1026" name="Picture 2" descr="Et bilde som inneholder logo, Font, Grafikk, skjermbilde&#10;&#10;Automatisk generert beskrivelse">
            <a:extLst>
              <a:ext uri="{FF2B5EF4-FFF2-40B4-BE49-F238E27FC236}">
                <a16:creationId xmlns:a16="http://schemas.microsoft.com/office/drawing/2014/main" id="{91C198FC-4A04-2699-D72A-75C7181B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35" y="3429000"/>
            <a:ext cx="5714999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3"/>
          <p:cNvSpPr/>
          <p:nvPr/>
        </p:nvSpPr>
        <p:spPr>
          <a:xfrm>
            <a:off x="6369736" y="-252248"/>
            <a:ext cx="5822263" cy="728366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lo Sans" panose="02000000000000000000" pitchFamily="2" charset="77"/>
              <a:sym typeface="Arial"/>
            </a:endParaRPr>
          </a:p>
        </p:txBody>
      </p:sp>
      <p:sp>
        <p:nvSpPr>
          <p:cNvPr id="1542" name="Google Shape;1542;p3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>
                <a:latin typeface="Oslo Sans" panose="02000000000000000000" pitchFamily="2" charset="77"/>
              </a:rPr>
              <a:t>3</a:t>
            </a:fld>
            <a:endParaRPr>
              <a:latin typeface="Oslo Sans" panose="02000000000000000000" pitchFamily="2" charset="77"/>
            </a:endParaRPr>
          </a:p>
        </p:txBody>
      </p:sp>
      <p:sp>
        <p:nvSpPr>
          <p:cNvPr id="1543" name="Google Shape;1543;p3"/>
          <p:cNvSpPr txBox="1"/>
          <p:nvPr/>
        </p:nvSpPr>
        <p:spPr>
          <a:xfrm>
            <a:off x="687387" y="1388095"/>
            <a:ext cx="5134878" cy="5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o-NO" sz="3200" b="0" i="0" dirty="0">
                <a:solidFill>
                  <a:schemeClr val="dk1"/>
                </a:solidFill>
                <a:latin typeface="+mj-lt"/>
                <a:sym typeface="Arial"/>
              </a:rPr>
              <a:t>Plan for gjennomføring</a:t>
            </a:r>
            <a:endParaRPr dirty="0">
              <a:latin typeface="+mj-lt"/>
            </a:endParaRPr>
          </a:p>
        </p:txBody>
      </p:sp>
      <p:sp>
        <p:nvSpPr>
          <p:cNvPr id="1544" name="Google Shape;1544;p3"/>
          <p:cNvSpPr txBox="1"/>
          <p:nvPr/>
        </p:nvSpPr>
        <p:spPr>
          <a:xfrm>
            <a:off x="6853121" y="1546608"/>
            <a:ext cx="4097247" cy="339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o-NO" b="1" dirty="0">
                <a:solidFill>
                  <a:schemeClr val="dk1"/>
                </a:solidFill>
                <a:sym typeface="Arial"/>
              </a:rPr>
              <a:t>Når dere skal planlegge en aktivitet burde dere definere:</a:t>
            </a:r>
            <a:endParaRPr dirty="0"/>
          </a:p>
          <a:p>
            <a:pPr marL="285750" indent="-285750">
              <a:spcBef>
                <a:spcPts val="9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no-NO" dirty="0">
                <a:solidFill>
                  <a:schemeClr val="dk1"/>
                </a:solidFill>
                <a:sym typeface="Arial"/>
              </a:rPr>
              <a:t>Tema</a:t>
            </a:r>
            <a:endParaRPr dirty="0"/>
          </a:p>
          <a:p>
            <a:pPr marL="285750" indent="-285750">
              <a:spcBef>
                <a:spcPts val="9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no-NO" dirty="0">
                <a:solidFill>
                  <a:schemeClr val="dk1"/>
                </a:solidFill>
                <a:sym typeface="Arial"/>
              </a:rPr>
              <a:t>Alderstrinn/gruppe</a:t>
            </a:r>
            <a:endParaRPr dirty="0"/>
          </a:p>
          <a:p>
            <a:pPr marL="285750" indent="-285750">
              <a:spcBef>
                <a:spcPts val="9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no-NO" dirty="0">
                <a:solidFill>
                  <a:schemeClr val="dk1"/>
                </a:solidFill>
                <a:sym typeface="Arial"/>
              </a:rPr>
              <a:t>Læringsmål</a:t>
            </a:r>
            <a:endParaRPr dirty="0"/>
          </a:p>
          <a:p>
            <a:pPr marL="285750" indent="-285750">
              <a:spcBef>
                <a:spcPts val="9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no-NO" dirty="0">
                <a:solidFill>
                  <a:schemeClr val="dk1"/>
                </a:solidFill>
                <a:sym typeface="Arial"/>
              </a:rPr>
              <a:t>Aktiviteter</a:t>
            </a:r>
            <a:endParaRPr dirty="0"/>
          </a:p>
          <a:p>
            <a:pPr marL="285750" indent="-285750">
              <a:spcBef>
                <a:spcPts val="9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no-NO" dirty="0">
                <a:solidFill>
                  <a:schemeClr val="dk1"/>
                </a:solidFill>
                <a:sym typeface="Arial"/>
              </a:rPr>
              <a:t>Ansvar</a:t>
            </a:r>
            <a:endParaRPr dirty="0"/>
          </a:p>
          <a:p>
            <a:pPr marL="285750" indent="-285750">
              <a:spcBef>
                <a:spcPts val="9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no-NO" dirty="0">
                <a:solidFill>
                  <a:schemeClr val="dk1"/>
                </a:solidFill>
                <a:sym typeface="Arial"/>
              </a:rPr>
              <a:t>Når det skal skje</a:t>
            </a:r>
            <a:endParaRPr dirty="0"/>
          </a:p>
          <a:p>
            <a:pPr marL="285750" indent="-285750">
              <a:spcBef>
                <a:spcPts val="9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no-NO" dirty="0">
                <a:solidFill>
                  <a:schemeClr val="dk1"/>
                </a:solidFill>
                <a:sym typeface="Arial"/>
              </a:rPr>
              <a:t>Tid for oppfølging/ evaluering.</a:t>
            </a:r>
            <a:endParaRPr dirty="0"/>
          </a:p>
        </p:txBody>
      </p:sp>
      <p:sp>
        <p:nvSpPr>
          <p:cNvPr id="1545" name="Google Shape;1545;p3"/>
          <p:cNvSpPr/>
          <p:nvPr/>
        </p:nvSpPr>
        <p:spPr>
          <a:xfrm>
            <a:off x="11673435" y="240279"/>
            <a:ext cx="265043" cy="265043"/>
          </a:xfrm>
          <a:prstGeom prst="rect">
            <a:avLst/>
          </a:prstGeom>
          <a:solidFill>
            <a:srgbClr val="4FF8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Oslo Sans" panose="02000000000000000000" pitchFamily="2" charset="77"/>
              <a:sym typeface="Arial"/>
            </a:endParaRPr>
          </a:p>
        </p:txBody>
      </p:sp>
      <p:sp>
        <p:nvSpPr>
          <p:cNvPr id="1546" name="Google Shape;1546;p3"/>
          <p:cNvSpPr txBox="1"/>
          <p:nvPr/>
        </p:nvSpPr>
        <p:spPr>
          <a:xfrm>
            <a:off x="9780000" y="188134"/>
            <a:ext cx="1895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 dirty="0">
                <a:solidFill>
                  <a:schemeClr val="dk1"/>
                </a:solidFill>
                <a:latin typeface="+mj-lt"/>
                <a:sym typeface="Arial"/>
              </a:rPr>
              <a:t>Pedagogansvar</a:t>
            </a:r>
            <a:endParaRPr dirty="0">
              <a:latin typeface="+mj-lt"/>
            </a:endParaRPr>
          </a:p>
        </p:txBody>
      </p:sp>
      <p:sp>
        <p:nvSpPr>
          <p:cNvPr id="1547" name="Google Shape;1547;p3"/>
          <p:cNvSpPr txBox="1"/>
          <p:nvPr/>
        </p:nvSpPr>
        <p:spPr>
          <a:xfrm>
            <a:off x="687387" y="2216419"/>
            <a:ext cx="44577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 dirty="0">
                <a:solidFill>
                  <a:schemeClr val="dk1"/>
                </a:solidFill>
                <a:sym typeface="Arial"/>
              </a:rPr>
              <a:t>Ta utgangspunkt i planene dere allerede har og integrer arbeidet med </a:t>
            </a:r>
            <a:r>
              <a:rPr lang="no-NO" sz="1800" i="1" dirty="0">
                <a:solidFill>
                  <a:schemeClr val="dk1"/>
                </a:solidFill>
                <a:sym typeface="Arial"/>
              </a:rPr>
              <a:t>Fortell meg da</a:t>
            </a:r>
            <a:r>
              <a:rPr lang="no-NO" sz="1800" dirty="0">
                <a:solidFill>
                  <a:schemeClr val="dk1"/>
                </a:solidFill>
                <a:sym typeface="Arial"/>
              </a:rPr>
              <a:t>. Det gjelder både planlagte samlinger og aktiviteter, og tilrettelegging for små drypp i hverdagen.</a:t>
            </a:r>
            <a:endParaRPr sz="1800" dirty="0"/>
          </a:p>
        </p:txBody>
      </p:sp>
      <p:pic>
        <p:nvPicPr>
          <p:cNvPr id="1548" name="Google Shape;1548;p3" descr="Et bilde som inneholder kunst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97560" y="2921302"/>
            <a:ext cx="7772400" cy="436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4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>
                <a:latin typeface="Oslo Sans" panose="02000000000000000000" pitchFamily="2" charset="77"/>
              </a:rPr>
              <a:t>4</a:t>
            </a:fld>
            <a:endParaRPr>
              <a:latin typeface="Oslo Sans" panose="02000000000000000000" pitchFamily="2" charset="77"/>
            </a:endParaRPr>
          </a:p>
        </p:txBody>
      </p:sp>
      <p:sp>
        <p:nvSpPr>
          <p:cNvPr id="1556" name="Google Shape;1556;p4"/>
          <p:cNvSpPr txBox="1">
            <a:spLocks noGrp="1"/>
          </p:cNvSpPr>
          <p:nvPr>
            <p:ph type="title"/>
          </p:nvPr>
        </p:nvSpPr>
        <p:spPr>
          <a:xfrm>
            <a:off x="2032638" y="1448687"/>
            <a:ext cx="7037789" cy="97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o-NO" sz="2400" dirty="0"/>
              <a:t>Før dere starter å skrive en plan, tenk over:</a:t>
            </a:r>
            <a:endParaRPr sz="2400" dirty="0"/>
          </a:p>
        </p:txBody>
      </p:sp>
      <p:sp>
        <p:nvSpPr>
          <p:cNvPr id="1557" name="Google Shape;1557;p4"/>
          <p:cNvSpPr txBox="1"/>
          <p:nvPr/>
        </p:nvSpPr>
        <p:spPr>
          <a:xfrm>
            <a:off x="2445283" y="4965868"/>
            <a:ext cx="4173026" cy="47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no-NO" sz="1800" b="0" i="0" dirty="0">
                <a:solidFill>
                  <a:schemeClr val="dk1"/>
                </a:solidFill>
                <a:sym typeface="Arial"/>
              </a:rPr>
              <a:t>Se tips og triks på neste side</a:t>
            </a:r>
            <a:endParaRPr sz="1800" b="0" i="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558" name="Google Shape;1558;p4"/>
          <p:cNvSpPr/>
          <p:nvPr/>
        </p:nvSpPr>
        <p:spPr>
          <a:xfrm rot="-2700000">
            <a:off x="2333743" y="7715563"/>
            <a:ext cx="752345" cy="752345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lo Sans" panose="02000000000000000000" pitchFamily="2" charset="77"/>
              <a:sym typeface="Arial"/>
            </a:endParaRPr>
          </a:p>
        </p:txBody>
      </p:sp>
      <p:sp>
        <p:nvSpPr>
          <p:cNvPr id="1559" name="Google Shape;1559;p4"/>
          <p:cNvSpPr/>
          <p:nvPr/>
        </p:nvSpPr>
        <p:spPr>
          <a:xfrm>
            <a:off x="11673435" y="240279"/>
            <a:ext cx="265043" cy="265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lo Sans" panose="02000000000000000000" pitchFamily="2" charset="77"/>
              <a:sym typeface="Arial"/>
            </a:endParaRPr>
          </a:p>
        </p:txBody>
      </p:sp>
      <p:sp>
        <p:nvSpPr>
          <p:cNvPr id="1560" name="Google Shape;1560;p4"/>
          <p:cNvSpPr txBox="1"/>
          <p:nvPr/>
        </p:nvSpPr>
        <p:spPr>
          <a:xfrm>
            <a:off x="9684740" y="188134"/>
            <a:ext cx="1895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 dirty="0">
                <a:solidFill>
                  <a:schemeClr val="dk1"/>
                </a:solidFill>
                <a:latin typeface="+mj-lt"/>
                <a:sym typeface="Arial"/>
              </a:rPr>
              <a:t>Pedagogansvar</a:t>
            </a:r>
            <a:endParaRPr dirty="0">
              <a:latin typeface="+mj-lt"/>
            </a:endParaRPr>
          </a:p>
        </p:txBody>
      </p:sp>
      <p:sp>
        <p:nvSpPr>
          <p:cNvPr id="1561" name="Google Shape;1561;p4"/>
          <p:cNvSpPr txBox="1"/>
          <p:nvPr/>
        </p:nvSpPr>
        <p:spPr>
          <a:xfrm>
            <a:off x="2032639" y="2660826"/>
            <a:ext cx="5804313" cy="1759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sym typeface="Arial"/>
              </a:rPr>
              <a:t>Hva vil dere gjøre i deres </a:t>
            </a:r>
            <a:r>
              <a:rPr lang="nb-NO" dirty="0">
                <a:solidFill>
                  <a:schemeClr val="dk1"/>
                </a:solidFill>
                <a:sym typeface="Arial"/>
              </a:rPr>
              <a:t>klasse</a:t>
            </a:r>
            <a:r>
              <a:rPr lang="no-NO" sz="1800" dirty="0">
                <a:solidFill>
                  <a:schemeClr val="dk1"/>
                </a:solidFill>
                <a:sym typeface="Arial"/>
              </a:rPr>
              <a:t> og hvordan vil dere gå frem? </a:t>
            </a:r>
            <a:endParaRPr sz="1800" dirty="0"/>
          </a:p>
          <a:p>
            <a:pPr marL="285750" marR="0" lvl="0" indent="-2857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sym typeface="Arial"/>
              </a:rPr>
              <a:t>Hvor er det riktig å starte? </a:t>
            </a:r>
            <a:endParaRPr sz="1800" dirty="0"/>
          </a:p>
          <a:p>
            <a:pPr marL="285750" marR="0" lvl="0" indent="-2857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r>
              <a:rPr lang="no-NO" sz="1800" dirty="0">
                <a:solidFill>
                  <a:schemeClr val="dk1"/>
                </a:solidFill>
                <a:sym typeface="Arial"/>
              </a:rPr>
              <a:t>Hvilket materiell vil dere ta i bruk og når skal aktivitetene skje?</a:t>
            </a:r>
            <a:endParaRPr sz="1800" dirty="0"/>
          </a:p>
        </p:txBody>
      </p:sp>
      <p:pic>
        <p:nvPicPr>
          <p:cNvPr id="1562" name="Google Shape;1562;p4" descr="Et bilde som inneholder skjermbilde, Grafikk, design&#10;&#10;Automatisk generert beskrivelse"/>
          <p:cNvPicPr preferRelativeResize="0"/>
          <p:nvPr/>
        </p:nvPicPr>
        <p:blipFill rotWithShape="1">
          <a:blip r:embed="rId3">
            <a:alphaModFix/>
          </a:blip>
          <a:srcRect l="43080" t="24475" r="45584" b="29496"/>
          <a:stretch/>
        </p:blipFill>
        <p:spPr>
          <a:xfrm>
            <a:off x="8766396" y="1892826"/>
            <a:ext cx="1392965" cy="318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4" descr="Et bilde som inneholder mørke, sort, måne, natt&#10;&#10;Automatisk generert beskrivelse"/>
          <p:cNvPicPr preferRelativeResize="0"/>
          <p:nvPr/>
        </p:nvPicPr>
        <p:blipFill rotWithShape="1">
          <a:blip r:embed="rId4">
            <a:alphaModFix/>
          </a:blip>
          <a:srcRect l="52757" t="46092" r="42868" b="46315"/>
          <a:stretch/>
        </p:blipFill>
        <p:spPr>
          <a:xfrm rot="11685523" flipH="1">
            <a:off x="2833356" y="5676906"/>
            <a:ext cx="809358" cy="520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5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" panose="02000000000000000000" pitchFamily="2" charset="77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</p:txBody>
      </p:sp>
      <p:sp>
        <p:nvSpPr>
          <p:cNvPr id="1580" name="Google Shape;1580;p5"/>
          <p:cNvSpPr txBox="1">
            <a:spLocks noGrp="1"/>
          </p:cNvSpPr>
          <p:nvPr>
            <p:ph type="title"/>
          </p:nvPr>
        </p:nvSpPr>
        <p:spPr>
          <a:xfrm>
            <a:off x="630740" y="441349"/>
            <a:ext cx="10106746" cy="84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o-NO" sz="2400" dirty="0">
                <a:latin typeface="Oslo Sans Office" panose="02000000000000000000" pitchFamily="2" charset="0"/>
              </a:rPr>
              <a:t>Under testingen av </a:t>
            </a:r>
            <a:r>
              <a:rPr lang="no-NO" sz="2400" i="1" dirty="0">
                <a:latin typeface="Oslo Sans Office" panose="02000000000000000000" pitchFamily="2" charset="0"/>
              </a:rPr>
              <a:t>Fortell meg da </a:t>
            </a:r>
            <a:r>
              <a:rPr lang="no-NO" sz="2400" dirty="0">
                <a:latin typeface="Oslo Sans Office" panose="02000000000000000000" pitchFamily="2" charset="0"/>
              </a:rPr>
              <a:t>har ansatte delt nyttige tips og triks som også kan være til hjelp hos dere:</a:t>
            </a:r>
            <a:endParaRPr sz="2400" dirty="0">
              <a:latin typeface="Oslo Sans Office" panose="02000000000000000000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latin typeface="Oslo Sans" panose="02000000000000000000" pitchFamily="2" charset="77"/>
            </a:endParaRPr>
          </a:p>
        </p:txBody>
      </p:sp>
      <p:sp>
        <p:nvSpPr>
          <p:cNvPr id="1585" name="Google Shape;1585;p5"/>
          <p:cNvSpPr txBox="1"/>
          <p:nvPr/>
        </p:nvSpPr>
        <p:spPr>
          <a:xfrm>
            <a:off x="251146" y="1501811"/>
            <a:ext cx="10865934" cy="692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1800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Reflekter over om det er spesielle hensyn dere må ta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. Hva er behovet i vår </a:t>
            </a:r>
            <a:r>
              <a:rPr lang="nb-NO" sz="1400" kern="0" dirty="0">
                <a:solidFill>
                  <a:srgbClr val="000000"/>
                </a:solidFill>
                <a:latin typeface="Oslo Sans Office" panose="02000000000000000000" pitchFamily="2" charset="0"/>
                <a:cs typeface="Arial"/>
                <a:sym typeface="Arial"/>
              </a:rPr>
              <a:t>klasse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 og for enkelte barn?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Start med </a:t>
            </a: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grunnleggende begreper 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og kunnskap. Bygg videre på dette og skap </a:t>
            </a: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naturlig progresjon</a:t>
            </a: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. 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Snakk om hele kroppen og egen kropp først og gjør det trygt å bruke alle begreper. Bygg videre med følelser før dere snakker om mer kompliserte og alvorlige tema tilpasset barnas alder. Ansatte fra pilotprosjektet rapporterer at også de blir tryggere av å gå stegene sammen med barna.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Tilpass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 gruppene etter modenhet, alder og språkforståelse.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Mindre grupper 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skaper trygghet og gir flere barn mulighet for å utrykke seg.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Bruk 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et </a:t>
            </a: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trygt og kjent lokale.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8F1DE"/>
              </a:highlight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nb-NO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Kort ned øktene/samlingene 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slik at barna kan holde fokus, øk heller hyppigheten av korte økter.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Varier bruken av pedagogiske virkemidler 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som bøker, bevegelse, film, rollespill osv.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Bruk tid på å </a:t>
            </a: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forberede og øve i forkant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: lese og se på formuleringer i bøker/filmer, øv på å si det høyt, øv hyppig slik at det blir mindre skummelt, øv på hverandre.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Gjenta tema 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fra sist, bygg videre på dette.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Heng opp </a:t>
            </a: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visuelle påminnere 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om temaene dere snakker om – dette kan bidra til spontane opplæringsøyeblikk.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Vær to voksne 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sammen, den ene kan gjerne ha med noen skrivesaker for å notere.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no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Informer og involver foreldregruppen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8F1DE"/>
                </a:highlight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. </a:t>
            </a:r>
            <a:r>
              <a:rPr kumimoji="0" lang="no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Dere finner et eget verktøy for dette i ressursbanken.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285750" marR="0" lvl="0" indent="-209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  <a:p>
            <a:pPr marL="285750" marR="0" lvl="0" indent="-209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" panose="02000000000000000000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56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A9367B4-03C5-5C2C-90F9-23D66DC01300}"/>
              </a:ext>
            </a:extLst>
          </p:cNvPr>
          <p:cNvSpPr/>
          <p:nvPr/>
        </p:nvSpPr>
        <p:spPr>
          <a:xfrm>
            <a:off x="7495953" y="0"/>
            <a:ext cx="4696046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lo Sans Office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591" name="Google Shape;1591;p6"/>
          <p:cNvSpPr txBox="1"/>
          <p:nvPr/>
        </p:nvSpPr>
        <p:spPr>
          <a:xfrm>
            <a:off x="923109" y="2397270"/>
            <a:ext cx="63259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6"/>
          <p:cNvSpPr txBox="1">
            <a:spLocks noGrp="1"/>
          </p:cNvSpPr>
          <p:nvPr>
            <p:ph type="ctrTitle"/>
          </p:nvPr>
        </p:nvSpPr>
        <p:spPr>
          <a:xfrm>
            <a:off x="762401" y="1483839"/>
            <a:ext cx="6055867" cy="273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lang="no-NO" sz="3200">
                <a:latin typeface="Arial"/>
                <a:ea typeface="Arial"/>
                <a:cs typeface="Arial"/>
                <a:sym typeface="Arial"/>
              </a:rPr>
            </a:br>
            <a:br>
              <a:rPr lang="no-NO" sz="3200">
                <a:latin typeface="Arial"/>
                <a:ea typeface="Arial"/>
                <a:cs typeface="Arial"/>
                <a:sym typeface="Arial"/>
              </a:rPr>
            </a:br>
            <a:br>
              <a:rPr lang="no-NO" sz="3200"/>
            </a:b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6"/>
          <p:cNvSpPr txBox="1"/>
          <p:nvPr/>
        </p:nvSpPr>
        <p:spPr>
          <a:xfrm>
            <a:off x="1131429" y="1648818"/>
            <a:ext cx="531781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o-NO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På de neste sidene finner dere </a:t>
            </a:r>
            <a:br>
              <a:rPr kumimoji="0" lang="no-NO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</a:br>
            <a:r>
              <a:rPr kumimoji="0" lang="no-NO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forslag til tema, læringsmål og </a:t>
            </a:r>
            <a:br>
              <a:rPr kumimoji="0" lang="no-NO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</a:br>
            <a:r>
              <a:rPr kumimoji="0" lang="no-NO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hvilke aktiviteter dere kan gjøre i barnegruppene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o-NO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Ta utgangspunkt i der </a:t>
            </a:r>
            <a:r>
              <a:rPr kumimoji="0" lang="nb-NO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klassen</a:t>
            </a:r>
            <a:r>
              <a:rPr kumimoji="0" lang="no-NO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 </a:t>
            </a:r>
            <a:br>
              <a:rPr kumimoji="0" lang="no-NO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</a:br>
            <a:r>
              <a:rPr kumimoji="0" lang="no-NO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er og materiell du selv foretrekker</a:t>
            </a:r>
            <a:r>
              <a:rPr kumimoji="0" lang="no-NO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lo Sans Office" panose="02000000000000000000" pitchFamily="2" charset="0"/>
              <a:cs typeface="Arial"/>
              <a:sym typeface="Arial"/>
            </a:endParaRPr>
          </a:p>
        </p:txBody>
      </p:sp>
      <p:sp>
        <p:nvSpPr>
          <p:cNvPr id="1597" name="Google Shape;1597;p6"/>
          <p:cNvSpPr txBox="1">
            <a:spLocks noGrp="1"/>
          </p:cNvSpPr>
          <p:nvPr>
            <p:ph type="sldNum" idx="12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563;p4" descr="Et bilde som inneholder mørke, sort, måne, natt&#10;&#10;Automatisk generert beskrivelse">
            <a:extLst>
              <a:ext uri="{FF2B5EF4-FFF2-40B4-BE49-F238E27FC236}">
                <a16:creationId xmlns:a16="http://schemas.microsoft.com/office/drawing/2014/main" id="{88EBCEDA-1606-63CF-B5DA-49780381C8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757" t="46092" r="42868" b="46315"/>
          <a:stretch/>
        </p:blipFill>
        <p:spPr>
          <a:xfrm rot="9965525" flipH="1">
            <a:off x="9266911" y="3267607"/>
            <a:ext cx="1283645" cy="1321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DA80026-0717-1B90-13D4-58D2409C6D16}"/>
              </a:ext>
            </a:extLst>
          </p:cNvPr>
          <p:cNvSpPr txBox="1"/>
          <p:nvPr/>
        </p:nvSpPr>
        <p:spPr>
          <a:xfrm>
            <a:off x="8548577" y="2105247"/>
            <a:ext cx="27203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 panose="02000000000000000000" pitchFamily="2" charset="0"/>
                <a:cs typeface="Arial"/>
                <a:sym typeface="Arial"/>
              </a:rPr>
              <a:t>Link til ressursbank med kvalitetssikret opplæringsmateriell finner du på nettsiden.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7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60654609-E532-4CD1-CA9E-273AFCF3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34" y="3057748"/>
            <a:ext cx="4598076" cy="1840073"/>
          </a:xfrm>
        </p:spPr>
        <p:txBody>
          <a:bodyPr>
            <a:normAutofit/>
          </a:bodyPr>
          <a:lstStyle/>
          <a:p>
            <a:r>
              <a:rPr lang="nb-NO" sz="3600" dirty="0"/>
              <a:t>Skole –</a:t>
            </a:r>
            <a:br>
              <a:rPr lang="nb-NO" sz="3600" dirty="0"/>
            </a:br>
            <a:r>
              <a:rPr lang="nb-NO" sz="3600" dirty="0"/>
              <a:t>tema og aktiviteter</a:t>
            </a:r>
          </a:p>
        </p:txBody>
      </p:sp>
      <p:pic>
        <p:nvPicPr>
          <p:cNvPr id="1026" name="Picture 2" descr="Et bilde som inneholder kunst, tegning, sketch, strektegning&#10;&#10;Automatisk generert beskrivelse">
            <a:extLst>
              <a:ext uri="{FF2B5EF4-FFF2-40B4-BE49-F238E27FC236}">
                <a16:creationId xmlns:a16="http://schemas.microsoft.com/office/drawing/2014/main" id="{89864E63-6124-F79F-A8D1-7CE7269A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37" y="1282262"/>
            <a:ext cx="2432871" cy="44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030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EF2B2DF7-9713-59FE-93C1-6FA4E9B68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" t="11429" r="15926" b="19999"/>
          <a:stretch/>
        </p:blipFill>
        <p:spPr>
          <a:xfrm>
            <a:off x="0" y="0"/>
            <a:ext cx="12476215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28BCEEC-AC52-4CC8-1EA4-4EBADDE62B47}"/>
              </a:ext>
            </a:extLst>
          </p:cNvPr>
          <p:cNvSpPr/>
          <p:nvPr/>
        </p:nvSpPr>
        <p:spPr>
          <a:xfrm>
            <a:off x="0" y="0"/>
            <a:ext cx="60960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BBD132C-1273-7C7C-F24B-985DB908EB33}"/>
              </a:ext>
            </a:extLst>
          </p:cNvPr>
          <p:cNvSpPr txBox="1"/>
          <p:nvPr/>
        </p:nvSpPr>
        <p:spPr>
          <a:xfrm>
            <a:off x="1045655" y="2259786"/>
            <a:ext cx="400469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2200" b="1" dirty="0">
                <a:solidFill>
                  <a:schemeClr val="tx1"/>
                </a:solidFill>
              </a:rPr>
              <a:t>Tema:</a:t>
            </a:r>
            <a:br>
              <a:rPr lang="nb-NO" sz="2200" b="1" dirty="0">
                <a:solidFill>
                  <a:schemeClr val="tx1"/>
                </a:solidFill>
              </a:rPr>
            </a:br>
            <a:endParaRPr lang="nb-NO" sz="2200" b="1" dirty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</a:rPr>
              <a:t>Kroppen </a:t>
            </a:r>
            <a:endParaRPr lang="nb-NO" sz="18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  <a:ea typeface="+mn-lt"/>
                <a:cs typeface="+mn-lt"/>
              </a:rPr>
              <a:t>Følelser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  <a:ea typeface="+mn-lt"/>
                <a:cs typeface="+mn-lt"/>
              </a:rPr>
              <a:t>Grenser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b-NO" sz="1800" dirty="0">
                <a:solidFill>
                  <a:schemeClr val="tx1"/>
                </a:solidFill>
                <a:ea typeface="+mn-lt"/>
                <a:cs typeface="+mn-lt"/>
              </a:rPr>
              <a:t>Kjønn og seksualitet</a:t>
            </a:r>
          </a:p>
        </p:txBody>
      </p:sp>
      <p:sp>
        <p:nvSpPr>
          <p:cNvPr id="20" name="Tittel 19">
            <a:extLst>
              <a:ext uri="{FF2B5EF4-FFF2-40B4-BE49-F238E27FC236}">
                <a16:creationId xmlns:a16="http://schemas.microsoft.com/office/drawing/2014/main" id="{65DC41DF-41FB-B4B7-C92E-4400F6F0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2. trinn</a:t>
            </a:r>
          </a:p>
        </p:txBody>
      </p:sp>
    </p:spTree>
    <p:extLst>
      <p:ext uri="{BB962C8B-B14F-4D97-AF65-F5344CB8AC3E}">
        <p14:creationId xmlns:p14="http://schemas.microsoft.com/office/powerpoint/2010/main" val="2053743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B79FC4-2906-FC40-F317-747A97CA3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" t="11429" r="15926" b="19999"/>
          <a:stretch/>
        </p:blipFill>
        <p:spPr>
          <a:xfrm>
            <a:off x="0" y="0"/>
            <a:ext cx="12476215" cy="68580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3AEC8-DE5D-2676-1C03-3C1D13F8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9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6EBC352-3A28-E48C-EBAB-3F481831EBAE}"/>
              </a:ext>
            </a:extLst>
          </p:cNvPr>
          <p:cNvSpPr>
            <a:spLocks noChangeAspect="1"/>
          </p:cNvSpPr>
          <p:nvPr/>
        </p:nvSpPr>
        <p:spPr>
          <a:xfrm>
            <a:off x="6390290" y="0"/>
            <a:ext cx="60859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algn="ctr"/>
            <a:r>
              <a:rPr lang="nb-NO" sz="2200" b="1" dirty="0">
                <a:solidFill>
                  <a:schemeClr val="tx1"/>
                </a:solidFill>
              </a:rPr>
              <a:t>Eksempel læringsmål:</a:t>
            </a:r>
          </a:p>
          <a:p>
            <a:pPr algn="ctr"/>
            <a:endParaRPr lang="nb-NO" sz="22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Elevene kan utrykke og respektere egne og andres grenser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Elevene kan gi uttrykk for egne følelser, tanker og erfaringer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Presentere og gi eksempler på hvilke rettigheter barn har</a:t>
            </a:r>
          </a:p>
          <a:p>
            <a:pPr algn="ctr"/>
            <a:endParaRPr lang="nb-NO" sz="2200" b="1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2" name="Tittel 7">
            <a:extLst>
              <a:ext uri="{FF2B5EF4-FFF2-40B4-BE49-F238E27FC236}">
                <a16:creationId xmlns:a16="http://schemas.microsoft.com/office/drawing/2014/main" id="{1462894F-880D-192B-B76D-A0FFE1A8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2. trinn</a:t>
            </a:r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43262"/>
      </p:ext>
    </p:extLst>
  </p:cSld>
  <p:clrMapOvr>
    <a:masterClrMapping/>
  </p:clrMapOvr>
</p:sld>
</file>

<file path=ppt/theme/theme1.xml><?xml version="1.0" encoding="utf-8"?>
<a:theme xmlns:a="http://schemas.openxmlformats.org/drawingml/2006/main" name="1_Oslo NY farge og bilde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_tom" id="{EE90DA7F-12DB-4E94-B593-41DE18219626}" vid="{E660CCD2-E97E-450B-AEE2-ED96BCB5BA2F}"/>
    </a:ext>
  </a:extLst>
</a:theme>
</file>

<file path=ppt/theme/theme2.xml><?xml version="1.0" encoding="utf-8"?>
<a:theme xmlns:a="http://schemas.openxmlformats.org/drawingml/2006/main" name="2_Oslo NY bilde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_tom" id="{EE90DA7F-12DB-4E94-B593-41DE18219626}" vid="{E660CCD2-E97E-450B-AEE2-ED96BCB5BA2F}"/>
    </a:ext>
  </a:extLst>
</a:theme>
</file>

<file path=ppt/theme/theme3.xml><?xml version="1.0" encoding="utf-8"?>
<a:theme xmlns:a="http://schemas.openxmlformats.org/drawingml/2006/main" name="Originaloppsett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_tom" id="{EE90DA7F-12DB-4E94-B593-41DE18219626}" vid="{E660CCD2-E97E-450B-AEE2-ED96BCB5BA2F}"/>
    </a:ext>
  </a:extLst>
</a:theme>
</file>

<file path=ppt/theme/theme4.xml><?xml version="1.0" encoding="utf-8"?>
<a:theme xmlns:a="http://schemas.openxmlformats.org/drawingml/2006/main" name="1_Originaloppsett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9521434-91c1-42be-b943-616fa43a5fae">
      <UserInfo>
        <DisplayName>Lene Simonsen Larsen</DisplayName>
        <AccountId>18</AccountId>
        <AccountType/>
      </UserInfo>
    </SharedWithUsers>
    <lcf76f155ced4ddcb4097134ff3c332f xmlns="25c534b4-626b-4457-9716-90fe22f9980e">
      <Terms xmlns="http://schemas.microsoft.com/office/infopath/2007/PartnerControls"/>
    </lcf76f155ced4ddcb4097134ff3c332f>
    <TaxCatchAll xmlns="99521434-91c1-42be-b943-616fa43a5fa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D6163CE1D8B748AA4FBD99A1A3925B" ma:contentTypeVersion="18" ma:contentTypeDescription="Create a new document." ma:contentTypeScope="" ma:versionID="c857bcf4c5cf292681d5d7dde75b24d6">
  <xsd:schema xmlns:xsd="http://www.w3.org/2001/XMLSchema" xmlns:xs="http://www.w3.org/2001/XMLSchema" xmlns:p="http://schemas.microsoft.com/office/2006/metadata/properties" xmlns:ns2="25c534b4-626b-4457-9716-90fe22f9980e" xmlns:ns3="99521434-91c1-42be-b943-616fa43a5fae" targetNamespace="http://schemas.microsoft.com/office/2006/metadata/properties" ma:root="true" ma:fieldsID="2f98afbf53f40671e10251f74b5f35a8" ns2:_="" ns3:_="">
    <xsd:import namespace="25c534b4-626b-4457-9716-90fe22f9980e"/>
    <xsd:import namespace="99521434-91c1-42be-b943-616fa43a5f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534b4-626b-4457-9716-90fe22f998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28fd71-ad7b-48f8-811b-c0b5643803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21434-91c1-42be-b943-616fa43a5fa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392637-99b7-43a3-bcaf-6136aa2b0bbd}" ma:internalName="TaxCatchAll" ma:showField="CatchAllData" ma:web="99521434-91c1-42be-b943-616fa43a5f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603E36-F7AD-484A-AEC1-3E029E39B921}">
  <ds:schemaRefs>
    <ds:schemaRef ds:uri="http://schemas.microsoft.com/office/2006/metadata/properties"/>
    <ds:schemaRef ds:uri="25c534b4-626b-4457-9716-90fe22f9980e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99521434-91c1-42be-b943-616fa43a5fae"/>
  </ds:schemaRefs>
</ds:datastoreItem>
</file>

<file path=customXml/itemProps2.xml><?xml version="1.0" encoding="utf-8"?>
<ds:datastoreItem xmlns:ds="http://schemas.openxmlformats.org/officeDocument/2006/customXml" ds:itemID="{3D144845-F1B3-4B04-84E0-30ABBB5797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3693F5-FAEE-46B7-A4FF-D74B382BCB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c534b4-626b-4457-9716-90fe22f9980e"/>
    <ds:schemaRef ds:uri="99521434-91c1-42be-b943-616fa43a5f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Oslo-nye-tittelsider-2020</Template>
  <TotalTime>1464</TotalTime>
  <Words>1437</Words>
  <Application>Microsoft Office PowerPoint</Application>
  <PresentationFormat>Widescreen</PresentationFormat>
  <Paragraphs>214</Paragraphs>
  <Slides>19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19</vt:i4>
      </vt:variant>
    </vt:vector>
  </HeadingPairs>
  <TitlesOfParts>
    <vt:vector size="30" baseType="lpstr">
      <vt:lpstr>Arial</vt:lpstr>
      <vt:lpstr>Aptos Display</vt:lpstr>
      <vt:lpstr>Oslo Sans Office</vt:lpstr>
      <vt:lpstr>Aptos</vt:lpstr>
      <vt:lpstr>Oslo Sans</vt:lpstr>
      <vt:lpstr>Wingdings</vt:lpstr>
      <vt:lpstr>1_Oslo NY farge og bilde</vt:lpstr>
      <vt:lpstr>2_Oslo NY bilde</vt:lpstr>
      <vt:lpstr>Originaloppsett</vt:lpstr>
      <vt:lpstr>1_Originaloppsett</vt:lpstr>
      <vt:lpstr>Office-tema</vt:lpstr>
      <vt:lpstr>PowerPoint-presentasjon</vt:lpstr>
      <vt:lpstr>PowerPoint-presentasjon</vt:lpstr>
      <vt:lpstr>PowerPoint-presentasjon</vt:lpstr>
      <vt:lpstr>Før dere starter å skrive en plan, tenk over:</vt:lpstr>
      <vt:lpstr>Under testingen av Fortell meg da har ansatte delt nyttige tips og triks som også kan være til hjelp hos dere: </vt:lpstr>
      <vt:lpstr>   </vt:lpstr>
      <vt:lpstr>Skole – tema og aktiviteter</vt:lpstr>
      <vt:lpstr>2. trinn</vt:lpstr>
      <vt:lpstr>2. trinn</vt:lpstr>
      <vt:lpstr>PowerPoint-presentasjon</vt:lpstr>
      <vt:lpstr>4. trinn</vt:lpstr>
      <vt:lpstr>4. trinn</vt:lpstr>
      <vt:lpstr>PowerPoint-presentasjon</vt:lpstr>
      <vt:lpstr>7. trinn</vt:lpstr>
      <vt:lpstr>7. trinn</vt:lpstr>
      <vt:lpstr>PowerPoint-presentasjon</vt:lpstr>
      <vt:lpstr>Er planen vår god?</vt:lpstr>
      <vt:lpstr>PowerPoint-presentasjon</vt:lpstr>
      <vt:lpstr>Utviklet av  Bydel Gamle Oslo og Utdanningsetaten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Hege Bjercke Dalheim</dc:creator>
  <cp:lastModifiedBy>Johanne Hegg</cp:lastModifiedBy>
  <cp:revision>143</cp:revision>
  <cp:lastPrinted>2024-04-17T07:08:40Z</cp:lastPrinted>
  <dcterms:created xsi:type="dcterms:W3CDTF">2022-03-30T10:43:46Z</dcterms:created>
  <dcterms:modified xsi:type="dcterms:W3CDTF">2024-11-18T09:32:09Z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a2396b7-5846-48ff-8468-5f49f8ad722a_Enabled">
    <vt:lpwstr>true</vt:lpwstr>
  </property>
  <property fmtid="{D5CDD505-2E9C-101B-9397-08002B2CF9AE}" pid="3" name="MSIP_Label_7a2396b7-5846-48ff-8468-5f49f8ad722a_SetDate">
    <vt:lpwstr>2022-03-30T10:43:47Z</vt:lpwstr>
  </property>
  <property fmtid="{D5CDD505-2E9C-101B-9397-08002B2CF9AE}" pid="4" name="MSIP_Label_7a2396b7-5846-48ff-8468-5f49f8ad722a_Method">
    <vt:lpwstr>Standard</vt:lpwstr>
  </property>
  <property fmtid="{D5CDD505-2E9C-101B-9397-08002B2CF9AE}" pid="5" name="MSIP_Label_7a2396b7-5846-48ff-8468-5f49f8ad722a_Name">
    <vt:lpwstr>Lav</vt:lpwstr>
  </property>
  <property fmtid="{D5CDD505-2E9C-101B-9397-08002B2CF9AE}" pid="6" name="MSIP_Label_7a2396b7-5846-48ff-8468-5f49f8ad722a_SiteId">
    <vt:lpwstr>e6795081-6391-442e-9ab4-5e9ef74f18ea</vt:lpwstr>
  </property>
  <property fmtid="{D5CDD505-2E9C-101B-9397-08002B2CF9AE}" pid="7" name="MSIP_Label_7a2396b7-5846-48ff-8468-5f49f8ad722a_ActionId">
    <vt:lpwstr>5d5764e3-2c9d-4bf9-a444-303928322f88</vt:lpwstr>
  </property>
  <property fmtid="{D5CDD505-2E9C-101B-9397-08002B2CF9AE}" pid="8" name="MSIP_Label_7a2396b7-5846-48ff-8468-5f49f8ad722a_ContentBits">
    <vt:lpwstr>0</vt:lpwstr>
  </property>
  <property fmtid="{D5CDD505-2E9C-101B-9397-08002B2CF9AE}" pid="9" name="ContentTypeId">
    <vt:lpwstr>0x01010000D6163CE1D8B748AA4FBD99A1A3925B</vt:lpwstr>
  </property>
  <property fmtid="{D5CDD505-2E9C-101B-9397-08002B2CF9AE}" pid="10" name="MediaServiceImageTags">
    <vt:lpwstr/>
  </property>
  <property fmtid="{D5CDD505-2E9C-101B-9397-08002B2CF9AE}" pid="11" name="Order">
    <vt:r8>133900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  <property fmtid="{D5CDD505-2E9C-101B-9397-08002B2CF9AE}" pid="18" name="SharedWithUsers">
    <vt:lpwstr>86;#Lene Simonsen Larsen</vt:lpwstr>
  </property>
</Properties>
</file>