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78" r:id="rId5"/>
    <p:sldMasterId id="2147483683" r:id="rId6"/>
    <p:sldMasterId id="2147483686" r:id="rId7"/>
  </p:sldMasterIdLst>
  <p:notesMasterIdLst>
    <p:notesMasterId r:id="rId27"/>
  </p:notesMasterIdLst>
  <p:sldIdLst>
    <p:sldId id="274" r:id="rId8"/>
    <p:sldId id="257" r:id="rId9"/>
    <p:sldId id="258" r:id="rId10"/>
    <p:sldId id="259" r:id="rId11"/>
    <p:sldId id="275"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707" r:id="rId26"/>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hmuSVI3fieo5L3fXnzfaFSkIiM0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anne Hegg" initials="" lastIdx="2" clrIdx="0"/>
  <p:cmAuthor id="1" name="Line Frivold" initials="LF" lastIdx="3" clrIdx="1">
    <p:extLst>
      <p:ext uri="{19B8F6BF-5375-455C-9EA6-DF929625EA0E}">
        <p15:presenceInfo xmlns:p15="http://schemas.microsoft.com/office/powerpoint/2012/main" userId="S::line.frivold@bgo.oslo.kommune.no::b06fdff6-51e2-4f3c-82fb-c41aab590c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9C66B"/>
    <a:srgbClr val="F8F1DE"/>
    <a:srgbClr val="4FF8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B76CC6-0713-4706-82BF-D1DB90D7BF54}" v="1" dt="2024-11-18T09:21:17.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2"/>
    <p:restoredTop sz="94694"/>
  </p:normalViewPr>
  <p:slideViewPr>
    <p:cSldViewPr snapToGrid="0">
      <p:cViewPr varScale="1">
        <p:scale>
          <a:sx n="72" d="100"/>
          <a:sy n="72" d="100"/>
        </p:scale>
        <p:origin x="35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customschemas.google.com/relationships/presentationmetadata" Target="meta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6" name="Google Shape;1526;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7" name="Google Shape;1527;p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a:t>
            </a:fld>
            <a:endParaRPr/>
          </a:p>
        </p:txBody>
      </p:sp>
    </p:spTree>
    <p:extLst>
      <p:ext uri="{BB962C8B-B14F-4D97-AF65-F5344CB8AC3E}">
        <p14:creationId xmlns:p14="http://schemas.microsoft.com/office/powerpoint/2010/main" val="2693628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7" name="Google Shape;1627;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28" name="Google Shape;1628;p1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7" name="Google Shape;1637;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8" name="Google Shape;1638;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8" name="Google Shape;1648;p1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9" name="Google Shape;1649;p1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p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7" name="Google Shape;1657;p1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8" name="Google Shape;1658;p1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p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7" name="Google Shape;1667;p1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8" name="Google Shape;1668;p1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7" name="Google Shape;1677;p1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8" name="Google Shape;1678;p1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6" name="Google Shape;1686;p1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7" name="Google Shape;1687;p1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p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6" name="Google Shape;1696;p1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7" name="Google Shape;1697;p17: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3" name="Google Shape;1713;p1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4" name="Google Shape;1714;p1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6" name="Google Shape;1526;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7" name="Google Shape;1527;p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7" name="Google Shape;1537;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38" name="Google Shape;1538;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1" name="Google Shape;1551;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2" name="Google Shape;1552;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7" name="Google Shape;1567;p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5</a:t>
            </a:fld>
            <a:endParaRPr/>
          </a:p>
        </p:txBody>
      </p:sp>
    </p:spTree>
    <p:extLst>
      <p:ext uri="{BB962C8B-B14F-4D97-AF65-F5344CB8AC3E}">
        <p14:creationId xmlns:p14="http://schemas.microsoft.com/office/powerpoint/2010/main" val="1708668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8" name="Google Shape;1588;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9" name="Google Shape;1589;p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0" name="Google Shape;1600;p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1" name="Google Shape;1601;p7: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8" name="Google Shape;1608;p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9" name="Google Shape;1609;p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9" name="Google Shape;1619;p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0" name="Google Shape;1620;p9: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94"/>
        <p:cNvGrpSpPr/>
        <p:nvPr/>
      </p:nvGrpSpPr>
      <p:grpSpPr>
        <a:xfrm>
          <a:off x="0" y="0"/>
          <a:ext cx="0" cy="0"/>
          <a:chOff x="0" y="0"/>
          <a:chExt cx="0" cy="0"/>
        </a:xfrm>
      </p:grpSpPr>
      <p:sp>
        <p:nvSpPr>
          <p:cNvPr id="95" name="Google Shape;95;p21"/>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1"/>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1"/>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eloverskrift blå">
  <p:cSld name="Deloverskrift blå">
    <p:bg>
      <p:bgPr>
        <a:solidFill>
          <a:schemeClr val="dk2"/>
        </a:solidFill>
        <a:effectLst/>
      </p:bgPr>
    </p:bg>
    <p:spTree>
      <p:nvGrpSpPr>
        <p:cNvPr id="1" name="Shape 449"/>
        <p:cNvGrpSpPr/>
        <p:nvPr/>
      </p:nvGrpSpPr>
      <p:grpSpPr>
        <a:xfrm>
          <a:off x="0" y="0"/>
          <a:ext cx="0" cy="0"/>
          <a:chOff x="0" y="0"/>
          <a:chExt cx="0" cy="0"/>
        </a:xfrm>
      </p:grpSpPr>
      <p:sp>
        <p:nvSpPr>
          <p:cNvPr id="450" name="Google Shape;450;p30"/>
          <p:cNvSpPr txBox="1">
            <a:spLocks noGrp="1"/>
          </p:cNvSpPr>
          <p:nvPr>
            <p:ph type="title"/>
          </p:nvPr>
        </p:nvSpPr>
        <p:spPr>
          <a:xfrm>
            <a:off x="1015200" y="-1"/>
            <a:ext cx="9149563"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1" name="Google Shape;451;p30"/>
          <p:cNvSpPr txBox="1">
            <a:spLocks noGrp="1"/>
          </p:cNvSpPr>
          <p:nvPr>
            <p:ph type="body" idx="1"/>
          </p:nvPr>
        </p:nvSpPr>
        <p:spPr>
          <a:xfrm>
            <a:off x="1015200" y="3052799"/>
            <a:ext cx="9149563"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lt1"/>
              </a:buClr>
              <a:buSzPts val="1800"/>
              <a:buFont typeface="Arial"/>
              <a:buNone/>
              <a:defRPr sz="1800">
                <a:solidFill>
                  <a:schemeClr val="lt1"/>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2" name="Google Shape;452;p30"/>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30"/>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4" name="Google Shape;454;p30"/>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b="0" i="0">
                <a:solidFill>
                  <a:schemeClr val="lt1"/>
                </a:solidFill>
                <a:latin typeface="Arial"/>
                <a:ea typeface="Arial"/>
                <a:cs typeface="Arial"/>
                <a:sym typeface="Arial"/>
              </a:defRPr>
            </a:lvl1pPr>
            <a:lvl2pPr marL="0" lvl="1" indent="0" algn="ctr">
              <a:spcBef>
                <a:spcPts val="0"/>
              </a:spcBef>
              <a:buNone/>
              <a:defRPr sz="900" b="0" i="0">
                <a:solidFill>
                  <a:schemeClr val="lt1"/>
                </a:solidFill>
                <a:latin typeface="Arial"/>
                <a:ea typeface="Arial"/>
                <a:cs typeface="Arial"/>
                <a:sym typeface="Arial"/>
              </a:defRPr>
            </a:lvl2pPr>
            <a:lvl3pPr marL="0" lvl="2" indent="0" algn="ctr">
              <a:spcBef>
                <a:spcPts val="0"/>
              </a:spcBef>
              <a:buNone/>
              <a:defRPr sz="900" b="0" i="0">
                <a:solidFill>
                  <a:schemeClr val="lt1"/>
                </a:solidFill>
                <a:latin typeface="Arial"/>
                <a:ea typeface="Arial"/>
                <a:cs typeface="Arial"/>
                <a:sym typeface="Arial"/>
              </a:defRPr>
            </a:lvl3pPr>
            <a:lvl4pPr marL="0" lvl="3" indent="0" algn="ctr">
              <a:spcBef>
                <a:spcPts val="0"/>
              </a:spcBef>
              <a:buNone/>
              <a:defRPr sz="900" b="0" i="0">
                <a:solidFill>
                  <a:schemeClr val="lt1"/>
                </a:solidFill>
                <a:latin typeface="Arial"/>
                <a:ea typeface="Arial"/>
                <a:cs typeface="Arial"/>
                <a:sym typeface="Arial"/>
              </a:defRPr>
            </a:lvl4pPr>
            <a:lvl5pPr marL="0" lvl="4" indent="0" algn="ctr">
              <a:spcBef>
                <a:spcPts val="0"/>
              </a:spcBef>
              <a:buNone/>
              <a:defRPr sz="900" b="0" i="0">
                <a:solidFill>
                  <a:schemeClr val="lt1"/>
                </a:solidFill>
                <a:latin typeface="Arial"/>
                <a:ea typeface="Arial"/>
                <a:cs typeface="Arial"/>
                <a:sym typeface="Arial"/>
              </a:defRPr>
            </a:lvl5pPr>
            <a:lvl6pPr marL="0" lvl="5" indent="0" algn="ctr">
              <a:spcBef>
                <a:spcPts val="0"/>
              </a:spcBef>
              <a:buNone/>
              <a:defRPr sz="900" b="0" i="0">
                <a:solidFill>
                  <a:schemeClr val="lt1"/>
                </a:solidFill>
                <a:latin typeface="Arial"/>
                <a:ea typeface="Arial"/>
                <a:cs typeface="Arial"/>
                <a:sym typeface="Arial"/>
              </a:defRPr>
            </a:lvl6pPr>
            <a:lvl7pPr marL="0" lvl="6" indent="0" algn="ctr">
              <a:spcBef>
                <a:spcPts val="0"/>
              </a:spcBef>
              <a:buNone/>
              <a:defRPr sz="900" b="0" i="0">
                <a:solidFill>
                  <a:schemeClr val="lt1"/>
                </a:solidFill>
                <a:latin typeface="Arial"/>
                <a:ea typeface="Arial"/>
                <a:cs typeface="Arial"/>
                <a:sym typeface="Arial"/>
              </a:defRPr>
            </a:lvl7pPr>
            <a:lvl8pPr marL="0" lvl="7" indent="0" algn="ctr">
              <a:spcBef>
                <a:spcPts val="0"/>
              </a:spcBef>
              <a:buNone/>
              <a:defRPr sz="900" b="0" i="0">
                <a:solidFill>
                  <a:schemeClr val="lt1"/>
                </a:solidFill>
                <a:latin typeface="Arial"/>
                <a:ea typeface="Arial"/>
                <a:cs typeface="Arial"/>
                <a:sym typeface="Arial"/>
              </a:defRPr>
            </a:lvl8pPr>
            <a:lvl9pPr marL="0" lvl="8" indent="0" algn="ctr">
              <a:spcBef>
                <a:spcPts val="0"/>
              </a:spcBef>
              <a:buNone/>
              <a:defRPr sz="900" b="0"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o-NO"/>
              <a:t>‹#›</a:t>
            </a:fld>
            <a:endParaRPr/>
          </a:p>
        </p:txBody>
      </p:sp>
      <p:sp>
        <p:nvSpPr>
          <p:cNvPr id="455" name="Google Shape;455;p30"/>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Deloverskrift blå</a:t>
            </a:r>
            <a:endParaRPr/>
          </a:p>
        </p:txBody>
      </p:sp>
      <p:pic>
        <p:nvPicPr>
          <p:cNvPr id="456" name="Google Shape;456;p30"/>
          <p:cNvPicPr preferRelativeResize="0"/>
          <p:nvPr/>
        </p:nvPicPr>
        <p:blipFill rotWithShape="1">
          <a:blip r:embed="rId2">
            <a:alphaModFix/>
          </a:blip>
          <a:srcRect/>
          <a:stretch/>
        </p:blipFill>
        <p:spPr>
          <a:xfrm>
            <a:off x="331200" y="6298809"/>
            <a:ext cx="688336" cy="355181"/>
          </a:xfrm>
          <a:prstGeom prst="rect">
            <a:avLst/>
          </a:prstGeom>
          <a:noFill/>
          <a:ln>
            <a:noFill/>
          </a:ln>
        </p:spPr>
      </p:pic>
      <p:sp>
        <p:nvSpPr>
          <p:cNvPr id="457" name="Google Shape;457;p30"/>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nvGrpSpPr>
          <p:cNvPr id="458" name="Google Shape;458;p30"/>
          <p:cNvGrpSpPr/>
          <p:nvPr/>
        </p:nvGrpSpPr>
        <p:grpSpPr>
          <a:xfrm>
            <a:off x="-800" y="-1306644"/>
            <a:ext cx="12194000" cy="1075437"/>
            <a:chOff x="-800" y="-1229864"/>
            <a:chExt cx="12194000" cy="1075437"/>
          </a:xfrm>
        </p:grpSpPr>
        <p:grpSp>
          <p:nvGrpSpPr>
            <p:cNvPr id="459" name="Google Shape;459;p30"/>
            <p:cNvGrpSpPr/>
            <p:nvPr/>
          </p:nvGrpSpPr>
          <p:grpSpPr>
            <a:xfrm>
              <a:off x="0" y="-320124"/>
              <a:ext cx="12192000" cy="165600"/>
              <a:chOff x="0" y="-413084"/>
              <a:chExt cx="12192000" cy="206078"/>
            </a:xfrm>
          </p:grpSpPr>
          <p:sp>
            <p:nvSpPr>
              <p:cNvPr id="460" name="Google Shape;460;p30"/>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61" name="Google Shape;461;p30"/>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62" name="Google Shape;462;p30"/>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63" name="Google Shape;463;p30"/>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64" name="Google Shape;464;p30"/>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65" name="Google Shape;465;p30"/>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466" name="Google Shape;466;p30"/>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467" name="Google Shape;467;p30"/>
            <p:cNvCxnSpPr>
              <a:stCxn id="468"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469" name="Google Shape;469;p30"/>
            <p:cNvCxnSpPr>
              <a:stCxn id="470"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471" name="Google Shape;471;p30"/>
            <p:cNvCxnSpPr>
              <a:stCxn id="472"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473" name="Google Shape;473;p30"/>
            <p:cNvCxnSpPr>
              <a:stCxn id="474"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475" name="Google Shape;475;p30"/>
            <p:cNvCxnSpPr>
              <a:stCxn id="476"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477" name="Google Shape;477;p30"/>
            <p:cNvCxnSpPr>
              <a:stCxn id="478"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479" name="Google Shape;479;p30"/>
            <p:cNvGrpSpPr/>
            <p:nvPr/>
          </p:nvGrpSpPr>
          <p:grpSpPr>
            <a:xfrm>
              <a:off x="0" y="-621464"/>
              <a:ext cx="12192000" cy="206078"/>
              <a:chOff x="0" y="-674874"/>
              <a:chExt cx="12192000" cy="206078"/>
            </a:xfrm>
          </p:grpSpPr>
          <p:sp>
            <p:nvSpPr>
              <p:cNvPr id="476" name="Google Shape;476;p30"/>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480" name="Google Shape;480;p30"/>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81" name="Google Shape;481;p30"/>
            <p:cNvGrpSpPr/>
            <p:nvPr/>
          </p:nvGrpSpPr>
          <p:grpSpPr>
            <a:xfrm>
              <a:off x="0" y="-744566"/>
              <a:ext cx="10156824" cy="206078"/>
              <a:chOff x="0" y="-930144"/>
              <a:chExt cx="10156824" cy="206078"/>
            </a:xfrm>
          </p:grpSpPr>
          <p:sp>
            <p:nvSpPr>
              <p:cNvPr id="478" name="Google Shape;478;p30"/>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482" name="Google Shape;482;p30"/>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83" name="Google Shape;483;p30"/>
            <p:cNvGrpSpPr/>
            <p:nvPr/>
          </p:nvGrpSpPr>
          <p:grpSpPr>
            <a:xfrm>
              <a:off x="0" y="-867666"/>
              <a:ext cx="8128000" cy="206078"/>
              <a:chOff x="0" y="-1191934"/>
              <a:chExt cx="8128000" cy="206078"/>
            </a:xfrm>
          </p:grpSpPr>
          <p:sp>
            <p:nvSpPr>
              <p:cNvPr id="474" name="Google Shape;474;p30"/>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484" name="Google Shape;484;p30"/>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85" name="Google Shape;485;p30"/>
            <p:cNvGrpSpPr/>
            <p:nvPr/>
          </p:nvGrpSpPr>
          <p:grpSpPr>
            <a:xfrm>
              <a:off x="-800" y="-990766"/>
              <a:ext cx="6091200" cy="206078"/>
              <a:chOff x="0" y="-1453724"/>
              <a:chExt cx="6091200" cy="206078"/>
            </a:xfrm>
          </p:grpSpPr>
          <p:sp>
            <p:nvSpPr>
              <p:cNvPr id="470" name="Google Shape;470;p30"/>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486" name="Google Shape;486;p30"/>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87" name="Google Shape;487;p30"/>
            <p:cNvGrpSpPr/>
            <p:nvPr/>
          </p:nvGrpSpPr>
          <p:grpSpPr>
            <a:xfrm>
              <a:off x="0" y="-1113866"/>
              <a:ext cx="4060800" cy="206078"/>
              <a:chOff x="0" y="-1715514"/>
              <a:chExt cx="4060800" cy="206078"/>
            </a:xfrm>
          </p:grpSpPr>
          <p:sp>
            <p:nvSpPr>
              <p:cNvPr id="468" name="Google Shape;468;p30"/>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488" name="Google Shape;488;p30"/>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89" name="Google Shape;489;p30"/>
            <p:cNvGrpSpPr/>
            <p:nvPr/>
          </p:nvGrpSpPr>
          <p:grpSpPr>
            <a:xfrm>
              <a:off x="0" y="-1229864"/>
              <a:ext cx="1015200" cy="206078"/>
              <a:chOff x="0" y="-1959289"/>
              <a:chExt cx="1015200" cy="206078"/>
            </a:xfrm>
          </p:grpSpPr>
          <p:sp>
            <p:nvSpPr>
              <p:cNvPr id="472" name="Google Shape;472;p30"/>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490" name="Google Shape;490;p30"/>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491" name="Google Shape;491;p30"/>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492" name="Google Shape;492;p30"/>
          <p:cNvGrpSpPr/>
          <p:nvPr/>
        </p:nvGrpSpPr>
        <p:grpSpPr>
          <a:xfrm>
            <a:off x="-715963" y="-4004"/>
            <a:ext cx="590565" cy="6862005"/>
            <a:chOff x="-715963" y="-4004"/>
            <a:chExt cx="590565" cy="6862005"/>
          </a:xfrm>
        </p:grpSpPr>
        <p:sp>
          <p:nvSpPr>
            <p:cNvPr id="493" name="Google Shape;493;p30"/>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494" name="Google Shape;494;p30"/>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95" name="Google Shape;495;p30"/>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96" name="Google Shape;496;p30"/>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497" name="Google Shape;497;p30"/>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498" name="Google Shape;498;p30"/>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499" name="Google Shape;499;p30"/>
            <p:cNvCxnSpPr>
              <a:stCxn id="500"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501" name="Google Shape;501;p30"/>
            <p:cNvCxnSpPr>
              <a:stCxn id="500"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500" name="Google Shape;500;p30"/>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502" name="Google Shape;502;p30"/>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503" name="Google Shape;503;p30"/>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504" name="Google Shape;504;p30"/>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505" name="Google Shape;505;p30"/>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506" name="Google Shape;506;p30"/>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507" name="Google Shape;507;p30"/>
          <p:cNvGrpSpPr/>
          <p:nvPr/>
        </p:nvGrpSpPr>
        <p:grpSpPr>
          <a:xfrm>
            <a:off x="12252770" y="1"/>
            <a:ext cx="1165167" cy="6855561"/>
            <a:chOff x="12252770" y="1"/>
            <a:chExt cx="1165167" cy="6855561"/>
          </a:xfrm>
        </p:grpSpPr>
        <p:grpSp>
          <p:nvGrpSpPr>
            <p:cNvPr id="508" name="Google Shape;508;p30"/>
            <p:cNvGrpSpPr/>
            <p:nvPr/>
          </p:nvGrpSpPr>
          <p:grpSpPr>
            <a:xfrm>
              <a:off x="12252770" y="1"/>
              <a:ext cx="409071" cy="3254927"/>
              <a:chOff x="12252770" y="1"/>
              <a:chExt cx="588588" cy="4683318"/>
            </a:xfrm>
          </p:grpSpPr>
          <p:sp>
            <p:nvSpPr>
              <p:cNvPr id="509" name="Google Shape;509;p30"/>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510" name="Google Shape;510;p30"/>
              <p:cNvGrpSpPr/>
              <p:nvPr/>
            </p:nvGrpSpPr>
            <p:grpSpPr>
              <a:xfrm>
                <a:off x="12326727" y="84822"/>
                <a:ext cx="440675" cy="4513676"/>
                <a:chOff x="12316858" y="92947"/>
                <a:chExt cx="440675" cy="4513676"/>
              </a:xfrm>
            </p:grpSpPr>
            <p:grpSp>
              <p:nvGrpSpPr>
                <p:cNvPr id="511" name="Google Shape;511;p30"/>
                <p:cNvGrpSpPr/>
                <p:nvPr/>
              </p:nvGrpSpPr>
              <p:grpSpPr>
                <a:xfrm>
                  <a:off x="12316858" y="92947"/>
                  <a:ext cx="440675" cy="1322025"/>
                  <a:chOff x="12316858" y="92947"/>
                  <a:chExt cx="440675" cy="1322025"/>
                </a:xfrm>
              </p:grpSpPr>
              <p:sp>
                <p:nvSpPr>
                  <p:cNvPr id="512" name="Google Shape;512;p30"/>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3" name="Google Shape;513;p30"/>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4" name="Google Shape;514;p30"/>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515" name="Google Shape;515;p30"/>
                <p:cNvGrpSpPr/>
                <p:nvPr/>
              </p:nvGrpSpPr>
              <p:grpSpPr>
                <a:xfrm>
                  <a:off x="12316858" y="1468435"/>
                  <a:ext cx="440675" cy="1322025"/>
                  <a:chOff x="12316858" y="1600866"/>
                  <a:chExt cx="440675" cy="1322025"/>
                </a:xfrm>
              </p:grpSpPr>
              <p:sp>
                <p:nvSpPr>
                  <p:cNvPr id="516" name="Google Shape;516;p30"/>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7" name="Google Shape;517;p30"/>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8" name="Google Shape;518;p30"/>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519" name="Google Shape;519;p30"/>
                <p:cNvGrpSpPr/>
                <p:nvPr/>
              </p:nvGrpSpPr>
              <p:grpSpPr>
                <a:xfrm>
                  <a:off x="12316858" y="2843923"/>
                  <a:ext cx="440675" cy="1762700"/>
                  <a:chOff x="12316858" y="3201732"/>
                  <a:chExt cx="440675" cy="1762700"/>
                </a:xfrm>
              </p:grpSpPr>
              <p:sp>
                <p:nvSpPr>
                  <p:cNvPr id="520" name="Google Shape;520;p30"/>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1" name="Google Shape;521;p30"/>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2" name="Google Shape;522;p30"/>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3" name="Google Shape;523;p30"/>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524" name="Google Shape;524;p30"/>
            <p:cNvSpPr txBox="1"/>
            <p:nvPr/>
          </p:nvSpPr>
          <p:spPr>
            <a:xfrm>
              <a:off x="12252771" y="3429000"/>
              <a:ext cx="1127661" cy="342656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a:p>
              <a:pPr marL="0" marR="0" lvl="0" indent="0" algn="l" rtl="0">
                <a:spcBef>
                  <a:spcPts val="0"/>
                </a:spcBef>
                <a:spcAft>
                  <a:spcPts val="0"/>
                </a:spcAft>
                <a:buNone/>
              </a:pPr>
              <a:endParaRPr sz="1800">
                <a:solidFill>
                  <a:schemeClr val="dk2"/>
                </a:solidFill>
                <a:latin typeface="Arial"/>
                <a:ea typeface="Arial"/>
                <a:cs typeface="Arial"/>
                <a:sym typeface="Arial"/>
              </a:endParaRPr>
            </a:p>
          </p:txBody>
        </p:sp>
        <p:cxnSp>
          <p:nvCxnSpPr>
            <p:cNvPr id="525" name="Google Shape;525;p30"/>
            <p:cNvCxnSpPr>
              <a:stCxn id="512" idx="3"/>
              <a:endCxn id="516"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526" name="Google Shape;526;p30"/>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eloverskrift blå lys">
  <p:cSld name="Deloverskrift blå lys">
    <p:bg>
      <p:bgPr>
        <a:solidFill>
          <a:srgbClr val="6FE9FF"/>
        </a:solidFill>
        <a:effectLst/>
      </p:bgPr>
    </p:bg>
    <p:spTree>
      <p:nvGrpSpPr>
        <p:cNvPr id="1" name="Shape 527"/>
        <p:cNvGrpSpPr/>
        <p:nvPr/>
      </p:nvGrpSpPr>
      <p:grpSpPr>
        <a:xfrm>
          <a:off x="0" y="0"/>
          <a:ext cx="0" cy="0"/>
          <a:chOff x="0" y="0"/>
          <a:chExt cx="0" cy="0"/>
        </a:xfrm>
      </p:grpSpPr>
      <p:sp>
        <p:nvSpPr>
          <p:cNvPr id="528" name="Google Shape;528;p31"/>
          <p:cNvSpPr txBox="1">
            <a:spLocks noGrp="1"/>
          </p:cNvSpPr>
          <p:nvPr>
            <p:ph type="title"/>
          </p:nvPr>
        </p:nvSpPr>
        <p:spPr>
          <a:xfrm>
            <a:off x="1015200" y="-1"/>
            <a:ext cx="9149563"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2"/>
              </a:buClr>
              <a:buSzPts val="3600"/>
              <a:buFont typeface="Arial"/>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9" name="Google Shape;529;p31"/>
          <p:cNvSpPr txBox="1">
            <a:spLocks noGrp="1"/>
          </p:cNvSpPr>
          <p:nvPr>
            <p:ph type="body" idx="1"/>
          </p:nvPr>
        </p:nvSpPr>
        <p:spPr>
          <a:xfrm>
            <a:off x="1015200" y="3052799"/>
            <a:ext cx="9149563"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dk2"/>
              </a:buClr>
              <a:buSzPts val="1800"/>
              <a:buFont typeface="Arial"/>
              <a:buNone/>
              <a:defRPr sz="1800">
                <a:solidFill>
                  <a:schemeClr val="dk2"/>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0" name="Google Shape;530;p31"/>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1" name="Google Shape;531;p31"/>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2" name="Google Shape;532;p31"/>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
        <p:nvSpPr>
          <p:cNvPr id="533" name="Google Shape;533;p31"/>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Deloverskrift blålys</a:t>
            </a:r>
            <a:endParaRPr/>
          </a:p>
        </p:txBody>
      </p:sp>
      <p:grpSp>
        <p:nvGrpSpPr>
          <p:cNvPr id="534" name="Google Shape;534;p31"/>
          <p:cNvGrpSpPr/>
          <p:nvPr/>
        </p:nvGrpSpPr>
        <p:grpSpPr>
          <a:xfrm>
            <a:off x="-800" y="-1306644"/>
            <a:ext cx="12194000" cy="1075437"/>
            <a:chOff x="-800" y="-1229864"/>
            <a:chExt cx="12194000" cy="1075437"/>
          </a:xfrm>
        </p:grpSpPr>
        <p:grpSp>
          <p:nvGrpSpPr>
            <p:cNvPr id="535" name="Google Shape;535;p31"/>
            <p:cNvGrpSpPr/>
            <p:nvPr/>
          </p:nvGrpSpPr>
          <p:grpSpPr>
            <a:xfrm>
              <a:off x="0" y="-320124"/>
              <a:ext cx="12192000" cy="165600"/>
              <a:chOff x="0" y="-413084"/>
              <a:chExt cx="12192000" cy="206078"/>
            </a:xfrm>
          </p:grpSpPr>
          <p:sp>
            <p:nvSpPr>
              <p:cNvPr id="536" name="Google Shape;536;p31"/>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37" name="Google Shape;537;p31"/>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38" name="Google Shape;538;p31"/>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39" name="Google Shape;539;p31"/>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40" name="Google Shape;540;p31"/>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41" name="Google Shape;541;p31"/>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542" name="Google Shape;542;p31"/>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543" name="Google Shape;543;p31"/>
            <p:cNvCxnSpPr>
              <a:stCxn id="544"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545" name="Google Shape;545;p31"/>
            <p:cNvCxnSpPr>
              <a:stCxn id="546"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547" name="Google Shape;547;p31"/>
            <p:cNvCxnSpPr>
              <a:stCxn id="548"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549" name="Google Shape;549;p31"/>
            <p:cNvCxnSpPr>
              <a:stCxn id="550"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551" name="Google Shape;551;p31"/>
            <p:cNvCxnSpPr>
              <a:stCxn id="552"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553" name="Google Shape;553;p31"/>
            <p:cNvCxnSpPr>
              <a:stCxn id="554"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555" name="Google Shape;555;p31"/>
            <p:cNvGrpSpPr/>
            <p:nvPr/>
          </p:nvGrpSpPr>
          <p:grpSpPr>
            <a:xfrm>
              <a:off x="0" y="-621464"/>
              <a:ext cx="12192000" cy="206078"/>
              <a:chOff x="0" y="-674874"/>
              <a:chExt cx="12192000" cy="206078"/>
            </a:xfrm>
          </p:grpSpPr>
          <p:sp>
            <p:nvSpPr>
              <p:cNvPr id="552" name="Google Shape;552;p31"/>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556" name="Google Shape;556;p31"/>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557" name="Google Shape;557;p31"/>
            <p:cNvGrpSpPr/>
            <p:nvPr/>
          </p:nvGrpSpPr>
          <p:grpSpPr>
            <a:xfrm>
              <a:off x="0" y="-744566"/>
              <a:ext cx="10156824" cy="206078"/>
              <a:chOff x="0" y="-930144"/>
              <a:chExt cx="10156824" cy="206078"/>
            </a:xfrm>
          </p:grpSpPr>
          <p:sp>
            <p:nvSpPr>
              <p:cNvPr id="554" name="Google Shape;554;p31"/>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558" name="Google Shape;558;p31"/>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559" name="Google Shape;559;p31"/>
            <p:cNvGrpSpPr/>
            <p:nvPr/>
          </p:nvGrpSpPr>
          <p:grpSpPr>
            <a:xfrm>
              <a:off x="0" y="-867666"/>
              <a:ext cx="8128000" cy="206078"/>
              <a:chOff x="0" y="-1191934"/>
              <a:chExt cx="8128000" cy="206078"/>
            </a:xfrm>
          </p:grpSpPr>
          <p:sp>
            <p:nvSpPr>
              <p:cNvPr id="550" name="Google Shape;550;p31"/>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560" name="Google Shape;560;p31"/>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561" name="Google Shape;561;p31"/>
            <p:cNvGrpSpPr/>
            <p:nvPr/>
          </p:nvGrpSpPr>
          <p:grpSpPr>
            <a:xfrm>
              <a:off x="-800" y="-990766"/>
              <a:ext cx="6091200" cy="206078"/>
              <a:chOff x="0" y="-1453724"/>
              <a:chExt cx="6091200" cy="206078"/>
            </a:xfrm>
          </p:grpSpPr>
          <p:sp>
            <p:nvSpPr>
              <p:cNvPr id="546" name="Google Shape;546;p31"/>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562" name="Google Shape;562;p31"/>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563" name="Google Shape;563;p31"/>
            <p:cNvGrpSpPr/>
            <p:nvPr/>
          </p:nvGrpSpPr>
          <p:grpSpPr>
            <a:xfrm>
              <a:off x="0" y="-1113866"/>
              <a:ext cx="4060800" cy="206078"/>
              <a:chOff x="0" y="-1715514"/>
              <a:chExt cx="4060800" cy="206078"/>
            </a:xfrm>
          </p:grpSpPr>
          <p:sp>
            <p:nvSpPr>
              <p:cNvPr id="544" name="Google Shape;544;p31"/>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564" name="Google Shape;564;p31"/>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565" name="Google Shape;565;p31"/>
            <p:cNvGrpSpPr/>
            <p:nvPr/>
          </p:nvGrpSpPr>
          <p:grpSpPr>
            <a:xfrm>
              <a:off x="0" y="-1229864"/>
              <a:ext cx="1015200" cy="206078"/>
              <a:chOff x="0" y="-1959289"/>
              <a:chExt cx="1015200" cy="206078"/>
            </a:xfrm>
          </p:grpSpPr>
          <p:sp>
            <p:nvSpPr>
              <p:cNvPr id="548" name="Google Shape;548;p31"/>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566" name="Google Shape;566;p31"/>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567" name="Google Shape;567;p31"/>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568" name="Google Shape;568;p31"/>
          <p:cNvGrpSpPr/>
          <p:nvPr/>
        </p:nvGrpSpPr>
        <p:grpSpPr>
          <a:xfrm>
            <a:off x="-715963" y="-4004"/>
            <a:ext cx="590565" cy="6862005"/>
            <a:chOff x="-715963" y="-4004"/>
            <a:chExt cx="590565" cy="6862005"/>
          </a:xfrm>
        </p:grpSpPr>
        <p:sp>
          <p:nvSpPr>
            <p:cNvPr id="569" name="Google Shape;569;p31"/>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570" name="Google Shape;570;p31"/>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71" name="Google Shape;571;p31"/>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72" name="Google Shape;572;p31"/>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573" name="Google Shape;573;p31"/>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574" name="Google Shape;574;p31"/>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575" name="Google Shape;575;p31"/>
            <p:cNvCxnSpPr>
              <a:stCxn id="576"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577" name="Google Shape;577;p31"/>
            <p:cNvCxnSpPr>
              <a:stCxn id="576"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576" name="Google Shape;576;p31"/>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578" name="Google Shape;578;p31"/>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579" name="Google Shape;579;p31"/>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580" name="Google Shape;580;p31"/>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581" name="Google Shape;581;p31"/>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582" name="Google Shape;582;p31"/>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583" name="Google Shape;583;p31"/>
          <p:cNvSpPr txBox="1"/>
          <p:nvPr/>
        </p:nvSpPr>
        <p:spPr>
          <a:xfrm>
            <a:off x="0" y="-213030"/>
            <a:ext cx="846888"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Deloverskrift grønn">
  <p:cSld name="Deloverskrift grønn">
    <p:bg>
      <p:bgPr>
        <a:solidFill>
          <a:schemeClr val="accent1"/>
        </a:solidFill>
        <a:effectLst/>
      </p:bgPr>
    </p:bg>
    <p:spTree>
      <p:nvGrpSpPr>
        <p:cNvPr id="1" name="Shape 584"/>
        <p:cNvGrpSpPr/>
        <p:nvPr/>
      </p:nvGrpSpPr>
      <p:grpSpPr>
        <a:xfrm>
          <a:off x="0" y="0"/>
          <a:ext cx="0" cy="0"/>
          <a:chOff x="0" y="0"/>
          <a:chExt cx="0" cy="0"/>
        </a:xfrm>
      </p:grpSpPr>
      <p:sp>
        <p:nvSpPr>
          <p:cNvPr id="585" name="Google Shape;585;p32"/>
          <p:cNvSpPr txBox="1">
            <a:spLocks noGrp="1"/>
          </p:cNvSpPr>
          <p:nvPr>
            <p:ph type="title"/>
          </p:nvPr>
        </p:nvSpPr>
        <p:spPr>
          <a:xfrm>
            <a:off x="1015200" y="-1"/>
            <a:ext cx="9149563"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6" name="Google Shape;586;p32"/>
          <p:cNvSpPr txBox="1">
            <a:spLocks noGrp="1"/>
          </p:cNvSpPr>
          <p:nvPr>
            <p:ph type="body" idx="1"/>
          </p:nvPr>
        </p:nvSpPr>
        <p:spPr>
          <a:xfrm>
            <a:off x="1015200" y="3052799"/>
            <a:ext cx="9149563"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lt1"/>
              </a:buClr>
              <a:buSzPts val="1800"/>
              <a:buFont typeface="Arial"/>
              <a:buNone/>
              <a:defRPr sz="1800">
                <a:solidFill>
                  <a:schemeClr val="lt1"/>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87" name="Google Shape;587;p32"/>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8" name="Google Shape;588;p32"/>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9" name="Google Shape;589;p32"/>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b="0" i="0">
                <a:solidFill>
                  <a:schemeClr val="lt1"/>
                </a:solidFill>
                <a:latin typeface="Arial"/>
                <a:ea typeface="Arial"/>
                <a:cs typeface="Arial"/>
                <a:sym typeface="Arial"/>
              </a:defRPr>
            </a:lvl1pPr>
            <a:lvl2pPr marL="0" lvl="1" indent="0" algn="ctr">
              <a:spcBef>
                <a:spcPts val="0"/>
              </a:spcBef>
              <a:buNone/>
              <a:defRPr sz="900" b="0" i="0">
                <a:solidFill>
                  <a:schemeClr val="lt1"/>
                </a:solidFill>
                <a:latin typeface="Arial"/>
                <a:ea typeface="Arial"/>
                <a:cs typeface="Arial"/>
                <a:sym typeface="Arial"/>
              </a:defRPr>
            </a:lvl2pPr>
            <a:lvl3pPr marL="0" lvl="2" indent="0" algn="ctr">
              <a:spcBef>
                <a:spcPts val="0"/>
              </a:spcBef>
              <a:buNone/>
              <a:defRPr sz="900" b="0" i="0">
                <a:solidFill>
                  <a:schemeClr val="lt1"/>
                </a:solidFill>
                <a:latin typeface="Arial"/>
                <a:ea typeface="Arial"/>
                <a:cs typeface="Arial"/>
                <a:sym typeface="Arial"/>
              </a:defRPr>
            </a:lvl3pPr>
            <a:lvl4pPr marL="0" lvl="3" indent="0" algn="ctr">
              <a:spcBef>
                <a:spcPts val="0"/>
              </a:spcBef>
              <a:buNone/>
              <a:defRPr sz="900" b="0" i="0">
                <a:solidFill>
                  <a:schemeClr val="lt1"/>
                </a:solidFill>
                <a:latin typeface="Arial"/>
                <a:ea typeface="Arial"/>
                <a:cs typeface="Arial"/>
                <a:sym typeface="Arial"/>
              </a:defRPr>
            </a:lvl4pPr>
            <a:lvl5pPr marL="0" lvl="4" indent="0" algn="ctr">
              <a:spcBef>
                <a:spcPts val="0"/>
              </a:spcBef>
              <a:buNone/>
              <a:defRPr sz="900" b="0" i="0">
                <a:solidFill>
                  <a:schemeClr val="lt1"/>
                </a:solidFill>
                <a:latin typeface="Arial"/>
                <a:ea typeface="Arial"/>
                <a:cs typeface="Arial"/>
                <a:sym typeface="Arial"/>
              </a:defRPr>
            </a:lvl5pPr>
            <a:lvl6pPr marL="0" lvl="5" indent="0" algn="ctr">
              <a:spcBef>
                <a:spcPts val="0"/>
              </a:spcBef>
              <a:buNone/>
              <a:defRPr sz="900" b="0" i="0">
                <a:solidFill>
                  <a:schemeClr val="lt1"/>
                </a:solidFill>
                <a:latin typeface="Arial"/>
                <a:ea typeface="Arial"/>
                <a:cs typeface="Arial"/>
                <a:sym typeface="Arial"/>
              </a:defRPr>
            </a:lvl6pPr>
            <a:lvl7pPr marL="0" lvl="6" indent="0" algn="ctr">
              <a:spcBef>
                <a:spcPts val="0"/>
              </a:spcBef>
              <a:buNone/>
              <a:defRPr sz="900" b="0" i="0">
                <a:solidFill>
                  <a:schemeClr val="lt1"/>
                </a:solidFill>
                <a:latin typeface="Arial"/>
                <a:ea typeface="Arial"/>
                <a:cs typeface="Arial"/>
                <a:sym typeface="Arial"/>
              </a:defRPr>
            </a:lvl7pPr>
            <a:lvl8pPr marL="0" lvl="7" indent="0" algn="ctr">
              <a:spcBef>
                <a:spcPts val="0"/>
              </a:spcBef>
              <a:buNone/>
              <a:defRPr sz="900" b="0" i="0">
                <a:solidFill>
                  <a:schemeClr val="lt1"/>
                </a:solidFill>
                <a:latin typeface="Arial"/>
                <a:ea typeface="Arial"/>
                <a:cs typeface="Arial"/>
                <a:sym typeface="Arial"/>
              </a:defRPr>
            </a:lvl8pPr>
            <a:lvl9pPr marL="0" lvl="8" indent="0" algn="ctr">
              <a:spcBef>
                <a:spcPts val="0"/>
              </a:spcBef>
              <a:buNone/>
              <a:defRPr sz="900" b="0"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o-NO"/>
              <a:t>‹#›</a:t>
            </a:fld>
            <a:endParaRPr/>
          </a:p>
        </p:txBody>
      </p:sp>
      <p:sp>
        <p:nvSpPr>
          <p:cNvPr id="590" name="Google Shape;590;p32"/>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Deloverskrift grønn</a:t>
            </a:r>
            <a:endParaRPr/>
          </a:p>
        </p:txBody>
      </p:sp>
      <p:pic>
        <p:nvPicPr>
          <p:cNvPr id="591" name="Google Shape;591;p32"/>
          <p:cNvPicPr preferRelativeResize="0"/>
          <p:nvPr/>
        </p:nvPicPr>
        <p:blipFill rotWithShape="1">
          <a:blip r:embed="rId2">
            <a:alphaModFix/>
          </a:blip>
          <a:srcRect/>
          <a:stretch/>
        </p:blipFill>
        <p:spPr>
          <a:xfrm>
            <a:off x="331200" y="6298809"/>
            <a:ext cx="688336" cy="355181"/>
          </a:xfrm>
          <a:prstGeom prst="rect">
            <a:avLst/>
          </a:prstGeom>
          <a:noFill/>
          <a:ln>
            <a:noFill/>
          </a:ln>
        </p:spPr>
      </p:pic>
      <p:sp>
        <p:nvSpPr>
          <p:cNvPr id="592" name="Google Shape;592;p32"/>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nvGrpSpPr>
          <p:cNvPr id="593" name="Google Shape;593;p32"/>
          <p:cNvGrpSpPr/>
          <p:nvPr/>
        </p:nvGrpSpPr>
        <p:grpSpPr>
          <a:xfrm>
            <a:off x="-800" y="-1306644"/>
            <a:ext cx="12194000" cy="1075437"/>
            <a:chOff x="-800" y="-1229864"/>
            <a:chExt cx="12194000" cy="1075437"/>
          </a:xfrm>
        </p:grpSpPr>
        <p:grpSp>
          <p:nvGrpSpPr>
            <p:cNvPr id="594" name="Google Shape;594;p32"/>
            <p:cNvGrpSpPr/>
            <p:nvPr/>
          </p:nvGrpSpPr>
          <p:grpSpPr>
            <a:xfrm>
              <a:off x="0" y="-320124"/>
              <a:ext cx="12192000" cy="165600"/>
              <a:chOff x="0" y="-413084"/>
              <a:chExt cx="12192000" cy="206078"/>
            </a:xfrm>
          </p:grpSpPr>
          <p:sp>
            <p:nvSpPr>
              <p:cNvPr id="595" name="Google Shape;595;p32"/>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96" name="Google Shape;596;p32"/>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97" name="Google Shape;597;p32"/>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98" name="Google Shape;598;p32"/>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99" name="Google Shape;599;p32"/>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00" name="Google Shape;600;p32"/>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601" name="Google Shape;601;p32"/>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602" name="Google Shape;602;p32"/>
            <p:cNvCxnSpPr>
              <a:stCxn id="603"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604" name="Google Shape;604;p32"/>
            <p:cNvCxnSpPr>
              <a:stCxn id="605"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606" name="Google Shape;606;p32"/>
            <p:cNvCxnSpPr>
              <a:stCxn id="607"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608" name="Google Shape;608;p32"/>
            <p:cNvCxnSpPr>
              <a:stCxn id="609"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610" name="Google Shape;610;p32"/>
            <p:cNvCxnSpPr>
              <a:stCxn id="611"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612" name="Google Shape;612;p32"/>
            <p:cNvCxnSpPr>
              <a:stCxn id="613"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614" name="Google Shape;614;p32"/>
            <p:cNvGrpSpPr/>
            <p:nvPr/>
          </p:nvGrpSpPr>
          <p:grpSpPr>
            <a:xfrm>
              <a:off x="0" y="-621464"/>
              <a:ext cx="12192000" cy="206078"/>
              <a:chOff x="0" y="-674874"/>
              <a:chExt cx="12192000" cy="206078"/>
            </a:xfrm>
          </p:grpSpPr>
          <p:sp>
            <p:nvSpPr>
              <p:cNvPr id="611" name="Google Shape;611;p32"/>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615" name="Google Shape;615;p32"/>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16" name="Google Shape;616;p32"/>
            <p:cNvGrpSpPr/>
            <p:nvPr/>
          </p:nvGrpSpPr>
          <p:grpSpPr>
            <a:xfrm>
              <a:off x="0" y="-744566"/>
              <a:ext cx="10156824" cy="206078"/>
              <a:chOff x="0" y="-930144"/>
              <a:chExt cx="10156824" cy="206078"/>
            </a:xfrm>
          </p:grpSpPr>
          <p:sp>
            <p:nvSpPr>
              <p:cNvPr id="613" name="Google Shape;613;p32"/>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617" name="Google Shape;617;p32"/>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18" name="Google Shape;618;p32"/>
            <p:cNvGrpSpPr/>
            <p:nvPr/>
          </p:nvGrpSpPr>
          <p:grpSpPr>
            <a:xfrm>
              <a:off x="0" y="-867666"/>
              <a:ext cx="8128000" cy="206078"/>
              <a:chOff x="0" y="-1191934"/>
              <a:chExt cx="8128000" cy="206078"/>
            </a:xfrm>
          </p:grpSpPr>
          <p:sp>
            <p:nvSpPr>
              <p:cNvPr id="609" name="Google Shape;609;p32"/>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619" name="Google Shape;619;p32"/>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20" name="Google Shape;620;p32"/>
            <p:cNvGrpSpPr/>
            <p:nvPr/>
          </p:nvGrpSpPr>
          <p:grpSpPr>
            <a:xfrm>
              <a:off x="-800" y="-990766"/>
              <a:ext cx="6091200" cy="206078"/>
              <a:chOff x="0" y="-1453724"/>
              <a:chExt cx="6091200" cy="206078"/>
            </a:xfrm>
          </p:grpSpPr>
          <p:sp>
            <p:nvSpPr>
              <p:cNvPr id="605" name="Google Shape;605;p32"/>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621" name="Google Shape;621;p32"/>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22" name="Google Shape;622;p32"/>
            <p:cNvGrpSpPr/>
            <p:nvPr/>
          </p:nvGrpSpPr>
          <p:grpSpPr>
            <a:xfrm>
              <a:off x="0" y="-1113866"/>
              <a:ext cx="4060800" cy="206078"/>
              <a:chOff x="0" y="-1715514"/>
              <a:chExt cx="4060800" cy="206078"/>
            </a:xfrm>
          </p:grpSpPr>
          <p:sp>
            <p:nvSpPr>
              <p:cNvPr id="603" name="Google Shape;603;p32"/>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623" name="Google Shape;623;p32"/>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24" name="Google Shape;624;p32"/>
            <p:cNvGrpSpPr/>
            <p:nvPr/>
          </p:nvGrpSpPr>
          <p:grpSpPr>
            <a:xfrm>
              <a:off x="0" y="-1229864"/>
              <a:ext cx="1015200" cy="206078"/>
              <a:chOff x="0" y="-1959289"/>
              <a:chExt cx="1015200" cy="206078"/>
            </a:xfrm>
          </p:grpSpPr>
          <p:sp>
            <p:nvSpPr>
              <p:cNvPr id="607" name="Google Shape;607;p32"/>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625" name="Google Shape;625;p32"/>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626" name="Google Shape;626;p32"/>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627" name="Google Shape;627;p32"/>
          <p:cNvGrpSpPr/>
          <p:nvPr/>
        </p:nvGrpSpPr>
        <p:grpSpPr>
          <a:xfrm>
            <a:off x="-715963" y="-4004"/>
            <a:ext cx="590565" cy="6862005"/>
            <a:chOff x="-715963" y="-4004"/>
            <a:chExt cx="590565" cy="6862005"/>
          </a:xfrm>
        </p:grpSpPr>
        <p:sp>
          <p:nvSpPr>
            <p:cNvPr id="628" name="Google Shape;628;p32"/>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629" name="Google Shape;629;p32"/>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30" name="Google Shape;630;p32"/>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31" name="Google Shape;631;p32"/>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632" name="Google Shape;632;p32"/>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633" name="Google Shape;633;p32"/>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634" name="Google Shape;634;p32"/>
            <p:cNvCxnSpPr>
              <a:stCxn id="635"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636" name="Google Shape;636;p32"/>
            <p:cNvCxnSpPr>
              <a:stCxn id="635"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635" name="Google Shape;635;p32"/>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637" name="Google Shape;637;p32"/>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638" name="Google Shape;638;p32"/>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639" name="Google Shape;639;p32"/>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640" name="Google Shape;640;p32"/>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641" name="Google Shape;641;p32"/>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642" name="Google Shape;642;p32"/>
          <p:cNvGrpSpPr/>
          <p:nvPr/>
        </p:nvGrpSpPr>
        <p:grpSpPr>
          <a:xfrm>
            <a:off x="12252770" y="1"/>
            <a:ext cx="1165167" cy="6855561"/>
            <a:chOff x="12252770" y="1"/>
            <a:chExt cx="1165167" cy="6855561"/>
          </a:xfrm>
        </p:grpSpPr>
        <p:grpSp>
          <p:nvGrpSpPr>
            <p:cNvPr id="643" name="Google Shape;643;p32"/>
            <p:cNvGrpSpPr/>
            <p:nvPr/>
          </p:nvGrpSpPr>
          <p:grpSpPr>
            <a:xfrm>
              <a:off x="12252770" y="1"/>
              <a:ext cx="409071" cy="3254927"/>
              <a:chOff x="12252770" y="1"/>
              <a:chExt cx="588588" cy="4683318"/>
            </a:xfrm>
          </p:grpSpPr>
          <p:sp>
            <p:nvSpPr>
              <p:cNvPr id="644" name="Google Shape;644;p32"/>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645" name="Google Shape;645;p32"/>
              <p:cNvGrpSpPr/>
              <p:nvPr/>
            </p:nvGrpSpPr>
            <p:grpSpPr>
              <a:xfrm>
                <a:off x="12326727" y="84822"/>
                <a:ext cx="440675" cy="4513676"/>
                <a:chOff x="12316858" y="92947"/>
                <a:chExt cx="440675" cy="4513676"/>
              </a:xfrm>
            </p:grpSpPr>
            <p:grpSp>
              <p:nvGrpSpPr>
                <p:cNvPr id="646" name="Google Shape;646;p32"/>
                <p:cNvGrpSpPr/>
                <p:nvPr/>
              </p:nvGrpSpPr>
              <p:grpSpPr>
                <a:xfrm>
                  <a:off x="12316858" y="92947"/>
                  <a:ext cx="440675" cy="1322025"/>
                  <a:chOff x="12316858" y="92947"/>
                  <a:chExt cx="440675" cy="1322025"/>
                </a:xfrm>
              </p:grpSpPr>
              <p:sp>
                <p:nvSpPr>
                  <p:cNvPr id="647" name="Google Shape;647;p32"/>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8" name="Google Shape;648;p32"/>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9" name="Google Shape;649;p32"/>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650" name="Google Shape;650;p32"/>
                <p:cNvGrpSpPr/>
                <p:nvPr/>
              </p:nvGrpSpPr>
              <p:grpSpPr>
                <a:xfrm>
                  <a:off x="12316858" y="1468435"/>
                  <a:ext cx="440675" cy="1322025"/>
                  <a:chOff x="12316858" y="1600866"/>
                  <a:chExt cx="440675" cy="1322025"/>
                </a:xfrm>
              </p:grpSpPr>
              <p:sp>
                <p:nvSpPr>
                  <p:cNvPr id="651" name="Google Shape;651;p32"/>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2" name="Google Shape;652;p32"/>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3" name="Google Shape;653;p32"/>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654" name="Google Shape;654;p32"/>
                <p:cNvGrpSpPr/>
                <p:nvPr/>
              </p:nvGrpSpPr>
              <p:grpSpPr>
                <a:xfrm>
                  <a:off x="12316858" y="2843923"/>
                  <a:ext cx="440675" cy="1762700"/>
                  <a:chOff x="12316858" y="3201732"/>
                  <a:chExt cx="440675" cy="1762700"/>
                </a:xfrm>
              </p:grpSpPr>
              <p:sp>
                <p:nvSpPr>
                  <p:cNvPr id="655" name="Google Shape;655;p32"/>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6" name="Google Shape;656;p32"/>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7" name="Google Shape;657;p32"/>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8" name="Google Shape;658;p32"/>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659" name="Google Shape;659;p32"/>
            <p:cNvSpPr txBox="1"/>
            <p:nvPr/>
          </p:nvSpPr>
          <p:spPr>
            <a:xfrm>
              <a:off x="12252771" y="3429000"/>
              <a:ext cx="1127661" cy="342656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a:p>
              <a:pPr marL="0" marR="0" lvl="0" indent="0" algn="l" rtl="0">
                <a:spcBef>
                  <a:spcPts val="0"/>
                </a:spcBef>
                <a:spcAft>
                  <a:spcPts val="0"/>
                </a:spcAft>
                <a:buNone/>
              </a:pPr>
              <a:endParaRPr sz="1800">
                <a:solidFill>
                  <a:schemeClr val="dk2"/>
                </a:solidFill>
                <a:latin typeface="Arial"/>
                <a:ea typeface="Arial"/>
                <a:cs typeface="Arial"/>
                <a:sym typeface="Arial"/>
              </a:endParaRPr>
            </a:p>
          </p:txBody>
        </p:sp>
        <p:cxnSp>
          <p:nvCxnSpPr>
            <p:cNvPr id="660" name="Google Shape;660;p32"/>
            <p:cNvCxnSpPr>
              <a:stCxn id="647" idx="3"/>
              <a:endCxn id="651"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661" name="Google Shape;661;p32"/>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eloverskrift grønn lys">
  <p:cSld name="Deloverskrift grønn lys">
    <p:bg>
      <p:bgPr>
        <a:solidFill>
          <a:schemeClr val="accent2"/>
        </a:solidFill>
        <a:effectLst/>
      </p:bgPr>
    </p:bg>
    <p:spTree>
      <p:nvGrpSpPr>
        <p:cNvPr id="1" name="Shape 662"/>
        <p:cNvGrpSpPr/>
        <p:nvPr/>
      </p:nvGrpSpPr>
      <p:grpSpPr>
        <a:xfrm>
          <a:off x="0" y="0"/>
          <a:ext cx="0" cy="0"/>
          <a:chOff x="0" y="0"/>
          <a:chExt cx="0" cy="0"/>
        </a:xfrm>
      </p:grpSpPr>
      <p:sp>
        <p:nvSpPr>
          <p:cNvPr id="663" name="Google Shape;663;p33"/>
          <p:cNvSpPr txBox="1">
            <a:spLocks noGrp="1"/>
          </p:cNvSpPr>
          <p:nvPr>
            <p:ph type="title"/>
          </p:nvPr>
        </p:nvSpPr>
        <p:spPr>
          <a:xfrm>
            <a:off x="1015200" y="-1"/>
            <a:ext cx="9149563"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1"/>
              </a:buClr>
              <a:buSzPts val="3600"/>
              <a:buFont typeface="Arial"/>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4" name="Google Shape;664;p33"/>
          <p:cNvSpPr txBox="1">
            <a:spLocks noGrp="1"/>
          </p:cNvSpPr>
          <p:nvPr>
            <p:ph type="body" idx="1"/>
          </p:nvPr>
        </p:nvSpPr>
        <p:spPr>
          <a:xfrm>
            <a:off x="1015200" y="3052799"/>
            <a:ext cx="9149563"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accent1"/>
              </a:buClr>
              <a:buSzPts val="1800"/>
              <a:buFont typeface="Arial"/>
              <a:buNone/>
              <a:defRPr sz="1800">
                <a:solidFill>
                  <a:schemeClr val="accent1"/>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5" name="Google Shape;665;p33"/>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6" name="Google Shape;666;p33"/>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7" name="Google Shape;667;p33"/>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
        <p:nvSpPr>
          <p:cNvPr id="668" name="Google Shape;668;p33"/>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Deloverskrift grønn lys</a:t>
            </a:r>
            <a:endParaRPr/>
          </a:p>
        </p:txBody>
      </p:sp>
      <p:grpSp>
        <p:nvGrpSpPr>
          <p:cNvPr id="669" name="Google Shape;669;p33"/>
          <p:cNvGrpSpPr/>
          <p:nvPr/>
        </p:nvGrpSpPr>
        <p:grpSpPr>
          <a:xfrm>
            <a:off x="-800" y="-1306644"/>
            <a:ext cx="12194000" cy="1075437"/>
            <a:chOff x="-800" y="-1229864"/>
            <a:chExt cx="12194000" cy="1075437"/>
          </a:xfrm>
        </p:grpSpPr>
        <p:grpSp>
          <p:nvGrpSpPr>
            <p:cNvPr id="670" name="Google Shape;670;p33"/>
            <p:cNvGrpSpPr/>
            <p:nvPr/>
          </p:nvGrpSpPr>
          <p:grpSpPr>
            <a:xfrm>
              <a:off x="0" y="-320124"/>
              <a:ext cx="12192000" cy="165600"/>
              <a:chOff x="0" y="-413084"/>
              <a:chExt cx="12192000" cy="206078"/>
            </a:xfrm>
          </p:grpSpPr>
          <p:sp>
            <p:nvSpPr>
              <p:cNvPr id="671" name="Google Shape;671;p33"/>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72" name="Google Shape;672;p33"/>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73" name="Google Shape;673;p33"/>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74" name="Google Shape;674;p33"/>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75" name="Google Shape;675;p33"/>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676" name="Google Shape;676;p33"/>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677" name="Google Shape;677;p33"/>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678" name="Google Shape;678;p33"/>
            <p:cNvCxnSpPr>
              <a:stCxn id="679"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680" name="Google Shape;680;p33"/>
            <p:cNvCxnSpPr>
              <a:stCxn id="681"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682" name="Google Shape;682;p33"/>
            <p:cNvCxnSpPr>
              <a:stCxn id="683"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684" name="Google Shape;684;p33"/>
            <p:cNvCxnSpPr>
              <a:stCxn id="685"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686" name="Google Shape;686;p33"/>
            <p:cNvCxnSpPr>
              <a:stCxn id="687"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688" name="Google Shape;688;p33"/>
            <p:cNvCxnSpPr>
              <a:stCxn id="689"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690" name="Google Shape;690;p33"/>
            <p:cNvGrpSpPr/>
            <p:nvPr/>
          </p:nvGrpSpPr>
          <p:grpSpPr>
            <a:xfrm>
              <a:off x="0" y="-621464"/>
              <a:ext cx="12192000" cy="206078"/>
              <a:chOff x="0" y="-674874"/>
              <a:chExt cx="12192000" cy="206078"/>
            </a:xfrm>
          </p:grpSpPr>
          <p:sp>
            <p:nvSpPr>
              <p:cNvPr id="687" name="Google Shape;687;p33"/>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691" name="Google Shape;691;p33"/>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92" name="Google Shape;692;p33"/>
            <p:cNvGrpSpPr/>
            <p:nvPr/>
          </p:nvGrpSpPr>
          <p:grpSpPr>
            <a:xfrm>
              <a:off x="0" y="-744566"/>
              <a:ext cx="10156824" cy="206078"/>
              <a:chOff x="0" y="-930144"/>
              <a:chExt cx="10156824" cy="206078"/>
            </a:xfrm>
          </p:grpSpPr>
          <p:sp>
            <p:nvSpPr>
              <p:cNvPr id="689" name="Google Shape;689;p33"/>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693" name="Google Shape;693;p33"/>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94" name="Google Shape;694;p33"/>
            <p:cNvGrpSpPr/>
            <p:nvPr/>
          </p:nvGrpSpPr>
          <p:grpSpPr>
            <a:xfrm>
              <a:off x="0" y="-867666"/>
              <a:ext cx="8128000" cy="206078"/>
              <a:chOff x="0" y="-1191934"/>
              <a:chExt cx="8128000" cy="206078"/>
            </a:xfrm>
          </p:grpSpPr>
          <p:sp>
            <p:nvSpPr>
              <p:cNvPr id="685" name="Google Shape;685;p33"/>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695" name="Google Shape;695;p33"/>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96" name="Google Shape;696;p33"/>
            <p:cNvGrpSpPr/>
            <p:nvPr/>
          </p:nvGrpSpPr>
          <p:grpSpPr>
            <a:xfrm>
              <a:off x="-800" y="-990766"/>
              <a:ext cx="6091200" cy="206078"/>
              <a:chOff x="0" y="-1453724"/>
              <a:chExt cx="6091200" cy="206078"/>
            </a:xfrm>
          </p:grpSpPr>
          <p:sp>
            <p:nvSpPr>
              <p:cNvPr id="681" name="Google Shape;681;p33"/>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697" name="Google Shape;697;p33"/>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698" name="Google Shape;698;p33"/>
            <p:cNvGrpSpPr/>
            <p:nvPr/>
          </p:nvGrpSpPr>
          <p:grpSpPr>
            <a:xfrm>
              <a:off x="0" y="-1113866"/>
              <a:ext cx="4060800" cy="206078"/>
              <a:chOff x="0" y="-1715514"/>
              <a:chExt cx="4060800" cy="206078"/>
            </a:xfrm>
          </p:grpSpPr>
          <p:sp>
            <p:nvSpPr>
              <p:cNvPr id="679" name="Google Shape;679;p33"/>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699" name="Google Shape;699;p33"/>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700" name="Google Shape;700;p33"/>
            <p:cNvGrpSpPr/>
            <p:nvPr/>
          </p:nvGrpSpPr>
          <p:grpSpPr>
            <a:xfrm>
              <a:off x="0" y="-1229864"/>
              <a:ext cx="1015200" cy="206078"/>
              <a:chOff x="0" y="-1959289"/>
              <a:chExt cx="1015200" cy="206078"/>
            </a:xfrm>
          </p:grpSpPr>
          <p:sp>
            <p:nvSpPr>
              <p:cNvPr id="683" name="Google Shape;683;p33"/>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701" name="Google Shape;701;p33"/>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702" name="Google Shape;702;p33"/>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703" name="Google Shape;703;p33"/>
          <p:cNvGrpSpPr/>
          <p:nvPr/>
        </p:nvGrpSpPr>
        <p:grpSpPr>
          <a:xfrm>
            <a:off x="-715963" y="-4004"/>
            <a:ext cx="590565" cy="6862005"/>
            <a:chOff x="-715963" y="-4004"/>
            <a:chExt cx="590565" cy="6862005"/>
          </a:xfrm>
        </p:grpSpPr>
        <p:sp>
          <p:nvSpPr>
            <p:cNvPr id="704" name="Google Shape;704;p33"/>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705" name="Google Shape;705;p33"/>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706" name="Google Shape;706;p33"/>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707" name="Google Shape;707;p33"/>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708" name="Google Shape;708;p33"/>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709" name="Google Shape;709;p33"/>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710" name="Google Shape;710;p33"/>
            <p:cNvCxnSpPr>
              <a:stCxn id="711"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712" name="Google Shape;712;p33"/>
            <p:cNvCxnSpPr>
              <a:stCxn id="711"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711" name="Google Shape;711;p33"/>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713" name="Google Shape;713;p33"/>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714" name="Google Shape;714;p33"/>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715" name="Google Shape;715;p33"/>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716" name="Google Shape;716;p33"/>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717" name="Google Shape;717;p33"/>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718" name="Google Shape;718;p33"/>
          <p:cNvSpPr txBox="1"/>
          <p:nvPr/>
        </p:nvSpPr>
        <p:spPr>
          <a:xfrm>
            <a:off x="0" y="-213030"/>
            <a:ext cx="3068662"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eloverskrift rød">
  <p:cSld name="Deloverskrift rød">
    <p:bg>
      <p:bgPr>
        <a:solidFill>
          <a:schemeClr val="accent5"/>
        </a:solidFill>
        <a:effectLst/>
      </p:bgPr>
    </p:bg>
    <p:spTree>
      <p:nvGrpSpPr>
        <p:cNvPr id="1" name="Shape 719"/>
        <p:cNvGrpSpPr/>
        <p:nvPr/>
      </p:nvGrpSpPr>
      <p:grpSpPr>
        <a:xfrm>
          <a:off x="0" y="0"/>
          <a:ext cx="0" cy="0"/>
          <a:chOff x="0" y="0"/>
          <a:chExt cx="0" cy="0"/>
        </a:xfrm>
      </p:grpSpPr>
      <p:sp>
        <p:nvSpPr>
          <p:cNvPr id="720" name="Google Shape;720;p34"/>
          <p:cNvSpPr txBox="1">
            <a:spLocks noGrp="1"/>
          </p:cNvSpPr>
          <p:nvPr>
            <p:ph type="title"/>
          </p:nvPr>
        </p:nvSpPr>
        <p:spPr>
          <a:xfrm>
            <a:off x="1015200" y="-1"/>
            <a:ext cx="9149563"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1" name="Google Shape;721;p34"/>
          <p:cNvSpPr txBox="1">
            <a:spLocks noGrp="1"/>
          </p:cNvSpPr>
          <p:nvPr>
            <p:ph type="body" idx="1"/>
          </p:nvPr>
        </p:nvSpPr>
        <p:spPr>
          <a:xfrm>
            <a:off x="1015200" y="3052799"/>
            <a:ext cx="9149563"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dk1"/>
              </a:buClr>
              <a:buSzPts val="1800"/>
              <a:buFont typeface="Arial"/>
              <a:buNone/>
              <a:defRPr sz="1800">
                <a:solidFill>
                  <a:schemeClr val="dk1"/>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22" name="Google Shape;722;p34"/>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3" name="Google Shape;723;p34"/>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4" name="Google Shape;724;p34"/>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
        <p:nvSpPr>
          <p:cNvPr id="725" name="Google Shape;725;p34"/>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Deloverskrift rød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loverskrift beige">
  <p:cSld name="Deloverskrift beige">
    <p:bg>
      <p:bgPr>
        <a:solidFill>
          <a:schemeClr val="lt2"/>
        </a:solidFill>
        <a:effectLst/>
      </p:bgPr>
    </p:bg>
    <p:spTree>
      <p:nvGrpSpPr>
        <p:cNvPr id="1" name="Shape 726"/>
        <p:cNvGrpSpPr/>
        <p:nvPr/>
      </p:nvGrpSpPr>
      <p:grpSpPr>
        <a:xfrm>
          <a:off x="0" y="0"/>
          <a:ext cx="0" cy="0"/>
          <a:chOff x="0" y="0"/>
          <a:chExt cx="0" cy="0"/>
        </a:xfrm>
      </p:grpSpPr>
      <p:sp>
        <p:nvSpPr>
          <p:cNvPr id="727" name="Google Shape;727;p35"/>
          <p:cNvSpPr txBox="1">
            <a:spLocks noGrp="1"/>
          </p:cNvSpPr>
          <p:nvPr>
            <p:ph type="title"/>
          </p:nvPr>
        </p:nvSpPr>
        <p:spPr>
          <a:xfrm>
            <a:off x="1015200" y="-1"/>
            <a:ext cx="9149563"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8" name="Google Shape;728;p35"/>
          <p:cNvSpPr txBox="1">
            <a:spLocks noGrp="1"/>
          </p:cNvSpPr>
          <p:nvPr>
            <p:ph type="body" idx="1"/>
          </p:nvPr>
        </p:nvSpPr>
        <p:spPr>
          <a:xfrm>
            <a:off x="1015200" y="3052799"/>
            <a:ext cx="9149563"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dk1"/>
              </a:buClr>
              <a:buSzPts val="1800"/>
              <a:buFont typeface="Arial"/>
              <a:buNone/>
              <a:defRPr sz="1800">
                <a:solidFill>
                  <a:schemeClr val="dk1"/>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29" name="Google Shape;729;p35"/>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0" name="Google Shape;730;p35"/>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1" name="Google Shape;731;p35"/>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o-NO"/>
              <a:t>‹#›</a:t>
            </a:fld>
            <a:endParaRPr/>
          </a:p>
        </p:txBody>
      </p:sp>
      <p:sp>
        <p:nvSpPr>
          <p:cNvPr id="732" name="Google Shape;732;p35"/>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Deloverskrift beige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tel og innhold">
  <p:cSld name="Tittel og innhold">
    <p:spTree>
      <p:nvGrpSpPr>
        <p:cNvPr id="1" name="Shape 733"/>
        <p:cNvGrpSpPr/>
        <p:nvPr/>
      </p:nvGrpSpPr>
      <p:grpSpPr>
        <a:xfrm>
          <a:off x="0" y="0"/>
          <a:ext cx="0" cy="0"/>
          <a:chOff x="0" y="0"/>
          <a:chExt cx="0" cy="0"/>
        </a:xfrm>
      </p:grpSpPr>
      <p:sp>
        <p:nvSpPr>
          <p:cNvPr id="734" name="Google Shape;734;p36"/>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5" name="Google Shape;735;p36"/>
          <p:cNvSpPr txBox="1">
            <a:spLocks noGrp="1"/>
          </p:cNvSpPr>
          <p:nvPr>
            <p:ph type="body" idx="1"/>
          </p:nvPr>
        </p:nvSpPr>
        <p:spPr>
          <a:xfrm>
            <a:off x="695326" y="2032001"/>
            <a:ext cx="9469438" cy="4060824"/>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1800"/>
              </a:spcBef>
              <a:spcAft>
                <a:spcPts val="0"/>
              </a:spcAft>
              <a:buClr>
                <a:schemeClr val="dk1"/>
              </a:buClr>
              <a:buSzPts val="2000"/>
              <a:buFont typeface="Arial"/>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6" name="Google Shape;736;p36"/>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7" name="Google Shape;737;p36"/>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8" name="Google Shape;738;p36"/>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739"/>
        <p:cNvGrpSpPr/>
        <p:nvPr/>
      </p:nvGrpSpPr>
      <p:grpSpPr>
        <a:xfrm>
          <a:off x="0" y="0"/>
          <a:ext cx="0" cy="0"/>
          <a:chOff x="0" y="0"/>
          <a:chExt cx="0" cy="0"/>
        </a:xfrm>
      </p:grpSpPr>
      <p:sp>
        <p:nvSpPr>
          <p:cNvPr id="740" name="Google Shape;740;p37"/>
          <p:cNvSpPr txBox="1">
            <a:spLocks noGrp="1"/>
          </p:cNvSpPr>
          <p:nvPr>
            <p:ph type="title"/>
          </p:nvPr>
        </p:nvSpPr>
        <p:spPr>
          <a:xfrm>
            <a:off x="695325" y="720001"/>
            <a:ext cx="10801349"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1" name="Google Shape;741;p37"/>
          <p:cNvSpPr txBox="1">
            <a:spLocks noGrp="1"/>
          </p:cNvSpPr>
          <p:nvPr>
            <p:ph type="body" idx="1"/>
          </p:nvPr>
        </p:nvSpPr>
        <p:spPr>
          <a:xfrm>
            <a:off x="695325" y="2032000"/>
            <a:ext cx="5181600" cy="4060826"/>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200"/>
              </a:spcBef>
              <a:spcAft>
                <a:spcPts val="0"/>
              </a:spcAft>
              <a:buClr>
                <a:schemeClr val="dk1"/>
              </a:buClr>
              <a:buSzPts val="1800"/>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2" name="Google Shape;742;p37"/>
          <p:cNvSpPr txBox="1">
            <a:spLocks noGrp="1"/>
          </p:cNvSpPr>
          <p:nvPr>
            <p:ph type="body" idx="2"/>
          </p:nvPr>
        </p:nvSpPr>
        <p:spPr>
          <a:xfrm>
            <a:off x="6315074" y="2032000"/>
            <a:ext cx="5181600" cy="4060826"/>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200"/>
              </a:spcBef>
              <a:spcAft>
                <a:spcPts val="0"/>
              </a:spcAft>
              <a:buClr>
                <a:schemeClr val="dk1"/>
              </a:buClr>
              <a:buSzPts val="1800"/>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3" name="Google Shape;743;p37"/>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4" name="Google Shape;744;p37"/>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5" name="Google Shape;745;p37"/>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n innholdsdel">
  <p:cSld name="En innholdsdel">
    <p:spTree>
      <p:nvGrpSpPr>
        <p:cNvPr id="1" name="Shape 746"/>
        <p:cNvGrpSpPr/>
        <p:nvPr/>
      </p:nvGrpSpPr>
      <p:grpSpPr>
        <a:xfrm>
          <a:off x="0" y="0"/>
          <a:ext cx="0" cy="0"/>
          <a:chOff x="0" y="0"/>
          <a:chExt cx="0" cy="0"/>
        </a:xfrm>
      </p:grpSpPr>
      <p:sp>
        <p:nvSpPr>
          <p:cNvPr id="747" name="Google Shape;747;p38"/>
          <p:cNvSpPr txBox="1">
            <a:spLocks noGrp="1"/>
          </p:cNvSpPr>
          <p:nvPr>
            <p:ph type="title"/>
          </p:nvPr>
        </p:nvSpPr>
        <p:spPr>
          <a:xfrm>
            <a:off x="695326" y="720001"/>
            <a:ext cx="5181600"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8" name="Google Shape;748;p38"/>
          <p:cNvSpPr txBox="1">
            <a:spLocks noGrp="1"/>
          </p:cNvSpPr>
          <p:nvPr>
            <p:ph type="body" idx="1"/>
          </p:nvPr>
        </p:nvSpPr>
        <p:spPr>
          <a:xfrm>
            <a:off x="695325" y="2032000"/>
            <a:ext cx="5181600" cy="4060826"/>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200"/>
              </a:spcBef>
              <a:spcAft>
                <a:spcPts val="0"/>
              </a:spcAft>
              <a:buClr>
                <a:schemeClr val="dk1"/>
              </a:buClr>
              <a:buSzPts val="1800"/>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9" name="Google Shape;749;p38"/>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0" name="Google Shape;750;p38"/>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1" name="Google Shape;751;p38"/>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re innholdsdeler">
  <p:cSld name="Tre innholdsdeler">
    <p:spTree>
      <p:nvGrpSpPr>
        <p:cNvPr id="1" name="Shape 752"/>
        <p:cNvGrpSpPr/>
        <p:nvPr/>
      </p:nvGrpSpPr>
      <p:grpSpPr>
        <a:xfrm>
          <a:off x="0" y="0"/>
          <a:ext cx="0" cy="0"/>
          <a:chOff x="0" y="0"/>
          <a:chExt cx="0" cy="0"/>
        </a:xfrm>
      </p:grpSpPr>
      <p:sp>
        <p:nvSpPr>
          <p:cNvPr id="753" name="Google Shape;753;p39"/>
          <p:cNvSpPr txBox="1">
            <a:spLocks noGrp="1"/>
          </p:cNvSpPr>
          <p:nvPr>
            <p:ph type="title"/>
          </p:nvPr>
        </p:nvSpPr>
        <p:spPr>
          <a:xfrm>
            <a:off x="695325" y="720001"/>
            <a:ext cx="10801349"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4" name="Google Shape;754;p39"/>
          <p:cNvSpPr txBox="1">
            <a:spLocks noGrp="1"/>
          </p:cNvSpPr>
          <p:nvPr>
            <p:ph type="body" idx="1"/>
          </p:nvPr>
        </p:nvSpPr>
        <p:spPr>
          <a:xfrm>
            <a:off x="695325" y="2032000"/>
            <a:ext cx="2794087" cy="4060826"/>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200"/>
              </a:spcBef>
              <a:spcAft>
                <a:spcPts val="0"/>
              </a:spcAft>
              <a:buClr>
                <a:schemeClr val="dk1"/>
              </a:buClr>
              <a:buSzPts val="1800"/>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5" name="Google Shape;755;p39"/>
          <p:cNvSpPr txBox="1">
            <a:spLocks noGrp="1"/>
          </p:cNvSpPr>
          <p:nvPr>
            <p:ph type="body" idx="2"/>
          </p:nvPr>
        </p:nvSpPr>
        <p:spPr>
          <a:xfrm>
            <a:off x="4064001" y="2032000"/>
            <a:ext cx="3370812" cy="4060826"/>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200"/>
              </a:spcBef>
              <a:spcAft>
                <a:spcPts val="0"/>
              </a:spcAft>
              <a:buClr>
                <a:schemeClr val="dk1"/>
              </a:buClr>
              <a:buSzPts val="1800"/>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6" name="Google Shape;756;p39"/>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39"/>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8" name="Google Shape;758;p39"/>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759" name="Google Shape;759;p39"/>
          <p:cNvSpPr txBox="1">
            <a:spLocks noGrp="1"/>
          </p:cNvSpPr>
          <p:nvPr>
            <p:ph type="body" idx="3"/>
          </p:nvPr>
        </p:nvSpPr>
        <p:spPr>
          <a:xfrm>
            <a:off x="8125862" y="2032000"/>
            <a:ext cx="3370812" cy="4060826"/>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200"/>
              </a:spcBef>
              <a:spcAft>
                <a:spcPts val="0"/>
              </a:spcAft>
              <a:buClr>
                <a:schemeClr val="dk1"/>
              </a:buClr>
              <a:buSzPts val="1800"/>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98"/>
        <p:cNvGrpSpPr/>
        <p:nvPr/>
      </p:nvGrpSpPr>
      <p:grpSpPr>
        <a:xfrm>
          <a:off x="0" y="0"/>
          <a:ext cx="0" cy="0"/>
          <a:chOff x="0" y="0"/>
          <a:chExt cx="0" cy="0"/>
        </a:xfrm>
      </p:grpSpPr>
      <p:sp>
        <p:nvSpPr>
          <p:cNvPr id="99" name="Google Shape;99;p22"/>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2"/>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2"/>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2"/>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nhold bilde høyre">
  <p:cSld name="innhold bilde høyre">
    <p:spTree>
      <p:nvGrpSpPr>
        <p:cNvPr id="1" name="Shape 760"/>
        <p:cNvGrpSpPr/>
        <p:nvPr/>
      </p:nvGrpSpPr>
      <p:grpSpPr>
        <a:xfrm>
          <a:off x="0" y="0"/>
          <a:ext cx="0" cy="0"/>
          <a:chOff x="0" y="0"/>
          <a:chExt cx="0" cy="0"/>
        </a:xfrm>
      </p:grpSpPr>
      <p:sp>
        <p:nvSpPr>
          <p:cNvPr id="761" name="Google Shape;761;p40"/>
          <p:cNvSpPr txBox="1">
            <a:spLocks noGrp="1"/>
          </p:cNvSpPr>
          <p:nvPr>
            <p:ph type="title"/>
          </p:nvPr>
        </p:nvSpPr>
        <p:spPr>
          <a:xfrm>
            <a:off x="695325" y="720001"/>
            <a:ext cx="5400675" cy="1311999"/>
          </a:xfrm>
          <a:prstGeom prst="rect">
            <a:avLst/>
          </a:prstGeom>
          <a:noFill/>
          <a:ln>
            <a:noFill/>
          </a:ln>
        </p:spPr>
        <p:txBody>
          <a:bodyPr spcFirstLastPara="1" wrap="square" lIns="0" tIns="0" rIns="36000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2" name="Google Shape;762;p40"/>
          <p:cNvSpPr txBox="1">
            <a:spLocks noGrp="1"/>
          </p:cNvSpPr>
          <p:nvPr>
            <p:ph type="body" idx="1"/>
          </p:nvPr>
        </p:nvSpPr>
        <p:spPr>
          <a:xfrm>
            <a:off x="695325" y="2032001"/>
            <a:ext cx="5400675" cy="3924272"/>
          </a:xfrm>
          <a:prstGeom prst="rect">
            <a:avLst/>
          </a:prstGeom>
          <a:noFill/>
          <a:ln>
            <a:noFill/>
          </a:ln>
        </p:spPr>
        <p:txBody>
          <a:bodyPr spcFirstLastPara="1" wrap="square" lIns="0" tIns="0" rIns="360000" bIns="0" anchor="t" anchorCtr="0">
            <a:noAutofit/>
          </a:bodyPr>
          <a:lstStyle>
            <a:lvl1pPr marL="457200" lvl="0" indent="-355600" algn="l">
              <a:lnSpc>
                <a:spcPct val="100000"/>
              </a:lnSpc>
              <a:spcBef>
                <a:spcPts val="1200"/>
              </a:spcBef>
              <a:spcAft>
                <a:spcPts val="0"/>
              </a:spcAft>
              <a:buClr>
                <a:schemeClr val="dk1"/>
              </a:buClr>
              <a:buSzPts val="2000"/>
              <a:buFont typeface="Arial"/>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3" name="Google Shape;763;p40"/>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4" name="Google Shape;764;p40"/>
          <p:cNvSpPr txBox="1">
            <a:spLocks noGrp="1"/>
          </p:cNvSpPr>
          <p:nvPr>
            <p:ph type="ftr" idx="11"/>
          </p:nvPr>
        </p:nvSpPr>
        <p:spPr>
          <a:xfrm>
            <a:off x="2027199" y="6292849"/>
            <a:ext cx="4064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5" name="Google Shape;765;p40"/>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766" name="Google Shape;766;p40"/>
          <p:cNvSpPr>
            <a:spLocks noGrp="1"/>
          </p:cNvSpPr>
          <p:nvPr>
            <p:ph type="pic" idx="2"/>
          </p:nvPr>
        </p:nvSpPr>
        <p:spPr>
          <a:xfrm>
            <a:off x="6091200" y="0"/>
            <a:ext cx="6091200" cy="68580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itat positiv">
  <p:cSld name="Sitat positiv">
    <p:spTree>
      <p:nvGrpSpPr>
        <p:cNvPr id="1" name="Shape 767"/>
        <p:cNvGrpSpPr/>
        <p:nvPr/>
      </p:nvGrpSpPr>
      <p:grpSpPr>
        <a:xfrm>
          <a:off x="0" y="0"/>
          <a:ext cx="0" cy="0"/>
          <a:chOff x="0" y="0"/>
          <a:chExt cx="0" cy="0"/>
        </a:xfrm>
      </p:grpSpPr>
      <p:sp>
        <p:nvSpPr>
          <p:cNvPr id="768" name="Google Shape;768;p41"/>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9" name="Google Shape;769;p41"/>
          <p:cNvSpPr txBox="1">
            <a:spLocks noGrp="1"/>
          </p:cNvSpPr>
          <p:nvPr>
            <p:ph type="body" idx="1"/>
          </p:nvPr>
        </p:nvSpPr>
        <p:spPr>
          <a:xfrm>
            <a:off x="695326" y="2032001"/>
            <a:ext cx="9469438" cy="4060824"/>
          </a:xfrm>
          <a:prstGeom prst="rect">
            <a:avLst/>
          </a:prstGeom>
          <a:noFill/>
          <a:ln>
            <a:noFill/>
          </a:ln>
        </p:spPr>
        <p:txBody>
          <a:bodyPr spcFirstLastPara="1" wrap="square" lIns="0" tIns="0" rIns="0" bIns="0" anchor="t" anchorCtr="0">
            <a:normAutofit/>
          </a:bodyPr>
          <a:lstStyle>
            <a:lvl1pPr marL="457200" lvl="0" indent="-482600" algn="l">
              <a:lnSpc>
                <a:spcPct val="100000"/>
              </a:lnSpc>
              <a:spcBef>
                <a:spcPts val="1800"/>
              </a:spcBef>
              <a:spcAft>
                <a:spcPts val="0"/>
              </a:spcAft>
              <a:buClr>
                <a:schemeClr val="dk1"/>
              </a:buClr>
              <a:buSzPts val="4000"/>
              <a:buFont typeface="Arial"/>
              <a:buChar char="•"/>
              <a:defRPr sz="4000"/>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0" name="Google Shape;770;p41"/>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1" name="Google Shape;771;p41"/>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2" name="Google Shape;772;p41"/>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itat negativ">
  <p:cSld name="Sitat negativ">
    <p:bg>
      <p:bgPr>
        <a:solidFill>
          <a:schemeClr val="dk2"/>
        </a:solidFill>
        <a:effectLst/>
      </p:bgPr>
    </p:bg>
    <p:spTree>
      <p:nvGrpSpPr>
        <p:cNvPr id="1" name="Shape 773"/>
        <p:cNvGrpSpPr/>
        <p:nvPr/>
      </p:nvGrpSpPr>
      <p:grpSpPr>
        <a:xfrm>
          <a:off x="0" y="0"/>
          <a:ext cx="0" cy="0"/>
          <a:chOff x="0" y="0"/>
          <a:chExt cx="0" cy="0"/>
        </a:xfrm>
      </p:grpSpPr>
      <p:sp>
        <p:nvSpPr>
          <p:cNvPr id="774" name="Google Shape;774;p42"/>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32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5" name="Google Shape;775;p42"/>
          <p:cNvSpPr txBox="1">
            <a:spLocks noGrp="1"/>
          </p:cNvSpPr>
          <p:nvPr>
            <p:ph type="body" idx="1"/>
          </p:nvPr>
        </p:nvSpPr>
        <p:spPr>
          <a:xfrm>
            <a:off x="695326" y="2032001"/>
            <a:ext cx="9469438" cy="4060824"/>
          </a:xfrm>
          <a:prstGeom prst="rect">
            <a:avLst/>
          </a:prstGeom>
          <a:noFill/>
          <a:ln>
            <a:noFill/>
          </a:ln>
        </p:spPr>
        <p:txBody>
          <a:bodyPr spcFirstLastPara="1" wrap="square" lIns="0" tIns="0" rIns="0" bIns="0" anchor="t" anchorCtr="0">
            <a:normAutofit/>
          </a:bodyPr>
          <a:lstStyle>
            <a:lvl1pPr marL="457200" lvl="0" indent="-482600" algn="l">
              <a:lnSpc>
                <a:spcPct val="100000"/>
              </a:lnSpc>
              <a:spcBef>
                <a:spcPts val="1800"/>
              </a:spcBef>
              <a:spcAft>
                <a:spcPts val="0"/>
              </a:spcAft>
              <a:buClr>
                <a:schemeClr val="lt1"/>
              </a:buClr>
              <a:buSzPts val="4000"/>
              <a:buFont typeface="Arial"/>
              <a:buChar char="•"/>
              <a:defRPr sz="4000">
                <a:solidFill>
                  <a:schemeClr val="lt1"/>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6" name="Google Shape;776;p42"/>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7" name="Google Shape;777;p42"/>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8" name="Google Shape;778;p42"/>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b="0" i="0">
                <a:solidFill>
                  <a:schemeClr val="lt1"/>
                </a:solidFill>
                <a:latin typeface="Arial"/>
                <a:ea typeface="Arial"/>
                <a:cs typeface="Arial"/>
                <a:sym typeface="Arial"/>
              </a:defRPr>
            </a:lvl1pPr>
            <a:lvl2pPr marL="0" lvl="1" indent="0" algn="ctr">
              <a:spcBef>
                <a:spcPts val="0"/>
              </a:spcBef>
              <a:buNone/>
              <a:defRPr sz="900" b="0" i="0">
                <a:solidFill>
                  <a:schemeClr val="lt1"/>
                </a:solidFill>
                <a:latin typeface="Arial"/>
                <a:ea typeface="Arial"/>
                <a:cs typeface="Arial"/>
                <a:sym typeface="Arial"/>
              </a:defRPr>
            </a:lvl2pPr>
            <a:lvl3pPr marL="0" lvl="2" indent="0" algn="ctr">
              <a:spcBef>
                <a:spcPts val="0"/>
              </a:spcBef>
              <a:buNone/>
              <a:defRPr sz="900" b="0" i="0">
                <a:solidFill>
                  <a:schemeClr val="lt1"/>
                </a:solidFill>
                <a:latin typeface="Arial"/>
                <a:ea typeface="Arial"/>
                <a:cs typeface="Arial"/>
                <a:sym typeface="Arial"/>
              </a:defRPr>
            </a:lvl3pPr>
            <a:lvl4pPr marL="0" lvl="3" indent="0" algn="ctr">
              <a:spcBef>
                <a:spcPts val="0"/>
              </a:spcBef>
              <a:buNone/>
              <a:defRPr sz="900" b="0" i="0">
                <a:solidFill>
                  <a:schemeClr val="lt1"/>
                </a:solidFill>
                <a:latin typeface="Arial"/>
                <a:ea typeface="Arial"/>
                <a:cs typeface="Arial"/>
                <a:sym typeface="Arial"/>
              </a:defRPr>
            </a:lvl4pPr>
            <a:lvl5pPr marL="0" lvl="4" indent="0" algn="ctr">
              <a:spcBef>
                <a:spcPts val="0"/>
              </a:spcBef>
              <a:buNone/>
              <a:defRPr sz="900" b="0" i="0">
                <a:solidFill>
                  <a:schemeClr val="lt1"/>
                </a:solidFill>
                <a:latin typeface="Arial"/>
                <a:ea typeface="Arial"/>
                <a:cs typeface="Arial"/>
                <a:sym typeface="Arial"/>
              </a:defRPr>
            </a:lvl5pPr>
            <a:lvl6pPr marL="0" lvl="5" indent="0" algn="ctr">
              <a:spcBef>
                <a:spcPts val="0"/>
              </a:spcBef>
              <a:buNone/>
              <a:defRPr sz="900" b="0" i="0">
                <a:solidFill>
                  <a:schemeClr val="lt1"/>
                </a:solidFill>
                <a:latin typeface="Arial"/>
                <a:ea typeface="Arial"/>
                <a:cs typeface="Arial"/>
                <a:sym typeface="Arial"/>
              </a:defRPr>
            </a:lvl6pPr>
            <a:lvl7pPr marL="0" lvl="6" indent="0" algn="ctr">
              <a:spcBef>
                <a:spcPts val="0"/>
              </a:spcBef>
              <a:buNone/>
              <a:defRPr sz="900" b="0" i="0">
                <a:solidFill>
                  <a:schemeClr val="lt1"/>
                </a:solidFill>
                <a:latin typeface="Arial"/>
                <a:ea typeface="Arial"/>
                <a:cs typeface="Arial"/>
                <a:sym typeface="Arial"/>
              </a:defRPr>
            </a:lvl7pPr>
            <a:lvl8pPr marL="0" lvl="7" indent="0" algn="ctr">
              <a:spcBef>
                <a:spcPts val="0"/>
              </a:spcBef>
              <a:buNone/>
              <a:defRPr sz="900" b="0" i="0">
                <a:solidFill>
                  <a:schemeClr val="lt1"/>
                </a:solidFill>
                <a:latin typeface="Arial"/>
                <a:ea typeface="Arial"/>
                <a:cs typeface="Arial"/>
                <a:sym typeface="Arial"/>
              </a:defRPr>
            </a:lvl8pPr>
            <a:lvl9pPr marL="0" lvl="8" indent="0" algn="ctr">
              <a:spcBef>
                <a:spcPts val="0"/>
              </a:spcBef>
              <a:buNone/>
              <a:defRPr sz="900" b="0"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o-NO"/>
              <a:t>‹#›</a:t>
            </a:fld>
            <a:endParaRPr/>
          </a:p>
        </p:txBody>
      </p:sp>
      <p:pic>
        <p:nvPicPr>
          <p:cNvPr id="779" name="Google Shape;779;p42"/>
          <p:cNvPicPr preferRelativeResize="0"/>
          <p:nvPr/>
        </p:nvPicPr>
        <p:blipFill rotWithShape="1">
          <a:blip r:embed="rId2">
            <a:alphaModFix/>
          </a:blip>
          <a:srcRect/>
          <a:stretch/>
        </p:blipFill>
        <p:spPr>
          <a:xfrm>
            <a:off x="331200" y="6298809"/>
            <a:ext cx="688336" cy="355181"/>
          </a:xfrm>
          <a:prstGeom prst="rect">
            <a:avLst/>
          </a:prstGeom>
          <a:noFill/>
          <a:ln>
            <a:noFill/>
          </a:ln>
        </p:spPr>
      </p:pic>
      <p:grpSp>
        <p:nvGrpSpPr>
          <p:cNvPr id="780" name="Google Shape;780;p42"/>
          <p:cNvGrpSpPr/>
          <p:nvPr/>
        </p:nvGrpSpPr>
        <p:grpSpPr>
          <a:xfrm>
            <a:off x="-715964" y="-1306644"/>
            <a:ext cx="12909164" cy="8164645"/>
            <a:chOff x="-715963" y="-1306644"/>
            <a:chExt cx="12909164" cy="8164645"/>
          </a:xfrm>
        </p:grpSpPr>
        <p:grpSp>
          <p:nvGrpSpPr>
            <p:cNvPr id="781" name="Google Shape;781;p42"/>
            <p:cNvGrpSpPr/>
            <p:nvPr/>
          </p:nvGrpSpPr>
          <p:grpSpPr>
            <a:xfrm>
              <a:off x="-800" y="-1306644"/>
              <a:ext cx="12194000" cy="1075437"/>
              <a:chOff x="-800" y="-1229864"/>
              <a:chExt cx="12194000" cy="1075437"/>
            </a:xfrm>
          </p:grpSpPr>
          <p:grpSp>
            <p:nvGrpSpPr>
              <p:cNvPr id="782" name="Google Shape;782;p42"/>
              <p:cNvGrpSpPr/>
              <p:nvPr/>
            </p:nvGrpSpPr>
            <p:grpSpPr>
              <a:xfrm>
                <a:off x="0" y="-320124"/>
                <a:ext cx="12192000" cy="165600"/>
                <a:chOff x="0" y="-413084"/>
                <a:chExt cx="12192000" cy="206078"/>
              </a:xfrm>
            </p:grpSpPr>
            <p:sp>
              <p:nvSpPr>
                <p:cNvPr id="783" name="Google Shape;783;p42"/>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784" name="Google Shape;784;p42"/>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785" name="Google Shape;785;p42"/>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786" name="Google Shape;786;p42"/>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787" name="Google Shape;787;p42"/>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788" name="Google Shape;788;p42"/>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789" name="Google Shape;789;p42"/>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790" name="Google Shape;790;p42"/>
              <p:cNvCxnSpPr>
                <a:stCxn id="791"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792" name="Google Shape;792;p42"/>
              <p:cNvCxnSpPr>
                <a:stCxn id="793"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794" name="Google Shape;794;p42"/>
              <p:cNvCxnSpPr>
                <a:stCxn id="795"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796" name="Google Shape;796;p42"/>
              <p:cNvCxnSpPr>
                <a:stCxn id="797"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798" name="Google Shape;798;p42"/>
              <p:cNvCxnSpPr>
                <a:stCxn id="799"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800" name="Google Shape;800;p42"/>
              <p:cNvCxnSpPr>
                <a:stCxn id="801"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802" name="Google Shape;802;p42"/>
              <p:cNvGrpSpPr/>
              <p:nvPr/>
            </p:nvGrpSpPr>
            <p:grpSpPr>
              <a:xfrm>
                <a:off x="0" y="-621464"/>
                <a:ext cx="12192000" cy="206078"/>
                <a:chOff x="0" y="-674874"/>
                <a:chExt cx="12192000" cy="206078"/>
              </a:xfrm>
            </p:grpSpPr>
            <p:sp>
              <p:nvSpPr>
                <p:cNvPr id="799" name="Google Shape;799;p42"/>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803" name="Google Shape;803;p42"/>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04" name="Google Shape;804;p42"/>
              <p:cNvGrpSpPr/>
              <p:nvPr/>
            </p:nvGrpSpPr>
            <p:grpSpPr>
              <a:xfrm>
                <a:off x="0" y="-744566"/>
                <a:ext cx="10156824" cy="206078"/>
                <a:chOff x="0" y="-930144"/>
                <a:chExt cx="10156824" cy="206078"/>
              </a:xfrm>
            </p:grpSpPr>
            <p:sp>
              <p:nvSpPr>
                <p:cNvPr id="801" name="Google Shape;801;p42"/>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805" name="Google Shape;805;p42"/>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06" name="Google Shape;806;p42"/>
              <p:cNvGrpSpPr/>
              <p:nvPr/>
            </p:nvGrpSpPr>
            <p:grpSpPr>
              <a:xfrm>
                <a:off x="0" y="-867666"/>
                <a:ext cx="8128000" cy="206078"/>
                <a:chOff x="0" y="-1191934"/>
                <a:chExt cx="8128000" cy="206078"/>
              </a:xfrm>
            </p:grpSpPr>
            <p:sp>
              <p:nvSpPr>
                <p:cNvPr id="797" name="Google Shape;797;p42"/>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807" name="Google Shape;807;p42"/>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08" name="Google Shape;808;p42"/>
              <p:cNvGrpSpPr/>
              <p:nvPr/>
            </p:nvGrpSpPr>
            <p:grpSpPr>
              <a:xfrm>
                <a:off x="-800" y="-990766"/>
                <a:ext cx="6091200" cy="206078"/>
                <a:chOff x="0" y="-1453724"/>
                <a:chExt cx="6091200" cy="206078"/>
              </a:xfrm>
            </p:grpSpPr>
            <p:sp>
              <p:nvSpPr>
                <p:cNvPr id="793" name="Google Shape;793;p42"/>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809" name="Google Shape;809;p42"/>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10" name="Google Shape;810;p42"/>
              <p:cNvGrpSpPr/>
              <p:nvPr/>
            </p:nvGrpSpPr>
            <p:grpSpPr>
              <a:xfrm>
                <a:off x="0" y="-1113866"/>
                <a:ext cx="4060800" cy="206078"/>
                <a:chOff x="0" y="-1715514"/>
                <a:chExt cx="4060800" cy="206078"/>
              </a:xfrm>
            </p:grpSpPr>
            <p:sp>
              <p:nvSpPr>
                <p:cNvPr id="791" name="Google Shape;791;p42"/>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811" name="Google Shape;811;p42"/>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12" name="Google Shape;812;p42"/>
              <p:cNvGrpSpPr/>
              <p:nvPr/>
            </p:nvGrpSpPr>
            <p:grpSpPr>
              <a:xfrm>
                <a:off x="0" y="-1229864"/>
                <a:ext cx="1015200" cy="206078"/>
                <a:chOff x="0" y="-1959289"/>
                <a:chExt cx="1015200" cy="206078"/>
              </a:xfrm>
            </p:grpSpPr>
            <p:sp>
              <p:nvSpPr>
                <p:cNvPr id="795" name="Google Shape;795;p42"/>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813" name="Google Shape;813;p42"/>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814" name="Google Shape;814;p42"/>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815" name="Google Shape;815;p42"/>
            <p:cNvGrpSpPr/>
            <p:nvPr/>
          </p:nvGrpSpPr>
          <p:grpSpPr>
            <a:xfrm>
              <a:off x="-715963" y="-4004"/>
              <a:ext cx="590565" cy="6862005"/>
              <a:chOff x="-715963" y="-4004"/>
              <a:chExt cx="590565" cy="6862005"/>
            </a:xfrm>
          </p:grpSpPr>
          <p:sp>
            <p:nvSpPr>
              <p:cNvPr id="816" name="Google Shape;816;p42"/>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817" name="Google Shape;817;p42"/>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18" name="Google Shape;818;p42"/>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19" name="Google Shape;819;p42"/>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820" name="Google Shape;820;p42"/>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821" name="Google Shape;821;p42"/>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822" name="Google Shape;822;p42"/>
              <p:cNvCxnSpPr>
                <a:stCxn id="823"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824" name="Google Shape;824;p42"/>
              <p:cNvCxnSpPr>
                <a:stCxn id="823"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823" name="Google Shape;823;p42"/>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825" name="Google Shape;825;p42"/>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826" name="Google Shape;826;p42"/>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827" name="Google Shape;827;p42"/>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828" name="Google Shape;828;p42"/>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829" name="Google Shape;829;p42"/>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830" name="Google Shape;830;p42"/>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grpSp>
        <p:nvGrpSpPr>
          <p:cNvPr id="831" name="Google Shape;831;p42"/>
          <p:cNvGrpSpPr/>
          <p:nvPr/>
        </p:nvGrpSpPr>
        <p:grpSpPr>
          <a:xfrm>
            <a:off x="12252770" y="1"/>
            <a:ext cx="1165167" cy="6855561"/>
            <a:chOff x="12252770" y="1"/>
            <a:chExt cx="1165167" cy="6855561"/>
          </a:xfrm>
        </p:grpSpPr>
        <p:grpSp>
          <p:nvGrpSpPr>
            <p:cNvPr id="832" name="Google Shape;832;p42"/>
            <p:cNvGrpSpPr/>
            <p:nvPr/>
          </p:nvGrpSpPr>
          <p:grpSpPr>
            <a:xfrm>
              <a:off x="12252770" y="1"/>
              <a:ext cx="409071" cy="3254927"/>
              <a:chOff x="12252770" y="1"/>
              <a:chExt cx="588588" cy="4683318"/>
            </a:xfrm>
          </p:grpSpPr>
          <p:sp>
            <p:nvSpPr>
              <p:cNvPr id="833" name="Google Shape;833;p42"/>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834" name="Google Shape;834;p42"/>
              <p:cNvGrpSpPr/>
              <p:nvPr/>
            </p:nvGrpSpPr>
            <p:grpSpPr>
              <a:xfrm>
                <a:off x="12326727" y="84822"/>
                <a:ext cx="440675" cy="4513676"/>
                <a:chOff x="12316858" y="92947"/>
                <a:chExt cx="440675" cy="4513676"/>
              </a:xfrm>
            </p:grpSpPr>
            <p:grpSp>
              <p:nvGrpSpPr>
                <p:cNvPr id="835" name="Google Shape;835;p42"/>
                <p:cNvGrpSpPr/>
                <p:nvPr/>
              </p:nvGrpSpPr>
              <p:grpSpPr>
                <a:xfrm>
                  <a:off x="12316858" y="92947"/>
                  <a:ext cx="440675" cy="1322025"/>
                  <a:chOff x="12316858" y="92947"/>
                  <a:chExt cx="440675" cy="1322025"/>
                </a:xfrm>
              </p:grpSpPr>
              <p:sp>
                <p:nvSpPr>
                  <p:cNvPr id="836" name="Google Shape;836;p42"/>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7" name="Google Shape;837;p42"/>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8" name="Google Shape;838;p42"/>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839" name="Google Shape;839;p42"/>
                <p:cNvGrpSpPr/>
                <p:nvPr/>
              </p:nvGrpSpPr>
              <p:grpSpPr>
                <a:xfrm>
                  <a:off x="12316858" y="1468435"/>
                  <a:ext cx="440675" cy="1322025"/>
                  <a:chOff x="12316858" y="1600866"/>
                  <a:chExt cx="440675" cy="1322025"/>
                </a:xfrm>
              </p:grpSpPr>
              <p:sp>
                <p:nvSpPr>
                  <p:cNvPr id="840" name="Google Shape;840;p42"/>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1" name="Google Shape;841;p42"/>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2" name="Google Shape;842;p42"/>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843" name="Google Shape;843;p42"/>
                <p:cNvGrpSpPr/>
                <p:nvPr/>
              </p:nvGrpSpPr>
              <p:grpSpPr>
                <a:xfrm>
                  <a:off x="12316858" y="2843923"/>
                  <a:ext cx="440675" cy="1762700"/>
                  <a:chOff x="12316858" y="3201732"/>
                  <a:chExt cx="440675" cy="1762700"/>
                </a:xfrm>
              </p:grpSpPr>
              <p:sp>
                <p:nvSpPr>
                  <p:cNvPr id="844" name="Google Shape;844;p42"/>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5" name="Google Shape;845;p42"/>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6" name="Google Shape;846;p42"/>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7" name="Google Shape;847;p42"/>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848" name="Google Shape;848;p42"/>
            <p:cNvSpPr txBox="1"/>
            <p:nvPr/>
          </p:nvSpPr>
          <p:spPr>
            <a:xfrm>
              <a:off x="12252771" y="3429000"/>
              <a:ext cx="1127661" cy="342656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a:p>
              <a:pPr marL="0" marR="0" lvl="0" indent="0" algn="l" rtl="0">
                <a:spcBef>
                  <a:spcPts val="0"/>
                </a:spcBef>
                <a:spcAft>
                  <a:spcPts val="0"/>
                </a:spcAft>
                <a:buNone/>
              </a:pPr>
              <a:endParaRPr sz="1800">
                <a:solidFill>
                  <a:schemeClr val="dk2"/>
                </a:solidFill>
                <a:latin typeface="Arial"/>
                <a:ea typeface="Arial"/>
                <a:cs typeface="Arial"/>
                <a:sym typeface="Arial"/>
              </a:endParaRPr>
            </a:p>
          </p:txBody>
        </p:sp>
        <p:cxnSp>
          <p:nvCxnSpPr>
            <p:cNvPr id="849" name="Google Shape;849;p42"/>
            <p:cNvCxnSpPr>
              <a:stCxn id="836" idx="3"/>
              <a:endCxn id="840"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850" name="Google Shape;850;p42"/>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are tittel neg">
  <p:cSld name="Bare tittel neg">
    <p:bg>
      <p:bgPr>
        <a:solidFill>
          <a:schemeClr val="dk2"/>
        </a:solidFill>
        <a:effectLst/>
      </p:bgPr>
    </p:bg>
    <p:spTree>
      <p:nvGrpSpPr>
        <p:cNvPr id="1" name="Shape 851"/>
        <p:cNvGrpSpPr/>
        <p:nvPr/>
      </p:nvGrpSpPr>
      <p:grpSpPr>
        <a:xfrm>
          <a:off x="0" y="0"/>
          <a:ext cx="0" cy="0"/>
          <a:chOff x="0" y="0"/>
          <a:chExt cx="0" cy="0"/>
        </a:xfrm>
      </p:grpSpPr>
      <p:sp>
        <p:nvSpPr>
          <p:cNvPr id="852" name="Google Shape;852;p43"/>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32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3" name="Google Shape;853;p43"/>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4" name="Google Shape;854;p43"/>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5" name="Google Shape;855;p43"/>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b="0" i="0">
                <a:solidFill>
                  <a:schemeClr val="lt1"/>
                </a:solidFill>
                <a:latin typeface="Arial"/>
                <a:ea typeface="Arial"/>
                <a:cs typeface="Arial"/>
                <a:sym typeface="Arial"/>
              </a:defRPr>
            </a:lvl1pPr>
            <a:lvl2pPr marL="0" lvl="1" indent="0" algn="ctr">
              <a:spcBef>
                <a:spcPts val="0"/>
              </a:spcBef>
              <a:buNone/>
              <a:defRPr sz="900" b="0" i="0">
                <a:solidFill>
                  <a:schemeClr val="lt1"/>
                </a:solidFill>
                <a:latin typeface="Arial"/>
                <a:ea typeface="Arial"/>
                <a:cs typeface="Arial"/>
                <a:sym typeface="Arial"/>
              </a:defRPr>
            </a:lvl2pPr>
            <a:lvl3pPr marL="0" lvl="2" indent="0" algn="ctr">
              <a:spcBef>
                <a:spcPts val="0"/>
              </a:spcBef>
              <a:buNone/>
              <a:defRPr sz="900" b="0" i="0">
                <a:solidFill>
                  <a:schemeClr val="lt1"/>
                </a:solidFill>
                <a:latin typeface="Arial"/>
                <a:ea typeface="Arial"/>
                <a:cs typeface="Arial"/>
                <a:sym typeface="Arial"/>
              </a:defRPr>
            </a:lvl3pPr>
            <a:lvl4pPr marL="0" lvl="3" indent="0" algn="ctr">
              <a:spcBef>
                <a:spcPts val="0"/>
              </a:spcBef>
              <a:buNone/>
              <a:defRPr sz="900" b="0" i="0">
                <a:solidFill>
                  <a:schemeClr val="lt1"/>
                </a:solidFill>
                <a:latin typeface="Arial"/>
                <a:ea typeface="Arial"/>
                <a:cs typeface="Arial"/>
                <a:sym typeface="Arial"/>
              </a:defRPr>
            </a:lvl4pPr>
            <a:lvl5pPr marL="0" lvl="4" indent="0" algn="ctr">
              <a:spcBef>
                <a:spcPts val="0"/>
              </a:spcBef>
              <a:buNone/>
              <a:defRPr sz="900" b="0" i="0">
                <a:solidFill>
                  <a:schemeClr val="lt1"/>
                </a:solidFill>
                <a:latin typeface="Arial"/>
                <a:ea typeface="Arial"/>
                <a:cs typeface="Arial"/>
                <a:sym typeface="Arial"/>
              </a:defRPr>
            </a:lvl5pPr>
            <a:lvl6pPr marL="0" lvl="5" indent="0" algn="ctr">
              <a:spcBef>
                <a:spcPts val="0"/>
              </a:spcBef>
              <a:buNone/>
              <a:defRPr sz="900" b="0" i="0">
                <a:solidFill>
                  <a:schemeClr val="lt1"/>
                </a:solidFill>
                <a:latin typeface="Arial"/>
                <a:ea typeface="Arial"/>
                <a:cs typeface="Arial"/>
                <a:sym typeface="Arial"/>
              </a:defRPr>
            </a:lvl6pPr>
            <a:lvl7pPr marL="0" lvl="6" indent="0" algn="ctr">
              <a:spcBef>
                <a:spcPts val="0"/>
              </a:spcBef>
              <a:buNone/>
              <a:defRPr sz="900" b="0" i="0">
                <a:solidFill>
                  <a:schemeClr val="lt1"/>
                </a:solidFill>
                <a:latin typeface="Arial"/>
                <a:ea typeface="Arial"/>
                <a:cs typeface="Arial"/>
                <a:sym typeface="Arial"/>
              </a:defRPr>
            </a:lvl7pPr>
            <a:lvl8pPr marL="0" lvl="7" indent="0" algn="ctr">
              <a:spcBef>
                <a:spcPts val="0"/>
              </a:spcBef>
              <a:buNone/>
              <a:defRPr sz="900" b="0" i="0">
                <a:solidFill>
                  <a:schemeClr val="lt1"/>
                </a:solidFill>
                <a:latin typeface="Arial"/>
                <a:ea typeface="Arial"/>
                <a:cs typeface="Arial"/>
                <a:sym typeface="Arial"/>
              </a:defRPr>
            </a:lvl8pPr>
            <a:lvl9pPr marL="0" lvl="8" indent="0" algn="ctr">
              <a:spcBef>
                <a:spcPts val="0"/>
              </a:spcBef>
              <a:buNone/>
              <a:defRPr sz="900" b="0"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o-NO"/>
              <a:t>‹#›</a:t>
            </a:fld>
            <a:endParaRPr/>
          </a:p>
        </p:txBody>
      </p:sp>
      <p:grpSp>
        <p:nvGrpSpPr>
          <p:cNvPr id="856" name="Google Shape;856;p43"/>
          <p:cNvGrpSpPr/>
          <p:nvPr/>
        </p:nvGrpSpPr>
        <p:grpSpPr>
          <a:xfrm>
            <a:off x="-715964" y="-1306644"/>
            <a:ext cx="12909164" cy="8164645"/>
            <a:chOff x="-715963" y="-1306644"/>
            <a:chExt cx="12909164" cy="8164645"/>
          </a:xfrm>
        </p:grpSpPr>
        <p:grpSp>
          <p:nvGrpSpPr>
            <p:cNvPr id="857" name="Google Shape;857;p43"/>
            <p:cNvGrpSpPr/>
            <p:nvPr/>
          </p:nvGrpSpPr>
          <p:grpSpPr>
            <a:xfrm>
              <a:off x="-800" y="-1306644"/>
              <a:ext cx="12194000" cy="1075437"/>
              <a:chOff x="-800" y="-1229864"/>
              <a:chExt cx="12194000" cy="1075437"/>
            </a:xfrm>
          </p:grpSpPr>
          <p:grpSp>
            <p:nvGrpSpPr>
              <p:cNvPr id="858" name="Google Shape;858;p43"/>
              <p:cNvGrpSpPr/>
              <p:nvPr/>
            </p:nvGrpSpPr>
            <p:grpSpPr>
              <a:xfrm>
                <a:off x="0" y="-320124"/>
                <a:ext cx="12192000" cy="165600"/>
                <a:chOff x="0" y="-413084"/>
                <a:chExt cx="12192000" cy="206078"/>
              </a:xfrm>
            </p:grpSpPr>
            <p:sp>
              <p:nvSpPr>
                <p:cNvPr id="859" name="Google Shape;859;p43"/>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60" name="Google Shape;860;p43"/>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61" name="Google Shape;861;p43"/>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62" name="Google Shape;862;p43"/>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63" name="Google Shape;863;p43"/>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64" name="Google Shape;864;p43"/>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865" name="Google Shape;865;p43"/>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866" name="Google Shape;866;p43"/>
              <p:cNvCxnSpPr>
                <a:stCxn id="867"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868" name="Google Shape;868;p43"/>
              <p:cNvCxnSpPr>
                <a:stCxn id="869"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870" name="Google Shape;870;p43"/>
              <p:cNvCxnSpPr>
                <a:stCxn id="871"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872" name="Google Shape;872;p43"/>
              <p:cNvCxnSpPr>
                <a:stCxn id="873"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874" name="Google Shape;874;p43"/>
              <p:cNvCxnSpPr>
                <a:stCxn id="875"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876" name="Google Shape;876;p43"/>
              <p:cNvCxnSpPr>
                <a:stCxn id="877"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878" name="Google Shape;878;p43"/>
              <p:cNvGrpSpPr/>
              <p:nvPr/>
            </p:nvGrpSpPr>
            <p:grpSpPr>
              <a:xfrm>
                <a:off x="0" y="-621464"/>
                <a:ext cx="12192000" cy="206078"/>
                <a:chOff x="0" y="-674874"/>
                <a:chExt cx="12192000" cy="206078"/>
              </a:xfrm>
            </p:grpSpPr>
            <p:sp>
              <p:nvSpPr>
                <p:cNvPr id="875" name="Google Shape;875;p43"/>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879" name="Google Shape;879;p43"/>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80" name="Google Shape;880;p43"/>
              <p:cNvGrpSpPr/>
              <p:nvPr/>
            </p:nvGrpSpPr>
            <p:grpSpPr>
              <a:xfrm>
                <a:off x="0" y="-744566"/>
                <a:ext cx="10156824" cy="206078"/>
                <a:chOff x="0" y="-930144"/>
                <a:chExt cx="10156824" cy="206078"/>
              </a:xfrm>
            </p:grpSpPr>
            <p:sp>
              <p:nvSpPr>
                <p:cNvPr id="877" name="Google Shape;877;p43"/>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881" name="Google Shape;881;p43"/>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82" name="Google Shape;882;p43"/>
              <p:cNvGrpSpPr/>
              <p:nvPr/>
            </p:nvGrpSpPr>
            <p:grpSpPr>
              <a:xfrm>
                <a:off x="0" y="-867666"/>
                <a:ext cx="8128000" cy="206078"/>
                <a:chOff x="0" y="-1191934"/>
                <a:chExt cx="8128000" cy="206078"/>
              </a:xfrm>
            </p:grpSpPr>
            <p:sp>
              <p:nvSpPr>
                <p:cNvPr id="873" name="Google Shape;873;p43"/>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883" name="Google Shape;883;p43"/>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84" name="Google Shape;884;p43"/>
              <p:cNvGrpSpPr/>
              <p:nvPr/>
            </p:nvGrpSpPr>
            <p:grpSpPr>
              <a:xfrm>
                <a:off x="-800" y="-990766"/>
                <a:ext cx="6091200" cy="206078"/>
                <a:chOff x="0" y="-1453724"/>
                <a:chExt cx="6091200" cy="206078"/>
              </a:xfrm>
            </p:grpSpPr>
            <p:sp>
              <p:nvSpPr>
                <p:cNvPr id="869" name="Google Shape;869;p43"/>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885" name="Google Shape;885;p43"/>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86" name="Google Shape;886;p43"/>
              <p:cNvGrpSpPr/>
              <p:nvPr/>
            </p:nvGrpSpPr>
            <p:grpSpPr>
              <a:xfrm>
                <a:off x="0" y="-1113866"/>
                <a:ext cx="4060800" cy="206078"/>
                <a:chOff x="0" y="-1715514"/>
                <a:chExt cx="4060800" cy="206078"/>
              </a:xfrm>
            </p:grpSpPr>
            <p:sp>
              <p:nvSpPr>
                <p:cNvPr id="867" name="Google Shape;867;p43"/>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887" name="Google Shape;887;p43"/>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888" name="Google Shape;888;p43"/>
              <p:cNvGrpSpPr/>
              <p:nvPr/>
            </p:nvGrpSpPr>
            <p:grpSpPr>
              <a:xfrm>
                <a:off x="0" y="-1229864"/>
                <a:ext cx="1015200" cy="206078"/>
                <a:chOff x="0" y="-1959289"/>
                <a:chExt cx="1015200" cy="206078"/>
              </a:xfrm>
            </p:grpSpPr>
            <p:sp>
              <p:nvSpPr>
                <p:cNvPr id="871" name="Google Shape;871;p43"/>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889" name="Google Shape;889;p43"/>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890" name="Google Shape;890;p43"/>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891" name="Google Shape;891;p43"/>
            <p:cNvGrpSpPr/>
            <p:nvPr/>
          </p:nvGrpSpPr>
          <p:grpSpPr>
            <a:xfrm>
              <a:off x="-715963" y="-4004"/>
              <a:ext cx="590565" cy="6862005"/>
              <a:chOff x="-715963" y="-4004"/>
              <a:chExt cx="590565" cy="6862005"/>
            </a:xfrm>
          </p:grpSpPr>
          <p:sp>
            <p:nvSpPr>
              <p:cNvPr id="892" name="Google Shape;892;p43"/>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893" name="Google Shape;893;p43"/>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94" name="Google Shape;894;p43"/>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895" name="Google Shape;895;p43"/>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896" name="Google Shape;896;p43"/>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897" name="Google Shape;897;p43"/>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898" name="Google Shape;898;p43"/>
              <p:cNvCxnSpPr>
                <a:stCxn id="899"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900" name="Google Shape;900;p43"/>
              <p:cNvCxnSpPr>
                <a:stCxn id="899"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899" name="Google Shape;899;p43"/>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901" name="Google Shape;901;p43"/>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902" name="Google Shape;902;p43"/>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903" name="Google Shape;903;p43"/>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904" name="Google Shape;904;p43"/>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905" name="Google Shape;905;p43"/>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906" name="Google Shape;906;p43"/>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pic>
        <p:nvPicPr>
          <p:cNvPr id="907" name="Google Shape;907;p43"/>
          <p:cNvPicPr preferRelativeResize="0"/>
          <p:nvPr/>
        </p:nvPicPr>
        <p:blipFill rotWithShape="1">
          <a:blip r:embed="rId2">
            <a:alphaModFix/>
          </a:blip>
          <a:srcRect/>
          <a:stretch/>
        </p:blipFill>
        <p:spPr>
          <a:xfrm>
            <a:off x="331200" y="6298809"/>
            <a:ext cx="688336" cy="355181"/>
          </a:xfrm>
          <a:prstGeom prst="rect">
            <a:avLst/>
          </a:prstGeom>
          <a:noFill/>
          <a:ln>
            <a:noFill/>
          </a:ln>
        </p:spPr>
      </p:pic>
      <p:grpSp>
        <p:nvGrpSpPr>
          <p:cNvPr id="908" name="Google Shape;908;p43"/>
          <p:cNvGrpSpPr/>
          <p:nvPr/>
        </p:nvGrpSpPr>
        <p:grpSpPr>
          <a:xfrm>
            <a:off x="12252770" y="1"/>
            <a:ext cx="1165167" cy="5230535"/>
            <a:chOff x="12252770" y="1"/>
            <a:chExt cx="1165167" cy="5230535"/>
          </a:xfrm>
        </p:grpSpPr>
        <p:grpSp>
          <p:nvGrpSpPr>
            <p:cNvPr id="909" name="Google Shape;909;p43"/>
            <p:cNvGrpSpPr/>
            <p:nvPr/>
          </p:nvGrpSpPr>
          <p:grpSpPr>
            <a:xfrm>
              <a:off x="12252770" y="1"/>
              <a:ext cx="409071" cy="3254927"/>
              <a:chOff x="12252770" y="1"/>
              <a:chExt cx="588588" cy="4683318"/>
            </a:xfrm>
          </p:grpSpPr>
          <p:sp>
            <p:nvSpPr>
              <p:cNvPr id="910" name="Google Shape;910;p43"/>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911" name="Google Shape;911;p43"/>
              <p:cNvGrpSpPr/>
              <p:nvPr/>
            </p:nvGrpSpPr>
            <p:grpSpPr>
              <a:xfrm>
                <a:off x="12326727" y="84822"/>
                <a:ext cx="440675" cy="4513676"/>
                <a:chOff x="12316858" y="92947"/>
                <a:chExt cx="440675" cy="4513676"/>
              </a:xfrm>
            </p:grpSpPr>
            <p:grpSp>
              <p:nvGrpSpPr>
                <p:cNvPr id="912" name="Google Shape;912;p43"/>
                <p:cNvGrpSpPr/>
                <p:nvPr/>
              </p:nvGrpSpPr>
              <p:grpSpPr>
                <a:xfrm>
                  <a:off x="12316858" y="92947"/>
                  <a:ext cx="440675" cy="1322025"/>
                  <a:chOff x="12316858" y="92947"/>
                  <a:chExt cx="440675" cy="1322025"/>
                </a:xfrm>
              </p:grpSpPr>
              <p:sp>
                <p:nvSpPr>
                  <p:cNvPr id="913" name="Google Shape;913;p43"/>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4" name="Google Shape;914;p43"/>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5" name="Google Shape;915;p43"/>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16" name="Google Shape;916;p43"/>
                <p:cNvGrpSpPr/>
                <p:nvPr/>
              </p:nvGrpSpPr>
              <p:grpSpPr>
                <a:xfrm>
                  <a:off x="12316858" y="1468435"/>
                  <a:ext cx="440675" cy="1322025"/>
                  <a:chOff x="12316858" y="1600866"/>
                  <a:chExt cx="440675" cy="1322025"/>
                </a:xfrm>
              </p:grpSpPr>
              <p:sp>
                <p:nvSpPr>
                  <p:cNvPr id="917" name="Google Shape;917;p43"/>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8" name="Google Shape;918;p43"/>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9" name="Google Shape;919;p43"/>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20" name="Google Shape;920;p43"/>
                <p:cNvGrpSpPr/>
                <p:nvPr/>
              </p:nvGrpSpPr>
              <p:grpSpPr>
                <a:xfrm>
                  <a:off x="12316858" y="2843923"/>
                  <a:ext cx="440675" cy="1762700"/>
                  <a:chOff x="12316858" y="3201732"/>
                  <a:chExt cx="440675" cy="1762700"/>
                </a:xfrm>
              </p:grpSpPr>
              <p:sp>
                <p:nvSpPr>
                  <p:cNvPr id="921" name="Google Shape;921;p43"/>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2" name="Google Shape;922;p43"/>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3" name="Google Shape;923;p43"/>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4" name="Google Shape;924;p43"/>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925" name="Google Shape;925;p43"/>
            <p:cNvSpPr txBox="1"/>
            <p:nvPr/>
          </p:nvSpPr>
          <p:spPr>
            <a:xfrm>
              <a:off x="12252771" y="3429000"/>
              <a:ext cx="1127661" cy="1801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p:txBody>
        </p:sp>
        <p:grpSp>
          <p:nvGrpSpPr>
            <p:cNvPr id="926" name="Google Shape;926;p43"/>
            <p:cNvGrpSpPr/>
            <p:nvPr/>
          </p:nvGrpSpPr>
          <p:grpSpPr>
            <a:xfrm>
              <a:off x="12610441" y="194994"/>
              <a:ext cx="807496" cy="955972"/>
              <a:chOff x="12610441" y="212086"/>
              <a:chExt cx="807496" cy="955972"/>
            </a:xfrm>
          </p:grpSpPr>
          <p:cxnSp>
            <p:nvCxnSpPr>
              <p:cNvPr id="927" name="Google Shape;927;p43"/>
              <p:cNvCxnSpPr/>
              <p:nvPr/>
            </p:nvCxnSpPr>
            <p:spPr>
              <a:xfrm>
                <a:off x="12610441" y="212088"/>
                <a:ext cx="12700" cy="95597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928" name="Google Shape;928;p43"/>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omt neg">
  <p:cSld name="Tomt neg">
    <p:bg>
      <p:bgPr>
        <a:solidFill>
          <a:schemeClr val="dk2"/>
        </a:solidFill>
        <a:effectLst/>
      </p:bgPr>
    </p:bg>
    <p:spTree>
      <p:nvGrpSpPr>
        <p:cNvPr id="1" name="Shape 929"/>
        <p:cNvGrpSpPr/>
        <p:nvPr/>
      </p:nvGrpSpPr>
      <p:grpSpPr>
        <a:xfrm>
          <a:off x="0" y="0"/>
          <a:ext cx="0" cy="0"/>
          <a:chOff x="0" y="0"/>
          <a:chExt cx="0" cy="0"/>
        </a:xfrm>
      </p:grpSpPr>
      <p:sp>
        <p:nvSpPr>
          <p:cNvPr id="930" name="Google Shape;930;p44"/>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1" name="Google Shape;931;p44"/>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2" name="Google Shape;932;p44"/>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b="0" i="0">
                <a:solidFill>
                  <a:schemeClr val="lt1"/>
                </a:solidFill>
                <a:latin typeface="Arial"/>
                <a:ea typeface="Arial"/>
                <a:cs typeface="Arial"/>
                <a:sym typeface="Arial"/>
              </a:defRPr>
            </a:lvl1pPr>
            <a:lvl2pPr marL="0" lvl="1" indent="0" algn="ctr">
              <a:spcBef>
                <a:spcPts val="0"/>
              </a:spcBef>
              <a:buNone/>
              <a:defRPr sz="900" b="0" i="0">
                <a:solidFill>
                  <a:schemeClr val="lt1"/>
                </a:solidFill>
                <a:latin typeface="Arial"/>
                <a:ea typeface="Arial"/>
                <a:cs typeface="Arial"/>
                <a:sym typeface="Arial"/>
              </a:defRPr>
            </a:lvl2pPr>
            <a:lvl3pPr marL="0" lvl="2" indent="0" algn="ctr">
              <a:spcBef>
                <a:spcPts val="0"/>
              </a:spcBef>
              <a:buNone/>
              <a:defRPr sz="900" b="0" i="0">
                <a:solidFill>
                  <a:schemeClr val="lt1"/>
                </a:solidFill>
                <a:latin typeface="Arial"/>
                <a:ea typeface="Arial"/>
                <a:cs typeface="Arial"/>
                <a:sym typeface="Arial"/>
              </a:defRPr>
            </a:lvl3pPr>
            <a:lvl4pPr marL="0" lvl="3" indent="0" algn="ctr">
              <a:spcBef>
                <a:spcPts val="0"/>
              </a:spcBef>
              <a:buNone/>
              <a:defRPr sz="900" b="0" i="0">
                <a:solidFill>
                  <a:schemeClr val="lt1"/>
                </a:solidFill>
                <a:latin typeface="Arial"/>
                <a:ea typeface="Arial"/>
                <a:cs typeface="Arial"/>
                <a:sym typeface="Arial"/>
              </a:defRPr>
            </a:lvl4pPr>
            <a:lvl5pPr marL="0" lvl="4" indent="0" algn="ctr">
              <a:spcBef>
                <a:spcPts val="0"/>
              </a:spcBef>
              <a:buNone/>
              <a:defRPr sz="900" b="0" i="0">
                <a:solidFill>
                  <a:schemeClr val="lt1"/>
                </a:solidFill>
                <a:latin typeface="Arial"/>
                <a:ea typeface="Arial"/>
                <a:cs typeface="Arial"/>
                <a:sym typeface="Arial"/>
              </a:defRPr>
            </a:lvl5pPr>
            <a:lvl6pPr marL="0" lvl="5" indent="0" algn="ctr">
              <a:spcBef>
                <a:spcPts val="0"/>
              </a:spcBef>
              <a:buNone/>
              <a:defRPr sz="900" b="0" i="0">
                <a:solidFill>
                  <a:schemeClr val="lt1"/>
                </a:solidFill>
                <a:latin typeface="Arial"/>
                <a:ea typeface="Arial"/>
                <a:cs typeface="Arial"/>
                <a:sym typeface="Arial"/>
              </a:defRPr>
            </a:lvl6pPr>
            <a:lvl7pPr marL="0" lvl="6" indent="0" algn="ctr">
              <a:spcBef>
                <a:spcPts val="0"/>
              </a:spcBef>
              <a:buNone/>
              <a:defRPr sz="900" b="0" i="0">
                <a:solidFill>
                  <a:schemeClr val="lt1"/>
                </a:solidFill>
                <a:latin typeface="Arial"/>
                <a:ea typeface="Arial"/>
                <a:cs typeface="Arial"/>
                <a:sym typeface="Arial"/>
              </a:defRPr>
            </a:lvl7pPr>
            <a:lvl8pPr marL="0" lvl="7" indent="0" algn="ctr">
              <a:spcBef>
                <a:spcPts val="0"/>
              </a:spcBef>
              <a:buNone/>
              <a:defRPr sz="900" b="0" i="0">
                <a:solidFill>
                  <a:schemeClr val="lt1"/>
                </a:solidFill>
                <a:latin typeface="Arial"/>
                <a:ea typeface="Arial"/>
                <a:cs typeface="Arial"/>
                <a:sym typeface="Arial"/>
              </a:defRPr>
            </a:lvl8pPr>
            <a:lvl9pPr marL="0" lvl="8" indent="0" algn="ctr">
              <a:spcBef>
                <a:spcPts val="0"/>
              </a:spcBef>
              <a:buNone/>
              <a:defRPr sz="900" b="0"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o-NO"/>
              <a:t>‹#›</a:t>
            </a:fld>
            <a:endParaRPr/>
          </a:p>
        </p:txBody>
      </p:sp>
      <p:pic>
        <p:nvPicPr>
          <p:cNvPr id="933" name="Google Shape;933;p44"/>
          <p:cNvPicPr preferRelativeResize="0"/>
          <p:nvPr/>
        </p:nvPicPr>
        <p:blipFill rotWithShape="1">
          <a:blip r:embed="rId2">
            <a:alphaModFix/>
          </a:blip>
          <a:srcRect/>
          <a:stretch/>
        </p:blipFill>
        <p:spPr>
          <a:xfrm>
            <a:off x="331200" y="6298809"/>
            <a:ext cx="688336" cy="355181"/>
          </a:xfrm>
          <a:prstGeom prst="rect">
            <a:avLst/>
          </a:prstGeom>
          <a:noFill/>
          <a:ln>
            <a:noFill/>
          </a:ln>
        </p:spPr>
      </p:pic>
      <p:grpSp>
        <p:nvGrpSpPr>
          <p:cNvPr id="934" name="Google Shape;934;p44"/>
          <p:cNvGrpSpPr/>
          <p:nvPr/>
        </p:nvGrpSpPr>
        <p:grpSpPr>
          <a:xfrm>
            <a:off x="-715964" y="-1306644"/>
            <a:ext cx="12909164" cy="8164645"/>
            <a:chOff x="-715963" y="-1306644"/>
            <a:chExt cx="12909164" cy="8164645"/>
          </a:xfrm>
        </p:grpSpPr>
        <p:grpSp>
          <p:nvGrpSpPr>
            <p:cNvPr id="935" name="Google Shape;935;p44"/>
            <p:cNvGrpSpPr/>
            <p:nvPr/>
          </p:nvGrpSpPr>
          <p:grpSpPr>
            <a:xfrm>
              <a:off x="-800" y="-1306644"/>
              <a:ext cx="12194000" cy="1075437"/>
              <a:chOff x="-800" y="-1229864"/>
              <a:chExt cx="12194000" cy="1075437"/>
            </a:xfrm>
          </p:grpSpPr>
          <p:grpSp>
            <p:nvGrpSpPr>
              <p:cNvPr id="936" name="Google Shape;936;p44"/>
              <p:cNvGrpSpPr/>
              <p:nvPr/>
            </p:nvGrpSpPr>
            <p:grpSpPr>
              <a:xfrm>
                <a:off x="0" y="-320124"/>
                <a:ext cx="12192000" cy="165600"/>
                <a:chOff x="0" y="-413084"/>
                <a:chExt cx="12192000" cy="206078"/>
              </a:xfrm>
            </p:grpSpPr>
            <p:sp>
              <p:nvSpPr>
                <p:cNvPr id="937" name="Google Shape;937;p44"/>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938" name="Google Shape;938;p44"/>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939" name="Google Shape;939;p44"/>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940" name="Google Shape;940;p44"/>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941" name="Google Shape;941;p44"/>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942" name="Google Shape;942;p44"/>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943" name="Google Shape;943;p44"/>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944" name="Google Shape;944;p44"/>
              <p:cNvCxnSpPr>
                <a:stCxn id="945"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946" name="Google Shape;946;p44"/>
              <p:cNvCxnSpPr>
                <a:stCxn id="947"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948" name="Google Shape;948;p44"/>
              <p:cNvCxnSpPr>
                <a:stCxn id="949"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950" name="Google Shape;950;p44"/>
              <p:cNvCxnSpPr>
                <a:stCxn id="951"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952" name="Google Shape;952;p44"/>
              <p:cNvCxnSpPr>
                <a:stCxn id="953"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954" name="Google Shape;954;p44"/>
              <p:cNvCxnSpPr>
                <a:stCxn id="955"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956" name="Google Shape;956;p44"/>
              <p:cNvGrpSpPr/>
              <p:nvPr/>
            </p:nvGrpSpPr>
            <p:grpSpPr>
              <a:xfrm>
                <a:off x="0" y="-621464"/>
                <a:ext cx="12192000" cy="206078"/>
                <a:chOff x="0" y="-674874"/>
                <a:chExt cx="12192000" cy="206078"/>
              </a:xfrm>
            </p:grpSpPr>
            <p:sp>
              <p:nvSpPr>
                <p:cNvPr id="953" name="Google Shape;953;p44"/>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957" name="Google Shape;957;p44"/>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958" name="Google Shape;958;p44"/>
              <p:cNvGrpSpPr/>
              <p:nvPr/>
            </p:nvGrpSpPr>
            <p:grpSpPr>
              <a:xfrm>
                <a:off x="0" y="-744566"/>
                <a:ext cx="10156824" cy="206078"/>
                <a:chOff x="0" y="-930144"/>
                <a:chExt cx="10156824" cy="206078"/>
              </a:xfrm>
            </p:grpSpPr>
            <p:sp>
              <p:nvSpPr>
                <p:cNvPr id="955" name="Google Shape;955;p44"/>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959" name="Google Shape;959;p44"/>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960" name="Google Shape;960;p44"/>
              <p:cNvGrpSpPr/>
              <p:nvPr/>
            </p:nvGrpSpPr>
            <p:grpSpPr>
              <a:xfrm>
                <a:off x="0" y="-867666"/>
                <a:ext cx="8128000" cy="206078"/>
                <a:chOff x="0" y="-1191934"/>
                <a:chExt cx="8128000" cy="206078"/>
              </a:xfrm>
            </p:grpSpPr>
            <p:sp>
              <p:nvSpPr>
                <p:cNvPr id="951" name="Google Shape;951;p44"/>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961" name="Google Shape;961;p44"/>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962" name="Google Shape;962;p44"/>
              <p:cNvGrpSpPr/>
              <p:nvPr/>
            </p:nvGrpSpPr>
            <p:grpSpPr>
              <a:xfrm>
                <a:off x="-800" y="-990766"/>
                <a:ext cx="6091200" cy="206078"/>
                <a:chOff x="0" y="-1453724"/>
                <a:chExt cx="6091200" cy="206078"/>
              </a:xfrm>
            </p:grpSpPr>
            <p:sp>
              <p:nvSpPr>
                <p:cNvPr id="947" name="Google Shape;947;p44"/>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963" name="Google Shape;963;p44"/>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964" name="Google Shape;964;p44"/>
              <p:cNvGrpSpPr/>
              <p:nvPr/>
            </p:nvGrpSpPr>
            <p:grpSpPr>
              <a:xfrm>
                <a:off x="0" y="-1113866"/>
                <a:ext cx="4060800" cy="206078"/>
                <a:chOff x="0" y="-1715514"/>
                <a:chExt cx="4060800" cy="206078"/>
              </a:xfrm>
            </p:grpSpPr>
            <p:sp>
              <p:nvSpPr>
                <p:cNvPr id="945" name="Google Shape;945;p44"/>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965" name="Google Shape;965;p44"/>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966" name="Google Shape;966;p44"/>
              <p:cNvGrpSpPr/>
              <p:nvPr/>
            </p:nvGrpSpPr>
            <p:grpSpPr>
              <a:xfrm>
                <a:off x="0" y="-1229864"/>
                <a:ext cx="1015200" cy="206078"/>
                <a:chOff x="0" y="-1959289"/>
                <a:chExt cx="1015200" cy="206078"/>
              </a:xfrm>
            </p:grpSpPr>
            <p:sp>
              <p:nvSpPr>
                <p:cNvPr id="949" name="Google Shape;949;p44"/>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967" name="Google Shape;967;p44"/>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968" name="Google Shape;968;p44"/>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969" name="Google Shape;969;p44"/>
            <p:cNvGrpSpPr/>
            <p:nvPr/>
          </p:nvGrpSpPr>
          <p:grpSpPr>
            <a:xfrm>
              <a:off x="-715963" y="-4004"/>
              <a:ext cx="590565" cy="6862005"/>
              <a:chOff x="-715963" y="-4004"/>
              <a:chExt cx="590565" cy="6862005"/>
            </a:xfrm>
          </p:grpSpPr>
          <p:sp>
            <p:nvSpPr>
              <p:cNvPr id="970" name="Google Shape;970;p44"/>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971" name="Google Shape;971;p44"/>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972" name="Google Shape;972;p44"/>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973" name="Google Shape;973;p44"/>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974" name="Google Shape;974;p44"/>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975" name="Google Shape;975;p44"/>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976" name="Google Shape;976;p44"/>
              <p:cNvCxnSpPr>
                <a:stCxn id="977"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978" name="Google Shape;978;p44"/>
              <p:cNvCxnSpPr>
                <a:stCxn id="977"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977" name="Google Shape;977;p44"/>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979" name="Google Shape;979;p44"/>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980" name="Google Shape;980;p44"/>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981" name="Google Shape;981;p44"/>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982" name="Google Shape;982;p44"/>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983" name="Google Shape;983;p44"/>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984" name="Google Shape;984;p44"/>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grpSp>
        <p:nvGrpSpPr>
          <p:cNvPr id="985" name="Google Shape;985;p44"/>
          <p:cNvGrpSpPr/>
          <p:nvPr/>
        </p:nvGrpSpPr>
        <p:grpSpPr>
          <a:xfrm>
            <a:off x="12252770" y="1"/>
            <a:ext cx="1165167" cy="5230535"/>
            <a:chOff x="12252770" y="1"/>
            <a:chExt cx="1165167" cy="5230535"/>
          </a:xfrm>
        </p:grpSpPr>
        <p:grpSp>
          <p:nvGrpSpPr>
            <p:cNvPr id="986" name="Google Shape;986;p44"/>
            <p:cNvGrpSpPr/>
            <p:nvPr/>
          </p:nvGrpSpPr>
          <p:grpSpPr>
            <a:xfrm>
              <a:off x="12252770" y="1"/>
              <a:ext cx="409071" cy="3254927"/>
              <a:chOff x="12252770" y="1"/>
              <a:chExt cx="588588" cy="4683318"/>
            </a:xfrm>
          </p:grpSpPr>
          <p:sp>
            <p:nvSpPr>
              <p:cNvPr id="987" name="Google Shape;987;p44"/>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988" name="Google Shape;988;p44"/>
              <p:cNvGrpSpPr/>
              <p:nvPr/>
            </p:nvGrpSpPr>
            <p:grpSpPr>
              <a:xfrm>
                <a:off x="12326727" y="84822"/>
                <a:ext cx="440675" cy="4513676"/>
                <a:chOff x="12316858" y="92947"/>
                <a:chExt cx="440675" cy="4513676"/>
              </a:xfrm>
            </p:grpSpPr>
            <p:grpSp>
              <p:nvGrpSpPr>
                <p:cNvPr id="989" name="Google Shape;989;p44"/>
                <p:cNvGrpSpPr/>
                <p:nvPr/>
              </p:nvGrpSpPr>
              <p:grpSpPr>
                <a:xfrm>
                  <a:off x="12316858" y="92947"/>
                  <a:ext cx="440675" cy="1322025"/>
                  <a:chOff x="12316858" y="92947"/>
                  <a:chExt cx="440675" cy="1322025"/>
                </a:xfrm>
              </p:grpSpPr>
              <p:sp>
                <p:nvSpPr>
                  <p:cNvPr id="990" name="Google Shape;990;p44"/>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1" name="Google Shape;991;p44"/>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2" name="Google Shape;992;p44"/>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93" name="Google Shape;993;p44"/>
                <p:cNvGrpSpPr/>
                <p:nvPr/>
              </p:nvGrpSpPr>
              <p:grpSpPr>
                <a:xfrm>
                  <a:off x="12316858" y="1468435"/>
                  <a:ext cx="440675" cy="1322025"/>
                  <a:chOff x="12316858" y="1600866"/>
                  <a:chExt cx="440675" cy="1322025"/>
                </a:xfrm>
              </p:grpSpPr>
              <p:sp>
                <p:nvSpPr>
                  <p:cNvPr id="994" name="Google Shape;994;p44"/>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5" name="Google Shape;995;p44"/>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6" name="Google Shape;996;p44"/>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97" name="Google Shape;997;p44"/>
                <p:cNvGrpSpPr/>
                <p:nvPr/>
              </p:nvGrpSpPr>
              <p:grpSpPr>
                <a:xfrm>
                  <a:off x="12316858" y="2843923"/>
                  <a:ext cx="440675" cy="1762700"/>
                  <a:chOff x="12316858" y="3201732"/>
                  <a:chExt cx="440675" cy="1762700"/>
                </a:xfrm>
              </p:grpSpPr>
              <p:sp>
                <p:nvSpPr>
                  <p:cNvPr id="998" name="Google Shape;998;p44"/>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9" name="Google Shape;999;p44"/>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0" name="Google Shape;1000;p44"/>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1" name="Google Shape;1001;p44"/>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1002" name="Google Shape;1002;p44"/>
            <p:cNvSpPr txBox="1"/>
            <p:nvPr/>
          </p:nvSpPr>
          <p:spPr>
            <a:xfrm>
              <a:off x="12252771" y="3429000"/>
              <a:ext cx="1127661" cy="1801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p:txBody>
        </p:sp>
        <p:grpSp>
          <p:nvGrpSpPr>
            <p:cNvPr id="1003" name="Google Shape;1003;p44"/>
            <p:cNvGrpSpPr/>
            <p:nvPr/>
          </p:nvGrpSpPr>
          <p:grpSpPr>
            <a:xfrm>
              <a:off x="12610441" y="194994"/>
              <a:ext cx="807496" cy="955972"/>
              <a:chOff x="12610441" y="212086"/>
              <a:chExt cx="807496" cy="955972"/>
            </a:xfrm>
          </p:grpSpPr>
          <p:cxnSp>
            <p:nvCxnSpPr>
              <p:cNvPr id="1004" name="Google Shape;1004;p44"/>
              <p:cNvCxnSpPr/>
              <p:nvPr/>
            </p:nvCxnSpPr>
            <p:spPr>
              <a:xfrm>
                <a:off x="12610441" y="212088"/>
                <a:ext cx="12700" cy="95597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1005" name="Google Shape;1005;p44"/>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tel og bilde">
  <p:cSld name="Tittel og bilde">
    <p:spTree>
      <p:nvGrpSpPr>
        <p:cNvPr id="1" name="Shape 1006"/>
        <p:cNvGrpSpPr/>
        <p:nvPr/>
      </p:nvGrpSpPr>
      <p:grpSpPr>
        <a:xfrm>
          <a:off x="0" y="0"/>
          <a:ext cx="0" cy="0"/>
          <a:chOff x="0" y="0"/>
          <a:chExt cx="0" cy="0"/>
        </a:xfrm>
      </p:grpSpPr>
      <p:sp>
        <p:nvSpPr>
          <p:cNvPr id="1007" name="Google Shape;1007;p45"/>
          <p:cNvSpPr>
            <a:spLocks noGrp="1"/>
          </p:cNvSpPr>
          <p:nvPr>
            <p:ph type="pic" idx="2"/>
          </p:nvPr>
        </p:nvSpPr>
        <p:spPr>
          <a:xfrm>
            <a:off x="0" y="0"/>
            <a:ext cx="12193200" cy="6858000"/>
          </a:xfrm>
          <a:prstGeom prst="rect">
            <a:avLst/>
          </a:prstGeom>
          <a:noFill/>
          <a:ln>
            <a:noFill/>
          </a:ln>
        </p:spPr>
      </p:sp>
      <p:sp>
        <p:nvSpPr>
          <p:cNvPr id="1008" name="Google Shape;1008;p45"/>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9" name="Google Shape;1009;p45"/>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45"/>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1" name="Google Shape;1011;p45"/>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1012" name="Google Shape;1012;p45"/>
          <p:cNvSpPr txBox="1">
            <a:spLocks noGrp="1"/>
          </p:cNvSpPr>
          <p:nvPr>
            <p:ph type="body" idx="1"/>
          </p:nvPr>
        </p:nvSpPr>
        <p:spPr>
          <a:xfrm>
            <a:off x="331200" y="6296400"/>
            <a:ext cx="687600" cy="360000"/>
          </a:xfrm>
          <a:prstGeom prst="rect">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Clr>
                <a:schemeClr val="lt1"/>
              </a:buClr>
              <a:buSzPts val="100"/>
              <a:buFont typeface="Arial"/>
              <a:buNone/>
              <a:defRPr sz="100">
                <a:solidFill>
                  <a:schemeClr val="lt1"/>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13" name="Google Shape;1013;p45"/>
          <p:cNvGrpSpPr/>
          <p:nvPr/>
        </p:nvGrpSpPr>
        <p:grpSpPr>
          <a:xfrm>
            <a:off x="0" y="-1306644"/>
            <a:ext cx="12194000" cy="1075437"/>
            <a:chOff x="-800" y="-1229864"/>
            <a:chExt cx="12194000" cy="1075437"/>
          </a:xfrm>
        </p:grpSpPr>
        <p:grpSp>
          <p:nvGrpSpPr>
            <p:cNvPr id="1014" name="Google Shape;1014;p45"/>
            <p:cNvGrpSpPr/>
            <p:nvPr/>
          </p:nvGrpSpPr>
          <p:grpSpPr>
            <a:xfrm>
              <a:off x="0" y="-320124"/>
              <a:ext cx="12192000" cy="165600"/>
              <a:chOff x="0" y="-413084"/>
              <a:chExt cx="12192000" cy="206078"/>
            </a:xfrm>
          </p:grpSpPr>
          <p:sp>
            <p:nvSpPr>
              <p:cNvPr id="1015" name="Google Shape;1015;p45"/>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16" name="Google Shape;1016;p45"/>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17" name="Google Shape;1017;p45"/>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18" name="Google Shape;1018;p45"/>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19" name="Google Shape;1019;p45"/>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20" name="Google Shape;1020;p45"/>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1021" name="Google Shape;1021;p45"/>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022" name="Google Shape;1022;p45"/>
            <p:cNvCxnSpPr>
              <a:stCxn id="1023"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1024" name="Google Shape;1024;p45"/>
            <p:cNvCxnSpPr>
              <a:stCxn id="1025"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1026" name="Google Shape;1026;p45"/>
            <p:cNvCxnSpPr>
              <a:stCxn id="1027"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1028" name="Google Shape;1028;p45"/>
            <p:cNvCxnSpPr>
              <a:stCxn id="1029"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1030" name="Google Shape;1030;p45"/>
            <p:cNvCxnSpPr>
              <a:stCxn id="1031"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1032" name="Google Shape;1032;p45"/>
            <p:cNvCxnSpPr>
              <a:stCxn id="1033"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1034" name="Google Shape;1034;p45"/>
            <p:cNvGrpSpPr/>
            <p:nvPr/>
          </p:nvGrpSpPr>
          <p:grpSpPr>
            <a:xfrm>
              <a:off x="0" y="-621464"/>
              <a:ext cx="12192000" cy="206078"/>
              <a:chOff x="0" y="-674874"/>
              <a:chExt cx="12192000" cy="206078"/>
            </a:xfrm>
          </p:grpSpPr>
          <p:sp>
            <p:nvSpPr>
              <p:cNvPr id="1031" name="Google Shape;1031;p45"/>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1035" name="Google Shape;1035;p45"/>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036" name="Google Shape;1036;p45"/>
            <p:cNvGrpSpPr/>
            <p:nvPr/>
          </p:nvGrpSpPr>
          <p:grpSpPr>
            <a:xfrm>
              <a:off x="0" y="-744566"/>
              <a:ext cx="10156824" cy="206078"/>
              <a:chOff x="0" y="-930144"/>
              <a:chExt cx="10156824" cy="206078"/>
            </a:xfrm>
          </p:grpSpPr>
          <p:sp>
            <p:nvSpPr>
              <p:cNvPr id="1033" name="Google Shape;1033;p45"/>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1037" name="Google Shape;1037;p45"/>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038" name="Google Shape;1038;p45"/>
            <p:cNvGrpSpPr/>
            <p:nvPr/>
          </p:nvGrpSpPr>
          <p:grpSpPr>
            <a:xfrm>
              <a:off x="0" y="-867666"/>
              <a:ext cx="8128000" cy="206078"/>
              <a:chOff x="0" y="-1191934"/>
              <a:chExt cx="8128000" cy="206078"/>
            </a:xfrm>
          </p:grpSpPr>
          <p:sp>
            <p:nvSpPr>
              <p:cNvPr id="1029" name="Google Shape;1029;p45"/>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1039" name="Google Shape;1039;p45"/>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040" name="Google Shape;1040;p45"/>
            <p:cNvGrpSpPr/>
            <p:nvPr/>
          </p:nvGrpSpPr>
          <p:grpSpPr>
            <a:xfrm>
              <a:off x="-800" y="-990766"/>
              <a:ext cx="6091200" cy="206078"/>
              <a:chOff x="0" y="-1453724"/>
              <a:chExt cx="6091200" cy="206078"/>
            </a:xfrm>
          </p:grpSpPr>
          <p:sp>
            <p:nvSpPr>
              <p:cNvPr id="1025" name="Google Shape;1025;p45"/>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041" name="Google Shape;1041;p45"/>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042" name="Google Shape;1042;p45"/>
            <p:cNvGrpSpPr/>
            <p:nvPr/>
          </p:nvGrpSpPr>
          <p:grpSpPr>
            <a:xfrm>
              <a:off x="0" y="-1113866"/>
              <a:ext cx="4060800" cy="206078"/>
              <a:chOff x="0" y="-1715514"/>
              <a:chExt cx="4060800" cy="206078"/>
            </a:xfrm>
          </p:grpSpPr>
          <p:sp>
            <p:nvSpPr>
              <p:cNvPr id="1023" name="Google Shape;1023;p45"/>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043" name="Google Shape;1043;p45"/>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044" name="Google Shape;1044;p45"/>
            <p:cNvGrpSpPr/>
            <p:nvPr/>
          </p:nvGrpSpPr>
          <p:grpSpPr>
            <a:xfrm>
              <a:off x="0" y="-1229864"/>
              <a:ext cx="1015200" cy="206078"/>
              <a:chOff x="0" y="-1959289"/>
              <a:chExt cx="1015200" cy="206078"/>
            </a:xfrm>
          </p:grpSpPr>
          <p:sp>
            <p:nvSpPr>
              <p:cNvPr id="1027" name="Google Shape;1027;p45"/>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1045" name="Google Shape;1045;p45"/>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1046" name="Google Shape;1046;p45"/>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1047" name="Google Shape;1047;p45"/>
          <p:cNvGrpSpPr/>
          <p:nvPr/>
        </p:nvGrpSpPr>
        <p:grpSpPr>
          <a:xfrm>
            <a:off x="-715163" y="-4004"/>
            <a:ext cx="590565" cy="6862005"/>
            <a:chOff x="-715963" y="-4004"/>
            <a:chExt cx="590565" cy="6862005"/>
          </a:xfrm>
        </p:grpSpPr>
        <p:sp>
          <p:nvSpPr>
            <p:cNvPr id="1048" name="Google Shape;1048;p45"/>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1049" name="Google Shape;1049;p45"/>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50" name="Google Shape;1050;p45"/>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51" name="Google Shape;1051;p45"/>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1052" name="Google Shape;1052;p45"/>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053" name="Google Shape;1053;p45"/>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1054" name="Google Shape;1054;p45"/>
            <p:cNvCxnSpPr>
              <a:stCxn id="1055"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1056" name="Google Shape;1056;p45"/>
            <p:cNvCxnSpPr>
              <a:stCxn id="1055"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1055" name="Google Shape;1055;p45"/>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057" name="Google Shape;1057;p45"/>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1058" name="Google Shape;1058;p45"/>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059" name="Google Shape;1059;p45"/>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1060" name="Google Shape;1060;p45"/>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061" name="Google Shape;1061;p45"/>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1062" name="Google Shape;1062;p45"/>
          <p:cNvSpPr txBox="1"/>
          <p:nvPr/>
        </p:nvSpPr>
        <p:spPr>
          <a:xfrm>
            <a:off x="0" y="-213030"/>
            <a:ext cx="3068662"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2018 / Innholdssider / positiv</a:t>
            </a:r>
            <a:endParaRPr/>
          </a:p>
        </p:txBody>
      </p:sp>
      <p:grpSp>
        <p:nvGrpSpPr>
          <p:cNvPr id="1063" name="Google Shape;1063;p45"/>
          <p:cNvGrpSpPr/>
          <p:nvPr/>
        </p:nvGrpSpPr>
        <p:grpSpPr>
          <a:xfrm>
            <a:off x="12252770" y="1"/>
            <a:ext cx="1165167" cy="5230535"/>
            <a:chOff x="12252770" y="1"/>
            <a:chExt cx="1165167" cy="5230535"/>
          </a:xfrm>
        </p:grpSpPr>
        <p:grpSp>
          <p:nvGrpSpPr>
            <p:cNvPr id="1064" name="Google Shape;1064;p45"/>
            <p:cNvGrpSpPr/>
            <p:nvPr/>
          </p:nvGrpSpPr>
          <p:grpSpPr>
            <a:xfrm>
              <a:off x="12252770" y="1"/>
              <a:ext cx="409071" cy="3254927"/>
              <a:chOff x="12252770" y="1"/>
              <a:chExt cx="588588" cy="4683318"/>
            </a:xfrm>
          </p:grpSpPr>
          <p:sp>
            <p:nvSpPr>
              <p:cNvPr id="1065" name="Google Shape;1065;p45"/>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066" name="Google Shape;1066;p45"/>
              <p:cNvGrpSpPr/>
              <p:nvPr/>
            </p:nvGrpSpPr>
            <p:grpSpPr>
              <a:xfrm>
                <a:off x="12326727" y="84822"/>
                <a:ext cx="440675" cy="4513676"/>
                <a:chOff x="12316858" y="92947"/>
                <a:chExt cx="440675" cy="4513676"/>
              </a:xfrm>
            </p:grpSpPr>
            <p:grpSp>
              <p:nvGrpSpPr>
                <p:cNvPr id="1067" name="Google Shape;1067;p45"/>
                <p:cNvGrpSpPr/>
                <p:nvPr/>
              </p:nvGrpSpPr>
              <p:grpSpPr>
                <a:xfrm>
                  <a:off x="12316858" y="92947"/>
                  <a:ext cx="440675" cy="1322025"/>
                  <a:chOff x="12316858" y="92947"/>
                  <a:chExt cx="440675" cy="1322025"/>
                </a:xfrm>
              </p:grpSpPr>
              <p:sp>
                <p:nvSpPr>
                  <p:cNvPr id="1068" name="Google Shape;1068;p45"/>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9" name="Google Shape;1069;p45"/>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70" name="Google Shape;1070;p45"/>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071" name="Google Shape;1071;p45"/>
                <p:cNvGrpSpPr/>
                <p:nvPr/>
              </p:nvGrpSpPr>
              <p:grpSpPr>
                <a:xfrm>
                  <a:off x="12316858" y="1468435"/>
                  <a:ext cx="440675" cy="1322025"/>
                  <a:chOff x="12316858" y="1600866"/>
                  <a:chExt cx="440675" cy="1322025"/>
                </a:xfrm>
              </p:grpSpPr>
              <p:sp>
                <p:nvSpPr>
                  <p:cNvPr id="1072" name="Google Shape;1072;p45"/>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73" name="Google Shape;1073;p45"/>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74" name="Google Shape;1074;p45"/>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075" name="Google Shape;1075;p45"/>
                <p:cNvGrpSpPr/>
                <p:nvPr/>
              </p:nvGrpSpPr>
              <p:grpSpPr>
                <a:xfrm>
                  <a:off x="12316858" y="2843923"/>
                  <a:ext cx="440675" cy="1762700"/>
                  <a:chOff x="12316858" y="3201732"/>
                  <a:chExt cx="440675" cy="1762700"/>
                </a:xfrm>
              </p:grpSpPr>
              <p:sp>
                <p:nvSpPr>
                  <p:cNvPr id="1076" name="Google Shape;1076;p45"/>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77" name="Google Shape;1077;p45"/>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78" name="Google Shape;1078;p45"/>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79" name="Google Shape;1079;p45"/>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1080" name="Google Shape;1080;p45"/>
            <p:cNvSpPr txBox="1"/>
            <p:nvPr/>
          </p:nvSpPr>
          <p:spPr>
            <a:xfrm>
              <a:off x="12252771" y="3429000"/>
              <a:ext cx="1127661" cy="1801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p:txBody>
        </p:sp>
        <p:grpSp>
          <p:nvGrpSpPr>
            <p:cNvPr id="1081" name="Google Shape;1081;p45"/>
            <p:cNvGrpSpPr/>
            <p:nvPr/>
          </p:nvGrpSpPr>
          <p:grpSpPr>
            <a:xfrm>
              <a:off x="12610441" y="194994"/>
              <a:ext cx="807496" cy="955972"/>
              <a:chOff x="12610441" y="212086"/>
              <a:chExt cx="807496" cy="955972"/>
            </a:xfrm>
          </p:grpSpPr>
          <p:cxnSp>
            <p:nvCxnSpPr>
              <p:cNvPr id="1082" name="Google Shape;1082;p45"/>
              <p:cNvCxnSpPr/>
              <p:nvPr/>
            </p:nvCxnSpPr>
            <p:spPr>
              <a:xfrm>
                <a:off x="12610441" y="212088"/>
                <a:ext cx="12700" cy="95597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1083" name="Google Shape;1083;p45"/>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tel og bilde neg">
  <p:cSld name="Tittel og bilde neg">
    <p:bg>
      <p:bgPr>
        <a:solidFill>
          <a:schemeClr val="dk2"/>
        </a:solidFill>
        <a:effectLst/>
      </p:bgPr>
    </p:bg>
    <p:spTree>
      <p:nvGrpSpPr>
        <p:cNvPr id="1" name="Shape 1084"/>
        <p:cNvGrpSpPr/>
        <p:nvPr/>
      </p:nvGrpSpPr>
      <p:grpSpPr>
        <a:xfrm>
          <a:off x="0" y="0"/>
          <a:ext cx="0" cy="0"/>
          <a:chOff x="0" y="0"/>
          <a:chExt cx="0" cy="0"/>
        </a:xfrm>
      </p:grpSpPr>
      <p:sp>
        <p:nvSpPr>
          <p:cNvPr id="1085" name="Google Shape;1085;p46"/>
          <p:cNvSpPr>
            <a:spLocks noGrp="1"/>
          </p:cNvSpPr>
          <p:nvPr>
            <p:ph type="pic" idx="2"/>
          </p:nvPr>
        </p:nvSpPr>
        <p:spPr>
          <a:xfrm>
            <a:off x="0" y="0"/>
            <a:ext cx="12193200" cy="6858000"/>
          </a:xfrm>
          <a:prstGeom prst="rect">
            <a:avLst/>
          </a:prstGeom>
          <a:noFill/>
          <a:ln>
            <a:noFill/>
          </a:ln>
        </p:spPr>
      </p:sp>
      <p:sp>
        <p:nvSpPr>
          <p:cNvPr id="1086" name="Google Shape;1086;p46"/>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32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7" name="Google Shape;1087;p46"/>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8" name="Google Shape;1088;p46"/>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9" name="Google Shape;1089;p46"/>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b="0" i="0">
                <a:solidFill>
                  <a:schemeClr val="lt1"/>
                </a:solidFill>
                <a:latin typeface="Arial"/>
                <a:ea typeface="Arial"/>
                <a:cs typeface="Arial"/>
                <a:sym typeface="Arial"/>
              </a:defRPr>
            </a:lvl1pPr>
            <a:lvl2pPr marL="0" lvl="1" indent="0" algn="ctr">
              <a:spcBef>
                <a:spcPts val="0"/>
              </a:spcBef>
              <a:buNone/>
              <a:defRPr sz="900" b="0" i="0">
                <a:solidFill>
                  <a:schemeClr val="lt1"/>
                </a:solidFill>
                <a:latin typeface="Arial"/>
                <a:ea typeface="Arial"/>
                <a:cs typeface="Arial"/>
                <a:sym typeface="Arial"/>
              </a:defRPr>
            </a:lvl2pPr>
            <a:lvl3pPr marL="0" lvl="2" indent="0" algn="ctr">
              <a:spcBef>
                <a:spcPts val="0"/>
              </a:spcBef>
              <a:buNone/>
              <a:defRPr sz="900" b="0" i="0">
                <a:solidFill>
                  <a:schemeClr val="lt1"/>
                </a:solidFill>
                <a:latin typeface="Arial"/>
                <a:ea typeface="Arial"/>
                <a:cs typeface="Arial"/>
                <a:sym typeface="Arial"/>
              </a:defRPr>
            </a:lvl3pPr>
            <a:lvl4pPr marL="0" lvl="3" indent="0" algn="ctr">
              <a:spcBef>
                <a:spcPts val="0"/>
              </a:spcBef>
              <a:buNone/>
              <a:defRPr sz="900" b="0" i="0">
                <a:solidFill>
                  <a:schemeClr val="lt1"/>
                </a:solidFill>
                <a:latin typeface="Arial"/>
                <a:ea typeface="Arial"/>
                <a:cs typeface="Arial"/>
                <a:sym typeface="Arial"/>
              </a:defRPr>
            </a:lvl4pPr>
            <a:lvl5pPr marL="0" lvl="4" indent="0" algn="ctr">
              <a:spcBef>
                <a:spcPts val="0"/>
              </a:spcBef>
              <a:buNone/>
              <a:defRPr sz="900" b="0" i="0">
                <a:solidFill>
                  <a:schemeClr val="lt1"/>
                </a:solidFill>
                <a:latin typeface="Arial"/>
                <a:ea typeface="Arial"/>
                <a:cs typeface="Arial"/>
                <a:sym typeface="Arial"/>
              </a:defRPr>
            </a:lvl5pPr>
            <a:lvl6pPr marL="0" lvl="5" indent="0" algn="ctr">
              <a:spcBef>
                <a:spcPts val="0"/>
              </a:spcBef>
              <a:buNone/>
              <a:defRPr sz="900" b="0" i="0">
                <a:solidFill>
                  <a:schemeClr val="lt1"/>
                </a:solidFill>
                <a:latin typeface="Arial"/>
                <a:ea typeface="Arial"/>
                <a:cs typeface="Arial"/>
                <a:sym typeface="Arial"/>
              </a:defRPr>
            </a:lvl6pPr>
            <a:lvl7pPr marL="0" lvl="6" indent="0" algn="ctr">
              <a:spcBef>
                <a:spcPts val="0"/>
              </a:spcBef>
              <a:buNone/>
              <a:defRPr sz="900" b="0" i="0">
                <a:solidFill>
                  <a:schemeClr val="lt1"/>
                </a:solidFill>
                <a:latin typeface="Arial"/>
                <a:ea typeface="Arial"/>
                <a:cs typeface="Arial"/>
                <a:sym typeface="Arial"/>
              </a:defRPr>
            </a:lvl7pPr>
            <a:lvl8pPr marL="0" lvl="7" indent="0" algn="ctr">
              <a:spcBef>
                <a:spcPts val="0"/>
              </a:spcBef>
              <a:buNone/>
              <a:defRPr sz="900" b="0" i="0">
                <a:solidFill>
                  <a:schemeClr val="lt1"/>
                </a:solidFill>
                <a:latin typeface="Arial"/>
                <a:ea typeface="Arial"/>
                <a:cs typeface="Arial"/>
                <a:sym typeface="Arial"/>
              </a:defRPr>
            </a:lvl8pPr>
            <a:lvl9pPr marL="0" lvl="8" indent="0" algn="ctr">
              <a:spcBef>
                <a:spcPts val="0"/>
              </a:spcBef>
              <a:buNone/>
              <a:defRPr sz="900" b="0"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o-NO"/>
              <a:t>‹#›</a:t>
            </a:fld>
            <a:endParaRPr/>
          </a:p>
        </p:txBody>
      </p:sp>
      <p:grpSp>
        <p:nvGrpSpPr>
          <p:cNvPr id="1090" name="Google Shape;1090;p46"/>
          <p:cNvGrpSpPr/>
          <p:nvPr/>
        </p:nvGrpSpPr>
        <p:grpSpPr>
          <a:xfrm>
            <a:off x="-800" y="-1306644"/>
            <a:ext cx="12194000" cy="1075437"/>
            <a:chOff x="-800" y="-1229864"/>
            <a:chExt cx="12194000" cy="1075437"/>
          </a:xfrm>
        </p:grpSpPr>
        <p:grpSp>
          <p:nvGrpSpPr>
            <p:cNvPr id="1091" name="Google Shape;1091;p46"/>
            <p:cNvGrpSpPr/>
            <p:nvPr/>
          </p:nvGrpSpPr>
          <p:grpSpPr>
            <a:xfrm>
              <a:off x="0" y="-320124"/>
              <a:ext cx="12192000" cy="165600"/>
              <a:chOff x="0" y="-413084"/>
              <a:chExt cx="12192000" cy="206078"/>
            </a:xfrm>
          </p:grpSpPr>
          <p:sp>
            <p:nvSpPr>
              <p:cNvPr id="1092" name="Google Shape;1092;p46"/>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93" name="Google Shape;1093;p46"/>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94" name="Google Shape;1094;p46"/>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95" name="Google Shape;1095;p46"/>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96" name="Google Shape;1096;p46"/>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097" name="Google Shape;1097;p46"/>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1098" name="Google Shape;1098;p46"/>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099" name="Google Shape;1099;p46"/>
            <p:cNvCxnSpPr>
              <a:stCxn id="1100"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1101" name="Google Shape;1101;p46"/>
            <p:cNvCxnSpPr>
              <a:stCxn id="1102"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1103" name="Google Shape;1103;p46"/>
            <p:cNvCxnSpPr>
              <a:stCxn id="1104"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1105" name="Google Shape;1105;p46"/>
            <p:cNvCxnSpPr>
              <a:stCxn id="1106"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1107" name="Google Shape;1107;p46"/>
            <p:cNvCxnSpPr>
              <a:stCxn id="1108"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1109" name="Google Shape;1109;p46"/>
            <p:cNvCxnSpPr>
              <a:stCxn id="1110"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1111" name="Google Shape;1111;p46"/>
            <p:cNvGrpSpPr/>
            <p:nvPr/>
          </p:nvGrpSpPr>
          <p:grpSpPr>
            <a:xfrm>
              <a:off x="0" y="-621464"/>
              <a:ext cx="12192000" cy="206078"/>
              <a:chOff x="0" y="-674874"/>
              <a:chExt cx="12192000" cy="206078"/>
            </a:xfrm>
          </p:grpSpPr>
          <p:sp>
            <p:nvSpPr>
              <p:cNvPr id="1108" name="Google Shape;1108;p46"/>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1112" name="Google Shape;1112;p46"/>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13" name="Google Shape;1113;p46"/>
            <p:cNvGrpSpPr/>
            <p:nvPr/>
          </p:nvGrpSpPr>
          <p:grpSpPr>
            <a:xfrm>
              <a:off x="0" y="-744566"/>
              <a:ext cx="10156824" cy="206078"/>
              <a:chOff x="0" y="-930144"/>
              <a:chExt cx="10156824" cy="206078"/>
            </a:xfrm>
          </p:grpSpPr>
          <p:sp>
            <p:nvSpPr>
              <p:cNvPr id="1110" name="Google Shape;1110;p46"/>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1114" name="Google Shape;1114;p46"/>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15" name="Google Shape;1115;p46"/>
            <p:cNvGrpSpPr/>
            <p:nvPr/>
          </p:nvGrpSpPr>
          <p:grpSpPr>
            <a:xfrm>
              <a:off x="0" y="-867666"/>
              <a:ext cx="8128000" cy="206078"/>
              <a:chOff x="0" y="-1191934"/>
              <a:chExt cx="8128000" cy="206078"/>
            </a:xfrm>
          </p:grpSpPr>
          <p:sp>
            <p:nvSpPr>
              <p:cNvPr id="1106" name="Google Shape;1106;p46"/>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1116" name="Google Shape;1116;p46"/>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17" name="Google Shape;1117;p46"/>
            <p:cNvGrpSpPr/>
            <p:nvPr/>
          </p:nvGrpSpPr>
          <p:grpSpPr>
            <a:xfrm>
              <a:off x="-800" y="-990766"/>
              <a:ext cx="6091200" cy="206078"/>
              <a:chOff x="0" y="-1453724"/>
              <a:chExt cx="6091200" cy="206078"/>
            </a:xfrm>
          </p:grpSpPr>
          <p:sp>
            <p:nvSpPr>
              <p:cNvPr id="1102" name="Google Shape;1102;p46"/>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118" name="Google Shape;1118;p46"/>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19" name="Google Shape;1119;p46"/>
            <p:cNvGrpSpPr/>
            <p:nvPr/>
          </p:nvGrpSpPr>
          <p:grpSpPr>
            <a:xfrm>
              <a:off x="0" y="-1113866"/>
              <a:ext cx="4060800" cy="206078"/>
              <a:chOff x="0" y="-1715514"/>
              <a:chExt cx="4060800" cy="206078"/>
            </a:xfrm>
          </p:grpSpPr>
          <p:sp>
            <p:nvSpPr>
              <p:cNvPr id="1100" name="Google Shape;1100;p46"/>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120" name="Google Shape;1120;p46"/>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21" name="Google Shape;1121;p46"/>
            <p:cNvGrpSpPr/>
            <p:nvPr/>
          </p:nvGrpSpPr>
          <p:grpSpPr>
            <a:xfrm>
              <a:off x="0" y="-1229864"/>
              <a:ext cx="1015200" cy="206078"/>
              <a:chOff x="0" y="-1959289"/>
              <a:chExt cx="1015200" cy="206078"/>
            </a:xfrm>
          </p:grpSpPr>
          <p:sp>
            <p:nvSpPr>
              <p:cNvPr id="1104" name="Google Shape;1104;p46"/>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1122" name="Google Shape;1122;p46"/>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1123" name="Google Shape;1123;p46"/>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1124" name="Google Shape;1124;p46"/>
          <p:cNvGrpSpPr/>
          <p:nvPr/>
        </p:nvGrpSpPr>
        <p:grpSpPr>
          <a:xfrm>
            <a:off x="-715963" y="-4004"/>
            <a:ext cx="590565" cy="6862005"/>
            <a:chOff x="-715963" y="-4004"/>
            <a:chExt cx="590565" cy="6862005"/>
          </a:xfrm>
        </p:grpSpPr>
        <p:sp>
          <p:nvSpPr>
            <p:cNvPr id="1125" name="Google Shape;1125;p46"/>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1126" name="Google Shape;1126;p46"/>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127" name="Google Shape;1127;p46"/>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128" name="Google Shape;1128;p46"/>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1129" name="Google Shape;1129;p46"/>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130" name="Google Shape;1130;p46"/>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1131" name="Google Shape;1131;p46"/>
            <p:cNvCxnSpPr>
              <a:stCxn id="1132"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1133" name="Google Shape;1133;p46"/>
            <p:cNvCxnSpPr>
              <a:stCxn id="1132"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1132" name="Google Shape;1132;p46"/>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134" name="Google Shape;1134;p46"/>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1135" name="Google Shape;1135;p46"/>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136" name="Google Shape;1136;p46"/>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1137" name="Google Shape;1137;p46"/>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138" name="Google Shape;1138;p46"/>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1139" name="Google Shape;1139;p46"/>
          <p:cNvSpPr txBox="1">
            <a:spLocks noGrp="1"/>
          </p:cNvSpPr>
          <p:nvPr>
            <p:ph type="body" idx="1"/>
          </p:nvPr>
        </p:nvSpPr>
        <p:spPr>
          <a:xfrm>
            <a:off x="331200" y="6296400"/>
            <a:ext cx="687600" cy="360000"/>
          </a:xfrm>
          <a:prstGeom prst="rect">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Clr>
                <a:schemeClr val="lt1"/>
              </a:buClr>
              <a:buSzPts val="100"/>
              <a:buFont typeface="Arial"/>
              <a:buNone/>
              <a:defRPr sz="100">
                <a:solidFill>
                  <a:schemeClr val="lt1"/>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0" name="Google Shape;1140;p46"/>
          <p:cNvSpPr txBox="1"/>
          <p:nvPr/>
        </p:nvSpPr>
        <p:spPr>
          <a:xfrm>
            <a:off x="0" y="-213030"/>
            <a:ext cx="3068662"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2018 / Innholdssider / negativ</a:t>
            </a:r>
            <a:endParaRPr/>
          </a:p>
        </p:txBody>
      </p:sp>
      <p:grpSp>
        <p:nvGrpSpPr>
          <p:cNvPr id="1141" name="Google Shape;1141;p46"/>
          <p:cNvGrpSpPr/>
          <p:nvPr/>
        </p:nvGrpSpPr>
        <p:grpSpPr>
          <a:xfrm>
            <a:off x="12252770" y="1"/>
            <a:ext cx="1165167" cy="5230535"/>
            <a:chOff x="12252770" y="1"/>
            <a:chExt cx="1165167" cy="5230535"/>
          </a:xfrm>
        </p:grpSpPr>
        <p:grpSp>
          <p:nvGrpSpPr>
            <p:cNvPr id="1142" name="Google Shape;1142;p46"/>
            <p:cNvGrpSpPr/>
            <p:nvPr/>
          </p:nvGrpSpPr>
          <p:grpSpPr>
            <a:xfrm>
              <a:off x="12252770" y="1"/>
              <a:ext cx="409071" cy="3254927"/>
              <a:chOff x="12252770" y="1"/>
              <a:chExt cx="588588" cy="4683318"/>
            </a:xfrm>
          </p:grpSpPr>
          <p:sp>
            <p:nvSpPr>
              <p:cNvPr id="1143" name="Google Shape;1143;p46"/>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44" name="Google Shape;1144;p46"/>
              <p:cNvGrpSpPr/>
              <p:nvPr/>
            </p:nvGrpSpPr>
            <p:grpSpPr>
              <a:xfrm>
                <a:off x="12326727" y="84822"/>
                <a:ext cx="440675" cy="4513676"/>
                <a:chOff x="12316858" y="92947"/>
                <a:chExt cx="440675" cy="4513676"/>
              </a:xfrm>
            </p:grpSpPr>
            <p:grpSp>
              <p:nvGrpSpPr>
                <p:cNvPr id="1145" name="Google Shape;1145;p46"/>
                <p:cNvGrpSpPr/>
                <p:nvPr/>
              </p:nvGrpSpPr>
              <p:grpSpPr>
                <a:xfrm>
                  <a:off x="12316858" y="92947"/>
                  <a:ext cx="440675" cy="1322025"/>
                  <a:chOff x="12316858" y="92947"/>
                  <a:chExt cx="440675" cy="1322025"/>
                </a:xfrm>
              </p:grpSpPr>
              <p:sp>
                <p:nvSpPr>
                  <p:cNvPr id="1146" name="Google Shape;1146;p46"/>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7" name="Google Shape;1147;p46"/>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8" name="Google Shape;1148;p46"/>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149" name="Google Shape;1149;p46"/>
                <p:cNvGrpSpPr/>
                <p:nvPr/>
              </p:nvGrpSpPr>
              <p:grpSpPr>
                <a:xfrm>
                  <a:off x="12316858" y="1468435"/>
                  <a:ext cx="440675" cy="1322025"/>
                  <a:chOff x="12316858" y="1600866"/>
                  <a:chExt cx="440675" cy="1322025"/>
                </a:xfrm>
              </p:grpSpPr>
              <p:sp>
                <p:nvSpPr>
                  <p:cNvPr id="1150" name="Google Shape;1150;p46"/>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1" name="Google Shape;1151;p46"/>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2" name="Google Shape;1152;p46"/>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153" name="Google Shape;1153;p46"/>
                <p:cNvGrpSpPr/>
                <p:nvPr/>
              </p:nvGrpSpPr>
              <p:grpSpPr>
                <a:xfrm>
                  <a:off x="12316858" y="2843923"/>
                  <a:ext cx="440675" cy="1762700"/>
                  <a:chOff x="12316858" y="3201732"/>
                  <a:chExt cx="440675" cy="1762700"/>
                </a:xfrm>
              </p:grpSpPr>
              <p:sp>
                <p:nvSpPr>
                  <p:cNvPr id="1154" name="Google Shape;1154;p46"/>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5" name="Google Shape;1155;p46"/>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6" name="Google Shape;1156;p46"/>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7" name="Google Shape;1157;p46"/>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1158" name="Google Shape;1158;p46"/>
            <p:cNvSpPr txBox="1"/>
            <p:nvPr/>
          </p:nvSpPr>
          <p:spPr>
            <a:xfrm>
              <a:off x="12252771" y="3429000"/>
              <a:ext cx="1127661" cy="1801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p:txBody>
        </p:sp>
        <p:grpSp>
          <p:nvGrpSpPr>
            <p:cNvPr id="1159" name="Google Shape;1159;p46"/>
            <p:cNvGrpSpPr/>
            <p:nvPr/>
          </p:nvGrpSpPr>
          <p:grpSpPr>
            <a:xfrm>
              <a:off x="12610441" y="194994"/>
              <a:ext cx="807496" cy="955972"/>
              <a:chOff x="12610441" y="212086"/>
              <a:chExt cx="807496" cy="955972"/>
            </a:xfrm>
          </p:grpSpPr>
          <p:cxnSp>
            <p:nvCxnSpPr>
              <p:cNvPr id="1160" name="Google Shape;1160;p46"/>
              <p:cNvCxnSpPr/>
              <p:nvPr/>
            </p:nvCxnSpPr>
            <p:spPr>
              <a:xfrm>
                <a:off x="12610441" y="212088"/>
                <a:ext cx="12700" cy="95597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1161" name="Google Shape;1161;p46"/>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ilde">
  <p:cSld name="Bilde">
    <p:spTree>
      <p:nvGrpSpPr>
        <p:cNvPr id="1" name="Shape 1162"/>
        <p:cNvGrpSpPr/>
        <p:nvPr/>
      </p:nvGrpSpPr>
      <p:grpSpPr>
        <a:xfrm>
          <a:off x="0" y="0"/>
          <a:ext cx="0" cy="0"/>
          <a:chOff x="0" y="0"/>
          <a:chExt cx="0" cy="0"/>
        </a:xfrm>
      </p:grpSpPr>
      <p:sp>
        <p:nvSpPr>
          <p:cNvPr id="1163" name="Google Shape;1163;p47"/>
          <p:cNvSpPr>
            <a:spLocks noGrp="1"/>
          </p:cNvSpPr>
          <p:nvPr>
            <p:ph type="pic" idx="2"/>
          </p:nvPr>
        </p:nvSpPr>
        <p:spPr>
          <a:xfrm>
            <a:off x="0" y="0"/>
            <a:ext cx="12193200" cy="6858000"/>
          </a:xfrm>
          <a:prstGeom prst="rect">
            <a:avLst/>
          </a:prstGeom>
          <a:noFill/>
          <a:ln>
            <a:noFill/>
          </a:ln>
        </p:spPr>
      </p:sp>
      <p:sp>
        <p:nvSpPr>
          <p:cNvPr id="1164" name="Google Shape;1164;p47"/>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47"/>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6" name="Google Shape;1166;p47"/>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1167" name="Google Shape;1167;p47"/>
          <p:cNvSpPr txBox="1">
            <a:spLocks noGrp="1"/>
          </p:cNvSpPr>
          <p:nvPr>
            <p:ph type="body" idx="1"/>
          </p:nvPr>
        </p:nvSpPr>
        <p:spPr>
          <a:xfrm>
            <a:off x="331200" y="6296400"/>
            <a:ext cx="687600" cy="360000"/>
          </a:xfrm>
          <a:prstGeom prst="rect">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Clr>
                <a:schemeClr val="lt1"/>
              </a:buClr>
              <a:buSzPts val="100"/>
              <a:buFont typeface="Arial"/>
              <a:buNone/>
              <a:defRPr sz="100">
                <a:solidFill>
                  <a:schemeClr val="lt1"/>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68" name="Google Shape;1168;p47"/>
          <p:cNvGrpSpPr/>
          <p:nvPr/>
        </p:nvGrpSpPr>
        <p:grpSpPr>
          <a:xfrm>
            <a:off x="-800" y="-1306644"/>
            <a:ext cx="12194000" cy="1075437"/>
            <a:chOff x="-800" y="-1229864"/>
            <a:chExt cx="12194000" cy="1075437"/>
          </a:xfrm>
        </p:grpSpPr>
        <p:grpSp>
          <p:nvGrpSpPr>
            <p:cNvPr id="1169" name="Google Shape;1169;p47"/>
            <p:cNvGrpSpPr/>
            <p:nvPr/>
          </p:nvGrpSpPr>
          <p:grpSpPr>
            <a:xfrm>
              <a:off x="0" y="-320124"/>
              <a:ext cx="12192000" cy="165600"/>
              <a:chOff x="0" y="-413084"/>
              <a:chExt cx="12192000" cy="206078"/>
            </a:xfrm>
          </p:grpSpPr>
          <p:sp>
            <p:nvSpPr>
              <p:cNvPr id="1170" name="Google Shape;1170;p47"/>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171" name="Google Shape;1171;p47"/>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172" name="Google Shape;1172;p47"/>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173" name="Google Shape;1173;p47"/>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174" name="Google Shape;1174;p47"/>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175" name="Google Shape;1175;p47"/>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1176" name="Google Shape;1176;p47"/>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177" name="Google Shape;1177;p47"/>
            <p:cNvCxnSpPr>
              <a:stCxn id="1178"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1179" name="Google Shape;1179;p47"/>
            <p:cNvCxnSpPr>
              <a:stCxn id="1180"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1181" name="Google Shape;1181;p47"/>
            <p:cNvCxnSpPr>
              <a:stCxn id="1182"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1183" name="Google Shape;1183;p47"/>
            <p:cNvCxnSpPr>
              <a:stCxn id="1184"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1185" name="Google Shape;1185;p47"/>
            <p:cNvCxnSpPr>
              <a:stCxn id="1186"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1187" name="Google Shape;1187;p47"/>
            <p:cNvCxnSpPr>
              <a:stCxn id="1188"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1189" name="Google Shape;1189;p47"/>
            <p:cNvGrpSpPr/>
            <p:nvPr/>
          </p:nvGrpSpPr>
          <p:grpSpPr>
            <a:xfrm>
              <a:off x="0" y="-621464"/>
              <a:ext cx="12192000" cy="206078"/>
              <a:chOff x="0" y="-674874"/>
              <a:chExt cx="12192000" cy="206078"/>
            </a:xfrm>
          </p:grpSpPr>
          <p:sp>
            <p:nvSpPr>
              <p:cNvPr id="1186" name="Google Shape;1186;p47"/>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1190" name="Google Shape;1190;p47"/>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91" name="Google Shape;1191;p47"/>
            <p:cNvGrpSpPr/>
            <p:nvPr/>
          </p:nvGrpSpPr>
          <p:grpSpPr>
            <a:xfrm>
              <a:off x="0" y="-744566"/>
              <a:ext cx="10156824" cy="206078"/>
              <a:chOff x="0" y="-930144"/>
              <a:chExt cx="10156824" cy="206078"/>
            </a:xfrm>
          </p:grpSpPr>
          <p:sp>
            <p:nvSpPr>
              <p:cNvPr id="1188" name="Google Shape;1188;p47"/>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1192" name="Google Shape;1192;p47"/>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93" name="Google Shape;1193;p47"/>
            <p:cNvGrpSpPr/>
            <p:nvPr/>
          </p:nvGrpSpPr>
          <p:grpSpPr>
            <a:xfrm>
              <a:off x="0" y="-867666"/>
              <a:ext cx="8128000" cy="206078"/>
              <a:chOff x="0" y="-1191934"/>
              <a:chExt cx="8128000" cy="206078"/>
            </a:xfrm>
          </p:grpSpPr>
          <p:sp>
            <p:nvSpPr>
              <p:cNvPr id="1184" name="Google Shape;1184;p47"/>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1194" name="Google Shape;1194;p47"/>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95" name="Google Shape;1195;p47"/>
            <p:cNvGrpSpPr/>
            <p:nvPr/>
          </p:nvGrpSpPr>
          <p:grpSpPr>
            <a:xfrm>
              <a:off x="-800" y="-990766"/>
              <a:ext cx="6091200" cy="206078"/>
              <a:chOff x="0" y="-1453724"/>
              <a:chExt cx="6091200" cy="206078"/>
            </a:xfrm>
          </p:grpSpPr>
          <p:sp>
            <p:nvSpPr>
              <p:cNvPr id="1180" name="Google Shape;1180;p47"/>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196" name="Google Shape;1196;p47"/>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97" name="Google Shape;1197;p47"/>
            <p:cNvGrpSpPr/>
            <p:nvPr/>
          </p:nvGrpSpPr>
          <p:grpSpPr>
            <a:xfrm>
              <a:off x="0" y="-1113866"/>
              <a:ext cx="4060800" cy="206078"/>
              <a:chOff x="0" y="-1715514"/>
              <a:chExt cx="4060800" cy="206078"/>
            </a:xfrm>
          </p:grpSpPr>
          <p:sp>
            <p:nvSpPr>
              <p:cNvPr id="1178" name="Google Shape;1178;p47"/>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198" name="Google Shape;1198;p47"/>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199" name="Google Shape;1199;p47"/>
            <p:cNvGrpSpPr/>
            <p:nvPr/>
          </p:nvGrpSpPr>
          <p:grpSpPr>
            <a:xfrm>
              <a:off x="0" y="-1229864"/>
              <a:ext cx="1015200" cy="206078"/>
              <a:chOff x="0" y="-1959289"/>
              <a:chExt cx="1015200" cy="206078"/>
            </a:xfrm>
          </p:grpSpPr>
          <p:sp>
            <p:nvSpPr>
              <p:cNvPr id="1182" name="Google Shape;1182;p47"/>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1200" name="Google Shape;1200;p47"/>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1201" name="Google Shape;1201;p47"/>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1202" name="Google Shape;1202;p47"/>
          <p:cNvGrpSpPr/>
          <p:nvPr/>
        </p:nvGrpSpPr>
        <p:grpSpPr>
          <a:xfrm>
            <a:off x="-715963" y="-4004"/>
            <a:ext cx="590565" cy="6862005"/>
            <a:chOff x="-715963" y="-4004"/>
            <a:chExt cx="590565" cy="6862005"/>
          </a:xfrm>
        </p:grpSpPr>
        <p:sp>
          <p:nvSpPr>
            <p:cNvPr id="1203" name="Google Shape;1203;p47"/>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1204" name="Google Shape;1204;p47"/>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05" name="Google Shape;1205;p47"/>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06" name="Google Shape;1206;p47"/>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1207" name="Google Shape;1207;p47"/>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208" name="Google Shape;1208;p47"/>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1209" name="Google Shape;1209;p47"/>
            <p:cNvCxnSpPr>
              <a:stCxn id="1210"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1211" name="Google Shape;1211;p47"/>
            <p:cNvCxnSpPr>
              <a:stCxn id="1210"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1210" name="Google Shape;1210;p47"/>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212" name="Google Shape;1212;p47"/>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1213" name="Google Shape;1213;p47"/>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214" name="Google Shape;1214;p47"/>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1215" name="Google Shape;1215;p47"/>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216" name="Google Shape;1216;p47"/>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1217" name="Google Shape;1217;p47"/>
          <p:cNvSpPr txBox="1"/>
          <p:nvPr/>
        </p:nvSpPr>
        <p:spPr>
          <a:xfrm>
            <a:off x="0" y="-213030"/>
            <a:ext cx="3068662"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2018 / Innholdssider / positiv</a:t>
            </a:r>
            <a:endParaRPr/>
          </a:p>
        </p:txBody>
      </p:sp>
      <p:grpSp>
        <p:nvGrpSpPr>
          <p:cNvPr id="1218" name="Google Shape;1218;p47"/>
          <p:cNvGrpSpPr/>
          <p:nvPr/>
        </p:nvGrpSpPr>
        <p:grpSpPr>
          <a:xfrm>
            <a:off x="12252770" y="1"/>
            <a:ext cx="1165167" cy="5230535"/>
            <a:chOff x="12252770" y="1"/>
            <a:chExt cx="1165167" cy="5230535"/>
          </a:xfrm>
        </p:grpSpPr>
        <p:grpSp>
          <p:nvGrpSpPr>
            <p:cNvPr id="1219" name="Google Shape;1219;p47"/>
            <p:cNvGrpSpPr/>
            <p:nvPr/>
          </p:nvGrpSpPr>
          <p:grpSpPr>
            <a:xfrm>
              <a:off x="12252770" y="1"/>
              <a:ext cx="409071" cy="3254927"/>
              <a:chOff x="12252770" y="1"/>
              <a:chExt cx="588588" cy="4683318"/>
            </a:xfrm>
          </p:grpSpPr>
          <p:sp>
            <p:nvSpPr>
              <p:cNvPr id="1220" name="Google Shape;1220;p47"/>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221" name="Google Shape;1221;p47"/>
              <p:cNvGrpSpPr/>
              <p:nvPr/>
            </p:nvGrpSpPr>
            <p:grpSpPr>
              <a:xfrm>
                <a:off x="12326727" y="84822"/>
                <a:ext cx="440675" cy="4513676"/>
                <a:chOff x="12316858" y="92947"/>
                <a:chExt cx="440675" cy="4513676"/>
              </a:xfrm>
            </p:grpSpPr>
            <p:grpSp>
              <p:nvGrpSpPr>
                <p:cNvPr id="1222" name="Google Shape;1222;p47"/>
                <p:cNvGrpSpPr/>
                <p:nvPr/>
              </p:nvGrpSpPr>
              <p:grpSpPr>
                <a:xfrm>
                  <a:off x="12316858" y="92947"/>
                  <a:ext cx="440675" cy="1322025"/>
                  <a:chOff x="12316858" y="92947"/>
                  <a:chExt cx="440675" cy="1322025"/>
                </a:xfrm>
              </p:grpSpPr>
              <p:sp>
                <p:nvSpPr>
                  <p:cNvPr id="1223" name="Google Shape;1223;p47"/>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4" name="Google Shape;1224;p47"/>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5" name="Google Shape;1225;p47"/>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226" name="Google Shape;1226;p47"/>
                <p:cNvGrpSpPr/>
                <p:nvPr/>
              </p:nvGrpSpPr>
              <p:grpSpPr>
                <a:xfrm>
                  <a:off x="12316858" y="1468435"/>
                  <a:ext cx="440675" cy="1322025"/>
                  <a:chOff x="12316858" y="1600866"/>
                  <a:chExt cx="440675" cy="1322025"/>
                </a:xfrm>
              </p:grpSpPr>
              <p:sp>
                <p:nvSpPr>
                  <p:cNvPr id="1227" name="Google Shape;1227;p47"/>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8" name="Google Shape;1228;p47"/>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9" name="Google Shape;1229;p47"/>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230" name="Google Shape;1230;p47"/>
                <p:cNvGrpSpPr/>
                <p:nvPr/>
              </p:nvGrpSpPr>
              <p:grpSpPr>
                <a:xfrm>
                  <a:off x="12316858" y="2843923"/>
                  <a:ext cx="440675" cy="1762700"/>
                  <a:chOff x="12316858" y="3201732"/>
                  <a:chExt cx="440675" cy="1762700"/>
                </a:xfrm>
              </p:grpSpPr>
              <p:sp>
                <p:nvSpPr>
                  <p:cNvPr id="1231" name="Google Shape;1231;p47"/>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32" name="Google Shape;1232;p47"/>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33" name="Google Shape;1233;p47"/>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34" name="Google Shape;1234;p47"/>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1235" name="Google Shape;1235;p47"/>
            <p:cNvSpPr txBox="1"/>
            <p:nvPr/>
          </p:nvSpPr>
          <p:spPr>
            <a:xfrm>
              <a:off x="12252771" y="3429000"/>
              <a:ext cx="1127661" cy="1801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p:txBody>
        </p:sp>
        <p:grpSp>
          <p:nvGrpSpPr>
            <p:cNvPr id="1236" name="Google Shape;1236;p47"/>
            <p:cNvGrpSpPr/>
            <p:nvPr/>
          </p:nvGrpSpPr>
          <p:grpSpPr>
            <a:xfrm>
              <a:off x="12610441" y="194994"/>
              <a:ext cx="807496" cy="955972"/>
              <a:chOff x="12610441" y="212086"/>
              <a:chExt cx="807496" cy="955972"/>
            </a:xfrm>
          </p:grpSpPr>
          <p:cxnSp>
            <p:nvCxnSpPr>
              <p:cNvPr id="1237" name="Google Shape;1237;p47"/>
              <p:cNvCxnSpPr/>
              <p:nvPr/>
            </p:nvCxnSpPr>
            <p:spPr>
              <a:xfrm>
                <a:off x="12610441" y="212088"/>
                <a:ext cx="12700" cy="95597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1238" name="Google Shape;1238;p47"/>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lde neg">
  <p:cSld name="Bilde neg">
    <p:bg>
      <p:bgPr>
        <a:solidFill>
          <a:schemeClr val="dk2"/>
        </a:solidFill>
        <a:effectLst/>
      </p:bgPr>
    </p:bg>
    <p:spTree>
      <p:nvGrpSpPr>
        <p:cNvPr id="1" name="Shape 1239"/>
        <p:cNvGrpSpPr/>
        <p:nvPr/>
      </p:nvGrpSpPr>
      <p:grpSpPr>
        <a:xfrm>
          <a:off x="0" y="0"/>
          <a:ext cx="0" cy="0"/>
          <a:chOff x="0" y="0"/>
          <a:chExt cx="0" cy="0"/>
        </a:xfrm>
      </p:grpSpPr>
      <p:sp>
        <p:nvSpPr>
          <p:cNvPr id="1240" name="Google Shape;1240;p48"/>
          <p:cNvSpPr>
            <a:spLocks noGrp="1"/>
          </p:cNvSpPr>
          <p:nvPr>
            <p:ph type="pic" idx="2"/>
          </p:nvPr>
        </p:nvSpPr>
        <p:spPr>
          <a:xfrm>
            <a:off x="0" y="0"/>
            <a:ext cx="12193200" cy="6858000"/>
          </a:xfrm>
          <a:prstGeom prst="rect">
            <a:avLst/>
          </a:prstGeom>
          <a:noFill/>
          <a:ln>
            <a:noFill/>
          </a:ln>
        </p:spPr>
      </p:sp>
      <p:sp>
        <p:nvSpPr>
          <p:cNvPr id="1241" name="Google Shape;1241;p48"/>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2" name="Google Shape;1242;p48"/>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3" name="Google Shape;1243;p48"/>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b="0" i="0">
                <a:solidFill>
                  <a:schemeClr val="lt1"/>
                </a:solidFill>
                <a:latin typeface="Arial"/>
                <a:ea typeface="Arial"/>
                <a:cs typeface="Arial"/>
                <a:sym typeface="Arial"/>
              </a:defRPr>
            </a:lvl1pPr>
            <a:lvl2pPr marL="0" lvl="1" indent="0" algn="ctr">
              <a:spcBef>
                <a:spcPts val="0"/>
              </a:spcBef>
              <a:buNone/>
              <a:defRPr sz="900" b="0" i="0">
                <a:solidFill>
                  <a:schemeClr val="lt1"/>
                </a:solidFill>
                <a:latin typeface="Arial"/>
                <a:ea typeface="Arial"/>
                <a:cs typeface="Arial"/>
                <a:sym typeface="Arial"/>
              </a:defRPr>
            </a:lvl2pPr>
            <a:lvl3pPr marL="0" lvl="2" indent="0" algn="ctr">
              <a:spcBef>
                <a:spcPts val="0"/>
              </a:spcBef>
              <a:buNone/>
              <a:defRPr sz="900" b="0" i="0">
                <a:solidFill>
                  <a:schemeClr val="lt1"/>
                </a:solidFill>
                <a:latin typeface="Arial"/>
                <a:ea typeface="Arial"/>
                <a:cs typeface="Arial"/>
                <a:sym typeface="Arial"/>
              </a:defRPr>
            </a:lvl3pPr>
            <a:lvl4pPr marL="0" lvl="3" indent="0" algn="ctr">
              <a:spcBef>
                <a:spcPts val="0"/>
              </a:spcBef>
              <a:buNone/>
              <a:defRPr sz="900" b="0" i="0">
                <a:solidFill>
                  <a:schemeClr val="lt1"/>
                </a:solidFill>
                <a:latin typeface="Arial"/>
                <a:ea typeface="Arial"/>
                <a:cs typeface="Arial"/>
                <a:sym typeface="Arial"/>
              </a:defRPr>
            </a:lvl4pPr>
            <a:lvl5pPr marL="0" lvl="4" indent="0" algn="ctr">
              <a:spcBef>
                <a:spcPts val="0"/>
              </a:spcBef>
              <a:buNone/>
              <a:defRPr sz="900" b="0" i="0">
                <a:solidFill>
                  <a:schemeClr val="lt1"/>
                </a:solidFill>
                <a:latin typeface="Arial"/>
                <a:ea typeface="Arial"/>
                <a:cs typeface="Arial"/>
                <a:sym typeface="Arial"/>
              </a:defRPr>
            </a:lvl5pPr>
            <a:lvl6pPr marL="0" lvl="5" indent="0" algn="ctr">
              <a:spcBef>
                <a:spcPts val="0"/>
              </a:spcBef>
              <a:buNone/>
              <a:defRPr sz="900" b="0" i="0">
                <a:solidFill>
                  <a:schemeClr val="lt1"/>
                </a:solidFill>
                <a:latin typeface="Arial"/>
                <a:ea typeface="Arial"/>
                <a:cs typeface="Arial"/>
                <a:sym typeface="Arial"/>
              </a:defRPr>
            </a:lvl6pPr>
            <a:lvl7pPr marL="0" lvl="6" indent="0" algn="ctr">
              <a:spcBef>
                <a:spcPts val="0"/>
              </a:spcBef>
              <a:buNone/>
              <a:defRPr sz="900" b="0" i="0">
                <a:solidFill>
                  <a:schemeClr val="lt1"/>
                </a:solidFill>
                <a:latin typeface="Arial"/>
                <a:ea typeface="Arial"/>
                <a:cs typeface="Arial"/>
                <a:sym typeface="Arial"/>
              </a:defRPr>
            </a:lvl7pPr>
            <a:lvl8pPr marL="0" lvl="7" indent="0" algn="ctr">
              <a:spcBef>
                <a:spcPts val="0"/>
              </a:spcBef>
              <a:buNone/>
              <a:defRPr sz="900" b="0" i="0">
                <a:solidFill>
                  <a:schemeClr val="lt1"/>
                </a:solidFill>
                <a:latin typeface="Arial"/>
                <a:ea typeface="Arial"/>
                <a:cs typeface="Arial"/>
                <a:sym typeface="Arial"/>
              </a:defRPr>
            </a:lvl8pPr>
            <a:lvl9pPr marL="0" lvl="8" indent="0" algn="ctr">
              <a:spcBef>
                <a:spcPts val="0"/>
              </a:spcBef>
              <a:buNone/>
              <a:defRPr sz="900" b="0"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no-NO"/>
              <a:t>‹#›</a:t>
            </a:fld>
            <a:endParaRPr/>
          </a:p>
        </p:txBody>
      </p:sp>
      <p:grpSp>
        <p:nvGrpSpPr>
          <p:cNvPr id="1244" name="Google Shape;1244;p48"/>
          <p:cNvGrpSpPr/>
          <p:nvPr/>
        </p:nvGrpSpPr>
        <p:grpSpPr>
          <a:xfrm>
            <a:off x="-800" y="-1306644"/>
            <a:ext cx="12194000" cy="1075437"/>
            <a:chOff x="-800" y="-1229864"/>
            <a:chExt cx="12194000" cy="1075437"/>
          </a:xfrm>
        </p:grpSpPr>
        <p:grpSp>
          <p:nvGrpSpPr>
            <p:cNvPr id="1245" name="Google Shape;1245;p48"/>
            <p:cNvGrpSpPr/>
            <p:nvPr/>
          </p:nvGrpSpPr>
          <p:grpSpPr>
            <a:xfrm>
              <a:off x="0" y="-320124"/>
              <a:ext cx="12192000" cy="165600"/>
              <a:chOff x="0" y="-413084"/>
              <a:chExt cx="12192000" cy="206078"/>
            </a:xfrm>
          </p:grpSpPr>
          <p:sp>
            <p:nvSpPr>
              <p:cNvPr id="1246" name="Google Shape;1246;p48"/>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47" name="Google Shape;1247;p48"/>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48" name="Google Shape;1248;p48"/>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49" name="Google Shape;1249;p48"/>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50" name="Google Shape;1250;p48"/>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51" name="Google Shape;1251;p48"/>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1252" name="Google Shape;1252;p48"/>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253" name="Google Shape;1253;p48"/>
            <p:cNvCxnSpPr>
              <a:stCxn id="1254"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1255" name="Google Shape;1255;p48"/>
            <p:cNvCxnSpPr>
              <a:stCxn id="1256"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1257" name="Google Shape;1257;p48"/>
            <p:cNvCxnSpPr>
              <a:stCxn id="1258"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1259" name="Google Shape;1259;p48"/>
            <p:cNvCxnSpPr>
              <a:stCxn id="1260"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1261" name="Google Shape;1261;p48"/>
            <p:cNvCxnSpPr>
              <a:stCxn id="1262"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1263" name="Google Shape;1263;p48"/>
            <p:cNvCxnSpPr>
              <a:stCxn id="1264"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1265" name="Google Shape;1265;p48"/>
            <p:cNvGrpSpPr/>
            <p:nvPr/>
          </p:nvGrpSpPr>
          <p:grpSpPr>
            <a:xfrm>
              <a:off x="0" y="-621464"/>
              <a:ext cx="12192000" cy="206078"/>
              <a:chOff x="0" y="-674874"/>
              <a:chExt cx="12192000" cy="206078"/>
            </a:xfrm>
          </p:grpSpPr>
          <p:sp>
            <p:nvSpPr>
              <p:cNvPr id="1262" name="Google Shape;1262;p48"/>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1266" name="Google Shape;1266;p48"/>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267" name="Google Shape;1267;p48"/>
            <p:cNvGrpSpPr/>
            <p:nvPr/>
          </p:nvGrpSpPr>
          <p:grpSpPr>
            <a:xfrm>
              <a:off x="0" y="-744566"/>
              <a:ext cx="10156824" cy="206078"/>
              <a:chOff x="0" y="-930144"/>
              <a:chExt cx="10156824" cy="206078"/>
            </a:xfrm>
          </p:grpSpPr>
          <p:sp>
            <p:nvSpPr>
              <p:cNvPr id="1264" name="Google Shape;1264;p48"/>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1268" name="Google Shape;1268;p48"/>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269" name="Google Shape;1269;p48"/>
            <p:cNvGrpSpPr/>
            <p:nvPr/>
          </p:nvGrpSpPr>
          <p:grpSpPr>
            <a:xfrm>
              <a:off x="0" y="-867666"/>
              <a:ext cx="8128000" cy="206078"/>
              <a:chOff x="0" y="-1191934"/>
              <a:chExt cx="8128000" cy="206078"/>
            </a:xfrm>
          </p:grpSpPr>
          <p:sp>
            <p:nvSpPr>
              <p:cNvPr id="1260" name="Google Shape;1260;p48"/>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1270" name="Google Shape;1270;p48"/>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271" name="Google Shape;1271;p48"/>
            <p:cNvGrpSpPr/>
            <p:nvPr/>
          </p:nvGrpSpPr>
          <p:grpSpPr>
            <a:xfrm>
              <a:off x="-800" y="-990766"/>
              <a:ext cx="6091200" cy="206078"/>
              <a:chOff x="0" y="-1453724"/>
              <a:chExt cx="6091200" cy="206078"/>
            </a:xfrm>
          </p:grpSpPr>
          <p:sp>
            <p:nvSpPr>
              <p:cNvPr id="1256" name="Google Shape;1256;p48"/>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272" name="Google Shape;1272;p48"/>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273" name="Google Shape;1273;p48"/>
            <p:cNvGrpSpPr/>
            <p:nvPr/>
          </p:nvGrpSpPr>
          <p:grpSpPr>
            <a:xfrm>
              <a:off x="0" y="-1113866"/>
              <a:ext cx="4060800" cy="206078"/>
              <a:chOff x="0" y="-1715514"/>
              <a:chExt cx="4060800" cy="206078"/>
            </a:xfrm>
          </p:grpSpPr>
          <p:sp>
            <p:nvSpPr>
              <p:cNvPr id="1254" name="Google Shape;1254;p48"/>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274" name="Google Shape;1274;p48"/>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275" name="Google Shape;1275;p48"/>
            <p:cNvGrpSpPr/>
            <p:nvPr/>
          </p:nvGrpSpPr>
          <p:grpSpPr>
            <a:xfrm>
              <a:off x="0" y="-1229864"/>
              <a:ext cx="1015200" cy="206078"/>
              <a:chOff x="0" y="-1959289"/>
              <a:chExt cx="1015200" cy="206078"/>
            </a:xfrm>
          </p:grpSpPr>
          <p:sp>
            <p:nvSpPr>
              <p:cNvPr id="1258" name="Google Shape;1258;p48"/>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1276" name="Google Shape;1276;p48"/>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1277" name="Google Shape;1277;p48"/>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1278" name="Google Shape;1278;p48"/>
          <p:cNvGrpSpPr/>
          <p:nvPr/>
        </p:nvGrpSpPr>
        <p:grpSpPr>
          <a:xfrm>
            <a:off x="-715963" y="-4004"/>
            <a:ext cx="590565" cy="6862005"/>
            <a:chOff x="-715963" y="-4004"/>
            <a:chExt cx="590565" cy="6862005"/>
          </a:xfrm>
        </p:grpSpPr>
        <p:sp>
          <p:nvSpPr>
            <p:cNvPr id="1279" name="Google Shape;1279;p48"/>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1280" name="Google Shape;1280;p48"/>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81" name="Google Shape;1281;p48"/>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282" name="Google Shape;1282;p48"/>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1283" name="Google Shape;1283;p48"/>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284" name="Google Shape;1284;p48"/>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1285" name="Google Shape;1285;p48"/>
            <p:cNvCxnSpPr>
              <a:stCxn id="1286"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1287" name="Google Shape;1287;p48"/>
            <p:cNvCxnSpPr>
              <a:stCxn id="1286"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1286" name="Google Shape;1286;p48"/>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288" name="Google Shape;1288;p48"/>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1289" name="Google Shape;1289;p48"/>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290" name="Google Shape;1290;p48"/>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1291" name="Google Shape;1291;p48"/>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292" name="Google Shape;1292;p48"/>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1293" name="Google Shape;1293;p48"/>
          <p:cNvSpPr txBox="1">
            <a:spLocks noGrp="1"/>
          </p:cNvSpPr>
          <p:nvPr>
            <p:ph type="body" idx="1"/>
          </p:nvPr>
        </p:nvSpPr>
        <p:spPr>
          <a:xfrm>
            <a:off x="331200" y="6296400"/>
            <a:ext cx="687600" cy="360000"/>
          </a:xfrm>
          <a:prstGeom prst="rect">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Clr>
                <a:schemeClr val="lt1"/>
              </a:buClr>
              <a:buSzPts val="100"/>
              <a:buFont typeface="Arial"/>
              <a:buNone/>
              <a:defRPr sz="100">
                <a:solidFill>
                  <a:schemeClr val="lt1"/>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4" name="Google Shape;1294;p48"/>
          <p:cNvSpPr txBox="1"/>
          <p:nvPr/>
        </p:nvSpPr>
        <p:spPr>
          <a:xfrm>
            <a:off x="0" y="-213030"/>
            <a:ext cx="3068662"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2018 / Innholdssider / negativ</a:t>
            </a:r>
            <a:endParaRPr/>
          </a:p>
        </p:txBody>
      </p:sp>
      <p:grpSp>
        <p:nvGrpSpPr>
          <p:cNvPr id="1295" name="Google Shape;1295;p48"/>
          <p:cNvGrpSpPr/>
          <p:nvPr/>
        </p:nvGrpSpPr>
        <p:grpSpPr>
          <a:xfrm>
            <a:off x="12252770" y="1"/>
            <a:ext cx="1165167" cy="5230535"/>
            <a:chOff x="12252770" y="1"/>
            <a:chExt cx="1165167" cy="5230535"/>
          </a:xfrm>
        </p:grpSpPr>
        <p:grpSp>
          <p:nvGrpSpPr>
            <p:cNvPr id="1296" name="Google Shape;1296;p48"/>
            <p:cNvGrpSpPr/>
            <p:nvPr/>
          </p:nvGrpSpPr>
          <p:grpSpPr>
            <a:xfrm>
              <a:off x="12252770" y="1"/>
              <a:ext cx="409071" cy="3254927"/>
              <a:chOff x="12252770" y="1"/>
              <a:chExt cx="588588" cy="4683318"/>
            </a:xfrm>
          </p:grpSpPr>
          <p:sp>
            <p:nvSpPr>
              <p:cNvPr id="1297" name="Google Shape;1297;p48"/>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298" name="Google Shape;1298;p48"/>
              <p:cNvGrpSpPr/>
              <p:nvPr/>
            </p:nvGrpSpPr>
            <p:grpSpPr>
              <a:xfrm>
                <a:off x="12326727" y="84822"/>
                <a:ext cx="440675" cy="4513676"/>
                <a:chOff x="12316858" y="92947"/>
                <a:chExt cx="440675" cy="4513676"/>
              </a:xfrm>
            </p:grpSpPr>
            <p:grpSp>
              <p:nvGrpSpPr>
                <p:cNvPr id="1299" name="Google Shape;1299;p48"/>
                <p:cNvGrpSpPr/>
                <p:nvPr/>
              </p:nvGrpSpPr>
              <p:grpSpPr>
                <a:xfrm>
                  <a:off x="12316858" y="92947"/>
                  <a:ext cx="440675" cy="1322025"/>
                  <a:chOff x="12316858" y="92947"/>
                  <a:chExt cx="440675" cy="1322025"/>
                </a:xfrm>
              </p:grpSpPr>
              <p:sp>
                <p:nvSpPr>
                  <p:cNvPr id="1300" name="Google Shape;1300;p48"/>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1" name="Google Shape;1301;p48"/>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2" name="Google Shape;1302;p48"/>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303" name="Google Shape;1303;p48"/>
                <p:cNvGrpSpPr/>
                <p:nvPr/>
              </p:nvGrpSpPr>
              <p:grpSpPr>
                <a:xfrm>
                  <a:off x="12316858" y="1468435"/>
                  <a:ext cx="440675" cy="1322025"/>
                  <a:chOff x="12316858" y="1600866"/>
                  <a:chExt cx="440675" cy="1322025"/>
                </a:xfrm>
              </p:grpSpPr>
              <p:sp>
                <p:nvSpPr>
                  <p:cNvPr id="1304" name="Google Shape;1304;p48"/>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5" name="Google Shape;1305;p48"/>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6" name="Google Shape;1306;p48"/>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307" name="Google Shape;1307;p48"/>
                <p:cNvGrpSpPr/>
                <p:nvPr/>
              </p:nvGrpSpPr>
              <p:grpSpPr>
                <a:xfrm>
                  <a:off x="12316858" y="2843923"/>
                  <a:ext cx="440675" cy="1762700"/>
                  <a:chOff x="12316858" y="3201732"/>
                  <a:chExt cx="440675" cy="1762700"/>
                </a:xfrm>
              </p:grpSpPr>
              <p:sp>
                <p:nvSpPr>
                  <p:cNvPr id="1308" name="Google Shape;1308;p48"/>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9" name="Google Shape;1309;p48"/>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10" name="Google Shape;1310;p48"/>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11" name="Google Shape;1311;p48"/>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1312" name="Google Shape;1312;p48"/>
            <p:cNvSpPr txBox="1"/>
            <p:nvPr/>
          </p:nvSpPr>
          <p:spPr>
            <a:xfrm>
              <a:off x="12252771" y="3429000"/>
              <a:ext cx="1127661" cy="1801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p:txBody>
        </p:sp>
        <p:grpSp>
          <p:nvGrpSpPr>
            <p:cNvPr id="1313" name="Google Shape;1313;p48"/>
            <p:cNvGrpSpPr/>
            <p:nvPr/>
          </p:nvGrpSpPr>
          <p:grpSpPr>
            <a:xfrm>
              <a:off x="12610441" y="194994"/>
              <a:ext cx="807496" cy="955972"/>
              <a:chOff x="12610441" y="212086"/>
              <a:chExt cx="807496" cy="955972"/>
            </a:xfrm>
          </p:grpSpPr>
          <p:cxnSp>
            <p:nvCxnSpPr>
              <p:cNvPr id="1314" name="Google Shape;1314;p48"/>
              <p:cNvCxnSpPr/>
              <p:nvPr/>
            </p:nvCxnSpPr>
            <p:spPr>
              <a:xfrm>
                <a:off x="12610441" y="212088"/>
                <a:ext cx="12700" cy="95597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1315" name="Google Shape;1315;p48"/>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tel ny">
  <p:cSld name="Tittel ny">
    <p:bg>
      <p:bgPr>
        <a:solidFill>
          <a:schemeClr val="lt2"/>
        </a:solidFill>
        <a:effectLst/>
      </p:bgPr>
    </p:bg>
    <p:spTree>
      <p:nvGrpSpPr>
        <p:cNvPr id="1" name="Shape 1390"/>
        <p:cNvGrpSpPr/>
        <p:nvPr/>
      </p:nvGrpSpPr>
      <p:grpSpPr>
        <a:xfrm>
          <a:off x="0" y="0"/>
          <a:ext cx="0" cy="0"/>
          <a:chOff x="0" y="0"/>
          <a:chExt cx="0" cy="0"/>
        </a:xfrm>
      </p:grpSpPr>
      <p:sp>
        <p:nvSpPr>
          <p:cNvPr id="1391" name="Google Shape;1391;p50"/>
          <p:cNvSpPr txBox="1">
            <a:spLocks noGrp="1"/>
          </p:cNvSpPr>
          <p:nvPr>
            <p:ph type="title"/>
          </p:nvPr>
        </p:nvSpPr>
        <p:spPr>
          <a:xfrm>
            <a:off x="1015201" y="-1"/>
            <a:ext cx="4363624"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2" name="Google Shape;1392;p50"/>
          <p:cNvSpPr txBox="1">
            <a:spLocks noGrp="1"/>
          </p:cNvSpPr>
          <p:nvPr>
            <p:ph type="body" idx="1"/>
          </p:nvPr>
        </p:nvSpPr>
        <p:spPr>
          <a:xfrm>
            <a:off x="1015200" y="3052799"/>
            <a:ext cx="4363625"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dk1"/>
              </a:buClr>
              <a:buSzPts val="1800"/>
              <a:buFont typeface="Arial"/>
              <a:buNone/>
              <a:defRPr sz="1800">
                <a:solidFill>
                  <a:schemeClr val="dk1"/>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93" name="Google Shape;1393;p50"/>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Ny tittel beige</a:t>
            </a:r>
            <a:endParaRPr/>
          </a:p>
        </p:txBody>
      </p:sp>
      <p:pic>
        <p:nvPicPr>
          <p:cNvPr id="1394" name="Google Shape;1394;p50"/>
          <p:cNvPicPr preferRelativeResize="0"/>
          <p:nvPr/>
        </p:nvPicPr>
        <p:blipFill rotWithShape="1">
          <a:blip r:embed="rId2">
            <a:alphaModFix/>
          </a:blip>
          <a:srcRect/>
          <a:stretch/>
        </p:blipFill>
        <p:spPr>
          <a:xfrm>
            <a:off x="955175" y="476000"/>
            <a:ext cx="1080000" cy="1080000"/>
          </a:xfrm>
          <a:prstGeom prst="rect">
            <a:avLst/>
          </a:prstGeom>
          <a:noFill/>
          <a:ln>
            <a:noFill/>
          </a:ln>
        </p:spPr>
      </p:pic>
      <p:sp>
        <p:nvSpPr>
          <p:cNvPr id="1395" name="Google Shape;1395;p50"/>
          <p:cNvSpPr>
            <a:spLocks noGrp="1"/>
          </p:cNvSpPr>
          <p:nvPr>
            <p:ph type="pic" idx="2"/>
          </p:nvPr>
        </p:nvSpPr>
        <p:spPr>
          <a:xfrm>
            <a:off x="6096000" y="0"/>
            <a:ext cx="6096000" cy="60960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tellysbilde" type="title">
  <p:cSld name="TITLE">
    <p:spTree>
      <p:nvGrpSpPr>
        <p:cNvPr id="1" name="Shape 103"/>
        <p:cNvGrpSpPr/>
        <p:nvPr/>
      </p:nvGrpSpPr>
      <p:grpSpPr>
        <a:xfrm>
          <a:off x="0" y="0"/>
          <a:ext cx="0" cy="0"/>
          <a:chOff x="0" y="0"/>
          <a:chExt cx="0" cy="0"/>
        </a:xfrm>
      </p:grpSpPr>
      <p:sp>
        <p:nvSpPr>
          <p:cNvPr id="104" name="Google Shape;104;p2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rmAutofit/>
          </a:bodyPr>
          <a:lstStyle>
            <a:lvl1pPr lvl="0" algn="ctr">
              <a:lnSpc>
                <a:spcPct val="10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2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lnSpc>
                <a:spcPct val="100000"/>
              </a:lnSpc>
              <a:spcBef>
                <a:spcPts val="1200"/>
              </a:spcBef>
              <a:spcAft>
                <a:spcPts val="0"/>
              </a:spcAft>
              <a:buClr>
                <a:schemeClr val="dk1"/>
              </a:buClr>
              <a:buSzPts val="2400"/>
              <a:buFont typeface="Arial"/>
              <a:buNone/>
              <a:defRPr sz="2400"/>
            </a:lvl1pPr>
            <a:lvl2pPr lvl="1" algn="ctr">
              <a:lnSpc>
                <a:spcPct val="100000"/>
              </a:lnSpc>
              <a:spcBef>
                <a:spcPts val="600"/>
              </a:spcBef>
              <a:spcAft>
                <a:spcPts val="0"/>
              </a:spcAft>
              <a:buSzPts val="22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6" name="Google Shape;106;p23"/>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3"/>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3"/>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tel ny">
  <p:cSld name="1_Tittel ny">
    <p:bg>
      <p:bgPr>
        <a:solidFill>
          <a:schemeClr val="accent6"/>
        </a:solidFill>
        <a:effectLst/>
      </p:bgPr>
    </p:bg>
    <p:spTree>
      <p:nvGrpSpPr>
        <p:cNvPr id="1" name="Shape 1396"/>
        <p:cNvGrpSpPr/>
        <p:nvPr/>
      </p:nvGrpSpPr>
      <p:grpSpPr>
        <a:xfrm>
          <a:off x="0" y="0"/>
          <a:ext cx="0" cy="0"/>
          <a:chOff x="0" y="0"/>
          <a:chExt cx="0" cy="0"/>
        </a:xfrm>
      </p:grpSpPr>
      <p:sp>
        <p:nvSpPr>
          <p:cNvPr id="1397" name="Google Shape;1397;p51"/>
          <p:cNvSpPr txBox="1">
            <a:spLocks noGrp="1"/>
          </p:cNvSpPr>
          <p:nvPr>
            <p:ph type="title"/>
          </p:nvPr>
        </p:nvSpPr>
        <p:spPr>
          <a:xfrm>
            <a:off x="1015201" y="-1"/>
            <a:ext cx="4363624"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8" name="Google Shape;1398;p51"/>
          <p:cNvSpPr txBox="1">
            <a:spLocks noGrp="1"/>
          </p:cNvSpPr>
          <p:nvPr>
            <p:ph type="body" idx="1"/>
          </p:nvPr>
        </p:nvSpPr>
        <p:spPr>
          <a:xfrm>
            <a:off x="1015200" y="3052799"/>
            <a:ext cx="4363625"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dk1"/>
              </a:buClr>
              <a:buSzPts val="1800"/>
              <a:buFont typeface="Arial"/>
              <a:buNone/>
              <a:defRPr sz="1800">
                <a:solidFill>
                  <a:schemeClr val="dk1"/>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99" name="Google Shape;1399;p51"/>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Ny tittel gul</a:t>
            </a:r>
            <a:endParaRPr/>
          </a:p>
        </p:txBody>
      </p:sp>
      <p:pic>
        <p:nvPicPr>
          <p:cNvPr id="1400" name="Google Shape;1400;p51"/>
          <p:cNvPicPr preferRelativeResize="0"/>
          <p:nvPr/>
        </p:nvPicPr>
        <p:blipFill rotWithShape="1">
          <a:blip r:embed="rId2">
            <a:alphaModFix/>
          </a:blip>
          <a:srcRect/>
          <a:stretch/>
        </p:blipFill>
        <p:spPr>
          <a:xfrm>
            <a:off x="955175" y="476000"/>
            <a:ext cx="1080000" cy="1080000"/>
          </a:xfrm>
          <a:prstGeom prst="rect">
            <a:avLst/>
          </a:prstGeom>
          <a:noFill/>
          <a:ln>
            <a:noFill/>
          </a:ln>
        </p:spPr>
      </p:pic>
      <p:sp>
        <p:nvSpPr>
          <p:cNvPr id="1401" name="Google Shape;1401;p51"/>
          <p:cNvSpPr>
            <a:spLocks noGrp="1"/>
          </p:cNvSpPr>
          <p:nvPr>
            <p:ph type="pic" idx="2"/>
          </p:nvPr>
        </p:nvSpPr>
        <p:spPr>
          <a:xfrm>
            <a:off x="6096000" y="0"/>
            <a:ext cx="6096000" cy="60960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Tittel ny">
  <p:cSld name="2_Tittel ny">
    <p:bg>
      <p:bgPr>
        <a:solidFill>
          <a:schemeClr val="dk2"/>
        </a:solidFill>
        <a:effectLst/>
      </p:bgPr>
    </p:bg>
    <p:spTree>
      <p:nvGrpSpPr>
        <p:cNvPr id="1" name="Shape 1402"/>
        <p:cNvGrpSpPr/>
        <p:nvPr/>
      </p:nvGrpSpPr>
      <p:grpSpPr>
        <a:xfrm>
          <a:off x="0" y="0"/>
          <a:ext cx="0" cy="0"/>
          <a:chOff x="0" y="0"/>
          <a:chExt cx="0" cy="0"/>
        </a:xfrm>
      </p:grpSpPr>
      <p:sp>
        <p:nvSpPr>
          <p:cNvPr id="1403" name="Google Shape;1403;p52"/>
          <p:cNvSpPr txBox="1">
            <a:spLocks noGrp="1"/>
          </p:cNvSpPr>
          <p:nvPr>
            <p:ph type="title"/>
          </p:nvPr>
        </p:nvSpPr>
        <p:spPr>
          <a:xfrm>
            <a:off x="1015201" y="-1"/>
            <a:ext cx="4363624"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4" name="Google Shape;1404;p52"/>
          <p:cNvSpPr txBox="1">
            <a:spLocks noGrp="1"/>
          </p:cNvSpPr>
          <p:nvPr>
            <p:ph type="body" idx="1"/>
          </p:nvPr>
        </p:nvSpPr>
        <p:spPr>
          <a:xfrm>
            <a:off x="1015200" y="3052799"/>
            <a:ext cx="4363625"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lt1"/>
              </a:buClr>
              <a:buSzPts val="1800"/>
              <a:buFont typeface="Arial"/>
              <a:buNone/>
              <a:defRPr sz="1800">
                <a:solidFill>
                  <a:schemeClr val="lt1"/>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05" name="Google Shape;1405;p52"/>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Ny tittel mørk blå</a:t>
            </a:r>
            <a:endParaRPr/>
          </a:p>
        </p:txBody>
      </p:sp>
      <p:sp>
        <p:nvSpPr>
          <p:cNvPr id="1406" name="Google Shape;1406;p52"/>
          <p:cNvSpPr>
            <a:spLocks noGrp="1"/>
          </p:cNvSpPr>
          <p:nvPr>
            <p:ph type="pic" idx="2"/>
          </p:nvPr>
        </p:nvSpPr>
        <p:spPr>
          <a:xfrm>
            <a:off x="6096000" y="0"/>
            <a:ext cx="6096000" cy="6096000"/>
          </a:xfrm>
          <a:prstGeom prst="rect">
            <a:avLst/>
          </a:prstGeom>
          <a:noFill/>
          <a:ln>
            <a:noFill/>
          </a:ln>
        </p:spPr>
      </p:sp>
      <p:pic>
        <p:nvPicPr>
          <p:cNvPr id="1407" name="Google Shape;1407;p52"/>
          <p:cNvPicPr preferRelativeResize="0"/>
          <p:nvPr/>
        </p:nvPicPr>
        <p:blipFill rotWithShape="1">
          <a:blip r:embed="rId2">
            <a:alphaModFix/>
          </a:blip>
          <a:srcRect/>
          <a:stretch/>
        </p:blipFill>
        <p:spPr>
          <a:xfrm>
            <a:off x="1026506" y="748702"/>
            <a:ext cx="933890" cy="48188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ittel ny">
  <p:cSld name="3_Tittel ny">
    <p:bg>
      <p:bgPr>
        <a:solidFill>
          <a:schemeClr val="accent1"/>
        </a:solidFill>
        <a:effectLst/>
      </p:bgPr>
    </p:bg>
    <p:spTree>
      <p:nvGrpSpPr>
        <p:cNvPr id="1" name="Shape 1408"/>
        <p:cNvGrpSpPr/>
        <p:nvPr/>
      </p:nvGrpSpPr>
      <p:grpSpPr>
        <a:xfrm>
          <a:off x="0" y="0"/>
          <a:ext cx="0" cy="0"/>
          <a:chOff x="0" y="0"/>
          <a:chExt cx="0" cy="0"/>
        </a:xfrm>
      </p:grpSpPr>
      <p:sp>
        <p:nvSpPr>
          <p:cNvPr id="1409" name="Google Shape;1409;p53"/>
          <p:cNvSpPr txBox="1">
            <a:spLocks noGrp="1"/>
          </p:cNvSpPr>
          <p:nvPr>
            <p:ph type="title"/>
          </p:nvPr>
        </p:nvSpPr>
        <p:spPr>
          <a:xfrm>
            <a:off x="1015201" y="-1"/>
            <a:ext cx="4363624" cy="304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0" name="Google Shape;1410;p53"/>
          <p:cNvSpPr txBox="1">
            <a:spLocks noGrp="1"/>
          </p:cNvSpPr>
          <p:nvPr>
            <p:ph type="body" idx="1"/>
          </p:nvPr>
        </p:nvSpPr>
        <p:spPr>
          <a:xfrm>
            <a:off x="1015200" y="3052799"/>
            <a:ext cx="4363625" cy="3040025"/>
          </a:xfrm>
          <a:prstGeom prst="rect">
            <a:avLst/>
          </a:prstGeom>
          <a:noFill/>
          <a:ln>
            <a:noFill/>
          </a:ln>
        </p:spPr>
        <p:txBody>
          <a:bodyPr spcFirstLastPara="1" wrap="square" lIns="0" tIns="180000" rIns="0" bIns="0" anchor="t" anchorCtr="0">
            <a:noAutofit/>
          </a:bodyPr>
          <a:lstStyle>
            <a:lvl1pPr marL="457200" lvl="0" indent="-228600" algn="l">
              <a:lnSpc>
                <a:spcPct val="100000"/>
              </a:lnSpc>
              <a:spcBef>
                <a:spcPts val="0"/>
              </a:spcBef>
              <a:spcAft>
                <a:spcPts val="0"/>
              </a:spcAft>
              <a:buClr>
                <a:schemeClr val="lt1"/>
              </a:buClr>
              <a:buSzPts val="1800"/>
              <a:buFont typeface="Arial"/>
              <a:buNone/>
              <a:defRPr sz="1800">
                <a:solidFill>
                  <a:schemeClr val="lt1"/>
                </a:solidFill>
              </a:defRPr>
            </a:lvl1pPr>
            <a:lvl2pPr marL="914400" lvl="1" indent="-228600" algn="l">
              <a:lnSpc>
                <a:spcPct val="100000"/>
              </a:lnSpc>
              <a:spcBef>
                <a:spcPts val="600"/>
              </a:spcBef>
              <a:spcAft>
                <a:spcPts val="0"/>
              </a:spcAft>
              <a:buSzPts val="22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11" name="Google Shape;1411;p53"/>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Ny tittel mørk grønn</a:t>
            </a:r>
            <a:endParaRPr/>
          </a:p>
        </p:txBody>
      </p:sp>
      <p:sp>
        <p:nvSpPr>
          <p:cNvPr id="1412" name="Google Shape;1412;p53"/>
          <p:cNvSpPr>
            <a:spLocks noGrp="1"/>
          </p:cNvSpPr>
          <p:nvPr>
            <p:ph type="pic" idx="2"/>
          </p:nvPr>
        </p:nvSpPr>
        <p:spPr>
          <a:xfrm>
            <a:off x="6096000" y="0"/>
            <a:ext cx="6096000" cy="6096000"/>
          </a:xfrm>
          <a:prstGeom prst="rect">
            <a:avLst/>
          </a:prstGeom>
          <a:noFill/>
          <a:ln>
            <a:noFill/>
          </a:ln>
        </p:spPr>
      </p:sp>
      <p:pic>
        <p:nvPicPr>
          <p:cNvPr id="1413" name="Google Shape;1413;p53"/>
          <p:cNvPicPr preferRelativeResize="0"/>
          <p:nvPr/>
        </p:nvPicPr>
        <p:blipFill rotWithShape="1">
          <a:blip r:embed="rId2">
            <a:alphaModFix/>
          </a:blip>
          <a:srcRect/>
          <a:stretch/>
        </p:blipFill>
        <p:spPr>
          <a:xfrm>
            <a:off x="1026506" y="748702"/>
            <a:ext cx="933890" cy="48188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ittellysbilde ny 2">
  <p:cSld name="2_Tittellysbilde ny 2">
    <p:bg>
      <p:bgPr>
        <a:solidFill>
          <a:schemeClr val="lt1"/>
        </a:solidFill>
        <a:effectLst/>
      </p:bgPr>
    </p:bg>
    <p:spTree>
      <p:nvGrpSpPr>
        <p:cNvPr id="1" name="Shape 1488"/>
        <p:cNvGrpSpPr/>
        <p:nvPr/>
      </p:nvGrpSpPr>
      <p:grpSpPr>
        <a:xfrm>
          <a:off x="0" y="0"/>
          <a:ext cx="0" cy="0"/>
          <a:chOff x="0" y="0"/>
          <a:chExt cx="0" cy="0"/>
        </a:xfrm>
      </p:grpSpPr>
      <p:pic>
        <p:nvPicPr>
          <p:cNvPr id="1489" name="Google Shape;1489;p55"/>
          <p:cNvPicPr preferRelativeResize="0"/>
          <p:nvPr/>
        </p:nvPicPr>
        <p:blipFill rotWithShape="1">
          <a:blip r:embed="rId2">
            <a:alphaModFix/>
          </a:blip>
          <a:srcRect t="30473" r="4192" b="15634"/>
          <a:stretch/>
        </p:blipFill>
        <p:spPr>
          <a:xfrm>
            <a:off x="0" y="0"/>
            <a:ext cx="12192000" cy="6858000"/>
          </a:xfrm>
          <a:prstGeom prst="rect">
            <a:avLst/>
          </a:prstGeom>
          <a:noFill/>
          <a:ln>
            <a:noFill/>
          </a:ln>
        </p:spPr>
      </p:pic>
      <p:sp>
        <p:nvSpPr>
          <p:cNvPr id="1490" name="Google Shape;1490;p55"/>
          <p:cNvSpPr/>
          <p:nvPr/>
        </p:nvSpPr>
        <p:spPr>
          <a:xfrm>
            <a:off x="649600" y="2030400"/>
            <a:ext cx="5395879" cy="203454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91" name="Google Shape;1491;p55"/>
          <p:cNvSpPr txBox="1">
            <a:spLocks noGrp="1"/>
          </p:cNvSpPr>
          <p:nvPr>
            <p:ph type="dt" idx="10"/>
          </p:nvPr>
        </p:nvSpPr>
        <p:spPr>
          <a:xfrm>
            <a:off x="720000" y="10736237"/>
            <a:ext cx="13151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92" name="Google Shape;1492;p55"/>
          <p:cNvSpPr txBox="1">
            <a:spLocks noGrp="1"/>
          </p:cNvSpPr>
          <p:nvPr>
            <p:ph type="ftr" idx="11"/>
          </p:nvPr>
        </p:nvSpPr>
        <p:spPr>
          <a:xfrm>
            <a:off x="4064000" y="10736237"/>
            <a:ext cx="40640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93" name="Google Shape;1493;p55"/>
          <p:cNvSpPr txBox="1">
            <a:spLocks noGrp="1"/>
          </p:cNvSpPr>
          <p:nvPr>
            <p:ph type="sldNum" idx="12"/>
          </p:nvPr>
        </p:nvSpPr>
        <p:spPr>
          <a:xfrm>
            <a:off x="-1" y="10736237"/>
            <a:ext cx="695325"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
        <p:nvSpPr>
          <p:cNvPr id="1494" name="Google Shape;1494;p55"/>
          <p:cNvSpPr txBox="1">
            <a:spLocks noGrp="1"/>
          </p:cNvSpPr>
          <p:nvPr>
            <p:ph type="ctrTitle"/>
          </p:nvPr>
        </p:nvSpPr>
        <p:spPr>
          <a:xfrm>
            <a:off x="1019175" y="0"/>
            <a:ext cx="5073650" cy="4060824"/>
          </a:xfrm>
          <a:prstGeom prst="rect">
            <a:avLst/>
          </a:prstGeom>
          <a:noFill/>
          <a:ln>
            <a:noFill/>
          </a:ln>
        </p:spPr>
        <p:txBody>
          <a:bodyPr spcFirstLastPara="1" wrap="square" lIns="0" tIns="360000" rIns="720000" bIns="360000" anchor="b" anchorCtr="0">
            <a:normAutofit/>
          </a:bodyPr>
          <a:lstStyle>
            <a:lvl1pPr lvl="0" algn="l">
              <a:lnSpc>
                <a:spcPct val="10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5" name="Google Shape;1495;p55"/>
          <p:cNvSpPr txBox="1">
            <a:spLocks noGrp="1"/>
          </p:cNvSpPr>
          <p:nvPr>
            <p:ph type="subTitle" idx="1"/>
          </p:nvPr>
        </p:nvSpPr>
        <p:spPr>
          <a:xfrm>
            <a:off x="1019175" y="4060824"/>
            <a:ext cx="5076825" cy="2032001"/>
          </a:xfrm>
          <a:prstGeom prst="rect">
            <a:avLst/>
          </a:prstGeom>
          <a:noFill/>
          <a:ln>
            <a:noFill/>
          </a:ln>
        </p:spPr>
        <p:txBody>
          <a:bodyPr spcFirstLastPara="1" wrap="square" lIns="0" tIns="180000" rIns="360000" bIns="0" anchor="t" anchorCtr="0">
            <a:normAutofit/>
          </a:bodyPr>
          <a:lstStyle>
            <a:lvl1pPr lvl="0" algn="l">
              <a:lnSpc>
                <a:spcPct val="100000"/>
              </a:lnSpc>
              <a:spcBef>
                <a:spcPts val="0"/>
              </a:spcBef>
              <a:spcAft>
                <a:spcPts val="0"/>
              </a:spcAft>
              <a:buClr>
                <a:schemeClr val="dk1"/>
              </a:buClr>
              <a:buSzPts val="1800"/>
              <a:buFont typeface="Arial"/>
              <a:buNone/>
              <a:defRPr sz="1800">
                <a:solidFill>
                  <a:schemeClr val="dk1"/>
                </a:solidFill>
              </a:defRPr>
            </a:lvl1pPr>
            <a:lvl2pPr lvl="1" algn="ctr">
              <a:lnSpc>
                <a:spcPct val="100000"/>
              </a:lnSpc>
              <a:spcBef>
                <a:spcPts val="600"/>
              </a:spcBef>
              <a:spcAft>
                <a:spcPts val="0"/>
              </a:spcAft>
              <a:buSzPts val="22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96" name="Google Shape;1496;p55"/>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Tittellysbilde bilde </a:t>
            </a:r>
            <a:endParaRPr/>
          </a:p>
        </p:txBody>
      </p:sp>
      <p:grpSp>
        <p:nvGrpSpPr>
          <p:cNvPr id="1497" name="Google Shape;1497;p55"/>
          <p:cNvGrpSpPr/>
          <p:nvPr/>
        </p:nvGrpSpPr>
        <p:grpSpPr>
          <a:xfrm>
            <a:off x="649600" y="0"/>
            <a:ext cx="2030400" cy="2030400"/>
            <a:chOff x="649600" y="0"/>
            <a:chExt cx="2030400" cy="2030400"/>
          </a:xfrm>
        </p:grpSpPr>
        <p:sp>
          <p:nvSpPr>
            <p:cNvPr id="1498" name="Google Shape;1498;p55"/>
            <p:cNvSpPr/>
            <p:nvPr/>
          </p:nvSpPr>
          <p:spPr>
            <a:xfrm>
              <a:off x="649600" y="0"/>
              <a:ext cx="2030400" cy="20304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99" name="Google Shape;1499;p55"/>
            <p:cNvPicPr preferRelativeResize="0"/>
            <p:nvPr/>
          </p:nvPicPr>
          <p:blipFill rotWithShape="1">
            <a:blip r:embed="rId3">
              <a:alphaModFix/>
            </a:blip>
            <a:srcRect/>
            <a:stretch/>
          </p:blipFill>
          <p:spPr>
            <a:xfrm>
              <a:off x="1124800" y="491403"/>
              <a:ext cx="1080000" cy="1080000"/>
            </a:xfrm>
            <a:prstGeom prst="rect">
              <a:avLst/>
            </a:prstGeom>
            <a:noFill/>
            <a:ln>
              <a:noFill/>
            </a:ln>
          </p:spPr>
        </p:pic>
      </p:grpSp>
      <p:sp>
        <p:nvSpPr>
          <p:cNvPr id="1500" name="Google Shape;1500;p55"/>
          <p:cNvSpPr txBox="1"/>
          <p:nvPr/>
        </p:nvSpPr>
        <p:spPr>
          <a:xfrm>
            <a:off x="10253136" y="6525743"/>
            <a:ext cx="1820336"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no-NO" sz="900">
                <a:solidFill>
                  <a:schemeClr val="lt1"/>
                </a:solidFill>
                <a:latin typeface="Arial"/>
                <a:ea typeface="Arial"/>
                <a:cs typeface="Arial"/>
                <a:sym typeface="Arial"/>
              </a:rPr>
              <a:t>Foto: Benjamin Pham</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tellysbilde ny 2 uten bilde">
  <p:cSld name="1_Tittellysbilde ny 2 uten bilde">
    <p:bg>
      <p:bgPr>
        <a:solidFill>
          <a:schemeClr val="lt1"/>
        </a:solidFill>
        <a:effectLst/>
      </p:bgPr>
    </p:bg>
    <p:spTree>
      <p:nvGrpSpPr>
        <p:cNvPr id="1" name="Shape 1501"/>
        <p:cNvGrpSpPr/>
        <p:nvPr/>
      </p:nvGrpSpPr>
      <p:grpSpPr>
        <a:xfrm>
          <a:off x="0" y="0"/>
          <a:ext cx="0" cy="0"/>
          <a:chOff x="0" y="0"/>
          <a:chExt cx="0" cy="0"/>
        </a:xfrm>
      </p:grpSpPr>
      <p:sp>
        <p:nvSpPr>
          <p:cNvPr id="1502" name="Google Shape;1502;p56"/>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03" name="Google Shape;1503;p56"/>
          <p:cNvSpPr/>
          <p:nvPr/>
        </p:nvSpPr>
        <p:spPr>
          <a:xfrm>
            <a:off x="649600" y="2030400"/>
            <a:ext cx="5395879" cy="203454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04" name="Google Shape;1504;p56"/>
          <p:cNvSpPr txBox="1">
            <a:spLocks noGrp="1"/>
          </p:cNvSpPr>
          <p:nvPr>
            <p:ph type="dt" idx="10"/>
          </p:nvPr>
        </p:nvSpPr>
        <p:spPr>
          <a:xfrm>
            <a:off x="720000" y="10736237"/>
            <a:ext cx="13151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5" name="Google Shape;1505;p56"/>
          <p:cNvSpPr txBox="1">
            <a:spLocks noGrp="1"/>
          </p:cNvSpPr>
          <p:nvPr>
            <p:ph type="ftr" idx="11"/>
          </p:nvPr>
        </p:nvSpPr>
        <p:spPr>
          <a:xfrm>
            <a:off x="4064000" y="10736237"/>
            <a:ext cx="40640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6" name="Google Shape;1506;p56"/>
          <p:cNvSpPr txBox="1">
            <a:spLocks noGrp="1"/>
          </p:cNvSpPr>
          <p:nvPr>
            <p:ph type="sldNum" idx="12"/>
          </p:nvPr>
        </p:nvSpPr>
        <p:spPr>
          <a:xfrm>
            <a:off x="-1" y="10736237"/>
            <a:ext cx="695325"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
        <p:nvSpPr>
          <p:cNvPr id="1507" name="Google Shape;1507;p56"/>
          <p:cNvSpPr txBox="1">
            <a:spLocks noGrp="1"/>
          </p:cNvSpPr>
          <p:nvPr>
            <p:ph type="ctrTitle"/>
          </p:nvPr>
        </p:nvSpPr>
        <p:spPr>
          <a:xfrm>
            <a:off x="1019175" y="0"/>
            <a:ext cx="5073650" cy="4060824"/>
          </a:xfrm>
          <a:prstGeom prst="rect">
            <a:avLst/>
          </a:prstGeom>
          <a:noFill/>
          <a:ln>
            <a:noFill/>
          </a:ln>
        </p:spPr>
        <p:txBody>
          <a:bodyPr spcFirstLastPara="1" wrap="square" lIns="0" tIns="360000" rIns="720000" bIns="360000" anchor="b" anchorCtr="0">
            <a:normAutofit/>
          </a:bodyPr>
          <a:lstStyle>
            <a:lvl1pPr lvl="0" algn="l">
              <a:lnSpc>
                <a:spcPct val="10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8" name="Google Shape;1508;p56"/>
          <p:cNvSpPr txBox="1">
            <a:spLocks noGrp="1"/>
          </p:cNvSpPr>
          <p:nvPr>
            <p:ph type="subTitle" idx="1"/>
          </p:nvPr>
        </p:nvSpPr>
        <p:spPr>
          <a:xfrm>
            <a:off x="1019175" y="4060824"/>
            <a:ext cx="5076825" cy="2032001"/>
          </a:xfrm>
          <a:prstGeom prst="rect">
            <a:avLst/>
          </a:prstGeom>
          <a:noFill/>
          <a:ln>
            <a:noFill/>
          </a:ln>
        </p:spPr>
        <p:txBody>
          <a:bodyPr spcFirstLastPara="1" wrap="square" lIns="0" tIns="180000" rIns="360000" bIns="0" anchor="t" anchorCtr="0">
            <a:normAutofit/>
          </a:bodyPr>
          <a:lstStyle>
            <a:lvl1pPr lvl="0" algn="l">
              <a:lnSpc>
                <a:spcPct val="100000"/>
              </a:lnSpc>
              <a:spcBef>
                <a:spcPts val="0"/>
              </a:spcBef>
              <a:spcAft>
                <a:spcPts val="0"/>
              </a:spcAft>
              <a:buClr>
                <a:schemeClr val="lt1"/>
              </a:buClr>
              <a:buSzPts val="1800"/>
              <a:buFont typeface="Arial"/>
              <a:buNone/>
              <a:defRPr sz="1800">
                <a:solidFill>
                  <a:schemeClr val="lt1"/>
                </a:solidFill>
              </a:defRPr>
            </a:lvl1pPr>
            <a:lvl2pPr lvl="1" algn="ctr">
              <a:lnSpc>
                <a:spcPct val="100000"/>
              </a:lnSpc>
              <a:spcBef>
                <a:spcPts val="600"/>
              </a:spcBef>
              <a:spcAft>
                <a:spcPts val="0"/>
              </a:spcAft>
              <a:buSzPts val="22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09" name="Google Shape;1509;p56"/>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Tittellysbilde uten bilde </a:t>
            </a:r>
            <a:endParaRPr/>
          </a:p>
        </p:txBody>
      </p:sp>
      <p:grpSp>
        <p:nvGrpSpPr>
          <p:cNvPr id="1510" name="Google Shape;1510;p56"/>
          <p:cNvGrpSpPr/>
          <p:nvPr/>
        </p:nvGrpSpPr>
        <p:grpSpPr>
          <a:xfrm>
            <a:off x="649600" y="0"/>
            <a:ext cx="2030400" cy="2030400"/>
            <a:chOff x="649600" y="0"/>
            <a:chExt cx="2030400" cy="2030400"/>
          </a:xfrm>
        </p:grpSpPr>
        <p:sp>
          <p:nvSpPr>
            <p:cNvPr id="1511" name="Google Shape;1511;p56"/>
            <p:cNvSpPr/>
            <p:nvPr/>
          </p:nvSpPr>
          <p:spPr>
            <a:xfrm>
              <a:off x="649600" y="0"/>
              <a:ext cx="2030400" cy="20304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12" name="Google Shape;1512;p56"/>
            <p:cNvPicPr preferRelativeResize="0"/>
            <p:nvPr/>
          </p:nvPicPr>
          <p:blipFill rotWithShape="1">
            <a:blip r:embed="rId2">
              <a:alphaModFix/>
            </a:blip>
            <a:srcRect/>
            <a:stretch/>
          </p:blipFill>
          <p:spPr>
            <a:xfrm>
              <a:off x="1124800" y="491403"/>
              <a:ext cx="1080000" cy="1080000"/>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3ED882-D02D-7219-079B-66A3ED0DD4A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0267262F-97B9-607F-8C3C-F313B4A5C6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89EEB4F4-1507-027F-3FB4-E4CE350541CE}"/>
              </a:ext>
            </a:extLst>
          </p:cNvPr>
          <p:cNvSpPr>
            <a:spLocks noGrp="1"/>
          </p:cNvSpPr>
          <p:nvPr>
            <p:ph type="dt" sz="half" idx="10"/>
          </p:nvPr>
        </p:nvSpPr>
        <p:spPr/>
        <p:txBody>
          <a:bodyPr/>
          <a:lstStyle/>
          <a:p>
            <a:fld id="{BE56FCFD-550A-43E0-98B5-027631362856}" type="datetimeFigureOut">
              <a:rPr lang="nb-NO" smtClean="0"/>
              <a:t>18.11.2024</a:t>
            </a:fld>
            <a:endParaRPr lang="nb-NO"/>
          </a:p>
        </p:txBody>
      </p:sp>
      <p:sp>
        <p:nvSpPr>
          <p:cNvPr id="5" name="Plassholder for bunntekst 4">
            <a:extLst>
              <a:ext uri="{FF2B5EF4-FFF2-40B4-BE49-F238E27FC236}">
                <a16:creationId xmlns:a16="http://schemas.microsoft.com/office/drawing/2014/main" id="{EB03D93A-031A-7ACB-525B-576C2F78DEF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B0E8074-512B-3740-4B6A-06DA688595C4}"/>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2160229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0EA0C0-FBB0-4F72-5FBE-FD04EE9340E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D612543-1CEE-EB1F-072F-050A07F4D465}"/>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D9BEB93-F67D-5796-639F-E5720ACEFFE5}"/>
              </a:ext>
            </a:extLst>
          </p:cNvPr>
          <p:cNvSpPr>
            <a:spLocks noGrp="1"/>
          </p:cNvSpPr>
          <p:nvPr>
            <p:ph type="dt" sz="half" idx="10"/>
          </p:nvPr>
        </p:nvSpPr>
        <p:spPr/>
        <p:txBody>
          <a:bodyPr/>
          <a:lstStyle/>
          <a:p>
            <a:fld id="{BE56FCFD-550A-43E0-98B5-027631362856}" type="datetimeFigureOut">
              <a:rPr lang="nb-NO" smtClean="0"/>
              <a:t>18.11.2024</a:t>
            </a:fld>
            <a:endParaRPr lang="nb-NO"/>
          </a:p>
        </p:txBody>
      </p:sp>
      <p:sp>
        <p:nvSpPr>
          <p:cNvPr id="5" name="Plassholder for bunntekst 4">
            <a:extLst>
              <a:ext uri="{FF2B5EF4-FFF2-40B4-BE49-F238E27FC236}">
                <a16:creationId xmlns:a16="http://schemas.microsoft.com/office/drawing/2014/main" id="{50599716-E61A-3CD0-88F6-B40B52CBF89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22D8F37-5716-F281-1C3A-6CAF694F9CFD}"/>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1657331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C0CD1E-51D8-1CBB-F343-7035CE0F780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838CB53C-AA37-DF9D-4819-C0D261B709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1C35B41A-0CE8-9A74-CA5F-3FC94C6B90AF}"/>
              </a:ext>
            </a:extLst>
          </p:cNvPr>
          <p:cNvSpPr>
            <a:spLocks noGrp="1"/>
          </p:cNvSpPr>
          <p:nvPr>
            <p:ph type="dt" sz="half" idx="10"/>
          </p:nvPr>
        </p:nvSpPr>
        <p:spPr/>
        <p:txBody>
          <a:bodyPr/>
          <a:lstStyle/>
          <a:p>
            <a:fld id="{BE56FCFD-550A-43E0-98B5-027631362856}" type="datetimeFigureOut">
              <a:rPr lang="nb-NO" smtClean="0"/>
              <a:t>18.11.2024</a:t>
            </a:fld>
            <a:endParaRPr lang="nb-NO"/>
          </a:p>
        </p:txBody>
      </p:sp>
      <p:sp>
        <p:nvSpPr>
          <p:cNvPr id="5" name="Plassholder for bunntekst 4">
            <a:extLst>
              <a:ext uri="{FF2B5EF4-FFF2-40B4-BE49-F238E27FC236}">
                <a16:creationId xmlns:a16="http://schemas.microsoft.com/office/drawing/2014/main" id="{003AEF3C-6748-2C2E-51DC-FE0C75FD063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F6556FA-3FA1-916F-0C7B-9708395F71F2}"/>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15504127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DEE40D-2FA9-5C9F-4DB5-C39CFD1C249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89D78AE-3C26-5CD9-BE84-66BB37D054C9}"/>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15CA1091-8226-831E-3C48-295B77ED697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3474F819-82B4-8E40-6EF3-63FB932E44E0}"/>
              </a:ext>
            </a:extLst>
          </p:cNvPr>
          <p:cNvSpPr>
            <a:spLocks noGrp="1"/>
          </p:cNvSpPr>
          <p:nvPr>
            <p:ph type="dt" sz="half" idx="10"/>
          </p:nvPr>
        </p:nvSpPr>
        <p:spPr/>
        <p:txBody>
          <a:bodyPr/>
          <a:lstStyle/>
          <a:p>
            <a:fld id="{BE56FCFD-550A-43E0-98B5-027631362856}" type="datetimeFigureOut">
              <a:rPr lang="nb-NO" smtClean="0"/>
              <a:t>18.11.2024</a:t>
            </a:fld>
            <a:endParaRPr lang="nb-NO"/>
          </a:p>
        </p:txBody>
      </p:sp>
      <p:sp>
        <p:nvSpPr>
          <p:cNvPr id="6" name="Plassholder for bunntekst 5">
            <a:extLst>
              <a:ext uri="{FF2B5EF4-FFF2-40B4-BE49-F238E27FC236}">
                <a16:creationId xmlns:a16="http://schemas.microsoft.com/office/drawing/2014/main" id="{C9D2DC96-6148-231C-2BE5-2C76D5F771B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3798A1D-B76A-BB32-55C1-E40925E8F86B}"/>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3301520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7E9016-D88B-41CB-1007-FB5E36E8852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A5A52092-4054-A952-629E-447CEEC0E3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ACC04CE5-03A0-F4A0-492B-DF16222C4D75}"/>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5AA38188-F5AD-160A-1F4F-EA8AFC178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F7167EFD-C250-7C72-8D62-7AA648E29D38}"/>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9AC4B88-E4A9-AD48-3B9C-0D33146F96FC}"/>
              </a:ext>
            </a:extLst>
          </p:cNvPr>
          <p:cNvSpPr>
            <a:spLocks noGrp="1"/>
          </p:cNvSpPr>
          <p:nvPr>
            <p:ph type="dt" sz="half" idx="10"/>
          </p:nvPr>
        </p:nvSpPr>
        <p:spPr/>
        <p:txBody>
          <a:bodyPr/>
          <a:lstStyle/>
          <a:p>
            <a:fld id="{BE56FCFD-550A-43E0-98B5-027631362856}" type="datetimeFigureOut">
              <a:rPr lang="nb-NO" smtClean="0"/>
              <a:t>18.11.2024</a:t>
            </a:fld>
            <a:endParaRPr lang="nb-NO"/>
          </a:p>
        </p:txBody>
      </p:sp>
      <p:sp>
        <p:nvSpPr>
          <p:cNvPr id="8" name="Plassholder for bunntekst 7">
            <a:extLst>
              <a:ext uri="{FF2B5EF4-FFF2-40B4-BE49-F238E27FC236}">
                <a16:creationId xmlns:a16="http://schemas.microsoft.com/office/drawing/2014/main" id="{10C80F76-6A33-996F-1642-238BCEF1BD57}"/>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48D350A-F33F-A8A8-1A0E-8C0CCF4854FA}"/>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679323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tellysbilde bilde positiv logo">
  <p:cSld name="Tittellysbilde bilde positiv logo">
    <p:bg>
      <p:bgPr>
        <a:solidFill>
          <a:schemeClr val="lt2"/>
        </a:solidFill>
        <a:effectLst/>
      </p:bgPr>
    </p:bg>
    <p:spTree>
      <p:nvGrpSpPr>
        <p:cNvPr id="1" name="Shape 109"/>
        <p:cNvGrpSpPr/>
        <p:nvPr/>
      </p:nvGrpSpPr>
      <p:grpSpPr>
        <a:xfrm>
          <a:off x="0" y="0"/>
          <a:ext cx="0" cy="0"/>
          <a:chOff x="0" y="0"/>
          <a:chExt cx="0" cy="0"/>
        </a:xfrm>
      </p:grpSpPr>
      <p:sp>
        <p:nvSpPr>
          <p:cNvPr id="110" name="Google Shape;110;p24"/>
          <p:cNvSpPr>
            <a:spLocks noGrp="1"/>
          </p:cNvSpPr>
          <p:nvPr>
            <p:ph type="pic" idx="2"/>
          </p:nvPr>
        </p:nvSpPr>
        <p:spPr>
          <a:xfrm>
            <a:off x="0" y="0"/>
            <a:ext cx="12193200" cy="6858000"/>
          </a:xfrm>
          <a:prstGeom prst="rect">
            <a:avLst/>
          </a:prstGeom>
          <a:solidFill>
            <a:schemeClr val="lt1"/>
          </a:solidFill>
          <a:ln>
            <a:noFill/>
          </a:ln>
        </p:spPr>
      </p:sp>
      <p:sp>
        <p:nvSpPr>
          <p:cNvPr id="111" name="Google Shape;111;p24"/>
          <p:cNvSpPr txBox="1">
            <a:spLocks noGrp="1"/>
          </p:cNvSpPr>
          <p:nvPr>
            <p:ph type="dt" idx="10"/>
          </p:nvPr>
        </p:nvSpPr>
        <p:spPr>
          <a:xfrm>
            <a:off x="720000" y="10736237"/>
            <a:ext cx="1315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4"/>
          <p:cNvSpPr txBox="1">
            <a:spLocks noGrp="1"/>
          </p:cNvSpPr>
          <p:nvPr>
            <p:ph type="ftr" idx="11"/>
          </p:nvPr>
        </p:nvSpPr>
        <p:spPr>
          <a:xfrm>
            <a:off x="4064000" y="10736237"/>
            <a:ext cx="4064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4"/>
          <p:cNvSpPr txBox="1">
            <a:spLocks noGrp="1"/>
          </p:cNvSpPr>
          <p:nvPr>
            <p:ph type="sldNum" idx="12"/>
          </p:nvPr>
        </p:nvSpPr>
        <p:spPr>
          <a:xfrm>
            <a:off x="-1" y="10736237"/>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114" name="Google Shape;114;p24"/>
          <p:cNvSpPr txBox="1">
            <a:spLocks noGrp="1"/>
          </p:cNvSpPr>
          <p:nvPr>
            <p:ph type="ctrTitle"/>
          </p:nvPr>
        </p:nvSpPr>
        <p:spPr>
          <a:xfrm>
            <a:off x="1019175" y="0"/>
            <a:ext cx="5073650" cy="4060824"/>
          </a:xfrm>
          <a:prstGeom prst="rect">
            <a:avLst/>
          </a:prstGeom>
          <a:noFill/>
          <a:ln>
            <a:noFill/>
          </a:ln>
        </p:spPr>
        <p:txBody>
          <a:bodyPr spcFirstLastPara="1" wrap="square" lIns="0" tIns="360000" rIns="720000" bIns="360000" anchor="b" anchorCtr="0">
            <a:normAutofit/>
          </a:bodyPr>
          <a:lstStyle>
            <a:lvl1pPr lvl="0" algn="l">
              <a:lnSpc>
                <a:spcPct val="10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4"/>
          <p:cNvSpPr txBox="1">
            <a:spLocks noGrp="1"/>
          </p:cNvSpPr>
          <p:nvPr>
            <p:ph type="subTitle" idx="1"/>
          </p:nvPr>
        </p:nvSpPr>
        <p:spPr>
          <a:xfrm>
            <a:off x="1019175" y="4060824"/>
            <a:ext cx="3807267" cy="2032001"/>
          </a:xfrm>
          <a:prstGeom prst="rect">
            <a:avLst/>
          </a:prstGeom>
          <a:noFill/>
          <a:ln>
            <a:noFill/>
          </a:ln>
        </p:spPr>
        <p:txBody>
          <a:bodyPr spcFirstLastPara="1" wrap="square" lIns="0" tIns="180000" rIns="360000" bIns="0" anchor="t" anchorCtr="0">
            <a:normAutofit/>
          </a:bodyPr>
          <a:lstStyle>
            <a:lvl1pPr lvl="0" algn="l">
              <a:lnSpc>
                <a:spcPct val="100000"/>
              </a:lnSpc>
              <a:spcBef>
                <a:spcPts val="0"/>
              </a:spcBef>
              <a:spcAft>
                <a:spcPts val="0"/>
              </a:spcAft>
              <a:buClr>
                <a:schemeClr val="dk1"/>
              </a:buClr>
              <a:buSzPts val="1800"/>
              <a:buFont typeface="Arial"/>
              <a:buNone/>
              <a:defRPr sz="1800">
                <a:solidFill>
                  <a:schemeClr val="dk1"/>
                </a:solidFill>
              </a:defRPr>
            </a:lvl1pPr>
            <a:lvl2pPr lvl="1" algn="ctr">
              <a:lnSpc>
                <a:spcPct val="100000"/>
              </a:lnSpc>
              <a:spcBef>
                <a:spcPts val="600"/>
              </a:spcBef>
              <a:spcAft>
                <a:spcPts val="0"/>
              </a:spcAft>
              <a:buSzPts val="22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6" name="Google Shape;116;p24"/>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Tittellysbilde bilde positiv logo og bilde</a:t>
            </a:r>
            <a:endParaRPr/>
          </a:p>
        </p:txBody>
      </p:sp>
      <p:pic>
        <p:nvPicPr>
          <p:cNvPr id="117" name="Google Shape;117;p24"/>
          <p:cNvPicPr preferRelativeResize="0"/>
          <p:nvPr/>
        </p:nvPicPr>
        <p:blipFill rotWithShape="1">
          <a:blip r:embed="rId2">
            <a:alphaModFix/>
          </a:blip>
          <a:srcRect/>
          <a:stretch/>
        </p:blipFill>
        <p:spPr>
          <a:xfrm>
            <a:off x="955175" y="476000"/>
            <a:ext cx="1080000" cy="10800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7EA233-9FF5-E51F-BABF-91EC28BE482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82E6CA2-E081-4DC8-6532-516E37FBFF03}"/>
              </a:ext>
            </a:extLst>
          </p:cNvPr>
          <p:cNvSpPr>
            <a:spLocks noGrp="1"/>
          </p:cNvSpPr>
          <p:nvPr>
            <p:ph type="dt" sz="half" idx="10"/>
          </p:nvPr>
        </p:nvSpPr>
        <p:spPr/>
        <p:txBody>
          <a:bodyPr/>
          <a:lstStyle/>
          <a:p>
            <a:fld id="{BE56FCFD-550A-43E0-98B5-027631362856}" type="datetimeFigureOut">
              <a:rPr lang="nb-NO" smtClean="0"/>
              <a:t>18.11.2024</a:t>
            </a:fld>
            <a:endParaRPr lang="nb-NO"/>
          </a:p>
        </p:txBody>
      </p:sp>
      <p:sp>
        <p:nvSpPr>
          <p:cNvPr id="4" name="Plassholder for bunntekst 3">
            <a:extLst>
              <a:ext uri="{FF2B5EF4-FFF2-40B4-BE49-F238E27FC236}">
                <a16:creationId xmlns:a16="http://schemas.microsoft.com/office/drawing/2014/main" id="{B6CA3FBB-3EE7-1D99-3300-2C08E2F5CB65}"/>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DF04E3DE-B3DC-53FC-6678-294A5A77AE7A}"/>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3449866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D8AEFB3-05A5-0A59-800C-6792C78CFAD8}"/>
              </a:ext>
            </a:extLst>
          </p:cNvPr>
          <p:cNvSpPr>
            <a:spLocks noGrp="1"/>
          </p:cNvSpPr>
          <p:nvPr>
            <p:ph type="dt" sz="half" idx="10"/>
          </p:nvPr>
        </p:nvSpPr>
        <p:spPr/>
        <p:txBody>
          <a:bodyPr/>
          <a:lstStyle/>
          <a:p>
            <a:fld id="{BE56FCFD-550A-43E0-98B5-027631362856}" type="datetimeFigureOut">
              <a:rPr lang="nb-NO" smtClean="0"/>
              <a:t>18.11.2024</a:t>
            </a:fld>
            <a:endParaRPr lang="nb-NO"/>
          </a:p>
        </p:txBody>
      </p:sp>
      <p:sp>
        <p:nvSpPr>
          <p:cNvPr id="3" name="Plassholder for bunntekst 2">
            <a:extLst>
              <a:ext uri="{FF2B5EF4-FFF2-40B4-BE49-F238E27FC236}">
                <a16:creationId xmlns:a16="http://schemas.microsoft.com/office/drawing/2014/main" id="{3C242296-1DDE-098E-C350-19119842D84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F77EC40-5CD2-7CCE-9B89-9C33D9E9C110}"/>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3451032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D9CB28-4169-BF69-E067-8F759BEC79F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821BA30-2B90-D870-4466-16C97CE82F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31D0C08A-6DF3-EA7C-D0C1-8F8451112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11DB77B-EA2A-BEA8-8A8E-53711F3B6A1D}"/>
              </a:ext>
            </a:extLst>
          </p:cNvPr>
          <p:cNvSpPr>
            <a:spLocks noGrp="1"/>
          </p:cNvSpPr>
          <p:nvPr>
            <p:ph type="dt" sz="half" idx="10"/>
          </p:nvPr>
        </p:nvSpPr>
        <p:spPr/>
        <p:txBody>
          <a:bodyPr/>
          <a:lstStyle/>
          <a:p>
            <a:fld id="{BE56FCFD-550A-43E0-98B5-027631362856}" type="datetimeFigureOut">
              <a:rPr lang="nb-NO" smtClean="0"/>
              <a:t>18.11.2024</a:t>
            </a:fld>
            <a:endParaRPr lang="nb-NO"/>
          </a:p>
        </p:txBody>
      </p:sp>
      <p:sp>
        <p:nvSpPr>
          <p:cNvPr id="6" name="Plassholder for bunntekst 5">
            <a:extLst>
              <a:ext uri="{FF2B5EF4-FFF2-40B4-BE49-F238E27FC236}">
                <a16:creationId xmlns:a16="http://schemas.microsoft.com/office/drawing/2014/main" id="{BE62B5D8-DA7B-2D80-F64E-A70728F8420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285D600-E84E-8080-6047-DE2798F79664}"/>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646672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F033E7-E2C7-F304-A7C5-61B6309714F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CF835F2-0B34-44A2-70AC-A52A5C7E84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17B4DBBB-33BB-E6B4-FE49-4571FF31E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C7C2E5E-D93C-668D-B71B-2FD4B4B3C5B6}"/>
              </a:ext>
            </a:extLst>
          </p:cNvPr>
          <p:cNvSpPr>
            <a:spLocks noGrp="1"/>
          </p:cNvSpPr>
          <p:nvPr>
            <p:ph type="dt" sz="half" idx="10"/>
          </p:nvPr>
        </p:nvSpPr>
        <p:spPr/>
        <p:txBody>
          <a:bodyPr/>
          <a:lstStyle/>
          <a:p>
            <a:fld id="{BE56FCFD-550A-43E0-98B5-027631362856}" type="datetimeFigureOut">
              <a:rPr lang="nb-NO" smtClean="0"/>
              <a:t>18.11.2024</a:t>
            </a:fld>
            <a:endParaRPr lang="nb-NO"/>
          </a:p>
        </p:txBody>
      </p:sp>
      <p:sp>
        <p:nvSpPr>
          <p:cNvPr id="6" name="Plassholder for bunntekst 5">
            <a:extLst>
              <a:ext uri="{FF2B5EF4-FFF2-40B4-BE49-F238E27FC236}">
                <a16:creationId xmlns:a16="http://schemas.microsoft.com/office/drawing/2014/main" id="{D7E1D7B9-7C53-8FE7-D57D-95DE26CB283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E919774-941E-86B5-1FD9-95DE61A1A714}"/>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2861679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1005FB-A9C2-BBE8-86CE-C43E2EC529B3}"/>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697828C-0D5C-ECFE-C152-BEA73497BD3D}"/>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B045546-C057-7801-4CF6-481F22D16C40}"/>
              </a:ext>
            </a:extLst>
          </p:cNvPr>
          <p:cNvSpPr>
            <a:spLocks noGrp="1"/>
          </p:cNvSpPr>
          <p:nvPr>
            <p:ph type="dt" sz="half" idx="10"/>
          </p:nvPr>
        </p:nvSpPr>
        <p:spPr/>
        <p:txBody>
          <a:bodyPr/>
          <a:lstStyle/>
          <a:p>
            <a:fld id="{BE56FCFD-550A-43E0-98B5-027631362856}" type="datetimeFigureOut">
              <a:rPr lang="nb-NO" smtClean="0"/>
              <a:t>18.11.2024</a:t>
            </a:fld>
            <a:endParaRPr lang="nb-NO"/>
          </a:p>
        </p:txBody>
      </p:sp>
      <p:sp>
        <p:nvSpPr>
          <p:cNvPr id="5" name="Plassholder for bunntekst 4">
            <a:extLst>
              <a:ext uri="{FF2B5EF4-FFF2-40B4-BE49-F238E27FC236}">
                <a16:creationId xmlns:a16="http://schemas.microsoft.com/office/drawing/2014/main" id="{3DF59C81-78ED-CD3C-6094-46AE236851C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A384029-5470-C56E-AAEC-FD8E198F3D28}"/>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3042855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993A716-5C89-8B95-84AD-9C256DAAE905}"/>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158EB8A-31DB-38BE-3B70-A9462E4669E0}"/>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24B387A-0DD7-DF15-1A4A-08E94BDBC314}"/>
              </a:ext>
            </a:extLst>
          </p:cNvPr>
          <p:cNvSpPr>
            <a:spLocks noGrp="1"/>
          </p:cNvSpPr>
          <p:nvPr>
            <p:ph type="dt" sz="half" idx="10"/>
          </p:nvPr>
        </p:nvSpPr>
        <p:spPr/>
        <p:txBody>
          <a:bodyPr/>
          <a:lstStyle/>
          <a:p>
            <a:fld id="{BE56FCFD-550A-43E0-98B5-027631362856}" type="datetimeFigureOut">
              <a:rPr lang="nb-NO" smtClean="0"/>
              <a:t>18.11.2024</a:t>
            </a:fld>
            <a:endParaRPr lang="nb-NO"/>
          </a:p>
        </p:txBody>
      </p:sp>
      <p:sp>
        <p:nvSpPr>
          <p:cNvPr id="5" name="Plassholder for bunntekst 4">
            <a:extLst>
              <a:ext uri="{FF2B5EF4-FFF2-40B4-BE49-F238E27FC236}">
                <a16:creationId xmlns:a16="http://schemas.microsoft.com/office/drawing/2014/main" id="{6A79D2DE-A996-6DBB-CB35-DC7845CAF82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2B7D6B7-021A-C4B2-895F-39D7EAF9A1E7}"/>
              </a:ext>
            </a:extLst>
          </p:cNvPr>
          <p:cNvSpPr>
            <a:spLocks noGrp="1"/>
          </p:cNvSpPr>
          <p:nvPr>
            <p:ph type="sldNum" sz="quarter" idx="12"/>
          </p:nvPr>
        </p:nvSpPr>
        <p:spPr/>
        <p:txBody>
          <a:bodyPr/>
          <a:lstStyle/>
          <a:p>
            <a:fld id="{801420F1-FD81-454A-AE6D-98A1659AD923}" type="slidenum">
              <a:rPr lang="nb-NO" smtClean="0"/>
              <a:t>‹#›</a:t>
            </a:fld>
            <a:endParaRPr lang="nb-NO"/>
          </a:p>
        </p:txBody>
      </p:sp>
    </p:spTree>
    <p:extLst>
      <p:ext uri="{BB962C8B-B14F-4D97-AF65-F5344CB8AC3E}">
        <p14:creationId xmlns:p14="http://schemas.microsoft.com/office/powerpoint/2010/main" val="89721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tel og innhold">
  <p:cSld name="1_Tittel og innhold">
    <p:spTree>
      <p:nvGrpSpPr>
        <p:cNvPr id="1" name="Shape 733"/>
        <p:cNvGrpSpPr/>
        <p:nvPr/>
      </p:nvGrpSpPr>
      <p:grpSpPr>
        <a:xfrm>
          <a:off x="0" y="0"/>
          <a:ext cx="0" cy="0"/>
          <a:chOff x="0" y="0"/>
          <a:chExt cx="0" cy="0"/>
        </a:xfrm>
      </p:grpSpPr>
      <p:sp>
        <p:nvSpPr>
          <p:cNvPr id="734" name="Google Shape;734;p33"/>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5" name="Google Shape;735;p33"/>
          <p:cNvSpPr txBox="1">
            <a:spLocks noGrp="1"/>
          </p:cNvSpPr>
          <p:nvPr>
            <p:ph type="body" idx="1"/>
          </p:nvPr>
        </p:nvSpPr>
        <p:spPr>
          <a:xfrm>
            <a:off x="695326" y="2032001"/>
            <a:ext cx="9469438" cy="4060824"/>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1800"/>
              </a:spcBef>
              <a:spcAft>
                <a:spcPts val="0"/>
              </a:spcAft>
              <a:buClr>
                <a:schemeClr val="dk1"/>
              </a:buClr>
              <a:buSzPts val="2000"/>
              <a:buFont typeface="Arial"/>
              <a:buChar char="•"/>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6" name="Google Shape;736;p33"/>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7" name="Google Shape;737;p33"/>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8" name="Google Shape;738;p33"/>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Tree>
    <p:extLst>
      <p:ext uri="{BB962C8B-B14F-4D97-AF65-F5344CB8AC3E}">
        <p14:creationId xmlns:p14="http://schemas.microsoft.com/office/powerpoint/2010/main" val="427648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tellysbilde bilde negativ logo">
  <p:cSld name="Tittellysbilde bilde negativ logo">
    <p:bg>
      <p:bgPr>
        <a:solidFill>
          <a:schemeClr val="accent1"/>
        </a:solidFill>
        <a:effectLst/>
      </p:bgPr>
    </p:bg>
    <p:spTree>
      <p:nvGrpSpPr>
        <p:cNvPr id="1" name="Shape 118"/>
        <p:cNvGrpSpPr/>
        <p:nvPr/>
      </p:nvGrpSpPr>
      <p:grpSpPr>
        <a:xfrm>
          <a:off x="0" y="0"/>
          <a:ext cx="0" cy="0"/>
          <a:chOff x="0" y="0"/>
          <a:chExt cx="0" cy="0"/>
        </a:xfrm>
      </p:grpSpPr>
      <p:sp>
        <p:nvSpPr>
          <p:cNvPr id="119" name="Google Shape;119;p25"/>
          <p:cNvSpPr>
            <a:spLocks noGrp="1"/>
          </p:cNvSpPr>
          <p:nvPr>
            <p:ph type="pic" idx="2"/>
          </p:nvPr>
        </p:nvSpPr>
        <p:spPr>
          <a:xfrm>
            <a:off x="0" y="0"/>
            <a:ext cx="12193200" cy="6858000"/>
          </a:xfrm>
          <a:prstGeom prst="rect">
            <a:avLst/>
          </a:prstGeom>
          <a:solidFill>
            <a:schemeClr val="accent2"/>
          </a:solidFill>
          <a:ln>
            <a:noFill/>
          </a:ln>
        </p:spPr>
      </p:sp>
      <p:sp>
        <p:nvSpPr>
          <p:cNvPr id="120" name="Google Shape;120;p25"/>
          <p:cNvSpPr txBox="1">
            <a:spLocks noGrp="1"/>
          </p:cNvSpPr>
          <p:nvPr>
            <p:ph type="dt" idx="10"/>
          </p:nvPr>
        </p:nvSpPr>
        <p:spPr>
          <a:xfrm>
            <a:off x="720000" y="10736237"/>
            <a:ext cx="1315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5"/>
          <p:cNvSpPr txBox="1">
            <a:spLocks noGrp="1"/>
          </p:cNvSpPr>
          <p:nvPr>
            <p:ph type="ftr" idx="11"/>
          </p:nvPr>
        </p:nvSpPr>
        <p:spPr>
          <a:xfrm>
            <a:off x="4064000" y="10736237"/>
            <a:ext cx="4064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5"/>
          <p:cNvSpPr txBox="1">
            <a:spLocks noGrp="1"/>
          </p:cNvSpPr>
          <p:nvPr>
            <p:ph type="sldNum" idx="12"/>
          </p:nvPr>
        </p:nvSpPr>
        <p:spPr>
          <a:xfrm>
            <a:off x="-1" y="10736237"/>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123" name="Google Shape;123;p25"/>
          <p:cNvSpPr txBox="1">
            <a:spLocks noGrp="1"/>
          </p:cNvSpPr>
          <p:nvPr>
            <p:ph type="ctrTitle"/>
          </p:nvPr>
        </p:nvSpPr>
        <p:spPr>
          <a:xfrm>
            <a:off x="1019175" y="0"/>
            <a:ext cx="5073650" cy="4065588"/>
          </a:xfrm>
          <a:prstGeom prst="rect">
            <a:avLst/>
          </a:prstGeom>
          <a:noFill/>
          <a:ln>
            <a:noFill/>
          </a:ln>
        </p:spPr>
        <p:txBody>
          <a:bodyPr spcFirstLastPara="1" wrap="square" lIns="0" tIns="360000" rIns="720000" bIns="360000" anchor="b" anchorCtr="0">
            <a:norm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25"/>
          <p:cNvSpPr txBox="1">
            <a:spLocks noGrp="1"/>
          </p:cNvSpPr>
          <p:nvPr>
            <p:ph type="subTitle" idx="1"/>
          </p:nvPr>
        </p:nvSpPr>
        <p:spPr>
          <a:xfrm>
            <a:off x="1019175" y="4060824"/>
            <a:ext cx="3807267" cy="2032001"/>
          </a:xfrm>
          <a:prstGeom prst="rect">
            <a:avLst/>
          </a:prstGeom>
          <a:noFill/>
          <a:ln>
            <a:noFill/>
          </a:ln>
        </p:spPr>
        <p:txBody>
          <a:bodyPr spcFirstLastPara="1" wrap="square" lIns="0" tIns="180000" rIns="360000" bIns="0" anchor="t" anchorCtr="0">
            <a:normAutofit/>
          </a:bodyPr>
          <a:lstStyle>
            <a:lvl1pPr lvl="0" algn="l">
              <a:lnSpc>
                <a:spcPct val="100000"/>
              </a:lnSpc>
              <a:spcBef>
                <a:spcPts val="0"/>
              </a:spcBef>
              <a:spcAft>
                <a:spcPts val="0"/>
              </a:spcAft>
              <a:buClr>
                <a:schemeClr val="lt1"/>
              </a:buClr>
              <a:buSzPts val="1800"/>
              <a:buFont typeface="Arial"/>
              <a:buNone/>
              <a:defRPr sz="1800">
                <a:solidFill>
                  <a:schemeClr val="lt1"/>
                </a:solidFill>
              </a:defRPr>
            </a:lvl1pPr>
            <a:lvl2pPr lvl="1" algn="ctr">
              <a:lnSpc>
                <a:spcPct val="100000"/>
              </a:lnSpc>
              <a:spcBef>
                <a:spcPts val="600"/>
              </a:spcBef>
              <a:spcAft>
                <a:spcPts val="0"/>
              </a:spcAft>
              <a:buSzPts val="22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5" name="Google Shape;125;p25"/>
          <p:cNvPicPr preferRelativeResize="0"/>
          <p:nvPr/>
        </p:nvPicPr>
        <p:blipFill rotWithShape="1">
          <a:blip r:embed="rId2">
            <a:alphaModFix/>
          </a:blip>
          <a:srcRect/>
          <a:stretch/>
        </p:blipFill>
        <p:spPr>
          <a:xfrm>
            <a:off x="955175" y="476000"/>
            <a:ext cx="1080000" cy="1080000"/>
          </a:xfrm>
          <a:prstGeom prst="rect">
            <a:avLst/>
          </a:prstGeom>
          <a:noFill/>
          <a:ln>
            <a:noFill/>
          </a:ln>
        </p:spPr>
      </p:pic>
      <p:sp>
        <p:nvSpPr>
          <p:cNvPr id="126" name="Google Shape;126;p25"/>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Tittellysbilde bilde negativ logo og bilde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tellysbilde blå">
  <p:cSld name="Tittellysbilde blå">
    <p:bg>
      <p:bgPr>
        <a:solidFill>
          <a:srgbClr val="B3F5FF"/>
        </a:solidFill>
        <a:effectLst/>
      </p:bgPr>
    </p:bg>
    <p:spTree>
      <p:nvGrpSpPr>
        <p:cNvPr id="1" name="Shape 127"/>
        <p:cNvGrpSpPr/>
        <p:nvPr/>
      </p:nvGrpSpPr>
      <p:grpSpPr>
        <a:xfrm>
          <a:off x="0" y="0"/>
          <a:ext cx="0" cy="0"/>
          <a:chOff x="0" y="0"/>
          <a:chExt cx="0" cy="0"/>
        </a:xfrm>
      </p:grpSpPr>
      <p:sp>
        <p:nvSpPr>
          <p:cNvPr id="128" name="Google Shape;128;p26"/>
          <p:cNvSpPr>
            <a:spLocks noGrp="1"/>
          </p:cNvSpPr>
          <p:nvPr>
            <p:ph type="body" idx="1"/>
          </p:nvPr>
        </p:nvSpPr>
        <p:spPr>
          <a:xfrm>
            <a:off x="8121600" y="4060800"/>
            <a:ext cx="2030400" cy="2030400"/>
          </a:xfrm>
          <a:prstGeom prst="ellipse">
            <a:avLst/>
          </a:prstGeom>
          <a:solidFill>
            <a:schemeClr val="dk2"/>
          </a:solid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dk2"/>
              </a:buClr>
              <a:buSzPts val="100"/>
              <a:buFont typeface="Arial"/>
              <a:buChar char="•"/>
              <a:defRPr sz="100">
                <a:solidFill>
                  <a:schemeClr val="dk2"/>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26"/>
          <p:cNvSpPr txBox="1">
            <a:spLocks noGrp="1"/>
          </p:cNvSpPr>
          <p:nvPr>
            <p:ph type="dt" idx="10"/>
          </p:nvPr>
        </p:nvSpPr>
        <p:spPr>
          <a:xfrm>
            <a:off x="720000" y="10736237"/>
            <a:ext cx="1315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6"/>
          <p:cNvSpPr txBox="1">
            <a:spLocks noGrp="1"/>
          </p:cNvSpPr>
          <p:nvPr>
            <p:ph type="ftr" idx="11"/>
          </p:nvPr>
        </p:nvSpPr>
        <p:spPr>
          <a:xfrm>
            <a:off x="4064000" y="10736237"/>
            <a:ext cx="4064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6"/>
          <p:cNvSpPr txBox="1">
            <a:spLocks noGrp="1"/>
          </p:cNvSpPr>
          <p:nvPr>
            <p:ph type="sldNum" idx="12"/>
          </p:nvPr>
        </p:nvSpPr>
        <p:spPr>
          <a:xfrm>
            <a:off x="-1" y="10736237"/>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132" name="Google Shape;132;p26"/>
          <p:cNvSpPr txBox="1">
            <a:spLocks noGrp="1"/>
          </p:cNvSpPr>
          <p:nvPr>
            <p:ph type="ctrTitle"/>
          </p:nvPr>
        </p:nvSpPr>
        <p:spPr>
          <a:xfrm>
            <a:off x="-2" y="0"/>
            <a:ext cx="10164765" cy="6091200"/>
          </a:xfrm>
          <a:prstGeom prst="rect">
            <a:avLst/>
          </a:prstGeom>
          <a:solidFill>
            <a:schemeClr val="dk2"/>
          </a:solidFill>
          <a:ln>
            <a:noFill/>
          </a:ln>
        </p:spPr>
        <p:txBody>
          <a:bodyPr spcFirstLastPara="1" wrap="square" lIns="1015200" tIns="0" rIns="2030400" bIns="0" anchor="ctr" anchorCtr="0">
            <a:no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26"/>
          <p:cNvSpPr txBox="1">
            <a:spLocks noGrp="1"/>
          </p:cNvSpPr>
          <p:nvPr>
            <p:ph type="subTitle" idx="2"/>
          </p:nvPr>
        </p:nvSpPr>
        <p:spPr>
          <a:xfrm>
            <a:off x="1019175" y="4060824"/>
            <a:ext cx="5076825" cy="2032001"/>
          </a:xfrm>
          <a:prstGeom prst="rect">
            <a:avLst/>
          </a:prstGeom>
          <a:noFill/>
          <a:ln>
            <a:noFill/>
          </a:ln>
        </p:spPr>
        <p:txBody>
          <a:bodyPr spcFirstLastPara="1" wrap="square" lIns="0" tIns="180000" rIns="0" bIns="180000" anchor="ctr" anchorCtr="0">
            <a:normAutofit/>
          </a:bodyPr>
          <a:lstStyle>
            <a:lvl1pPr lvl="0" algn="l">
              <a:lnSpc>
                <a:spcPct val="100000"/>
              </a:lnSpc>
              <a:spcBef>
                <a:spcPts val="0"/>
              </a:spcBef>
              <a:spcAft>
                <a:spcPts val="0"/>
              </a:spcAft>
              <a:buClr>
                <a:schemeClr val="lt1"/>
              </a:buClr>
              <a:buSzPts val="1800"/>
              <a:buFont typeface="Arial"/>
              <a:buNone/>
              <a:defRPr sz="1800">
                <a:solidFill>
                  <a:schemeClr val="lt1"/>
                </a:solidFill>
              </a:defRPr>
            </a:lvl1pPr>
            <a:lvl2pPr lvl="1" algn="ctr">
              <a:lnSpc>
                <a:spcPct val="100000"/>
              </a:lnSpc>
              <a:spcBef>
                <a:spcPts val="600"/>
              </a:spcBef>
              <a:spcAft>
                <a:spcPts val="0"/>
              </a:spcAft>
              <a:buSzPts val="22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4" name="Google Shape;134;p26"/>
          <p:cNvSpPr>
            <a:spLocks noGrp="1"/>
          </p:cNvSpPr>
          <p:nvPr>
            <p:ph type="body" idx="3"/>
          </p:nvPr>
        </p:nvSpPr>
        <p:spPr>
          <a:xfrm>
            <a:off x="8596800" y="4536000"/>
            <a:ext cx="1080000" cy="1080000"/>
          </a:xfrm>
          <a:prstGeom prst="ellipse">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dk2"/>
              </a:buClr>
              <a:buSzPts val="100"/>
              <a:buFont typeface="Arial"/>
              <a:buChar char="•"/>
              <a:defRPr sz="100">
                <a:solidFill>
                  <a:schemeClr val="dk2"/>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26"/>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Tittellysbilde blå 2</a:t>
            </a:r>
            <a:endParaRPr/>
          </a:p>
        </p:txBody>
      </p:sp>
      <p:grpSp>
        <p:nvGrpSpPr>
          <p:cNvPr id="136" name="Google Shape;136;p26"/>
          <p:cNvGrpSpPr/>
          <p:nvPr/>
        </p:nvGrpSpPr>
        <p:grpSpPr>
          <a:xfrm>
            <a:off x="-715964" y="-1306644"/>
            <a:ext cx="12909164" cy="8164645"/>
            <a:chOff x="-715963" y="-1306644"/>
            <a:chExt cx="12909164" cy="8164645"/>
          </a:xfrm>
        </p:grpSpPr>
        <p:grpSp>
          <p:nvGrpSpPr>
            <p:cNvPr id="137" name="Google Shape;137;p26"/>
            <p:cNvGrpSpPr/>
            <p:nvPr/>
          </p:nvGrpSpPr>
          <p:grpSpPr>
            <a:xfrm>
              <a:off x="-800" y="-1306644"/>
              <a:ext cx="12194000" cy="1075437"/>
              <a:chOff x="-800" y="-1229864"/>
              <a:chExt cx="12194000" cy="1075437"/>
            </a:xfrm>
          </p:grpSpPr>
          <p:grpSp>
            <p:nvGrpSpPr>
              <p:cNvPr id="138" name="Google Shape;138;p26"/>
              <p:cNvGrpSpPr/>
              <p:nvPr/>
            </p:nvGrpSpPr>
            <p:grpSpPr>
              <a:xfrm>
                <a:off x="0" y="-320124"/>
                <a:ext cx="12192000" cy="165600"/>
                <a:chOff x="0" y="-413084"/>
                <a:chExt cx="12192000" cy="206078"/>
              </a:xfrm>
            </p:grpSpPr>
            <p:sp>
              <p:nvSpPr>
                <p:cNvPr id="139" name="Google Shape;139;p26"/>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0" name="Google Shape;140;p26"/>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1" name="Google Shape;141;p26"/>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2" name="Google Shape;142;p26"/>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3" name="Google Shape;143;p26"/>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4" name="Google Shape;144;p26"/>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145" name="Google Shape;145;p26"/>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46" name="Google Shape;146;p26"/>
              <p:cNvCxnSpPr>
                <a:stCxn id="147"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148" name="Google Shape;148;p26"/>
              <p:cNvCxnSpPr>
                <a:stCxn id="149"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150" name="Google Shape;150;p26"/>
              <p:cNvCxnSpPr>
                <a:stCxn id="151"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152" name="Google Shape;152;p26"/>
              <p:cNvCxnSpPr>
                <a:stCxn id="153"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154" name="Google Shape;154;p26"/>
              <p:cNvCxnSpPr>
                <a:stCxn id="155"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156" name="Google Shape;156;p26"/>
              <p:cNvCxnSpPr>
                <a:stCxn id="157"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158" name="Google Shape;158;p26"/>
              <p:cNvGrpSpPr/>
              <p:nvPr/>
            </p:nvGrpSpPr>
            <p:grpSpPr>
              <a:xfrm>
                <a:off x="0" y="-621464"/>
                <a:ext cx="12192000" cy="206078"/>
                <a:chOff x="0" y="-674874"/>
                <a:chExt cx="12192000" cy="206078"/>
              </a:xfrm>
            </p:grpSpPr>
            <p:sp>
              <p:nvSpPr>
                <p:cNvPr id="155" name="Google Shape;155;p26"/>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159" name="Google Shape;159;p26"/>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60" name="Google Shape;160;p26"/>
              <p:cNvGrpSpPr/>
              <p:nvPr/>
            </p:nvGrpSpPr>
            <p:grpSpPr>
              <a:xfrm>
                <a:off x="0" y="-744566"/>
                <a:ext cx="10156824" cy="206078"/>
                <a:chOff x="0" y="-930144"/>
                <a:chExt cx="10156824" cy="206078"/>
              </a:xfrm>
            </p:grpSpPr>
            <p:sp>
              <p:nvSpPr>
                <p:cNvPr id="157" name="Google Shape;157;p26"/>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161" name="Google Shape;161;p26"/>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62" name="Google Shape;162;p26"/>
              <p:cNvGrpSpPr/>
              <p:nvPr/>
            </p:nvGrpSpPr>
            <p:grpSpPr>
              <a:xfrm>
                <a:off x="0" y="-867666"/>
                <a:ext cx="8128000" cy="206078"/>
                <a:chOff x="0" y="-1191934"/>
                <a:chExt cx="8128000" cy="206078"/>
              </a:xfrm>
            </p:grpSpPr>
            <p:sp>
              <p:nvSpPr>
                <p:cNvPr id="153" name="Google Shape;153;p26"/>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163" name="Google Shape;163;p26"/>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64" name="Google Shape;164;p26"/>
              <p:cNvGrpSpPr/>
              <p:nvPr/>
            </p:nvGrpSpPr>
            <p:grpSpPr>
              <a:xfrm>
                <a:off x="-800" y="-990766"/>
                <a:ext cx="6091200" cy="206078"/>
                <a:chOff x="0" y="-1453724"/>
                <a:chExt cx="6091200" cy="206078"/>
              </a:xfrm>
            </p:grpSpPr>
            <p:sp>
              <p:nvSpPr>
                <p:cNvPr id="149" name="Google Shape;149;p26"/>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65" name="Google Shape;165;p26"/>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66" name="Google Shape;166;p26"/>
              <p:cNvGrpSpPr/>
              <p:nvPr/>
            </p:nvGrpSpPr>
            <p:grpSpPr>
              <a:xfrm>
                <a:off x="0" y="-1113866"/>
                <a:ext cx="4060800" cy="206078"/>
                <a:chOff x="0" y="-1715514"/>
                <a:chExt cx="4060800" cy="206078"/>
              </a:xfrm>
            </p:grpSpPr>
            <p:sp>
              <p:nvSpPr>
                <p:cNvPr id="147" name="Google Shape;147;p26"/>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67" name="Google Shape;167;p26"/>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68" name="Google Shape;168;p26"/>
              <p:cNvGrpSpPr/>
              <p:nvPr/>
            </p:nvGrpSpPr>
            <p:grpSpPr>
              <a:xfrm>
                <a:off x="0" y="-1229864"/>
                <a:ext cx="1015200" cy="206078"/>
                <a:chOff x="0" y="-1959289"/>
                <a:chExt cx="1015200" cy="206078"/>
              </a:xfrm>
            </p:grpSpPr>
            <p:sp>
              <p:nvSpPr>
                <p:cNvPr id="151" name="Google Shape;151;p26"/>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169" name="Google Shape;169;p26"/>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170" name="Google Shape;170;p26"/>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171" name="Google Shape;171;p26"/>
            <p:cNvGrpSpPr/>
            <p:nvPr/>
          </p:nvGrpSpPr>
          <p:grpSpPr>
            <a:xfrm>
              <a:off x="-715963" y="-4004"/>
              <a:ext cx="590565" cy="6862005"/>
              <a:chOff x="-715963" y="-4004"/>
              <a:chExt cx="590565" cy="6862005"/>
            </a:xfrm>
          </p:grpSpPr>
          <p:sp>
            <p:nvSpPr>
              <p:cNvPr id="172" name="Google Shape;172;p26"/>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173" name="Google Shape;173;p26"/>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74" name="Google Shape;174;p26"/>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75" name="Google Shape;175;p26"/>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176" name="Google Shape;176;p26"/>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77" name="Google Shape;177;p26"/>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178" name="Google Shape;178;p26"/>
              <p:cNvCxnSpPr>
                <a:stCxn id="179"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180" name="Google Shape;180;p26"/>
              <p:cNvCxnSpPr>
                <a:stCxn id="179"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179" name="Google Shape;179;p26"/>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81" name="Google Shape;181;p26"/>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182" name="Google Shape;182;p26"/>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83" name="Google Shape;183;p26"/>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184" name="Google Shape;184;p26"/>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85" name="Google Shape;185;p26"/>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186" name="Google Shape;186;p26"/>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grpSp>
        <p:nvGrpSpPr>
          <p:cNvPr id="187" name="Google Shape;187;p26"/>
          <p:cNvGrpSpPr/>
          <p:nvPr/>
        </p:nvGrpSpPr>
        <p:grpSpPr>
          <a:xfrm>
            <a:off x="12252770" y="1"/>
            <a:ext cx="1165167" cy="6855561"/>
            <a:chOff x="12252770" y="1"/>
            <a:chExt cx="1165167" cy="6855561"/>
          </a:xfrm>
        </p:grpSpPr>
        <p:grpSp>
          <p:nvGrpSpPr>
            <p:cNvPr id="188" name="Google Shape;188;p26"/>
            <p:cNvGrpSpPr/>
            <p:nvPr/>
          </p:nvGrpSpPr>
          <p:grpSpPr>
            <a:xfrm>
              <a:off x="12252770" y="1"/>
              <a:ext cx="409071" cy="3254927"/>
              <a:chOff x="12252770" y="1"/>
              <a:chExt cx="588588" cy="4683318"/>
            </a:xfrm>
          </p:grpSpPr>
          <p:sp>
            <p:nvSpPr>
              <p:cNvPr id="189" name="Google Shape;189;p26"/>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90" name="Google Shape;190;p26"/>
              <p:cNvGrpSpPr/>
              <p:nvPr/>
            </p:nvGrpSpPr>
            <p:grpSpPr>
              <a:xfrm>
                <a:off x="12326727" y="84822"/>
                <a:ext cx="440675" cy="4513676"/>
                <a:chOff x="12316858" y="92947"/>
                <a:chExt cx="440675" cy="4513676"/>
              </a:xfrm>
            </p:grpSpPr>
            <p:grpSp>
              <p:nvGrpSpPr>
                <p:cNvPr id="191" name="Google Shape;191;p26"/>
                <p:cNvGrpSpPr/>
                <p:nvPr/>
              </p:nvGrpSpPr>
              <p:grpSpPr>
                <a:xfrm>
                  <a:off x="12316858" y="92947"/>
                  <a:ext cx="440675" cy="1322025"/>
                  <a:chOff x="12316858" y="92947"/>
                  <a:chExt cx="440675" cy="1322025"/>
                </a:xfrm>
              </p:grpSpPr>
              <p:sp>
                <p:nvSpPr>
                  <p:cNvPr id="192" name="Google Shape;192;p26"/>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3" name="Google Shape;193;p26"/>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4" name="Google Shape;194;p26"/>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95" name="Google Shape;195;p26"/>
                <p:cNvGrpSpPr/>
                <p:nvPr/>
              </p:nvGrpSpPr>
              <p:grpSpPr>
                <a:xfrm>
                  <a:off x="12316858" y="1468435"/>
                  <a:ext cx="440675" cy="1322025"/>
                  <a:chOff x="12316858" y="1600866"/>
                  <a:chExt cx="440675" cy="1322025"/>
                </a:xfrm>
              </p:grpSpPr>
              <p:sp>
                <p:nvSpPr>
                  <p:cNvPr id="196" name="Google Shape;196;p26"/>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7" name="Google Shape;197;p26"/>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8" name="Google Shape;198;p26"/>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99" name="Google Shape;199;p26"/>
                <p:cNvGrpSpPr/>
                <p:nvPr/>
              </p:nvGrpSpPr>
              <p:grpSpPr>
                <a:xfrm>
                  <a:off x="12316858" y="2843923"/>
                  <a:ext cx="440675" cy="1762700"/>
                  <a:chOff x="12316858" y="3201732"/>
                  <a:chExt cx="440675" cy="1762700"/>
                </a:xfrm>
              </p:grpSpPr>
              <p:sp>
                <p:nvSpPr>
                  <p:cNvPr id="200" name="Google Shape;200;p26"/>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1" name="Google Shape;201;p26"/>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2" name="Google Shape;202;p26"/>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3" name="Google Shape;203;p26"/>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204" name="Google Shape;204;p26"/>
            <p:cNvSpPr txBox="1"/>
            <p:nvPr/>
          </p:nvSpPr>
          <p:spPr>
            <a:xfrm>
              <a:off x="12252771" y="3429000"/>
              <a:ext cx="1127661" cy="342656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a:p>
              <a:pPr marL="0" marR="0" lvl="0" indent="0" algn="l" rtl="0">
                <a:spcBef>
                  <a:spcPts val="0"/>
                </a:spcBef>
                <a:spcAft>
                  <a:spcPts val="0"/>
                </a:spcAft>
                <a:buNone/>
              </a:pPr>
              <a:endParaRPr sz="1800">
                <a:solidFill>
                  <a:schemeClr val="dk2"/>
                </a:solidFill>
                <a:latin typeface="Arial"/>
                <a:ea typeface="Arial"/>
                <a:cs typeface="Arial"/>
                <a:sym typeface="Arial"/>
              </a:endParaRPr>
            </a:p>
          </p:txBody>
        </p:sp>
        <p:cxnSp>
          <p:nvCxnSpPr>
            <p:cNvPr id="205" name="Google Shape;205;p26"/>
            <p:cNvCxnSpPr>
              <a:stCxn id="192" idx="3"/>
              <a:endCxn id="196"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206" name="Google Shape;206;p26"/>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tellysbilde grønn">
  <p:cSld name="Tittellysbilde grønn">
    <p:bg>
      <p:bgPr>
        <a:solidFill>
          <a:schemeClr val="accent2"/>
        </a:solidFill>
        <a:effectLst/>
      </p:bgPr>
    </p:bg>
    <p:spTree>
      <p:nvGrpSpPr>
        <p:cNvPr id="1" name="Shape 207"/>
        <p:cNvGrpSpPr/>
        <p:nvPr/>
      </p:nvGrpSpPr>
      <p:grpSpPr>
        <a:xfrm>
          <a:off x="0" y="0"/>
          <a:ext cx="0" cy="0"/>
          <a:chOff x="0" y="0"/>
          <a:chExt cx="0" cy="0"/>
        </a:xfrm>
      </p:grpSpPr>
      <p:sp>
        <p:nvSpPr>
          <p:cNvPr id="208" name="Google Shape;208;p27"/>
          <p:cNvSpPr>
            <a:spLocks noGrp="1"/>
          </p:cNvSpPr>
          <p:nvPr>
            <p:ph type="body" idx="1"/>
          </p:nvPr>
        </p:nvSpPr>
        <p:spPr>
          <a:xfrm>
            <a:off x="8121600" y="4060800"/>
            <a:ext cx="2030400" cy="2030400"/>
          </a:xfrm>
          <a:prstGeom prst="ellipse">
            <a:avLst/>
          </a:prstGeom>
          <a:solidFill>
            <a:schemeClr val="accent1"/>
          </a:solid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accent1"/>
              </a:buClr>
              <a:buSzPts val="100"/>
              <a:buFont typeface="Arial"/>
              <a:buChar char="•"/>
              <a:defRPr sz="100">
                <a:solidFill>
                  <a:schemeClr val="accent1"/>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27"/>
          <p:cNvSpPr txBox="1">
            <a:spLocks noGrp="1"/>
          </p:cNvSpPr>
          <p:nvPr>
            <p:ph type="dt" idx="10"/>
          </p:nvPr>
        </p:nvSpPr>
        <p:spPr>
          <a:xfrm>
            <a:off x="720000" y="10736237"/>
            <a:ext cx="1315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27"/>
          <p:cNvSpPr txBox="1">
            <a:spLocks noGrp="1"/>
          </p:cNvSpPr>
          <p:nvPr>
            <p:ph type="ftr" idx="11"/>
          </p:nvPr>
        </p:nvSpPr>
        <p:spPr>
          <a:xfrm>
            <a:off x="4064000" y="10736237"/>
            <a:ext cx="4064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27"/>
          <p:cNvSpPr txBox="1">
            <a:spLocks noGrp="1"/>
          </p:cNvSpPr>
          <p:nvPr>
            <p:ph type="sldNum" idx="12"/>
          </p:nvPr>
        </p:nvSpPr>
        <p:spPr>
          <a:xfrm>
            <a:off x="-1" y="10736237"/>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212" name="Google Shape;212;p27"/>
          <p:cNvSpPr txBox="1">
            <a:spLocks noGrp="1"/>
          </p:cNvSpPr>
          <p:nvPr>
            <p:ph type="ctrTitle"/>
          </p:nvPr>
        </p:nvSpPr>
        <p:spPr>
          <a:xfrm>
            <a:off x="-2" y="0"/>
            <a:ext cx="10164765" cy="6091200"/>
          </a:xfrm>
          <a:prstGeom prst="rect">
            <a:avLst/>
          </a:prstGeom>
          <a:solidFill>
            <a:schemeClr val="accent1"/>
          </a:solidFill>
          <a:ln>
            <a:noFill/>
          </a:ln>
        </p:spPr>
        <p:txBody>
          <a:bodyPr spcFirstLastPara="1" wrap="square" lIns="1015200" tIns="0" rIns="2030400" bIns="0" anchor="ctr" anchorCtr="0">
            <a:no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27"/>
          <p:cNvSpPr txBox="1">
            <a:spLocks noGrp="1"/>
          </p:cNvSpPr>
          <p:nvPr>
            <p:ph type="subTitle" idx="2"/>
          </p:nvPr>
        </p:nvSpPr>
        <p:spPr>
          <a:xfrm>
            <a:off x="1019175" y="4060824"/>
            <a:ext cx="5076825" cy="2032001"/>
          </a:xfrm>
          <a:prstGeom prst="rect">
            <a:avLst/>
          </a:prstGeom>
          <a:noFill/>
          <a:ln>
            <a:noFill/>
          </a:ln>
        </p:spPr>
        <p:txBody>
          <a:bodyPr spcFirstLastPara="1" wrap="square" lIns="0" tIns="180000" rIns="0" bIns="180000" anchor="ctr" anchorCtr="0">
            <a:normAutofit/>
          </a:bodyPr>
          <a:lstStyle>
            <a:lvl1pPr lvl="0" algn="l">
              <a:lnSpc>
                <a:spcPct val="100000"/>
              </a:lnSpc>
              <a:spcBef>
                <a:spcPts val="0"/>
              </a:spcBef>
              <a:spcAft>
                <a:spcPts val="0"/>
              </a:spcAft>
              <a:buClr>
                <a:schemeClr val="lt1"/>
              </a:buClr>
              <a:buSzPts val="1800"/>
              <a:buFont typeface="Arial"/>
              <a:buNone/>
              <a:defRPr sz="1800">
                <a:solidFill>
                  <a:schemeClr val="lt1"/>
                </a:solidFill>
              </a:defRPr>
            </a:lvl1pPr>
            <a:lvl2pPr lvl="1" algn="ctr">
              <a:lnSpc>
                <a:spcPct val="100000"/>
              </a:lnSpc>
              <a:spcBef>
                <a:spcPts val="600"/>
              </a:spcBef>
              <a:spcAft>
                <a:spcPts val="0"/>
              </a:spcAft>
              <a:buSzPts val="22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4" name="Google Shape;214;p27"/>
          <p:cNvSpPr>
            <a:spLocks noGrp="1"/>
          </p:cNvSpPr>
          <p:nvPr>
            <p:ph type="body" idx="3"/>
          </p:nvPr>
        </p:nvSpPr>
        <p:spPr>
          <a:xfrm>
            <a:off x="8596800" y="4536000"/>
            <a:ext cx="1080000" cy="1080000"/>
          </a:xfrm>
          <a:prstGeom prst="ellipse">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accent1"/>
              </a:buClr>
              <a:buSzPts val="100"/>
              <a:buFont typeface="Arial"/>
              <a:buChar char="•"/>
              <a:defRPr sz="100">
                <a:solidFill>
                  <a:schemeClr val="accent1"/>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27"/>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Tittellysbilde grønn 2</a:t>
            </a:r>
            <a:endParaRPr/>
          </a:p>
        </p:txBody>
      </p:sp>
      <p:grpSp>
        <p:nvGrpSpPr>
          <p:cNvPr id="216" name="Google Shape;216;p27"/>
          <p:cNvGrpSpPr/>
          <p:nvPr/>
        </p:nvGrpSpPr>
        <p:grpSpPr>
          <a:xfrm>
            <a:off x="-715964" y="-1306644"/>
            <a:ext cx="12909164" cy="8164645"/>
            <a:chOff x="-715963" y="-1306644"/>
            <a:chExt cx="12909164" cy="8164645"/>
          </a:xfrm>
        </p:grpSpPr>
        <p:grpSp>
          <p:nvGrpSpPr>
            <p:cNvPr id="217" name="Google Shape;217;p27"/>
            <p:cNvGrpSpPr/>
            <p:nvPr/>
          </p:nvGrpSpPr>
          <p:grpSpPr>
            <a:xfrm>
              <a:off x="-800" y="-1306644"/>
              <a:ext cx="12194000" cy="1075437"/>
              <a:chOff x="-800" y="-1229864"/>
              <a:chExt cx="12194000" cy="1075437"/>
            </a:xfrm>
          </p:grpSpPr>
          <p:grpSp>
            <p:nvGrpSpPr>
              <p:cNvPr id="218" name="Google Shape;218;p27"/>
              <p:cNvGrpSpPr/>
              <p:nvPr/>
            </p:nvGrpSpPr>
            <p:grpSpPr>
              <a:xfrm>
                <a:off x="0" y="-320124"/>
                <a:ext cx="12192000" cy="165600"/>
                <a:chOff x="0" y="-413084"/>
                <a:chExt cx="12192000" cy="206078"/>
              </a:xfrm>
            </p:grpSpPr>
            <p:sp>
              <p:nvSpPr>
                <p:cNvPr id="219" name="Google Shape;219;p27"/>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20" name="Google Shape;220;p27"/>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21" name="Google Shape;221;p27"/>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22" name="Google Shape;222;p27"/>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23" name="Google Shape;223;p27"/>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24" name="Google Shape;224;p27"/>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225" name="Google Shape;225;p27"/>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226" name="Google Shape;226;p27"/>
              <p:cNvCxnSpPr>
                <a:stCxn id="227"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228" name="Google Shape;228;p27"/>
              <p:cNvCxnSpPr>
                <a:stCxn id="229"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230" name="Google Shape;230;p27"/>
              <p:cNvCxnSpPr>
                <a:stCxn id="231"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232" name="Google Shape;232;p27"/>
              <p:cNvCxnSpPr>
                <a:stCxn id="233"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234" name="Google Shape;234;p27"/>
              <p:cNvCxnSpPr>
                <a:stCxn id="235"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236" name="Google Shape;236;p27"/>
              <p:cNvCxnSpPr>
                <a:stCxn id="237"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238" name="Google Shape;238;p27"/>
              <p:cNvGrpSpPr/>
              <p:nvPr/>
            </p:nvGrpSpPr>
            <p:grpSpPr>
              <a:xfrm>
                <a:off x="0" y="-621464"/>
                <a:ext cx="12192000" cy="206078"/>
                <a:chOff x="0" y="-674874"/>
                <a:chExt cx="12192000" cy="206078"/>
              </a:xfrm>
            </p:grpSpPr>
            <p:sp>
              <p:nvSpPr>
                <p:cNvPr id="235" name="Google Shape;235;p27"/>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239" name="Google Shape;239;p27"/>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240" name="Google Shape;240;p27"/>
              <p:cNvGrpSpPr/>
              <p:nvPr/>
            </p:nvGrpSpPr>
            <p:grpSpPr>
              <a:xfrm>
                <a:off x="0" y="-744566"/>
                <a:ext cx="10156824" cy="206078"/>
                <a:chOff x="0" y="-930144"/>
                <a:chExt cx="10156824" cy="206078"/>
              </a:xfrm>
            </p:grpSpPr>
            <p:sp>
              <p:nvSpPr>
                <p:cNvPr id="237" name="Google Shape;237;p27"/>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241" name="Google Shape;241;p27"/>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242" name="Google Shape;242;p27"/>
              <p:cNvGrpSpPr/>
              <p:nvPr/>
            </p:nvGrpSpPr>
            <p:grpSpPr>
              <a:xfrm>
                <a:off x="0" y="-867666"/>
                <a:ext cx="8128000" cy="206078"/>
                <a:chOff x="0" y="-1191934"/>
                <a:chExt cx="8128000" cy="206078"/>
              </a:xfrm>
            </p:grpSpPr>
            <p:sp>
              <p:nvSpPr>
                <p:cNvPr id="233" name="Google Shape;233;p27"/>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243" name="Google Shape;243;p27"/>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244" name="Google Shape;244;p27"/>
              <p:cNvGrpSpPr/>
              <p:nvPr/>
            </p:nvGrpSpPr>
            <p:grpSpPr>
              <a:xfrm>
                <a:off x="-800" y="-990766"/>
                <a:ext cx="6091200" cy="206078"/>
                <a:chOff x="0" y="-1453724"/>
                <a:chExt cx="6091200" cy="206078"/>
              </a:xfrm>
            </p:grpSpPr>
            <p:sp>
              <p:nvSpPr>
                <p:cNvPr id="229" name="Google Shape;229;p27"/>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245" name="Google Shape;245;p27"/>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246" name="Google Shape;246;p27"/>
              <p:cNvGrpSpPr/>
              <p:nvPr/>
            </p:nvGrpSpPr>
            <p:grpSpPr>
              <a:xfrm>
                <a:off x="0" y="-1113866"/>
                <a:ext cx="4060800" cy="206078"/>
                <a:chOff x="0" y="-1715514"/>
                <a:chExt cx="4060800" cy="206078"/>
              </a:xfrm>
            </p:grpSpPr>
            <p:sp>
              <p:nvSpPr>
                <p:cNvPr id="227" name="Google Shape;227;p27"/>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247" name="Google Shape;247;p27"/>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248" name="Google Shape;248;p27"/>
              <p:cNvGrpSpPr/>
              <p:nvPr/>
            </p:nvGrpSpPr>
            <p:grpSpPr>
              <a:xfrm>
                <a:off x="0" y="-1229864"/>
                <a:ext cx="1015200" cy="206078"/>
                <a:chOff x="0" y="-1959289"/>
                <a:chExt cx="1015200" cy="206078"/>
              </a:xfrm>
            </p:grpSpPr>
            <p:sp>
              <p:nvSpPr>
                <p:cNvPr id="231" name="Google Shape;231;p27"/>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249" name="Google Shape;249;p27"/>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250" name="Google Shape;250;p27"/>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251" name="Google Shape;251;p27"/>
            <p:cNvGrpSpPr/>
            <p:nvPr/>
          </p:nvGrpSpPr>
          <p:grpSpPr>
            <a:xfrm>
              <a:off x="-715963" y="-4004"/>
              <a:ext cx="590565" cy="6862005"/>
              <a:chOff x="-715963" y="-4004"/>
              <a:chExt cx="590565" cy="6862005"/>
            </a:xfrm>
          </p:grpSpPr>
          <p:sp>
            <p:nvSpPr>
              <p:cNvPr id="252" name="Google Shape;252;p27"/>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253" name="Google Shape;253;p27"/>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54" name="Google Shape;254;p27"/>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55" name="Google Shape;255;p27"/>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256" name="Google Shape;256;p27"/>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257" name="Google Shape;257;p27"/>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258" name="Google Shape;258;p27"/>
              <p:cNvCxnSpPr>
                <a:stCxn id="259"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260" name="Google Shape;260;p27"/>
              <p:cNvCxnSpPr>
                <a:stCxn id="259"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259" name="Google Shape;259;p27"/>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261" name="Google Shape;261;p27"/>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262" name="Google Shape;262;p27"/>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263" name="Google Shape;263;p27"/>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264" name="Google Shape;264;p27"/>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265" name="Google Shape;265;p27"/>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266" name="Google Shape;266;p27"/>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grpSp>
        <p:nvGrpSpPr>
          <p:cNvPr id="267" name="Google Shape;267;p27"/>
          <p:cNvGrpSpPr/>
          <p:nvPr/>
        </p:nvGrpSpPr>
        <p:grpSpPr>
          <a:xfrm>
            <a:off x="12252770" y="1"/>
            <a:ext cx="1165167" cy="6855561"/>
            <a:chOff x="12252770" y="1"/>
            <a:chExt cx="1165167" cy="6855561"/>
          </a:xfrm>
        </p:grpSpPr>
        <p:grpSp>
          <p:nvGrpSpPr>
            <p:cNvPr id="268" name="Google Shape;268;p27"/>
            <p:cNvGrpSpPr/>
            <p:nvPr/>
          </p:nvGrpSpPr>
          <p:grpSpPr>
            <a:xfrm>
              <a:off x="12252770" y="1"/>
              <a:ext cx="409071" cy="3254927"/>
              <a:chOff x="12252770" y="1"/>
              <a:chExt cx="588588" cy="4683318"/>
            </a:xfrm>
          </p:grpSpPr>
          <p:sp>
            <p:nvSpPr>
              <p:cNvPr id="269" name="Google Shape;269;p27"/>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70" name="Google Shape;270;p27"/>
              <p:cNvGrpSpPr/>
              <p:nvPr/>
            </p:nvGrpSpPr>
            <p:grpSpPr>
              <a:xfrm>
                <a:off x="12326727" y="84822"/>
                <a:ext cx="440675" cy="4513676"/>
                <a:chOff x="12316858" y="92947"/>
                <a:chExt cx="440675" cy="4513676"/>
              </a:xfrm>
            </p:grpSpPr>
            <p:grpSp>
              <p:nvGrpSpPr>
                <p:cNvPr id="271" name="Google Shape;271;p27"/>
                <p:cNvGrpSpPr/>
                <p:nvPr/>
              </p:nvGrpSpPr>
              <p:grpSpPr>
                <a:xfrm>
                  <a:off x="12316858" y="92947"/>
                  <a:ext cx="440675" cy="1322025"/>
                  <a:chOff x="12316858" y="92947"/>
                  <a:chExt cx="440675" cy="1322025"/>
                </a:xfrm>
              </p:grpSpPr>
              <p:sp>
                <p:nvSpPr>
                  <p:cNvPr id="272" name="Google Shape;272;p27"/>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 name="Google Shape;273;p27"/>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 name="Google Shape;274;p27"/>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75" name="Google Shape;275;p27"/>
                <p:cNvGrpSpPr/>
                <p:nvPr/>
              </p:nvGrpSpPr>
              <p:grpSpPr>
                <a:xfrm>
                  <a:off x="12316858" y="1468435"/>
                  <a:ext cx="440675" cy="1322025"/>
                  <a:chOff x="12316858" y="1600866"/>
                  <a:chExt cx="440675" cy="1322025"/>
                </a:xfrm>
              </p:grpSpPr>
              <p:sp>
                <p:nvSpPr>
                  <p:cNvPr id="276" name="Google Shape;276;p27"/>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 name="Google Shape;277;p27"/>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 name="Google Shape;278;p27"/>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79" name="Google Shape;279;p27"/>
                <p:cNvGrpSpPr/>
                <p:nvPr/>
              </p:nvGrpSpPr>
              <p:grpSpPr>
                <a:xfrm>
                  <a:off x="12316858" y="2843923"/>
                  <a:ext cx="440675" cy="1762700"/>
                  <a:chOff x="12316858" y="3201732"/>
                  <a:chExt cx="440675" cy="1762700"/>
                </a:xfrm>
              </p:grpSpPr>
              <p:sp>
                <p:nvSpPr>
                  <p:cNvPr id="280" name="Google Shape;280;p27"/>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 name="Google Shape;281;p27"/>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 name="Google Shape;282;p27"/>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 name="Google Shape;283;p27"/>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284" name="Google Shape;284;p27"/>
            <p:cNvSpPr txBox="1"/>
            <p:nvPr/>
          </p:nvSpPr>
          <p:spPr>
            <a:xfrm>
              <a:off x="12252771" y="3429000"/>
              <a:ext cx="1127661" cy="342656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a:p>
              <a:pPr marL="0" marR="0" lvl="0" indent="0" algn="l" rtl="0">
                <a:spcBef>
                  <a:spcPts val="0"/>
                </a:spcBef>
                <a:spcAft>
                  <a:spcPts val="0"/>
                </a:spcAft>
                <a:buNone/>
              </a:pPr>
              <a:endParaRPr sz="1800">
                <a:solidFill>
                  <a:schemeClr val="dk2"/>
                </a:solidFill>
                <a:latin typeface="Arial"/>
                <a:ea typeface="Arial"/>
                <a:cs typeface="Arial"/>
                <a:sym typeface="Arial"/>
              </a:endParaRPr>
            </a:p>
          </p:txBody>
        </p:sp>
        <p:cxnSp>
          <p:nvCxnSpPr>
            <p:cNvPr id="285" name="Google Shape;285;p27"/>
            <p:cNvCxnSpPr>
              <a:stCxn id="272" idx="3"/>
              <a:endCxn id="276"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286" name="Google Shape;286;p27"/>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tellysbilde gul">
  <p:cSld name="Tittellysbilde gul">
    <p:bg>
      <p:bgPr>
        <a:solidFill>
          <a:schemeClr val="lt2"/>
        </a:solidFill>
        <a:effectLst/>
      </p:bgPr>
    </p:bg>
    <p:spTree>
      <p:nvGrpSpPr>
        <p:cNvPr id="1" name="Shape 287"/>
        <p:cNvGrpSpPr/>
        <p:nvPr/>
      </p:nvGrpSpPr>
      <p:grpSpPr>
        <a:xfrm>
          <a:off x="0" y="0"/>
          <a:ext cx="0" cy="0"/>
          <a:chOff x="0" y="0"/>
          <a:chExt cx="0" cy="0"/>
        </a:xfrm>
      </p:grpSpPr>
      <p:sp>
        <p:nvSpPr>
          <p:cNvPr id="288" name="Google Shape;288;p28"/>
          <p:cNvSpPr txBox="1">
            <a:spLocks noGrp="1"/>
          </p:cNvSpPr>
          <p:nvPr>
            <p:ph type="ctrTitle"/>
          </p:nvPr>
        </p:nvSpPr>
        <p:spPr>
          <a:xfrm>
            <a:off x="0" y="-1"/>
            <a:ext cx="12192000" cy="6092825"/>
          </a:xfrm>
          <a:prstGeom prst="rect">
            <a:avLst/>
          </a:prstGeom>
          <a:solidFill>
            <a:schemeClr val="accent6"/>
          </a:solidFill>
          <a:ln>
            <a:noFill/>
          </a:ln>
        </p:spPr>
        <p:txBody>
          <a:bodyPr spcFirstLastPara="1" wrap="square" lIns="2534400" tIns="0" rIns="2030400" bIns="0" anchor="ctr" anchorCtr="0">
            <a:noAutofit/>
          </a:bodyPr>
          <a:lstStyle>
            <a:lvl1pPr lvl="0" algn="l">
              <a:lnSpc>
                <a:spcPct val="10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28"/>
          <p:cNvSpPr>
            <a:spLocks noGrp="1"/>
          </p:cNvSpPr>
          <p:nvPr>
            <p:ph type="body" idx="1"/>
          </p:nvPr>
        </p:nvSpPr>
        <p:spPr>
          <a:xfrm>
            <a:off x="0" y="1600"/>
            <a:ext cx="2030400" cy="2030400"/>
          </a:xfrm>
          <a:prstGeom prst="ellipse">
            <a:avLst/>
          </a:prstGeom>
          <a:solidFill>
            <a:schemeClr val="accent6"/>
          </a:solid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accent6"/>
              </a:buClr>
              <a:buSzPts val="100"/>
              <a:buFont typeface="Arial"/>
              <a:buChar char="•"/>
              <a:defRPr sz="100">
                <a:solidFill>
                  <a:schemeClr val="accent6"/>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28"/>
          <p:cNvSpPr txBox="1">
            <a:spLocks noGrp="1"/>
          </p:cNvSpPr>
          <p:nvPr>
            <p:ph type="dt" idx="10"/>
          </p:nvPr>
        </p:nvSpPr>
        <p:spPr>
          <a:xfrm>
            <a:off x="720000" y="10736237"/>
            <a:ext cx="1315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28"/>
          <p:cNvSpPr txBox="1">
            <a:spLocks noGrp="1"/>
          </p:cNvSpPr>
          <p:nvPr>
            <p:ph type="ftr" idx="11"/>
          </p:nvPr>
        </p:nvSpPr>
        <p:spPr>
          <a:xfrm>
            <a:off x="4064000" y="10736237"/>
            <a:ext cx="4064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28"/>
          <p:cNvSpPr txBox="1">
            <a:spLocks noGrp="1"/>
          </p:cNvSpPr>
          <p:nvPr>
            <p:ph type="sldNum" idx="12"/>
          </p:nvPr>
        </p:nvSpPr>
        <p:spPr>
          <a:xfrm>
            <a:off x="-1" y="10736237"/>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293" name="Google Shape;293;p28"/>
          <p:cNvSpPr txBox="1">
            <a:spLocks noGrp="1"/>
          </p:cNvSpPr>
          <p:nvPr>
            <p:ph type="subTitle" idx="2"/>
          </p:nvPr>
        </p:nvSpPr>
        <p:spPr>
          <a:xfrm>
            <a:off x="2035175" y="4060824"/>
            <a:ext cx="8121600" cy="2032001"/>
          </a:xfrm>
          <a:prstGeom prst="rect">
            <a:avLst/>
          </a:prstGeom>
          <a:noFill/>
          <a:ln>
            <a:noFill/>
          </a:ln>
        </p:spPr>
        <p:txBody>
          <a:bodyPr spcFirstLastPara="1" wrap="square" lIns="507600" tIns="180000" rIns="0" bIns="180000" anchor="ctr" anchorCtr="0">
            <a:normAutofit/>
          </a:bodyPr>
          <a:lstStyle>
            <a:lvl1pPr lvl="0" algn="l">
              <a:lnSpc>
                <a:spcPct val="100000"/>
              </a:lnSpc>
              <a:spcBef>
                <a:spcPts val="0"/>
              </a:spcBef>
              <a:spcAft>
                <a:spcPts val="0"/>
              </a:spcAft>
              <a:buClr>
                <a:schemeClr val="dk1"/>
              </a:buClr>
              <a:buSzPts val="1800"/>
              <a:buFont typeface="Arial"/>
              <a:buNone/>
              <a:defRPr sz="1800">
                <a:solidFill>
                  <a:schemeClr val="dk1"/>
                </a:solidFill>
              </a:defRPr>
            </a:lvl1pPr>
            <a:lvl2pPr lvl="1" algn="ctr">
              <a:lnSpc>
                <a:spcPct val="100000"/>
              </a:lnSpc>
              <a:spcBef>
                <a:spcPts val="600"/>
              </a:spcBef>
              <a:spcAft>
                <a:spcPts val="0"/>
              </a:spcAft>
              <a:buSzPts val="22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4" name="Google Shape;294;p28"/>
          <p:cNvSpPr>
            <a:spLocks noGrp="1"/>
          </p:cNvSpPr>
          <p:nvPr>
            <p:ph type="body" idx="3"/>
          </p:nvPr>
        </p:nvSpPr>
        <p:spPr>
          <a:xfrm>
            <a:off x="472037" y="476800"/>
            <a:ext cx="1080000" cy="1080000"/>
          </a:xfrm>
          <a:prstGeom prst="ellipse">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accent6"/>
              </a:buClr>
              <a:buSzPts val="100"/>
              <a:buFont typeface="Arial"/>
              <a:buChar char="•"/>
              <a:defRPr sz="100">
                <a:solidFill>
                  <a:schemeClr val="accent6"/>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28"/>
          <p:cNvSpPr>
            <a:spLocks noGrp="1"/>
          </p:cNvSpPr>
          <p:nvPr>
            <p:ph type="body" idx="4"/>
          </p:nvPr>
        </p:nvSpPr>
        <p:spPr>
          <a:xfrm>
            <a:off x="10152000" y="4060800"/>
            <a:ext cx="2030400" cy="2030400"/>
          </a:xfrm>
          <a:prstGeom prst="ellipse">
            <a:avLst/>
          </a:prstGeom>
          <a:solidFill>
            <a:schemeClr val="accent6"/>
          </a:solid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Clr>
                <a:schemeClr val="accent6"/>
              </a:buClr>
              <a:buSzPts val="100"/>
              <a:buFont typeface="Arial"/>
              <a:buNone/>
              <a:defRPr sz="100">
                <a:solidFill>
                  <a:schemeClr val="accent6"/>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28"/>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Tittellysbilde gul 2</a:t>
            </a:r>
            <a:endParaRPr/>
          </a:p>
        </p:txBody>
      </p:sp>
      <p:grpSp>
        <p:nvGrpSpPr>
          <p:cNvPr id="297" name="Google Shape;297;p28"/>
          <p:cNvGrpSpPr/>
          <p:nvPr/>
        </p:nvGrpSpPr>
        <p:grpSpPr>
          <a:xfrm>
            <a:off x="-715964" y="-1306644"/>
            <a:ext cx="12909164" cy="8164645"/>
            <a:chOff x="-715963" y="-1306644"/>
            <a:chExt cx="12909164" cy="8164645"/>
          </a:xfrm>
        </p:grpSpPr>
        <p:grpSp>
          <p:nvGrpSpPr>
            <p:cNvPr id="298" name="Google Shape;298;p28"/>
            <p:cNvGrpSpPr/>
            <p:nvPr/>
          </p:nvGrpSpPr>
          <p:grpSpPr>
            <a:xfrm>
              <a:off x="-800" y="-1306644"/>
              <a:ext cx="12194000" cy="1075437"/>
              <a:chOff x="-800" y="-1229864"/>
              <a:chExt cx="12194000" cy="1075437"/>
            </a:xfrm>
          </p:grpSpPr>
          <p:grpSp>
            <p:nvGrpSpPr>
              <p:cNvPr id="299" name="Google Shape;299;p28"/>
              <p:cNvGrpSpPr/>
              <p:nvPr/>
            </p:nvGrpSpPr>
            <p:grpSpPr>
              <a:xfrm>
                <a:off x="0" y="-320124"/>
                <a:ext cx="12192000" cy="165600"/>
                <a:chOff x="0" y="-413084"/>
                <a:chExt cx="12192000" cy="206078"/>
              </a:xfrm>
            </p:grpSpPr>
            <p:sp>
              <p:nvSpPr>
                <p:cNvPr id="300" name="Google Shape;300;p28"/>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01" name="Google Shape;301;p28"/>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02" name="Google Shape;302;p28"/>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03" name="Google Shape;303;p28"/>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04" name="Google Shape;304;p28"/>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05" name="Google Shape;305;p28"/>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306" name="Google Shape;306;p28"/>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307" name="Google Shape;307;p28"/>
              <p:cNvCxnSpPr>
                <a:stCxn id="308"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309" name="Google Shape;309;p28"/>
              <p:cNvCxnSpPr>
                <a:stCxn id="310"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311" name="Google Shape;311;p28"/>
              <p:cNvCxnSpPr>
                <a:stCxn id="312"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313" name="Google Shape;313;p28"/>
              <p:cNvCxnSpPr>
                <a:stCxn id="314"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315" name="Google Shape;315;p28"/>
              <p:cNvCxnSpPr>
                <a:stCxn id="316"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317" name="Google Shape;317;p28"/>
              <p:cNvCxnSpPr>
                <a:stCxn id="318"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319" name="Google Shape;319;p28"/>
              <p:cNvGrpSpPr/>
              <p:nvPr/>
            </p:nvGrpSpPr>
            <p:grpSpPr>
              <a:xfrm>
                <a:off x="0" y="-621464"/>
                <a:ext cx="12192000" cy="206078"/>
                <a:chOff x="0" y="-674874"/>
                <a:chExt cx="12192000" cy="206078"/>
              </a:xfrm>
            </p:grpSpPr>
            <p:sp>
              <p:nvSpPr>
                <p:cNvPr id="316" name="Google Shape;316;p28"/>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320" name="Google Shape;320;p28"/>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321" name="Google Shape;321;p28"/>
              <p:cNvGrpSpPr/>
              <p:nvPr/>
            </p:nvGrpSpPr>
            <p:grpSpPr>
              <a:xfrm>
                <a:off x="0" y="-744566"/>
                <a:ext cx="10156824" cy="206078"/>
                <a:chOff x="0" y="-930144"/>
                <a:chExt cx="10156824" cy="206078"/>
              </a:xfrm>
            </p:grpSpPr>
            <p:sp>
              <p:nvSpPr>
                <p:cNvPr id="318" name="Google Shape;318;p28"/>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322" name="Google Shape;322;p28"/>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323" name="Google Shape;323;p28"/>
              <p:cNvGrpSpPr/>
              <p:nvPr/>
            </p:nvGrpSpPr>
            <p:grpSpPr>
              <a:xfrm>
                <a:off x="0" y="-867666"/>
                <a:ext cx="8128000" cy="206078"/>
                <a:chOff x="0" y="-1191934"/>
                <a:chExt cx="8128000" cy="206078"/>
              </a:xfrm>
            </p:grpSpPr>
            <p:sp>
              <p:nvSpPr>
                <p:cNvPr id="314" name="Google Shape;314;p28"/>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324" name="Google Shape;324;p28"/>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325" name="Google Shape;325;p28"/>
              <p:cNvGrpSpPr/>
              <p:nvPr/>
            </p:nvGrpSpPr>
            <p:grpSpPr>
              <a:xfrm>
                <a:off x="-800" y="-990766"/>
                <a:ext cx="6091200" cy="206078"/>
                <a:chOff x="0" y="-1453724"/>
                <a:chExt cx="6091200" cy="206078"/>
              </a:xfrm>
            </p:grpSpPr>
            <p:sp>
              <p:nvSpPr>
                <p:cNvPr id="310" name="Google Shape;310;p28"/>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326" name="Google Shape;326;p28"/>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327" name="Google Shape;327;p28"/>
              <p:cNvGrpSpPr/>
              <p:nvPr/>
            </p:nvGrpSpPr>
            <p:grpSpPr>
              <a:xfrm>
                <a:off x="0" y="-1113866"/>
                <a:ext cx="4060800" cy="206078"/>
                <a:chOff x="0" y="-1715514"/>
                <a:chExt cx="4060800" cy="206078"/>
              </a:xfrm>
            </p:grpSpPr>
            <p:sp>
              <p:nvSpPr>
                <p:cNvPr id="308" name="Google Shape;308;p28"/>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328" name="Google Shape;328;p28"/>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329" name="Google Shape;329;p28"/>
              <p:cNvGrpSpPr/>
              <p:nvPr/>
            </p:nvGrpSpPr>
            <p:grpSpPr>
              <a:xfrm>
                <a:off x="0" y="-1229864"/>
                <a:ext cx="1015200" cy="206078"/>
                <a:chOff x="0" y="-1959289"/>
                <a:chExt cx="1015200" cy="206078"/>
              </a:xfrm>
            </p:grpSpPr>
            <p:sp>
              <p:nvSpPr>
                <p:cNvPr id="312" name="Google Shape;312;p28"/>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330" name="Google Shape;330;p28"/>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331" name="Google Shape;331;p28"/>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332" name="Google Shape;332;p28"/>
            <p:cNvGrpSpPr/>
            <p:nvPr/>
          </p:nvGrpSpPr>
          <p:grpSpPr>
            <a:xfrm>
              <a:off x="-715963" y="-4004"/>
              <a:ext cx="590565" cy="6862005"/>
              <a:chOff x="-715963" y="-4004"/>
              <a:chExt cx="590565" cy="6862005"/>
            </a:xfrm>
          </p:grpSpPr>
          <p:sp>
            <p:nvSpPr>
              <p:cNvPr id="333" name="Google Shape;333;p28"/>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334" name="Google Shape;334;p28"/>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35" name="Google Shape;335;p28"/>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36" name="Google Shape;336;p28"/>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337" name="Google Shape;337;p28"/>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338" name="Google Shape;338;p28"/>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339" name="Google Shape;339;p28"/>
              <p:cNvCxnSpPr>
                <a:stCxn id="340"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341" name="Google Shape;341;p28"/>
              <p:cNvCxnSpPr>
                <a:stCxn id="340"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340" name="Google Shape;340;p28"/>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342" name="Google Shape;342;p28"/>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343" name="Google Shape;343;p28"/>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344" name="Google Shape;344;p28"/>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345" name="Google Shape;345;p28"/>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346" name="Google Shape;346;p28"/>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347" name="Google Shape;347;p28"/>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grpSp>
        <p:nvGrpSpPr>
          <p:cNvPr id="348" name="Google Shape;348;p28"/>
          <p:cNvGrpSpPr/>
          <p:nvPr/>
        </p:nvGrpSpPr>
        <p:grpSpPr>
          <a:xfrm>
            <a:off x="12252770" y="1"/>
            <a:ext cx="1165167" cy="6855561"/>
            <a:chOff x="12252770" y="1"/>
            <a:chExt cx="1165167" cy="6855561"/>
          </a:xfrm>
        </p:grpSpPr>
        <p:grpSp>
          <p:nvGrpSpPr>
            <p:cNvPr id="349" name="Google Shape;349;p28"/>
            <p:cNvGrpSpPr/>
            <p:nvPr/>
          </p:nvGrpSpPr>
          <p:grpSpPr>
            <a:xfrm>
              <a:off x="12252770" y="1"/>
              <a:ext cx="409071" cy="3254927"/>
              <a:chOff x="12252770" y="1"/>
              <a:chExt cx="588588" cy="4683318"/>
            </a:xfrm>
          </p:grpSpPr>
          <p:sp>
            <p:nvSpPr>
              <p:cNvPr id="350" name="Google Shape;350;p28"/>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51" name="Google Shape;351;p28"/>
              <p:cNvGrpSpPr/>
              <p:nvPr/>
            </p:nvGrpSpPr>
            <p:grpSpPr>
              <a:xfrm>
                <a:off x="12326727" y="84822"/>
                <a:ext cx="440675" cy="4513676"/>
                <a:chOff x="12316858" y="92947"/>
                <a:chExt cx="440675" cy="4513676"/>
              </a:xfrm>
            </p:grpSpPr>
            <p:grpSp>
              <p:nvGrpSpPr>
                <p:cNvPr id="352" name="Google Shape;352;p28"/>
                <p:cNvGrpSpPr/>
                <p:nvPr/>
              </p:nvGrpSpPr>
              <p:grpSpPr>
                <a:xfrm>
                  <a:off x="12316858" y="92947"/>
                  <a:ext cx="440675" cy="1322025"/>
                  <a:chOff x="12316858" y="92947"/>
                  <a:chExt cx="440675" cy="1322025"/>
                </a:xfrm>
              </p:grpSpPr>
              <p:sp>
                <p:nvSpPr>
                  <p:cNvPr id="353" name="Google Shape;353;p28"/>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4" name="Google Shape;354;p28"/>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5" name="Google Shape;355;p28"/>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56" name="Google Shape;356;p28"/>
                <p:cNvGrpSpPr/>
                <p:nvPr/>
              </p:nvGrpSpPr>
              <p:grpSpPr>
                <a:xfrm>
                  <a:off x="12316858" y="1468435"/>
                  <a:ext cx="440675" cy="1322025"/>
                  <a:chOff x="12316858" y="1600866"/>
                  <a:chExt cx="440675" cy="1322025"/>
                </a:xfrm>
              </p:grpSpPr>
              <p:sp>
                <p:nvSpPr>
                  <p:cNvPr id="357" name="Google Shape;357;p28"/>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8" name="Google Shape;358;p28"/>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9" name="Google Shape;359;p28"/>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60" name="Google Shape;360;p28"/>
                <p:cNvGrpSpPr/>
                <p:nvPr/>
              </p:nvGrpSpPr>
              <p:grpSpPr>
                <a:xfrm>
                  <a:off x="12316858" y="2843923"/>
                  <a:ext cx="440675" cy="1762700"/>
                  <a:chOff x="12316858" y="3201732"/>
                  <a:chExt cx="440675" cy="1762700"/>
                </a:xfrm>
              </p:grpSpPr>
              <p:sp>
                <p:nvSpPr>
                  <p:cNvPr id="361" name="Google Shape;361;p28"/>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2" name="Google Shape;362;p28"/>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3" name="Google Shape;363;p28"/>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4" name="Google Shape;364;p28"/>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365" name="Google Shape;365;p28"/>
            <p:cNvSpPr txBox="1"/>
            <p:nvPr/>
          </p:nvSpPr>
          <p:spPr>
            <a:xfrm>
              <a:off x="12252771" y="3429000"/>
              <a:ext cx="1127661" cy="342656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a:p>
              <a:pPr marL="0" marR="0" lvl="0" indent="0" algn="l" rtl="0">
                <a:spcBef>
                  <a:spcPts val="0"/>
                </a:spcBef>
                <a:spcAft>
                  <a:spcPts val="0"/>
                </a:spcAft>
                <a:buNone/>
              </a:pPr>
              <a:endParaRPr sz="1800">
                <a:solidFill>
                  <a:schemeClr val="dk2"/>
                </a:solidFill>
                <a:latin typeface="Arial"/>
                <a:ea typeface="Arial"/>
                <a:cs typeface="Arial"/>
                <a:sym typeface="Arial"/>
              </a:endParaRPr>
            </a:p>
          </p:txBody>
        </p:sp>
        <p:cxnSp>
          <p:nvCxnSpPr>
            <p:cNvPr id="366" name="Google Shape;366;p28"/>
            <p:cNvCxnSpPr>
              <a:stCxn id="353" idx="3"/>
              <a:endCxn id="357"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367" name="Google Shape;367;p28"/>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tellysbilde rød">
  <p:cSld name="Tittellysbilde rød">
    <p:bg>
      <p:bgPr>
        <a:solidFill>
          <a:schemeClr val="lt2"/>
        </a:solidFill>
        <a:effectLst/>
      </p:bgPr>
    </p:bg>
    <p:spTree>
      <p:nvGrpSpPr>
        <p:cNvPr id="1" name="Shape 368"/>
        <p:cNvGrpSpPr/>
        <p:nvPr/>
      </p:nvGrpSpPr>
      <p:grpSpPr>
        <a:xfrm>
          <a:off x="0" y="0"/>
          <a:ext cx="0" cy="0"/>
          <a:chOff x="0" y="0"/>
          <a:chExt cx="0" cy="0"/>
        </a:xfrm>
      </p:grpSpPr>
      <p:sp>
        <p:nvSpPr>
          <p:cNvPr id="369" name="Google Shape;369;p29"/>
          <p:cNvSpPr txBox="1">
            <a:spLocks noGrp="1"/>
          </p:cNvSpPr>
          <p:nvPr>
            <p:ph type="ctrTitle"/>
          </p:nvPr>
        </p:nvSpPr>
        <p:spPr>
          <a:xfrm>
            <a:off x="0" y="-1"/>
            <a:ext cx="12192000" cy="6092825"/>
          </a:xfrm>
          <a:prstGeom prst="rect">
            <a:avLst/>
          </a:prstGeom>
          <a:solidFill>
            <a:schemeClr val="accent5"/>
          </a:solidFill>
          <a:ln>
            <a:noFill/>
          </a:ln>
        </p:spPr>
        <p:txBody>
          <a:bodyPr spcFirstLastPara="1" wrap="square" lIns="2534400" tIns="0" rIns="2030400" bIns="0" anchor="ctr" anchorCtr="0">
            <a:noAutofit/>
          </a:bodyPr>
          <a:lstStyle>
            <a:lvl1pPr lvl="0" algn="l">
              <a:lnSpc>
                <a:spcPct val="10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29"/>
          <p:cNvSpPr>
            <a:spLocks noGrp="1"/>
          </p:cNvSpPr>
          <p:nvPr>
            <p:ph type="body" idx="1"/>
          </p:nvPr>
        </p:nvSpPr>
        <p:spPr>
          <a:xfrm>
            <a:off x="0" y="1600"/>
            <a:ext cx="2030400" cy="2030400"/>
          </a:xfrm>
          <a:prstGeom prst="ellipse">
            <a:avLst/>
          </a:prstGeom>
          <a:solidFill>
            <a:schemeClr val="accent5"/>
          </a:solid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accent5"/>
              </a:buClr>
              <a:buSzPts val="100"/>
              <a:buFont typeface="Arial"/>
              <a:buChar char="•"/>
              <a:defRPr sz="100">
                <a:solidFill>
                  <a:schemeClr val="accent5"/>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1" name="Google Shape;371;p29"/>
          <p:cNvSpPr txBox="1">
            <a:spLocks noGrp="1"/>
          </p:cNvSpPr>
          <p:nvPr>
            <p:ph type="dt" idx="10"/>
          </p:nvPr>
        </p:nvSpPr>
        <p:spPr>
          <a:xfrm>
            <a:off x="720000" y="10736237"/>
            <a:ext cx="1315175"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29"/>
          <p:cNvSpPr txBox="1">
            <a:spLocks noGrp="1"/>
          </p:cNvSpPr>
          <p:nvPr>
            <p:ph type="ftr" idx="11"/>
          </p:nvPr>
        </p:nvSpPr>
        <p:spPr>
          <a:xfrm>
            <a:off x="4064000" y="10736237"/>
            <a:ext cx="4064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29"/>
          <p:cNvSpPr txBox="1">
            <a:spLocks noGrp="1"/>
          </p:cNvSpPr>
          <p:nvPr>
            <p:ph type="sldNum" idx="12"/>
          </p:nvPr>
        </p:nvSpPr>
        <p:spPr>
          <a:xfrm>
            <a:off x="-1" y="10736237"/>
            <a:ext cx="6953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o-NO"/>
              <a:t>‹#›</a:t>
            </a:fld>
            <a:endParaRPr/>
          </a:p>
        </p:txBody>
      </p:sp>
      <p:sp>
        <p:nvSpPr>
          <p:cNvPr id="374" name="Google Shape;374;p29"/>
          <p:cNvSpPr txBox="1">
            <a:spLocks noGrp="1"/>
          </p:cNvSpPr>
          <p:nvPr>
            <p:ph type="subTitle" idx="2"/>
          </p:nvPr>
        </p:nvSpPr>
        <p:spPr>
          <a:xfrm>
            <a:off x="2035175" y="4060824"/>
            <a:ext cx="8121600" cy="2032001"/>
          </a:xfrm>
          <a:prstGeom prst="rect">
            <a:avLst/>
          </a:prstGeom>
          <a:noFill/>
          <a:ln>
            <a:noFill/>
          </a:ln>
        </p:spPr>
        <p:txBody>
          <a:bodyPr spcFirstLastPara="1" wrap="square" lIns="507600" tIns="180000" rIns="0" bIns="180000" anchor="ctr" anchorCtr="0">
            <a:normAutofit/>
          </a:bodyPr>
          <a:lstStyle>
            <a:lvl1pPr lvl="0" algn="l">
              <a:lnSpc>
                <a:spcPct val="100000"/>
              </a:lnSpc>
              <a:spcBef>
                <a:spcPts val="0"/>
              </a:spcBef>
              <a:spcAft>
                <a:spcPts val="0"/>
              </a:spcAft>
              <a:buClr>
                <a:schemeClr val="dk1"/>
              </a:buClr>
              <a:buSzPts val="1800"/>
              <a:buFont typeface="Arial"/>
              <a:buNone/>
              <a:defRPr sz="1800">
                <a:solidFill>
                  <a:schemeClr val="dk1"/>
                </a:solidFill>
              </a:defRPr>
            </a:lvl1pPr>
            <a:lvl2pPr lvl="1" algn="ctr">
              <a:lnSpc>
                <a:spcPct val="100000"/>
              </a:lnSpc>
              <a:spcBef>
                <a:spcPts val="600"/>
              </a:spcBef>
              <a:spcAft>
                <a:spcPts val="0"/>
              </a:spcAft>
              <a:buSzPts val="22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5" name="Google Shape;375;p29"/>
          <p:cNvSpPr>
            <a:spLocks noGrp="1"/>
          </p:cNvSpPr>
          <p:nvPr>
            <p:ph type="body" idx="3"/>
          </p:nvPr>
        </p:nvSpPr>
        <p:spPr>
          <a:xfrm>
            <a:off x="472037" y="476800"/>
            <a:ext cx="1080000" cy="1080000"/>
          </a:xfrm>
          <a:prstGeom prst="ellipse">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34950" algn="l">
              <a:lnSpc>
                <a:spcPct val="100000"/>
              </a:lnSpc>
              <a:spcBef>
                <a:spcPts val="1200"/>
              </a:spcBef>
              <a:spcAft>
                <a:spcPts val="0"/>
              </a:spcAft>
              <a:buClr>
                <a:schemeClr val="accent5"/>
              </a:buClr>
              <a:buSzPts val="100"/>
              <a:buFont typeface="Arial"/>
              <a:buChar char="•"/>
              <a:defRPr sz="100">
                <a:solidFill>
                  <a:schemeClr val="accent5"/>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6" name="Google Shape;376;p29"/>
          <p:cNvSpPr>
            <a:spLocks noGrp="1"/>
          </p:cNvSpPr>
          <p:nvPr>
            <p:ph type="body" idx="4"/>
          </p:nvPr>
        </p:nvSpPr>
        <p:spPr>
          <a:xfrm>
            <a:off x="10152000" y="4060800"/>
            <a:ext cx="2030400" cy="2030400"/>
          </a:xfrm>
          <a:prstGeom prst="ellipse">
            <a:avLst/>
          </a:prstGeom>
          <a:solidFill>
            <a:schemeClr val="accent5"/>
          </a:solid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Clr>
                <a:schemeClr val="accent5"/>
              </a:buClr>
              <a:buSzPts val="100"/>
              <a:buFont typeface="Arial"/>
              <a:buNone/>
              <a:defRPr sz="100">
                <a:solidFill>
                  <a:schemeClr val="accent5"/>
                </a:solidFill>
              </a:defRPr>
            </a:lvl1pPr>
            <a:lvl2pPr marL="914400" lvl="1" indent="-354330" algn="l">
              <a:lnSpc>
                <a:spcPct val="100000"/>
              </a:lnSpc>
              <a:spcBef>
                <a:spcPts val="600"/>
              </a:spcBef>
              <a:spcAft>
                <a:spcPts val="0"/>
              </a:spcAft>
              <a:buSzPts val="1980"/>
              <a:buChar char="•"/>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7" name="Google Shape;377;p29"/>
          <p:cNvSpPr txBox="1"/>
          <p:nvPr/>
        </p:nvSpPr>
        <p:spPr>
          <a:xfrm>
            <a:off x="695321" y="-213030"/>
            <a:ext cx="3368679"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Tittellysbilde rød 2</a:t>
            </a:r>
            <a:endParaRPr/>
          </a:p>
        </p:txBody>
      </p:sp>
      <p:grpSp>
        <p:nvGrpSpPr>
          <p:cNvPr id="378" name="Google Shape;378;p29"/>
          <p:cNvGrpSpPr/>
          <p:nvPr/>
        </p:nvGrpSpPr>
        <p:grpSpPr>
          <a:xfrm>
            <a:off x="-715964" y="-1306644"/>
            <a:ext cx="12909164" cy="8164645"/>
            <a:chOff x="-715963" y="-1306644"/>
            <a:chExt cx="12909164" cy="8164645"/>
          </a:xfrm>
        </p:grpSpPr>
        <p:grpSp>
          <p:nvGrpSpPr>
            <p:cNvPr id="379" name="Google Shape;379;p29"/>
            <p:cNvGrpSpPr/>
            <p:nvPr/>
          </p:nvGrpSpPr>
          <p:grpSpPr>
            <a:xfrm>
              <a:off x="-800" y="-1306644"/>
              <a:ext cx="12194000" cy="1075437"/>
              <a:chOff x="-800" y="-1229864"/>
              <a:chExt cx="12194000" cy="1075437"/>
            </a:xfrm>
          </p:grpSpPr>
          <p:grpSp>
            <p:nvGrpSpPr>
              <p:cNvPr id="380" name="Google Shape;380;p29"/>
              <p:cNvGrpSpPr/>
              <p:nvPr/>
            </p:nvGrpSpPr>
            <p:grpSpPr>
              <a:xfrm>
                <a:off x="0" y="-320124"/>
                <a:ext cx="12192000" cy="165600"/>
                <a:chOff x="0" y="-413084"/>
                <a:chExt cx="12192000" cy="206078"/>
              </a:xfrm>
            </p:grpSpPr>
            <p:sp>
              <p:nvSpPr>
                <p:cNvPr id="381" name="Google Shape;381;p29"/>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82" name="Google Shape;382;p29"/>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83" name="Google Shape;383;p29"/>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84" name="Google Shape;384;p29"/>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85" name="Google Shape;385;p29"/>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386" name="Google Shape;386;p29"/>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387" name="Google Shape;387;p29"/>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388" name="Google Shape;388;p29"/>
              <p:cNvCxnSpPr>
                <a:stCxn id="389"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390" name="Google Shape;390;p29"/>
              <p:cNvCxnSpPr>
                <a:stCxn id="391"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392" name="Google Shape;392;p29"/>
              <p:cNvCxnSpPr>
                <a:stCxn id="393"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394" name="Google Shape;394;p29"/>
              <p:cNvCxnSpPr>
                <a:stCxn id="395"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396" name="Google Shape;396;p29"/>
              <p:cNvCxnSpPr>
                <a:stCxn id="397"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398" name="Google Shape;398;p29"/>
              <p:cNvCxnSpPr>
                <a:stCxn id="399"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400" name="Google Shape;400;p29"/>
              <p:cNvGrpSpPr/>
              <p:nvPr/>
            </p:nvGrpSpPr>
            <p:grpSpPr>
              <a:xfrm>
                <a:off x="0" y="-621464"/>
                <a:ext cx="12192000" cy="206078"/>
                <a:chOff x="0" y="-674874"/>
                <a:chExt cx="12192000" cy="206078"/>
              </a:xfrm>
            </p:grpSpPr>
            <p:sp>
              <p:nvSpPr>
                <p:cNvPr id="397" name="Google Shape;397;p29"/>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401" name="Google Shape;401;p29"/>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02" name="Google Shape;402;p29"/>
              <p:cNvGrpSpPr/>
              <p:nvPr/>
            </p:nvGrpSpPr>
            <p:grpSpPr>
              <a:xfrm>
                <a:off x="0" y="-744566"/>
                <a:ext cx="10156824" cy="206078"/>
                <a:chOff x="0" y="-930144"/>
                <a:chExt cx="10156824" cy="206078"/>
              </a:xfrm>
            </p:grpSpPr>
            <p:sp>
              <p:nvSpPr>
                <p:cNvPr id="399" name="Google Shape;399;p29"/>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403" name="Google Shape;403;p29"/>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04" name="Google Shape;404;p29"/>
              <p:cNvGrpSpPr/>
              <p:nvPr/>
            </p:nvGrpSpPr>
            <p:grpSpPr>
              <a:xfrm>
                <a:off x="0" y="-867666"/>
                <a:ext cx="8128000" cy="206078"/>
                <a:chOff x="0" y="-1191934"/>
                <a:chExt cx="8128000" cy="206078"/>
              </a:xfrm>
            </p:grpSpPr>
            <p:sp>
              <p:nvSpPr>
                <p:cNvPr id="395" name="Google Shape;395;p29"/>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405" name="Google Shape;405;p29"/>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06" name="Google Shape;406;p29"/>
              <p:cNvGrpSpPr/>
              <p:nvPr/>
            </p:nvGrpSpPr>
            <p:grpSpPr>
              <a:xfrm>
                <a:off x="-800" y="-990766"/>
                <a:ext cx="6091200" cy="206078"/>
                <a:chOff x="0" y="-1453724"/>
                <a:chExt cx="6091200" cy="206078"/>
              </a:xfrm>
            </p:grpSpPr>
            <p:sp>
              <p:nvSpPr>
                <p:cNvPr id="391" name="Google Shape;391;p29"/>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407" name="Google Shape;407;p29"/>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08" name="Google Shape;408;p29"/>
              <p:cNvGrpSpPr/>
              <p:nvPr/>
            </p:nvGrpSpPr>
            <p:grpSpPr>
              <a:xfrm>
                <a:off x="0" y="-1113866"/>
                <a:ext cx="4060800" cy="206078"/>
                <a:chOff x="0" y="-1715514"/>
                <a:chExt cx="4060800" cy="206078"/>
              </a:xfrm>
            </p:grpSpPr>
            <p:sp>
              <p:nvSpPr>
                <p:cNvPr id="389" name="Google Shape;389;p29"/>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409" name="Google Shape;409;p29"/>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10" name="Google Shape;410;p29"/>
              <p:cNvGrpSpPr/>
              <p:nvPr/>
            </p:nvGrpSpPr>
            <p:grpSpPr>
              <a:xfrm>
                <a:off x="0" y="-1229864"/>
                <a:ext cx="1015200" cy="206078"/>
                <a:chOff x="0" y="-1959289"/>
                <a:chExt cx="1015200" cy="206078"/>
              </a:xfrm>
            </p:grpSpPr>
            <p:sp>
              <p:nvSpPr>
                <p:cNvPr id="393" name="Google Shape;393;p29"/>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411" name="Google Shape;411;p29"/>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412" name="Google Shape;412;p29"/>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413" name="Google Shape;413;p29"/>
            <p:cNvGrpSpPr/>
            <p:nvPr/>
          </p:nvGrpSpPr>
          <p:grpSpPr>
            <a:xfrm>
              <a:off x="-715963" y="-4004"/>
              <a:ext cx="590565" cy="6862005"/>
              <a:chOff x="-715963" y="-4004"/>
              <a:chExt cx="590565" cy="6862005"/>
            </a:xfrm>
          </p:grpSpPr>
          <p:sp>
            <p:nvSpPr>
              <p:cNvPr id="414" name="Google Shape;414;p29"/>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415" name="Google Shape;415;p29"/>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16" name="Google Shape;416;p29"/>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417" name="Google Shape;417;p29"/>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418" name="Google Shape;418;p29"/>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419" name="Google Shape;419;p29"/>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420" name="Google Shape;420;p29"/>
              <p:cNvCxnSpPr>
                <a:stCxn id="421"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422" name="Google Shape;422;p29"/>
              <p:cNvCxnSpPr>
                <a:stCxn id="421"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421" name="Google Shape;421;p29"/>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423" name="Google Shape;423;p29"/>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424" name="Google Shape;424;p29"/>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425" name="Google Shape;425;p29"/>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426" name="Google Shape;426;p29"/>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427" name="Google Shape;427;p29"/>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428" name="Google Shape;428;p29"/>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grpSp>
        <p:nvGrpSpPr>
          <p:cNvPr id="429" name="Google Shape;429;p29"/>
          <p:cNvGrpSpPr/>
          <p:nvPr/>
        </p:nvGrpSpPr>
        <p:grpSpPr>
          <a:xfrm>
            <a:off x="12252770" y="1"/>
            <a:ext cx="1165167" cy="6855561"/>
            <a:chOff x="12252770" y="1"/>
            <a:chExt cx="1165167" cy="6855561"/>
          </a:xfrm>
        </p:grpSpPr>
        <p:grpSp>
          <p:nvGrpSpPr>
            <p:cNvPr id="430" name="Google Shape;430;p29"/>
            <p:cNvGrpSpPr/>
            <p:nvPr/>
          </p:nvGrpSpPr>
          <p:grpSpPr>
            <a:xfrm>
              <a:off x="12252770" y="1"/>
              <a:ext cx="409071" cy="3254927"/>
              <a:chOff x="12252770" y="1"/>
              <a:chExt cx="588588" cy="4683318"/>
            </a:xfrm>
          </p:grpSpPr>
          <p:sp>
            <p:nvSpPr>
              <p:cNvPr id="431" name="Google Shape;431;p29"/>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432" name="Google Shape;432;p29"/>
              <p:cNvGrpSpPr/>
              <p:nvPr/>
            </p:nvGrpSpPr>
            <p:grpSpPr>
              <a:xfrm>
                <a:off x="12326727" y="84822"/>
                <a:ext cx="440675" cy="4513676"/>
                <a:chOff x="12316858" y="92947"/>
                <a:chExt cx="440675" cy="4513676"/>
              </a:xfrm>
            </p:grpSpPr>
            <p:grpSp>
              <p:nvGrpSpPr>
                <p:cNvPr id="433" name="Google Shape;433;p29"/>
                <p:cNvGrpSpPr/>
                <p:nvPr/>
              </p:nvGrpSpPr>
              <p:grpSpPr>
                <a:xfrm>
                  <a:off x="12316858" y="92947"/>
                  <a:ext cx="440675" cy="1322025"/>
                  <a:chOff x="12316858" y="92947"/>
                  <a:chExt cx="440675" cy="1322025"/>
                </a:xfrm>
              </p:grpSpPr>
              <p:sp>
                <p:nvSpPr>
                  <p:cNvPr id="434" name="Google Shape;434;p29"/>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5" name="Google Shape;435;p29"/>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6" name="Google Shape;436;p29"/>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437" name="Google Shape;437;p29"/>
                <p:cNvGrpSpPr/>
                <p:nvPr/>
              </p:nvGrpSpPr>
              <p:grpSpPr>
                <a:xfrm>
                  <a:off x="12316858" y="1468435"/>
                  <a:ext cx="440675" cy="1322025"/>
                  <a:chOff x="12316858" y="1600866"/>
                  <a:chExt cx="440675" cy="1322025"/>
                </a:xfrm>
              </p:grpSpPr>
              <p:sp>
                <p:nvSpPr>
                  <p:cNvPr id="438" name="Google Shape;438;p29"/>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9" name="Google Shape;439;p29"/>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0" name="Google Shape;440;p29"/>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441" name="Google Shape;441;p29"/>
                <p:cNvGrpSpPr/>
                <p:nvPr/>
              </p:nvGrpSpPr>
              <p:grpSpPr>
                <a:xfrm>
                  <a:off x="12316858" y="2843923"/>
                  <a:ext cx="440675" cy="1762700"/>
                  <a:chOff x="12316858" y="3201732"/>
                  <a:chExt cx="440675" cy="1762700"/>
                </a:xfrm>
              </p:grpSpPr>
              <p:sp>
                <p:nvSpPr>
                  <p:cNvPr id="442" name="Google Shape;442;p29"/>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3" name="Google Shape;443;p29"/>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4" name="Google Shape;444;p29"/>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5" name="Google Shape;445;p29"/>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446" name="Google Shape;446;p29"/>
            <p:cNvSpPr txBox="1"/>
            <p:nvPr/>
          </p:nvSpPr>
          <p:spPr>
            <a:xfrm>
              <a:off x="12252771" y="3429000"/>
              <a:ext cx="1127661" cy="342656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a:p>
              <a:pPr marL="0" marR="0" lvl="0" indent="0" algn="l" rtl="0">
                <a:spcBef>
                  <a:spcPts val="0"/>
                </a:spcBef>
                <a:spcAft>
                  <a:spcPts val="0"/>
                </a:spcAft>
                <a:buNone/>
              </a:pPr>
              <a:endParaRPr sz="1800">
                <a:solidFill>
                  <a:schemeClr val="dk2"/>
                </a:solidFill>
                <a:latin typeface="Arial"/>
                <a:ea typeface="Arial"/>
                <a:cs typeface="Arial"/>
                <a:sym typeface="Arial"/>
              </a:endParaRPr>
            </a:p>
          </p:txBody>
        </p:sp>
        <p:cxnSp>
          <p:nvCxnSpPr>
            <p:cNvPr id="447" name="Google Shape;447;p29"/>
            <p:cNvCxnSpPr>
              <a:stCxn id="434" idx="3"/>
              <a:endCxn id="438"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448" name="Google Shape;448;p29"/>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2.xml"/><Relationship Id="rId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695326" y="2032000"/>
            <a:ext cx="9469438" cy="4060795"/>
          </a:xfrm>
          <a:prstGeom prst="rect">
            <a:avLst/>
          </a:prstGeom>
          <a:noFill/>
          <a:ln>
            <a:noFill/>
          </a:ln>
        </p:spPr>
        <p:txBody>
          <a:bodyPr spcFirstLastPara="1" wrap="square" lIns="0" tIns="0" rIns="0" bIns="0" anchor="t" anchorCtr="0">
            <a:noAutofit/>
          </a:bodyPr>
          <a:lstStyle>
            <a:lvl1pPr marL="457200" marR="0" lvl="0" indent="-355600" algn="l" rtl="0">
              <a:lnSpc>
                <a:spcPct val="100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7344" algn="l" rtl="0">
              <a:lnSpc>
                <a:spcPct val="100000"/>
              </a:lnSpc>
              <a:spcBef>
                <a:spcPts val="600"/>
              </a:spcBef>
              <a:spcAft>
                <a:spcPts val="0"/>
              </a:spcAft>
              <a:buClr>
                <a:schemeClr val="dk2"/>
              </a:buClr>
              <a:buSzPts val="1870"/>
              <a:buFont typeface="Arial"/>
              <a:buChar char="•"/>
              <a:defRPr sz="17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accent5"/>
              </a:buClr>
              <a:buSzPts val="1600"/>
              <a:buFont typeface="Noto Sans Symbols"/>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accent2"/>
              </a:buClr>
              <a:buSzPts val="1400"/>
              <a:buFont typeface="Noto Sans Symbols"/>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accent6"/>
              </a:buClr>
              <a:buSzPts val="1400"/>
              <a:buFont typeface="Noto Sans Symbols"/>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9"/>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9"/>
          <p:cNvSpPr txBox="1">
            <a:spLocks noGrp="1"/>
          </p:cNvSpPr>
          <p:nvPr>
            <p:ph type="ftr" idx="11"/>
          </p:nvPr>
        </p:nvSpPr>
        <p:spPr>
          <a:xfrm>
            <a:off x="2035176" y="6292849"/>
            <a:ext cx="8121648"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9"/>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1"/>
                </a:solidFill>
                <a:latin typeface="Arial"/>
                <a:ea typeface="Arial"/>
                <a:cs typeface="Arial"/>
                <a:sym typeface="Arial"/>
              </a:defRPr>
            </a:lvl1pPr>
            <a:lvl2pPr marL="0" marR="0" lvl="1" indent="0" algn="l" rtl="0">
              <a:spcBef>
                <a:spcPts val="0"/>
              </a:spcBef>
              <a:buNone/>
              <a:defRPr sz="900" b="0" i="0" u="none" strike="noStrike" cap="none">
                <a:solidFill>
                  <a:schemeClr val="dk1"/>
                </a:solidFill>
                <a:latin typeface="Arial"/>
                <a:ea typeface="Arial"/>
                <a:cs typeface="Arial"/>
                <a:sym typeface="Arial"/>
              </a:defRPr>
            </a:lvl2pPr>
            <a:lvl3pPr marL="0" marR="0" lvl="2" indent="0" algn="l" rtl="0">
              <a:spcBef>
                <a:spcPts val="0"/>
              </a:spcBef>
              <a:buNone/>
              <a:defRPr sz="900" b="0" i="0" u="none" strike="noStrike" cap="none">
                <a:solidFill>
                  <a:schemeClr val="dk1"/>
                </a:solidFill>
                <a:latin typeface="Arial"/>
                <a:ea typeface="Arial"/>
                <a:cs typeface="Arial"/>
                <a:sym typeface="Arial"/>
              </a:defRPr>
            </a:lvl3pPr>
            <a:lvl4pPr marL="0" marR="0" lvl="3" indent="0" algn="l" rtl="0">
              <a:spcBef>
                <a:spcPts val="0"/>
              </a:spcBef>
              <a:buNone/>
              <a:defRPr sz="900" b="0" i="0" u="none" strike="noStrike" cap="none">
                <a:solidFill>
                  <a:schemeClr val="dk1"/>
                </a:solidFill>
                <a:latin typeface="Arial"/>
                <a:ea typeface="Arial"/>
                <a:cs typeface="Arial"/>
                <a:sym typeface="Arial"/>
              </a:defRPr>
            </a:lvl4pPr>
            <a:lvl5pPr marL="0" marR="0" lvl="4" indent="0" algn="l" rtl="0">
              <a:spcBef>
                <a:spcPts val="0"/>
              </a:spcBef>
              <a:buNone/>
              <a:defRPr sz="900" b="0" i="0" u="none" strike="noStrike" cap="none">
                <a:solidFill>
                  <a:schemeClr val="dk1"/>
                </a:solidFill>
                <a:latin typeface="Arial"/>
                <a:ea typeface="Arial"/>
                <a:cs typeface="Arial"/>
                <a:sym typeface="Arial"/>
              </a:defRPr>
            </a:lvl5pPr>
            <a:lvl6pPr marL="0" marR="0" lvl="5" indent="0" algn="l" rtl="0">
              <a:spcBef>
                <a:spcPts val="0"/>
              </a:spcBef>
              <a:buNone/>
              <a:defRPr sz="900" b="0" i="0" u="none" strike="noStrike" cap="none">
                <a:solidFill>
                  <a:schemeClr val="dk1"/>
                </a:solidFill>
                <a:latin typeface="Arial"/>
                <a:ea typeface="Arial"/>
                <a:cs typeface="Arial"/>
                <a:sym typeface="Arial"/>
              </a:defRPr>
            </a:lvl6pPr>
            <a:lvl7pPr marL="0" marR="0" lvl="6" indent="0" algn="l" rtl="0">
              <a:spcBef>
                <a:spcPts val="0"/>
              </a:spcBef>
              <a:buNone/>
              <a:defRPr sz="900" b="0" i="0" u="none" strike="noStrike" cap="none">
                <a:solidFill>
                  <a:schemeClr val="dk1"/>
                </a:solidFill>
                <a:latin typeface="Arial"/>
                <a:ea typeface="Arial"/>
                <a:cs typeface="Arial"/>
                <a:sym typeface="Arial"/>
              </a:defRPr>
            </a:lvl7pPr>
            <a:lvl8pPr marL="0" marR="0" lvl="7" indent="0" algn="l" rtl="0">
              <a:spcBef>
                <a:spcPts val="0"/>
              </a:spcBef>
              <a:buNone/>
              <a:defRPr sz="900" b="0" i="0" u="none" strike="noStrike" cap="none">
                <a:solidFill>
                  <a:schemeClr val="dk1"/>
                </a:solidFill>
                <a:latin typeface="Arial"/>
                <a:ea typeface="Arial"/>
                <a:cs typeface="Arial"/>
                <a:sym typeface="Arial"/>
              </a:defRPr>
            </a:lvl8pPr>
            <a:lvl9pPr marL="0" marR="0" lvl="8" indent="0" algn="l" rtl="0">
              <a:spcBef>
                <a:spcPts val="0"/>
              </a:spcBef>
              <a:buNone/>
              <a:defRPr sz="9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pic>
        <p:nvPicPr>
          <p:cNvPr id="15" name="Google Shape;15;p19"/>
          <p:cNvPicPr preferRelativeResize="0"/>
          <p:nvPr/>
        </p:nvPicPr>
        <p:blipFill rotWithShape="1">
          <a:blip r:embed="rId30">
            <a:alphaModFix/>
          </a:blip>
          <a:srcRect/>
          <a:stretch/>
        </p:blipFill>
        <p:spPr>
          <a:xfrm>
            <a:off x="331200" y="6296400"/>
            <a:ext cx="688336" cy="360000"/>
          </a:xfrm>
          <a:prstGeom prst="rect">
            <a:avLst/>
          </a:prstGeom>
          <a:noFill/>
          <a:ln>
            <a:noFill/>
          </a:ln>
        </p:spPr>
      </p:pic>
      <p:grpSp>
        <p:nvGrpSpPr>
          <p:cNvPr id="16" name="Google Shape;16;p19"/>
          <p:cNvGrpSpPr/>
          <p:nvPr/>
        </p:nvGrpSpPr>
        <p:grpSpPr>
          <a:xfrm>
            <a:off x="-715964" y="-1306644"/>
            <a:ext cx="12909164" cy="8164645"/>
            <a:chOff x="-715963" y="-1306644"/>
            <a:chExt cx="12909164" cy="8164645"/>
          </a:xfrm>
        </p:grpSpPr>
        <p:grpSp>
          <p:nvGrpSpPr>
            <p:cNvPr id="17" name="Google Shape;17;p19"/>
            <p:cNvGrpSpPr/>
            <p:nvPr/>
          </p:nvGrpSpPr>
          <p:grpSpPr>
            <a:xfrm>
              <a:off x="-800" y="-1306644"/>
              <a:ext cx="12194000" cy="1075437"/>
              <a:chOff x="-800" y="-1229864"/>
              <a:chExt cx="12194000" cy="1075437"/>
            </a:xfrm>
          </p:grpSpPr>
          <p:grpSp>
            <p:nvGrpSpPr>
              <p:cNvPr id="18" name="Google Shape;18;p19"/>
              <p:cNvGrpSpPr/>
              <p:nvPr/>
            </p:nvGrpSpPr>
            <p:grpSpPr>
              <a:xfrm>
                <a:off x="0" y="-320124"/>
                <a:ext cx="12192000" cy="165600"/>
                <a:chOff x="0" y="-413084"/>
                <a:chExt cx="12192000" cy="206078"/>
              </a:xfrm>
            </p:grpSpPr>
            <p:sp>
              <p:nvSpPr>
                <p:cNvPr id="19" name="Google Shape;19;p19"/>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0" name="Google Shape;20;p19"/>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1" name="Google Shape;21;p19"/>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2" name="Google Shape;22;p19"/>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3" name="Google Shape;23;p19"/>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24" name="Google Shape;24;p19"/>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25" name="Google Shape;25;p19"/>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26" name="Google Shape;26;p19"/>
              <p:cNvCxnSpPr>
                <a:stCxn id="27"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28" name="Google Shape;28;p19"/>
              <p:cNvCxnSpPr>
                <a:stCxn id="29"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30" name="Google Shape;30;p19"/>
              <p:cNvCxnSpPr>
                <a:stCxn id="31"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32" name="Google Shape;32;p19"/>
              <p:cNvCxnSpPr>
                <a:stCxn id="33"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34" name="Google Shape;34;p19"/>
              <p:cNvCxnSpPr>
                <a:stCxn id="35"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36" name="Google Shape;36;p19"/>
              <p:cNvCxnSpPr>
                <a:stCxn id="37"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38" name="Google Shape;38;p19"/>
              <p:cNvGrpSpPr/>
              <p:nvPr/>
            </p:nvGrpSpPr>
            <p:grpSpPr>
              <a:xfrm>
                <a:off x="0" y="-621464"/>
                <a:ext cx="12192000" cy="206078"/>
                <a:chOff x="0" y="-674874"/>
                <a:chExt cx="12192000" cy="206078"/>
              </a:xfrm>
            </p:grpSpPr>
            <p:sp>
              <p:nvSpPr>
                <p:cNvPr id="35" name="Google Shape;35;p19"/>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39" name="Google Shape;39;p19"/>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0" name="Google Shape;40;p19"/>
              <p:cNvGrpSpPr/>
              <p:nvPr/>
            </p:nvGrpSpPr>
            <p:grpSpPr>
              <a:xfrm>
                <a:off x="0" y="-744566"/>
                <a:ext cx="10156824" cy="206078"/>
                <a:chOff x="0" y="-930144"/>
                <a:chExt cx="10156824" cy="206078"/>
              </a:xfrm>
            </p:grpSpPr>
            <p:sp>
              <p:nvSpPr>
                <p:cNvPr id="37" name="Google Shape;37;p19"/>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41" name="Google Shape;41;p19"/>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2" name="Google Shape;42;p19"/>
              <p:cNvGrpSpPr/>
              <p:nvPr/>
            </p:nvGrpSpPr>
            <p:grpSpPr>
              <a:xfrm>
                <a:off x="0" y="-867666"/>
                <a:ext cx="8128000" cy="206078"/>
                <a:chOff x="0" y="-1191934"/>
                <a:chExt cx="8128000" cy="206078"/>
              </a:xfrm>
            </p:grpSpPr>
            <p:sp>
              <p:nvSpPr>
                <p:cNvPr id="33" name="Google Shape;33;p19"/>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43" name="Google Shape;43;p19"/>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4" name="Google Shape;44;p19"/>
              <p:cNvGrpSpPr/>
              <p:nvPr/>
            </p:nvGrpSpPr>
            <p:grpSpPr>
              <a:xfrm>
                <a:off x="-800" y="-990766"/>
                <a:ext cx="6091200" cy="206078"/>
                <a:chOff x="0" y="-1453724"/>
                <a:chExt cx="6091200" cy="206078"/>
              </a:xfrm>
            </p:grpSpPr>
            <p:sp>
              <p:nvSpPr>
                <p:cNvPr id="29" name="Google Shape;29;p19"/>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45" name="Google Shape;45;p19"/>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6" name="Google Shape;46;p19"/>
              <p:cNvGrpSpPr/>
              <p:nvPr/>
            </p:nvGrpSpPr>
            <p:grpSpPr>
              <a:xfrm>
                <a:off x="0" y="-1113866"/>
                <a:ext cx="4060800" cy="206078"/>
                <a:chOff x="0" y="-1715514"/>
                <a:chExt cx="4060800" cy="206078"/>
              </a:xfrm>
            </p:grpSpPr>
            <p:sp>
              <p:nvSpPr>
                <p:cNvPr id="27" name="Google Shape;27;p19"/>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47" name="Google Shape;47;p19"/>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48" name="Google Shape;48;p19"/>
              <p:cNvGrpSpPr/>
              <p:nvPr/>
            </p:nvGrpSpPr>
            <p:grpSpPr>
              <a:xfrm>
                <a:off x="0" y="-1229864"/>
                <a:ext cx="1015200" cy="206078"/>
                <a:chOff x="0" y="-1959289"/>
                <a:chExt cx="1015200" cy="206078"/>
              </a:xfrm>
            </p:grpSpPr>
            <p:sp>
              <p:nvSpPr>
                <p:cNvPr id="31" name="Google Shape;31;p19"/>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49" name="Google Shape;49;p19"/>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50" name="Google Shape;50;p19"/>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51" name="Google Shape;51;p19"/>
            <p:cNvGrpSpPr/>
            <p:nvPr/>
          </p:nvGrpSpPr>
          <p:grpSpPr>
            <a:xfrm>
              <a:off x="-715963" y="-4004"/>
              <a:ext cx="590565" cy="6862005"/>
              <a:chOff x="-715963" y="-4004"/>
              <a:chExt cx="590565" cy="6862005"/>
            </a:xfrm>
          </p:grpSpPr>
          <p:sp>
            <p:nvSpPr>
              <p:cNvPr id="52" name="Google Shape;52;p19"/>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53" name="Google Shape;53;p19"/>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4" name="Google Shape;54;p19"/>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55" name="Google Shape;55;p19"/>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56" name="Google Shape;56;p19"/>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57" name="Google Shape;57;p19"/>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58" name="Google Shape;58;p19"/>
              <p:cNvCxnSpPr>
                <a:stCxn id="59"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60" name="Google Shape;60;p19"/>
              <p:cNvCxnSpPr>
                <a:stCxn id="59"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59" name="Google Shape;59;p19"/>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61" name="Google Shape;61;p19"/>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62" name="Google Shape;62;p19"/>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63" name="Google Shape;63;p19"/>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64" name="Google Shape;64;p19"/>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65" name="Google Shape;65;p19"/>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66" name="Google Shape;66;p19"/>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b="0" i="0" u="none" strike="noStrike" cap="none">
                  <a:solidFill>
                    <a:schemeClr val="dk1"/>
                  </a:solidFill>
                  <a:latin typeface="Arial"/>
                  <a:ea typeface="Arial"/>
                  <a:cs typeface="Arial"/>
                  <a:sym typeface="Arial"/>
                </a:rPr>
                <a:t>Oslo 2019</a:t>
              </a:r>
              <a:endParaRPr/>
            </a:p>
          </p:txBody>
        </p:sp>
      </p:grpSp>
      <p:grpSp>
        <p:nvGrpSpPr>
          <p:cNvPr id="67" name="Google Shape;67;p19"/>
          <p:cNvGrpSpPr/>
          <p:nvPr/>
        </p:nvGrpSpPr>
        <p:grpSpPr>
          <a:xfrm>
            <a:off x="12252770" y="1"/>
            <a:ext cx="1165167" cy="4935681"/>
            <a:chOff x="12252770" y="1"/>
            <a:chExt cx="1165167" cy="4935681"/>
          </a:xfrm>
        </p:grpSpPr>
        <p:grpSp>
          <p:nvGrpSpPr>
            <p:cNvPr id="68" name="Google Shape;68;p19"/>
            <p:cNvGrpSpPr/>
            <p:nvPr/>
          </p:nvGrpSpPr>
          <p:grpSpPr>
            <a:xfrm>
              <a:off x="12252770" y="1"/>
              <a:ext cx="409071" cy="3254927"/>
              <a:chOff x="12252770" y="1"/>
              <a:chExt cx="588588" cy="4683318"/>
            </a:xfrm>
          </p:grpSpPr>
          <p:sp>
            <p:nvSpPr>
              <p:cNvPr id="69" name="Google Shape;69;p19"/>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70" name="Google Shape;70;p19"/>
              <p:cNvGrpSpPr/>
              <p:nvPr/>
            </p:nvGrpSpPr>
            <p:grpSpPr>
              <a:xfrm>
                <a:off x="12326727" y="84822"/>
                <a:ext cx="440675" cy="4513676"/>
                <a:chOff x="12316858" y="92947"/>
                <a:chExt cx="440675" cy="4513676"/>
              </a:xfrm>
            </p:grpSpPr>
            <p:grpSp>
              <p:nvGrpSpPr>
                <p:cNvPr id="71" name="Google Shape;71;p19"/>
                <p:cNvGrpSpPr/>
                <p:nvPr/>
              </p:nvGrpSpPr>
              <p:grpSpPr>
                <a:xfrm>
                  <a:off x="12316858" y="92947"/>
                  <a:ext cx="440675" cy="1322025"/>
                  <a:chOff x="12316858" y="92947"/>
                  <a:chExt cx="440675" cy="1322025"/>
                </a:xfrm>
              </p:grpSpPr>
              <p:sp>
                <p:nvSpPr>
                  <p:cNvPr id="72" name="Google Shape;72;p19"/>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3" name="Google Shape;73;p19"/>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4" name="Google Shape;74;p19"/>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75" name="Google Shape;75;p19"/>
                <p:cNvGrpSpPr/>
                <p:nvPr/>
              </p:nvGrpSpPr>
              <p:grpSpPr>
                <a:xfrm>
                  <a:off x="12316858" y="1468435"/>
                  <a:ext cx="440675" cy="1322025"/>
                  <a:chOff x="12316858" y="1600866"/>
                  <a:chExt cx="440675" cy="1322025"/>
                </a:xfrm>
              </p:grpSpPr>
              <p:sp>
                <p:nvSpPr>
                  <p:cNvPr id="76" name="Google Shape;76;p19"/>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7" name="Google Shape;77;p19"/>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8" name="Google Shape;78;p19"/>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79" name="Google Shape;79;p19"/>
                <p:cNvGrpSpPr/>
                <p:nvPr/>
              </p:nvGrpSpPr>
              <p:grpSpPr>
                <a:xfrm>
                  <a:off x="12316858" y="2843923"/>
                  <a:ext cx="440675" cy="1762700"/>
                  <a:chOff x="12316858" y="3201732"/>
                  <a:chExt cx="440675" cy="1762700"/>
                </a:xfrm>
              </p:grpSpPr>
              <p:sp>
                <p:nvSpPr>
                  <p:cNvPr id="80" name="Google Shape;80;p19"/>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1" name="Google Shape;81;p19"/>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2" name="Google Shape;82;p19"/>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3" name="Google Shape;83;p19"/>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grpSp>
        <p:sp>
          <p:nvSpPr>
            <p:cNvPr id="84" name="Google Shape;84;p19"/>
            <p:cNvSpPr txBox="1"/>
            <p:nvPr/>
          </p:nvSpPr>
          <p:spPr>
            <a:xfrm>
              <a:off x="12252771" y="3429000"/>
              <a:ext cx="1127661" cy="150668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b="0" i="0" u="none" strike="noStrike" cap="none">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0" i="0" u="none" strike="noStrike" cap="none">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i="0" u="none" strike="noStrike" cap="none">
                  <a:solidFill>
                    <a:schemeClr val="dk1"/>
                  </a:solidFill>
                  <a:latin typeface="Arial"/>
                  <a:ea typeface="Arial"/>
                  <a:cs typeface="Arial"/>
                  <a:sym typeface="Arial"/>
                </a:rPr>
                <a:t>Sørg alltid for god lesbarhet/kontrast </a:t>
              </a:r>
              <a:r>
                <a:rPr lang="no-NO" sz="800" b="0" i="0" u="none" strike="noStrike" cap="none">
                  <a:solidFill>
                    <a:schemeClr val="dk1"/>
                  </a:solidFill>
                  <a:latin typeface="Arial"/>
                  <a:ea typeface="Arial"/>
                  <a:cs typeface="Arial"/>
                  <a:sym typeface="Arial"/>
                </a:rPr>
                <a:t>og følg lovlige farge-kombinasjoner.</a:t>
              </a:r>
              <a:endParaRPr/>
            </a:p>
          </p:txBody>
        </p:sp>
        <p:cxnSp>
          <p:nvCxnSpPr>
            <p:cNvPr id="85" name="Google Shape;85;p19"/>
            <p:cNvCxnSpPr>
              <a:stCxn id="72" idx="3"/>
              <a:endCxn id="76"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86" name="Google Shape;86;p19"/>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b="0" i="0" u="none" strike="noStrike" cap="none">
                  <a:solidFill>
                    <a:schemeClr val="dk1"/>
                  </a:solidFill>
                  <a:latin typeface="Arial"/>
                  <a:ea typeface="Arial"/>
                  <a:cs typeface="Arial"/>
                  <a:sym typeface="Arial"/>
                </a:rPr>
                <a:t>Mørk blå og mørk grønn bakgrunn, skal alltid ha negativ tekst/logo</a:t>
              </a:r>
              <a:endParaRPr/>
            </a:p>
          </p:txBody>
        </p:sp>
      </p:gr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6"/>
        <p:cNvGrpSpPr/>
        <p:nvPr/>
      </p:nvGrpSpPr>
      <p:grpSpPr>
        <a:xfrm>
          <a:off x="0" y="0"/>
          <a:ext cx="0" cy="0"/>
          <a:chOff x="0" y="0"/>
          <a:chExt cx="0" cy="0"/>
        </a:xfrm>
      </p:grpSpPr>
      <p:sp>
        <p:nvSpPr>
          <p:cNvPr id="1317" name="Google Shape;1317;p49"/>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18" name="Google Shape;1318;p49"/>
          <p:cNvSpPr txBox="1">
            <a:spLocks noGrp="1"/>
          </p:cNvSpPr>
          <p:nvPr>
            <p:ph type="body" idx="1"/>
          </p:nvPr>
        </p:nvSpPr>
        <p:spPr>
          <a:xfrm>
            <a:off x="695326" y="2032000"/>
            <a:ext cx="9469438" cy="4060795"/>
          </a:xfrm>
          <a:prstGeom prst="rect">
            <a:avLst/>
          </a:prstGeom>
          <a:noFill/>
          <a:ln>
            <a:noFill/>
          </a:ln>
        </p:spPr>
        <p:txBody>
          <a:bodyPr spcFirstLastPara="1" wrap="square" lIns="0" tIns="0" rIns="0" bIns="0" anchor="t" anchorCtr="0">
            <a:noAutofit/>
          </a:bodyPr>
          <a:lstStyle>
            <a:lvl1pPr marL="457200" marR="0" lvl="0" indent="-355600" algn="l" rtl="0">
              <a:lnSpc>
                <a:spcPct val="100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7344" algn="l" rtl="0">
              <a:lnSpc>
                <a:spcPct val="100000"/>
              </a:lnSpc>
              <a:spcBef>
                <a:spcPts val="600"/>
              </a:spcBef>
              <a:spcAft>
                <a:spcPts val="0"/>
              </a:spcAft>
              <a:buClr>
                <a:schemeClr val="dk2"/>
              </a:buClr>
              <a:buSzPts val="1870"/>
              <a:buFont typeface="Arial"/>
              <a:buChar char="•"/>
              <a:defRPr sz="17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accent5"/>
              </a:buClr>
              <a:buSzPts val="1600"/>
              <a:buFont typeface="Noto Sans Symbols"/>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accent2"/>
              </a:buClr>
              <a:buSzPts val="1400"/>
              <a:buFont typeface="Noto Sans Symbols"/>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accent6"/>
              </a:buClr>
              <a:buSzPts val="1400"/>
              <a:buFont typeface="Noto Sans Symbols"/>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pSp>
        <p:nvGrpSpPr>
          <p:cNvPr id="1319" name="Google Shape;1319;p49"/>
          <p:cNvGrpSpPr/>
          <p:nvPr/>
        </p:nvGrpSpPr>
        <p:grpSpPr>
          <a:xfrm>
            <a:off x="-715964" y="-1306644"/>
            <a:ext cx="12909164" cy="8164645"/>
            <a:chOff x="-715963" y="-1306644"/>
            <a:chExt cx="12909164" cy="8164645"/>
          </a:xfrm>
        </p:grpSpPr>
        <p:grpSp>
          <p:nvGrpSpPr>
            <p:cNvPr id="1320" name="Google Shape;1320;p49"/>
            <p:cNvGrpSpPr/>
            <p:nvPr/>
          </p:nvGrpSpPr>
          <p:grpSpPr>
            <a:xfrm>
              <a:off x="-800" y="-1306644"/>
              <a:ext cx="12194000" cy="1075437"/>
              <a:chOff x="-800" y="-1229864"/>
              <a:chExt cx="12194000" cy="1075437"/>
            </a:xfrm>
          </p:grpSpPr>
          <p:grpSp>
            <p:nvGrpSpPr>
              <p:cNvPr id="1321" name="Google Shape;1321;p49"/>
              <p:cNvGrpSpPr/>
              <p:nvPr/>
            </p:nvGrpSpPr>
            <p:grpSpPr>
              <a:xfrm>
                <a:off x="0" y="-320124"/>
                <a:ext cx="12192000" cy="165600"/>
                <a:chOff x="0" y="-413084"/>
                <a:chExt cx="12192000" cy="206078"/>
              </a:xfrm>
            </p:grpSpPr>
            <p:sp>
              <p:nvSpPr>
                <p:cNvPr id="1322" name="Google Shape;1322;p49"/>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323" name="Google Shape;1323;p49"/>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324" name="Google Shape;1324;p49"/>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325" name="Google Shape;1325;p49"/>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326" name="Google Shape;1326;p49"/>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327" name="Google Shape;1327;p49"/>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1328" name="Google Shape;1328;p49"/>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329" name="Google Shape;1329;p49"/>
              <p:cNvCxnSpPr>
                <a:stCxn id="1330"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1331" name="Google Shape;1331;p49"/>
              <p:cNvCxnSpPr>
                <a:stCxn id="1332"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1333" name="Google Shape;1333;p49"/>
              <p:cNvCxnSpPr>
                <a:stCxn id="1334"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1335" name="Google Shape;1335;p49"/>
              <p:cNvCxnSpPr>
                <a:stCxn id="1336"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1337" name="Google Shape;1337;p49"/>
              <p:cNvCxnSpPr>
                <a:stCxn id="1338"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1339" name="Google Shape;1339;p49"/>
              <p:cNvCxnSpPr>
                <a:stCxn id="1340"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1341" name="Google Shape;1341;p49"/>
              <p:cNvGrpSpPr/>
              <p:nvPr/>
            </p:nvGrpSpPr>
            <p:grpSpPr>
              <a:xfrm>
                <a:off x="0" y="-621464"/>
                <a:ext cx="12192000" cy="206078"/>
                <a:chOff x="0" y="-674874"/>
                <a:chExt cx="12192000" cy="206078"/>
              </a:xfrm>
            </p:grpSpPr>
            <p:sp>
              <p:nvSpPr>
                <p:cNvPr id="1338" name="Google Shape;1338;p49"/>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1342" name="Google Shape;1342;p49"/>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343" name="Google Shape;1343;p49"/>
              <p:cNvGrpSpPr/>
              <p:nvPr/>
            </p:nvGrpSpPr>
            <p:grpSpPr>
              <a:xfrm>
                <a:off x="0" y="-744566"/>
                <a:ext cx="10156824" cy="206078"/>
                <a:chOff x="0" y="-930144"/>
                <a:chExt cx="10156824" cy="206078"/>
              </a:xfrm>
            </p:grpSpPr>
            <p:sp>
              <p:nvSpPr>
                <p:cNvPr id="1340" name="Google Shape;1340;p49"/>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1344" name="Google Shape;1344;p49"/>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345" name="Google Shape;1345;p49"/>
              <p:cNvGrpSpPr/>
              <p:nvPr/>
            </p:nvGrpSpPr>
            <p:grpSpPr>
              <a:xfrm>
                <a:off x="0" y="-867666"/>
                <a:ext cx="8128000" cy="206078"/>
                <a:chOff x="0" y="-1191934"/>
                <a:chExt cx="8128000" cy="206078"/>
              </a:xfrm>
            </p:grpSpPr>
            <p:sp>
              <p:nvSpPr>
                <p:cNvPr id="1336" name="Google Shape;1336;p49"/>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1346" name="Google Shape;1346;p49"/>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347" name="Google Shape;1347;p49"/>
              <p:cNvGrpSpPr/>
              <p:nvPr/>
            </p:nvGrpSpPr>
            <p:grpSpPr>
              <a:xfrm>
                <a:off x="-800" y="-990766"/>
                <a:ext cx="6091200" cy="206078"/>
                <a:chOff x="0" y="-1453724"/>
                <a:chExt cx="6091200" cy="206078"/>
              </a:xfrm>
            </p:grpSpPr>
            <p:sp>
              <p:nvSpPr>
                <p:cNvPr id="1332" name="Google Shape;1332;p49"/>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348" name="Google Shape;1348;p49"/>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349" name="Google Shape;1349;p49"/>
              <p:cNvGrpSpPr/>
              <p:nvPr/>
            </p:nvGrpSpPr>
            <p:grpSpPr>
              <a:xfrm>
                <a:off x="0" y="-1113866"/>
                <a:ext cx="4060800" cy="206078"/>
                <a:chOff x="0" y="-1715514"/>
                <a:chExt cx="4060800" cy="206078"/>
              </a:xfrm>
            </p:grpSpPr>
            <p:sp>
              <p:nvSpPr>
                <p:cNvPr id="1330" name="Google Shape;1330;p49"/>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350" name="Google Shape;1350;p49"/>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351" name="Google Shape;1351;p49"/>
              <p:cNvGrpSpPr/>
              <p:nvPr/>
            </p:nvGrpSpPr>
            <p:grpSpPr>
              <a:xfrm>
                <a:off x="0" y="-1229864"/>
                <a:ext cx="1015200" cy="206078"/>
                <a:chOff x="0" y="-1959289"/>
                <a:chExt cx="1015200" cy="206078"/>
              </a:xfrm>
            </p:grpSpPr>
            <p:sp>
              <p:nvSpPr>
                <p:cNvPr id="1334" name="Google Shape;1334;p49"/>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1352" name="Google Shape;1352;p49"/>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1353" name="Google Shape;1353;p49"/>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1354" name="Google Shape;1354;p49"/>
            <p:cNvGrpSpPr/>
            <p:nvPr/>
          </p:nvGrpSpPr>
          <p:grpSpPr>
            <a:xfrm>
              <a:off x="-715963" y="-4004"/>
              <a:ext cx="590565" cy="6862005"/>
              <a:chOff x="-715963" y="-4004"/>
              <a:chExt cx="590565" cy="6862005"/>
            </a:xfrm>
          </p:grpSpPr>
          <p:sp>
            <p:nvSpPr>
              <p:cNvPr id="1355" name="Google Shape;1355;p49"/>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1356" name="Google Shape;1356;p49"/>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357" name="Google Shape;1357;p49"/>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358" name="Google Shape;1358;p49"/>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1359" name="Google Shape;1359;p49"/>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360" name="Google Shape;1360;p49"/>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1361" name="Google Shape;1361;p49"/>
              <p:cNvCxnSpPr>
                <a:stCxn id="1362"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1363" name="Google Shape;1363;p49"/>
              <p:cNvCxnSpPr>
                <a:stCxn id="1362"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1362" name="Google Shape;1362;p49"/>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364" name="Google Shape;1364;p49"/>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1365" name="Google Shape;1365;p49"/>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366" name="Google Shape;1366;p49"/>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1367" name="Google Shape;1367;p49"/>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368" name="Google Shape;1368;p49"/>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1369" name="Google Shape;1369;p49"/>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grpSp>
        <p:nvGrpSpPr>
          <p:cNvPr id="1370" name="Google Shape;1370;p49"/>
          <p:cNvGrpSpPr/>
          <p:nvPr/>
        </p:nvGrpSpPr>
        <p:grpSpPr>
          <a:xfrm>
            <a:off x="12252770" y="1"/>
            <a:ext cx="1165167" cy="4935681"/>
            <a:chOff x="12252770" y="1"/>
            <a:chExt cx="1165167" cy="4935681"/>
          </a:xfrm>
        </p:grpSpPr>
        <p:grpSp>
          <p:nvGrpSpPr>
            <p:cNvPr id="1371" name="Google Shape;1371;p49"/>
            <p:cNvGrpSpPr/>
            <p:nvPr/>
          </p:nvGrpSpPr>
          <p:grpSpPr>
            <a:xfrm>
              <a:off x="12252770" y="1"/>
              <a:ext cx="409071" cy="3254927"/>
              <a:chOff x="12252770" y="1"/>
              <a:chExt cx="588588" cy="4683318"/>
            </a:xfrm>
          </p:grpSpPr>
          <p:sp>
            <p:nvSpPr>
              <p:cNvPr id="1372" name="Google Shape;1372;p49"/>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373" name="Google Shape;1373;p49"/>
              <p:cNvGrpSpPr/>
              <p:nvPr/>
            </p:nvGrpSpPr>
            <p:grpSpPr>
              <a:xfrm>
                <a:off x="12326727" y="84822"/>
                <a:ext cx="440675" cy="4513676"/>
                <a:chOff x="12316858" y="92947"/>
                <a:chExt cx="440675" cy="4513676"/>
              </a:xfrm>
            </p:grpSpPr>
            <p:grpSp>
              <p:nvGrpSpPr>
                <p:cNvPr id="1374" name="Google Shape;1374;p49"/>
                <p:cNvGrpSpPr/>
                <p:nvPr/>
              </p:nvGrpSpPr>
              <p:grpSpPr>
                <a:xfrm>
                  <a:off x="12316858" y="92947"/>
                  <a:ext cx="440675" cy="1322025"/>
                  <a:chOff x="12316858" y="92947"/>
                  <a:chExt cx="440675" cy="1322025"/>
                </a:xfrm>
              </p:grpSpPr>
              <p:sp>
                <p:nvSpPr>
                  <p:cNvPr id="1375" name="Google Shape;1375;p49"/>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76" name="Google Shape;1376;p49"/>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77" name="Google Shape;1377;p49"/>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378" name="Google Shape;1378;p49"/>
                <p:cNvGrpSpPr/>
                <p:nvPr/>
              </p:nvGrpSpPr>
              <p:grpSpPr>
                <a:xfrm>
                  <a:off x="12316858" y="1468435"/>
                  <a:ext cx="440675" cy="1322025"/>
                  <a:chOff x="12316858" y="1600866"/>
                  <a:chExt cx="440675" cy="1322025"/>
                </a:xfrm>
              </p:grpSpPr>
              <p:sp>
                <p:nvSpPr>
                  <p:cNvPr id="1379" name="Google Shape;1379;p49"/>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80" name="Google Shape;1380;p49"/>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81" name="Google Shape;1381;p49"/>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382" name="Google Shape;1382;p49"/>
                <p:cNvGrpSpPr/>
                <p:nvPr/>
              </p:nvGrpSpPr>
              <p:grpSpPr>
                <a:xfrm>
                  <a:off x="12316858" y="2843923"/>
                  <a:ext cx="440675" cy="1762700"/>
                  <a:chOff x="12316858" y="3201732"/>
                  <a:chExt cx="440675" cy="1762700"/>
                </a:xfrm>
              </p:grpSpPr>
              <p:sp>
                <p:nvSpPr>
                  <p:cNvPr id="1383" name="Google Shape;1383;p49"/>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84" name="Google Shape;1384;p49"/>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85" name="Google Shape;1385;p49"/>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86" name="Google Shape;1386;p49"/>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1387" name="Google Shape;1387;p49"/>
            <p:cNvSpPr txBox="1"/>
            <p:nvPr/>
          </p:nvSpPr>
          <p:spPr>
            <a:xfrm>
              <a:off x="12252771" y="3429000"/>
              <a:ext cx="1127661" cy="150668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p:txBody>
        </p:sp>
        <p:cxnSp>
          <p:nvCxnSpPr>
            <p:cNvPr id="1388" name="Google Shape;1388;p49"/>
            <p:cNvCxnSpPr>
              <a:stCxn id="1375" idx="3"/>
              <a:endCxn id="1379"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1389" name="Google Shape;1389;p49"/>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4"/>
        <p:cNvGrpSpPr/>
        <p:nvPr/>
      </p:nvGrpSpPr>
      <p:grpSpPr>
        <a:xfrm>
          <a:off x="0" y="0"/>
          <a:ext cx="0" cy="0"/>
          <a:chOff x="0" y="0"/>
          <a:chExt cx="0" cy="0"/>
        </a:xfrm>
      </p:grpSpPr>
      <p:sp>
        <p:nvSpPr>
          <p:cNvPr id="1415" name="Google Shape;1415;p54"/>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16" name="Google Shape;1416;p54"/>
          <p:cNvSpPr txBox="1">
            <a:spLocks noGrp="1"/>
          </p:cNvSpPr>
          <p:nvPr>
            <p:ph type="body" idx="1"/>
          </p:nvPr>
        </p:nvSpPr>
        <p:spPr>
          <a:xfrm>
            <a:off x="695326" y="2032000"/>
            <a:ext cx="9469438" cy="4060795"/>
          </a:xfrm>
          <a:prstGeom prst="rect">
            <a:avLst/>
          </a:prstGeom>
          <a:noFill/>
          <a:ln>
            <a:noFill/>
          </a:ln>
        </p:spPr>
        <p:txBody>
          <a:bodyPr spcFirstLastPara="1" wrap="square" lIns="0" tIns="0" rIns="0" bIns="0" anchor="t" anchorCtr="0">
            <a:noAutofit/>
          </a:bodyPr>
          <a:lstStyle>
            <a:lvl1pPr marL="457200" marR="0" lvl="0" indent="-355600" algn="l" rtl="0">
              <a:lnSpc>
                <a:spcPct val="100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7344" algn="l" rtl="0">
              <a:lnSpc>
                <a:spcPct val="100000"/>
              </a:lnSpc>
              <a:spcBef>
                <a:spcPts val="600"/>
              </a:spcBef>
              <a:spcAft>
                <a:spcPts val="0"/>
              </a:spcAft>
              <a:buClr>
                <a:schemeClr val="dk2"/>
              </a:buClr>
              <a:buSzPts val="1870"/>
              <a:buFont typeface="Arial"/>
              <a:buChar char="•"/>
              <a:defRPr sz="1700" b="0" i="0" u="none" strike="noStrike" cap="none">
                <a:solidFill>
                  <a:schemeClr val="dk1"/>
                </a:solidFill>
                <a:latin typeface="Arial"/>
                <a:ea typeface="Arial"/>
                <a:cs typeface="Arial"/>
                <a:sym typeface="Arial"/>
              </a:defRPr>
            </a:lvl2pPr>
            <a:lvl3pPr marL="1371600" marR="0" lvl="2" indent="-330200" algn="l" rtl="0">
              <a:lnSpc>
                <a:spcPct val="100000"/>
              </a:lnSpc>
              <a:spcBef>
                <a:spcPts val="300"/>
              </a:spcBef>
              <a:spcAft>
                <a:spcPts val="0"/>
              </a:spcAft>
              <a:buClr>
                <a:schemeClr val="accent5"/>
              </a:buClr>
              <a:buSzPts val="1600"/>
              <a:buFont typeface="Noto Sans Symbols"/>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accent2"/>
              </a:buClr>
              <a:buSzPts val="1400"/>
              <a:buFont typeface="Noto Sans Symbols"/>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accent6"/>
              </a:buClr>
              <a:buSzPts val="1400"/>
              <a:buFont typeface="Noto Sans Symbols"/>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pSp>
        <p:nvGrpSpPr>
          <p:cNvPr id="1417" name="Google Shape;1417;p54"/>
          <p:cNvGrpSpPr/>
          <p:nvPr/>
        </p:nvGrpSpPr>
        <p:grpSpPr>
          <a:xfrm>
            <a:off x="-715964" y="-1306644"/>
            <a:ext cx="12909164" cy="8164645"/>
            <a:chOff x="-715963" y="-1306644"/>
            <a:chExt cx="12909164" cy="8164645"/>
          </a:xfrm>
        </p:grpSpPr>
        <p:grpSp>
          <p:nvGrpSpPr>
            <p:cNvPr id="1418" name="Google Shape;1418;p54"/>
            <p:cNvGrpSpPr/>
            <p:nvPr/>
          </p:nvGrpSpPr>
          <p:grpSpPr>
            <a:xfrm>
              <a:off x="-800" y="-1306644"/>
              <a:ext cx="12194000" cy="1075437"/>
              <a:chOff x="-800" y="-1229864"/>
              <a:chExt cx="12194000" cy="1075437"/>
            </a:xfrm>
          </p:grpSpPr>
          <p:grpSp>
            <p:nvGrpSpPr>
              <p:cNvPr id="1419" name="Google Shape;1419;p54"/>
              <p:cNvGrpSpPr/>
              <p:nvPr/>
            </p:nvGrpSpPr>
            <p:grpSpPr>
              <a:xfrm>
                <a:off x="0" y="-320124"/>
                <a:ext cx="12192000" cy="165600"/>
                <a:chOff x="0" y="-413084"/>
                <a:chExt cx="12192000" cy="206078"/>
              </a:xfrm>
            </p:grpSpPr>
            <p:sp>
              <p:nvSpPr>
                <p:cNvPr id="1420" name="Google Shape;1420;p54"/>
                <p:cNvSpPr/>
                <p:nvPr/>
              </p:nvSpPr>
              <p:spPr>
                <a:xfrm>
                  <a:off x="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21" name="Google Shape;1421;p54"/>
                <p:cNvSpPr/>
                <p:nvPr/>
              </p:nvSpPr>
              <p:spPr>
                <a:xfrm>
                  <a:off x="2032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22" name="Google Shape;1422;p54"/>
                <p:cNvSpPr/>
                <p:nvPr/>
              </p:nvSpPr>
              <p:spPr>
                <a:xfrm>
                  <a:off x="4064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23" name="Google Shape;1423;p54"/>
                <p:cNvSpPr/>
                <p:nvPr/>
              </p:nvSpPr>
              <p:spPr>
                <a:xfrm>
                  <a:off x="6096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24" name="Google Shape;1424;p54"/>
                <p:cNvSpPr/>
                <p:nvPr/>
              </p:nvSpPr>
              <p:spPr>
                <a:xfrm>
                  <a:off x="8128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25" name="Google Shape;1425;p54"/>
                <p:cNvSpPr/>
                <p:nvPr/>
              </p:nvSpPr>
              <p:spPr>
                <a:xfrm>
                  <a:off x="10160000" y="-413084"/>
                  <a:ext cx="2032000" cy="206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grpSp>
          <p:cxnSp>
            <p:nvCxnSpPr>
              <p:cNvPr id="1426" name="Google Shape;1426;p54"/>
              <p:cNvCxnSpPr/>
              <p:nvPr/>
            </p:nvCxnSpPr>
            <p:spPr>
              <a:xfrm>
                <a:off x="2032200" y="-327852"/>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427" name="Google Shape;1427;p54"/>
              <p:cNvCxnSpPr>
                <a:stCxn id="1428" idx="3"/>
              </p:cNvCxnSpPr>
              <p:nvPr/>
            </p:nvCxnSpPr>
            <p:spPr>
              <a:xfrm>
                <a:off x="4060800" y="-1010827"/>
                <a:ext cx="3600" cy="856200"/>
              </a:xfrm>
              <a:prstGeom prst="straightConnector1">
                <a:avLst/>
              </a:prstGeom>
              <a:noFill/>
              <a:ln w="9525" cap="flat" cmpd="sng">
                <a:solidFill>
                  <a:srgbClr val="BFBFBF"/>
                </a:solidFill>
                <a:prstDash val="solid"/>
                <a:miter lim="800000"/>
                <a:headEnd type="none" w="sm" len="sm"/>
                <a:tailEnd type="none" w="sm" len="sm"/>
              </a:ln>
            </p:spPr>
          </p:cxnSp>
          <p:cxnSp>
            <p:nvCxnSpPr>
              <p:cNvPr id="1429" name="Google Shape;1429;p54"/>
              <p:cNvCxnSpPr>
                <a:stCxn id="1430" idx="3"/>
              </p:cNvCxnSpPr>
              <p:nvPr/>
            </p:nvCxnSpPr>
            <p:spPr>
              <a:xfrm>
                <a:off x="6090400" y="-887727"/>
                <a:ext cx="5400" cy="733200"/>
              </a:xfrm>
              <a:prstGeom prst="straightConnector1">
                <a:avLst/>
              </a:prstGeom>
              <a:noFill/>
              <a:ln w="9525" cap="flat" cmpd="sng">
                <a:solidFill>
                  <a:srgbClr val="BFBFBF"/>
                </a:solidFill>
                <a:prstDash val="solid"/>
                <a:miter lim="800000"/>
                <a:headEnd type="none" w="sm" len="sm"/>
                <a:tailEnd type="none" w="sm" len="sm"/>
              </a:ln>
            </p:spPr>
          </p:cxnSp>
          <p:cxnSp>
            <p:nvCxnSpPr>
              <p:cNvPr id="1431" name="Google Shape;1431;p54"/>
              <p:cNvCxnSpPr>
                <a:stCxn id="1432" idx="1"/>
              </p:cNvCxnSpPr>
              <p:nvPr/>
            </p:nvCxnSpPr>
            <p:spPr>
              <a:xfrm>
                <a:off x="0" y="-1126825"/>
                <a:ext cx="0" cy="972300"/>
              </a:xfrm>
              <a:prstGeom prst="straightConnector1">
                <a:avLst/>
              </a:prstGeom>
              <a:noFill/>
              <a:ln w="9525" cap="flat" cmpd="sng">
                <a:solidFill>
                  <a:srgbClr val="BFBFBF"/>
                </a:solidFill>
                <a:prstDash val="solid"/>
                <a:miter lim="800000"/>
                <a:headEnd type="none" w="sm" len="sm"/>
                <a:tailEnd type="none" w="sm" len="sm"/>
              </a:ln>
            </p:spPr>
          </p:cxnSp>
          <p:cxnSp>
            <p:nvCxnSpPr>
              <p:cNvPr id="1433" name="Google Shape;1433;p54"/>
              <p:cNvCxnSpPr>
                <a:stCxn id="1434" idx="3"/>
              </p:cNvCxnSpPr>
              <p:nvPr/>
            </p:nvCxnSpPr>
            <p:spPr>
              <a:xfrm>
                <a:off x="8128000" y="-764627"/>
                <a:ext cx="900" cy="610200"/>
              </a:xfrm>
              <a:prstGeom prst="straightConnector1">
                <a:avLst/>
              </a:prstGeom>
              <a:noFill/>
              <a:ln w="9525" cap="flat" cmpd="sng">
                <a:solidFill>
                  <a:srgbClr val="BFBFBF"/>
                </a:solidFill>
                <a:prstDash val="solid"/>
                <a:miter lim="800000"/>
                <a:headEnd type="none" w="sm" len="sm"/>
                <a:tailEnd type="none" w="sm" len="sm"/>
              </a:ln>
            </p:spPr>
          </p:cxnSp>
          <p:cxnSp>
            <p:nvCxnSpPr>
              <p:cNvPr id="1435" name="Google Shape;1435;p54"/>
              <p:cNvCxnSpPr>
                <a:stCxn id="1436" idx="3"/>
              </p:cNvCxnSpPr>
              <p:nvPr/>
            </p:nvCxnSpPr>
            <p:spPr>
              <a:xfrm>
                <a:off x="12192000" y="-518425"/>
                <a:ext cx="1200" cy="363900"/>
              </a:xfrm>
              <a:prstGeom prst="straightConnector1">
                <a:avLst/>
              </a:prstGeom>
              <a:noFill/>
              <a:ln w="9525" cap="flat" cmpd="sng">
                <a:solidFill>
                  <a:srgbClr val="BFBFBF"/>
                </a:solidFill>
                <a:prstDash val="solid"/>
                <a:miter lim="800000"/>
                <a:headEnd type="none" w="sm" len="sm"/>
                <a:tailEnd type="none" w="sm" len="sm"/>
              </a:ln>
            </p:spPr>
          </p:cxnSp>
          <p:cxnSp>
            <p:nvCxnSpPr>
              <p:cNvPr id="1437" name="Google Shape;1437;p54"/>
              <p:cNvCxnSpPr>
                <a:stCxn id="1438" idx="3"/>
              </p:cNvCxnSpPr>
              <p:nvPr/>
            </p:nvCxnSpPr>
            <p:spPr>
              <a:xfrm>
                <a:off x="10156824" y="-641527"/>
                <a:ext cx="4200" cy="486900"/>
              </a:xfrm>
              <a:prstGeom prst="straightConnector1">
                <a:avLst/>
              </a:prstGeom>
              <a:noFill/>
              <a:ln w="9525" cap="flat" cmpd="sng">
                <a:solidFill>
                  <a:srgbClr val="BFBFBF"/>
                </a:solidFill>
                <a:prstDash val="solid"/>
                <a:miter lim="800000"/>
                <a:headEnd type="none" w="sm" len="sm"/>
                <a:tailEnd type="none" w="sm" len="sm"/>
              </a:ln>
            </p:spPr>
          </p:cxnSp>
          <p:grpSp>
            <p:nvGrpSpPr>
              <p:cNvPr id="1439" name="Google Shape;1439;p54"/>
              <p:cNvGrpSpPr/>
              <p:nvPr/>
            </p:nvGrpSpPr>
            <p:grpSpPr>
              <a:xfrm>
                <a:off x="0" y="-621464"/>
                <a:ext cx="12192000" cy="206078"/>
                <a:chOff x="0" y="-674874"/>
                <a:chExt cx="12192000" cy="206078"/>
              </a:xfrm>
            </p:grpSpPr>
            <p:sp>
              <p:nvSpPr>
                <p:cNvPr id="1436" name="Google Shape;1436;p54"/>
                <p:cNvSpPr/>
                <p:nvPr/>
              </p:nvSpPr>
              <p:spPr>
                <a:xfrm>
                  <a:off x="0" y="-674874"/>
                  <a:ext cx="12192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33,87 cm</a:t>
                  </a:r>
                  <a:endParaRPr/>
                </a:p>
              </p:txBody>
            </p:sp>
            <p:cxnSp>
              <p:nvCxnSpPr>
                <p:cNvPr id="1440" name="Google Shape;1440;p54"/>
                <p:cNvCxnSpPr/>
                <p:nvPr/>
              </p:nvCxnSpPr>
              <p:spPr>
                <a:xfrm>
                  <a:off x="0" y="-480093"/>
                  <a:ext cx="12192000" cy="11297"/>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441" name="Google Shape;1441;p54"/>
              <p:cNvGrpSpPr/>
              <p:nvPr/>
            </p:nvGrpSpPr>
            <p:grpSpPr>
              <a:xfrm>
                <a:off x="0" y="-744566"/>
                <a:ext cx="10156824" cy="206078"/>
                <a:chOff x="0" y="-930144"/>
                <a:chExt cx="10156824" cy="206078"/>
              </a:xfrm>
            </p:grpSpPr>
            <p:sp>
              <p:nvSpPr>
                <p:cNvPr id="1438" name="Google Shape;1438;p54"/>
                <p:cNvSpPr/>
                <p:nvPr/>
              </p:nvSpPr>
              <p:spPr>
                <a:xfrm>
                  <a:off x="0" y="-930144"/>
                  <a:ext cx="10156824"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28,20 cm</a:t>
                  </a:r>
                  <a:endParaRPr/>
                </a:p>
              </p:txBody>
            </p:sp>
            <p:cxnSp>
              <p:nvCxnSpPr>
                <p:cNvPr id="1442" name="Google Shape;1442;p54"/>
                <p:cNvCxnSpPr/>
                <p:nvPr/>
              </p:nvCxnSpPr>
              <p:spPr>
                <a:xfrm>
                  <a:off x="0" y="-724066"/>
                  <a:ext cx="10156824"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443" name="Google Shape;1443;p54"/>
              <p:cNvGrpSpPr/>
              <p:nvPr/>
            </p:nvGrpSpPr>
            <p:grpSpPr>
              <a:xfrm>
                <a:off x="0" y="-867666"/>
                <a:ext cx="8128000" cy="206078"/>
                <a:chOff x="0" y="-1191934"/>
                <a:chExt cx="8128000" cy="206078"/>
              </a:xfrm>
            </p:grpSpPr>
            <p:sp>
              <p:nvSpPr>
                <p:cNvPr id="1434" name="Google Shape;1434;p54"/>
                <p:cNvSpPr/>
                <p:nvPr/>
              </p:nvSpPr>
              <p:spPr>
                <a:xfrm>
                  <a:off x="0" y="-1191934"/>
                  <a:ext cx="81280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22,56 cm</a:t>
                  </a:r>
                  <a:endParaRPr/>
                </a:p>
              </p:txBody>
            </p:sp>
            <p:cxnSp>
              <p:nvCxnSpPr>
                <p:cNvPr id="1444" name="Google Shape;1444;p54"/>
                <p:cNvCxnSpPr/>
                <p:nvPr/>
              </p:nvCxnSpPr>
              <p:spPr>
                <a:xfrm>
                  <a:off x="0" y="-985856"/>
                  <a:ext cx="81280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445" name="Google Shape;1445;p54"/>
              <p:cNvGrpSpPr/>
              <p:nvPr/>
            </p:nvGrpSpPr>
            <p:grpSpPr>
              <a:xfrm>
                <a:off x="-800" y="-990766"/>
                <a:ext cx="6091200" cy="206078"/>
                <a:chOff x="0" y="-1453724"/>
                <a:chExt cx="6091200" cy="206078"/>
              </a:xfrm>
            </p:grpSpPr>
            <p:sp>
              <p:nvSpPr>
                <p:cNvPr id="1430" name="Google Shape;1430;p54"/>
                <p:cNvSpPr/>
                <p:nvPr/>
              </p:nvSpPr>
              <p:spPr>
                <a:xfrm>
                  <a:off x="0" y="-1453724"/>
                  <a:ext cx="6091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446" name="Google Shape;1446;p54"/>
                <p:cNvCxnSpPr/>
                <p:nvPr/>
              </p:nvCxnSpPr>
              <p:spPr>
                <a:xfrm>
                  <a:off x="0" y="-1247646"/>
                  <a:ext cx="60912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447" name="Google Shape;1447;p54"/>
              <p:cNvGrpSpPr/>
              <p:nvPr/>
            </p:nvGrpSpPr>
            <p:grpSpPr>
              <a:xfrm>
                <a:off x="0" y="-1113866"/>
                <a:ext cx="4060800" cy="206078"/>
                <a:chOff x="0" y="-1715514"/>
                <a:chExt cx="4060800" cy="206078"/>
              </a:xfrm>
            </p:grpSpPr>
            <p:sp>
              <p:nvSpPr>
                <p:cNvPr id="1428" name="Google Shape;1428;p54"/>
                <p:cNvSpPr/>
                <p:nvPr/>
              </p:nvSpPr>
              <p:spPr>
                <a:xfrm>
                  <a:off x="0" y="-1715514"/>
                  <a:ext cx="40608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448" name="Google Shape;1448;p54"/>
                <p:cNvCxnSpPr/>
                <p:nvPr/>
              </p:nvCxnSpPr>
              <p:spPr>
                <a:xfrm>
                  <a:off x="0" y="-1509436"/>
                  <a:ext cx="4060800" cy="0"/>
                </a:xfrm>
                <a:prstGeom prst="straightConnector1">
                  <a:avLst/>
                </a:prstGeom>
                <a:noFill/>
                <a:ln w="9525" cap="flat" cmpd="sng">
                  <a:solidFill>
                    <a:srgbClr val="BFBFBF"/>
                  </a:solidFill>
                  <a:prstDash val="dash"/>
                  <a:miter lim="800000"/>
                  <a:headEnd type="none" w="sm" len="sm"/>
                  <a:tailEnd type="triangle" w="med" len="med"/>
                </a:ln>
              </p:spPr>
            </p:cxnSp>
          </p:grpSp>
          <p:grpSp>
            <p:nvGrpSpPr>
              <p:cNvPr id="1449" name="Google Shape;1449;p54"/>
              <p:cNvGrpSpPr/>
              <p:nvPr/>
            </p:nvGrpSpPr>
            <p:grpSpPr>
              <a:xfrm>
                <a:off x="0" y="-1229864"/>
                <a:ext cx="1015200" cy="206078"/>
                <a:chOff x="0" y="-1959289"/>
                <a:chExt cx="1015200" cy="206078"/>
              </a:xfrm>
            </p:grpSpPr>
            <p:sp>
              <p:nvSpPr>
                <p:cNvPr id="1432" name="Google Shape;1432;p54"/>
                <p:cNvSpPr/>
                <p:nvPr/>
              </p:nvSpPr>
              <p:spPr>
                <a:xfrm>
                  <a:off x="0" y="-1959289"/>
                  <a:ext cx="1015200" cy="2060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2,82 cm</a:t>
                  </a:r>
                  <a:endParaRPr/>
                </a:p>
              </p:txBody>
            </p:sp>
            <p:cxnSp>
              <p:nvCxnSpPr>
                <p:cNvPr id="1450" name="Google Shape;1450;p54"/>
                <p:cNvCxnSpPr/>
                <p:nvPr/>
              </p:nvCxnSpPr>
              <p:spPr>
                <a:xfrm>
                  <a:off x="0" y="-1764452"/>
                  <a:ext cx="1015200" cy="0"/>
                </a:xfrm>
                <a:prstGeom prst="straightConnector1">
                  <a:avLst/>
                </a:prstGeom>
                <a:noFill/>
                <a:ln w="9525" cap="flat" cmpd="sng">
                  <a:solidFill>
                    <a:srgbClr val="BFBFBF"/>
                  </a:solidFill>
                  <a:prstDash val="dash"/>
                  <a:miter lim="800000"/>
                  <a:headEnd type="none" w="sm" len="sm"/>
                  <a:tailEnd type="triangle" w="med" len="med"/>
                </a:ln>
              </p:spPr>
            </p:cxnSp>
          </p:grpSp>
          <p:cxnSp>
            <p:nvCxnSpPr>
              <p:cNvPr id="1451" name="Google Shape;1451;p54"/>
              <p:cNvCxnSpPr/>
              <p:nvPr/>
            </p:nvCxnSpPr>
            <p:spPr>
              <a:xfrm>
                <a:off x="1015200" y="-1113866"/>
                <a:ext cx="0" cy="166125"/>
              </a:xfrm>
              <a:prstGeom prst="straightConnector1">
                <a:avLst/>
              </a:prstGeom>
              <a:noFill/>
              <a:ln w="9525" cap="flat" cmpd="sng">
                <a:solidFill>
                  <a:srgbClr val="BFBFBF"/>
                </a:solidFill>
                <a:prstDash val="solid"/>
                <a:miter lim="800000"/>
                <a:headEnd type="none" w="sm" len="sm"/>
                <a:tailEnd type="none" w="sm" len="sm"/>
              </a:ln>
            </p:spPr>
          </p:cxnSp>
        </p:grpSp>
        <p:grpSp>
          <p:nvGrpSpPr>
            <p:cNvPr id="1452" name="Google Shape;1452;p54"/>
            <p:cNvGrpSpPr/>
            <p:nvPr/>
          </p:nvGrpSpPr>
          <p:grpSpPr>
            <a:xfrm>
              <a:off x="-715963" y="-4004"/>
              <a:ext cx="590565" cy="6862005"/>
              <a:chOff x="-715963" y="-4004"/>
              <a:chExt cx="590565" cy="6862005"/>
            </a:xfrm>
          </p:grpSpPr>
          <p:sp>
            <p:nvSpPr>
              <p:cNvPr id="1453" name="Google Shape;1453;p54"/>
              <p:cNvSpPr/>
              <p:nvPr/>
            </p:nvSpPr>
            <p:spPr>
              <a:xfrm rot="-5400000">
                <a:off x="-591311" y="6392613"/>
                <a:ext cx="765175"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2,13 cm</a:t>
                </a:r>
                <a:endParaRPr/>
              </a:p>
            </p:txBody>
          </p:sp>
          <p:sp>
            <p:nvSpPr>
              <p:cNvPr id="1454" name="Google Shape;1454;p54"/>
              <p:cNvSpPr/>
              <p:nvPr/>
            </p:nvSpPr>
            <p:spPr>
              <a:xfrm rot="-5400000">
                <a:off x="-1224723" y="4993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55" name="Google Shape;1455;p54"/>
              <p:cNvSpPr/>
              <p:nvPr/>
            </p:nvSpPr>
            <p:spPr>
              <a:xfrm rot="-5400000">
                <a:off x="-1224723" y="2961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sp>
            <p:nvSpPr>
              <p:cNvPr id="1456" name="Google Shape;1456;p54"/>
              <p:cNvSpPr/>
              <p:nvPr/>
            </p:nvSpPr>
            <p:spPr>
              <a:xfrm rot="-5400000">
                <a:off x="-1224723" y="929196"/>
                <a:ext cx="2032000" cy="16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5,64 cm</a:t>
                </a:r>
                <a:endParaRPr/>
              </a:p>
            </p:txBody>
          </p:sp>
          <p:cxnSp>
            <p:nvCxnSpPr>
              <p:cNvPr id="1457" name="Google Shape;1457;p54"/>
              <p:cNvCxnSpPr/>
              <p:nvPr/>
            </p:nvCxnSpPr>
            <p:spPr>
              <a:xfrm rot="10800000">
                <a:off x="-216188" y="3976734"/>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458" name="Google Shape;1458;p54"/>
              <p:cNvCxnSpPr/>
              <p:nvPr/>
            </p:nvCxnSpPr>
            <p:spPr>
              <a:xfrm>
                <a:off x="-650022" y="4059797"/>
                <a:ext cx="523098" cy="0"/>
              </a:xfrm>
              <a:prstGeom prst="straightConnector1">
                <a:avLst/>
              </a:prstGeom>
              <a:noFill/>
              <a:ln w="9525" cap="flat" cmpd="sng">
                <a:solidFill>
                  <a:srgbClr val="BFBFBF"/>
                </a:solidFill>
                <a:prstDash val="solid"/>
                <a:miter lim="800000"/>
                <a:headEnd type="none" w="sm" len="sm"/>
                <a:tailEnd type="none" w="sm" len="sm"/>
              </a:ln>
            </p:spPr>
          </p:cxnSp>
          <p:cxnSp>
            <p:nvCxnSpPr>
              <p:cNvPr id="1459" name="Google Shape;1459;p54"/>
              <p:cNvCxnSpPr>
                <a:stCxn id="1460" idx="3"/>
              </p:cNvCxnSpPr>
              <p:nvPr/>
            </p:nvCxnSpPr>
            <p:spPr>
              <a:xfrm rot="10800000" flipH="1">
                <a:off x="-489823" y="-3804"/>
                <a:ext cx="363900" cy="5400"/>
              </a:xfrm>
              <a:prstGeom prst="straightConnector1">
                <a:avLst/>
              </a:prstGeom>
              <a:noFill/>
              <a:ln w="9525" cap="flat" cmpd="sng">
                <a:solidFill>
                  <a:srgbClr val="BFBFBF"/>
                </a:solidFill>
                <a:prstDash val="solid"/>
                <a:miter lim="800000"/>
                <a:headEnd type="none" w="sm" len="sm"/>
                <a:tailEnd type="none" w="sm" len="sm"/>
              </a:ln>
            </p:spPr>
          </p:cxnSp>
          <p:cxnSp>
            <p:nvCxnSpPr>
              <p:cNvPr id="1461" name="Google Shape;1461;p54"/>
              <p:cNvCxnSpPr>
                <a:stCxn id="1460" idx="1"/>
              </p:cNvCxnSpPr>
              <p:nvPr/>
            </p:nvCxnSpPr>
            <p:spPr>
              <a:xfrm rot="10800000" flipH="1">
                <a:off x="-489823" y="6091896"/>
                <a:ext cx="363900" cy="900"/>
              </a:xfrm>
              <a:prstGeom prst="straightConnector1">
                <a:avLst/>
              </a:prstGeom>
              <a:noFill/>
              <a:ln w="9525" cap="flat" cmpd="sng">
                <a:solidFill>
                  <a:srgbClr val="BFBFBF"/>
                </a:solidFill>
                <a:prstDash val="solid"/>
                <a:miter lim="800000"/>
                <a:headEnd type="none" w="sm" len="sm"/>
                <a:tailEnd type="none" w="sm" len="sm"/>
              </a:ln>
            </p:spPr>
          </p:cxnSp>
          <p:sp>
            <p:nvSpPr>
              <p:cNvPr id="1460" name="Google Shape;1460;p54"/>
              <p:cNvSpPr/>
              <p:nvPr/>
            </p:nvSpPr>
            <p:spPr>
              <a:xfrm rot="-5400000">
                <a:off x="-3535423" y="2944157"/>
                <a:ext cx="6091200"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16,92 cm</a:t>
                </a:r>
                <a:endParaRPr/>
              </a:p>
            </p:txBody>
          </p:sp>
          <p:cxnSp>
            <p:nvCxnSpPr>
              <p:cNvPr id="1462" name="Google Shape;1462;p54"/>
              <p:cNvCxnSpPr/>
              <p:nvPr/>
            </p:nvCxnSpPr>
            <p:spPr>
              <a:xfrm rot="-5400000">
                <a:off x="-3432384" y="3047196"/>
                <a:ext cx="6091200" cy="0"/>
              </a:xfrm>
              <a:prstGeom prst="straightConnector1">
                <a:avLst/>
              </a:prstGeom>
              <a:noFill/>
              <a:ln w="9525" cap="flat" cmpd="sng">
                <a:solidFill>
                  <a:srgbClr val="BFBFBF"/>
                </a:solidFill>
                <a:prstDash val="dash"/>
                <a:miter lim="800000"/>
                <a:headEnd type="triangle" w="med" len="med"/>
                <a:tailEnd type="none" w="sm" len="sm"/>
              </a:ln>
            </p:spPr>
          </p:cxnSp>
          <p:sp>
            <p:nvSpPr>
              <p:cNvPr id="1463" name="Google Shape;1463;p54"/>
              <p:cNvSpPr/>
              <p:nvPr/>
            </p:nvSpPr>
            <p:spPr>
              <a:xfrm rot="-5400000">
                <a:off x="-2642025" y="1927658"/>
                <a:ext cx="4058201" cy="2060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700"/>
                  <a:buFont typeface="Arial"/>
                  <a:buNone/>
                </a:pPr>
                <a:r>
                  <a:rPr lang="no-NO" sz="700" b="0" i="0" u="none" strike="noStrike" cap="none">
                    <a:solidFill>
                      <a:schemeClr val="dk1"/>
                    </a:solidFill>
                    <a:latin typeface="Arial"/>
                    <a:ea typeface="Arial"/>
                    <a:cs typeface="Arial"/>
                    <a:sym typeface="Arial"/>
                  </a:rPr>
                  <a:t>11,28 cm</a:t>
                </a:r>
                <a:endParaRPr/>
              </a:p>
            </p:txBody>
          </p:sp>
          <p:cxnSp>
            <p:nvCxnSpPr>
              <p:cNvPr id="1464" name="Google Shape;1464;p54"/>
              <p:cNvCxnSpPr/>
              <p:nvPr/>
            </p:nvCxnSpPr>
            <p:spPr>
              <a:xfrm rot="-5400000">
                <a:off x="-2540284" y="2031996"/>
                <a:ext cx="4060800" cy="0"/>
              </a:xfrm>
              <a:prstGeom prst="straightConnector1">
                <a:avLst/>
              </a:prstGeom>
              <a:noFill/>
              <a:ln w="9525" cap="flat" cmpd="sng">
                <a:solidFill>
                  <a:srgbClr val="BFBFBF"/>
                </a:solidFill>
                <a:prstDash val="dash"/>
                <a:miter lim="800000"/>
                <a:headEnd type="triangle" w="med" len="med"/>
                <a:tailEnd type="none" w="sm" len="sm"/>
              </a:ln>
            </p:spPr>
          </p:cxnSp>
          <p:cxnSp>
            <p:nvCxnSpPr>
              <p:cNvPr id="1465" name="Google Shape;1465;p54"/>
              <p:cNvCxnSpPr/>
              <p:nvPr/>
            </p:nvCxnSpPr>
            <p:spPr>
              <a:xfrm rot="10800000">
                <a:off x="-208461" y="6773298"/>
                <a:ext cx="0" cy="166125"/>
              </a:xfrm>
              <a:prstGeom prst="straightConnector1">
                <a:avLst/>
              </a:prstGeom>
              <a:noFill/>
              <a:ln w="9525" cap="flat" cmpd="sng">
                <a:solidFill>
                  <a:srgbClr val="BFBFBF"/>
                </a:solidFill>
                <a:prstDash val="solid"/>
                <a:miter lim="800000"/>
                <a:headEnd type="none" w="sm" len="sm"/>
                <a:tailEnd type="none" w="sm" len="sm"/>
              </a:ln>
            </p:spPr>
          </p:cxnSp>
          <p:cxnSp>
            <p:nvCxnSpPr>
              <p:cNvPr id="1466" name="Google Shape;1466;p54"/>
              <p:cNvCxnSpPr/>
              <p:nvPr/>
            </p:nvCxnSpPr>
            <p:spPr>
              <a:xfrm rot="10800000">
                <a:off x="-216188" y="1943964"/>
                <a:ext cx="0" cy="166125"/>
              </a:xfrm>
              <a:prstGeom prst="straightConnector1">
                <a:avLst/>
              </a:prstGeom>
              <a:noFill/>
              <a:ln w="9525" cap="flat" cmpd="sng">
                <a:solidFill>
                  <a:srgbClr val="BFBFBF"/>
                </a:solidFill>
                <a:prstDash val="solid"/>
                <a:miter lim="800000"/>
                <a:headEnd type="none" w="sm" len="sm"/>
                <a:tailEnd type="none" w="sm" len="sm"/>
              </a:ln>
            </p:spPr>
          </p:cxnSp>
        </p:grpSp>
        <p:sp>
          <p:nvSpPr>
            <p:cNvPr id="1467" name="Google Shape;1467;p54"/>
            <p:cNvSpPr txBox="1"/>
            <p:nvPr/>
          </p:nvSpPr>
          <p:spPr>
            <a:xfrm>
              <a:off x="0" y="-213030"/>
              <a:ext cx="688336" cy="20607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Oslo 2019</a:t>
              </a:r>
              <a:endParaRPr/>
            </a:p>
          </p:txBody>
        </p:sp>
      </p:grpSp>
      <p:grpSp>
        <p:nvGrpSpPr>
          <p:cNvPr id="1468" name="Google Shape;1468;p54"/>
          <p:cNvGrpSpPr/>
          <p:nvPr/>
        </p:nvGrpSpPr>
        <p:grpSpPr>
          <a:xfrm>
            <a:off x="12252770" y="1"/>
            <a:ext cx="1165167" cy="4935681"/>
            <a:chOff x="12252770" y="1"/>
            <a:chExt cx="1165167" cy="4935681"/>
          </a:xfrm>
        </p:grpSpPr>
        <p:grpSp>
          <p:nvGrpSpPr>
            <p:cNvPr id="1469" name="Google Shape;1469;p54"/>
            <p:cNvGrpSpPr/>
            <p:nvPr/>
          </p:nvGrpSpPr>
          <p:grpSpPr>
            <a:xfrm>
              <a:off x="12252770" y="1"/>
              <a:ext cx="409071" cy="3254927"/>
              <a:chOff x="12252770" y="1"/>
              <a:chExt cx="588588" cy="4683318"/>
            </a:xfrm>
          </p:grpSpPr>
          <p:sp>
            <p:nvSpPr>
              <p:cNvPr id="1470" name="Google Shape;1470;p54"/>
              <p:cNvSpPr/>
              <p:nvPr/>
            </p:nvSpPr>
            <p:spPr>
              <a:xfrm>
                <a:off x="12252770" y="1"/>
                <a:ext cx="588588" cy="468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471" name="Google Shape;1471;p54"/>
              <p:cNvGrpSpPr/>
              <p:nvPr/>
            </p:nvGrpSpPr>
            <p:grpSpPr>
              <a:xfrm>
                <a:off x="12326727" y="84822"/>
                <a:ext cx="440675" cy="4513676"/>
                <a:chOff x="12316858" y="92947"/>
                <a:chExt cx="440675" cy="4513676"/>
              </a:xfrm>
            </p:grpSpPr>
            <p:grpSp>
              <p:nvGrpSpPr>
                <p:cNvPr id="1472" name="Google Shape;1472;p54"/>
                <p:cNvGrpSpPr/>
                <p:nvPr/>
              </p:nvGrpSpPr>
              <p:grpSpPr>
                <a:xfrm>
                  <a:off x="12316858" y="92947"/>
                  <a:ext cx="440675" cy="1322025"/>
                  <a:chOff x="12316858" y="92947"/>
                  <a:chExt cx="440675" cy="1322025"/>
                </a:xfrm>
              </p:grpSpPr>
              <p:sp>
                <p:nvSpPr>
                  <p:cNvPr id="1473" name="Google Shape;1473;p54"/>
                  <p:cNvSpPr/>
                  <p:nvPr/>
                </p:nvSpPr>
                <p:spPr>
                  <a:xfrm>
                    <a:off x="12316858" y="92947"/>
                    <a:ext cx="440675" cy="44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74" name="Google Shape;1474;p54"/>
                  <p:cNvSpPr/>
                  <p:nvPr/>
                </p:nvSpPr>
                <p:spPr>
                  <a:xfrm>
                    <a:off x="12316858" y="533622"/>
                    <a:ext cx="440675" cy="440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75" name="Google Shape;1475;p54"/>
                  <p:cNvSpPr/>
                  <p:nvPr/>
                </p:nvSpPr>
                <p:spPr>
                  <a:xfrm>
                    <a:off x="12316858" y="974297"/>
                    <a:ext cx="440675" cy="440675"/>
                  </a:xfrm>
                  <a:prstGeom prst="rect">
                    <a:avLst/>
                  </a:prstGeom>
                  <a:solidFill>
                    <a:srgbClr val="B3F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476" name="Google Shape;1476;p54"/>
                <p:cNvGrpSpPr/>
                <p:nvPr/>
              </p:nvGrpSpPr>
              <p:grpSpPr>
                <a:xfrm>
                  <a:off x="12316858" y="1468435"/>
                  <a:ext cx="440675" cy="1322025"/>
                  <a:chOff x="12316858" y="1600866"/>
                  <a:chExt cx="440675" cy="1322025"/>
                </a:xfrm>
              </p:grpSpPr>
              <p:sp>
                <p:nvSpPr>
                  <p:cNvPr id="1477" name="Google Shape;1477;p54"/>
                  <p:cNvSpPr/>
                  <p:nvPr/>
                </p:nvSpPr>
                <p:spPr>
                  <a:xfrm>
                    <a:off x="12316858" y="1600866"/>
                    <a:ext cx="440675" cy="4406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78" name="Google Shape;1478;p54"/>
                  <p:cNvSpPr/>
                  <p:nvPr/>
                </p:nvSpPr>
                <p:spPr>
                  <a:xfrm>
                    <a:off x="12316858" y="2041541"/>
                    <a:ext cx="440675" cy="4406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79" name="Google Shape;1479;p54"/>
                  <p:cNvSpPr/>
                  <p:nvPr/>
                </p:nvSpPr>
                <p:spPr>
                  <a:xfrm>
                    <a:off x="12316858" y="2482216"/>
                    <a:ext cx="440675" cy="4406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480" name="Google Shape;1480;p54"/>
                <p:cNvGrpSpPr/>
                <p:nvPr/>
              </p:nvGrpSpPr>
              <p:grpSpPr>
                <a:xfrm>
                  <a:off x="12316858" y="2843923"/>
                  <a:ext cx="440675" cy="1762700"/>
                  <a:chOff x="12316858" y="3201732"/>
                  <a:chExt cx="440675" cy="1762700"/>
                </a:xfrm>
              </p:grpSpPr>
              <p:sp>
                <p:nvSpPr>
                  <p:cNvPr id="1481" name="Google Shape;1481;p54"/>
                  <p:cNvSpPr/>
                  <p:nvPr/>
                </p:nvSpPr>
                <p:spPr>
                  <a:xfrm>
                    <a:off x="12316858" y="3201732"/>
                    <a:ext cx="440675" cy="440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82" name="Google Shape;1482;p54"/>
                  <p:cNvSpPr/>
                  <p:nvPr/>
                </p:nvSpPr>
                <p:spPr>
                  <a:xfrm>
                    <a:off x="12316858" y="3642407"/>
                    <a:ext cx="440675" cy="44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83" name="Google Shape;1483;p54"/>
                  <p:cNvSpPr/>
                  <p:nvPr/>
                </p:nvSpPr>
                <p:spPr>
                  <a:xfrm>
                    <a:off x="12316858" y="4083082"/>
                    <a:ext cx="440675" cy="440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84" name="Google Shape;1484;p54"/>
                  <p:cNvSpPr/>
                  <p:nvPr/>
                </p:nvSpPr>
                <p:spPr>
                  <a:xfrm>
                    <a:off x="12316858" y="4523757"/>
                    <a:ext cx="440675" cy="440675"/>
                  </a:xfrm>
                  <a:prstGeom prst="rect">
                    <a:avLst/>
                  </a:prstGeom>
                  <a:solidFill>
                    <a:srgbClr val="D0BFA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sp>
          <p:nvSpPr>
            <p:cNvPr id="1485" name="Google Shape;1485;p54"/>
            <p:cNvSpPr txBox="1"/>
            <p:nvPr/>
          </p:nvSpPr>
          <p:spPr>
            <a:xfrm>
              <a:off x="12252771" y="3429000"/>
              <a:ext cx="1127661" cy="150668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800">
                  <a:solidFill>
                    <a:schemeClr val="dk1"/>
                  </a:solidFill>
                  <a:latin typeface="Arial"/>
                  <a:ea typeface="Arial"/>
                  <a:cs typeface="Arial"/>
                  <a:sym typeface="Arial"/>
                </a:rPr>
                <a:t>Det er lov å endre bakgrunnsfarge.</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a:solidFill>
                    <a:schemeClr val="dk1"/>
                  </a:solidFill>
                  <a:latin typeface="Arial"/>
                  <a:ea typeface="Arial"/>
                  <a:cs typeface="Arial"/>
                  <a:sym typeface="Arial"/>
                </a:rPr>
                <a:t>På sider med positiv logo benyttes alltid lyse bakgrunnsfarger.</a:t>
              </a:r>
              <a:endParaRPr/>
            </a:p>
            <a:p>
              <a:pPr marL="0" marR="0" lvl="0" indent="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800"/>
                <a:buFont typeface="Arial"/>
                <a:buNone/>
              </a:pPr>
              <a:r>
                <a:rPr lang="no-NO" sz="800" b="1">
                  <a:solidFill>
                    <a:schemeClr val="dk1"/>
                  </a:solidFill>
                  <a:latin typeface="Arial"/>
                  <a:ea typeface="Arial"/>
                  <a:cs typeface="Arial"/>
                  <a:sym typeface="Arial"/>
                </a:rPr>
                <a:t>Sørg alltid for god lesbarhet/kontrast </a:t>
              </a:r>
              <a:r>
                <a:rPr lang="no-NO" sz="800">
                  <a:solidFill>
                    <a:schemeClr val="dk1"/>
                  </a:solidFill>
                  <a:latin typeface="Arial"/>
                  <a:ea typeface="Arial"/>
                  <a:cs typeface="Arial"/>
                  <a:sym typeface="Arial"/>
                </a:rPr>
                <a:t>og følg lovlige farge-kombinasjoner.</a:t>
              </a:r>
              <a:endParaRPr/>
            </a:p>
          </p:txBody>
        </p:sp>
        <p:cxnSp>
          <p:nvCxnSpPr>
            <p:cNvPr id="1486" name="Google Shape;1486;p54"/>
            <p:cNvCxnSpPr>
              <a:stCxn id="1473" idx="3"/>
              <a:endCxn id="1477" idx="3"/>
            </p:cNvCxnSpPr>
            <p:nvPr/>
          </p:nvCxnSpPr>
          <p:spPr>
            <a:xfrm>
              <a:off x="12610441" y="212088"/>
              <a:ext cx="600" cy="956100"/>
            </a:xfrm>
            <a:prstGeom prst="bentConnector3">
              <a:avLst>
                <a:gd name="adj1" fmla="val 1025000"/>
              </a:avLst>
            </a:prstGeom>
            <a:noFill/>
            <a:ln w="9525" cap="sq" cmpd="sng">
              <a:solidFill>
                <a:schemeClr val="dk1"/>
              </a:solidFill>
              <a:prstDash val="solid"/>
              <a:bevel/>
              <a:headEnd type="none" w="sm" len="sm"/>
              <a:tailEnd type="none" w="sm" len="sm"/>
            </a:ln>
          </p:spPr>
        </p:cxnSp>
        <p:sp>
          <p:nvSpPr>
            <p:cNvPr id="1487" name="Google Shape;1487;p54"/>
            <p:cNvSpPr txBox="1"/>
            <p:nvPr/>
          </p:nvSpPr>
          <p:spPr>
            <a:xfrm>
              <a:off x="12766676" y="212086"/>
              <a:ext cx="651261" cy="9559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o-NO" sz="700">
                  <a:solidFill>
                    <a:schemeClr val="dk1"/>
                  </a:solidFill>
                  <a:latin typeface="Arial"/>
                  <a:ea typeface="Arial"/>
                  <a:cs typeface="Arial"/>
                  <a:sym typeface="Arial"/>
                </a:rPr>
                <a:t>Mørk blå og mørk grønn bakgrunn, skal alltid ha negativ tekst/logo</a:t>
              </a:r>
              <a:endParaRPr/>
            </a:p>
          </p:txBody>
        </p:sp>
      </p:grpSp>
    </p:spTree>
  </p:cSld>
  <p:clrMap bg1="lt1" tx1="dk1" bg2="dk2" tx2="lt2" accent1="accent1" accent2="accent2" accent3="accent3" accent4="accent4" accent5="accent5" accent6="accent6" hlink="hlink" folHlink="folHlink"/>
  <p:sldLayoutIdLst>
    <p:sldLayoutId id="2147483684" r:id="rId1"/>
    <p:sldLayoutId id="2147483685"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83EAE77-1F81-F449-6321-D9ADDF881E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C45FCFA-965C-96D2-B997-526427E488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AAAC01B-2536-B543-504F-274FDD97C9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56FCFD-550A-43E0-98B5-027631362856}" type="datetimeFigureOut">
              <a:rPr lang="nb-NO" smtClean="0"/>
              <a:t>18.11.2024</a:t>
            </a:fld>
            <a:endParaRPr lang="nb-NO"/>
          </a:p>
        </p:txBody>
      </p:sp>
      <p:sp>
        <p:nvSpPr>
          <p:cNvPr id="5" name="Plassholder for bunntekst 4">
            <a:extLst>
              <a:ext uri="{FF2B5EF4-FFF2-40B4-BE49-F238E27FC236}">
                <a16:creationId xmlns:a16="http://schemas.microsoft.com/office/drawing/2014/main" id="{AEAAF812-A8F5-698A-669F-8002C73BC1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232AB560-B8BA-619D-9855-BA675A1AE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1420F1-FD81-454A-AE6D-98A1659AD923}" type="slidenum">
              <a:rPr lang="nb-NO" smtClean="0"/>
              <a:t>‹#›</a:t>
            </a:fld>
            <a:endParaRPr lang="nb-NO"/>
          </a:p>
        </p:txBody>
      </p:sp>
    </p:spTree>
    <p:extLst>
      <p:ext uri="{BB962C8B-B14F-4D97-AF65-F5344CB8AC3E}">
        <p14:creationId xmlns:p14="http://schemas.microsoft.com/office/powerpoint/2010/main" val="21004439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4" name="Google Shape;1521;p1">
            <a:extLst>
              <a:ext uri="{FF2B5EF4-FFF2-40B4-BE49-F238E27FC236}">
                <a16:creationId xmlns:a16="http://schemas.microsoft.com/office/drawing/2014/main" id="{414EE8FD-217F-579A-05B0-96845ED83EC6}"/>
              </a:ext>
            </a:extLst>
          </p:cNvPr>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no-NO">
                <a:latin typeface="Oslo Sans" panose="02000000000000000000" pitchFamily="2" charset="77"/>
              </a:rPr>
              <a:t>09.10.2024</a:t>
            </a:r>
            <a:endParaRPr>
              <a:latin typeface="Oslo Sans" panose="02000000000000000000" pitchFamily="2" charset="77"/>
            </a:endParaRPr>
          </a:p>
        </p:txBody>
      </p:sp>
      <p:sp>
        <p:nvSpPr>
          <p:cNvPr id="5" name="Google Shape;1522;p1">
            <a:extLst>
              <a:ext uri="{FF2B5EF4-FFF2-40B4-BE49-F238E27FC236}">
                <a16:creationId xmlns:a16="http://schemas.microsoft.com/office/drawing/2014/main" id="{4C15EAE8-64E8-7B71-68BD-5FC0497F3E2A}"/>
              </a:ext>
            </a:extLst>
          </p:cNvPr>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no-NO">
                <a:latin typeface="Oslo Sans" panose="02000000000000000000" pitchFamily="2" charset="77"/>
              </a:rPr>
              <a:t>1</a:t>
            </a:fld>
            <a:endParaRPr>
              <a:latin typeface="Oslo Sans" panose="02000000000000000000" pitchFamily="2" charset="77"/>
            </a:endParaRPr>
          </a:p>
        </p:txBody>
      </p:sp>
      <p:pic>
        <p:nvPicPr>
          <p:cNvPr id="8" name="Bilde 7" descr="Et bilde som inneholder tekst, møbler, stol, bord&#10;&#10;Automatisk generert beskrivelse">
            <a:extLst>
              <a:ext uri="{FF2B5EF4-FFF2-40B4-BE49-F238E27FC236}">
                <a16:creationId xmlns:a16="http://schemas.microsoft.com/office/drawing/2014/main" id="{86294E85-A6EE-6242-D79E-655C2D8F7A5F}"/>
              </a:ext>
            </a:extLst>
          </p:cNvPr>
          <p:cNvPicPr>
            <a:picLocks noChangeAspect="1"/>
          </p:cNvPicPr>
          <p:nvPr/>
        </p:nvPicPr>
        <p:blipFill>
          <a:blip r:embed="rId3"/>
          <a:stretch>
            <a:fillRect/>
          </a:stretch>
        </p:blipFill>
        <p:spPr>
          <a:xfrm>
            <a:off x="1233" y="-1"/>
            <a:ext cx="12190765" cy="6858693"/>
          </a:xfrm>
          <a:prstGeom prst="rect">
            <a:avLst/>
          </a:prstGeom>
        </p:spPr>
      </p:pic>
      <p:sp>
        <p:nvSpPr>
          <p:cNvPr id="2" name="TekstSylinder 1">
            <a:extLst>
              <a:ext uri="{FF2B5EF4-FFF2-40B4-BE49-F238E27FC236}">
                <a16:creationId xmlns:a16="http://schemas.microsoft.com/office/drawing/2014/main" id="{7F661DFA-FFAC-5C6D-C635-78C31A639B93}"/>
              </a:ext>
            </a:extLst>
          </p:cNvPr>
          <p:cNvSpPr txBox="1"/>
          <p:nvPr/>
        </p:nvSpPr>
        <p:spPr>
          <a:xfrm>
            <a:off x="1251857" y="4223657"/>
            <a:ext cx="2220686" cy="461665"/>
          </a:xfrm>
          <a:prstGeom prst="rect">
            <a:avLst/>
          </a:prstGeom>
          <a:noFill/>
        </p:spPr>
        <p:txBody>
          <a:bodyPr wrap="square" rtlCol="0">
            <a:spAutoFit/>
          </a:bodyPr>
          <a:lstStyle/>
          <a:p>
            <a:r>
              <a:rPr lang="nb-NO" sz="2400" b="1" dirty="0">
                <a:latin typeface="Oslo Sans Office" panose="02000000000000000000" pitchFamily="2" charset="0"/>
              </a:rPr>
              <a:t>Steg 3 </a:t>
            </a:r>
          </a:p>
        </p:txBody>
      </p:sp>
      <p:sp>
        <p:nvSpPr>
          <p:cNvPr id="3" name="TekstSylinder 2">
            <a:extLst>
              <a:ext uri="{FF2B5EF4-FFF2-40B4-BE49-F238E27FC236}">
                <a16:creationId xmlns:a16="http://schemas.microsoft.com/office/drawing/2014/main" id="{8AB3FF77-D926-13D1-3387-4D3504C8801F}"/>
              </a:ext>
            </a:extLst>
          </p:cNvPr>
          <p:cNvSpPr txBox="1"/>
          <p:nvPr/>
        </p:nvSpPr>
        <p:spPr>
          <a:xfrm>
            <a:off x="1251857" y="5541174"/>
            <a:ext cx="2428240" cy="461665"/>
          </a:xfrm>
          <a:prstGeom prst="rect">
            <a:avLst/>
          </a:prstGeom>
          <a:noFill/>
        </p:spPr>
        <p:txBody>
          <a:bodyPr wrap="square" rtlCol="0">
            <a:spAutoFit/>
          </a:bodyPr>
          <a:lstStyle/>
          <a:p>
            <a:r>
              <a:rPr lang="nb-NO" sz="2400" dirty="0">
                <a:latin typeface="Oslo Sans Office" panose="02000000000000000000" pitchFamily="2" charset="0"/>
              </a:rPr>
              <a:t>Barnehage</a:t>
            </a:r>
          </a:p>
        </p:txBody>
      </p:sp>
    </p:spTree>
    <p:extLst>
      <p:ext uri="{BB962C8B-B14F-4D97-AF65-F5344CB8AC3E}">
        <p14:creationId xmlns:p14="http://schemas.microsoft.com/office/powerpoint/2010/main" val="485844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29"/>
        <p:cNvGrpSpPr/>
        <p:nvPr/>
      </p:nvGrpSpPr>
      <p:grpSpPr>
        <a:xfrm>
          <a:off x="0" y="0"/>
          <a:ext cx="0" cy="0"/>
          <a:chOff x="0" y="0"/>
          <a:chExt cx="0" cy="0"/>
        </a:xfrm>
      </p:grpSpPr>
      <p:sp>
        <p:nvSpPr>
          <p:cNvPr id="1630" name="Google Shape;1630;p10"/>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no-NO">
                <a:latin typeface="Oslo Sans" panose="02000000000000000000" pitchFamily="2" charset="77"/>
              </a:rPr>
              <a:t>09.10.2024</a:t>
            </a:r>
            <a:endParaRPr>
              <a:latin typeface="Oslo Sans" panose="02000000000000000000" pitchFamily="2" charset="77"/>
            </a:endParaRPr>
          </a:p>
        </p:txBody>
      </p:sp>
      <p:sp>
        <p:nvSpPr>
          <p:cNvPr id="1631" name="Google Shape;1631;p10"/>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latin typeface="Oslo Sans" panose="02000000000000000000" pitchFamily="2" charset="77"/>
              </a:rPr>
              <a:t>10</a:t>
            </a:fld>
            <a:endParaRPr>
              <a:latin typeface="Oslo Sans" panose="02000000000000000000" pitchFamily="2" charset="77"/>
            </a:endParaRPr>
          </a:p>
        </p:txBody>
      </p:sp>
      <p:sp>
        <p:nvSpPr>
          <p:cNvPr id="1632" name="Google Shape;1632;p10"/>
          <p:cNvSpPr txBox="1"/>
          <p:nvPr/>
        </p:nvSpPr>
        <p:spPr>
          <a:xfrm>
            <a:off x="825500" y="1404389"/>
            <a:ext cx="4714063" cy="44781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600" b="1" dirty="0">
                <a:solidFill>
                  <a:schemeClr val="dk1"/>
                </a:solidFill>
                <a:latin typeface="Oslo Sans Office" panose="02000000000000000000" pitchFamily="2" charset="0"/>
                <a:sym typeface="Arial"/>
              </a:rPr>
              <a:t>Kroppen:</a:t>
            </a:r>
            <a:endParaRPr sz="1600"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o-NO" sz="1600" b="1" dirty="0">
                <a:solidFill>
                  <a:schemeClr val="dk1"/>
                </a:solidFill>
                <a:latin typeface="Oslo Sans Office" panose="02000000000000000000" pitchFamily="2" charset="0"/>
                <a:sym typeface="Arial"/>
              </a:rPr>
              <a:t>Snakke om </a:t>
            </a:r>
            <a:r>
              <a:rPr lang="no-NO" sz="1600" dirty="0">
                <a:solidFill>
                  <a:schemeClr val="dk1"/>
                </a:solidFill>
                <a:latin typeface="Oslo Sans Office" panose="02000000000000000000" pitchFamily="2" charset="0"/>
                <a:sym typeface="Arial"/>
              </a:rPr>
              <a:t>hele kroppen/benevne alle kroppsdeler </a:t>
            </a:r>
            <a:r>
              <a:rPr lang="no-NO" sz="1600" b="1" dirty="0">
                <a:solidFill>
                  <a:schemeClr val="dk1"/>
                </a:solidFill>
                <a:latin typeface="Oslo Sans Office" panose="02000000000000000000" pitchFamily="2" charset="0"/>
                <a:sym typeface="Arial"/>
              </a:rPr>
              <a:t>jevnlig og i naturlige situasjoner</a:t>
            </a:r>
            <a:r>
              <a:rPr lang="no-NO" sz="1600" dirty="0">
                <a:solidFill>
                  <a:schemeClr val="dk1"/>
                </a:solidFill>
                <a:latin typeface="Oslo Sans Office" panose="02000000000000000000" pitchFamily="2" charset="0"/>
                <a:sym typeface="Arial"/>
              </a:rPr>
              <a:t> (eks bleieskift, av</a:t>
            </a:r>
            <a:r>
              <a:rPr lang="nb-NO" sz="1600" dirty="0">
                <a:solidFill>
                  <a:schemeClr val="dk1"/>
                </a:solidFill>
                <a:latin typeface="Oslo Sans Office" panose="02000000000000000000" pitchFamily="2" charset="0"/>
                <a:sym typeface="Arial"/>
              </a:rPr>
              <a:t>-</a:t>
            </a:r>
            <a:r>
              <a:rPr lang="no-NO" sz="1600" dirty="0">
                <a:solidFill>
                  <a:schemeClr val="dk1"/>
                </a:solidFill>
                <a:latin typeface="Oslo Sans Office" panose="02000000000000000000" pitchFamily="2" charset="0"/>
                <a:sym typeface="Arial"/>
              </a:rPr>
              <a:t>o</a:t>
            </a:r>
            <a:r>
              <a:rPr lang="nb-NO" sz="1600" dirty="0">
                <a:solidFill>
                  <a:schemeClr val="dk1"/>
                </a:solidFill>
                <a:latin typeface="Oslo Sans Office" panose="02000000000000000000" pitchFamily="2" charset="0"/>
              </a:rPr>
              <a:t>g</a:t>
            </a:r>
            <a:r>
              <a:rPr lang="no-NO" sz="1600" dirty="0">
                <a:solidFill>
                  <a:schemeClr val="dk1"/>
                </a:solidFill>
                <a:latin typeface="Oslo Sans Office" panose="02000000000000000000" pitchFamily="2" charset="0"/>
                <a:sym typeface="Arial"/>
              </a:rPr>
              <a:t> påkledning)</a:t>
            </a:r>
            <a:endParaRPr sz="1600"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o-NO" sz="1600" b="1" dirty="0">
                <a:solidFill>
                  <a:schemeClr val="dk1"/>
                </a:solidFill>
                <a:latin typeface="Oslo Sans Office" panose="02000000000000000000" pitchFamily="2" charset="0"/>
                <a:sym typeface="Arial"/>
              </a:rPr>
              <a:t>Bevegelsessanger, bevegelseslek</a:t>
            </a:r>
            <a:endParaRPr sz="1600" b="1"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o-NO" sz="1600" dirty="0">
                <a:solidFill>
                  <a:schemeClr val="dk1"/>
                </a:solidFill>
                <a:latin typeface="Oslo Sans Office" panose="02000000000000000000" pitchFamily="2" charset="0"/>
                <a:sym typeface="Arial"/>
              </a:rPr>
              <a:t>Forskjeller på min og din kropp, lage fotavtrykk/tegne omriss av kroppen, fingermaling etc.</a:t>
            </a:r>
            <a:endParaRPr sz="1600"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o-NO" sz="1600" b="1" dirty="0">
                <a:solidFill>
                  <a:schemeClr val="dk1"/>
                </a:solidFill>
                <a:latin typeface="Oslo Sans Office" panose="02000000000000000000" pitchFamily="2" charset="0"/>
                <a:sym typeface="Arial"/>
              </a:rPr>
              <a:t>Skriv ut bilder av kroppen </a:t>
            </a:r>
            <a:r>
              <a:rPr lang="no-NO" sz="1600" dirty="0">
                <a:solidFill>
                  <a:schemeClr val="dk1"/>
                </a:solidFill>
                <a:latin typeface="Oslo Sans Office" panose="02000000000000000000" pitchFamily="2" charset="0"/>
                <a:sym typeface="Arial"/>
              </a:rPr>
              <a:t>som kan limes på gulvet, henges opp ved stellebordet </a:t>
            </a:r>
            <a:br>
              <a:rPr lang="no-NO" sz="1600" dirty="0">
                <a:solidFill>
                  <a:schemeClr val="dk1"/>
                </a:solidFill>
                <a:latin typeface="Oslo Sans Office" panose="02000000000000000000" pitchFamily="2" charset="0"/>
                <a:sym typeface="Arial"/>
              </a:rPr>
            </a:br>
            <a:r>
              <a:rPr lang="no-NO" sz="1600" dirty="0">
                <a:solidFill>
                  <a:schemeClr val="dk1"/>
                </a:solidFill>
                <a:latin typeface="Oslo Sans Office" panose="02000000000000000000" pitchFamily="2" charset="0"/>
                <a:sym typeface="Arial"/>
              </a:rPr>
              <a:t>og i barnehøyde.</a:t>
            </a:r>
            <a:r>
              <a:rPr lang="nb-NO" sz="1600" dirty="0">
                <a:solidFill>
                  <a:schemeClr val="dk1"/>
                </a:solidFill>
                <a:latin typeface="Oslo Sans Office" panose="02000000000000000000" pitchFamily="2" charset="0"/>
                <a:sym typeface="Arial"/>
              </a:rPr>
              <a:t> Dette finner du i ressursbanken.</a:t>
            </a:r>
            <a:endParaRPr sz="1600" dirty="0">
              <a:solidFill>
                <a:schemeClr val="dk1"/>
              </a:solidFill>
              <a:latin typeface="Oslo Sans Office" panose="02000000000000000000" pitchFamily="2" charset="0"/>
              <a:sym typeface="Arial"/>
            </a:endParaRPr>
          </a:p>
          <a:p>
            <a:pPr marL="0" marR="0" lvl="0" indent="0" algn="l" rtl="0">
              <a:spcBef>
                <a:spcPts val="900"/>
              </a:spcBef>
              <a:spcAft>
                <a:spcPts val="0"/>
              </a:spcAft>
              <a:buNone/>
            </a:pPr>
            <a:endParaRPr sz="1600" dirty="0">
              <a:solidFill>
                <a:schemeClr val="dk1"/>
              </a:solidFill>
              <a:latin typeface="Oslo Sans Office" panose="02000000000000000000" pitchFamily="2" charset="0"/>
              <a:sym typeface="Arial"/>
            </a:endParaRPr>
          </a:p>
          <a:p>
            <a:pPr marL="0" marR="0" lvl="0" indent="0" algn="l" rtl="0">
              <a:spcBef>
                <a:spcPts val="900"/>
              </a:spcBef>
              <a:spcAft>
                <a:spcPts val="0"/>
              </a:spcAft>
              <a:buNone/>
            </a:pPr>
            <a:endParaRPr sz="1600" dirty="0">
              <a:solidFill>
                <a:schemeClr val="dk1"/>
              </a:solidFill>
              <a:latin typeface="Oslo Sans" panose="02000000000000000000" pitchFamily="2" charset="77"/>
              <a:sym typeface="Arial"/>
            </a:endParaRPr>
          </a:p>
        </p:txBody>
      </p:sp>
      <p:sp>
        <p:nvSpPr>
          <p:cNvPr id="1633" name="Google Shape;1633;p10"/>
          <p:cNvSpPr txBox="1"/>
          <p:nvPr/>
        </p:nvSpPr>
        <p:spPr>
          <a:xfrm>
            <a:off x="825500" y="488434"/>
            <a:ext cx="717550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200" b="1" dirty="0">
                <a:solidFill>
                  <a:schemeClr val="dk1"/>
                </a:solidFill>
                <a:latin typeface="Oslo Sans Office" panose="02000000000000000000" pitchFamily="2" charset="0"/>
                <a:sym typeface="Arial"/>
              </a:rPr>
              <a:t>Eksempel</a:t>
            </a:r>
            <a:r>
              <a:rPr lang="nb-NO" sz="2200" b="1" dirty="0">
                <a:solidFill>
                  <a:schemeClr val="dk1"/>
                </a:solidFill>
                <a:latin typeface="Oslo Sans Office" panose="02000000000000000000" pitchFamily="2" charset="0"/>
                <a:sym typeface="Arial"/>
              </a:rPr>
              <a:t> </a:t>
            </a:r>
            <a:r>
              <a:rPr lang="no-NO" sz="2200" b="1" dirty="0">
                <a:solidFill>
                  <a:schemeClr val="dk1"/>
                </a:solidFill>
                <a:latin typeface="Oslo Sans Office" panose="02000000000000000000" pitchFamily="2" charset="0"/>
                <a:sym typeface="Arial"/>
              </a:rPr>
              <a:t>aktiviteter:</a:t>
            </a:r>
            <a:endParaRPr dirty="0">
              <a:latin typeface="Oslo Sans Office" panose="02000000000000000000" pitchFamily="2" charset="0"/>
            </a:endParaRPr>
          </a:p>
        </p:txBody>
      </p:sp>
      <p:sp>
        <p:nvSpPr>
          <p:cNvPr id="5" name="TekstSylinder 4">
            <a:extLst>
              <a:ext uri="{FF2B5EF4-FFF2-40B4-BE49-F238E27FC236}">
                <a16:creationId xmlns:a16="http://schemas.microsoft.com/office/drawing/2014/main" id="{F754DB92-A0AD-3E43-7563-4BDDBC1A8E7F}"/>
              </a:ext>
            </a:extLst>
          </p:cNvPr>
          <p:cNvSpPr txBox="1"/>
          <p:nvPr/>
        </p:nvSpPr>
        <p:spPr>
          <a:xfrm>
            <a:off x="6507125" y="5287554"/>
            <a:ext cx="4989549" cy="400110"/>
          </a:xfrm>
          <a:prstGeom prst="rect">
            <a:avLst/>
          </a:prstGeom>
          <a:noFill/>
        </p:spPr>
        <p:txBody>
          <a:bodyPr wrap="square">
            <a:spAutoFit/>
          </a:bodyPr>
          <a:lstStyle/>
          <a:p>
            <a:pPr marL="0" marR="0" lvl="0" indent="0" algn="ctr" rtl="0">
              <a:spcBef>
                <a:spcPts val="0"/>
              </a:spcBef>
              <a:spcAft>
                <a:spcPts val="0"/>
              </a:spcAft>
              <a:buNone/>
            </a:pPr>
            <a:r>
              <a:rPr lang="nb-NO" sz="2000" b="1" dirty="0">
                <a:solidFill>
                  <a:schemeClr val="dk1"/>
                </a:solidFill>
                <a:highlight>
                  <a:srgbClr val="F9C66B"/>
                </a:highlight>
                <a:latin typeface="Oslo Sans Office" panose="02000000000000000000" pitchFamily="2" charset="0"/>
                <a:sym typeface="Arial"/>
              </a:rPr>
              <a:t>Gjenta og bygg på </a:t>
            </a:r>
            <a:r>
              <a:rPr lang="nb-NO" sz="2000" dirty="0">
                <a:solidFill>
                  <a:schemeClr val="dk1"/>
                </a:solidFill>
                <a:highlight>
                  <a:srgbClr val="F9C66B"/>
                </a:highlight>
                <a:latin typeface="Oslo Sans Office" panose="02000000000000000000" pitchFamily="2" charset="0"/>
                <a:sym typeface="Arial"/>
              </a:rPr>
              <a:t>temaene over tid. </a:t>
            </a:r>
            <a:endParaRPr lang="nb-NO" sz="2000" dirty="0">
              <a:highlight>
                <a:srgbClr val="F9C66B"/>
              </a:highlight>
              <a:latin typeface="Oslo Sans Office" panose="02000000000000000000" pitchFamily="2" charset="0"/>
            </a:endParaRPr>
          </a:p>
        </p:txBody>
      </p:sp>
      <p:sp>
        <p:nvSpPr>
          <p:cNvPr id="3" name="TekstSylinder 2">
            <a:extLst>
              <a:ext uri="{FF2B5EF4-FFF2-40B4-BE49-F238E27FC236}">
                <a16:creationId xmlns:a16="http://schemas.microsoft.com/office/drawing/2014/main" id="{F48FFF16-FBEC-B4A9-10E8-8208D729A8AC}"/>
              </a:ext>
            </a:extLst>
          </p:cNvPr>
          <p:cNvSpPr txBox="1"/>
          <p:nvPr/>
        </p:nvSpPr>
        <p:spPr>
          <a:xfrm>
            <a:off x="6507126" y="1370391"/>
            <a:ext cx="4614530" cy="3231654"/>
          </a:xfrm>
          <a:prstGeom prst="rect">
            <a:avLst/>
          </a:prstGeom>
          <a:noFill/>
        </p:spPr>
        <p:txBody>
          <a:bodyPr wrap="square" rtlCol="0">
            <a:spAutoFit/>
          </a:bodyPr>
          <a:lstStyle/>
          <a:p>
            <a:pPr marL="0" marR="0" lvl="0" indent="0" algn="l" rtl="0">
              <a:spcBef>
                <a:spcPts val="900"/>
              </a:spcBef>
              <a:spcAft>
                <a:spcPts val="0"/>
              </a:spcAft>
              <a:buNone/>
            </a:pPr>
            <a:r>
              <a:rPr lang="nb-NO" sz="1600" b="1" dirty="0">
                <a:solidFill>
                  <a:schemeClr val="dk1"/>
                </a:solidFill>
                <a:latin typeface="Oslo Sans Office" panose="02000000000000000000" pitchFamily="2" charset="0"/>
                <a:sym typeface="Arial"/>
              </a:rPr>
              <a:t>Følelser: </a:t>
            </a:r>
            <a:endParaRPr lang="nb-NO" sz="1600"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b-NO" sz="1600" b="1" dirty="0">
                <a:solidFill>
                  <a:schemeClr val="dk1"/>
                </a:solidFill>
                <a:latin typeface="Oslo Sans Office" panose="02000000000000000000" pitchFamily="2" charset="0"/>
                <a:sym typeface="Arial"/>
              </a:rPr>
              <a:t>Hva heter følelsene våre</a:t>
            </a:r>
            <a:r>
              <a:rPr lang="nb-NO" sz="1600" dirty="0">
                <a:solidFill>
                  <a:schemeClr val="dk1"/>
                </a:solidFill>
                <a:latin typeface="Oslo Sans Office" panose="02000000000000000000" pitchFamily="2" charset="0"/>
                <a:sym typeface="Arial"/>
              </a:rPr>
              <a:t>? For eksempel glad, trist, sint, lei seg og redd.</a:t>
            </a:r>
            <a:endParaRPr lang="nb-NO" sz="1600"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b-NO" sz="1600" b="1" dirty="0">
                <a:solidFill>
                  <a:schemeClr val="dk1"/>
                </a:solidFill>
                <a:latin typeface="Oslo Sans Office" panose="02000000000000000000" pitchFamily="2" charset="0"/>
                <a:sym typeface="Arial"/>
              </a:rPr>
              <a:t>Skriv ut bilder av ulike følelsesuttrykk</a:t>
            </a:r>
            <a:r>
              <a:rPr lang="nb-NO" sz="1600" dirty="0">
                <a:solidFill>
                  <a:schemeClr val="dk1"/>
                </a:solidFill>
                <a:latin typeface="Oslo Sans Office" panose="02000000000000000000" pitchFamily="2" charset="0"/>
                <a:sym typeface="Arial"/>
              </a:rPr>
              <a:t>, og ha bildene tilgjengelig for barna på vegg eller gulv.</a:t>
            </a:r>
            <a:endParaRPr lang="nb-NO" sz="1600"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b-NO" sz="1600" dirty="0">
                <a:solidFill>
                  <a:schemeClr val="dk1"/>
                </a:solidFill>
                <a:latin typeface="Oslo Sans Office" panose="02000000000000000000" pitchFamily="2" charset="0"/>
                <a:sym typeface="Arial"/>
              </a:rPr>
              <a:t>Lag boks med </a:t>
            </a:r>
            <a:r>
              <a:rPr lang="nb-NO" sz="1600" b="1" dirty="0">
                <a:solidFill>
                  <a:schemeClr val="dk1"/>
                </a:solidFill>
                <a:latin typeface="Oslo Sans Office" panose="02000000000000000000" pitchFamily="2" charset="0"/>
                <a:sym typeface="Arial"/>
              </a:rPr>
              <a:t>ulike bildekort </a:t>
            </a:r>
            <a:r>
              <a:rPr lang="nb-NO" sz="1600" dirty="0">
                <a:solidFill>
                  <a:schemeClr val="dk1"/>
                </a:solidFill>
                <a:latin typeface="Oslo Sans Office" panose="02000000000000000000" pitchFamily="2" charset="0"/>
                <a:sym typeface="Arial"/>
              </a:rPr>
              <a:t>som barna kan trekke fra. Barna kan herme etter følelsen på bildet.</a:t>
            </a:r>
            <a:endParaRPr lang="nb-NO" sz="1600"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b-NO" sz="1600" dirty="0">
                <a:solidFill>
                  <a:schemeClr val="dk1"/>
                </a:solidFill>
                <a:latin typeface="Oslo Sans Office" panose="02000000000000000000" pitchFamily="2" charset="0"/>
                <a:sym typeface="Arial"/>
              </a:rPr>
              <a:t>Lesestund, bruk </a:t>
            </a:r>
            <a:r>
              <a:rPr lang="nb-NO" sz="1600" dirty="0" err="1">
                <a:solidFill>
                  <a:schemeClr val="dk1"/>
                </a:solidFill>
                <a:latin typeface="Oslo Sans Office" panose="02000000000000000000" pitchFamily="2" charset="0"/>
                <a:sym typeface="Arial"/>
              </a:rPr>
              <a:t>hånddukker</a:t>
            </a:r>
            <a:r>
              <a:rPr lang="nb-NO" sz="1600" dirty="0">
                <a:solidFill>
                  <a:schemeClr val="dk1"/>
                </a:solidFill>
                <a:latin typeface="Oslo Sans Office" panose="02000000000000000000" pitchFamily="2" charset="0"/>
                <a:sym typeface="Arial"/>
              </a:rPr>
              <a:t>, konkreter.</a:t>
            </a:r>
            <a:endParaRPr lang="nb-NO" sz="1600" dirty="0">
              <a:latin typeface="Oslo Sans Office" panose="02000000000000000000" pitchFamily="2" charset="0"/>
            </a:endParaRPr>
          </a:p>
          <a:p>
            <a:endParaRPr lang="nb-NO"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9"/>
        <p:cNvGrpSpPr/>
        <p:nvPr/>
      </p:nvGrpSpPr>
      <p:grpSpPr>
        <a:xfrm>
          <a:off x="0" y="0"/>
          <a:ext cx="0" cy="0"/>
          <a:chOff x="0" y="0"/>
          <a:chExt cx="0" cy="0"/>
        </a:xfrm>
      </p:grpSpPr>
      <p:pic>
        <p:nvPicPr>
          <p:cNvPr id="1640" name="Google Shape;1640;p11"/>
          <p:cNvPicPr preferRelativeResize="0"/>
          <p:nvPr/>
        </p:nvPicPr>
        <p:blipFill rotWithShape="1">
          <a:blip r:embed="rId3">
            <a:alphaModFix/>
          </a:blip>
          <a:srcRect l="8241" t="20829" r="7295" b="13535"/>
          <a:stretch/>
        </p:blipFill>
        <p:spPr>
          <a:xfrm>
            <a:off x="0" y="0"/>
            <a:ext cx="13238215" cy="6858000"/>
          </a:xfrm>
          <a:prstGeom prst="rect">
            <a:avLst/>
          </a:prstGeom>
          <a:noFill/>
          <a:ln>
            <a:noFill/>
          </a:ln>
        </p:spPr>
      </p:pic>
      <p:sp>
        <p:nvSpPr>
          <p:cNvPr id="1641" name="Google Shape;1641;p11"/>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latin typeface="Oslo Sans" panose="02000000000000000000" pitchFamily="2" charset="77"/>
              </a:rPr>
              <a:t>11</a:t>
            </a:fld>
            <a:endParaRPr>
              <a:latin typeface="Oslo Sans" panose="02000000000000000000" pitchFamily="2" charset="77"/>
            </a:endParaRPr>
          </a:p>
        </p:txBody>
      </p:sp>
      <p:sp>
        <p:nvSpPr>
          <p:cNvPr id="1642" name="Google Shape;1642;p11"/>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3200"/>
              <a:buFont typeface="Arial"/>
              <a:buNone/>
            </a:pPr>
            <a:r>
              <a:rPr lang="no-NO">
                <a:latin typeface="Oslo Sans" panose="02000000000000000000" pitchFamily="2" charset="77"/>
              </a:rPr>
              <a:t>3–4 år</a:t>
            </a:r>
            <a:endParaRPr>
              <a:latin typeface="Oslo Sans" panose="02000000000000000000" pitchFamily="2" charset="77"/>
            </a:endParaRPr>
          </a:p>
        </p:txBody>
      </p:sp>
      <p:sp>
        <p:nvSpPr>
          <p:cNvPr id="1643" name="Google Shape;1643;p11"/>
          <p:cNvSpPr/>
          <p:nvPr/>
        </p:nvSpPr>
        <p:spPr>
          <a:xfrm>
            <a:off x="0" y="0"/>
            <a:ext cx="6096000" cy="609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slo Sans" panose="02000000000000000000" pitchFamily="2" charset="77"/>
              <a:sym typeface="Arial"/>
            </a:endParaRPr>
          </a:p>
        </p:txBody>
      </p:sp>
      <p:sp>
        <p:nvSpPr>
          <p:cNvPr id="1644" name="Google Shape;1644;p11"/>
          <p:cNvSpPr txBox="1"/>
          <p:nvPr/>
        </p:nvSpPr>
        <p:spPr>
          <a:xfrm>
            <a:off x="695326" y="720002"/>
            <a:ext cx="2003269" cy="551238"/>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chemeClr val="dk1"/>
              </a:buClr>
              <a:buSzPts val="3200"/>
              <a:buFont typeface="Arial"/>
              <a:buNone/>
            </a:pPr>
            <a:r>
              <a:rPr lang="no-NO" sz="3200" b="0" i="0" dirty="0">
                <a:solidFill>
                  <a:schemeClr val="dk1"/>
                </a:solidFill>
                <a:latin typeface="Oslo Sans Office" panose="02000000000000000000" pitchFamily="2" charset="0"/>
                <a:sym typeface="Arial"/>
              </a:rPr>
              <a:t>3–4 år</a:t>
            </a:r>
            <a:endParaRPr dirty="0">
              <a:latin typeface="Oslo Sans Office" panose="02000000000000000000" pitchFamily="2" charset="0"/>
            </a:endParaRPr>
          </a:p>
        </p:txBody>
      </p:sp>
      <p:sp>
        <p:nvSpPr>
          <p:cNvPr id="1645" name="Google Shape;1645;p11"/>
          <p:cNvSpPr txBox="1"/>
          <p:nvPr/>
        </p:nvSpPr>
        <p:spPr>
          <a:xfrm>
            <a:off x="873745" y="2372028"/>
            <a:ext cx="4004690" cy="19235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2200" b="1" dirty="0">
                <a:solidFill>
                  <a:schemeClr val="dk1"/>
                </a:solidFill>
                <a:latin typeface="Oslo Sans Office" panose="02000000000000000000" pitchFamily="2" charset="0"/>
                <a:sym typeface="Arial"/>
              </a:rPr>
              <a:t>Tema:</a:t>
            </a:r>
            <a:endParaRPr sz="2200" b="1" dirty="0">
              <a:solidFill>
                <a:schemeClr val="dk1"/>
              </a:solidFill>
              <a:latin typeface="Oslo Sans Office" panose="02000000000000000000" pitchFamily="2" charset="0"/>
              <a:sym typeface="Arial"/>
            </a:endParaRPr>
          </a:p>
          <a:p>
            <a:pPr marL="0" marR="0" lvl="0" indent="0" algn="ctr" rtl="0">
              <a:spcBef>
                <a:spcPts val="300"/>
              </a:spcBef>
              <a:spcAft>
                <a:spcPts val="0"/>
              </a:spcAft>
              <a:buNone/>
            </a:pPr>
            <a:r>
              <a:rPr lang="no-NO" sz="1800" dirty="0">
                <a:solidFill>
                  <a:schemeClr val="dk1"/>
                </a:solidFill>
                <a:latin typeface="Oslo Sans Office" panose="02000000000000000000" pitchFamily="2" charset="0"/>
                <a:sym typeface="Arial"/>
              </a:rPr>
              <a:t>Kroppen min</a:t>
            </a:r>
            <a:endParaRPr dirty="0">
              <a:latin typeface="Oslo Sans Office" panose="02000000000000000000" pitchFamily="2" charset="0"/>
            </a:endParaRPr>
          </a:p>
          <a:p>
            <a:pPr marL="0" marR="0" lvl="0" indent="0" algn="ctr" rtl="0">
              <a:spcBef>
                <a:spcPts val="900"/>
              </a:spcBef>
              <a:spcAft>
                <a:spcPts val="0"/>
              </a:spcAft>
              <a:buNone/>
            </a:pPr>
            <a:r>
              <a:rPr lang="no-NO" sz="1800" dirty="0">
                <a:solidFill>
                  <a:schemeClr val="dk1"/>
                </a:solidFill>
                <a:latin typeface="Oslo Sans Office" panose="02000000000000000000" pitchFamily="2" charset="0"/>
                <a:sym typeface="Arial"/>
              </a:rPr>
              <a:t>Følelser</a:t>
            </a:r>
            <a:endParaRPr dirty="0">
              <a:latin typeface="Oslo Sans Office" panose="02000000000000000000" pitchFamily="2" charset="0"/>
            </a:endParaRPr>
          </a:p>
          <a:p>
            <a:pPr marL="0" marR="0" lvl="0" indent="0" algn="ctr" rtl="0">
              <a:spcBef>
                <a:spcPts val="900"/>
              </a:spcBef>
              <a:spcAft>
                <a:spcPts val="0"/>
              </a:spcAft>
              <a:buNone/>
            </a:pPr>
            <a:r>
              <a:rPr lang="no-NO" sz="1800" dirty="0">
                <a:solidFill>
                  <a:schemeClr val="dk1"/>
                </a:solidFill>
                <a:latin typeface="Oslo Sans Office" panose="02000000000000000000" pitchFamily="2" charset="0"/>
                <a:sym typeface="Arial"/>
              </a:rPr>
              <a:t>Kunne si stopp</a:t>
            </a:r>
            <a:endParaRPr dirty="0">
              <a:latin typeface="Oslo Sans Office" panose="02000000000000000000" pitchFamily="2" charset="0"/>
            </a:endParaRPr>
          </a:p>
          <a:p>
            <a:pPr marL="0" marR="0" lvl="0" indent="0" algn="ctr" rtl="0">
              <a:spcBef>
                <a:spcPts val="900"/>
              </a:spcBef>
              <a:spcAft>
                <a:spcPts val="0"/>
              </a:spcAft>
              <a:buNone/>
            </a:pPr>
            <a:r>
              <a:rPr lang="no-NO" sz="1800" dirty="0">
                <a:solidFill>
                  <a:schemeClr val="dk1"/>
                </a:solidFill>
                <a:latin typeface="Oslo Sans Office" panose="02000000000000000000" pitchFamily="2" charset="0"/>
                <a:sym typeface="Arial"/>
              </a:rPr>
              <a:t>Gode og vonde hemmeligheter﻿</a:t>
            </a:r>
            <a:endParaRPr dirty="0">
              <a:latin typeface="Oslo Sans Office" panose="02000000000000000000" pitchFamily="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0"/>
        <p:cNvGrpSpPr/>
        <p:nvPr/>
      </p:nvGrpSpPr>
      <p:grpSpPr>
        <a:xfrm>
          <a:off x="0" y="0"/>
          <a:ext cx="0" cy="0"/>
          <a:chOff x="0" y="0"/>
          <a:chExt cx="0" cy="0"/>
        </a:xfrm>
      </p:grpSpPr>
      <p:pic>
        <p:nvPicPr>
          <p:cNvPr id="2" name="Google Shape;1640;p11">
            <a:extLst>
              <a:ext uri="{FF2B5EF4-FFF2-40B4-BE49-F238E27FC236}">
                <a16:creationId xmlns:a16="http://schemas.microsoft.com/office/drawing/2014/main" id="{EF359F4C-D1C9-04A2-2EE4-226D852E6BF9}"/>
              </a:ext>
            </a:extLst>
          </p:cNvPr>
          <p:cNvPicPr preferRelativeResize="0"/>
          <p:nvPr/>
        </p:nvPicPr>
        <p:blipFill rotWithShape="1">
          <a:blip r:embed="rId3">
            <a:alphaModFix/>
          </a:blip>
          <a:srcRect l="8241" t="20829" r="7295" b="13535"/>
          <a:stretch/>
        </p:blipFill>
        <p:spPr>
          <a:xfrm>
            <a:off x="-295699" y="0"/>
            <a:ext cx="12363653" cy="6858000"/>
          </a:xfrm>
          <a:prstGeom prst="rect">
            <a:avLst/>
          </a:prstGeom>
          <a:noFill/>
          <a:ln>
            <a:noFill/>
          </a:ln>
        </p:spPr>
      </p:pic>
      <p:sp>
        <p:nvSpPr>
          <p:cNvPr id="1651" name="Google Shape;1651;p12"/>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no-NO">
                <a:latin typeface="Oslo Sans" panose="02000000000000000000" pitchFamily="2" charset="77"/>
              </a:rPr>
              <a:t>09.10.2024</a:t>
            </a:r>
            <a:endParaRPr>
              <a:latin typeface="Oslo Sans" panose="02000000000000000000" pitchFamily="2" charset="77"/>
            </a:endParaRPr>
          </a:p>
        </p:txBody>
      </p:sp>
      <p:sp>
        <p:nvSpPr>
          <p:cNvPr id="1652" name="Google Shape;1652;p12"/>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latin typeface="Oslo Sans" panose="02000000000000000000" pitchFamily="2" charset="77"/>
              </a:rPr>
              <a:t>12</a:t>
            </a:fld>
            <a:endParaRPr>
              <a:latin typeface="Oslo Sans" panose="02000000000000000000" pitchFamily="2" charset="77"/>
            </a:endParaRPr>
          </a:p>
        </p:txBody>
      </p:sp>
      <p:sp>
        <p:nvSpPr>
          <p:cNvPr id="1653" name="Google Shape;1653;p12"/>
          <p:cNvSpPr txBox="1">
            <a:spLocks noGrp="1"/>
          </p:cNvSpPr>
          <p:nvPr>
            <p:ph type="title"/>
          </p:nvPr>
        </p:nvSpPr>
        <p:spPr>
          <a:xfrm>
            <a:off x="695326" y="720002"/>
            <a:ext cx="4449880" cy="1299868"/>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3200"/>
              <a:buFont typeface="Arial"/>
              <a:buNone/>
            </a:pPr>
            <a:r>
              <a:rPr lang="no-NO" sz="3200" dirty="0">
                <a:solidFill>
                  <a:schemeClr val="bg1"/>
                </a:solidFill>
                <a:latin typeface="Oslo Sans Office" panose="02000000000000000000" pitchFamily="2" charset="0"/>
              </a:rPr>
              <a:t>3–4 år</a:t>
            </a:r>
            <a:endParaRPr dirty="0">
              <a:solidFill>
                <a:schemeClr val="bg1"/>
              </a:solidFill>
              <a:latin typeface="Oslo Sans Office" panose="02000000000000000000" pitchFamily="2" charset="0"/>
            </a:endParaRPr>
          </a:p>
        </p:txBody>
      </p:sp>
      <p:sp>
        <p:nvSpPr>
          <p:cNvPr id="1654" name="Google Shape;1654;p12"/>
          <p:cNvSpPr/>
          <p:nvPr/>
        </p:nvSpPr>
        <p:spPr>
          <a:xfrm>
            <a:off x="6411434" y="0"/>
            <a:ext cx="5788506" cy="6858000"/>
          </a:xfrm>
          <a:prstGeom prst="rect">
            <a:avLst/>
          </a:prstGeom>
          <a:solidFill>
            <a:schemeClr val="lt2"/>
          </a:solidFill>
          <a:ln>
            <a:noFill/>
          </a:ln>
        </p:spPr>
        <p:txBody>
          <a:bodyPr spcFirstLastPara="1" wrap="square" lIns="720000" tIns="45700" rIns="720000" bIns="45700" anchor="ctr" anchorCtr="0">
            <a:noAutofit/>
          </a:bodyPr>
          <a:lstStyle/>
          <a:p>
            <a:pPr marL="0" marR="0" lvl="0" indent="0" algn="ctr" rtl="0">
              <a:spcBef>
                <a:spcPts val="0"/>
              </a:spcBef>
              <a:spcAft>
                <a:spcPts val="0"/>
              </a:spcAft>
              <a:buNone/>
            </a:pPr>
            <a:r>
              <a:rPr lang="no-NO" sz="2200" b="1" dirty="0">
                <a:solidFill>
                  <a:schemeClr val="dk1"/>
                </a:solidFill>
                <a:latin typeface="Oslo Sans Office" panose="02000000000000000000" pitchFamily="2" charset="0"/>
                <a:sym typeface="Arial"/>
              </a:rPr>
              <a:t>Eksempel læringsmål:</a:t>
            </a:r>
            <a:endParaRPr dirty="0">
              <a:latin typeface="Oslo Sans Office" panose="02000000000000000000" pitchFamily="2" charset="0"/>
            </a:endParaRPr>
          </a:p>
          <a:p>
            <a:pPr marL="0" marR="0" lvl="0" indent="0" algn="l" rtl="0">
              <a:spcBef>
                <a:spcPts val="0"/>
              </a:spcBef>
              <a:spcAft>
                <a:spcPts val="0"/>
              </a:spcAft>
              <a:buNone/>
            </a:pPr>
            <a:endParaRPr sz="18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Clr>
                <a:schemeClr val="dk1"/>
              </a:buClr>
              <a:buSzPts val="1800"/>
              <a:buFont typeface="Arial"/>
              <a:buChar char="•"/>
            </a:pPr>
            <a:r>
              <a:rPr lang="no-NO" sz="1800" dirty="0">
                <a:solidFill>
                  <a:schemeClr val="dk1"/>
                </a:solidFill>
                <a:latin typeface="Oslo Sans Office" panose="02000000000000000000" pitchFamily="2" charset="0"/>
                <a:sym typeface="Arial"/>
              </a:rPr>
              <a:t>Barna kjenner til følelsene glad, sint, trist, lei seg, redd</a:t>
            </a:r>
            <a:endParaRPr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o-NO" sz="1800" dirty="0">
                <a:solidFill>
                  <a:schemeClr val="dk1"/>
                </a:solidFill>
                <a:latin typeface="Oslo Sans Office" panose="02000000000000000000" pitchFamily="2" charset="0"/>
                <a:sym typeface="Arial"/>
              </a:rPr>
              <a:t>Barna kan si hvilke grenser de vil ha for seg selv (for eksempel si stopp når de ikke vil ha en klem, hvis noen kommer for nær etc.</a:t>
            </a:r>
            <a:r>
              <a:rPr lang="nb-NO" sz="1800" dirty="0">
                <a:solidFill>
                  <a:schemeClr val="dk1"/>
                </a:solidFill>
                <a:latin typeface="Oslo Sans Office" panose="02000000000000000000" pitchFamily="2" charset="0"/>
                <a:sym typeface="Arial"/>
              </a:rPr>
              <a:t>)</a:t>
            </a:r>
            <a:endParaRPr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o-NO" sz="1800" dirty="0">
                <a:solidFill>
                  <a:schemeClr val="dk1"/>
                </a:solidFill>
                <a:latin typeface="Oslo Sans Office" panose="02000000000000000000" pitchFamily="2" charset="0"/>
                <a:sym typeface="Arial"/>
              </a:rPr>
              <a:t>Barna kjenner til forskjell på gode og vonde hemmeligheter</a:t>
            </a:r>
            <a:endParaRPr dirty="0">
              <a:latin typeface="Oslo Sans Office" panose="02000000000000000000" pitchFamily="2"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59"/>
        <p:cNvGrpSpPr/>
        <p:nvPr/>
      </p:nvGrpSpPr>
      <p:grpSpPr>
        <a:xfrm>
          <a:off x="0" y="0"/>
          <a:ext cx="0" cy="0"/>
          <a:chOff x="0" y="0"/>
          <a:chExt cx="0" cy="0"/>
        </a:xfrm>
      </p:grpSpPr>
      <p:sp>
        <p:nvSpPr>
          <p:cNvPr id="1662" name="Google Shape;1662;p13"/>
          <p:cNvSpPr txBox="1"/>
          <p:nvPr/>
        </p:nvSpPr>
        <p:spPr>
          <a:xfrm>
            <a:off x="825500" y="1210999"/>
            <a:ext cx="5553529"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SzPct val="113000"/>
              <a:buNone/>
            </a:pPr>
            <a:r>
              <a:rPr lang="no-NO" sz="1600" b="1" dirty="0">
                <a:solidFill>
                  <a:schemeClr val="dk1"/>
                </a:solidFill>
                <a:latin typeface="Oslo Sans Office" panose="02000000000000000000" pitchFamily="2" charset="0"/>
                <a:sym typeface="Arial"/>
              </a:rPr>
              <a:t>Kropp og følelser: </a:t>
            </a:r>
            <a:endParaRPr sz="1600" dirty="0">
              <a:latin typeface="Oslo Sans Office" panose="02000000000000000000" pitchFamily="2" charset="0"/>
            </a:endParaRPr>
          </a:p>
          <a:p>
            <a:pPr marL="285750" marR="0" lvl="0" indent="-285750" algn="l" rtl="0">
              <a:spcBef>
                <a:spcPts val="0"/>
              </a:spcBef>
              <a:spcAft>
                <a:spcPts val="0"/>
              </a:spcAft>
              <a:buSzPct val="113000"/>
              <a:buFont typeface="Arial" panose="020B0604020202020204" pitchFamily="34" charset="0"/>
              <a:buChar char="•"/>
            </a:pPr>
            <a:r>
              <a:rPr lang="no-NO" sz="1600" b="1" dirty="0">
                <a:solidFill>
                  <a:schemeClr val="dk1"/>
                </a:solidFill>
                <a:latin typeface="Oslo Sans Office" panose="02000000000000000000" pitchFamily="2" charset="0"/>
                <a:sym typeface="Arial"/>
              </a:rPr>
              <a:t>Bruk bøker, konkreter, bilder, speil og tegning</a:t>
            </a:r>
            <a:r>
              <a:rPr lang="nb-NO" sz="1600" dirty="0">
                <a:solidFill>
                  <a:schemeClr val="dk1"/>
                </a:solidFill>
                <a:latin typeface="Oslo Sans Office" panose="02000000000000000000" pitchFamily="2" charset="0"/>
                <a:sym typeface="Arial"/>
              </a:rPr>
              <a:t>:</a:t>
            </a:r>
            <a:r>
              <a:rPr lang="no-NO" sz="1600" dirty="0">
                <a:solidFill>
                  <a:schemeClr val="dk1"/>
                </a:solidFill>
                <a:latin typeface="Oslo Sans Office" panose="02000000000000000000" pitchFamily="2" charset="0"/>
                <a:sym typeface="Arial"/>
              </a:rPr>
              <a:t> Hva heter de ulike kroppsdelene (også kjønnsorganene) og hvor på kroppen er de? Lytt til musikk som kan vekke følelser. Hvor kjenner vi følelsene vår og hvordan ser vi ut når vi viser følelser</a:t>
            </a:r>
            <a:r>
              <a:rPr lang="nb-NO" sz="1600" dirty="0">
                <a:solidFill>
                  <a:schemeClr val="dk1"/>
                </a:solidFill>
                <a:latin typeface="Oslo Sans Office" panose="02000000000000000000" pitchFamily="2" charset="0"/>
                <a:sym typeface="Arial"/>
              </a:rPr>
              <a:t>. Se ressursbank.</a:t>
            </a:r>
            <a:endParaRPr sz="1600" dirty="0">
              <a:latin typeface="Oslo Sans Office" panose="02000000000000000000" pitchFamily="2" charset="0"/>
            </a:endParaRPr>
          </a:p>
          <a:p>
            <a:pPr marL="0" marR="0" lvl="0" indent="0" algn="l" rtl="0">
              <a:spcBef>
                <a:spcPts val="0"/>
              </a:spcBef>
              <a:spcAft>
                <a:spcPts val="0"/>
              </a:spcAft>
              <a:buSzPct val="113000"/>
              <a:buNone/>
            </a:pPr>
            <a:endParaRPr sz="1600" dirty="0">
              <a:solidFill>
                <a:schemeClr val="dk1"/>
              </a:solidFill>
              <a:latin typeface="Oslo Sans Office" panose="02000000000000000000" pitchFamily="2" charset="0"/>
              <a:sym typeface="Arial"/>
            </a:endParaRPr>
          </a:p>
          <a:p>
            <a:pPr marL="0" marR="0" lvl="0" indent="0" algn="l" rtl="0">
              <a:spcBef>
                <a:spcPts val="0"/>
              </a:spcBef>
              <a:spcAft>
                <a:spcPts val="0"/>
              </a:spcAft>
              <a:buSzPct val="113000"/>
              <a:buNone/>
            </a:pPr>
            <a:r>
              <a:rPr lang="no-NO" sz="1600" b="1" dirty="0">
                <a:solidFill>
                  <a:schemeClr val="dk1"/>
                </a:solidFill>
                <a:latin typeface="Oslo Sans Office" panose="02000000000000000000" pitchFamily="2" charset="0"/>
                <a:sym typeface="Arial"/>
              </a:rPr>
              <a:t>Kunne si stopp: </a:t>
            </a:r>
            <a:endParaRPr sz="1600" dirty="0">
              <a:latin typeface="Oslo Sans Office" panose="02000000000000000000" pitchFamily="2" charset="0"/>
            </a:endParaRPr>
          </a:p>
          <a:p>
            <a:pPr marL="285750" indent="-285750">
              <a:buSzPct val="113000"/>
              <a:buFont typeface="Arial" panose="020B0604020202020204" pitchFamily="34" charset="0"/>
              <a:buChar char="•"/>
            </a:pPr>
            <a:r>
              <a:rPr lang="no-NO" sz="1600" b="1" dirty="0">
                <a:solidFill>
                  <a:schemeClr val="dk1"/>
                </a:solidFill>
                <a:latin typeface="Oslo Sans Office" panose="02000000000000000000" pitchFamily="2" charset="0"/>
                <a:sym typeface="Arial"/>
              </a:rPr>
              <a:t>Rollespill</a:t>
            </a:r>
            <a:r>
              <a:rPr lang="no-NO" sz="1600" dirty="0">
                <a:solidFill>
                  <a:schemeClr val="dk1"/>
                </a:solidFill>
                <a:latin typeface="Oslo Sans Office" panose="02000000000000000000" pitchFamily="2" charset="0"/>
                <a:sym typeface="Arial"/>
              </a:rPr>
              <a:t>: Hva gjør du hvis noen gjør dumme eller vonde ting? Klyper, slår, tar en leke fra deg eller ber deg om å vise frem tissen hvis du ikke vil det selv. Ansatte spiller rollene og reflekterer sammen med barna over forslag til løsninger. </a:t>
            </a:r>
            <a:r>
              <a:rPr lang="nb-NO" sz="1600" b="1" dirty="0">
                <a:solidFill>
                  <a:schemeClr val="dk1"/>
                </a:solidFill>
                <a:latin typeface="Oslo Sans Office" panose="02000000000000000000" pitchFamily="2" charset="0"/>
                <a:sym typeface="Arial"/>
              </a:rPr>
              <a:t>Lære barna å si STOPP! </a:t>
            </a:r>
            <a:r>
              <a:rPr lang="nb-NO" sz="1600" dirty="0">
                <a:solidFill>
                  <a:schemeClr val="dk1"/>
                </a:solidFill>
                <a:latin typeface="Oslo Sans Office" panose="02000000000000000000" pitchFamily="2" charset="0"/>
                <a:sym typeface="Arial"/>
              </a:rPr>
              <a:t>med hånden sin og med ord.</a:t>
            </a:r>
          </a:p>
          <a:p>
            <a:pPr marR="0" lvl="0" algn="l" rtl="0">
              <a:spcBef>
                <a:spcPts val="0"/>
              </a:spcBef>
              <a:spcAft>
                <a:spcPts val="0"/>
              </a:spcAft>
              <a:buSzPct val="113000"/>
            </a:pPr>
            <a:endParaRPr lang="nb-NO" sz="16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SzPct val="113000"/>
              <a:buFont typeface="Arial" panose="020B0604020202020204" pitchFamily="34" charset="0"/>
              <a:buChar char="•"/>
            </a:pPr>
            <a:endParaRPr sz="1600" b="1" dirty="0">
              <a:solidFill>
                <a:schemeClr val="dk1"/>
              </a:solidFill>
              <a:latin typeface="Oslo Sans Office" panose="02000000000000000000" pitchFamily="2" charset="0"/>
              <a:sym typeface="Arial"/>
            </a:endParaRPr>
          </a:p>
          <a:p>
            <a:pPr marL="0" marR="0" lvl="0" indent="0" algn="l" rtl="0">
              <a:spcBef>
                <a:spcPts val="0"/>
              </a:spcBef>
              <a:spcAft>
                <a:spcPts val="0"/>
              </a:spcAft>
              <a:buSzPct val="113000"/>
              <a:buNone/>
            </a:pPr>
            <a:endParaRPr sz="1600" dirty="0">
              <a:solidFill>
                <a:schemeClr val="dk1"/>
              </a:solidFill>
              <a:latin typeface="Oslo Sans Office" panose="02000000000000000000" pitchFamily="2" charset="0"/>
              <a:sym typeface="Arial"/>
            </a:endParaRPr>
          </a:p>
        </p:txBody>
      </p:sp>
      <p:sp>
        <p:nvSpPr>
          <p:cNvPr id="5" name="TekstSylinder 4">
            <a:extLst>
              <a:ext uri="{FF2B5EF4-FFF2-40B4-BE49-F238E27FC236}">
                <a16:creationId xmlns:a16="http://schemas.microsoft.com/office/drawing/2014/main" id="{6FFD0A76-16E8-EC1B-C72A-FCA4569CF24C}"/>
              </a:ext>
            </a:extLst>
          </p:cNvPr>
          <p:cNvSpPr txBox="1"/>
          <p:nvPr/>
        </p:nvSpPr>
        <p:spPr>
          <a:xfrm>
            <a:off x="6497364" y="5792189"/>
            <a:ext cx="5828277" cy="400110"/>
          </a:xfrm>
          <a:prstGeom prst="rect">
            <a:avLst/>
          </a:prstGeom>
          <a:noFill/>
        </p:spPr>
        <p:txBody>
          <a:bodyPr wrap="square">
            <a:spAutoFit/>
          </a:bodyPr>
          <a:lstStyle/>
          <a:p>
            <a:pPr marL="0" marR="0" lvl="0" indent="0" algn="ctr" rtl="0">
              <a:spcBef>
                <a:spcPts val="0"/>
              </a:spcBef>
              <a:spcAft>
                <a:spcPts val="0"/>
              </a:spcAft>
              <a:buNone/>
            </a:pPr>
            <a:r>
              <a:rPr lang="nb-NO" sz="2000" b="1" dirty="0">
                <a:solidFill>
                  <a:schemeClr val="dk1"/>
                </a:solidFill>
                <a:highlight>
                  <a:srgbClr val="F9C66B"/>
                </a:highlight>
                <a:latin typeface="Oslo Sans Office" panose="02000000000000000000" pitchFamily="2" charset="0"/>
                <a:sym typeface="Arial"/>
              </a:rPr>
              <a:t>Gjenta og bygg på </a:t>
            </a:r>
            <a:r>
              <a:rPr lang="nb-NO" sz="2000" dirty="0">
                <a:solidFill>
                  <a:schemeClr val="dk1"/>
                </a:solidFill>
                <a:highlight>
                  <a:srgbClr val="F9C66B"/>
                </a:highlight>
                <a:latin typeface="Oslo Sans Office" panose="02000000000000000000" pitchFamily="2" charset="0"/>
                <a:sym typeface="Arial"/>
              </a:rPr>
              <a:t>temaene over tid. </a:t>
            </a:r>
            <a:endParaRPr lang="nb-NO" sz="2000" dirty="0">
              <a:highlight>
                <a:srgbClr val="F9C66B"/>
              </a:highlight>
              <a:latin typeface="Oslo Sans Office" panose="02000000000000000000" pitchFamily="2" charset="0"/>
            </a:endParaRPr>
          </a:p>
        </p:txBody>
      </p:sp>
      <p:sp>
        <p:nvSpPr>
          <p:cNvPr id="3" name="Google Shape;1633;p10">
            <a:extLst>
              <a:ext uri="{FF2B5EF4-FFF2-40B4-BE49-F238E27FC236}">
                <a16:creationId xmlns:a16="http://schemas.microsoft.com/office/drawing/2014/main" id="{4D5B6EFC-77E8-0C73-84A0-E281CECF0EA2}"/>
              </a:ext>
            </a:extLst>
          </p:cNvPr>
          <p:cNvSpPr txBox="1"/>
          <p:nvPr/>
        </p:nvSpPr>
        <p:spPr>
          <a:xfrm>
            <a:off x="825500" y="488434"/>
            <a:ext cx="717550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200" b="1" dirty="0">
                <a:solidFill>
                  <a:schemeClr val="dk1"/>
                </a:solidFill>
                <a:latin typeface="Oslo Sans Office" panose="02000000000000000000" pitchFamily="2" charset="0"/>
                <a:sym typeface="Arial"/>
              </a:rPr>
              <a:t>Eksempel</a:t>
            </a:r>
            <a:r>
              <a:rPr lang="nb-NO" sz="2200" b="1" dirty="0">
                <a:solidFill>
                  <a:schemeClr val="dk1"/>
                </a:solidFill>
                <a:latin typeface="Oslo Sans Office" panose="02000000000000000000" pitchFamily="2" charset="0"/>
                <a:sym typeface="Arial"/>
              </a:rPr>
              <a:t> </a:t>
            </a:r>
            <a:r>
              <a:rPr lang="no-NO" sz="2200" b="1" dirty="0">
                <a:solidFill>
                  <a:schemeClr val="dk1"/>
                </a:solidFill>
                <a:latin typeface="Oslo Sans Office" panose="02000000000000000000" pitchFamily="2" charset="0"/>
                <a:sym typeface="Arial"/>
              </a:rPr>
              <a:t>aktiviteter:</a:t>
            </a:r>
            <a:endParaRPr dirty="0">
              <a:latin typeface="Oslo Sans Office" panose="02000000000000000000" pitchFamily="2" charset="0"/>
            </a:endParaRPr>
          </a:p>
        </p:txBody>
      </p:sp>
      <p:sp>
        <p:nvSpPr>
          <p:cNvPr id="6" name="TekstSylinder 5">
            <a:extLst>
              <a:ext uri="{FF2B5EF4-FFF2-40B4-BE49-F238E27FC236}">
                <a16:creationId xmlns:a16="http://schemas.microsoft.com/office/drawing/2014/main" id="{DEB2D1B9-D9E6-EB13-6154-4D626ADA9A56}"/>
              </a:ext>
            </a:extLst>
          </p:cNvPr>
          <p:cNvSpPr txBox="1"/>
          <p:nvPr/>
        </p:nvSpPr>
        <p:spPr>
          <a:xfrm>
            <a:off x="7169486" y="1318700"/>
            <a:ext cx="4224004" cy="4001095"/>
          </a:xfrm>
          <a:prstGeom prst="rect">
            <a:avLst/>
          </a:prstGeom>
          <a:noFill/>
        </p:spPr>
        <p:txBody>
          <a:bodyPr wrap="square" rtlCol="0">
            <a:spAutoFit/>
          </a:bodyPr>
          <a:lstStyle/>
          <a:p>
            <a:pPr marL="285750" indent="-285750">
              <a:buSzPct val="113000"/>
              <a:buFont typeface="Arial" panose="020B0604020202020204" pitchFamily="34" charset="0"/>
              <a:buChar char="•"/>
            </a:pPr>
            <a:r>
              <a:rPr lang="nb-NO" sz="1600" b="1" dirty="0">
                <a:solidFill>
                  <a:schemeClr val="dk1"/>
                </a:solidFill>
                <a:latin typeface="Oslo Sans Office" panose="02000000000000000000" pitchFamily="2" charset="0"/>
                <a:sym typeface="Arial"/>
              </a:rPr>
              <a:t>Boltrelek</a:t>
            </a:r>
            <a:r>
              <a:rPr lang="nb-NO" sz="1600" dirty="0">
                <a:solidFill>
                  <a:schemeClr val="dk1"/>
                </a:solidFill>
                <a:latin typeface="Oslo Sans Office" panose="02000000000000000000" pitchFamily="2" charset="0"/>
                <a:sym typeface="Arial"/>
              </a:rPr>
              <a:t>: Denne leken er viktig for å lære å sette egne grenser og respektere andres. Barna får også en god mestringsfølelse i forhold til egne og andres krefter, samt å vurdere risiko og konsekvenser.</a:t>
            </a:r>
          </a:p>
          <a:p>
            <a:pPr marL="0" marR="0" lvl="0" indent="0" algn="l" rtl="0">
              <a:spcBef>
                <a:spcPts val="0"/>
              </a:spcBef>
              <a:spcAft>
                <a:spcPts val="0"/>
              </a:spcAft>
              <a:buSzPct val="113000"/>
              <a:buNone/>
            </a:pPr>
            <a:endParaRPr lang="nb-NO" sz="1600" b="1" dirty="0">
              <a:solidFill>
                <a:schemeClr val="dk1"/>
              </a:solidFill>
              <a:latin typeface="Oslo Sans Office" panose="02000000000000000000" pitchFamily="2" charset="0"/>
              <a:sym typeface="Arial"/>
            </a:endParaRPr>
          </a:p>
          <a:p>
            <a:pPr marL="0" marR="0" lvl="0" indent="0" algn="l" rtl="0">
              <a:spcBef>
                <a:spcPts val="0"/>
              </a:spcBef>
              <a:spcAft>
                <a:spcPts val="0"/>
              </a:spcAft>
              <a:buSzPct val="113000"/>
              <a:buNone/>
            </a:pPr>
            <a:r>
              <a:rPr lang="nb-NO" sz="1600" b="1" dirty="0">
                <a:solidFill>
                  <a:schemeClr val="dk1"/>
                </a:solidFill>
                <a:latin typeface="Oslo Sans Office" panose="02000000000000000000" pitchFamily="2" charset="0"/>
                <a:sym typeface="Arial"/>
              </a:rPr>
              <a:t>Hva er en hemmelighet?</a:t>
            </a:r>
            <a:endParaRPr lang="nb-NO" sz="16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SzPct val="113000"/>
              <a:buFont typeface="Arial" panose="020B0604020202020204" pitchFamily="34" charset="0"/>
              <a:buChar char="•"/>
            </a:pPr>
            <a:r>
              <a:rPr lang="nb-NO" sz="1600" b="1" dirty="0">
                <a:solidFill>
                  <a:schemeClr val="dk1"/>
                </a:solidFill>
                <a:latin typeface="Oslo Sans Office" panose="02000000000000000000" pitchFamily="2" charset="0"/>
                <a:sym typeface="Arial"/>
              </a:rPr>
              <a:t>Snakk sammen</a:t>
            </a:r>
            <a:r>
              <a:rPr lang="nb-NO" sz="1600" dirty="0">
                <a:solidFill>
                  <a:schemeClr val="dk1"/>
                </a:solidFill>
                <a:latin typeface="Oslo Sans Office" panose="02000000000000000000" pitchFamily="2" charset="0"/>
                <a:sym typeface="Arial"/>
              </a:rPr>
              <a:t>: Hva er en hemmelighet? Hvordan kjennes det ut inni oss når vi har en god eller vond hemmelighet? Hvem kan man si en hemmelighet til? Hvem kan man snakke med dersom man opplever noe ugreit? </a:t>
            </a:r>
            <a:r>
              <a:rPr lang="nb-NO" sz="1600" b="1" dirty="0">
                <a:solidFill>
                  <a:schemeClr val="dk1"/>
                </a:solidFill>
                <a:latin typeface="Oslo Sans Office" panose="02000000000000000000" pitchFamily="2" charset="0"/>
                <a:sym typeface="Arial"/>
              </a:rPr>
              <a:t>Gi eksempler.</a:t>
            </a:r>
            <a:endParaRPr lang="nb-NO" sz="1600" dirty="0">
              <a:solidFill>
                <a:schemeClr val="dk1"/>
              </a:solidFill>
              <a:latin typeface="Oslo Sans Office" panose="02000000000000000000" pitchFamily="2" charset="0"/>
              <a:sym typeface="Arial"/>
            </a:endParaRPr>
          </a:p>
          <a:p>
            <a:endParaRPr lang="nb-NO"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9"/>
        <p:cNvGrpSpPr/>
        <p:nvPr/>
      </p:nvGrpSpPr>
      <p:grpSpPr>
        <a:xfrm>
          <a:off x="0" y="0"/>
          <a:ext cx="0" cy="0"/>
          <a:chOff x="0" y="0"/>
          <a:chExt cx="0" cy="0"/>
        </a:xfrm>
      </p:grpSpPr>
      <p:pic>
        <p:nvPicPr>
          <p:cNvPr id="1670" name="Google Shape;1670;p14"/>
          <p:cNvPicPr preferRelativeResize="0"/>
          <p:nvPr/>
        </p:nvPicPr>
        <p:blipFill rotWithShape="1">
          <a:blip r:embed="rId3">
            <a:alphaModFix/>
          </a:blip>
          <a:srcRect l="1" t="10676" r="-1209" b="10676"/>
          <a:stretch/>
        </p:blipFill>
        <p:spPr>
          <a:xfrm>
            <a:off x="0" y="0"/>
            <a:ext cx="13238215" cy="6858000"/>
          </a:xfrm>
          <a:prstGeom prst="rect">
            <a:avLst/>
          </a:prstGeom>
          <a:noFill/>
          <a:ln>
            <a:noFill/>
          </a:ln>
        </p:spPr>
      </p:pic>
      <p:sp>
        <p:nvSpPr>
          <p:cNvPr id="1671" name="Google Shape;1671;p14"/>
          <p:cNvSpPr/>
          <p:nvPr/>
        </p:nvSpPr>
        <p:spPr>
          <a:xfrm>
            <a:off x="0" y="0"/>
            <a:ext cx="6096000" cy="609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slo Sans" panose="02000000000000000000" pitchFamily="2" charset="77"/>
              <a:sym typeface="Arial"/>
            </a:endParaRPr>
          </a:p>
        </p:txBody>
      </p:sp>
      <p:sp>
        <p:nvSpPr>
          <p:cNvPr id="1672" name="Google Shape;1672;p14"/>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latin typeface="Oslo Sans" panose="02000000000000000000" pitchFamily="2" charset="77"/>
              </a:rPr>
              <a:t>14</a:t>
            </a:fld>
            <a:endParaRPr>
              <a:latin typeface="Oslo Sans" panose="02000000000000000000" pitchFamily="2" charset="77"/>
            </a:endParaRPr>
          </a:p>
        </p:txBody>
      </p:sp>
      <p:sp>
        <p:nvSpPr>
          <p:cNvPr id="1673" name="Google Shape;1673;p14"/>
          <p:cNvSpPr txBox="1"/>
          <p:nvPr/>
        </p:nvSpPr>
        <p:spPr>
          <a:xfrm>
            <a:off x="1045655" y="2074803"/>
            <a:ext cx="4004690" cy="27083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2200" b="1" dirty="0">
                <a:solidFill>
                  <a:schemeClr val="dk1"/>
                </a:solidFill>
                <a:latin typeface="Oslo Sans Office" panose="02000000000000000000" pitchFamily="2" charset="0"/>
                <a:sym typeface="Arial"/>
              </a:rPr>
              <a:t>Tema:</a:t>
            </a:r>
            <a:endParaRPr sz="2200" b="1" dirty="0">
              <a:solidFill>
                <a:schemeClr val="dk1"/>
              </a:solidFill>
              <a:latin typeface="Oslo Sans Office" panose="02000000000000000000" pitchFamily="2" charset="0"/>
              <a:sym typeface="Arial"/>
            </a:endParaRPr>
          </a:p>
          <a:p>
            <a:pPr marL="0" marR="0" lvl="0" indent="0" algn="ctr" rtl="0">
              <a:spcBef>
                <a:spcPts val="300"/>
              </a:spcBef>
              <a:spcAft>
                <a:spcPts val="0"/>
              </a:spcAft>
              <a:buNone/>
            </a:pPr>
            <a:r>
              <a:rPr lang="no-NO" sz="1800" dirty="0">
                <a:solidFill>
                  <a:schemeClr val="dk1"/>
                </a:solidFill>
                <a:latin typeface="Oslo Sans Office" panose="02000000000000000000" pitchFamily="2" charset="0"/>
                <a:sym typeface="Arial"/>
              </a:rPr>
              <a:t>Kroppen min</a:t>
            </a:r>
            <a:endParaRPr dirty="0">
              <a:latin typeface="Oslo Sans Office" panose="02000000000000000000" pitchFamily="2" charset="0"/>
            </a:endParaRPr>
          </a:p>
          <a:p>
            <a:pPr marL="0" marR="0" lvl="0" indent="0" algn="ctr" rtl="0">
              <a:spcBef>
                <a:spcPts val="900"/>
              </a:spcBef>
              <a:spcAft>
                <a:spcPts val="0"/>
              </a:spcAft>
              <a:buNone/>
            </a:pPr>
            <a:r>
              <a:rPr lang="no-NO" sz="1800" dirty="0">
                <a:solidFill>
                  <a:schemeClr val="dk1"/>
                </a:solidFill>
                <a:latin typeface="Oslo Sans Office" panose="02000000000000000000" pitchFamily="2" charset="0"/>
                <a:sym typeface="Arial"/>
              </a:rPr>
              <a:t>Følelser</a:t>
            </a:r>
            <a:endParaRPr dirty="0">
              <a:latin typeface="Oslo Sans Office" panose="02000000000000000000" pitchFamily="2" charset="0"/>
            </a:endParaRPr>
          </a:p>
          <a:p>
            <a:pPr marL="0" marR="0" lvl="0" indent="0" algn="ctr" rtl="0">
              <a:spcBef>
                <a:spcPts val="900"/>
              </a:spcBef>
              <a:spcAft>
                <a:spcPts val="0"/>
              </a:spcAft>
              <a:buNone/>
            </a:pPr>
            <a:r>
              <a:rPr lang="no-NO" sz="1800" dirty="0">
                <a:solidFill>
                  <a:schemeClr val="dk1"/>
                </a:solidFill>
                <a:latin typeface="Oslo Sans Office" panose="02000000000000000000" pitchFamily="2" charset="0"/>
                <a:sym typeface="Arial"/>
              </a:rPr>
              <a:t>Kunne si stopp</a:t>
            </a:r>
            <a:endParaRPr dirty="0">
              <a:latin typeface="Oslo Sans Office" panose="02000000000000000000" pitchFamily="2" charset="0"/>
            </a:endParaRPr>
          </a:p>
          <a:p>
            <a:pPr marL="0" marR="0" lvl="0" indent="0" algn="ctr" rtl="0">
              <a:spcBef>
                <a:spcPts val="900"/>
              </a:spcBef>
              <a:spcAft>
                <a:spcPts val="0"/>
              </a:spcAft>
              <a:buNone/>
            </a:pPr>
            <a:r>
              <a:rPr lang="no-NO" sz="1800" dirty="0">
                <a:solidFill>
                  <a:schemeClr val="dk1"/>
                </a:solidFill>
                <a:latin typeface="Oslo Sans Office" panose="02000000000000000000" pitchFamily="2" charset="0"/>
                <a:sym typeface="Arial"/>
              </a:rPr>
              <a:t>Gode og vonde hemmeligheter</a:t>
            </a:r>
            <a:endParaRPr dirty="0">
              <a:latin typeface="Oslo Sans Office" panose="02000000000000000000" pitchFamily="2" charset="0"/>
            </a:endParaRPr>
          </a:p>
          <a:p>
            <a:pPr marL="0" marR="0" lvl="0" indent="0" algn="ctr" rtl="0">
              <a:spcBef>
                <a:spcPts val="900"/>
              </a:spcBef>
              <a:spcAft>
                <a:spcPts val="0"/>
              </a:spcAft>
              <a:buNone/>
            </a:pPr>
            <a:r>
              <a:rPr lang="no-NO" sz="1800" dirty="0">
                <a:solidFill>
                  <a:schemeClr val="dk1"/>
                </a:solidFill>
                <a:latin typeface="Oslo Sans Office" panose="02000000000000000000" pitchFamily="2" charset="0"/>
                <a:sym typeface="Arial"/>
              </a:rPr>
              <a:t>Gode, vonde og ulovlige berøringer</a:t>
            </a:r>
            <a:endParaRPr dirty="0">
              <a:latin typeface="Oslo Sans Office" panose="02000000000000000000" pitchFamily="2" charset="0"/>
            </a:endParaRPr>
          </a:p>
          <a:p>
            <a:pPr marL="0" marR="0" lvl="0" indent="0" algn="ctr" rtl="0">
              <a:spcBef>
                <a:spcPts val="900"/>
              </a:spcBef>
              <a:spcAft>
                <a:spcPts val="0"/>
              </a:spcAft>
              <a:buNone/>
            </a:pPr>
            <a:endParaRPr sz="1800" dirty="0">
              <a:solidFill>
                <a:schemeClr val="dk1"/>
              </a:solidFill>
              <a:latin typeface="Oslo Sans" panose="02000000000000000000" pitchFamily="2" charset="77"/>
              <a:sym typeface="Arial"/>
            </a:endParaRPr>
          </a:p>
        </p:txBody>
      </p:sp>
      <p:sp>
        <p:nvSpPr>
          <p:cNvPr id="1674" name="Google Shape;1674;p14"/>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3200"/>
              <a:buFont typeface="Arial"/>
              <a:buNone/>
            </a:pPr>
            <a:r>
              <a:rPr lang="no-NO" dirty="0">
                <a:latin typeface="Oslo Sans Office" panose="02000000000000000000" pitchFamily="2" charset="0"/>
              </a:rPr>
              <a:t>5–6 år</a:t>
            </a:r>
            <a:endParaRPr dirty="0">
              <a:latin typeface="Oslo Sans Office" panose="02000000000000000000"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9"/>
        <p:cNvGrpSpPr/>
        <p:nvPr/>
      </p:nvGrpSpPr>
      <p:grpSpPr>
        <a:xfrm>
          <a:off x="0" y="0"/>
          <a:ext cx="0" cy="0"/>
          <a:chOff x="0" y="0"/>
          <a:chExt cx="0" cy="0"/>
        </a:xfrm>
      </p:grpSpPr>
      <p:pic>
        <p:nvPicPr>
          <p:cNvPr id="4" name="Google Shape;1670;p14">
            <a:extLst>
              <a:ext uri="{FF2B5EF4-FFF2-40B4-BE49-F238E27FC236}">
                <a16:creationId xmlns:a16="http://schemas.microsoft.com/office/drawing/2014/main" id="{F661D1E6-B944-862C-EADC-9B0E06590EC9}"/>
              </a:ext>
            </a:extLst>
          </p:cNvPr>
          <p:cNvPicPr preferRelativeResize="0"/>
          <p:nvPr/>
        </p:nvPicPr>
        <p:blipFill rotWithShape="1">
          <a:blip r:embed="rId3">
            <a:alphaModFix/>
          </a:blip>
          <a:srcRect l="1" t="10676" r="-1209" b="10676"/>
          <a:stretch/>
        </p:blipFill>
        <p:spPr>
          <a:xfrm>
            <a:off x="0" y="0"/>
            <a:ext cx="13238215" cy="6858000"/>
          </a:xfrm>
          <a:prstGeom prst="rect">
            <a:avLst/>
          </a:prstGeom>
          <a:noFill/>
          <a:ln>
            <a:noFill/>
          </a:ln>
        </p:spPr>
      </p:pic>
      <p:sp>
        <p:nvSpPr>
          <p:cNvPr id="1680" name="Google Shape;1680;p15"/>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no-NO"/>
              <a:t>09.10.2024</a:t>
            </a:r>
            <a:endParaRPr/>
          </a:p>
        </p:txBody>
      </p:sp>
      <p:sp>
        <p:nvSpPr>
          <p:cNvPr id="1681" name="Google Shape;1681;p15"/>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t>15</a:t>
            </a:fld>
            <a:endParaRPr/>
          </a:p>
        </p:txBody>
      </p:sp>
      <p:sp>
        <p:nvSpPr>
          <p:cNvPr id="1682" name="Google Shape;1682;p15"/>
          <p:cNvSpPr/>
          <p:nvPr/>
        </p:nvSpPr>
        <p:spPr>
          <a:xfrm>
            <a:off x="6873107" y="0"/>
            <a:ext cx="6207761" cy="6859227"/>
          </a:xfrm>
          <a:prstGeom prst="rect">
            <a:avLst/>
          </a:prstGeom>
          <a:solidFill>
            <a:schemeClr val="lt2"/>
          </a:solidFill>
          <a:ln>
            <a:noFill/>
          </a:ln>
        </p:spPr>
        <p:txBody>
          <a:bodyPr spcFirstLastPara="1" wrap="square" lIns="720000" tIns="45700" rIns="720000" bIns="45700" anchor="ctr" anchorCtr="0">
            <a:noAutofit/>
          </a:bodyPr>
          <a:lstStyle/>
          <a:p>
            <a:pPr marL="0" marR="0" lvl="0" indent="0" algn="ctr" rtl="0">
              <a:spcBef>
                <a:spcPts val="0"/>
              </a:spcBef>
              <a:spcAft>
                <a:spcPts val="0"/>
              </a:spcAft>
              <a:buNone/>
            </a:pPr>
            <a:r>
              <a:rPr lang="no-NO" sz="1800" b="1" dirty="0">
                <a:solidFill>
                  <a:schemeClr val="dk1"/>
                </a:solidFill>
                <a:latin typeface="Oslo Sans Office" panose="02000000000000000000" pitchFamily="2" charset="0"/>
                <a:sym typeface="Arial"/>
              </a:rPr>
              <a:t>Eksempel læringsmål:</a:t>
            </a:r>
            <a:endParaRPr dirty="0">
              <a:latin typeface="Oslo Sans Office" panose="02000000000000000000" pitchFamily="2" charset="0"/>
            </a:endParaRPr>
          </a:p>
          <a:p>
            <a:pPr marL="0" marR="0" lvl="0" indent="0" algn="l" rtl="0">
              <a:spcBef>
                <a:spcPts val="0"/>
              </a:spcBef>
              <a:spcAft>
                <a:spcPts val="0"/>
              </a:spcAft>
              <a:buNone/>
            </a:pPr>
            <a:endParaRPr sz="18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Clr>
                <a:schemeClr val="dk1"/>
              </a:buClr>
              <a:buSzPts val="1800"/>
              <a:buFont typeface="Arial"/>
              <a:buChar char="•"/>
            </a:pPr>
            <a:r>
              <a:rPr lang="no-NO" sz="1800" dirty="0">
                <a:solidFill>
                  <a:schemeClr val="dk1"/>
                </a:solidFill>
                <a:latin typeface="Oslo Sans Office" panose="02000000000000000000" pitchFamily="2" charset="0"/>
                <a:sym typeface="Arial"/>
              </a:rPr>
              <a:t>Barna vet forskjell på gode og vonde hemmeligheter</a:t>
            </a:r>
            <a:endParaRPr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o-NO" sz="1800" dirty="0">
                <a:solidFill>
                  <a:schemeClr val="dk1"/>
                </a:solidFill>
                <a:latin typeface="Oslo Sans Office" panose="02000000000000000000" pitchFamily="2" charset="0"/>
                <a:sym typeface="Arial"/>
              </a:rPr>
              <a:t>Barna vet hvem de kan snakke med hvis de trenger hjelp</a:t>
            </a:r>
            <a:endParaRPr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o-NO" sz="1800" dirty="0">
                <a:solidFill>
                  <a:schemeClr val="dk1"/>
                </a:solidFill>
                <a:latin typeface="Oslo Sans Office" panose="02000000000000000000" pitchFamily="2" charset="0"/>
                <a:sym typeface="Arial"/>
              </a:rPr>
              <a:t>Barna har kjennskap til hvordan vi blir til</a:t>
            </a:r>
            <a:endParaRPr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o-NO" sz="1800" dirty="0">
                <a:solidFill>
                  <a:schemeClr val="dk1"/>
                </a:solidFill>
                <a:latin typeface="Oslo Sans Office" panose="02000000000000000000" pitchFamily="2" charset="0"/>
                <a:sym typeface="Arial"/>
              </a:rPr>
              <a:t>Barna vet forskjell på gode og vonde og ulovlige berøringer</a:t>
            </a:r>
            <a:endParaRPr dirty="0">
              <a:latin typeface="Oslo Sans Office" panose="02000000000000000000" pitchFamily="2" charset="0"/>
            </a:endParaRPr>
          </a:p>
        </p:txBody>
      </p:sp>
      <p:sp>
        <p:nvSpPr>
          <p:cNvPr id="1683" name="Google Shape;1683;p15"/>
          <p:cNvSpPr txBox="1">
            <a:spLocks noGrp="1"/>
          </p:cNvSpPr>
          <p:nvPr>
            <p:ph type="title"/>
          </p:nvPr>
        </p:nvSpPr>
        <p:spPr>
          <a:xfrm>
            <a:off x="695326" y="720002"/>
            <a:ext cx="4449880" cy="1299868"/>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3200"/>
              <a:buFont typeface="Arial"/>
              <a:buNone/>
            </a:pPr>
            <a:r>
              <a:rPr lang="no-NO" sz="3200" dirty="0">
                <a:solidFill>
                  <a:schemeClr val="bg1"/>
                </a:solidFill>
                <a:latin typeface="Oslo Sans Office" panose="02000000000000000000" pitchFamily="2" charset="0"/>
              </a:rPr>
              <a:t>5–6 år</a:t>
            </a:r>
            <a:endParaRPr dirty="0">
              <a:solidFill>
                <a:schemeClr val="bg1"/>
              </a:solidFill>
              <a:latin typeface="Oslo Sans Office" panose="02000000000000000000" pitchFamily="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88"/>
        <p:cNvGrpSpPr/>
        <p:nvPr/>
      </p:nvGrpSpPr>
      <p:grpSpPr>
        <a:xfrm>
          <a:off x="0" y="0"/>
          <a:ext cx="0" cy="0"/>
          <a:chOff x="0" y="0"/>
          <a:chExt cx="0" cy="0"/>
        </a:xfrm>
      </p:grpSpPr>
      <p:sp>
        <p:nvSpPr>
          <p:cNvPr id="1690" name="Google Shape;1690;p16"/>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latin typeface="Oslo Sans" panose="02000000000000000000" pitchFamily="2" charset="77"/>
              </a:rPr>
              <a:t>16</a:t>
            </a:fld>
            <a:endParaRPr>
              <a:latin typeface="Oslo Sans" panose="02000000000000000000" pitchFamily="2" charset="77"/>
            </a:endParaRPr>
          </a:p>
        </p:txBody>
      </p:sp>
      <p:sp>
        <p:nvSpPr>
          <p:cNvPr id="1691" name="Google Shape;1691;p16"/>
          <p:cNvSpPr txBox="1"/>
          <p:nvPr/>
        </p:nvSpPr>
        <p:spPr>
          <a:xfrm>
            <a:off x="713740" y="1467493"/>
            <a:ext cx="5096835" cy="353939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no-NO" sz="1600" b="1" dirty="0">
                <a:solidFill>
                  <a:schemeClr val="dk1"/>
                </a:solidFill>
                <a:latin typeface="Oslo Sans Office" panose="02000000000000000000" pitchFamily="2" charset="0"/>
                <a:sym typeface="Arial"/>
              </a:rPr>
              <a:t>Se animasjonsfilm </a:t>
            </a:r>
            <a:r>
              <a:rPr lang="no-NO" sz="1600" dirty="0">
                <a:solidFill>
                  <a:schemeClr val="dk1"/>
                </a:solidFill>
                <a:latin typeface="Oslo Sans Office" panose="02000000000000000000" pitchFamily="2" charset="0"/>
                <a:sym typeface="Arial"/>
              </a:rPr>
              <a:t>fra Jeg vet, bøker, bilder og liknende som utgangspunkt for samtale og refleksjon om temaene. Se veilederhefter </a:t>
            </a:r>
            <a:r>
              <a:rPr lang="no-NO" sz="1600" dirty="0" err="1">
                <a:solidFill>
                  <a:schemeClr val="dk1"/>
                </a:solidFill>
                <a:latin typeface="Oslo Sans Office" panose="02000000000000000000" pitchFamily="2" charset="0"/>
                <a:sym typeface="Arial"/>
              </a:rPr>
              <a:t>jegvet.no</a:t>
            </a:r>
            <a:r>
              <a:rPr lang="nb-NO" sz="1600" dirty="0">
                <a:solidFill>
                  <a:schemeClr val="dk1"/>
                </a:solidFill>
                <a:latin typeface="Oslo Sans Office" panose="02000000000000000000" pitchFamily="2" charset="0"/>
              </a:rPr>
              <a:t>. S</a:t>
            </a:r>
            <a:r>
              <a:rPr lang="no-NO" sz="1600" dirty="0">
                <a:solidFill>
                  <a:schemeClr val="dk1"/>
                </a:solidFill>
                <a:latin typeface="Oslo Sans Office" panose="02000000000000000000" pitchFamily="2" charset="0"/>
                <a:sym typeface="Arial"/>
              </a:rPr>
              <a:t>e ressursbank.</a:t>
            </a:r>
            <a:endParaRPr sz="1600" dirty="0">
              <a:latin typeface="Oslo Sans Office" panose="02000000000000000000" pitchFamily="2" charset="0"/>
            </a:endParaRPr>
          </a:p>
          <a:p>
            <a:pPr marL="285750" marR="0" lvl="0" indent="-285750" algn="l" rtl="0">
              <a:spcBef>
                <a:spcPts val="0"/>
              </a:spcBef>
              <a:spcAft>
                <a:spcPts val="0"/>
              </a:spcAft>
              <a:buFont typeface="Arial" panose="020B0604020202020204" pitchFamily="34" charset="0"/>
              <a:buChar char="•"/>
            </a:pPr>
            <a:endParaRPr sz="16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Font typeface="Arial" panose="020B0604020202020204" pitchFamily="34" charset="0"/>
              <a:buChar char="•"/>
            </a:pPr>
            <a:r>
              <a:rPr lang="no-NO" sz="1600" b="1" dirty="0">
                <a:solidFill>
                  <a:schemeClr val="dk1"/>
                </a:solidFill>
                <a:latin typeface="Oslo Sans Office" panose="02000000000000000000" pitchFamily="2" charset="0"/>
                <a:sym typeface="Arial"/>
              </a:rPr>
              <a:t>Snakke om </a:t>
            </a:r>
            <a:r>
              <a:rPr lang="no-NO" sz="1600" dirty="0">
                <a:solidFill>
                  <a:schemeClr val="dk1"/>
                </a:solidFill>
                <a:latin typeface="Oslo Sans Office" panose="02000000000000000000" pitchFamily="2" charset="0"/>
                <a:sym typeface="Arial"/>
              </a:rPr>
              <a:t>å være glad, trist, sint, lei seg, ensom og redd.</a:t>
            </a:r>
            <a:endParaRPr sz="1600" dirty="0">
              <a:latin typeface="Oslo Sans Office" panose="02000000000000000000" pitchFamily="2" charset="0"/>
            </a:endParaRPr>
          </a:p>
          <a:p>
            <a:pPr marL="285750" marR="0" lvl="0" indent="-285750" algn="l" rtl="0">
              <a:spcBef>
                <a:spcPts val="0"/>
              </a:spcBef>
              <a:spcAft>
                <a:spcPts val="0"/>
              </a:spcAft>
              <a:buFont typeface="Arial" panose="020B0604020202020204" pitchFamily="34" charset="0"/>
              <a:buChar char="•"/>
            </a:pPr>
            <a:endParaRPr sz="1600" b="1" dirty="0">
              <a:solidFill>
                <a:schemeClr val="dk1"/>
              </a:solidFill>
              <a:latin typeface="Oslo Sans Office" panose="02000000000000000000" pitchFamily="2" charset="0"/>
              <a:sym typeface="Arial"/>
            </a:endParaRPr>
          </a:p>
          <a:p>
            <a:pPr marL="285750" marR="0" lvl="0" indent="-285750" algn="l" rtl="0">
              <a:spcBef>
                <a:spcPts val="0"/>
              </a:spcBef>
              <a:spcAft>
                <a:spcPts val="0"/>
              </a:spcAft>
              <a:buFont typeface="Arial" panose="020B0604020202020204" pitchFamily="34" charset="0"/>
              <a:buChar char="•"/>
            </a:pPr>
            <a:r>
              <a:rPr lang="no-NO" sz="1600" b="1" dirty="0">
                <a:solidFill>
                  <a:schemeClr val="dk1"/>
                </a:solidFill>
                <a:latin typeface="Oslo Sans Office" panose="02000000000000000000" pitchFamily="2" charset="0"/>
                <a:sym typeface="Arial"/>
              </a:rPr>
              <a:t>Se og kjenne </a:t>
            </a:r>
            <a:r>
              <a:rPr lang="nb-NO" sz="1600" b="1" dirty="0">
                <a:solidFill>
                  <a:schemeClr val="dk1"/>
                </a:solidFill>
                <a:latin typeface="Oslo Sans Office" panose="02000000000000000000" pitchFamily="2" charset="0"/>
                <a:sym typeface="Arial"/>
              </a:rPr>
              <a:t>etter i</a:t>
            </a:r>
            <a:r>
              <a:rPr lang="no-NO" sz="1600" b="1" dirty="0">
                <a:solidFill>
                  <a:schemeClr val="dk1"/>
                </a:solidFill>
                <a:latin typeface="Oslo Sans Office" panose="02000000000000000000" pitchFamily="2" charset="0"/>
                <a:sym typeface="Arial"/>
              </a:rPr>
              <a:t> kroppen vår</a:t>
            </a:r>
            <a:r>
              <a:rPr lang="no-NO" sz="1600" dirty="0">
                <a:solidFill>
                  <a:schemeClr val="dk1"/>
                </a:solidFill>
                <a:latin typeface="Oslo Sans Office" panose="02000000000000000000" pitchFamily="2" charset="0"/>
                <a:sym typeface="Arial"/>
              </a:rPr>
              <a:t>. Hvor kjennes det når vi er redde? Hva er du redd for? Hva kan du gjøre hvis du er redd for noe? Hva trenger du for å være trygg? Hvordan vi ser ut når vi viser følelser? Bruk speil.</a:t>
            </a:r>
            <a:endParaRPr sz="1600" dirty="0">
              <a:latin typeface="Oslo Sans Office" panose="02000000000000000000" pitchFamily="2" charset="0"/>
            </a:endParaRPr>
          </a:p>
          <a:p>
            <a:pPr marL="285750" marR="0" lvl="0" indent="-285750" algn="l" rtl="0">
              <a:spcBef>
                <a:spcPts val="0"/>
              </a:spcBef>
              <a:spcAft>
                <a:spcPts val="0"/>
              </a:spcAft>
              <a:buFont typeface="Arial" panose="020B0604020202020204" pitchFamily="34" charset="0"/>
              <a:buChar char="•"/>
            </a:pPr>
            <a:endParaRPr sz="1600" dirty="0">
              <a:solidFill>
                <a:schemeClr val="dk1"/>
              </a:solidFill>
              <a:latin typeface="Oslo Sans Office" panose="02000000000000000000" pitchFamily="2" charset="0"/>
              <a:sym typeface="Arial"/>
            </a:endParaRPr>
          </a:p>
        </p:txBody>
      </p:sp>
      <p:sp>
        <p:nvSpPr>
          <p:cNvPr id="3" name="TekstSylinder 2">
            <a:extLst>
              <a:ext uri="{FF2B5EF4-FFF2-40B4-BE49-F238E27FC236}">
                <a16:creationId xmlns:a16="http://schemas.microsoft.com/office/drawing/2014/main" id="{4D75C16E-35A1-A672-B4C1-8B7510E5D78E}"/>
              </a:ext>
            </a:extLst>
          </p:cNvPr>
          <p:cNvSpPr txBox="1"/>
          <p:nvPr/>
        </p:nvSpPr>
        <p:spPr>
          <a:xfrm>
            <a:off x="6563928" y="5730954"/>
            <a:ext cx="5085715" cy="400110"/>
          </a:xfrm>
          <a:prstGeom prst="rect">
            <a:avLst/>
          </a:prstGeom>
          <a:noFill/>
        </p:spPr>
        <p:txBody>
          <a:bodyPr wrap="square">
            <a:spAutoFit/>
          </a:bodyPr>
          <a:lstStyle/>
          <a:p>
            <a:pPr marL="0" marR="0" lvl="0" indent="0" algn="ctr" rtl="0">
              <a:spcBef>
                <a:spcPts val="0"/>
              </a:spcBef>
              <a:spcAft>
                <a:spcPts val="0"/>
              </a:spcAft>
              <a:buNone/>
            </a:pPr>
            <a:r>
              <a:rPr lang="nb-NO" sz="2000" b="1" dirty="0">
                <a:solidFill>
                  <a:schemeClr val="dk1"/>
                </a:solidFill>
                <a:highlight>
                  <a:srgbClr val="F9C66B"/>
                </a:highlight>
                <a:latin typeface="Oslo Sans Office" panose="02000000000000000000" pitchFamily="2" charset="0"/>
                <a:sym typeface="Arial"/>
              </a:rPr>
              <a:t>Gjenta og bygg på </a:t>
            </a:r>
            <a:r>
              <a:rPr lang="nb-NO" sz="2000" dirty="0">
                <a:solidFill>
                  <a:schemeClr val="dk1"/>
                </a:solidFill>
                <a:highlight>
                  <a:srgbClr val="F9C66B"/>
                </a:highlight>
                <a:latin typeface="Oslo Sans Office" panose="02000000000000000000" pitchFamily="2" charset="0"/>
                <a:sym typeface="Arial"/>
              </a:rPr>
              <a:t>temaene over tid. </a:t>
            </a:r>
            <a:endParaRPr lang="nb-NO" sz="2000" dirty="0">
              <a:highlight>
                <a:srgbClr val="F9C66B"/>
              </a:highlight>
              <a:latin typeface="Oslo Sans Office" panose="02000000000000000000" pitchFamily="2" charset="0"/>
            </a:endParaRPr>
          </a:p>
        </p:txBody>
      </p:sp>
      <p:sp>
        <p:nvSpPr>
          <p:cNvPr id="4" name="Google Shape;1633;p10">
            <a:extLst>
              <a:ext uri="{FF2B5EF4-FFF2-40B4-BE49-F238E27FC236}">
                <a16:creationId xmlns:a16="http://schemas.microsoft.com/office/drawing/2014/main" id="{77CA83F7-150F-1F45-D2A2-DF646DD8484B}"/>
              </a:ext>
            </a:extLst>
          </p:cNvPr>
          <p:cNvSpPr txBox="1"/>
          <p:nvPr/>
        </p:nvSpPr>
        <p:spPr>
          <a:xfrm>
            <a:off x="825500" y="488434"/>
            <a:ext cx="717550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200" b="1" dirty="0">
                <a:solidFill>
                  <a:schemeClr val="dk1"/>
                </a:solidFill>
                <a:latin typeface="Oslo Sans Office" panose="02000000000000000000" pitchFamily="2" charset="0"/>
                <a:sym typeface="Arial"/>
              </a:rPr>
              <a:t>Eksempel</a:t>
            </a:r>
            <a:r>
              <a:rPr lang="nb-NO" sz="2200" b="1" dirty="0">
                <a:solidFill>
                  <a:schemeClr val="dk1"/>
                </a:solidFill>
                <a:latin typeface="Oslo Sans Office" panose="02000000000000000000" pitchFamily="2" charset="0"/>
                <a:sym typeface="Arial"/>
              </a:rPr>
              <a:t> </a:t>
            </a:r>
            <a:r>
              <a:rPr lang="no-NO" sz="2200" b="1" dirty="0">
                <a:solidFill>
                  <a:schemeClr val="dk1"/>
                </a:solidFill>
                <a:latin typeface="Oslo Sans Office" panose="02000000000000000000" pitchFamily="2" charset="0"/>
                <a:sym typeface="Arial"/>
              </a:rPr>
              <a:t>aktiviteter:</a:t>
            </a:r>
            <a:endParaRPr dirty="0">
              <a:latin typeface="Oslo Sans Office" panose="02000000000000000000" pitchFamily="2" charset="0"/>
            </a:endParaRPr>
          </a:p>
        </p:txBody>
      </p:sp>
      <p:sp>
        <p:nvSpPr>
          <p:cNvPr id="5" name="TekstSylinder 4">
            <a:extLst>
              <a:ext uri="{FF2B5EF4-FFF2-40B4-BE49-F238E27FC236}">
                <a16:creationId xmlns:a16="http://schemas.microsoft.com/office/drawing/2014/main" id="{628407E9-1F06-6E05-C04D-239EE421B2A6}"/>
              </a:ext>
            </a:extLst>
          </p:cNvPr>
          <p:cNvSpPr txBox="1"/>
          <p:nvPr/>
        </p:nvSpPr>
        <p:spPr>
          <a:xfrm>
            <a:off x="6826102" y="1201479"/>
            <a:ext cx="4561368" cy="4247317"/>
          </a:xfrm>
          <a:prstGeom prst="rect">
            <a:avLst/>
          </a:prstGeom>
          <a:noFill/>
        </p:spPr>
        <p:txBody>
          <a:bodyPr wrap="square" rtlCol="0">
            <a:spAutoFit/>
          </a:bodyPr>
          <a:lstStyle/>
          <a:p>
            <a:pPr marL="285750" marR="0" lvl="0" indent="-285750" algn="l" rtl="0">
              <a:spcBef>
                <a:spcPts val="0"/>
              </a:spcBef>
              <a:spcAft>
                <a:spcPts val="0"/>
              </a:spcAft>
              <a:buFont typeface="Arial" panose="020B0604020202020204" pitchFamily="34" charset="0"/>
              <a:buChar char="•"/>
            </a:pPr>
            <a:r>
              <a:rPr lang="nb-NO" sz="1600" b="1" dirty="0">
                <a:solidFill>
                  <a:schemeClr val="dk1"/>
                </a:solidFill>
                <a:latin typeface="Oslo Sans Office" panose="02000000000000000000" pitchFamily="2" charset="0"/>
                <a:sym typeface="Arial"/>
              </a:rPr>
              <a:t>Snakk om forskjellen på gode og vonde hemmeligheter</a:t>
            </a:r>
            <a:r>
              <a:rPr lang="nb-NO" sz="1600" dirty="0">
                <a:solidFill>
                  <a:schemeClr val="dk1"/>
                </a:solidFill>
                <a:latin typeface="Oslo Sans Office" panose="02000000000000000000" pitchFamily="2" charset="0"/>
                <a:sym typeface="Arial"/>
              </a:rPr>
              <a:t>. Gi eksempler. Hvem kan man forteller hemmeligheter til? </a:t>
            </a:r>
            <a:r>
              <a:rPr lang="nb-NO" sz="1600" b="1" dirty="0">
                <a:solidFill>
                  <a:schemeClr val="dk1"/>
                </a:solidFill>
                <a:latin typeface="Oslo Sans Office" panose="02000000000000000000" pitchFamily="2" charset="0"/>
                <a:sym typeface="Arial"/>
              </a:rPr>
              <a:t>Lære barna å si STOPP! </a:t>
            </a:r>
            <a:r>
              <a:rPr lang="nb-NO" sz="1600" dirty="0">
                <a:solidFill>
                  <a:schemeClr val="dk1"/>
                </a:solidFill>
                <a:latin typeface="Oslo Sans Office" panose="02000000000000000000" pitchFamily="2" charset="0"/>
                <a:sym typeface="Arial"/>
              </a:rPr>
              <a:t>med hånden sin og med ord. Hvem kan du si ifra til hvis du trenger hjelp? Hvilke trygge voksne har du rundt deg? Oppfordre til å si ifra til en trygg voksen, forsøk å finne ut hvem det kan være</a:t>
            </a:r>
            <a:endParaRPr lang="nb-NO" sz="1600" dirty="0">
              <a:latin typeface="Oslo Sans Office" panose="02000000000000000000" pitchFamily="2" charset="0"/>
            </a:endParaRPr>
          </a:p>
          <a:p>
            <a:pPr marL="285750" marR="0" lvl="0" indent="-285750" algn="l" rtl="0">
              <a:spcBef>
                <a:spcPts val="0"/>
              </a:spcBef>
              <a:spcAft>
                <a:spcPts val="0"/>
              </a:spcAft>
              <a:buFont typeface="Arial" panose="020B0604020202020204" pitchFamily="34" charset="0"/>
              <a:buChar char="•"/>
            </a:pPr>
            <a:endParaRPr lang="nb-NO" sz="16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Font typeface="Arial" panose="020B0604020202020204" pitchFamily="34" charset="0"/>
              <a:buChar char="•"/>
            </a:pPr>
            <a:r>
              <a:rPr lang="nb-NO" sz="1600" b="1" i="0" dirty="0">
                <a:solidFill>
                  <a:schemeClr val="dk1"/>
                </a:solidFill>
                <a:latin typeface="Oslo Sans Office" panose="02000000000000000000" pitchFamily="2" charset="0"/>
                <a:sym typeface="Arial"/>
              </a:rPr>
              <a:t>La barna komme med forslag </a:t>
            </a:r>
            <a:r>
              <a:rPr lang="nb-NO" sz="1600" i="0" dirty="0">
                <a:solidFill>
                  <a:schemeClr val="dk1"/>
                </a:solidFill>
                <a:latin typeface="Oslo Sans Office" panose="02000000000000000000" pitchFamily="2" charset="0"/>
                <a:sym typeface="Arial"/>
              </a:rPr>
              <a:t>til gode berøringer og vonde berøringer. </a:t>
            </a:r>
            <a:r>
              <a:rPr lang="nb-NO" sz="1600" dirty="0">
                <a:solidFill>
                  <a:schemeClr val="dk1"/>
                </a:solidFill>
                <a:latin typeface="Oslo Sans Office" panose="02000000000000000000" pitchFamily="2" charset="0"/>
                <a:sym typeface="Arial"/>
              </a:rPr>
              <a:t>Snakk med barna om hvorfor det er viktig å bestemme over egen kropp og hva det betyr. Forklar forskjellen på gode, vonde og ulovlige berøringer.</a:t>
            </a:r>
            <a:endParaRPr lang="nb-NO" sz="1600" dirty="0">
              <a:latin typeface="Oslo Sans Office" panose="02000000000000000000" pitchFamily="2" charset="0"/>
            </a:endParaRPr>
          </a:p>
          <a:p>
            <a:endParaRPr lang="nb-NO"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8"/>
        <p:cNvGrpSpPr/>
        <p:nvPr/>
      </p:nvGrpSpPr>
      <p:grpSpPr>
        <a:xfrm>
          <a:off x="0" y="0"/>
          <a:ext cx="0" cy="0"/>
          <a:chOff x="0" y="0"/>
          <a:chExt cx="0" cy="0"/>
        </a:xfrm>
      </p:grpSpPr>
      <p:sp>
        <p:nvSpPr>
          <p:cNvPr id="1699" name="Google Shape;1699;p17"/>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no-NO">
                <a:latin typeface="Oslo Sans" panose="02000000000000000000" pitchFamily="2" charset="77"/>
              </a:rPr>
              <a:t>09.10.2024</a:t>
            </a:r>
            <a:endParaRPr>
              <a:latin typeface="Oslo Sans" panose="02000000000000000000" pitchFamily="2" charset="77"/>
            </a:endParaRPr>
          </a:p>
        </p:txBody>
      </p:sp>
      <p:sp>
        <p:nvSpPr>
          <p:cNvPr id="1700" name="Google Shape;1700;p17"/>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latin typeface="Oslo Sans" panose="02000000000000000000" pitchFamily="2" charset="77"/>
              </a:rPr>
              <a:t>17</a:t>
            </a:fld>
            <a:endParaRPr>
              <a:latin typeface="Oslo Sans" panose="02000000000000000000" pitchFamily="2" charset="77"/>
            </a:endParaRPr>
          </a:p>
        </p:txBody>
      </p:sp>
      <p:sp>
        <p:nvSpPr>
          <p:cNvPr id="1701" name="Google Shape;1701;p17"/>
          <p:cNvSpPr txBox="1"/>
          <p:nvPr/>
        </p:nvSpPr>
        <p:spPr>
          <a:xfrm>
            <a:off x="2546370" y="2768830"/>
            <a:ext cx="7138370" cy="24929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800" dirty="0">
                <a:solidFill>
                  <a:schemeClr val="dk1"/>
                </a:solidFill>
                <a:latin typeface="Oslo Sans Office" panose="02000000000000000000" pitchFamily="2" charset="0"/>
                <a:sym typeface="Arial"/>
              </a:rPr>
              <a:t>Er planen </a:t>
            </a:r>
            <a:r>
              <a:rPr lang="no-NO" sz="1800" b="1" dirty="0">
                <a:solidFill>
                  <a:schemeClr val="dk1"/>
                </a:solidFill>
                <a:latin typeface="Oslo Sans Office" panose="02000000000000000000" pitchFamily="2" charset="0"/>
                <a:sym typeface="Arial"/>
              </a:rPr>
              <a:t>realistisk og koblet på eksisterende planer</a:t>
            </a:r>
            <a:r>
              <a:rPr lang="no-NO" sz="1800" dirty="0">
                <a:solidFill>
                  <a:schemeClr val="dk1"/>
                </a:solidFill>
                <a:latin typeface="Oslo Sans Office" panose="02000000000000000000" pitchFamily="2" charset="0"/>
                <a:sym typeface="Arial"/>
              </a:rPr>
              <a:t>?</a:t>
            </a:r>
            <a:endParaRPr sz="1800" b="1" dirty="0">
              <a:solidFill>
                <a:schemeClr val="dk1"/>
              </a:solidFill>
              <a:latin typeface="Oslo Sans Office" panose="02000000000000000000" pitchFamily="2" charset="0"/>
              <a:sym typeface="Arial"/>
            </a:endParaRPr>
          </a:p>
          <a:p>
            <a:pPr marL="0" marR="0" lvl="0" indent="0" algn="l" rtl="0">
              <a:spcBef>
                <a:spcPts val="900"/>
              </a:spcBef>
              <a:spcAft>
                <a:spcPts val="0"/>
              </a:spcAft>
              <a:buNone/>
            </a:pPr>
            <a:r>
              <a:rPr lang="no-NO" sz="1800" dirty="0">
                <a:solidFill>
                  <a:schemeClr val="dk1"/>
                </a:solidFill>
                <a:latin typeface="Oslo Sans Office" panose="02000000000000000000" pitchFamily="2" charset="0"/>
                <a:sym typeface="Arial"/>
              </a:rPr>
              <a:t>Følger aktivitetene en </a:t>
            </a:r>
            <a:r>
              <a:rPr lang="no-NO" sz="1800" b="1" dirty="0">
                <a:solidFill>
                  <a:schemeClr val="dk1"/>
                </a:solidFill>
                <a:latin typeface="Oslo Sans Office" panose="02000000000000000000" pitchFamily="2" charset="0"/>
                <a:sym typeface="Arial"/>
              </a:rPr>
              <a:t>plan for progresjon? </a:t>
            </a:r>
            <a:br>
              <a:rPr lang="no-NO" sz="1800" b="1" dirty="0">
                <a:solidFill>
                  <a:schemeClr val="dk1"/>
                </a:solidFill>
                <a:latin typeface="Oslo Sans Office" panose="02000000000000000000" pitchFamily="2" charset="0"/>
                <a:sym typeface="Arial"/>
              </a:rPr>
            </a:br>
            <a:r>
              <a:rPr lang="no-NO" sz="1800" dirty="0">
                <a:solidFill>
                  <a:schemeClr val="dk1"/>
                </a:solidFill>
                <a:latin typeface="Oslo Sans Office" panose="02000000000000000000" pitchFamily="2" charset="0"/>
                <a:sym typeface="Arial"/>
              </a:rPr>
              <a:t>Og hvordan ser summen av aktivitetene ut over tid?</a:t>
            </a:r>
            <a:endParaRPr sz="1800" b="1" dirty="0">
              <a:solidFill>
                <a:schemeClr val="dk1"/>
              </a:solidFill>
              <a:latin typeface="Oslo Sans Office" panose="02000000000000000000" pitchFamily="2" charset="0"/>
              <a:sym typeface="Arial"/>
            </a:endParaRPr>
          </a:p>
          <a:p>
            <a:pPr marL="0" marR="0" lvl="0" indent="0" algn="l" rtl="0">
              <a:spcBef>
                <a:spcPts val="900"/>
              </a:spcBef>
              <a:spcAft>
                <a:spcPts val="0"/>
              </a:spcAft>
              <a:buNone/>
            </a:pPr>
            <a:r>
              <a:rPr lang="no-NO" sz="1800" dirty="0">
                <a:solidFill>
                  <a:schemeClr val="dk1"/>
                </a:solidFill>
                <a:latin typeface="Oslo Sans Office" panose="02000000000000000000" pitchFamily="2" charset="0"/>
                <a:sym typeface="Arial"/>
              </a:rPr>
              <a:t>Er det satt av tid til å </a:t>
            </a:r>
            <a:r>
              <a:rPr lang="no-NO" sz="1800" b="1" dirty="0">
                <a:solidFill>
                  <a:schemeClr val="dk1"/>
                </a:solidFill>
                <a:latin typeface="Oslo Sans Office" panose="02000000000000000000" pitchFamily="2" charset="0"/>
                <a:sym typeface="Arial"/>
              </a:rPr>
              <a:t>øve for å bli trygg? </a:t>
            </a:r>
            <a:br>
              <a:rPr lang="no-NO" sz="1800" b="1" dirty="0">
                <a:solidFill>
                  <a:schemeClr val="dk1"/>
                </a:solidFill>
                <a:latin typeface="Oslo Sans Office" panose="02000000000000000000" pitchFamily="2" charset="0"/>
                <a:sym typeface="Arial"/>
              </a:rPr>
            </a:br>
            <a:r>
              <a:rPr lang="no-NO" sz="1800" dirty="0">
                <a:solidFill>
                  <a:schemeClr val="dk1"/>
                </a:solidFill>
                <a:latin typeface="Oslo Sans Office" panose="02000000000000000000" pitchFamily="2" charset="0"/>
                <a:sym typeface="Arial"/>
              </a:rPr>
              <a:t>Og er det en plan for å gi hverandre støtte og veiledning?</a:t>
            </a:r>
            <a:endParaRPr dirty="0">
              <a:latin typeface="Oslo Sans Office" panose="02000000000000000000" pitchFamily="2" charset="0"/>
            </a:endParaRPr>
          </a:p>
          <a:p>
            <a:pPr marL="0" marR="0" lvl="0" indent="0" algn="l" rtl="0">
              <a:spcBef>
                <a:spcPts val="900"/>
              </a:spcBef>
              <a:spcAft>
                <a:spcPts val="0"/>
              </a:spcAft>
              <a:buNone/>
            </a:pPr>
            <a:r>
              <a:rPr lang="no-NO" sz="1800" dirty="0">
                <a:solidFill>
                  <a:schemeClr val="dk1"/>
                </a:solidFill>
                <a:latin typeface="Oslo Sans Office" panose="02000000000000000000" pitchFamily="2" charset="0"/>
                <a:sym typeface="Arial"/>
              </a:rPr>
              <a:t>Har dere husket å </a:t>
            </a:r>
            <a:r>
              <a:rPr lang="no-NO" sz="1800" b="1" dirty="0">
                <a:solidFill>
                  <a:schemeClr val="dk1"/>
                </a:solidFill>
                <a:latin typeface="Oslo Sans Office" panose="02000000000000000000" pitchFamily="2" charset="0"/>
                <a:sym typeface="Arial"/>
              </a:rPr>
              <a:t>tilrettelegge for små drypp i hverdagen</a:t>
            </a:r>
            <a:r>
              <a:rPr lang="no-NO" sz="1800" dirty="0">
                <a:solidFill>
                  <a:schemeClr val="dk1"/>
                </a:solidFill>
                <a:latin typeface="Oslo Sans Office" panose="02000000000000000000" pitchFamily="2" charset="0"/>
                <a:sym typeface="Arial"/>
              </a:rPr>
              <a:t>?</a:t>
            </a:r>
            <a:endParaRPr dirty="0">
              <a:latin typeface="Oslo Sans Office" panose="02000000000000000000" pitchFamily="2" charset="0"/>
            </a:endParaRPr>
          </a:p>
          <a:p>
            <a:pPr marL="0" marR="0" lvl="0" indent="0" algn="l" rtl="0">
              <a:spcBef>
                <a:spcPts val="900"/>
              </a:spcBef>
              <a:spcAft>
                <a:spcPts val="0"/>
              </a:spcAft>
              <a:buNone/>
            </a:pPr>
            <a:r>
              <a:rPr lang="no-NO" sz="1800" b="1" dirty="0">
                <a:solidFill>
                  <a:schemeClr val="dk1"/>
                </a:solidFill>
                <a:latin typeface="Oslo Sans Office" panose="02000000000000000000" pitchFamily="2" charset="0"/>
                <a:sym typeface="Arial"/>
              </a:rPr>
              <a:t>Når og med hvem skal aktiviteten evalueres?</a:t>
            </a:r>
            <a:endParaRPr dirty="0">
              <a:latin typeface="Oslo Sans Office" panose="02000000000000000000" pitchFamily="2" charset="0"/>
            </a:endParaRPr>
          </a:p>
        </p:txBody>
      </p:sp>
      <p:sp>
        <p:nvSpPr>
          <p:cNvPr id="1702" name="Google Shape;1702;p17"/>
          <p:cNvSpPr txBox="1"/>
          <p:nvPr/>
        </p:nvSpPr>
        <p:spPr>
          <a:xfrm>
            <a:off x="611258" y="1528972"/>
            <a:ext cx="1084081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200" dirty="0">
                <a:solidFill>
                  <a:srgbClr val="000000"/>
                </a:solidFill>
                <a:latin typeface="Oslo Sans Office" panose="02000000000000000000" pitchFamily="2" charset="0"/>
                <a:sym typeface="Arial"/>
              </a:rPr>
              <a:t>Her</a:t>
            </a:r>
            <a:r>
              <a:rPr lang="no-NO" sz="2200" b="0" i="0" u="none" strike="noStrike" dirty="0">
                <a:solidFill>
                  <a:srgbClr val="000000"/>
                </a:solidFill>
                <a:latin typeface="Oslo Sans Office" panose="02000000000000000000" pitchFamily="2" charset="0"/>
                <a:sym typeface="Arial"/>
              </a:rPr>
              <a:t> en sjekkliste for å kvalitetssikre planen.</a:t>
            </a:r>
            <a:endParaRPr sz="2200" dirty="0">
              <a:solidFill>
                <a:schemeClr val="dk1"/>
              </a:solidFill>
              <a:latin typeface="Oslo Sans Office" panose="02000000000000000000" pitchFamily="2" charset="0"/>
              <a:sym typeface="Arial"/>
            </a:endParaRPr>
          </a:p>
        </p:txBody>
      </p:sp>
      <p:sp>
        <p:nvSpPr>
          <p:cNvPr id="1703" name="Google Shape;1703;p17"/>
          <p:cNvSpPr txBox="1">
            <a:spLocks noGrp="1"/>
          </p:cNvSpPr>
          <p:nvPr>
            <p:ph type="title"/>
          </p:nvPr>
        </p:nvSpPr>
        <p:spPr>
          <a:xfrm>
            <a:off x="695326" y="720002"/>
            <a:ext cx="9469438" cy="646436"/>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3200"/>
              <a:buFont typeface="Arial"/>
              <a:buNone/>
            </a:pPr>
            <a:r>
              <a:rPr lang="no-NO" dirty="0">
                <a:latin typeface="Oslo Sans Office" panose="02000000000000000000" pitchFamily="2" charset="0"/>
              </a:rPr>
              <a:t>Er planen vår god?</a:t>
            </a:r>
            <a:endParaRPr dirty="0">
              <a:latin typeface="Oslo Sans Office" panose="02000000000000000000" pitchFamily="2" charset="0"/>
            </a:endParaRPr>
          </a:p>
        </p:txBody>
      </p:sp>
      <p:sp>
        <p:nvSpPr>
          <p:cNvPr id="1704" name="Google Shape;1704;p17"/>
          <p:cNvSpPr/>
          <p:nvPr/>
        </p:nvSpPr>
        <p:spPr>
          <a:xfrm>
            <a:off x="11673435" y="240279"/>
            <a:ext cx="265043" cy="26504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slo Sans" panose="02000000000000000000" pitchFamily="2" charset="77"/>
              <a:sym typeface="Arial"/>
            </a:endParaRPr>
          </a:p>
        </p:txBody>
      </p:sp>
      <p:sp>
        <p:nvSpPr>
          <p:cNvPr id="1705" name="Google Shape;1705;p17"/>
          <p:cNvSpPr txBox="1"/>
          <p:nvPr/>
        </p:nvSpPr>
        <p:spPr>
          <a:xfrm>
            <a:off x="9684740" y="188134"/>
            <a:ext cx="18950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800" dirty="0">
                <a:solidFill>
                  <a:schemeClr val="dk1"/>
                </a:solidFill>
                <a:latin typeface="Oslo Sans Office" panose="02000000000000000000" pitchFamily="2" charset="0"/>
                <a:sym typeface="Arial"/>
              </a:rPr>
              <a:t>Pedagogansvar</a:t>
            </a:r>
            <a:endParaRPr dirty="0">
              <a:latin typeface="Oslo Sans Office" panose="02000000000000000000" pitchFamily="2" charset="0"/>
            </a:endParaRPr>
          </a:p>
        </p:txBody>
      </p:sp>
      <p:pic>
        <p:nvPicPr>
          <p:cNvPr id="1706" name="Google Shape;1706;p17" descr="Et bilde som inneholder mørke, skjermbilde, sort&#10;&#10;Automatisk generert beskrivelse"/>
          <p:cNvPicPr preferRelativeResize="0"/>
          <p:nvPr/>
        </p:nvPicPr>
        <p:blipFill rotWithShape="1">
          <a:blip r:embed="rId3">
            <a:alphaModFix/>
          </a:blip>
          <a:srcRect l="71915" t="56911" r="22775" b="35284"/>
          <a:stretch/>
        </p:blipFill>
        <p:spPr>
          <a:xfrm>
            <a:off x="1954759" y="2690278"/>
            <a:ext cx="535395" cy="442362"/>
          </a:xfrm>
          <a:prstGeom prst="rect">
            <a:avLst/>
          </a:prstGeom>
          <a:noFill/>
          <a:ln>
            <a:noFill/>
          </a:ln>
        </p:spPr>
      </p:pic>
      <p:pic>
        <p:nvPicPr>
          <p:cNvPr id="1707" name="Google Shape;1707;p17" descr="Et bilde som inneholder mørke, skjermbilde, sort&#10;&#10;Automatisk generert beskrivelse"/>
          <p:cNvPicPr preferRelativeResize="0"/>
          <p:nvPr/>
        </p:nvPicPr>
        <p:blipFill rotWithShape="1">
          <a:blip r:embed="rId3">
            <a:alphaModFix/>
          </a:blip>
          <a:srcRect l="71915" t="56911" r="22775" b="35284"/>
          <a:stretch/>
        </p:blipFill>
        <p:spPr>
          <a:xfrm>
            <a:off x="1954759" y="3136329"/>
            <a:ext cx="535395" cy="442362"/>
          </a:xfrm>
          <a:prstGeom prst="rect">
            <a:avLst/>
          </a:prstGeom>
          <a:noFill/>
          <a:ln>
            <a:noFill/>
          </a:ln>
        </p:spPr>
      </p:pic>
      <p:pic>
        <p:nvPicPr>
          <p:cNvPr id="1708" name="Google Shape;1708;p17" descr="Et bilde som inneholder mørke, skjermbilde, sort&#10;&#10;Automatisk generert beskrivelse"/>
          <p:cNvPicPr preferRelativeResize="0"/>
          <p:nvPr/>
        </p:nvPicPr>
        <p:blipFill rotWithShape="1">
          <a:blip r:embed="rId3">
            <a:alphaModFix/>
          </a:blip>
          <a:srcRect l="71915" t="56911" r="22775" b="35284"/>
          <a:stretch/>
        </p:blipFill>
        <p:spPr>
          <a:xfrm>
            <a:off x="1954759" y="3785860"/>
            <a:ext cx="535395" cy="442362"/>
          </a:xfrm>
          <a:prstGeom prst="rect">
            <a:avLst/>
          </a:prstGeom>
          <a:noFill/>
          <a:ln>
            <a:noFill/>
          </a:ln>
        </p:spPr>
      </p:pic>
      <p:pic>
        <p:nvPicPr>
          <p:cNvPr id="1709" name="Google Shape;1709;p17" descr="Et bilde som inneholder mørke, skjermbilde, sort&#10;&#10;Automatisk generert beskrivelse"/>
          <p:cNvPicPr preferRelativeResize="0"/>
          <p:nvPr/>
        </p:nvPicPr>
        <p:blipFill rotWithShape="1">
          <a:blip r:embed="rId3">
            <a:alphaModFix/>
          </a:blip>
          <a:srcRect l="71915" t="56911" r="22775" b="35284"/>
          <a:stretch/>
        </p:blipFill>
        <p:spPr>
          <a:xfrm>
            <a:off x="1954759" y="4413089"/>
            <a:ext cx="535395" cy="442362"/>
          </a:xfrm>
          <a:prstGeom prst="rect">
            <a:avLst/>
          </a:prstGeom>
          <a:noFill/>
          <a:ln>
            <a:noFill/>
          </a:ln>
        </p:spPr>
      </p:pic>
      <p:pic>
        <p:nvPicPr>
          <p:cNvPr id="1710" name="Google Shape;1710;p17" descr="Et bilde som inneholder mørke, skjermbilde, sort&#10;&#10;Automatisk generert beskrivelse"/>
          <p:cNvPicPr preferRelativeResize="0"/>
          <p:nvPr/>
        </p:nvPicPr>
        <p:blipFill rotWithShape="1">
          <a:blip r:embed="rId3">
            <a:alphaModFix/>
          </a:blip>
          <a:srcRect l="71915" t="56911" r="22775" b="35284"/>
          <a:stretch/>
        </p:blipFill>
        <p:spPr>
          <a:xfrm>
            <a:off x="1954759" y="4799633"/>
            <a:ext cx="535395" cy="442362"/>
          </a:xfrm>
          <a:prstGeom prst="rect">
            <a:avLst/>
          </a:prstGeom>
          <a:noFill/>
          <a:ln>
            <a:noFill/>
          </a:ln>
        </p:spPr>
      </p:pic>
      <p:pic>
        <p:nvPicPr>
          <p:cNvPr id="2" name="Google Shape;1563;p4" descr="Et bilde som inneholder mørke, sort, måne, natt&#10;&#10;Automatisk generert beskrivelse">
            <a:extLst>
              <a:ext uri="{FF2B5EF4-FFF2-40B4-BE49-F238E27FC236}">
                <a16:creationId xmlns:a16="http://schemas.microsoft.com/office/drawing/2014/main" id="{39044D35-CC1C-3D7D-3146-FC0E7AEA9D3E}"/>
              </a:ext>
            </a:extLst>
          </p:cNvPr>
          <p:cNvPicPr preferRelativeResize="0"/>
          <p:nvPr/>
        </p:nvPicPr>
        <p:blipFill rotWithShape="1">
          <a:blip r:embed="rId4">
            <a:alphaModFix/>
          </a:blip>
          <a:srcRect l="52757" t="46092" r="42868" b="46315"/>
          <a:stretch/>
        </p:blipFill>
        <p:spPr>
          <a:xfrm rot="9965525" flipH="1">
            <a:off x="891880" y="2281602"/>
            <a:ext cx="637534" cy="7859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15"/>
        <p:cNvGrpSpPr/>
        <p:nvPr/>
      </p:nvGrpSpPr>
      <p:grpSpPr>
        <a:xfrm>
          <a:off x="0" y="0"/>
          <a:ext cx="0" cy="0"/>
          <a:chOff x="0" y="0"/>
          <a:chExt cx="0" cy="0"/>
        </a:xfrm>
      </p:grpSpPr>
      <p:sp>
        <p:nvSpPr>
          <p:cNvPr id="1716" name="Google Shape;1716;p18"/>
          <p:cNvSpPr txBox="1">
            <a:spLocks noGrp="1"/>
          </p:cNvSpPr>
          <p:nvPr>
            <p:ph type="dt" idx="10"/>
          </p:nvPr>
        </p:nvSpPr>
        <p:spPr>
          <a:xfrm>
            <a:off x="10156825" y="6292352"/>
            <a:ext cx="133985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no-NO"/>
              <a:t>09.10.2024</a:t>
            </a:r>
            <a:endParaRPr/>
          </a:p>
        </p:txBody>
      </p:sp>
      <p:sp>
        <p:nvSpPr>
          <p:cNvPr id="1717" name="Google Shape;1717;p18"/>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t>18</a:t>
            </a:fld>
            <a:endParaRPr/>
          </a:p>
        </p:txBody>
      </p:sp>
      <p:sp>
        <p:nvSpPr>
          <p:cNvPr id="1718" name="Google Shape;1718;p18"/>
          <p:cNvSpPr txBox="1"/>
          <p:nvPr/>
        </p:nvSpPr>
        <p:spPr>
          <a:xfrm>
            <a:off x="2089150" y="2946400"/>
            <a:ext cx="70739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3200" dirty="0">
                <a:solidFill>
                  <a:schemeClr val="dk1"/>
                </a:solidFill>
                <a:latin typeface="Oslo Sans Office" panose="02000000000000000000" pitchFamily="2" charset="0"/>
                <a:sym typeface="Arial"/>
              </a:rPr>
              <a:t>Lykke til med gjennomføring!</a:t>
            </a:r>
            <a:endParaRPr dirty="0">
              <a:latin typeface="Oslo Sans Office" panose="02000000000000000000" pitchFamily="2" charset="0"/>
            </a:endParaRPr>
          </a:p>
        </p:txBody>
      </p:sp>
      <p:pic>
        <p:nvPicPr>
          <p:cNvPr id="2" name="Bilde 1" descr="Et bilde som inneholder hjerte, mørke&#10;&#10;Automatisk generert beskrivelse">
            <a:extLst>
              <a:ext uri="{FF2B5EF4-FFF2-40B4-BE49-F238E27FC236}">
                <a16:creationId xmlns:a16="http://schemas.microsoft.com/office/drawing/2014/main" id="{2EDFF6B9-2AFA-626E-9F1D-EECCF7586D6A}"/>
              </a:ext>
            </a:extLst>
          </p:cNvPr>
          <p:cNvPicPr>
            <a:picLocks noChangeAspect="1"/>
          </p:cNvPicPr>
          <p:nvPr/>
        </p:nvPicPr>
        <p:blipFill rotWithShape="1">
          <a:blip r:embed="rId3">
            <a:extLst>
              <a:ext uri="{28A0092B-C50C-407E-A947-70E740481C1C}">
                <a14:useLocalDpi xmlns:a14="http://schemas.microsoft.com/office/drawing/2010/main" val="0"/>
              </a:ext>
            </a:extLst>
          </a:blip>
          <a:srcRect l="38814" t="30004" r="39181" b="28013"/>
          <a:stretch/>
        </p:blipFill>
        <p:spPr>
          <a:xfrm>
            <a:off x="8204145" y="2123559"/>
            <a:ext cx="1710370" cy="183550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A29D98E-2494-6869-7B4B-2D052D8275DD}"/>
              </a:ext>
            </a:extLst>
          </p:cNvPr>
          <p:cNvSpPr/>
          <p:nvPr/>
        </p:nvSpPr>
        <p:spPr>
          <a:xfrm>
            <a:off x="9401175" y="6000750"/>
            <a:ext cx="2790825"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6CBA96E7-B86C-6C37-5781-C74224E1B948}"/>
              </a:ext>
            </a:extLst>
          </p:cNvPr>
          <p:cNvSpPr>
            <a:spLocks noGrp="1"/>
          </p:cNvSpPr>
          <p:nvPr>
            <p:ph type="title"/>
          </p:nvPr>
        </p:nvSpPr>
        <p:spPr>
          <a:xfrm>
            <a:off x="738187" y="1737529"/>
            <a:ext cx="10801349" cy="1311999"/>
          </a:xfrm>
        </p:spPr>
        <p:txBody>
          <a:bodyPr>
            <a:noAutofit/>
          </a:bodyPr>
          <a:lstStyle/>
          <a:p>
            <a:pPr algn="ctr"/>
            <a:r>
              <a:rPr lang="nb-NO" sz="1800" dirty="0">
                <a:latin typeface="Oslo Sans Office" panose="02000000000000000000" pitchFamily="2" charset="0"/>
              </a:rPr>
              <a:t>Utviklet av</a:t>
            </a:r>
            <a:br>
              <a:rPr lang="nb-NO" sz="2400" dirty="0">
                <a:latin typeface="Oslo Sans Office" panose="02000000000000000000" pitchFamily="2" charset="0"/>
              </a:rPr>
            </a:br>
            <a:br>
              <a:rPr lang="nb-NO" dirty="0">
                <a:latin typeface="Oslo Sans Office" panose="02000000000000000000" pitchFamily="2" charset="0"/>
              </a:rPr>
            </a:br>
            <a:r>
              <a:rPr lang="nb-NO" sz="2800" b="1" dirty="0">
                <a:latin typeface="Oslo Sans Office" panose="02000000000000000000" pitchFamily="2" charset="0"/>
              </a:rPr>
              <a:t>Bydel Gamle Oslo og Utdanningsetaten</a:t>
            </a:r>
            <a:endParaRPr lang="nb-NO" sz="2800" dirty="0">
              <a:latin typeface="Oslo Sans Office" panose="02000000000000000000" pitchFamily="2" charset="0"/>
            </a:endParaRPr>
          </a:p>
        </p:txBody>
      </p:sp>
      <p:sp>
        <p:nvSpPr>
          <p:cNvPr id="6" name="Tittel 1">
            <a:extLst>
              <a:ext uri="{FF2B5EF4-FFF2-40B4-BE49-F238E27FC236}">
                <a16:creationId xmlns:a16="http://schemas.microsoft.com/office/drawing/2014/main" id="{7BC63C58-8669-6B5A-9754-EA0DC1E3705E}"/>
              </a:ext>
            </a:extLst>
          </p:cNvPr>
          <p:cNvSpPr txBox="1">
            <a:spLocks/>
          </p:cNvSpPr>
          <p:nvPr/>
        </p:nvSpPr>
        <p:spPr>
          <a:xfrm>
            <a:off x="4557712" y="4203795"/>
            <a:ext cx="3076575" cy="354013"/>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Oslo Sans Office" panose="02000000000000000000" pitchFamily="2" charset="0"/>
                <a:ea typeface="+mj-ea"/>
                <a:cs typeface="+mj-cs"/>
              </a:rPr>
              <a:t>I samarbeid med</a:t>
            </a:r>
          </a:p>
        </p:txBody>
      </p:sp>
      <p:pic>
        <p:nvPicPr>
          <p:cNvPr id="8" name="Bilde 7" descr="Et bilde som inneholder Grafikk, Font, grafisk design, logo&#10;&#10;Automatisk generert beskrivelse">
            <a:extLst>
              <a:ext uri="{FF2B5EF4-FFF2-40B4-BE49-F238E27FC236}">
                <a16:creationId xmlns:a16="http://schemas.microsoft.com/office/drawing/2014/main" id="{2A8E5328-C848-3AD9-6891-B917EB226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950" y="4986444"/>
            <a:ext cx="2443586" cy="680020"/>
          </a:xfrm>
          <a:prstGeom prst="rect">
            <a:avLst/>
          </a:prstGeom>
        </p:spPr>
      </p:pic>
      <p:sp>
        <p:nvSpPr>
          <p:cNvPr id="4" name="Tittel 1">
            <a:extLst>
              <a:ext uri="{FF2B5EF4-FFF2-40B4-BE49-F238E27FC236}">
                <a16:creationId xmlns:a16="http://schemas.microsoft.com/office/drawing/2014/main" id="{67DE4322-4EA1-E086-AE86-54269E45F83B}"/>
              </a:ext>
            </a:extLst>
          </p:cNvPr>
          <p:cNvSpPr txBox="1">
            <a:spLocks/>
          </p:cNvSpPr>
          <p:nvPr/>
        </p:nvSpPr>
        <p:spPr>
          <a:xfrm>
            <a:off x="7355288" y="5078737"/>
            <a:ext cx="3238499" cy="4954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Oslo Sans Office" panose="02000000000000000000" pitchFamily="2" charset="0"/>
                <a:ea typeface="+mj-ea"/>
                <a:cs typeface="+mj-cs"/>
              </a:rPr>
              <a:t>Områdesatsingene i Oslo </a:t>
            </a:r>
            <a:br>
              <a:rPr kumimoji="0" lang="nb-NO" sz="1400" b="0" i="0" u="none" strike="noStrike" kern="1200" cap="none" spc="0" normalizeH="0" baseline="0" noProof="0" dirty="0">
                <a:ln>
                  <a:noFill/>
                </a:ln>
                <a:solidFill>
                  <a:prstClr val="black"/>
                </a:solidFill>
                <a:effectLst/>
                <a:uLnTx/>
                <a:uFillTx/>
                <a:latin typeface="Oslo Sans Office" panose="02000000000000000000" pitchFamily="2" charset="0"/>
                <a:ea typeface="+mj-ea"/>
                <a:cs typeface="+mj-cs"/>
              </a:rPr>
            </a:br>
            <a:r>
              <a:rPr kumimoji="0" lang="nb-NO" sz="1400" b="0" i="0" u="none" strike="noStrike" kern="1200" cap="none" spc="0" normalizeH="0" baseline="0" noProof="0" dirty="0">
                <a:ln>
                  <a:noFill/>
                </a:ln>
                <a:solidFill>
                  <a:prstClr val="black"/>
                </a:solidFill>
                <a:effectLst/>
                <a:uLnTx/>
                <a:uFillTx/>
                <a:latin typeface="Oslo Sans Office" panose="02000000000000000000" pitchFamily="2" charset="0"/>
                <a:ea typeface="+mj-ea"/>
                <a:cs typeface="+mj-cs"/>
              </a:rPr>
              <a:t>Delprogram oppvekst og utdanning</a:t>
            </a:r>
          </a:p>
        </p:txBody>
      </p:sp>
    </p:spTree>
    <p:extLst>
      <p:ext uri="{BB962C8B-B14F-4D97-AF65-F5344CB8AC3E}">
        <p14:creationId xmlns:p14="http://schemas.microsoft.com/office/powerpoint/2010/main" val="2680494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2"/>
          <p:cNvSpPr/>
          <p:nvPr/>
        </p:nvSpPr>
        <p:spPr>
          <a:xfrm>
            <a:off x="1210322" y="1331049"/>
            <a:ext cx="4060800" cy="4060800"/>
          </a:xfrm>
          <a:prstGeom prst="ellipse">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no-NO" sz="2800" b="0" i="0" u="none" strike="noStrike" cap="none" dirty="0">
                <a:solidFill>
                  <a:schemeClr val="dk1"/>
                </a:solidFill>
                <a:latin typeface="Oslo Sans Office" panose="02000000000000000000" pitchFamily="2" charset="0"/>
                <a:sym typeface="Arial"/>
              </a:rPr>
              <a:t>Hei, leder </a:t>
            </a:r>
            <a:endParaRPr dirty="0">
              <a:latin typeface="Oslo Sans Office" panose="02000000000000000000" pitchFamily="2" charset="0"/>
            </a:endParaRPr>
          </a:p>
          <a:p>
            <a:pPr marL="0" marR="0" lvl="0" indent="0" algn="ctr" rtl="0">
              <a:spcBef>
                <a:spcPts val="0"/>
              </a:spcBef>
              <a:spcAft>
                <a:spcPts val="0"/>
              </a:spcAft>
              <a:buNone/>
            </a:pPr>
            <a:r>
              <a:rPr lang="no-NO" sz="2800" b="0" i="0" u="none" strike="noStrike" cap="none" dirty="0">
                <a:solidFill>
                  <a:schemeClr val="dk1"/>
                </a:solidFill>
                <a:latin typeface="Oslo Sans Office" panose="02000000000000000000" pitchFamily="2" charset="0"/>
                <a:sym typeface="Arial"/>
              </a:rPr>
              <a:t>og pedagogisk leder!</a:t>
            </a:r>
            <a:endParaRPr dirty="0">
              <a:latin typeface="Oslo Sans Office" panose="02000000000000000000" pitchFamily="2" charset="0"/>
            </a:endParaRPr>
          </a:p>
        </p:txBody>
      </p:sp>
      <p:sp>
        <p:nvSpPr>
          <p:cNvPr id="1533" name="Google Shape;1533;p2"/>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latin typeface="Oslo Sans" panose="02000000000000000000" pitchFamily="2" charset="77"/>
              </a:rPr>
              <a:t>2</a:t>
            </a:fld>
            <a:endParaRPr>
              <a:latin typeface="Oslo Sans" panose="02000000000000000000" pitchFamily="2" charset="77"/>
            </a:endParaRPr>
          </a:p>
        </p:txBody>
      </p:sp>
      <p:sp>
        <p:nvSpPr>
          <p:cNvPr id="1534" name="Google Shape;1534;p2"/>
          <p:cNvSpPr txBox="1"/>
          <p:nvPr/>
        </p:nvSpPr>
        <p:spPr>
          <a:xfrm>
            <a:off x="6096000" y="1824714"/>
            <a:ext cx="5053978" cy="25391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800" b="1" i="0" u="none" strike="noStrike" cap="none" dirty="0">
                <a:solidFill>
                  <a:schemeClr val="dk1"/>
                </a:solidFill>
                <a:latin typeface="Oslo Sans Office" panose="02000000000000000000" pitchFamily="2" charset="0"/>
                <a:sym typeface="Arial"/>
              </a:rPr>
              <a:t>I denne delen finner dere følgende støttemateriell: </a:t>
            </a:r>
            <a:endParaRPr sz="1800" dirty="0">
              <a:latin typeface="Oslo Sans Office" panose="02000000000000000000" pitchFamily="2" charset="0"/>
            </a:endParaRPr>
          </a:p>
          <a:p>
            <a:pPr marL="0" marR="0" lvl="0" indent="0" algn="l" rtl="0">
              <a:spcBef>
                <a:spcPts val="0"/>
              </a:spcBef>
              <a:spcAft>
                <a:spcPts val="0"/>
              </a:spcAft>
              <a:buNone/>
            </a:pPr>
            <a:endParaRPr sz="1800" b="1" dirty="0">
              <a:solidFill>
                <a:schemeClr val="dk1"/>
              </a:solidFill>
              <a:latin typeface="Oslo Sans Office" panose="02000000000000000000" pitchFamily="2" charset="0"/>
              <a:sym typeface="Arial"/>
            </a:endParaRPr>
          </a:p>
          <a:p>
            <a:pPr marL="285750" marR="0" lvl="0" indent="-285750" algn="l" rtl="0">
              <a:spcBef>
                <a:spcPts val="0"/>
              </a:spcBef>
              <a:spcAft>
                <a:spcPts val="0"/>
              </a:spcAft>
              <a:buClr>
                <a:schemeClr val="dk1"/>
              </a:buClr>
              <a:buSzPts val="1800"/>
              <a:buFont typeface="Arial"/>
              <a:buChar char="•"/>
            </a:pPr>
            <a:r>
              <a:rPr lang="no-NO" sz="1800" dirty="0">
                <a:solidFill>
                  <a:schemeClr val="dk1"/>
                </a:solidFill>
                <a:latin typeface="Oslo Sans Office" panose="02000000000000000000" pitchFamily="2" charset="0"/>
                <a:sym typeface="Arial"/>
              </a:rPr>
              <a:t>Plan for gjennomføring</a:t>
            </a:r>
            <a:endParaRPr sz="1800"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o-NO" sz="1800" dirty="0">
                <a:solidFill>
                  <a:schemeClr val="dk1"/>
                </a:solidFill>
                <a:latin typeface="Oslo Sans Office" panose="02000000000000000000" pitchFamily="2" charset="0"/>
                <a:sym typeface="Arial"/>
              </a:rPr>
              <a:t>Tips og triks til hvordan lykkes med gjennomføring</a:t>
            </a:r>
            <a:endParaRPr sz="1800"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o-NO" sz="1800" dirty="0">
                <a:solidFill>
                  <a:schemeClr val="dk1"/>
                </a:solidFill>
                <a:latin typeface="Oslo Sans Office" panose="02000000000000000000" pitchFamily="2" charset="0"/>
                <a:sym typeface="Arial"/>
              </a:rPr>
              <a:t>Forslag til tema, læringsmål og aktiviteter for barnehage</a:t>
            </a:r>
            <a:endParaRPr sz="1800" dirty="0">
              <a:latin typeface="Oslo Sans Office" panose="02000000000000000000" pitchFamily="2" charset="0"/>
            </a:endParaRPr>
          </a:p>
        </p:txBody>
      </p:sp>
      <p:pic>
        <p:nvPicPr>
          <p:cNvPr id="1026" name="Picture 2" descr="Et bilde som inneholder logo, Font, Grafikk, skjermbilde&#10;&#10;Automatisk generert beskrivelse">
            <a:extLst>
              <a:ext uri="{FF2B5EF4-FFF2-40B4-BE49-F238E27FC236}">
                <a16:creationId xmlns:a16="http://schemas.microsoft.com/office/drawing/2014/main" id="{02840D66-F636-14EA-85B8-5C9C9611A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340" y="3602278"/>
            <a:ext cx="5431465" cy="3055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3"/>
          <p:cNvSpPr/>
          <p:nvPr/>
        </p:nvSpPr>
        <p:spPr>
          <a:xfrm>
            <a:off x="5976256" y="-252247"/>
            <a:ext cx="6215743" cy="711024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slo Sans" panose="02000000000000000000" pitchFamily="2" charset="77"/>
              <a:sym typeface="Arial"/>
            </a:endParaRPr>
          </a:p>
        </p:txBody>
      </p:sp>
      <p:sp>
        <p:nvSpPr>
          <p:cNvPr id="1542" name="Google Shape;1542;p3"/>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latin typeface="Oslo Sans" panose="02000000000000000000" pitchFamily="2" charset="77"/>
              </a:rPr>
              <a:t>3</a:t>
            </a:fld>
            <a:endParaRPr>
              <a:latin typeface="Oslo Sans" panose="02000000000000000000" pitchFamily="2" charset="77"/>
            </a:endParaRPr>
          </a:p>
        </p:txBody>
      </p:sp>
      <p:sp>
        <p:nvSpPr>
          <p:cNvPr id="1543" name="Google Shape;1543;p3"/>
          <p:cNvSpPr txBox="1"/>
          <p:nvPr/>
        </p:nvSpPr>
        <p:spPr>
          <a:xfrm>
            <a:off x="687387" y="1225105"/>
            <a:ext cx="9469438" cy="756339"/>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3200"/>
              <a:buFont typeface="Arial"/>
              <a:buNone/>
            </a:pPr>
            <a:r>
              <a:rPr lang="no-NO" sz="3200" b="0" i="0" dirty="0">
                <a:solidFill>
                  <a:schemeClr val="dk1"/>
                </a:solidFill>
                <a:latin typeface="Oslo Sans Office" panose="02000000000000000000" pitchFamily="2" charset="0"/>
                <a:sym typeface="Arial"/>
              </a:rPr>
              <a:t>Plan for gjennomføring</a:t>
            </a:r>
            <a:endParaRPr dirty="0">
              <a:latin typeface="Oslo Sans Office" panose="02000000000000000000" pitchFamily="2" charset="0"/>
            </a:endParaRPr>
          </a:p>
        </p:txBody>
      </p:sp>
      <p:sp>
        <p:nvSpPr>
          <p:cNvPr id="1544" name="Google Shape;1544;p3"/>
          <p:cNvSpPr txBox="1"/>
          <p:nvPr/>
        </p:nvSpPr>
        <p:spPr>
          <a:xfrm>
            <a:off x="6853121" y="1546608"/>
            <a:ext cx="4097247" cy="3393196"/>
          </a:xfrm>
          <a:prstGeom prst="rect">
            <a:avLst/>
          </a:prstGeom>
          <a:noFill/>
          <a:ln>
            <a:noFill/>
          </a:ln>
        </p:spPr>
        <p:txBody>
          <a:bodyPr spcFirstLastPara="1" wrap="square" lIns="91425" tIns="45700" rIns="91425" bIns="45700" anchor="t" anchorCtr="0">
            <a:spAutoFit/>
          </a:bodyPr>
          <a:lstStyle/>
          <a:p>
            <a:pPr lvl="2"/>
            <a:r>
              <a:rPr lang="no-NO" sz="1800" b="1" dirty="0">
                <a:solidFill>
                  <a:schemeClr val="dk1"/>
                </a:solidFill>
                <a:latin typeface="Oslo Sans Office" panose="02000000000000000000" pitchFamily="2" charset="0"/>
                <a:sym typeface="Arial"/>
              </a:rPr>
              <a:t>Når dere skal planlegge en aktivitet burde dere definere:</a:t>
            </a:r>
            <a:endParaRPr sz="1800" dirty="0">
              <a:latin typeface="Oslo Sans Office" panose="02000000000000000000" pitchFamily="2" charset="0"/>
            </a:endParaRPr>
          </a:p>
          <a:p>
            <a:pPr marL="285750" lvl="2" indent="-285750">
              <a:spcBef>
                <a:spcPts val="900"/>
              </a:spcBef>
              <a:buClr>
                <a:schemeClr val="dk1"/>
              </a:buClr>
              <a:buSzPts val="1800"/>
              <a:buFont typeface="Arial" panose="020B0604020202020204" pitchFamily="34" charset="0"/>
              <a:buChar char="•"/>
            </a:pPr>
            <a:r>
              <a:rPr lang="no-NO" sz="1800" dirty="0">
                <a:solidFill>
                  <a:schemeClr val="dk1"/>
                </a:solidFill>
                <a:latin typeface="Oslo Sans Office" panose="02000000000000000000" pitchFamily="2" charset="0"/>
                <a:sym typeface="Arial"/>
              </a:rPr>
              <a:t>Tema</a:t>
            </a:r>
            <a:endParaRPr sz="1800" dirty="0">
              <a:latin typeface="Oslo Sans Office" panose="02000000000000000000" pitchFamily="2" charset="0"/>
            </a:endParaRPr>
          </a:p>
          <a:p>
            <a:pPr marL="285750" lvl="2" indent="-285750">
              <a:spcBef>
                <a:spcPts val="900"/>
              </a:spcBef>
              <a:buClr>
                <a:schemeClr val="dk1"/>
              </a:buClr>
              <a:buSzPts val="1800"/>
              <a:buFont typeface="Arial" panose="020B0604020202020204" pitchFamily="34" charset="0"/>
              <a:buChar char="•"/>
            </a:pPr>
            <a:r>
              <a:rPr lang="no-NO" sz="1800" dirty="0">
                <a:solidFill>
                  <a:schemeClr val="dk1"/>
                </a:solidFill>
                <a:latin typeface="Oslo Sans Office" panose="02000000000000000000" pitchFamily="2" charset="0"/>
                <a:sym typeface="Arial"/>
              </a:rPr>
              <a:t>Alderstrinn/gruppe</a:t>
            </a:r>
            <a:endParaRPr sz="1800" dirty="0">
              <a:latin typeface="Oslo Sans Office" panose="02000000000000000000" pitchFamily="2" charset="0"/>
            </a:endParaRPr>
          </a:p>
          <a:p>
            <a:pPr marL="285750" lvl="2" indent="-285750">
              <a:spcBef>
                <a:spcPts val="900"/>
              </a:spcBef>
              <a:buClr>
                <a:schemeClr val="dk1"/>
              </a:buClr>
              <a:buSzPts val="1800"/>
              <a:buFont typeface="Arial" panose="020B0604020202020204" pitchFamily="34" charset="0"/>
              <a:buChar char="•"/>
            </a:pPr>
            <a:r>
              <a:rPr lang="no-NO" sz="1800" dirty="0">
                <a:solidFill>
                  <a:schemeClr val="dk1"/>
                </a:solidFill>
                <a:latin typeface="Oslo Sans Office" panose="02000000000000000000" pitchFamily="2" charset="0"/>
                <a:sym typeface="Arial"/>
              </a:rPr>
              <a:t>Læringsmål</a:t>
            </a:r>
            <a:endParaRPr sz="1800" dirty="0">
              <a:latin typeface="Oslo Sans Office" panose="02000000000000000000" pitchFamily="2" charset="0"/>
            </a:endParaRPr>
          </a:p>
          <a:p>
            <a:pPr marL="285750" lvl="2" indent="-285750">
              <a:spcBef>
                <a:spcPts val="900"/>
              </a:spcBef>
              <a:buClr>
                <a:schemeClr val="dk1"/>
              </a:buClr>
              <a:buSzPts val="1800"/>
              <a:buFont typeface="Arial" panose="020B0604020202020204" pitchFamily="34" charset="0"/>
              <a:buChar char="•"/>
            </a:pPr>
            <a:r>
              <a:rPr lang="no-NO" sz="1800" dirty="0">
                <a:solidFill>
                  <a:schemeClr val="dk1"/>
                </a:solidFill>
                <a:latin typeface="Oslo Sans Office" panose="02000000000000000000" pitchFamily="2" charset="0"/>
                <a:sym typeface="Arial"/>
              </a:rPr>
              <a:t>Aktiviteter</a:t>
            </a:r>
            <a:endParaRPr sz="1800" dirty="0">
              <a:latin typeface="Oslo Sans Office" panose="02000000000000000000" pitchFamily="2" charset="0"/>
            </a:endParaRPr>
          </a:p>
          <a:p>
            <a:pPr marL="285750" lvl="2" indent="-285750">
              <a:spcBef>
                <a:spcPts val="900"/>
              </a:spcBef>
              <a:buClr>
                <a:schemeClr val="dk1"/>
              </a:buClr>
              <a:buSzPts val="1800"/>
              <a:buFont typeface="Arial" panose="020B0604020202020204" pitchFamily="34" charset="0"/>
              <a:buChar char="•"/>
            </a:pPr>
            <a:r>
              <a:rPr lang="no-NO" sz="1800" dirty="0">
                <a:solidFill>
                  <a:schemeClr val="dk1"/>
                </a:solidFill>
                <a:latin typeface="Oslo Sans Office" panose="02000000000000000000" pitchFamily="2" charset="0"/>
                <a:sym typeface="Arial"/>
              </a:rPr>
              <a:t>Ansvar</a:t>
            </a:r>
            <a:endParaRPr sz="1800" dirty="0">
              <a:latin typeface="Oslo Sans Office" panose="02000000000000000000" pitchFamily="2" charset="0"/>
            </a:endParaRPr>
          </a:p>
          <a:p>
            <a:pPr marL="285750" lvl="2" indent="-285750">
              <a:spcBef>
                <a:spcPts val="900"/>
              </a:spcBef>
              <a:buClr>
                <a:schemeClr val="dk1"/>
              </a:buClr>
              <a:buSzPts val="1800"/>
              <a:buFont typeface="Arial" panose="020B0604020202020204" pitchFamily="34" charset="0"/>
              <a:buChar char="•"/>
            </a:pPr>
            <a:r>
              <a:rPr lang="no-NO" sz="1800" dirty="0">
                <a:solidFill>
                  <a:schemeClr val="dk1"/>
                </a:solidFill>
                <a:latin typeface="Oslo Sans Office" panose="02000000000000000000" pitchFamily="2" charset="0"/>
                <a:sym typeface="Arial"/>
              </a:rPr>
              <a:t>Når det skal skje</a:t>
            </a:r>
            <a:endParaRPr sz="1800" dirty="0">
              <a:latin typeface="Oslo Sans Office" panose="02000000000000000000" pitchFamily="2" charset="0"/>
            </a:endParaRPr>
          </a:p>
          <a:p>
            <a:pPr marL="285750" lvl="2" indent="-285750">
              <a:spcBef>
                <a:spcPts val="900"/>
              </a:spcBef>
              <a:buClr>
                <a:schemeClr val="dk1"/>
              </a:buClr>
              <a:buSzPts val="1800"/>
              <a:buFont typeface="Arial" panose="020B0604020202020204" pitchFamily="34" charset="0"/>
              <a:buChar char="•"/>
            </a:pPr>
            <a:r>
              <a:rPr lang="no-NO" sz="1800" dirty="0">
                <a:solidFill>
                  <a:schemeClr val="dk1"/>
                </a:solidFill>
                <a:latin typeface="Oslo Sans Office" panose="02000000000000000000" pitchFamily="2" charset="0"/>
                <a:sym typeface="Arial"/>
              </a:rPr>
              <a:t>Tid for oppfølging/ evaluering.</a:t>
            </a:r>
            <a:endParaRPr sz="1800" dirty="0">
              <a:latin typeface="Oslo Sans Office" panose="02000000000000000000" pitchFamily="2" charset="0"/>
            </a:endParaRPr>
          </a:p>
        </p:txBody>
      </p:sp>
      <p:sp>
        <p:nvSpPr>
          <p:cNvPr id="1545" name="Google Shape;1545;p3"/>
          <p:cNvSpPr/>
          <p:nvPr/>
        </p:nvSpPr>
        <p:spPr>
          <a:xfrm>
            <a:off x="11673435" y="240279"/>
            <a:ext cx="265043" cy="265043"/>
          </a:xfrm>
          <a:prstGeom prst="rect">
            <a:avLst/>
          </a:prstGeom>
          <a:solidFill>
            <a:srgbClr val="4FF8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Oslo Sans" panose="02000000000000000000" pitchFamily="2" charset="77"/>
              <a:sym typeface="Arial"/>
            </a:endParaRPr>
          </a:p>
        </p:txBody>
      </p:sp>
      <p:sp>
        <p:nvSpPr>
          <p:cNvPr id="1546" name="Google Shape;1546;p3"/>
          <p:cNvSpPr txBox="1"/>
          <p:nvPr/>
        </p:nvSpPr>
        <p:spPr>
          <a:xfrm>
            <a:off x="9780000" y="188134"/>
            <a:ext cx="18950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800" dirty="0">
                <a:solidFill>
                  <a:schemeClr val="dk1"/>
                </a:solidFill>
                <a:latin typeface="Oslo Sans Office" panose="02000000000000000000" pitchFamily="2" charset="0"/>
                <a:sym typeface="Arial"/>
              </a:rPr>
              <a:t>Pedagogansvar</a:t>
            </a:r>
            <a:endParaRPr dirty="0">
              <a:latin typeface="Oslo Sans Office" panose="02000000000000000000" pitchFamily="2" charset="0"/>
            </a:endParaRPr>
          </a:p>
        </p:txBody>
      </p:sp>
      <p:sp>
        <p:nvSpPr>
          <p:cNvPr id="1547" name="Google Shape;1547;p3"/>
          <p:cNvSpPr txBox="1"/>
          <p:nvPr/>
        </p:nvSpPr>
        <p:spPr>
          <a:xfrm>
            <a:off x="687387" y="2216419"/>
            <a:ext cx="4457700"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800" dirty="0">
                <a:solidFill>
                  <a:schemeClr val="dk1"/>
                </a:solidFill>
                <a:latin typeface="Oslo Sans Office" panose="02000000000000000000" pitchFamily="2" charset="0"/>
                <a:sym typeface="Arial"/>
              </a:rPr>
              <a:t>Ta utgangspunkt i planene dere allerede har og integrer arbeidet med </a:t>
            </a:r>
            <a:r>
              <a:rPr lang="no-NO" sz="1800" i="1" dirty="0">
                <a:solidFill>
                  <a:schemeClr val="dk1"/>
                </a:solidFill>
                <a:latin typeface="Oslo Sans Office" panose="02000000000000000000" pitchFamily="2" charset="0"/>
                <a:sym typeface="Arial"/>
              </a:rPr>
              <a:t>Fortell meg da</a:t>
            </a:r>
            <a:r>
              <a:rPr lang="no-NO" sz="1800" dirty="0">
                <a:solidFill>
                  <a:schemeClr val="dk1"/>
                </a:solidFill>
                <a:latin typeface="Oslo Sans Office" panose="02000000000000000000" pitchFamily="2" charset="0"/>
                <a:sym typeface="Arial"/>
              </a:rPr>
              <a:t>. Det gjelder både planlagte samlinger og aktiviteter, og tilrettelegging for små drypp i hverdagen.</a:t>
            </a:r>
            <a:endParaRPr sz="1800" dirty="0">
              <a:latin typeface="Oslo Sans Office" panose="02000000000000000000" pitchFamily="2" charset="0"/>
            </a:endParaRPr>
          </a:p>
        </p:txBody>
      </p:sp>
      <p:pic>
        <p:nvPicPr>
          <p:cNvPr id="1548" name="Google Shape;1548;p3" descr="Et bilde som inneholder kunst&#10;&#10;Automatisk generert beskrivelse"/>
          <p:cNvPicPr preferRelativeResize="0"/>
          <p:nvPr/>
        </p:nvPicPr>
        <p:blipFill rotWithShape="1">
          <a:blip r:embed="rId3">
            <a:alphaModFix/>
          </a:blip>
          <a:srcRect/>
          <a:stretch/>
        </p:blipFill>
        <p:spPr>
          <a:xfrm>
            <a:off x="-1402663" y="2755267"/>
            <a:ext cx="7772400" cy="4369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5" name="Google Shape;1555;p4"/>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latin typeface="Oslo Sans" panose="02000000000000000000" pitchFamily="2" charset="77"/>
              </a:rPr>
              <a:t>4</a:t>
            </a:fld>
            <a:endParaRPr>
              <a:latin typeface="Oslo Sans" panose="02000000000000000000" pitchFamily="2" charset="77"/>
            </a:endParaRPr>
          </a:p>
        </p:txBody>
      </p:sp>
      <p:sp>
        <p:nvSpPr>
          <p:cNvPr id="1556" name="Google Shape;1556;p4"/>
          <p:cNvSpPr txBox="1">
            <a:spLocks noGrp="1"/>
          </p:cNvSpPr>
          <p:nvPr>
            <p:ph type="title"/>
          </p:nvPr>
        </p:nvSpPr>
        <p:spPr>
          <a:xfrm>
            <a:off x="1531896" y="1414475"/>
            <a:ext cx="7037789" cy="97433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800"/>
              <a:buFont typeface="Arial"/>
              <a:buNone/>
            </a:pPr>
            <a:r>
              <a:rPr lang="no-NO" sz="2400" dirty="0">
                <a:latin typeface="Oslo Sans Office" panose="02000000000000000000" pitchFamily="2" charset="0"/>
              </a:rPr>
              <a:t>Før dere starter å skrive en plan, tenk over:</a:t>
            </a:r>
            <a:endParaRPr sz="2400" dirty="0">
              <a:latin typeface="Oslo Sans Office" panose="02000000000000000000" pitchFamily="2" charset="0"/>
            </a:endParaRPr>
          </a:p>
        </p:txBody>
      </p:sp>
      <p:sp>
        <p:nvSpPr>
          <p:cNvPr id="1557" name="Google Shape;1557;p4"/>
          <p:cNvSpPr txBox="1"/>
          <p:nvPr/>
        </p:nvSpPr>
        <p:spPr>
          <a:xfrm>
            <a:off x="2035175" y="4878782"/>
            <a:ext cx="4173026" cy="477657"/>
          </a:xfrm>
          <a:prstGeom prst="rect">
            <a:avLst/>
          </a:prstGeom>
          <a:noFill/>
          <a:ln>
            <a:noFill/>
          </a:ln>
        </p:spPr>
        <p:txBody>
          <a:bodyPr spcFirstLastPara="1" wrap="square" lIns="0" tIns="18000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no-NO" sz="1800" b="0" i="0" dirty="0">
                <a:solidFill>
                  <a:schemeClr val="dk1"/>
                </a:solidFill>
                <a:latin typeface="Oslo Sans Office" panose="02000000000000000000" pitchFamily="2" charset="0"/>
                <a:sym typeface="Arial"/>
              </a:rPr>
              <a:t>Se tips og triks på neste side</a:t>
            </a:r>
            <a:endParaRPr sz="1800" b="0" i="0" dirty="0">
              <a:solidFill>
                <a:schemeClr val="dk1"/>
              </a:solidFill>
              <a:latin typeface="Oslo Sans Office" panose="02000000000000000000" pitchFamily="2" charset="0"/>
              <a:sym typeface="Arial"/>
            </a:endParaRPr>
          </a:p>
        </p:txBody>
      </p:sp>
      <p:sp>
        <p:nvSpPr>
          <p:cNvPr id="1558" name="Google Shape;1558;p4"/>
          <p:cNvSpPr/>
          <p:nvPr/>
        </p:nvSpPr>
        <p:spPr>
          <a:xfrm rot="-2700000">
            <a:off x="2333743" y="7715563"/>
            <a:ext cx="752345" cy="752345"/>
          </a:xfrm>
          <a:prstGeom prst="corner">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slo Sans" panose="02000000000000000000" pitchFamily="2" charset="77"/>
              <a:sym typeface="Arial"/>
            </a:endParaRPr>
          </a:p>
        </p:txBody>
      </p:sp>
      <p:sp>
        <p:nvSpPr>
          <p:cNvPr id="1559" name="Google Shape;1559;p4"/>
          <p:cNvSpPr/>
          <p:nvPr/>
        </p:nvSpPr>
        <p:spPr>
          <a:xfrm>
            <a:off x="11673435" y="240279"/>
            <a:ext cx="265043" cy="26504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slo Sans" panose="02000000000000000000" pitchFamily="2" charset="77"/>
              <a:sym typeface="Arial"/>
            </a:endParaRPr>
          </a:p>
        </p:txBody>
      </p:sp>
      <p:sp>
        <p:nvSpPr>
          <p:cNvPr id="1560" name="Google Shape;1560;p4"/>
          <p:cNvSpPr txBox="1"/>
          <p:nvPr/>
        </p:nvSpPr>
        <p:spPr>
          <a:xfrm>
            <a:off x="9684740" y="188134"/>
            <a:ext cx="18950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800" dirty="0">
                <a:solidFill>
                  <a:schemeClr val="dk1"/>
                </a:solidFill>
                <a:latin typeface="Oslo Sans Office" panose="02000000000000000000" pitchFamily="2" charset="0"/>
                <a:sym typeface="Arial"/>
              </a:rPr>
              <a:t>Pedagogansvar</a:t>
            </a:r>
            <a:endParaRPr dirty="0">
              <a:latin typeface="Oslo Sans Office" panose="02000000000000000000" pitchFamily="2" charset="0"/>
            </a:endParaRPr>
          </a:p>
        </p:txBody>
      </p:sp>
      <p:sp>
        <p:nvSpPr>
          <p:cNvPr id="1561" name="Google Shape;1561;p4"/>
          <p:cNvSpPr txBox="1"/>
          <p:nvPr/>
        </p:nvSpPr>
        <p:spPr>
          <a:xfrm>
            <a:off x="1531896" y="2625997"/>
            <a:ext cx="5804313" cy="175941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200"/>
              <a:buFont typeface="Arial" panose="020B0604020202020204" pitchFamily="34" charset="0"/>
              <a:buChar char="•"/>
            </a:pPr>
            <a:r>
              <a:rPr lang="no-NO" sz="1800" dirty="0">
                <a:solidFill>
                  <a:schemeClr val="dk1"/>
                </a:solidFill>
                <a:latin typeface="Oslo Sans Office" panose="02000000000000000000" pitchFamily="2" charset="0"/>
                <a:sym typeface="Arial"/>
              </a:rPr>
              <a:t>Hva vil dere gjøre i deres barnegruppe og hvordan vil dere gå frem? </a:t>
            </a:r>
            <a:endParaRPr sz="1800" dirty="0">
              <a:latin typeface="Oslo Sans Office" panose="02000000000000000000" pitchFamily="2" charset="0"/>
            </a:endParaRPr>
          </a:p>
          <a:p>
            <a:pPr marL="285750" marR="0" lvl="0" indent="-285750" algn="l" rtl="0">
              <a:spcBef>
                <a:spcPts val="1100"/>
              </a:spcBef>
              <a:spcAft>
                <a:spcPts val="0"/>
              </a:spcAft>
              <a:buClr>
                <a:schemeClr val="dk1"/>
              </a:buClr>
              <a:buSzPts val="2200"/>
              <a:buFont typeface="Arial" panose="020B0604020202020204" pitchFamily="34" charset="0"/>
              <a:buChar char="•"/>
            </a:pPr>
            <a:r>
              <a:rPr lang="no-NO" sz="1800" dirty="0">
                <a:solidFill>
                  <a:schemeClr val="dk1"/>
                </a:solidFill>
                <a:latin typeface="Oslo Sans Office" panose="02000000000000000000" pitchFamily="2" charset="0"/>
                <a:sym typeface="Arial"/>
              </a:rPr>
              <a:t>Hvor er det riktig å starte? </a:t>
            </a:r>
            <a:endParaRPr sz="1800" dirty="0">
              <a:latin typeface="Oslo Sans Office" panose="02000000000000000000" pitchFamily="2" charset="0"/>
            </a:endParaRPr>
          </a:p>
          <a:p>
            <a:pPr marL="285750" marR="0" lvl="0" indent="-285750" algn="l" rtl="0">
              <a:spcBef>
                <a:spcPts val="1100"/>
              </a:spcBef>
              <a:spcAft>
                <a:spcPts val="0"/>
              </a:spcAft>
              <a:buClr>
                <a:schemeClr val="dk1"/>
              </a:buClr>
              <a:buSzPts val="2200"/>
              <a:buFont typeface="Arial" panose="020B0604020202020204" pitchFamily="34" charset="0"/>
              <a:buChar char="•"/>
            </a:pPr>
            <a:r>
              <a:rPr lang="no-NO" sz="1800" dirty="0">
                <a:solidFill>
                  <a:schemeClr val="dk1"/>
                </a:solidFill>
                <a:latin typeface="Oslo Sans Office" panose="02000000000000000000" pitchFamily="2" charset="0"/>
                <a:sym typeface="Arial"/>
              </a:rPr>
              <a:t>Hvilket materiell vil dere ta i bruk og når skal aktivitetene skje?</a:t>
            </a:r>
            <a:endParaRPr sz="1800" dirty="0">
              <a:latin typeface="Oslo Sans Office" panose="02000000000000000000" pitchFamily="2" charset="0"/>
            </a:endParaRPr>
          </a:p>
        </p:txBody>
      </p:sp>
      <p:pic>
        <p:nvPicPr>
          <p:cNvPr id="1562" name="Google Shape;1562;p4" descr="Et bilde som inneholder skjermbilde, Grafikk, design&#10;&#10;Automatisk generert beskrivelse"/>
          <p:cNvPicPr preferRelativeResize="0"/>
          <p:nvPr/>
        </p:nvPicPr>
        <p:blipFill rotWithShape="1">
          <a:blip r:embed="rId3">
            <a:alphaModFix/>
          </a:blip>
          <a:srcRect l="43080" t="24475" r="45584" b="29496"/>
          <a:stretch/>
        </p:blipFill>
        <p:spPr>
          <a:xfrm>
            <a:off x="8763860" y="1697415"/>
            <a:ext cx="1392965" cy="3181367"/>
          </a:xfrm>
          <a:prstGeom prst="rect">
            <a:avLst/>
          </a:prstGeom>
          <a:noFill/>
          <a:ln>
            <a:noFill/>
          </a:ln>
        </p:spPr>
      </p:pic>
      <p:pic>
        <p:nvPicPr>
          <p:cNvPr id="1563" name="Google Shape;1563;p4" descr="Et bilde som inneholder mørke, sort, måne, natt&#10;&#10;Automatisk generert beskrivelse"/>
          <p:cNvPicPr preferRelativeResize="0"/>
          <p:nvPr/>
        </p:nvPicPr>
        <p:blipFill rotWithShape="1">
          <a:blip r:embed="rId4">
            <a:alphaModFix/>
          </a:blip>
          <a:srcRect l="52757" t="46092" r="42868" b="46315"/>
          <a:stretch/>
        </p:blipFill>
        <p:spPr>
          <a:xfrm rot="9965525" flipH="1">
            <a:off x="3071916" y="5350847"/>
            <a:ext cx="759775" cy="72738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8"/>
        <p:cNvGrpSpPr/>
        <p:nvPr/>
      </p:nvGrpSpPr>
      <p:grpSpPr>
        <a:xfrm>
          <a:off x="0" y="0"/>
          <a:ext cx="0" cy="0"/>
          <a:chOff x="0" y="0"/>
          <a:chExt cx="0" cy="0"/>
        </a:xfrm>
      </p:grpSpPr>
      <p:sp>
        <p:nvSpPr>
          <p:cNvPr id="1579" name="Google Shape;1579;p5"/>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latin typeface="Oslo Sans" panose="02000000000000000000" pitchFamily="2" charset="77"/>
              </a:rPr>
              <a:t>5</a:t>
            </a:fld>
            <a:endParaRPr>
              <a:latin typeface="Oslo Sans" panose="02000000000000000000" pitchFamily="2" charset="77"/>
            </a:endParaRPr>
          </a:p>
        </p:txBody>
      </p:sp>
      <p:sp>
        <p:nvSpPr>
          <p:cNvPr id="1580" name="Google Shape;1580;p5"/>
          <p:cNvSpPr txBox="1">
            <a:spLocks noGrp="1"/>
          </p:cNvSpPr>
          <p:nvPr>
            <p:ph type="title"/>
          </p:nvPr>
        </p:nvSpPr>
        <p:spPr>
          <a:xfrm>
            <a:off x="630740" y="441349"/>
            <a:ext cx="10106746" cy="970892"/>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2800"/>
              <a:buFont typeface="Arial"/>
              <a:buNone/>
            </a:pPr>
            <a:r>
              <a:rPr lang="no-NO" sz="2400" dirty="0">
                <a:latin typeface="Oslo Sans Office" panose="02000000000000000000" pitchFamily="2" charset="0"/>
              </a:rPr>
              <a:t>Under testingen av </a:t>
            </a:r>
            <a:r>
              <a:rPr lang="no-NO" sz="2400" i="1" dirty="0">
                <a:latin typeface="Oslo Sans Office" panose="02000000000000000000" pitchFamily="2" charset="0"/>
              </a:rPr>
              <a:t>Fortell meg da </a:t>
            </a:r>
            <a:r>
              <a:rPr lang="no-NO" sz="2400" dirty="0">
                <a:latin typeface="Oslo Sans Office" panose="02000000000000000000" pitchFamily="2" charset="0"/>
              </a:rPr>
              <a:t>har ansatte delt nyttige tips og triks som også kan være til hjelp hos dere:</a:t>
            </a:r>
            <a:endParaRPr sz="2400" dirty="0">
              <a:latin typeface="Oslo Sans Office" panose="02000000000000000000" pitchFamily="2" charset="0"/>
            </a:endParaRPr>
          </a:p>
          <a:p>
            <a:pPr marL="0" lvl="0" indent="0" algn="l" rtl="0">
              <a:lnSpc>
                <a:spcPct val="100000"/>
              </a:lnSpc>
              <a:spcBef>
                <a:spcPts val="0"/>
              </a:spcBef>
              <a:spcAft>
                <a:spcPts val="0"/>
              </a:spcAft>
              <a:buClr>
                <a:schemeClr val="dk1"/>
              </a:buClr>
              <a:buSzPts val="3200"/>
              <a:buFont typeface="Arial"/>
              <a:buNone/>
            </a:pPr>
            <a:endParaRPr sz="3200" dirty="0">
              <a:latin typeface="Oslo Sans" panose="02000000000000000000" pitchFamily="2" charset="77"/>
            </a:endParaRPr>
          </a:p>
        </p:txBody>
      </p:sp>
      <p:sp>
        <p:nvSpPr>
          <p:cNvPr id="1585" name="Google Shape;1585;p5"/>
          <p:cNvSpPr txBox="1"/>
          <p:nvPr/>
        </p:nvSpPr>
        <p:spPr>
          <a:xfrm>
            <a:off x="364676" y="1646153"/>
            <a:ext cx="10865934" cy="6924932"/>
          </a:xfrm>
          <a:prstGeom prst="rect">
            <a:avLst/>
          </a:prstGeom>
          <a:noFill/>
          <a:ln>
            <a:noFill/>
          </a:ln>
        </p:spPr>
        <p:txBody>
          <a:bodyPr spcFirstLastPara="1" wrap="square" lIns="91425" tIns="45700" rIns="91425" bIns="45700" numCol="2" spcCol="180000" anchor="t" anchorCtr="0">
            <a:spAutoFit/>
          </a:bodyPr>
          <a:lstStyle/>
          <a:p>
            <a:pPr marL="285750" marR="0" lvl="0" indent="-285750" algn="l" rtl="0">
              <a:spcBef>
                <a:spcPts val="0"/>
              </a:spcBef>
              <a:spcAft>
                <a:spcPts val="0"/>
              </a:spcAft>
              <a:buClr>
                <a:srgbClr val="000000"/>
              </a:buClr>
              <a:buSzPts val="1400"/>
              <a:buFont typeface="Arial"/>
              <a:buChar char="•"/>
            </a:pPr>
            <a:r>
              <a:rPr lang="no-NO" sz="1400" b="1" i="0" u="none" strike="noStrike" dirty="0">
                <a:solidFill>
                  <a:srgbClr val="000000"/>
                </a:solidFill>
                <a:highlight>
                  <a:srgbClr val="F8F1DE"/>
                </a:highlight>
                <a:latin typeface="Oslo Sans Office" panose="02000000000000000000" pitchFamily="2" charset="0"/>
                <a:sym typeface="Arial"/>
              </a:rPr>
              <a:t>Reflekter over om det er spesielle hensyn dere må ta</a:t>
            </a:r>
            <a:r>
              <a:rPr lang="no-NO" sz="1400" b="0" i="0" u="none" strike="noStrike" dirty="0">
                <a:solidFill>
                  <a:srgbClr val="000000"/>
                </a:solidFill>
                <a:latin typeface="Oslo Sans Office" panose="02000000000000000000" pitchFamily="2" charset="0"/>
                <a:sym typeface="Arial"/>
              </a:rPr>
              <a:t>. Hva er behovet i vår barnegruppe og for enkelte barn?</a:t>
            </a:r>
            <a:endParaRPr dirty="0">
              <a:latin typeface="Oslo Sans Office" panose="02000000000000000000" pitchFamily="2" charset="0"/>
            </a:endParaRPr>
          </a:p>
          <a:p>
            <a:pPr marL="0" marR="0" lvl="0" indent="0" algn="l" rtl="0">
              <a:spcBef>
                <a:spcPts val="0"/>
              </a:spcBef>
              <a:spcAft>
                <a:spcPts val="0"/>
              </a:spcAft>
              <a:buNone/>
            </a:pPr>
            <a:endParaRPr sz="1400" b="0" i="0" u="none" strike="noStrike" dirty="0">
              <a:solidFill>
                <a:srgbClr val="000000"/>
              </a:solidFill>
              <a:latin typeface="Oslo Sans Office" panose="02000000000000000000" pitchFamily="2" charset="0"/>
              <a:sym typeface="Arial"/>
            </a:endParaRPr>
          </a:p>
          <a:p>
            <a:pPr marL="285750" marR="0" lvl="0" indent="-285750" algn="l" rtl="0">
              <a:spcBef>
                <a:spcPts val="0"/>
              </a:spcBef>
              <a:spcAft>
                <a:spcPts val="0"/>
              </a:spcAft>
              <a:buClr>
                <a:srgbClr val="000000"/>
              </a:buClr>
              <a:buSzPts val="1400"/>
              <a:buFont typeface="Arial"/>
              <a:buChar char="•"/>
            </a:pPr>
            <a:r>
              <a:rPr lang="no-NO" sz="1400" b="0" i="0" u="none" strike="noStrike" dirty="0">
                <a:solidFill>
                  <a:srgbClr val="000000"/>
                </a:solidFill>
                <a:latin typeface="Oslo Sans Office" panose="02000000000000000000" pitchFamily="2" charset="0"/>
                <a:sym typeface="Arial"/>
              </a:rPr>
              <a:t>Start med </a:t>
            </a:r>
            <a:r>
              <a:rPr lang="no-NO" sz="1400" b="1" i="0" u="none" strike="noStrike" dirty="0">
                <a:solidFill>
                  <a:srgbClr val="000000"/>
                </a:solidFill>
                <a:highlight>
                  <a:srgbClr val="F8F1DE"/>
                </a:highlight>
                <a:latin typeface="Oslo Sans Office" panose="02000000000000000000" pitchFamily="2" charset="0"/>
                <a:sym typeface="Arial"/>
              </a:rPr>
              <a:t>grunnleggende begreper </a:t>
            </a:r>
            <a:r>
              <a:rPr lang="no-NO" sz="1400" b="0" i="0" u="none" strike="noStrike" dirty="0">
                <a:solidFill>
                  <a:srgbClr val="000000"/>
                </a:solidFill>
                <a:latin typeface="Oslo Sans Office" panose="02000000000000000000" pitchFamily="2" charset="0"/>
                <a:sym typeface="Arial"/>
              </a:rPr>
              <a:t>og kunnskap. Bygg videre på dette og skap </a:t>
            </a:r>
            <a:r>
              <a:rPr lang="no-NO" sz="1400" b="1" i="0" u="none" strike="noStrike" dirty="0">
                <a:solidFill>
                  <a:srgbClr val="000000"/>
                </a:solidFill>
                <a:highlight>
                  <a:srgbClr val="F8F1DE"/>
                </a:highlight>
                <a:latin typeface="Oslo Sans Office" panose="02000000000000000000" pitchFamily="2" charset="0"/>
                <a:sym typeface="Arial"/>
              </a:rPr>
              <a:t>naturlig progresjon</a:t>
            </a:r>
            <a:r>
              <a:rPr lang="no-NO" sz="1400" b="1" i="0" u="none" strike="noStrike" dirty="0">
                <a:solidFill>
                  <a:srgbClr val="000000"/>
                </a:solidFill>
                <a:latin typeface="Oslo Sans Office" panose="02000000000000000000" pitchFamily="2" charset="0"/>
                <a:sym typeface="Arial"/>
              </a:rPr>
              <a:t>. </a:t>
            </a:r>
            <a:r>
              <a:rPr lang="no-NO" sz="1400" i="0" u="none" strike="noStrike" dirty="0">
                <a:solidFill>
                  <a:srgbClr val="000000"/>
                </a:solidFill>
                <a:latin typeface="Oslo Sans Office" panose="02000000000000000000" pitchFamily="2" charset="0"/>
                <a:sym typeface="Arial"/>
              </a:rPr>
              <a:t>Snakk om hele kroppen og egen kropp først</a:t>
            </a:r>
            <a:r>
              <a:rPr lang="nb-NO" sz="1400" i="0" u="none" strike="noStrike" dirty="0">
                <a:solidFill>
                  <a:srgbClr val="000000"/>
                </a:solidFill>
                <a:latin typeface="Oslo Sans Office" panose="02000000000000000000" pitchFamily="2" charset="0"/>
                <a:sym typeface="Arial"/>
              </a:rPr>
              <a:t>, </a:t>
            </a:r>
            <a:r>
              <a:rPr lang="no-NO" sz="1400" i="0" u="none" strike="noStrike" dirty="0">
                <a:solidFill>
                  <a:srgbClr val="000000"/>
                </a:solidFill>
                <a:latin typeface="Oslo Sans Office" panose="02000000000000000000" pitchFamily="2" charset="0"/>
                <a:sym typeface="Arial"/>
              </a:rPr>
              <a:t>og gjør det trygt å bruke alle begreper. Bygg videre med følelser før dere snakker om mer kompliserte og alvorlige tema tilpasset barnas alder. Ansatte fra pilotprosjektet rapporter</a:t>
            </a:r>
            <a:r>
              <a:rPr lang="nb-NO" sz="1400" i="0" u="none" strike="noStrike" dirty="0">
                <a:solidFill>
                  <a:srgbClr val="000000"/>
                </a:solidFill>
                <a:latin typeface="Oslo Sans Office" panose="02000000000000000000" pitchFamily="2" charset="0"/>
                <a:sym typeface="Arial"/>
              </a:rPr>
              <a:t>te</a:t>
            </a:r>
            <a:r>
              <a:rPr lang="no-NO" sz="1400" i="0" u="none" strike="noStrike" dirty="0">
                <a:solidFill>
                  <a:srgbClr val="000000"/>
                </a:solidFill>
                <a:latin typeface="Oslo Sans Office" panose="02000000000000000000" pitchFamily="2" charset="0"/>
                <a:sym typeface="Arial"/>
              </a:rPr>
              <a:t> at også de blir tryggere av å gå stegene sammen med barna</a:t>
            </a:r>
            <a:r>
              <a:rPr lang="no-NO" sz="1400" dirty="0">
                <a:solidFill>
                  <a:srgbClr val="000000"/>
                </a:solidFill>
                <a:latin typeface="Oslo Sans Office" panose="02000000000000000000" pitchFamily="2" charset="0"/>
                <a:sym typeface="Arial"/>
              </a:rPr>
              <a:t>.</a:t>
            </a:r>
            <a:endParaRPr dirty="0">
              <a:latin typeface="Oslo Sans Office" panose="02000000000000000000" pitchFamily="2" charset="0"/>
            </a:endParaRPr>
          </a:p>
          <a:p>
            <a:pPr marL="0" marR="0" lvl="0" indent="0" algn="l" rtl="0">
              <a:spcBef>
                <a:spcPts val="0"/>
              </a:spcBef>
              <a:spcAft>
                <a:spcPts val="0"/>
              </a:spcAft>
              <a:buNone/>
            </a:pPr>
            <a:endParaRPr sz="14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Clr>
                <a:schemeClr val="dk1"/>
              </a:buClr>
              <a:buSzPts val="1400"/>
              <a:buFont typeface="Arial"/>
              <a:buChar char="•"/>
            </a:pPr>
            <a:r>
              <a:rPr lang="no-NO" sz="1400" b="1" dirty="0">
                <a:solidFill>
                  <a:schemeClr val="dk1"/>
                </a:solidFill>
                <a:highlight>
                  <a:srgbClr val="F8F1DE"/>
                </a:highlight>
                <a:latin typeface="Oslo Sans Office" panose="02000000000000000000" pitchFamily="2" charset="0"/>
                <a:sym typeface="Arial"/>
              </a:rPr>
              <a:t>Tilpass</a:t>
            </a:r>
            <a:r>
              <a:rPr lang="no-NO" sz="1400" dirty="0">
                <a:solidFill>
                  <a:schemeClr val="dk1"/>
                </a:solidFill>
                <a:latin typeface="Oslo Sans Office" panose="02000000000000000000" pitchFamily="2" charset="0"/>
                <a:sym typeface="Arial"/>
              </a:rPr>
              <a:t> gruppene etter modenhet, alder og språkforståelse.</a:t>
            </a:r>
            <a:endParaRPr dirty="0">
              <a:latin typeface="Oslo Sans Office" panose="02000000000000000000" pitchFamily="2" charset="0"/>
            </a:endParaRPr>
          </a:p>
          <a:p>
            <a:pPr marL="0" marR="0" lvl="0" indent="0" algn="l" rtl="0">
              <a:spcBef>
                <a:spcPts val="0"/>
              </a:spcBef>
              <a:spcAft>
                <a:spcPts val="0"/>
              </a:spcAft>
              <a:buNone/>
            </a:pPr>
            <a:endParaRPr sz="14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Clr>
                <a:schemeClr val="dk1"/>
              </a:buClr>
              <a:buSzPts val="1400"/>
              <a:buFont typeface="Arial"/>
              <a:buChar char="•"/>
            </a:pPr>
            <a:r>
              <a:rPr lang="no-NO" sz="1400" b="1" dirty="0">
                <a:solidFill>
                  <a:schemeClr val="dk1"/>
                </a:solidFill>
                <a:highlight>
                  <a:srgbClr val="F8F1DE"/>
                </a:highlight>
                <a:latin typeface="Oslo Sans Office" panose="02000000000000000000" pitchFamily="2" charset="0"/>
                <a:sym typeface="Arial"/>
              </a:rPr>
              <a:t>Mindre grupper </a:t>
            </a:r>
            <a:r>
              <a:rPr lang="no-NO" sz="1400" dirty="0">
                <a:solidFill>
                  <a:schemeClr val="dk1"/>
                </a:solidFill>
                <a:latin typeface="Oslo Sans Office" panose="02000000000000000000" pitchFamily="2" charset="0"/>
                <a:sym typeface="Arial"/>
              </a:rPr>
              <a:t>skaper trygghet og gir flere barn mulighet for å utrykke seg.</a:t>
            </a:r>
            <a:endParaRPr dirty="0">
              <a:latin typeface="Oslo Sans Office" panose="02000000000000000000" pitchFamily="2" charset="0"/>
            </a:endParaRPr>
          </a:p>
          <a:p>
            <a:pPr marL="0" marR="0" lvl="0" indent="0" algn="l" rtl="0">
              <a:spcBef>
                <a:spcPts val="0"/>
              </a:spcBef>
              <a:spcAft>
                <a:spcPts val="0"/>
              </a:spcAft>
              <a:buNone/>
            </a:pPr>
            <a:endParaRPr sz="14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Clr>
                <a:schemeClr val="dk1"/>
              </a:buClr>
              <a:buSzPts val="1400"/>
              <a:buFont typeface="Arial"/>
              <a:buChar char="•"/>
            </a:pPr>
            <a:r>
              <a:rPr lang="no-NO" sz="1400" dirty="0">
                <a:solidFill>
                  <a:schemeClr val="dk1"/>
                </a:solidFill>
                <a:latin typeface="Oslo Sans Office" panose="02000000000000000000" pitchFamily="2" charset="0"/>
                <a:sym typeface="Arial"/>
              </a:rPr>
              <a:t>Bruk </a:t>
            </a:r>
            <a:r>
              <a:rPr lang="no-NO" sz="1400" dirty="0">
                <a:solidFill>
                  <a:schemeClr val="dk1"/>
                </a:solidFill>
                <a:highlight>
                  <a:srgbClr val="F8F1DE"/>
                </a:highlight>
                <a:latin typeface="Oslo Sans Office" panose="02000000000000000000" pitchFamily="2" charset="0"/>
                <a:sym typeface="Arial"/>
              </a:rPr>
              <a:t>et </a:t>
            </a:r>
            <a:r>
              <a:rPr lang="no-NO" sz="1400" b="1" dirty="0">
                <a:solidFill>
                  <a:schemeClr val="dk1"/>
                </a:solidFill>
                <a:highlight>
                  <a:srgbClr val="F8F1DE"/>
                </a:highlight>
                <a:latin typeface="Oslo Sans Office" panose="02000000000000000000" pitchFamily="2" charset="0"/>
                <a:sym typeface="Arial"/>
              </a:rPr>
              <a:t>trygt og kjent lokale.</a:t>
            </a:r>
            <a:endParaRPr dirty="0">
              <a:highlight>
                <a:srgbClr val="F8F1DE"/>
              </a:highlight>
              <a:latin typeface="Oslo Sans Office" panose="02000000000000000000" pitchFamily="2" charset="0"/>
            </a:endParaRPr>
          </a:p>
          <a:p>
            <a:pPr marL="285750" marR="0" lvl="0" indent="-196850" algn="l" rtl="0">
              <a:spcBef>
                <a:spcPts val="0"/>
              </a:spcBef>
              <a:spcAft>
                <a:spcPts val="0"/>
              </a:spcAft>
              <a:buClr>
                <a:schemeClr val="dk1"/>
              </a:buClr>
              <a:buSzPts val="1400"/>
              <a:buFont typeface="Arial"/>
              <a:buNone/>
            </a:pPr>
            <a:endParaRPr sz="1400" b="1" dirty="0">
              <a:solidFill>
                <a:schemeClr val="dk1"/>
              </a:solidFill>
              <a:latin typeface="Oslo Sans" panose="02000000000000000000" pitchFamily="2" charset="77"/>
              <a:sym typeface="Arial"/>
            </a:endParaRPr>
          </a:p>
          <a:p>
            <a:pPr marL="285750" marR="0" lvl="0" indent="-196850" algn="l" rtl="0">
              <a:spcBef>
                <a:spcPts val="0"/>
              </a:spcBef>
              <a:spcAft>
                <a:spcPts val="0"/>
              </a:spcAft>
              <a:buClr>
                <a:schemeClr val="dk1"/>
              </a:buClr>
              <a:buSzPts val="1400"/>
              <a:buFont typeface="Arial"/>
              <a:buNone/>
            </a:pPr>
            <a:endParaRPr lang="nb-NO" b="1" dirty="0">
              <a:solidFill>
                <a:schemeClr val="dk1"/>
              </a:solidFill>
              <a:latin typeface="Oslo Sans" panose="02000000000000000000" pitchFamily="2" charset="77"/>
            </a:endParaRPr>
          </a:p>
          <a:p>
            <a:pPr marL="285750" marR="0" lvl="0" indent="-196850" algn="l" rtl="0">
              <a:spcBef>
                <a:spcPts val="0"/>
              </a:spcBef>
              <a:spcAft>
                <a:spcPts val="0"/>
              </a:spcAft>
              <a:buClr>
                <a:schemeClr val="dk1"/>
              </a:buClr>
              <a:buSzPts val="1400"/>
              <a:buFont typeface="Arial"/>
              <a:buNone/>
            </a:pPr>
            <a:endParaRPr lang="nb-NO" sz="1400" b="1" dirty="0">
              <a:solidFill>
                <a:schemeClr val="dk1"/>
              </a:solidFill>
              <a:latin typeface="Oslo Sans" panose="02000000000000000000" pitchFamily="2" charset="77"/>
              <a:sym typeface="Arial"/>
            </a:endParaRPr>
          </a:p>
          <a:p>
            <a:pPr marL="285750" marR="0" lvl="0" indent="-196850" algn="l" rtl="0">
              <a:spcBef>
                <a:spcPts val="0"/>
              </a:spcBef>
              <a:spcAft>
                <a:spcPts val="0"/>
              </a:spcAft>
              <a:buClr>
                <a:schemeClr val="dk1"/>
              </a:buClr>
              <a:buSzPts val="1400"/>
              <a:buFont typeface="Arial"/>
              <a:buNone/>
            </a:pPr>
            <a:endParaRPr lang="nb-NO" b="1" dirty="0">
              <a:solidFill>
                <a:schemeClr val="dk1"/>
              </a:solidFill>
              <a:latin typeface="Oslo Sans" panose="02000000000000000000" pitchFamily="2" charset="77"/>
            </a:endParaRPr>
          </a:p>
          <a:p>
            <a:pPr marL="285750" marR="0" lvl="0" indent="-196850" algn="l" rtl="0">
              <a:spcBef>
                <a:spcPts val="0"/>
              </a:spcBef>
              <a:spcAft>
                <a:spcPts val="0"/>
              </a:spcAft>
              <a:buClr>
                <a:schemeClr val="dk1"/>
              </a:buClr>
              <a:buSzPts val="1400"/>
              <a:buFont typeface="Arial"/>
              <a:buNone/>
            </a:pPr>
            <a:endParaRPr lang="nb-NO" sz="1400" b="1" dirty="0">
              <a:solidFill>
                <a:schemeClr val="dk1"/>
              </a:solidFill>
              <a:latin typeface="Oslo Sans" panose="02000000000000000000" pitchFamily="2" charset="77"/>
              <a:sym typeface="Arial"/>
            </a:endParaRPr>
          </a:p>
          <a:p>
            <a:pPr marL="285750" marR="0" lvl="0" indent="-196850" algn="l" rtl="0">
              <a:spcBef>
                <a:spcPts val="0"/>
              </a:spcBef>
              <a:spcAft>
                <a:spcPts val="0"/>
              </a:spcAft>
              <a:buClr>
                <a:schemeClr val="dk1"/>
              </a:buClr>
              <a:buSzPts val="1400"/>
              <a:buFont typeface="Arial"/>
              <a:buNone/>
            </a:pPr>
            <a:endParaRPr lang="nb-NO" b="1" dirty="0">
              <a:solidFill>
                <a:schemeClr val="dk1"/>
              </a:solidFill>
              <a:latin typeface="Oslo Sans" panose="02000000000000000000" pitchFamily="2" charset="77"/>
            </a:endParaRPr>
          </a:p>
          <a:p>
            <a:pPr marL="285750" marR="0" lvl="0" indent="-196850" algn="l" rtl="0">
              <a:spcBef>
                <a:spcPts val="0"/>
              </a:spcBef>
              <a:spcAft>
                <a:spcPts val="0"/>
              </a:spcAft>
              <a:buClr>
                <a:schemeClr val="dk1"/>
              </a:buClr>
              <a:buSzPts val="1400"/>
              <a:buFont typeface="Arial"/>
              <a:buNone/>
            </a:pPr>
            <a:endParaRPr lang="nb-NO" sz="1400" b="1" dirty="0">
              <a:solidFill>
                <a:schemeClr val="dk1"/>
              </a:solidFill>
              <a:latin typeface="Oslo Sans" panose="02000000000000000000" pitchFamily="2" charset="77"/>
              <a:sym typeface="Arial"/>
            </a:endParaRPr>
          </a:p>
          <a:p>
            <a:pPr marL="285750" marR="0" lvl="0" indent="-196850" algn="l" rtl="0">
              <a:spcBef>
                <a:spcPts val="0"/>
              </a:spcBef>
              <a:spcAft>
                <a:spcPts val="0"/>
              </a:spcAft>
              <a:buClr>
                <a:schemeClr val="dk1"/>
              </a:buClr>
              <a:buSzPts val="1400"/>
              <a:buFont typeface="Arial"/>
              <a:buNone/>
            </a:pPr>
            <a:endParaRPr lang="nb-NO" b="1" dirty="0">
              <a:solidFill>
                <a:schemeClr val="dk1"/>
              </a:solidFill>
              <a:latin typeface="Oslo Sans" panose="02000000000000000000" pitchFamily="2" charset="77"/>
            </a:endParaRPr>
          </a:p>
          <a:p>
            <a:pPr marL="285750" marR="0" lvl="0" indent="-196850" algn="l" rtl="0">
              <a:spcBef>
                <a:spcPts val="0"/>
              </a:spcBef>
              <a:spcAft>
                <a:spcPts val="0"/>
              </a:spcAft>
              <a:buClr>
                <a:schemeClr val="dk1"/>
              </a:buClr>
              <a:buSzPts val="1400"/>
              <a:buFont typeface="Arial"/>
              <a:buNone/>
            </a:pPr>
            <a:endParaRPr lang="nb-NO" sz="1400" b="1" dirty="0">
              <a:solidFill>
                <a:schemeClr val="dk1"/>
              </a:solidFill>
              <a:latin typeface="Oslo Sans" panose="02000000000000000000" pitchFamily="2" charset="77"/>
              <a:sym typeface="Arial"/>
            </a:endParaRPr>
          </a:p>
          <a:p>
            <a:pPr marL="285750" marR="0" lvl="0" indent="-196850" algn="l" rtl="0">
              <a:spcBef>
                <a:spcPts val="0"/>
              </a:spcBef>
              <a:spcAft>
                <a:spcPts val="0"/>
              </a:spcAft>
              <a:buClr>
                <a:schemeClr val="dk1"/>
              </a:buClr>
              <a:buSzPts val="1400"/>
              <a:buFont typeface="Arial"/>
              <a:buNone/>
            </a:pPr>
            <a:endParaRPr lang="nb-NO" b="1" dirty="0">
              <a:solidFill>
                <a:schemeClr val="dk1"/>
              </a:solidFill>
              <a:latin typeface="Oslo Sans" panose="02000000000000000000" pitchFamily="2" charset="77"/>
            </a:endParaRPr>
          </a:p>
          <a:p>
            <a:pPr marL="285750" marR="0" lvl="0" indent="-196850" algn="l" rtl="0">
              <a:spcBef>
                <a:spcPts val="0"/>
              </a:spcBef>
              <a:spcAft>
                <a:spcPts val="0"/>
              </a:spcAft>
              <a:buClr>
                <a:schemeClr val="dk1"/>
              </a:buClr>
              <a:buSzPts val="1400"/>
              <a:buFont typeface="Arial"/>
              <a:buNone/>
            </a:pPr>
            <a:endParaRPr lang="nb-NO" sz="1400" b="1" dirty="0">
              <a:solidFill>
                <a:schemeClr val="dk1"/>
              </a:solidFill>
              <a:latin typeface="Oslo Sans" panose="02000000000000000000" pitchFamily="2" charset="77"/>
              <a:sym typeface="Arial"/>
            </a:endParaRPr>
          </a:p>
          <a:p>
            <a:pPr marL="285750" marR="0" lvl="0" indent="-196850" algn="l" rtl="0">
              <a:spcBef>
                <a:spcPts val="0"/>
              </a:spcBef>
              <a:spcAft>
                <a:spcPts val="0"/>
              </a:spcAft>
              <a:buClr>
                <a:schemeClr val="dk1"/>
              </a:buClr>
              <a:buSzPts val="1400"/>
              <a:buFont typeface="Arial"/>
              <a:buNone/>
            </a:pPr>
            <a:endParaRPr lang="nb-NO" b="1" dirty="0">
              <a:solidFill>
                <a:schemeClr val="dk1"/>
              </a:solidFill>
              <a:latin typeface="Oslo Sans" panose="02000000000000000000" pitchFamily="2" charset="77"/>
            </a:endParaRPr>
          </a:p>
          <a:p>
            <a:pPr marL="285750" marR="0" lvl="0" indent="-196850" algn="l" rtl="0">
              <a:spcBef>
                <a:spcPts val="0"/>
              </a:spcBef>
              <a:spcAft>
                <a:spcPts val="0"/>
              </a:spcAft>
              <a:buClr>
                <a:schemeClr val="dk1"/>
              </a:buClr>
              <a:buSzPts val="1400"/>
              <a:buFont typeface="Arial"/>
              <a:buNone/>
            </a:pPr>
            <a:endParaRPr sz="1400" b="1" dirty="0">
              <a:solidFill>
                <a:schemeClr val="dk1"/>
              </a:solidFill>
              <a:latin typeface="Oslo Sans" panose="02000000000000000000" pitchFamily="2" charset="77"/>
              <a:sym typeface="Arial"/>
            </a:endParaRPr>
          </a:p>
          <a:p>
            <a:pPr marL="0" marR="0" lvl="0" indent="0" algn="l" rtl="0">
              <a:spcBef>
                <a:spcPts val="0"/>
              </a:spcBef>
              <a:spcAft>
                <a:spcPts val="0"/>
              </a:spcAft>
              <a:buNone/>
            </a:pPr>
            <a:endParaRPr sz="1400" b="1" dirty="0">
              <a:solidFill>
                <a:schemeClr val="dk1"/>
              </a:solidFill>
              <a:latin typeface="Oslo Sans" panose="02000000000000000000" pitchFamily="2" charset="77"/>
              <a:sym typeface="Arial"/>
            </a:endParaRPr>
          </a:p>
          <a:p>
            <a:pPr marL="285750" marR="0" lvl="0" indent="-285750" algn="l" rtl="0">
              <a:spcBef>
                <a:spcPts val="0"/>
              </a:spcBef>
              <a:spcAft>
                <a:spcPts val="0"/>
              </a:spcAft>
              <a:buClr>
                <a:schemeClr val="dk1"/>
              </a:buClr>
              <a:buSzPts val="1400"/>
              <a:buFont typeface="Arial"/>
              <a:buChar char="•"/>
            </a:pPr>
            <a:r>
              <a:rPr lang="no-NO" sz="1400" b="1" dirty="0">
                <a:solidFill>
                  <a:schemeClr val="dk1"/>
                </a:solidFill>
                <a:highlight>
                  <a:srgbClr val="F8F1DE"/>
                </a:highlight>
                <a:latin typeface="Oslo Sans Office" panose="02000000000000000000" pitchFamily="2" charset="0"/>
                <a:sym typeface="Arial"/>
              </a:rPr>
              <a:t>Kort ned øktene/samlingene </a:t>
            </a:r>
            <a:r>
              <a:rPr lang="no-NO" sz="1400" dirty="0">
                <a:solidFill>
                  <a:schemeClr val="dk1"/>
                </a:solidFill>
                <a:latin typeface="Oslo Sans Office" panose="02000000000000000000" pitchFamily="2" charset="0"/>
                <a:sym typeface="Arial"/>
              </a:rPr>
              <a:t>slik at barna kan holde fokus, øk heller hyppigheten av korte økter.</a:t>
            </a:r>
            <a:endParaRPr dirty="0">
              <a:latin typeface="Oslo Sans Office" panose="02000000000000000000" pitchFamily="2" charset="0"/>
            </a:endParaRPr>
          </a:p>
          <a:p>
            <a:pPr marL="285750" marR="0" lvl="0" indent="-196850" algn="l" rtl="0">
              <a:spcBef>
                <a:spcPts val="0"/>
              </a:spcBef>
              <a:spcAft>
                <a:spcPts val="0"/>
              </a:spcAft>
              <a:buClr>
                <a:schemeClr val="dk1"/>
              </a:buClr>
              <a:buSzPts val="1400"/>
              <a:buFont typeface="Arial"/>
              <a:buNone/>
            </a:pPr>
            <a:endParaRPr sz="14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Clr>
                <a:schemeClr val="dk1"/>
              </a:buClr>
              <a:buSzPts val="1400"/>
              <a:buFont typeface="Arial"/>
              <a:buChar char="•"/>
            </a:pPr>
            <a:r>
              <a:rPr lang="no-NO" sz="1400" b="1" dirty="0">
                <a:solidFill>
                  <a:schemeClr val="dk1"/>
                </a:solidFill>
                <a:highlight>
                  <a:srgbClr val="F8F1DE"/>
                </a:highlight>
                <a:latin typeface="Oslo Sans Office" panose="02000000000000000000" pitchFamily="2" charset="0"/>
                <a:sym typeface="Arial"/>
              </a:rPr>
              <a:t>Varier bruken av pedagogiske virkemidler </a:t>
            </a:r>
            <a:r>
              <a:rPr lang="no-NO" sz="1400" dirty="0">
                <a:solidFill>
                  <a:schemeClr val="dk1"/>
                </a:solidFill>
                <a:latin typeface="Oslo Sans Office" panose="02000000000000000000" pitchFamily="2" charset="0"/>
                <a:sym typeface="Arial"/>
              </a:rPr>
              <a:t>som bøker, sang, bevegelse, film, rollespill osv.</a:t>
            </a:r>
            <a:endParaRPr dirty="0">
              <a:latin typeface="Oslo Sans Office" panose="02000000000000000000" pitchFamily="2" charset="0"/>
            </a:endParaRPr>
          </a:p>
          <a:p>
            <a:pPr marL="0" marR="0" lvl="0" indent="0" algn="l" rtl="0">
              <a:spcBef>
                <a:spcPts val="0"/>
              </a:spcBef>
              <a:spcAft>
                <a:spcPts val="0"/>
              </a:spcAft>
              <a:buNone/>
            </a:pPr>
            <a:endParaRPr sz="14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Clr>
                <a:schemeClr val="dk1"/>
              </a:buClr>
              <a:buSzPts val="1400"/>
              <a:buFont typeface="Arial"/>
              <a:buChar char="•"/>
            </a:pPr>
            <a:r>
              <a:rPr lang="no-NO" sz="1400" dirty="0">
                <a:solidFill>
                  <a:schemeClr val="dk1"/>
                </a:solidFill>
                <a:latin typeface="Oslo Sans Office" panose="02000000000000000000" pitchFamily="2" charset="0"/>
                <a:sym typeface="Arial"/>
              </a:rPr>
              <a:t>Bruk tid på å </a:t>
            </a:r>
            <a:r>
              <a:rPr lang="no-NO" sz="1400" b="1" dirty="0">
                <a:solidFill>
                  <a:schemeClr val="dk1"/>
                </a:solidFill>
                <a:highlight>
                  <a:srgbClr val="F8F1DE"/>
                </a:highlight>
                <a:latin typeface="Oslo Sans Office" panose="02000000000000000000" pitchFamily="2" charset="0"/>
                <a:sym typeface="Arial"/>
              </a:rPr>
              <a:t>forberede og øve i forkant</a:t>
            </a:r>
            <a:r>
              <a:rPr lang="no-NO" sz="1400" dirty="0">
                <a:solidFill>
                  <a:schemeClr val="dk1"/>
                </a:solidFill>
                <a:latin typeface="Oslo Sans Office" panose="02000000000000000000" pitchFamily="2" charset="0"/>
                <a:sym typeface="Arial"/>
              </a:rPr>
              <a:t>: lese og se på formuleringer i bøker/filmer, øv på å si det høyt, øv hyppig slik at det blir mindre skummelt, øv på hverandre.</a:t>
            </a:r>
            <a:endParaRPr dirty="0">
              <a:latin typeface="Oslo Sans Office" panose="02000000000000000000" pitchFamily="2" charset="0"/>
            </a:endParaRPr>
          </a:p>
          <a:p>
            <a:pPr marL="0" marR="0" lvl="0" indent="0" algn="l" rtl="0">
              <a:spcBef>
                <a:spcPts val="0"/>
              </a:spcBef>
              <a:spcAft>
                <a:spcPts val="0"/>
              </a:spcAft>
              <a:buNone/>
            </a:pPr>
            <a:endParaRPr sz="14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Clr>
                <a:schemeClr val="dk1"/>
              </a:buClr>
              <a:buSzPts val="1400"/>
              <a:buFont typeface="Arial"/>
              <a:buChar char="•"/>
            </a:pPr>
            <a:r>
              <a:rPr lang="no-NO" sz="1400" b="1" dirty="0">
                <a:solidFill>
                  <a:schemeClr val="dk1"/>
                </a:solidFill>
                <a:highlight>
                  <a:srgbClr val="F8F1DE"/>
                </a:highlight>
                <a:latin typeface="Oslo Sans Office" panose="02000000000000000000" pitchFamily="2" charset="0"/>
                <a:sym typeface="Arial"/>
              </a:rPr>
              <a:t>Gjenta tema </a:t>
            </a:r>
            <a:r>
              <a:rPr lang="no-NO" sz="1400" dirty="0">
                <a:solidFill>
                  <a:schemeClr val="dk1"/>
                </a:solidFill>
                <a:latin typeface="Oslo Sans Office" panose="02000000000000000000" pitchFamily="2" charset="0"/>
                <a:sym typeface="Arial"/>
              </a:rPr>
              <a:t>fra sist, bygg videre på dette.</a:t>
            </a:r>
            <a:endParaRPr dirty="0">
              <a:latin typeface="Oslo Sans Office" panose="02000000000000000000" pitchFamily="2" charset="0"/>
            </a:endParaRPr>
          </a:p>
          <a:p>
            <a:pPr marL="0" marR="0" lvl="0" indent="0" algn="l" rtl="0">
              <a:spcBef>
                <a:spcPts val="0"/>
              </a:spcBef>
              <a:spcAft>
                <a:spcPts val="0"/>
              </a:spcAft>
              <a:buNone/>
            </a:pPr>
            <a:endParaRPr sz="14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Clr>
                <a:schemeClr val="dk1"/>
              </a:buClr>
              <a:buSzPts val="1400"/>
              <a:buFont typeface="Arial"/>
              <a:buChar char="•"/>
            </a:pPr>
            <a:r>
              <a:rPr lang="no-NO" sz="1400" dirty="0">
                <a:solidFill>
                  <a:schemeClr val="dk1"/>
                </a:solidFill>
                <a:latin typeface="Oslo Sans Office" panose="02000000000000000000" pitchFamily="2" charset="0"/>
                <a:sym typeface="Arial"/>
              </a:rPr>
              <a:t>Heng opp </a:t>
            </a:r>
            <a:r>
              <a:rPr lang="no-NO" sz="1400" b="1" dirty="0">
                <a:solidFill>
                  <a:schemeClr val="dk1"/>
                </a:solidFill>
                <a:highlight>
                  <a:srgbClr val="F8F1DE"/>
                </a:highlight>
                <a:latin typeface="Oslo Sans Office" panose="02000000000000000000" pitchFamily="2" charset="0"/>
                <a:sym typeface="Arial"/>
              </a:rPr>
              <a:t>visuelle påminnere </a:t>
            </a:r>
            <a:r>
              <a:rPr lang="no-NO" sz="1400" dirty="0">
                <a:solidFill>
                  <a:schemeClr val="dk1"/>
                </a:solidFill>
                <a:latin typeface="Oslo Sans Office" panose="02000000000000000000" pitchFamily="2" charset="0"/>
                <a:sym typeface="Arial"/>
              </a:rPr>
              <a:t>om temaene dere snakker om – dette kan bidra til spontane opplæringsøyeblikk.</a:t>
            </a:r>
            <a:endParaRPr dirty="0">
              <a:latin typeface="Oslo Sans Office" panose="02000000000000000000" pitchFamily="2" charset="0"/>
            </a:endParaRPr>
          </a:p>
          <a:p>
            <a:pPr marL="0" marR="0" lvl="0" indent="0" algn="l" rtl="0">
              <a:spcBef>
                <a:spcPts val="0"/>
              </a:spcBef>
              <a:spcAft>
                <a:spcPts val="0"/>
              </a:spcAft>
              <a:buNone/>
            </a:pPr>
            <a:endParaRPr sz="14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Clr>
                <a:schemeClr val="dk1"/>
              </a:buClr>
              <a:buSzPts val="1400"/>
              <a:buFont typeface="Arial"/>
              <a:buChar char="•"/>
            </a:pPr>
            <a:r>
              <a:rPr lang="no-NO" sz="1400" b="1" dirty="0">
                <a:solidFill>
                  <a:schemeClr val="dk1"/>
                </a:solidFill>
                <a:highlight>
                  <a:srgbClr val="F8F1DE"/>
                </a:highlight>
                <a:latin typeface="Oslo Sans Office" panose="02000000000000000000" pitchFamily="2" charset="0"/>
                <a:sym typeface="Arial"/>
              </a:rPr>
              <a:t>Vær to voksne </a:t>
            </a:r>
            <a:r>
              <a:rPr lang="no-NO" sz="1400" dirty="0">
                <a:solidFill>
                  <a:schemeClr val="dk1"/>
                </a:solidFill>
                <a:latin typeface="Oslo Sans Office" panose="02000000000000000000" pitchFamily="2" charset="0"/>
                <a:sym typeface="Arial"/>
              </a:rPr>
              <a:t>sammen, den ene kan gjerne ha med noen skrivesaker for å notere.</a:t>
            </a:r>
            <a:endParaRPr dirty="0">
              <a:latin typeface="Oslo Sans Office" panose="02000000000000000000" pitchFamily="2" charset="0"/>
            </a:endParaRPr>
          </a:p>
          <a:p>
            <a:pPr marL="285750" marR="0" lvl="0" indent="-196850" algn="l" rtl="0">
              <a:spcBef>
                <a:spcPts val="0"/>
              </a:spcBef>
              <a:spcAft>
                <a:spcPts val="0"/>
              </a:spcAft>
              <a:buClr>
                <a:schemeClr val="dk1"/>
              </a:buClr>
              <a:buSzPts val="1400"/>
              <a:buFont typeface="Arial"/>
              <a:buNone/>
            </a:pPr>
            <a:endParaRPr sz="14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Clr>
                <a:schemeClr val="dk1"/>
              </a:buClr>
              <a:buSzPts val="1400"/>
              <a:buFont typeface="Arial"/>
              <a:buChar char="•"/>
            </a:pPr>
            <a:r>
              <a:rPr lang="no-NO" sz="1400" b="1" dirty="0">
                <a:solidFill>
                  <a:schemeClr val="dk1"/>
                </a:solidFill>
                <a:highlight>
                  <a:srgbClr val="F8F1DE"/>
                </a:highlight>
                <a:latin typeface="Oslo Sans Office" panose="02000000000000000000" pitchFamily="2" charset="0"/>
                <a:sym typeface="Arial"/>
              </a:rPr>
              <a:t>Informer og involver foreldregruppen</a:t>
            </a:r>
            <a:r>
              <a:rPr lang="no-NO" sz="1400" dirty="0">
                <a:solidFill>
                  <a:schemeClr val="dk1"/>
                </a:solidFill>
                <a:highlight>
                  <a:srgbClr val="F8F1DE"/>
                </a:highlight>
                <a:latin typeface="Oslo Sans Office" panose="02000000000000000000" pitchFamily="2" charset="0"/>
                <a:sym typeface="Arial"/>
              </a:rPr>
              <a:t>. </a:t>
            </a:r>
            <a:r>
              <a:rPr lang="no-NO" sz="1400" dirty="0">
                <a:solidFill>
                  <a:schemeClr val="dk1"/>
                </a:solidFill>
                <a:latin typeface="Oslo Sans Office" panose="02000000000000000000" pitchFamily="2" charset="0"/>
                <a:sym typeface="Arial"/>
              </a:rPr>
              <a:t>Dere finner et eget verktøy for dette i ressursbanken.</a:t>
            </a:r>
            <a:endParaRPr dirty="0">
              <a:latin typeface="Oslo Sans Office" panose="02000000000000000000" pitchFamily="2" charset="0"/>
            </a:endParaRPr>
          </a:p>
          <a:p>
            <a:pPr marL="285750" marR="0" lvl="0" indent="-209550" algn="l" rtl="0">
              <a:spcBef>
                <a:spcPts val="0"/>
              </a:spcBef>
              <a:spcAft>
                <a:spcPts val="0"/>
              </a:spcAft>
              <a:buClr>
                <a:schemeClr val="dk1"/>
              </a:buClr>
              <a:buSzPts val="1200"/>
              <a:buFont typeface="Arial"/>
              <a:buNone/>
            </a:pPr>
            <a:endParaRPr sz="1200" dirty="0">
              <a:solidFill>
                <a:schemeClr val="dk1"/>
              </a:solidFill>
              <a:latin typeface="Oslo Sans" panose="02000000000000000000" pitchFamily="2" charset="77"/>
              <a:sym typeface="Arial"/>
            </a:endParaRPr>
          </a:p>
          <a:p>
            <a:pPr marL="285750" marR="0" lvl="0" indent="-209550" algn="l" rtl="0">
              <a:spcBef>
                <a:spcPts val="0"/>
              </a:spcBef>
              <a:spcAft>
                <a:spcPts val="0"/>
              </a:spcAft>
              <a:buClr>
                <a:schemeClr val="dk1"/>
              </a:buClr>
              <a:buSzPts val="1200"/>
              <a:buFont typeface="Arial"/>
              <a:buNone/>
            </a:pPr>
            <a:endParaRPr sz="1200" dirty="0">
              <a:solidFill>
                <a:schemeClr val="dk1"/>
              </a:solidFill>
              <a:latin typeface="Oslo Sans" panose="02000000000000000000" pitchFamily="2" charset="77"/>
              <a:sym typeface="Arial"/>
            </a:endParaRPr>
          </a:p>
        </p:txBody>
      </p:sp>
    </p:spTree>
    <p:extLst>
      <p:ext uri="{BB962C8B-B14F-4D97-AF65-F5344CB8AC3E}">
        <p14:creationId xmlns:p14="http://schemas.microsoft.com/office/powerpoint/2010/main" val="3169561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3" name="Rektangel 2">
            <a:extLst>
              <a:ext uri="{FF2B5EF4-FFF2-40B4-BE49-F238E27FC236}">
                <a16:creationId xmlns:a16="http://schemas.microsoft.com/office/drawing/2014/main" id="{BA9367B4-03C5-5C2C-90F9-23D66DC01300}"/>
              </a:ext>
            </a:extLst>
          </p:cNvPr>
          <p:cNvSpPr/>
          <p:nvPr/>
        </p:nvSpPr>
        <p:spPr>
          <a:xfrm>
            <a:off x="7495953" y="0"/>
            <a:ext cx="4696046"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nb-NO" sz="1800" dirty="0">
              <a:latin typeface="Oslo Sans Office" panose="02000000000000000000" pitchFamily="2" charset="0"/>
            </a:endParaRPr>
          </a:p>
        </p:txBody>
      </p:sp>
      <p:sp>
        <p:nvSpPr>
          <p:cNvPr id="1591" name="Google Shape;1591;p6"/>
          <p:cNvSpPr txBox="1"/>
          <p:nvPr/>
        </p:nvSpPr>
        <p:spPr>
          <a:xfrm>
            <a:off x="923109" y="2397270"/>
            <a:ext cx="63259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2" name="Google Shape;1592;p6"/>
          <p:cNvSpPr txBox="1">
            <a:spLocks noGrp="1"/>
          </p:cNvSpPr>
          <p:nvPr>
            <p:ph type="ctrTitle"/>
          </p:nvPr>
        </p:nvSpPr>
        <p:spPr>
          <a:xfrm>
            <a:off x="762401" y="1483839"/>
            <a:ext cx="6055867" cy="2737337"/>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1"/>
              </a:buClr>
              <a:buSzPts val="3200"/>
              <a:buFont typeface="Arial"/>
              <a:buNone/>
            </a:pPr>
            <a:br>
              <a:rPr lang="no-NO" sz="3200">
                <a:latin typeface="Arial"/>
                <a:ea typeface="Arial"/>
                <a:cs typeface="Arial"/>
                <a:sym typeface="Arial"/>
              </a:rPr>
            </a:br>
            <a:br>
              <a:rPr lang="no-NO" sz="3200">
                <a:latin typeface="Arial"/>
                <a:ea typeface="Arial"/>
                <a:cs typeface="Arial"/>
                <a:sym typeface="Arial"/>
              </a:rPr>
            </a:br>
            <a:br>
              <a:rPr lang="no-NO" sz="3200"/>
            </a:br>
            <a:endParaRPr sz="3200">
              <a:latin typeface="Arial"/>
              <a:ea typeface="Arial"/>
              <a:cs typeface="Arial"/>
              <a:sym typeface="Arial"/>
            </a:endParaRPr>
          </a:p>
        </p:txBody>
      </p:sp>
      <p:sp>
        <p:nvSpPr>
          <p:cNvPr id="1593" name="Google Shape;1593;p6"/>
          <p:cNvSpPr txBox="1"/>
          <p:nvPr/>
        </p:nvSpPr>
        <p:spPr>
          <a:xfrm>
            <a:off x="1045071" y="1732343"/>
            <a:ext cx="5527774" cy="28007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200" dirty="0">
                <a:solidFill>
                  <a:schemeClr val="dk1"/>
                </a:solidFill>
                <a:latin typeface="Oslo Sans Office" panose="02000000000000000000" pitchFamily="2" charset="0"/>
                <a:sym typeface="Arial"/>
              </a:rPr>
              <a:t>På de neste sidene finner dere </a:t>
            </a:r>
            <a:br>
              <a:rPr lang="no-NO" sz="2200" dirty="0">
                <a:solidFill>
                  <a:schemeClr val="dk1"/>
                </a:solidFill>
                <a:latin typeface="Oslo Sans Office" panose="02000000000000000000" pitchFamily="2" charset="0"/>
                <a:sym typeface="Arial"/>
              </a:rPr>
            </a:br>
            <a:r>
              <a:rPr lang="no-NO" sz="2200" dirty="0">
                <a:solidFill>
                  <a:schemeClr val="dk1"/>
                </a:solidFill>
                <a:latin typeface="Oslo Sans Office" panose="02000000000000000000" pitchFamily="2" charset="0"/>
                <a:sym typeface="Arial"/>
              </a:rPr>
              <a:t>forslag til tema, læringsmål og </a:t>
            </a:r>
            <a:br>
              <a:rPr lang="no-NO" sz="2200" dirty="0">
                <a:solidFill>
                  <a:schemeClr val="dk1"/>
                </a:solidFill>
                <a:latin typeface="Oslo Sans Office" panose="02000000000000000000" pitchFamily="2" charset="0"/>
                <a:sym typeface="Arial"/>
              </a:rPr>
            </a:br>
            <a:r>
              <a:rPr lang="no-NO" sz="2200" dirty="0">
                <a:solidFill>
                  <a:schemeClr val="dk1"/>
                </a:solidFill>
                <a:latin typeface="Oslo Sans Office" panose="02000000000000000000" pitchFamily="2" charset="0"/>
                <a:sym typeface="Arial"/>
              </a:rPr>
              <a:t>hvilke aktiviteter dere kan gjøre i barnegruppene</a:t>
            </a:r>
            <a:endParaRPr dirty="0">
              <a:latin typeface="Oslo Sans Office" panose="02000000000000000000" pitchFamily="2" charset="0"/>
            </a:endParaRPr>
          </a:p>
          <a:p>
            <a:pPr marL="0" marR="0" lvl="0" indent="0" algn="l" rtl="0">
              <a:spcBef>
                <a:spcPts val="0"/>
              </a:spcBef>
              <a:spcAft>
                <a:spcPts val="0"/>
              </a:spcAft>
              <a:buNone/>
            </a:pPr>
            <a:endParaRPr sz="2200" dirty="0">
              <a:solidFill>
                <a:schemeClr val="dk1"/>
              </a:solidFill>
              <a:latin typeface="Oslo Sans Office" panose="02000000000000000000" pitchFamily="2" charset="0"/>
              <a:sym typeface="Arial"/>
            </a:endParaRPr>
          </a:p>
          <a:p>
            <a:pPr marL="0" marR="0" lvl="0" indent="0" algn="l" rtl="0">
              <a:spcBef>
                <a:spcPts val="0"/>
              </a:spcBef>
              <a:spcAft>
                <a:spcPts val="0"/>
              </a:spcAft>
              <a:buNone/>
            </a:pPr>
            <a:endParaRPr sz="2200" dirty="0">
              <a:solidFill>
                <a:schemeClr val="dk1"/>
              </a:solidFill>
              <a:latin typeface="Oslo Sans Office" panose="02000000000000000000" pitchFamily="2" charset="0"/>
              <a:sym typeface="Arial"/>
            </a:endParaRPr>
          </a:p>
          <a:p>
            <a:pPr marL="0" marR="0" lvl="0" indent="0" algn="l" rtl="0">
              <a:spcBef>
                <a:spcPts val="0"/>
              </a:spcBef>
              <a:spcAft>
                <a:spcPts val="0"/>
              </a:spcAft>
              <a:buNone/>
            </a:pPr>
            <a:r>
              <a:rPr lang="no-NO" sz="2200" b="1" dirty="0">
                <a:solidFill>
                  <a:schemeClr val="dk1"/>
                </a:solidFill>
                <a:latin typeface="Oslo Sans Office" panose="02000000000000000000" pitchFamily="2" charset="0"/>
                <a:sym typeface="Arial"/>
              </a:rPr>
              <a:t>Ta utgangspunkt i der barnegruppa </a:t>
            </a:r>
            <a:br>
              <a:rPr lang="no-NO" sz="2200" b="1" dirty="0">
                <a:solidFill>
                  <a:schemeClr val="dk1"/>
                </a:solidFill>
                <a:latin typeface="Oslo Sans Office" panose="02000000000000000000" pitchFamily="2" charset="0"/>
                <a:sym typeface="Arial"/>
              </a:rPr>
            </a:br>
            <a:r>
              <a:rPr lang="no-NO" sz="2200" b="1" dirty="0">
                <a:solidFill>
                  <a:schemeClr val="dk1"/>
                </a:solidFill>
                <a:latin typeface="Oslo Sans Office" panose="02000000000000000000" pitchFamily="2" charset="0"/>
                <a:sym typeface="Arial"/>
              </a:rPr>
              <a:t>er og materiell du selv foretrekker.</a:t>
            </a:r>
            <a:endParaRPr b="1" dirty="0">
              <a:latin typeface="Oslo Sans Office" panose="02000000000000000000" pitchFamily="2" charset="0"/>
            </a:endParaRPr>
          </a:p>
        </p:txBody>
      </p:sp>
      <p:sp>
        <p:nvSpPr>
          <p:cNvPr id="1597" name="Google Shape;1597;p6"/>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t>6</a:t>
            </a:fld>
            <a:endParaRPr/>
          </a:p>
        </p:txBody>
      </p:sp>
      <p:pic>
        <p:nvPicPr>
          <p:cNvPr id="2" name="Google Shape;1563;p4" descr="Et bilde som inneholder mørke, sort, måne, natt&#10;&#10;Automatisk generert beskrivelse">
            <a:extLst>
              <a:ext uri="{FF2B5EF4-FFF2-40B4-BE49-F238E27FC236}">
                <a16:creationId xmlns:a16="http://schemas.microsoft.com/office/drawing/2014/main" id="{88EBCEDA-1606-63CF-B5DA-49780381C807}"/>
              </a:ext>
            </a:extLst>
          </p:cNvPr>
          <p:cNvPicPr preferRelativeResize="0"/>
          <p:nvPr/>
        </p:nvPicPr>
        <p:blipFill rotWithShape="1">
          <a:blip r:embed="rId3">
            <a:alphaModFix/>
          </a:blip>
          <a:srcRect l="52757" t="46092" r="42868" b="46315"/>
          <a:stretch/>
        </p:blipFill>
        <p:spPr>
          <a:xfrm rot="9965525" flipH="1">
            <a:off x="9266911" y="3267607"/>
            <a:ext cx="1283645" cy="1321380"/>
          </a:xfrm>
          <a:prstGeom prst="rect">
            <a:avLst/>
          </a:prstGeom>
          <a:noFill/>
          <a:ln>
            <a:noFill/>
          </a:ln>
        </p:spPr>
      </p:pic>
      <p:sp>
        <p:nvSpPr>
          <p:cNvPr id="4" name="TekstSylinder 3">
            <a:extLst>
              <a:ext uri="{FF2B5EF4-FFF2-40B4-BE49-F238E27FC236}">
                <a16:creationId xmlns:a16="http://schemas.microsoft.com/office/drawing/2014/main" id="{3DA80026-0717-1B90-13D4-58D2409C6D16}"/>
              </a:ext>
            </a:extLst>
          </p:cNvPr>
          <p:cNvSpPr txBox="1"/>
          <p:nvPr/>
        </p:nvSpPr>
        <p:spPr>
          <a:xfrm>
            <a:off x="8548577" y="2105247"/>
            <a:ext cx="2720314" cy="1415772"/>
          </a:xfrm>
          <a:prstGeom prst="rect">
            <a:avLst/>
          </a:prstGeom>
          <a:noFill/>
        </p:spPr>
        <p:txBody>
          <a:bodyPr wrap="square" rtlCol="0">
            <a:spAutoFit/>
          </a:bodyPr>
          <a:lstStyle/>
          <a:p>
            <a:r>
              <a:rPr lang="nb-NO" sz="1800" dirty="0">
                <a:solidFill>
                  <a:schemeClr val="dk1"/>
                </a:solidFill>
                <a:latin typeface="Oslo Sans Office" panose="02000000000000000000" pitchFamily="2" charset="0"/>
                <a:sym typeface="Arial"/>
              </a:rPr>
              <a:t>Link til ressursbank med kvalitetssikret opplæringsmateriell finner du </a:t>
            </a:r>
            <a:r>
              <a:rPr lang="nb-NO" sz="1800" dirty="0">
                <a:solidFill>
                  <a:schemeClr val="dk1"/>
                </a:solidFill>
                <a:latin typeface="Oslo Sans Office" panose="02000000000000000000" pitchFamily="2" charset="0"/>
              </a:rPr>
              <a:t>på nettsiden</a:t>
            </a:r>
            <a:r>
              <a:rPr lang="nb-NO" sz="1800" dirty="0">
                <a:solidFill>
                  <a:schemeClr val="dk1"/>
                </a:solidFill>
                <a:latin typeface="Oslo Sans Office" panose="02000000000000000000" pitchFamily="2" charset="0"/>
                <a:sym typeface="Arial"/>
              </a:rPr>
              <a:t>. </a:t>
            </a:r>
            <a:endParaRPr lang="nb-NO" sz="1800" dirty="0">
              <a:latin typeface="Oslo Sans Office" panose="02000000000000000000" pitchFamily="2" charset="0"/>
            </a:endParaRPr>
          </a:p>
          <a:p>
            <a:endParaRPr lang="nb-NO"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02"/>
        <p:cNvGrpSpPr/>
        <p:nvPr/>
      </p:nvGrpSpPr>
      <p:grpSpPr>
        <a:xfrm>
          <a:off x="0" y="0"/>
          <a:ext cx="0" cy="0"/>
          <a:chOff x="0" y="0"/>
          <a:chExt cx="0" cy="0"/>
        </a:xfrm>
      </p:grpSpPr>
      <p:sp>
        <p:nvSpPr>
          <p:cNvPr id="1604" name="Google Shape;1604;p7"/>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t>7</a:t>
            </a:fld>
            <a:endParaRPr/>
          </a:p>
        </p:txBody>
      </p:sp>
      <p:sp>
        <p:nvSpPr>
          <p:cNvPr id="1605" name="Google Shape;1605;p7"/>
          <p:cNvSpPr txBox="1">
            <a:spLocks noGrp="1"/>
          </p:cNvSpPr>
          <p:nvPr>
            <p:ph type="title"/>
          </p:nvPr>
        </p:nvSpPr>
        <p:spPr>
          <a:xfrm>
            <a:off x="1357312" y="2908550"/>
            <a:ext cx="9469438" cy="1311999"/>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3200"/>
              <a:buFont typeface="Arial"/>
              <a:buNone/>
            </a:pPr>
            <a:r>
              <a:rPr lang="no-NO" sz="3600" dirty="0">
                <a:latin typeface="Oslo Sans Office" panose="02000000000000000000" pitchFamily="2" charset="0"/>
              </a:rPr>
              <a:t>Barnehage – </a:t>
            </a:r>
            <a:br>
              <a:rPr lang="no-NO" sz="3600" dirty="0">
                <a:latin typeface="Oslo Sans Office" panose="02000000000000000000" pitchFamily="2" charset="0"/>
              </a:rPr>
            </a:br>
            <a:r>
              <a:rPr lang="no-NO" sz="3600" dirty="0">
                <a:latin typeface="Oslo Sans Office" panose="02000000000000000000" pitchFamily="2" charset="0"/>
              </a:rPr>
              <a:t>tema og aktiviteter</a:t>
            </a:r>
            <a:endParaRPr sz="3600" dirty="0">
              <a:latin typeface="Oslo Sans Office" panose="02000000000000000000" pitchFamily="2" charset="0"/>
            </a:endParaRPr>
          </a:p>
        </p:txBody>
      </p:sp>
      <p:pic>
        <p:nvPicPr>
          <p:cNvPr id="3" name="Bilde 2" descr="Et bilde som inneholder sketch, tegning, kunst, illustrasjon&#10;&#10;Automatisk generert beskrivelse">
            <a:extLst>
              <a:ext uri="{FF2B5EF4-FFF2-40B4-BE49-F238E27FC236}">
                <a16:creationId xmlns:a16="http://schemas.microsoft.com/office/drawing/2014/main" id="{8A3F05C6-20FA-0D9F-37DD-66825970189B}"/>
              </a:ext>
            </a:extLst>
          </p:cNvPr>
          <p:cNvPicPr>
            <a:picLocks noChangeAspect="1"/>
          </p:cNvPicPr>
          <p:nvPr/>
        </p:nvPicPr>
        <p:blipFill>
          <a:blip r:embed="rId3"/>
          <a:stretch>
            <a:fillRect/>
          </a:stretch>
        </p:blipFill>
        <p:spPr>
          <a:xfrm>
            <a:off x="6256042" y="1083128"/>
            <a:ext cx="3743916" cy="469174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0"/>
        <p:cNvGrpSpPr/>
        <p:nvPr/>
      </p:nvGrpSpPr>
      <p:grpSpPr>
        <a:xfrm>
          <a:off x="0" y="0"/>
          <a:ext cx="0" cy="0"/>
          <a:chOff x="0" y="0"/>
          <a:chExt cx="0" cy="0"/>
        </a:xfrm>
      </p:grpSpPr>
      <p:pic>
        <p:nvPicPr>
          <p:cNvPr id="1611" name="Google Shape;1611;p8" descr="Et bilde som inneholder utendørs, himmel, lekeplass, tre&#10;&#10;Automatisk generert beskrivelse"/>
          <p:cNvPicPr preferRelativeResize="0"/>
          <p:nvPr/>
        </p:nvPicPr>
        <p:blipFill rotWithShape="1">
          <a:blip r:embed="rId3">
            <a:alphaModFix/>
          </a:blip>
          <a:srcRect l="2174" t="18996" r="18062" b="3056"/>
          <a:stretch/>
        </p:blipFill>
        <p:spPr>
          <a:xfrm>
            <a:off x="0" y="0"/>
            <a:ext cx="12476215" cy="6858000"/>
          </a:xfrm>
          <a:prstGeom prst="rect">
            <a:avLst/>
          </a:prstGeom>
          <a:noFill/>
          <a:ln>
            <a:noFill/>
          </a:ln>
        </p:spPr>
      </p:pic>
      <p:sp>
        <p:nvSpPr>
          <p:cNvPr id="1612" name="Google Shape;1612;p8"/>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t>8</a:t>
            </a:fld>
            <a:endParaRPr/>
          </a:p>
        </p:txBody>
      </p:sp>
      <p:sp>
        <p:nvSpPr>
          <p:cNvPr id="1613" name="Google Shape;1613;p8"/>
          <p:cNvSpPr/>
          <p:nvPr/>
        </p:nvSpPr>
        <p:spPr>
          <a:xfrm>
            <a:off x="0" y="0"/>
            <a:ext cx="6096000" cy="609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14" name="Google Shape;1614;p8"/>
          <p:cNvSpPr txBox="1"/>
          <p:nvPr/>
        </p:nvSpPr>
        <p:spPr>
          <a:xfrm>
            <a:off x="5486400" y="6757639"/>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5" name="Google Shape;1615;p8"/>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3200"/>
              <a:buFont typeface="Arial"/>
              <a:buNone/>
            </a:pPr>
            <a:r>
              <a:rPr lang="no-NO" dirty="0">
                <a:latin typeface="Oslo Sans Office" panose="02000000000000000000" pitchFamily="2" charset="0"/>
              </a:rPr>
              <a:t>0–2 år</a:t>
            </a:r>
            <a:endParaRPr dirty="0">
              <a:latin typeface="Oslo Sans Office" panose="02000000000000000000" pitchFamily="2" charset="0"/>
            </a:endParaRPr>
          </a:p>
        </p:txBody>
      </p:sp>
      <p:sp>
        <p:nvSpPr>
          <p:cNvPr id="1616" name="Google Shape;1616;p8"/>
          <p:cNvSpPr txBox="1"/>
          <p:nvPr/>
        </p:nvSpPr>
        <p:spPr>
          <a:xfrm>
            <a:off x="695326" y="2509728"/>
            <a:ext cx="4004690" cy="14311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b-NO" sz="1800" b="1" dirty="0">
                <a:solidFill>
                  <a:schemeClr val="dk1"/>
                </a:solidFill>
                <a:latin typeface="Oslo Sans Office" panose="02000000000000000000" pitchFamily="2" charset="0"/>
                <a:sym typeface="Arial"/>
              </a:rPr>
              <a:t>Tema:</a:t>
            </a:r>
            <a:br>
              <a:rPr lang="nb-NO" sz="1800" b="1" dirty="0">
                <a:solidFill>
                  <a:schemeClr val="dk1"/>
                </a:solidFill>
                <a:latin typeface="Oslo Sans Office" panose="02000000000000000000" pitchFamily="2" charset="0"/>
                <a:sym typeface="Arial"/>
              </a:rPr>
            </a:br>
            <a:endParaRPr lang="nb-NO" sz="1800" b="1" dirty="0">
              <a:solidFill>
                <a:schemeClr val="dk1"/>
              </a:solidFill>
              <a:latin typeface="Oslo Sans Office" panose="02000000000000000000" pitchFamily="2" charset="0"/>
              <a:sym typeface="Arial"/>
            </a:endParaRPr>
          </a:p>
          <a:p>
            <a:pPr marL="0" marR="0" lvl="0" indent="0" algn="ctr" rtl="0">
              <a:spcBef>
                <a:spcPts val="600"/>
              </a:spcBef>
              <a:spcAft>
                <a:spcPts val="0"/>
              </a:spcAft>
              <a:buNone/>
            </a:pPr>
            <a:r>
              <a:rPr lang="nb-NO" sz="1800" dirty="0">
                <a:solidFill>
                  <a:schemeClr val="dk1"/>
                </a:solidFill>
                <a:latin typeface="Oslo Sans Office" panose="02000000000000000000" pitchFamily="2" charset="0"/>
                <a:sym typeface="Arial"/>
              </a:rPr>
              <a:t>Bli kjent med kroppen</a:t>
            </a:r>
            <a:endParaRPr lang="nb-NO" sz="1800" dirty="0">
              <a:latin typeface="Oslo Sans Office" panose="02000000000000000000" pitchFamily="2" charset="0"/>
            </a:endParaRPr>
          </a:p>
          <a:p>
            <a:pPr marL="0" marR="0" lvl="0" indent="0" algn="ctr" rtl="0">
              <a:spcBef>
                <a:spcPts val="1200"/>
              </a:spcBef>
              <a:spcAft>
                <a:spcPts val="0"/>
              </a:spcAft>
              <a:buNone/>
            </a:pPr>
            <a:r>
              <a:rPr lang="nb-NO" sz="1800" dirty="0">
                <a:solidFill>
                  <a:schemeClr val="dk1"/>
                </a:solidFill>
                <a:latin typeface="Oslo Sans Office" panose="02000000000000000000" pitchFamily="2" charset="0"/>
                <a:sym typeface="Arial"/>
              </a:rPr>
              <a:t>Bli kjent med følelser</a:t>
            </a:r>
            <a:endParaRPr lang="nb-NO" sz="1800" dirty="0">
              <a:latin typeface="Oslo Sans Office" panose="02000000000000000000" pitchFamily="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1"/>
        <p:cNvGrpSpPr/>
        <p:nvPr/>
      </p:nvGrpSpPr>
      <p:grpSpPr>
        <a:xfrm>
          <a:off x="0" y="0"/>
          <a:ext cx="0" cy="0"/>
          <a:chOff x="0" y="0"/>
          <a:chExt cx="0" cy="0"/>
        </a:xfrm>
      </p:grpSpPr>
      <p:pic>
        <p:nvPicPr>
          <p:cNvPr id="5" name="Google Shape;1611;p8" descr="Et bilde som inneholder utendørs, himmel, lekeplass, tre&#10;&#10;Automatisk generert beskrivelse">
            <a:extLst>
              <a:ext uri="{FF2B5EF4-FFF2-40B4-BE49-F238E27FC236}">
                <a16:creationId xmlns:a16="http://schemas.microsoft.com/office/drawing/2014/main" id="{813775F1-8A5A-D7AA-72C5-E6B75D3B472F}"/>
              </a:ext>
            </a:extLst>
          </p:cNvPr>
          <p:cNvPicPr preferRelativeResize="0"/>
          <p:nvPr/>
        </p:nvPicPr>
        <p:blipFill rotWithShape="1">
          <a:blip r:embed="rId3">
            <a:alphaModFix/>
          </a:blip>
          <a:srcRect l="2174" t="18996" r="18062" b="3056"/>
          <a:stretch/>
        </p:blipFill>
        <p:spPr>
          <a:xfrm>
            <a:off x="0" y="0"/>
            <a:ext cx="12476215" cy="6858000"/>
          </a:xfrm>
          <a:prstGeom prst="rect">
            <a:avLst/>
          </a:prstGeom>
          <a:noFill/>
          <a:ln>
            <a:noFill/>
          </a:ln>
        </p:spPr>
      </p:pic>
      <p:sp>
        <p:nvSpPr>
          <p:cNvPr id="1622" name="Google Shape;1622;p9"/>
          <p:cNvSpPr txBox="1">
            <a:spLocks noGrp="1"/>
          </p:cNvSpPr>
          <p:nvPr>
            <p:ph type="sldNum" idx="12"/>
          </p:nvPr>
        </p:nvSpPr>
        <p:spPr>
          <a:xfrm>
            <a:off x="11496674" y="6292352"/>
            <a:ext cx="695325"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no-NO"/>
              <a:t>9</a:t>
            </a:fld>
            <a:endParaRPr/>
          </a:p>
        </p:txBody>
      </p:sp>
      <p:sp>
        <p:nvSpPr>
          <p:cNvPr id="1623" name="Google Shape;1623;p9"/>
          <p:cNvSpPr/>
          <p:nvPr/>
        </p:nvSpPr>
        <p:spPr>
          <a:xfrm>
            <a:off x="6372276" y="0"/>
            <a:ext cx="6103939" cy="6858000"/>
          </a:xfrm>
          <a:prstGeom prst="rect">
            <a:avLst/>
          </a:prstGeom>
          <a:solidFill>
            <a:schemeClr val="lt2"/>
          </a:solidFill>
          <a:ln>
            <a:noFill/>
          </a:ln>
        </p:spPr>
        <p:txBody>
          <a:bodyPr spcFirstLastPara="1" wrap="square" lIns="720000" tIns="45700" rIns="720000" bIns="45700" anchor="ctr" anchorCtr="0">
            <a:noAutofit/>
          </a:bodyPr>
          <a:lstStyle/>
          <a:p>
            <a:pPr marL="0" marR="0" lvl="0" indent="0" algn="ctr" rtl="0">
              <a:spcBef>
                <a:spcPts val="0"/>
              </a:spcBef>
              <a:spcAft>
                <a:spcPts val="0"/>
              </a:spcAft>
              <a:buNone/>
            </a:pPr>
            <a:r>
              <a:rPr lang="no-NO" sz="2200" b="1" dirty="0">
                <a:solidFill>
                  <a:schemeClr val="dk1"/>
                </a:solidFill>
                <a:latin typeface="Oslo Sans Office" panose="02000000000000000000" pitchFamily="2" charset="0"/>
                <a:sym typeface="Arial"/>
              </a:rPr>
              <a:t>Eksempel læringsmål:</a:t>
            </a:r>
            <a:endParaRPr dirty="0">
              <a:latin typeface="Oslo Sans Office" panose="02000000000000000000" pitchFamily="2" charset="0"/>
            </a:endParaRPr>
          </a:p>
          <a:p>
            <a:pPr marL="0" marR="0" lvl="0" indent="0" algn="l" rtl="0">
              <a:spcBef>
                <a:spcPts val="0"/>
              </a:spcBef>
              <a:spcAft>
                <a:spcPts val="0"/>
              </a:spcAft>
              <a:buNone/>
            </a:pPr>
            <a:endParaRPr sz="1800" dirty="0">
              <a:solidFill>
                <a:schemeClr val="dk1"/>
              </a:solidFill>
              <a:latin typeface="Oslo Sans Office" panose="02000000000000000000" pitchFamily="2" charset="0"/>
              <a:sym typeface="Arial"/>
            </a:endParaRPr>
          </a:p>
          <a:p>
            <a:pPr marL="285750" marR="0" lvl="0" indent="-285750" algn="l" rtl="0">
              <a:spcBef>
                <a:spcPts val="0"/>
              </a:spcBef>
              <a:spcAft>
                <a:spcPts val="0"/>
              </a:spcAft>
              <a:buClr>
                <a:schemeClr val="dk1"/>
              </a:buClr>
              <a:buSzPts val="1800"/>
              <a:buFont typeface="Arial"/>
              <a:buChar char="•"/>
            </a:pPr>
            <a:r>
              <a:rPr lang="no-NO" sz="1800" dirty="0">
                <a:solidFill>
                  <a:schemeClr val="dk1"/>
                </a:solidFill>
                <a:latin typeface="Oslo Sans Office" panose="02000000000000000000" pitchFamily="2" charset="0"/>
                <a:sym typeface="Arial"/>
              </a:rPr>
              <a:t>Barna kan benevne/peke på ulike kroppsdeler</a:t>
            </a:r>
            <a:endParaRPr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o-NO" sz="1800" dirty="0">
                <a:solidFill>
                  <a:schemeClr val="dk1"/>
                </a:solidFill>
                <a:latin typeface="Oslo Sans Office" panose="02000000000000000000" pitchFamily="2" charset="0"/>
                <a:sym typeface="Arial"/>
              </a:rPr>
              <a:t>Barna blir kjent med likheter og ulikheter på kroppen</a:t>
            </a:r>
            <a:endParaRPr dirty="0">
              <a:latin typeface="Oslo Sans Office" panose="02000000000000000000" pitchFamily="2" charset="0"/>
            </a:endParaRPr>
          </a:p>
          <a:p>
            <a:pPr marL="285750" marR="0" lvl="0" indent="-285750" algn="l" rtl="0">
              <a:spcBef>
                <a:spcPts val="900"/>
              </a:spcBef>
              <a:spcAft>
                <a:spcPts val="0"/>
              </a:spcAft>
              <a:buClr>
                <a:schemeClr val="dk1"/>
              </a:buClr>
              <a:buSzPts val="1800"/>
              <a:buFont typeface="Arial"/>
              <a:buChar char="•"/>
            </a:pPr>
            <a:r>
              <a:rPr lang="no-NO" sz="1800" dirty="0">
                <a:solidFill>
                  <a:schemeClr val="dk1"/>
                </a:solidFill>
                <a:latin typeface="Oslo Sans Office" panose="02000000000000000000" pitchFamily="2" charset="0"/>
                <a:sym typeface="Arial"/>
              </a:rPr>
              <a:t>Barna kjenne til følelsene glad, sint, trist, lei seg, redd</a:t>
            </a:r>
            <a:endParaRPr dirty="0">
              <a:latin typeface="Oslo Sans Office" panose="02000000000000000000" pitchFamily="2" charset="0"/>
            </a:endParaRPr>
          </a:p>
        </p:txBody>
      </p:sp>
      <p:sp>
        <p:nvSpPr>
          <p:cNvPr id="1624" name="Google Shape;1624;p9"/>
          <p:cNvSpPr txBox="1">
            <a:spLocks noGrp="1"/>
          </p:cNvSpPr>
          <p:nvPr>
            <p:ph type="title"/>
          </p:nvPr>
        </p:nvSpPr>
        <p:spPr>
          <a:xfrm>
            <a:off x="695326" y="720001"/>
            <a:ext cx="9469438" cy="1311999"/>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3200"/>
              <a:buFont typeface="Arial"/>
              <a:buNone/>
            </a:pPr>
            <a:r>
              <a:rPr lang="no-NO" sz="3200" dirty="0">
                <a:solidFill>
                  <a:schemeClr val="bg1"/>
                </a:solidFill>
                <a:latin typeface="Oslo Sans Office" panose="02000000000000000000" pitchFamily="2" charset="0"/>
              </a:rPr>
              <a:t>0–2 år</a:t>
            </a:r>
            <a:endParaRPr dirty="0">
              <a:solidFill>
                <a:schemeClr val="bg1"/>
              </a:solidFill>
              <a:latin typeface="Oslo Sans Office" panose="02000000000000000000" pitchFamily="2" charset="0"/>
            </a:endParaRPr>
          </a:p>
        </p:txBody>
      </p:sp>
    </p:spTree>
  </p:cSld>
  <p:clrMapOvr>
    <a:masterClrMapping/>
  </p:clrMapOvr>
</p:sld>
</file>

<file path=ppt/theme/theme1.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slo NY farge og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D6163CE1D8B748AA4FBD99A1A3925B" ma:contentTypeVersion="18" ma:contentTypeDescription="Create a new document." ma:contentTypeScope="" ma:versionID="c857bcf4c5cf292681d5d7dde75b24d6">
  <xsd:schema xmlns:xsd="http://www.w3.org/2001/XMLSchema" xmlns:xs="http://www.w3.org/2001/XMLSchema" xmlns:p="http://schemas.microsoft.com/office/2006/metadata/properties" xmlns:ns2="25c534b4-626b-4457-9716-90fe22f9980e" xmlns:ns3="99521434-91c1-42be-b943-616fa43a5fae" targetNamespace="http://schemas.microsoft.com/office/2006/metadata/properties" ma:root="true" ma:fieldsID="2f98afbf53f40671e10251f74b5f35a8" ns2:_="" ns3:_="">
    <xsd:import namespace="25c534b4-626b-4457-9716-90fe22f9980e"/>
    <xsd:import namespace="99521434-91c1-42be-b943-616fa43a5f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534b4-626b-4457-9716-90fe22f998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521434-91c1-42be-b943-616fa43a5fa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8392637-99b7-43a3-bcaf-6136aa2b0bbd}" ma:internalName="TaxCatchAll" ma:showField="CatchAllData" ma:web="99521434-91c1-42be-b943-616fa43a5f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9521434-91c1-42be-b943-616fa43a5fae">
      <UserInfo>
        <DisplayName>Lene Simonsen Larsen</DisplayName>
        <AccountId>86</AccountId>
        <AccountType/>
      </UserInfo>
    </SharedWithUsers>
    <TaxCatchAll xmlns="99521434-91c1-42be-b943-616fa43a5fae" xsi:nil="true"/>
    <lcf76f155ced4ddcb4097134ff3c332f xmlns="25c534b4-626b-4457-9716-90fe22f9980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4C471BB-31D5-45F5-9DDC-57D7532D160E}">
  <ds:schemaRefs>
    <ds:schemaRef ds:uri="http://schemas.microsoft.com/sharepoint/v3/contenttype/forms"/>
  </ds:schemaRefs>
</ds:datastoreItem>
</file>

<file path=customXml/itemProps2.xml><?xml version="1.0" encoding="utf-8"?>
<ds:datastoreItem xmlns:ds="http://schemas.openxmlformats.org/officeDocument/2006/customXml" ds:itemID="{C04F5F83-300C-4727-B6C6-D2F064C01C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534b4-626b-4457-9716-90fe22f9980e"/>
    <ds:schemaRef ds:uri="99521434-91c1-42be-b943-616fa43a5f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21E87F-6EBB-47DC-8060-D3930CCCF627}">
  <ds:schemaRefs>
    <ds:schemaRef ds:uri="http://purl.org/dc/dcmitype/"/>
    <ds:schemaRef ds:uri="http://www.w3.org/XML/1998/namespace"/>
    <ds:schemaRef ds:uri="http://schemas.microsoft.com/office/2006/documentManagement/types"/>
    <ds:schemaRef ds:uri="http://schemas.microsoft.com/office/2006/metadata/properties"/>
    <ds:schemaRef ds:uri="25c534b4-626b-4457-9716-90fe22f9980e"/>
    <ds:schemaRef ds:uri="http://schemas.microsoft.com/office/infopath/2007/PartnerControls"/>
    <ds:schemaRef ds:uri="http://purl.org/dc/elements/1.1/"/>
    <ds:schemaRef ds:uri="http://schemas.openxmlformats.org/package/2006/metadata/core-properties"/>
    <ds:schemaRef ds:uri="99521434-91c1-42be-b943-616fa43a5fa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136</TotalTime>
  <Words>1415</Words>
  <Application>Microsoft Office PowerPoint</Application>
  <PresentationFormat>Widescreen</PresentationFormat>
  <Paragraphs>194</Paragraphs>
  <Slides>19</Slides>
  <Notes>18</Notes>
  <HiddenSlides>0</HiddenSlides>
  <MMClips>0</MMClips>
  <ScaleCrop>false</ScaleCrop>
  <HeadingPairs>
    <vt:vector size="6" baseType="variant">
      <vt:variant>
        <vt:lpstr>Brukte skrifter</vt:lpstr>
      </vt:variant>
      <vt:variant>
        <vt:i4>5</vt:i4>
      </vt:variant>
      <vt:variant>
        <vt:lpstr>Tema</vt:lpstr>
      </vt:variant>
      <vt:variant>
        <vt:i4>4</vt:i4>
      </vt:variant>
      <vt:variant>
        <vt:lpstr>Lysbildetitler</vt:lpstr>
      </vt:variant>
      <vt:variant>
        <vt:i4>19</vt:i4>
      </vt:variant>
    </vt:vector>
  </HeadingPairs>
  <TitlesOfParts>
    <vt:vector size="28" baseType="lpstr">
      <vt:lpstr>Aptos</vt:lpstr>
      <vt:lpstr>Aptos Display</vt:lpstr>
      <vt:lpstr>Arial</vt:lpstr>
      <vt:lpstr>Oslo Sans</vt:lpstr>
      <vt:lpstr>Oslo Sans Office</vt:lpstr>
      <vt:lpstr>Originaloppsett</vt:lpstr>
      <vt:lpstr>1_Oslo NY farge og bilde</vt:lpstr>
      <vt:lpstr>2_Oslo NY bilde</vt:lpstr>
      <vt:lpstr>Office-tema</vt:lpstr>
      <vt:lpstr>PowerPoint-presentasjon</vt:lpstr>
      <vt:lpstr>PowerPoint-presentasjon</vt:lpstr>
      <vt:lpstr>PowerPoint-presentasjon</vt:lpstr>
      <vt:lpstr>Før dere starter å skrive en plan, tenk over:</vt:lpstr>
      <vt:lpstr>Under testingen av Fortell meg da har ansatte delt nyttige tips og triks som også kan være til hjelp hos dere: </vt:lpstr>
      <vt:lpstr>   </vt:lpstr>
      <vt:lpstr>Barnehage –  tema og aktiviteter</vt:lpstr>
      <vt:lpstr>0–2 år</vt:lpstr>
      <vt:lpstr>0–2 år</vt:lpstr>
      <vt:lpstr>PowerPoint-presentasjon</vt:lpstr>
      <vt:lpstr>3–4 år</vt:lpstr>
      <vt:lpstr>3–4 år</vt:lpstr>
      <vt:lpstr>PowerPoint-presentasjon</vt:lpstr>
      <vt:lpstr>5–6 år</vt:lpstr>
      <vt:lpstr>5–6 år</vt:lpstr>
      <vt:lpstr>PowerPoint-presentasjon</vt:lpstr>
      <vt:lpstr>Er planen vår god?</vt:lpstr>
      <vt:lpstr>PowerPoint-presentasjon</vt:lpstr>
      <vt:lpstr>Utviklet av  Bydel Gamle Oslo og Utdanningsetaten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Hege Bjercke Dalheim</dc:creator>
  <cp:lastModifiedBy>Johanne Hegg</cp:lastModifiedBy>
  <cp:revision>7</cp:revision>
  <dcterms:created xsi:type="dcterms:W3CDTF">2022-03-30T10:43:46Z</dcterms:created>
  <dcterms:modified xsi:type="dcterms:W3CDTF">2024-11-18T09:30:58Z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2396b7-5846-48ff-8468-5f49f8ad722a_Enabled">
    <vt:lpwstr>true</vt:lpwstr>
  </property>
  <property fmtid="{D5CDD505-2E9C-101B-9397-08002B2CF9AE}" pid="3" name="MSIP_Label_7a2396b7-5846-48ff-8468-5f49f8ad722a_SetDate">
    <vt:lpwstr>2022-03-30T10:43:47Z</vt:lpwstr>
  </property>
  <property fmtid="{D5CDD505-2E9C-101B-9397-08002B2CF9AE}" pid="4" name="MSIP_Label_7a2396b7-5846-48ff-8468-5f49f8ad722a_Method">
    <vt:lpwstr>Standard</vt:lpwstr>
  </property>
  <property fmtid="{D5CDD505-2E9C-101B-9397-08002B2CF9AE}" pid="5" name="MSIP_Label_7a2396b7-5846-48ff-8468-5f49f8ad722a_Name">
    <vt:lpwstr>Lav</vt:lpwstr>
  </property>
  <property fmtid="{D5CDD505-2E9C-101B-9397-08002B2CF9AE}" pid="6" name="MSIP_Label_7a2396b7-5846-48ff-8468-5f49f8ad722a_SiteId">
    <vt:lpwstr>e6795081-6391-442e-9ab4-5e9ef74f18ea</vt:lpwstr>
  </property>
  <property fmtid="{D5CDD505-2E9C-101B-9397-08002B2CF9AE}" pid="7" name="MSIP_Label_7a2396b7-5846-48ff-8468-5f49f8ad722a_ActionId">
    <vt:lpwstr>5d5764e3-2c9d-4bf9-a444-303928322f88</vt:lpwstr>
  </property>
  <property fmtid="{D5CDD505-2E9C-101B-9397-08002B2CF9AE}" pid="8" name="MSIP_Label_7a2396b7-5846-48ff-8468-5f49f8ad722a_ContentBits">
    <vt:lpwstr>0</vt:lpwstr>
  </property>
  <property fmtid="{D5CDD505-2E9C-101B-9397-08002B2CF9AE}" pid="9" name="ContentTypeId">
    <vt:lpwstr>0x01010000D6163CE1D8B748AA4FBD99A1A3925B</vt:lpwstr>
  </property>
  <property fmtid="{D5CDD505-2E9C-101B-9397-08002B2CF9AE}" pid="10" name="MediaServiceImageTags">
    <vt:lpwstr/>
  </property>
  <property fmtid="{D5CDD505-2E9C-101B-9397-08002B2CF9AE}" pid="11" name="Order">
    <vt:r8>133900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SharedWithUsers">
    <vt:lpwstr>86;#Lene Simonsen Larsen</vt:lpwstr>
  </property>
</Properties>
</file>