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714" r:id="rId4"/>
  </p:sldMasterIdLst>
  <p:notesMasterIdLst>
    <p:notesMasterId r:id="rId19"/>
  </p:notesMasterIdLst>
  <p:sldIdLst>
    <p:sldId id="389" r:id="rId5"/>
    <p:sldId id="417" r:id="rId6"/>
    <p:sldId id="404" r:id="rId7"/>
    <p:sldId id="405" r:id="rId8"/>
    <p:sldId id="406" r:id="rId9"/>
    <p:sldId id="407" r:id="rId10"/>
    <p:sldId id="409" r:id="rId11"/>
    <p:sldId id="415" r:id="rId12"/>
    <p:sldId id="416" r:id="rId13"/>
    <p:sldId id="410" r:id="rId14"/>
    <p:sldId id="403" r:id="rId15"/>
    <p:sldId id="414" r:id="rId16"/>
    <p:sldId id="419" r:id="rId17"/>
    <p:sldId id="418" r:id="rId18"/>
  </p:sldIdLst>
  <p:sldSz cx="12192000" cy="6858000"/>
  <p:notesSz cx="6858000" cy="9144000"/>
  <p:embeddedFontLst>
    <p:embeddedFont>
      <p:font typeface="Oslo Sans Office" panose="02000000000000000000" pitchFamily="2" charset="0"/>
      <p:regular r:id="rId20"/>
      <p:bold r:id="rId21"/>
      <p:italic r:id="rId22"/>
      <p:boldItalic r:id="rId23"/>
    </p:embeddedFont>
  </p:embeddedFontLst>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 inndeling" id="{BFE82C7D-DE78-9B41-9138-E7CD198A3DC4}">
          <p14:sldIdLst>
            <p14:sldId id="389"/>
            <p14:sldId id="417"/>
            <p14:sldId id="404"/>
            <p14:sldId id="405"/>
            <p14:sldId id="406"/>
            <p14:sldId id="407"/>
            <p14:sldId id="409"/>
            <p14:sldId id="415"/>
            <p14:sldId id="416"/>
            <p14:sldId id="410"/>
            <p14:sldId id="403"/>
            <p14:sldId id="414"/>
            <p14:sldId id="419"/>
            <p14:sldId id="418"/>
          </p14:sldIdLst>
        </p14:section>
        <p14:section name="Hjelp" id="{BAAE5B51-A85F-D14F-A0D9-4D059F5301C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E9FF"/>
    <a:srgbClr val="D0BFAE"/>
    <a:srgbClr val="B3F6FF"/>
    <a:srgbClr val="B3F5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7F2A29-FC63-47EA-BFF1-04107083F9C6}" v="6" dt="2025-01-14T11:23:31.766"/>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Mørk stil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Mørk stil 2 – utheving 3 / utheving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Mørk stil 2 – utheving 5 / utheving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iddels stil 1 – utheving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259" autoAdjust="0"/>
  </p:normalViewPr>
  <p:slideViewPr>
    <p:cSldViewPr snapToGrid="0">
      <p:cViewPr varScale="1">
        <p:scale>
          <a:sx n="55" d="100"/>
          <a:sy n="55" d="100"/>
        </p:scale>
        <p:origin x="954" y="34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2.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1.fntdata"/><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4.fntdata"/><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3.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k Pope" userId="c7e2ca24-d740-4d4b-b694-a7d54818cfa4" providerId="ADAL" clId="{4F7F2A29-FC63-47EA-BFF1-04107083F9C6}"/>
    <pc:docChg chg="custSel addSld delSld modSld modSection">
      <pc:chgData name="Erik Pope" userId="c7e2ca24-d740-4d4b-b694-a7d54818cfa4" providerId="ADAL" clId="{4F7F2A29-FC63-47EA-BFF1-04107083F9C6}" dt="2025-01-14T11:23:13.932" v="1851" actId="20577"/>
      <pc:docMkLst>
        <pc:docMk/>
      </pc:docMkLst>
      <pc:sldChg chg="del">
        <pc:chgData name="Erik Pope" userId="c7e2ca24-d740-4d4b-b694-a7d54818cfa4" providerId="ADAL" clId="{4F7F2A29-FC63-47EA-BFF1-04107083F9C6}" dt="2025-01-14T11:03:18.454" v="0" actId="47"/>
        <pc:sldMkLst>
          <pc:docMk/>
          <pc:sldMk cId="1017892449" sldId="386"/>
        </pc:sldMkLst>
      </pc:sldChg>
      <pc:sldChg chg="modSp mod modNotesTx">
        <pc:chgData name="Erik Pope" userId="c7e2ca24-d740-4d4b-b694-a7d54818cfa4" providerId="ADAL" clId="{4F7F2A29-FC63-47EA-BFF1-04107083F9C6}" dt="2025-01-14T11:05:28.900" v="405" actId="20577"/>
        <pc:sldMkLst>
          <pc:docMk/>
          <pc:sldMk cId="4194295476" sldId="389"/>
        </pc:sldMkLst>
        <pc:spChg chg="mod">
          <ac:chgData name="Erik Pope" userId="c7e2ca24-d740-4d4b-b694-a7d54818cfa4" providerId="ADAL" clId="{4F7F2A29-FC63-47EA-BFF1-04107083F9C6}" dt="2025-01-14T11:05:24.771" v="404" actId="20577"/>
          <ac:spMkLst>
            <pc:docMk/>
            <pc:sldMk cId="4194295476" sldId="389"/>
            <ac:spMk id="2" creationId="{00000000-0000-0000-0000-000000000000}"/>
          </ac:spMkLst>
        </pc:spChg>
      </pc:sldChg>
      <pc:sldChg chg="del">
        <pc:chgData name="Erik Pope" userId="c7e2ca24-d740-4d4b-b694-a7d54818cfa4" providerId="ADAL" clId="{4F7F2A29-FC63-47EA-BFF1-04107083F9C6}" dt="2025-01-14T11:08:49.362" v="625" actId="47"/>
        <pc:sldMkLst>
          <pc:docMk/>
          <pc:sldMk cId="2348316937" sldId="397"/>
        </pc:sldMkLst>
      </pc:sldChg>
      <pc:sldChg chg="del">
        <pc:chgData name="Erik Pope" userId="c7e2ca24-d740-4d4b-b694-a7d54818cfa4" providerId="ADAL" clId="{4F7F2A29-FC63-47EA-BFF1-04107083F9C6}" dt="2025-01-14T11:08:49.362" v="625" actId="47"/>
        <pc:sldMkLst>
          <pc:docMk/>
          <pc:sldMk cId="4246223392" sldId="398"/>
        </pc:sldMkLst>
      </pc:sldChg>
      <pc:sldChg chg="del">
        <pc:chgData name="Erik Pope" userId="c7e2ca24-d740-4d4b-b694-a7d54818cfa4" providerId="ADAL" clId="{4F7F2A29-FC63-47EA-BFF1-04107083F9C6}" dt="2025-01-14T11:08:49.362" v="625" actId="47"/>
        <pc:sldMkLst>
          <pc:docMk/>
          <pc:sldMk cId="4277191504" sldId="399"/>
        </pc:sldMkLst>
      </pc:sldChg>
      <pc:sldChg chg="del">
        <pc:chgData name="Erik Pope" userId="c7e2ca24-d740-4d4b-b694-a7d54818cfa4" providerId="ADAL" clId="{4F7F2A29-FC63-47EA-BFF1-04107083F9C6}" dt="2025-01-14T11:08:56.182" v="628" actId="47"/>
        <pc:sldMkLst>
          <pc:docMk/>
          <pc:sldMk cId="472281766" sldId="400"/>
        </pc:sldMkLst>
      </pc:sldChg>
      <pc:sldChg chg="del">
        <pc:chgData name="Erik Pope" userId="c7e2ca24-d740-4d4b-b694-a7d54818cfa4" providerId="ADAL" clId="{4F7F2A29-FC63-47EA-BFF1-04107083F9C6}" dt="2025-01-14T11:08:58.112" v="629" actId="47"/>
        <pc:sldMkLst>
          <pc:docMk/>
          <pc:sldMk cId="4077335766" sldId="401"/>
        </pc:sldMkLst>
      </pc:sldChg>
      <pc:sldChg chg="del">
        <pc:chgData name="Erik Pope" userId="c7e2ca24-d740-4d4b-b694-a7d54818cfa4" providerId="ADAL" clId="{4F7F2A29-FC63-47EA-BFF1-04107083F9C6}" dt="2025-01-14T11:09:00.700" v="630" actId="47"/>
        <pc:sldMkLst>
          <pc:docMk/>
          <pc:sldMk cId="3352227412" sldId="402"/>
        </pc:sldMkLst>
      </pc:sldChg>
      <pc:sldChg chg="modSp mod">
        <pc:chgData name="Erik Pope" userId="c7e2ca24-d740-4d4b-b694-a7d54818cfa4" providerId="ADAL" clId="{4F7F2A29-FC63-47EA-BFF1-04107083F9C6}" dt="2025-01-14T11:13:04.625" v="1007" actId="20577"/>
        <pc:sldMkLst>
          <pc:docMk/>
          <pc:sldMk cId="1438033564" sldId="403"/>
        </pc:sldMkLst>
        <pc:spChg chg="mod">
          <ac:chgData name="Erik Pope" userId="c7e2ca24-d740-4d4b-b694-a7d54818cfa4" providerId="ADAL" clId="{4F7F2A29-FC63-47EA-BFF1-04107083F9C6}" dt="2025-01-14T11:13:04.625" v="1007" actId="20577"/>
          <ac:spMkLst>
            <pc:docMk/>
            <pc:sldMk cId="1438033564" sldId="403"/>
            <ac:spMk id="3" creationId="{2215BFF1-0A6E-CA42-A052-D438A957FE8B}"/>
          </ac:spMkLst>
        </pc:spChg>
      </pc:sldChg>
      <pc:sldChg chg="modSp mod">
        <pc:chgData name="Erik Pope" userId="c7e2ca24-d740-4d4b-b694-a7d54818cfa4" providerId="ADAL" clId="{4F7F2A29-FC63-47EA-BFF1-04107083F9C6}" dt="2025-01-14T11:04:16.887" v="150" actId="20577"/>
        <pc:sldMkLst>
          <pc:docMk/>
          <pc:sldMk cId="2870484883" sldId="404"/>
        </pc:sldMkLst>
        <pc:spChg chg="mod">
          <ac:chgData name="Erik Pope" userId="c7e2ca24-d740-4d4b-b694-a7d54818cfa4" providerId="ADAL" clId="{4F7F2A29-FC63-47EA-BFF1-04107083F9C6}" dt="2025-01-14T11:04:16.887" v="150" actId="20577"/>
          <ac:spMkLst>
            <pc:docMk/>
            <pc:sldMk cId="2870484883" sldId="404"/>
            <ac:spMk id="3" creationId="{2215BFF1-0A6E-CA42-A052-D438A957FE8B}"/>
          </ac:spMkLst>
        </pc:spChg>
      </pc:sldChg>
      <pc:sldChg chg="modSp mod">
        <pc:chgData name="Erik Pope" userId="c7e2ca24-d740-4d4b-b694-a7d54818cfa4" providerId="ADAL" clId="{4F7F2A29-FC63-47EA-BFF1-04107083F9C6}" dt="2025-01-14T11:05:04.650" v="324" actId="20577"/>
        <pc:sldMkLst>
          <pc:docMk/>
          <pc:sldMk cId="2136332337" sldId="406"/>
        </pc:sldMkLst>
        <pc:spChg chg="mod">
          <ac:chgData name="Erik Pope" userId="c7e2ca24-d740-4d4b-b694-a7d54818cfa4" providerId="ADAL" clId="{4F7F2A29-FC63-47EA-BFF1-04107083F9C6}" dt="2025-01-14T11:05:04.650" v="324" actId="20577"/>
          <ac:spMkLst>
            <pc:docMk/>
            <pc:sldMk cId="2136332337" sldId="406"/>
            <ac:spMk id="3" creationId="{2215BFF1-0A6E-CA42-A052-D438A957FE8B}"/>
          </ac:spMkLst>
        </pc:spChg>
      </pc:sldChg>
      <pc:sldChg chg="modSp mod">
        <pc:chgData name="Erik Pope" userId="c7e2ca24-d740-4d4b-b694-a7d54818cfa4" providerId="ADAL" clId="{4F7F2A29-FC63-47EA-BFF1-04107083F9C6}" dt="2025-01-14T11:06:36.965" v="455" actId="20577"/>
        <pc:sldMkLst>
          <pc:docMk/>
          <pc:sldMk cId="3505827754" sldId="407"/>
        </pc:sldMkLst>
        <pc:spChg chg="mod">
          <ac:chgData name="Erik Pope" userId="c7e2ca24-d740-4d4b-b694-a7d54818cfa4" providerId="ADAL" clId="{4F7F2A29-FC63-47EA-BFF1-04107083F9C6}" dt="2025-01-14T11:06:36.965" v="455" actId="20577"/>
          <ac:spMkLst>
            <pc:docMk/>
            <pc:sldMk cId="3505827754" sldId="407"/>
            <ac:spMk id="3" creationId="{2215BFF1-0A6E-CA42-A052-D438A957FE8B}"/>
          </ac:spMkLst>
        </pc:spChg>
      </pc:sldChg>
      <pc:sldChg chg="del">
        <pc:chgData name="Erik Pope" userId="c7e2ca24-d740-4d4b-b694-a7d54818cfa4" providerId="ADAL" clId="{4F7F2A29-FC63-47EA-BFF1-04107083F9C6}" dt="2025-01-14T11:05:55.341" v="431" actId="47"/>
        <pc:sldMkLst>
          <pc:docMk/>
          <pc:sldMk cId="2974304921" sldId="408"/>
        </pc:sldMkLst>
      </pc:sldChg>
      <pc:sldChg chg="modSp mod">
        <pc:chgData name="Erik Pope" userId="c7e2ca24-d740-4d4b-b694-a7d54818cfa4" providerId="ADAL" clId="{4F7F2A29-FC63-47EA-BFF1-04107083F9C6}" dt="2025-01-14T11:07:43.389" v="601" actId="6549"/>
        <pc:sldMkLst>
          <pc:docMk/>
          <pc:sldMk cId="7408756" sldId="409"/>
        </pc:sldMkLst>
        <pc:spChg chg="mod">
          <ac:chgData name="Erik Pope" userId="c7e2ca24-d740-4d4b-b694-a7d54818cfa4" providerId="ADAL" clId="{4F7F2A29-FC63-47EA-BFF1-04107083F9C6}" dt="2025-01-14T11:07:43.389" v="601" actId="6549"/>
          <ac:spMkLst>
            <pc:docMk/>
            <pc:sldMk cId="7408756" sldId="409"/>
            <ac:spMk id="3" creationId="{2215BFF1-0A6E-CA42-A052-D438A957FE8B}"/>
          </ac:spMkLst>
        </pc:spChg>
      </pc:sldChg>
      <pc:sldChg chg="delSp modSp mod">
        <pc:chgData name="Erik Pope" userId="c7e2ca24-d740-4d4b-b694-a7d54818cfa4" providerId="ADAL" clId="{4F7F2A29-FC63-47EA-BFF1-04107083F9C6}" dt="2025-01-14T11:11:01.477" v="799" actId="1076"/>
        <pc:sldMkLst>
          <pc:docMk/>
          <pc:sldMk cId="1782639152" sldId="410"/>
        </pc:sldMkLst>
        <pc:spChg chg="mod">
          <ac:chgData name="Erik Pope" userId="c7e2ca24-d740-4d4b-b694-a7d54818cfa4" providerId="ADAL" clId="{4F7F2A29-FC63-47EA-BFF1-04107083F9C6}" dt="2025-01-14T11:11:01.477" v="799" actId="1076"/>
          <ac:spMkLst>
            <pc:docMk/>
            <pc:sldMk cId="1782639152" sldId="410"/>
            <ac:spMk id="2" creationId="{00000000-0000-0000-0000-000000000000}"/>
          </ac:spMkLst>
        </pc:spChg>
        <pc:spChg chg="del mod">
          <ac:chgData name="Erik Pope" userId="c7e2ca24-d740-4d4b-b694-a7d54818cfa4" providerId="ADAL" clId="{4F7F2A29-FC63-47EA-BFF1-04107083F9C6}" dt="2025-01-14T11:10:58.543" v="798" actId="478"/>
          <ac:spMkLst>
            <pc:docMk/>
            <pc:sldMk cId="1782639152" sldId="410"/>
            <ac:spMk id="3" creationId="{00000000-0000-0000-0000-000000000000}"/>
          </ac:spMkLst>
        </pc:spChg>
      </pc:sldChg>
      <pc:sldChg chg="del">
        <pc:chgData name="Erik Pope" userId="c7e2ca24-d740-4d4b-b694-a7d54818cfa4" providerId="ADAL" clId="{4F7F2A29-FC63-47EA-BFF1-04107083F9C6}" dt="2025-01-14T11:08:51.745" v="626" actId="47"/>
        <pc:sldMkLst>
          <pc:docMk/>
          <pc:sldMk cId="1950238771" sldId="411"/>
        </pc:sldMkLst>
      </pc:sldChg>
      <pc:sldChg chg="del">
        <pc:chgData name="Erik Pope" userId="c7e2ca24-d740-4d4b-b694-a7d54818cfa4" providerId="ADAL" clId="{4F7F2A29-FC63-47EA-BFF1-04107083F9C6}" dt="2025-01-14T11:08:53.912" v="627" actId="47"/>
        <pc:sldMkLst>
          <pc:docMk/>
          <pc:sldMk cId="2515405432" sldId="413"/>
        </pc:sldMkLst>
      </pc:sldChg>
      <pc:sldChg chg="modSp mod">
        <pc:chgData name="Erik Pope" userId="c7e2ca24-d740-4d4b-b694-a7d54818cfa4" providerId="ADAL" clId="{4F7F2A29-FC63-47EA-BFF1-04107083F9C6}" dt="2025-01-14T11:20:53.390" v="1714" actId="20577"/>
        <pc:sldMkLst>
          <pc:docMk/>
          <pc:sldMk cId="1470787814" sldId="414"/>
        </pc:sldMkLst>
        <pc:spChg chg="mod">
          <ac:chgData name="Erik Pope" userId="c7e2ca24-d740-4d4b-b694-a7d54818cfa4" providerId="ADAL" clId="{4F7F2A29-FC63-47EA-BFF1-04107083F9C6}" dt="2025-01-14T11:20:53.390" v="1714" actId="20577"/>
          <ac:spMkLst>
            <pc:docMk/>
            <pc:sldMk cId="1470787814" sldId="414"/>
            <ac:spMk id="3" creationId="{2215BFF1-0A6E-CA42-A052-D438A957FE8B}"/>
          </ac:spMkLst>
        </pc:spChg>
      </pc:sldChg>
      <pc:sldChg chg="modSp mod">
        <pc:chgData name="Erik Pope" userId="c7e2ca24-d740-4d4b-b694-a7d54818cfa4" providerId="ADAL" clId="{4F7F2A29-FC63-47EA-BFF1-04107083F9C6}" dt="2025-01-14T11:23:13.932" v="1851" actId="20577"/>
        <pc:sldMkLst>
          <pc:docMk/>
          <pc:sldMk cId="567651119" sldId="416"/>
        </pc:sldMkLst>
        <pc:spChg chg="mod">
          <ac:chgData name="Erik Pope" userId="c7e2ca24-d740-4d4b-b694-a7d54818cfa4" providerId="ADAL" clId="{4F7F2A29-FC63-47EA-BFF1-04107083F9C6}" dt="2025-01-14T11:23:13.932" v="1851" actId="20577"/>
          <ac:spMkLst>
            <pc:docMk/>
            <pc:sldMk cId="567651119" sldId="416"/>
            <ac:spMk id="3" creationId="{2215BFF1-0A6E-CA42-A052-D438A957FE8B}"/>
          </ac:spMkLst>
        </pc:spChg>
      </pc:sldChg>
      <pc:sldChg chg="modSp add mod">
        <pc:chgData name="Erik Pope" userId="c7e2ca24-d740-4d4b-b694-a7d54818cfa4" providerId="ADAL" clId="{4F7F2A29-FC63-47EA-BFF1-04107083F9C6}" dt="2025-01-14T11:10:36.070" v="737" actId="20577"/>
        <pc:sldMkLst>
          <pc:docMk/>
          <pc:sldMk cId="1620249927" sldId="417"/>
        </pc:sldMkLst>
        <pc:spChg chg="mod">
          <ac:chgData name="Erik Pope" userId="c7e2ca24-d740-4d4b-b694-a7d54818cfa4" providerId="ADAL" clId="{4F7F2A29-FC63-47EA-BFF1-04107083F9C6}" dt="2025-01-14T11:10:36.070" v="737" actId="20577"/>
          <ac:spMkLst>
            <pc:docMk/>
            <pc:sldMk cId="1620249927" sldId="417"/>
            <ac:spMk id="2" creationId="{881542DD-FCF5-8C82-FC39-00A79D161220}"/>
          </ac:spMkLst>
        </pc:spChg>
        <pc:spChg chg="mod">
          <ac:chgData name="Erik Pope" userId="c7e2ca24-d740-4d4b-b694-a7d54818cfa4" providerId="ADAL" clId="{4F7F2A29-FC63-47EA-BFF1-04107083F9C6}" dt="2025-01-14T11:10:18.600" v="682" actId="20577"/>
          <ac:spMkLst>
            <pc:docMk/>
            <pc:sldMk cId="1620249927" sldId="417"/>
            <ac:spMk id="6" creationId="{7085F0DE-9116-C6C1-166F-93C9C8785051}"/>
          </ac:spMkLst>
        </pc:spChg>
      </pc:sldChg>
      <pc:sldChg chg="del">
        <pc:chgData name="Erik Pope" userId="c7e2ca24-d740-4d4b-b694-a7d54818cfa4" providerId="ADAL" clId="{4F7F2A29-FC63-47EA-BFF1-04107083F9C6}" dt="2025-01-14T11:08:25.112" v="602" actId="47"/>
        <pc:sldMkLst>
          <pc:docMk/>
          <pc:sldMk cId="2501995066" sldId="417"/>
        </pc:sldMkLst>
      </pc:sldChg>
      <pc:sldChg chg="modSp add mod">
        <pc:chgData name="Erik Pope" userId="c7e2ca24-d740-4d4b-b694-a7d54818cfa4" providerId="ADAL" clId="{4F7F2A29-FC63-47EA-BFF1-04107083F9C6}" dt="2025-01-14T11:22:31.773" v="1831" actId="20577"/>
        <pc:sldMkLst>
          <pc:docMk/>
          <pc:sldMk cId="2952218014" sldId="418"/>
        </pc:sldMkLst>
        <pc:spChg chg="mod">
          <ac:chgData name="Erik Pope" userId="c7e2ca24-d740-4d4b-b694-a7d54818cfa4" providerId="ADAL" clId="{4F7F2A29-FC63-47EA-BFF1-04107083F9C6}" dt="2025-01-14T11:22:31.773" v="1831" actId="20577"/>
          <ac:spMkLst>
            <pc:docMk/>
            <pc:sldMk cId="2952218014" sldId="418"/>
            <ac:spMk id="3" creationId="{3391BC8F-C29F-2CC0-34BA-C00896849B8B}"/>
          </ac:spMkLst>
        </pc:spChg>
      </pc:sldChg>
      <pc:sldChg chg="del">
        <pc:chgData name="Erik Pope" userId="c7e2ca24-d740-4d4b-b694-a7d54818cfa4" providerId="ADAL" clId="{4F7F2A29-FC63-47EA-BFF1-04107083F9C6}" dt="2025-01-14T11:09:02.566" v="631" actId="47"/>
        <pc:sldMkLst>
          <pc:docMk/>
          <pc:sldMk cId="3050848207" sldId="418"/>
        </pc:sldMkLst>
      </pc:sldChg>
      <pc:sldChg chg="modSp add del mod">
        <pc:chgData name="Erik Pope" userId="c7e2ca24-d740-4d4b-b694-a7d54818cfa4" providerId="ADAL" clId="{4F7F2A29-FC63-47EA-BFF1-04107083F9C6}" dt="2025-01-14T11:05:47.841" v="430" actId="47"/>
        <pc:sldMkLst>
          <pc:docMk/>
          <pc:sldMk cId="98791044" sldId="419"/>
        </pc:sldMkLst>
        <pc:spChg chg="mod">
          <ac:chgData name="Erik Pope" userId="c7e2ca24-d740-4d4b-b694-a7d54818cfa4" providerId="ADAL" clId="{4F7F2A29-FC63-47EA-BFF1-04107083F9C6}" dt="2025-01-14T11:05:40.050" v="429" actId="20577"/>
          <ac:spMkLst>
            <pc:docMk/>
            <pc:sldMk cId="98791044" sldId="419"/>
            <ac:spMk id="2" creationId="{F1C120EB-07F8-A24D-0AF3-9F9A376D5ACD}"/>
          </ac:spMkLst>
        </pc:spChg>
      </pc:sldChg>
      <pc:sldChg chg="modSp add mod">
        <pc:chgData name="Erik Pope" userId="c7e2ca24-d740-4d4b-b694-a7d54818cfa4" providerId="ADAL" clId="{4F7F2A29-FC63-47EA-BFF1-04107083F9C6}" dt="2025-01-14T11:21:17.476" v="1719" actId="255"/>
        <pc:sldMkLst>
          <pc:docMk/>
          <pc:sldMk cId="3533248134" sldId="419"/>
        </pc:sldMkLst>
        <pc:spChg chg="mod">
          <ac:chgData name="Erik Pope" userId="c7e2ca24-d740-4d4b-b694-a7d54818cfa4" providerId="ADAL" clId="{4F7F2A29-FC63-47EA-BFF1-04107083F9C6}" dt="2025-01-14T11:21:17.476" v="1719" actId="255"/>
          <ac:spMkLst>
            <pc:docMk/>
            <pc:sldMk cId="3533248134" sldId="419"/>
            <ac:spMk id="3" creationId="{F739F42D-3E1C-DCE5-7334-D5252D58C488}"/>
          </ac:spMkLst>
        </pc:spChg>
      </pc:sldChg>
      <pc:sldChg chg="add del">
        <pc:chgData name="Erik Pope" userId="c7e2ca24-d740-4d4b-b694-a7d54818cfa4" providerId="ADAL" clId="{4F7F2A29-FC63-47EA-BFF1-04107083F9C6}" dt="2025-01-14T11:21:38.753" v="1721" actId="47"/>
        <pc:sldMkLst>
          <pc:docMk/>
          <pc:sldMk cId="1273491799" sldId="42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Oslo Sans Office" panose="02000000000000000000" pitchFamily="2" charset="77"/>
              </a:defRPr>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Oslo Sans Office" panose="02000000000000000000" pitchFamily="2" charset="77"/>
              </a:defRPr>
            </a:lvl1pPr>
          </a:lstStyle>
          <a:p>
            <a:fld id="{576996CD-C051-524E-B0EC-F7D3DAFC406C}" type="datetimeFigureOut">
              <a:rPr lang="nb-NO" smtClean="0"/>
              <a:pPr/>
              <a:t>15.01.2025</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nb-NO"/>
              <a:t>Rediger tekststiler i malen
Andre nivå
Tredje nivå
Fjerde nivå
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Oslo Sans Office" panose="02000000000000000000" pitchFamily="2" charset="77"/>
              </a:defRPr>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Oslo Sans Office" panose="02000000000000000000" pitchFamily="2" charset="77"/>
              </a:defRPr>
            </a:lvl1pPr>
          </a:lstStyle>
          <a:p>
            <a:fld id="{7DA70C78-173F-D64A-A73A-E7995BB9F680}" type="slidenum">
              <a:rPr lang="nb-NO" smtClean="0"/>
              <a:pPr/>
              <a:t>‹#›</a:t>
            </a:fld>
            <a:endParaRPr lang="nb-NO"/>
          </a:p>
        </p:txBody>
      </p:sp>
    </p:spTree>
    <p:extLst>
      <p:ext uri="{BB962C8B-B14F-4D97-AF65-F5344CB8AC3E}">
        <p14:creationId xmlns:p14="http://schemas.microsoft.com/office/powerpoint/2010/main" val="1812040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Oslo Sans Office" panose="02000000000000000000" pitchFamily="2" charset="77"/>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7DA70C78-173F-D64A-A73A-E7995BB9F680}" type="slidenum">
              <a:rPr lang="nb-NO" smtClean="0"/>
              <a:pPr/>
              <a:t>1</a:t>
            </a:fld>
            <a:endParaRPr lang="nb-NO"/>
          </a:p>
        </p:txBody>
      </p:sp>
    </p:spTree>
    <p:extLst>
      <p:ext uri="{BB962C8B-B14F-4D97-AF65-F5344CB8AC3E}">
        <p14:creationId xmlns:p14="http://schemas.microsoft.com/office/powerpoint/2010/main" val="1047605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7AC7D-A190-0E71-677C-0016AFF3F0CC}"/>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1CECCF9C-B22E-7772-3457-DC04D4B78396}"/>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F1327C1E-EE31-27EC-EA35-B1C4ABB467C5}"/>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61ADDFF8-1634-2961-39E9-B35D60F434C7}"/>
              </a:ext>
            </a:extLst>
          </p:cNvPr>
          <p:cNvSpPr>
            <a:spLocks noGrp="1"/>
          </p:cNvSpPr>
          <p:nvPr>
            <p:ph type="sldNum" sz="quarter" idx="5"/>
          </p:nvPr>
        </p:nvSpPr>
        <p:spPr/>
        <p:txBody>
          <a:bodyPr/>
          <a:lstStyle/>
          <a:p>
            <a:fld id="{7DA70C78-173F-D64A-A73A-E7995BB9F680}" type="slidenum">
              <a:rPr lang="nb-NO" smtClean="0"/>
              <a:pPr/>
              <a:t>2</a:t>
            </a:fld>
            <a:endParaRPr lang="nb-NO"/>
          </a:p>
        </p:txBody>
      </p:sp>
    </p:spTree>
    <p:extLst>
      <p:ext uri="{BB962C8B-B14F-4D97-AF65-F5344CB8AC3E}">
        <p14:creationId xmlns:p14="http://schemas.microsoft.com/office/powerpoint/2010/main" val="1868251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7DA70C78-173F-D64A-A73A-E7995BB9F680}" type="slidenum">
              <a:rPr lang="nb-NO" smtClean="0"/>
              <a:pPr/>
              <a:t>4</a:t>
            </a:fld>
            <a:endParaRPr lang="nb-NO"/>
          </a:p>
        </p:txBody>
      </p:sp>
    </p:spTree>
    <p:extLst>
      <p:ext uri="{BB962C8B-B14F-4D97-AF65-F5344CB8AC3E}">
        <p14:creationId xmlns:p14="http://schemas.microsoft.com/office/powerpoint/2010/main" val="213219181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tellysbilde bilde positiv logo">
    <p:bg>
      <p:bgPr>
        <a:solidFill>
          <a:schemeClr val="accent6"/>
        </a:solidFill>
        <a:effectLst/>
      </p:bgPr>
    </p:bg>
    <p:spTree>
      <p:nvGrpSpPr>
        <p:cNvPr id="1" name=""/>
        <p:cNvGrpSpPr/>
        <p:nvPr/>
      </p:nvGrpSpPr>
      <p:grpSpPr>
        <a:xfrm>
          <a:off x="0" y="0"/>
          <a:ext cx="0" cy="0"/>
          <a:chOff x="0" y="0"/>
          <a:chExt cx="0" cy="0"/>
        </a:xfrm>
      </p:grpSpPr>
      <p:sp>
        <p:nvSpPr>
          <p:cNvPr id="32" name="Plassholder for bilde 31">
            <a:extLst>
              <a:ext uri="{FF2B5EF4-FFF2-40B4-BE49-F238E27FC236}">
                <a16:creationId xmlns:a16="http://schemas.microsoft.com/office/drawing/2014/main" id="{51D549F5-AC93-B149-A734-75CCBEC7722E}"/>
              </a:ext>
            </a:extLst>
          </p:cNvPr>
          <p:cNvSpPr>
            <a:spLocks noGrp="1"/>
          </p:cNvSpPr>
          <p:nvPr>
            <p:ph type="pic" sz="quarter" idx="17" hasCustomPrompt="1"/>
          </p:nvPr>
        </p:nvSpPr>
        <p:spPr>
          <a:xfrm>
            <a:off x="0" y="0"/>
            <a:ext cx="12193200" cy="6858000"/>
          </a:xfrm>
          <a:custGeom>
            <a:avLst/>
            <a:gdLst>
              <a:gd name="connsiteX0" fmla="*/ 6091201 w 12193200"/>
              <a:gd name="connsiteY0" fmla="*/ 0 h 6858000"/>
              <a:gd name="connsiteX1" fmla="*/ 12193200 w 12193200"/>
              <a:gd name="connsiteY1" fmla="*/ 0 h 6858000"/>
              <a:gd name="connsiteX2" fmla="*/ 12193200 w 12193200"/>
              <a:gd name="connsiteY2" fmla="*/ 6858000 h 6858000"/>
              <a:gd name="connsiteX3" fmla="*/ 0 w 12193200"/>
              <a:gd name="connsiteY3" fmla="*/ 6858000 h 6858000"/>
              <a:gd name="connsiteX4" fmla="*/ 0 w 12193200"/>
              <a:gd name="connsiteY4" fmla="*/ 6091200 h 6858000"/>
              <a:gd name="connsiteX5" fmla="*/ 6091201 w 12193200"/>
              <a:gd name="connsiteY5" fmla="*/ 60912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3200" h="6858000">
                <a:moveTo>
                  <a:pt x="6091201" y="0"/>
                </a:moveTo>
                <a:lnTo>
                  <a:pt x="12193200" y="0"/>
                </a:lnTo>
                <a:lnTo>
                  <a:pt x="12193200" y="6858000"/>
                </a:lnTo>
                <a:lnTo>
                  <a:pt x="0" y="6858000"/>
                </a:lnTo>
                <a:lnTo>
                  <a:pt x="0" y="6091200"/>
                </a:lnTo>
                <a:lnTo>
                  <a:pt x="6091201" y="6091200"/>
                </a:lnTo>
                <a:close/>
              </a:path>
            </a:pathLst>
          </a:custGeom>
          <a:solidFill>
            <a:schemeClr val="bg1"/>
          </a:solidFill>
        </p:spPr>
        <p:txBody>
          <a:bodyPr wrap="square" lIns="6480000" tIns="180000" rIns="180000" bIns="180000" anchor="ctr" anchorCtr="0">
            <a:noAutofit/>
          </a:bodyPr>
          <a:lstStyle>
            <a:lvl1pPr marL="0" marR="0" indent="0" algn="l" defTabSz="914400" rtl="0" eaLnBrk="1" fontAlgn="auto" latinLnBrk="0" hangingPunct="1">
              <a:lnSpc>
                <a:spcPct val="100000"/>
              </a:lnSpc>
              <a:spcBef>
                <a:spcPts val="1200"/>
              </a:spcBef>
              <a:spcAft>
                <a:spcPts val="0"/>
              </a:spcAft>
              <a:buClrTx/>
              <a:buSzPct val="100000"/>
              <a:buFont typeface="Arial" panose="020B0604020202020204" pitchFamily="34" charset="0"/>
              <a:buNone/>
              <a:tabLst/>
              <a:defRPr lang="nb-NO" sz="1200" b="0" i="0" u="none" strike="noStrike" smtClean="0">
                <a:effectLst/>
              </a:defRPr>
            </a:lvl1pPr>
          </a:lstStyle>
          <a:p>
            <a:pPr marL="0" marR="0" lvl="0" indent="0" algn="l" defTabSz="914400" rtl="0" eaLnBrk="1" fontAlgn="auto" latinLnBrk="0" hangingPunct="1">
              <a:lnSpc>
                <a:spcPct val="100000"/>
              </a:lnSpc>
              <a:spcBef>
                <a:spcPts val="1200"/>
              </a:spcBef>
              <a:spcAft>
                <a:spcPts val="0"/>
              </a:spcAft>
              <a:buClrTx/>
              <a:buSzPct val="100000"/>
              <a:buFont typeface="Arial" panose="020B0604020202020204" pitchFamily="34" charset="0"/>
              <a:buNone/>
              <a:tabLst/>
              <a:defRPr/>
            </a:pPr>
            <a:r>
              <a:rPr lang="nb-NO" noProof="0"/>
              <a:t>1. Dobbeltklikk på ikonet til venstre (midt på lysbildet)</a:t>
            </a:r>
            <a:br>
              <a:rPr lang="nb-NO" noProof="0"/>
            </a:br>
            <a:r>
              <a:rPr lang="nb-NO" noProof="0"/>
              <a:t>2. Velg bildet du ønsker å sette inn</a:t>
            </a:r>
            <a:br>
              <a:rPr lang="nb-NO" noProof="0"/>
            </a:br>
            <a:r>
              <a:rPr lang="nb-NO" noProof="0"/>
              <a:t>3. Bruk ‘bildeverktøy’ –&gt; ‘beskjær’ for å endre bildeutsnitt</a:t>
            </a:r>
            <a:br>
              <a:rPr lang="nb-NO" noProof="0"/>
            </a:br>
            <a:r>
              <a:rPr lang="nb-NO" noProof="0"/>
              <a:t>Her kan du velge utsnitt ved å dra i de hvite kulene i hjørnet. </a:t>
            </a:r>
            <a:br>
              <a:rPr lang="nb-NO" noProof="0"/>
            </a:br>
            <a:r>
              <a:rPr lang="nb-NO" noProof="0"/>
              <a:t>(Hold </a:t>
            </a:r>
            <a:r>
              <a:rPr lang="nb-NO" noProof="0" err="1"/>
              <a:t>Shift</a:t>
            </a:r>
            <a:r>
              <a:rPr lang="nb-NO" noProof="0"/>
              <a:t> inne for å bevare forholdet mellom sidene.)</a:t>
            </a:r>
          </a:p>
        </p:txBody>
      </p:sp>
      <p:sp>
        <p:nvSpPr>
          <p:cNvPr id="4" name="Date Placeholder 3">
            <a:extLst>
              <a:ext uri="{FF2B5EF4-FFF2-40B4-BE49-F238E27FC236}">
                <a16:creationId xmlns:a16="http://schemas.microsoft.com/office/drawing/2014/main" id="{753D9EED-5C9F-1D41-958F-38DA9D96F84C}"/>
              </a:ext>
            </a:extLst>
          </p:cNvPr>
          <p:cNvSpPr>
            <a:spLocks noGrp="1"/>
          </p:cNvSpPr>
          <p:nvPr>
            <p:ph type="dt" sz="half" idx="10"/>
          </p:nvPr>
        </p:nvSpPr>
        <p:spPr>
          <a:xfrm>
            <a:off x="720000" y="10736237"/>
            <a:ext cx="1315175" cy="365125"/>
          </a:xfrm>
        </p:spPr>
        <p:txBody>
          <a:bodyPr/>
          <a:lstStyle/>
          <a:p>
            <a:fld id="{F29D7420-2B41-5A47-8224-27AB9025098A}" type="datetime1">
              <a:rPr lang="nb-NO" smtClean="0"/>
              <a:t>15.01.2025</a:t>
            </a:fld>
            <a:endParaRPr lang="nb-NO"/>
          </a:p>
        </p:txBody>
      </p:sp>
      <p:sp>
        <p:nvSpPr>
          <p:cNvPr id="5" name="Footer Placeholder 4">
            <a:extLst>
              <a:ext uri="{FF2B5EF4-FFF2-40B4-BE49-F238E27FC236}">
                <a16:creationId xmlns:a16="http://schemas.microsoft.com/office/drawing/2014/main" id="{C2D4BB38-9DEC-8A4A-A28C-A72E74618775}"/>
              </a:ext>
            </a:extLst>
          </p:cNvPr>
          <p:cNvSpPr>
            <a:spLocks noGrp="1"/>
          </p:cNvSpPr>
          <p:nvPr>
            <p:ph type="ftr" sz="quarter" idx="11"/>
          </p:nvPr>
        </p:nvSpPr>
        <p:spPr>
          <a:xfrm>
            <a:off x="4064000" y="10736237"/>
            <a:ext cx="4064000" cy="365125"/>
          </a:xfrm>
        </p:spPr>
        <p:txBody>
          <a:bodyPr/>
          <a:lstStyle/>
          <a:p>
            <a:endParaRPr lang="nb-NO"/>
          </a:p>
        </p:txBody>
      </p:sp>
      <p:sp>
        <p:nvSpPr>
          <p:cNvPr id="6" name="Slide Number Placeholder 5">
            <a:extLst>
              <a:ext uri="{FF2B5EF4-FFF2-40B4-BE49-F238E27FC236}">
                <a16:creationId xmlns:a16="http://schemas.microsoft.com/office/drawing/2014/main" id="{ADF6218E-19D0-9045-BA8C-375EC7389868}"/>
              </a:ext>
            </a:extLst>
          </p:cNvPr>
          <p:cNvSpPr>
            <a:spLocks noGrp="1"/>
          </p:cNvSpPr>
          <p:nvPr>
            <p:ph type="sldNum" sz="quarter" idx="12"/>
          </p:nvPr>
        </p:nvSpPr>
        <p:spPr>
          <a:xfrm>
            <a:off x="-1" y="10736237"/>
            <a:ext cx="695325" cy="365125"/>
          </a:xfrm>
        </p:spPr>
        <p:txBody>
          <a:bodyPr/>
          <a:lstStyle/>
          <a:p>
            <a:fld id="{8ACEFDFC-287E-0A4D-81A7-6CC8C070690D}" type="slidenum">
              <a:rPr lang="nb-NO" smtClean="0"/>
              <a:t>‹#›</a:t>
            </a:fld>
            <a:endParaRPr lang="nb-NO"/>
          </a:p>
        </p:txBody>
      </p:sp>
      <p:sp>
        <p:nvSpPr>
          <p:cNvPr id="2" name="Title 1">
            <a:extLst>
              <a:ext uri="{FF2B5EF4-FFF2-40B4-BE49-F238E27FC236}">
                <a16:creationId xmlns:a16="http://schemas.microsoft.com/office/drawing/2014/main" id="{221876AE-925E-B54B-8332-CF69E613AE64}"/>
              </a:ext>
            </a:extLst>
          </p:cNvPr>
          <p:cNvSpPr>
            <a:spLocks noGrp="1"/>
          </p:cNvSpPr>
          <p:nvPr>
            <p:ph type="ctrTitle" hasCustomPrompt="1"/>
          </p:nvPr>
        </p:nvSpPr>
        <p:spPr>
          <a:xfrm>
            <a:off x="1019175" y="0"/>
            <a:ext cx="5073650" cy="4060824"/>
          </a:xfrm>
          <a:prstGeom prst="rect">
            <a:avLst/>
          </a:prstGeom>
          <a:noFill/>
        </p:spPr>
        <p:txBody>
          <a:bodyPr lIns="0" tIns="360000" rIns="720000" bIns="360000" anchor="b" anchorCtr="0">
            <a:normAutofit/>
          </a:bodyPr>
          <a:lstStyle>
            <a:lvl1pPr algn="l">
              <a:lnSpc>
                <a:spcPct val="100000"/>
              </a:lnSpc>
              <a:defRPr sz="3600">
                <a:solidFill>
                  <a:schemeClr val="tx1"/>
                </a:solidFill>
              </a:defRPr>
            </a:lvl1pPr>
          </a:lstStyle>
          <a:p>
            <a:r>
              <a:rPr lang="en-US"/>
              <a:t>Click to edit Master title style</a:t>
            </a:r>
            <a:endParaRPr/>
          </a:p>
        </p:txBody>
      </p:sp>
      <p:sp>
        <p:nvSpPr>
          <p:cNvPr id="3" name="Subtitle 2">
            <a:extLst>
              <a:ext uri="{FF2B5EF4-FFF2-40B4-BE49-F238E27FC236}">
                <a16:creationId xmlns:a16="http://schemas.microsoft.com/office/drawing/2014/main" id="{EA89F96C-53AF-C948-A865-09F73F95ADEC}"/>
              </a:ext>
            </a:extLst>
          </p:cNvPr>
          <p:cNvSpPr>
            <a:spLocks noGrp="1"/>
          </p:cNvSpPr>
          <p:nvPr>
            <p:ph type="subTitle" idx="1" hasCustomPrompt="1"/>
          </p:nvPr>
        </p:nvSpPr>
        <p:spPr>
          <a:xfrm>
            <a:off x="1019175" y="4060824"/>
            <a:ext cx="3807267" cy="2032001"/>
          </a:xfrm>
        </p:spPr>
        <p:txBody>
          <a:bodyPr lIns="0" tIns="180000" rIns="360000">
            <a:normAutofit/>
          </a:bodyPr>
          <a:lstStyle>
            <a:lvl1pPr marL="0" indent="0" algn="l">
              <a:lnSpc>
                <a:spcPct val="100000"/>
              </a:lnSpc>
              <a:spcBef>
                <a:spcPts val="0"/>
              </a:spcBef>
              <a:spcAft>
                <a:spcPts val="200"/>
              </a:spcAft>
              <a:buNone/>
              <a:tabLst>
                <a:tab pos="1331913" algn="l"/>
              </a:tabLst>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0" name="TekstSylinder 9">
            <a:extLst>
              <a:ext uri="{FF2B5EF4-FFF2-40B4-BE49-F238E27FC236}">
                <a16:creationId xmlns:a16="http://schemas.microsoft.com/office/drawing/2014/main" id="{0DC99E27-7C6D-AE4A-B279-77DB37BAD325}"/>
              </a:ext>
            </a:extLst>
          </p:cNvPr>
          <p:cNvSpPr txBox="1"/>
          <p:nvPr userDrawn="1"/>
        </p:nvSpPr>
        <p:spPr>
          <a:xfrm>
            <a:off x="695321" y="-213030"/>
            <a:ext cx="3368679" cy="206078"/>
          </a:xfrm>
          <a:prstGeom prst="rect">
            <a:avLst/>
          </a:prstGeom>
          <a:noFill/>
        </p:spPr>
        <p:txBody>
          <a:bodyPr wrap="none" lIns="0" tIns="0" rIns="0" bIns="0" rtlCol="0" anchor="ctr">
            <a:noAutofit/>
          </a:bodyPr>
          <a:lstStyle/>
          <a:p>
            <a:pPr algn="l"/>
            <a:r>
              <a:rPr lang="nb-NO" sz="800">
                <a:solidFill>
                  <a:schemeClr val="tx1"/>
                </a:solidFill>
              </a:rPr>
              <a:t>Tittellysbilde bilde positiv logo og bilde</a:t>
            </a:r>
          </a:p>
        </p:txBody>
      </p:sp>
      <p:pic>
        <p:nvPicPr>
          <p:cNvPr id="11" name="Bilde 10">
            <a:extLst>
              <a:ext uri="{FF2B5EF4-FFF2-40B4-BE49-F238E27FC236}">
                <a16:creationId xmlns:a16="http://schemas.microsoft.com/office/drawing/2014/main" id="{519149A9-FDA1-A64B-97A5-C26D29293186}"/>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Lst>
          </a:blip>
          <a:stretch>
            <a:fillRect/>
          </a:stretch>
        </p:blipFill>
        <p:spPr>
          <a:xfrm>
            <a:off x="955175" y="476000"/>
            <a:ext cx="1080000" cy="1080000"/>
          </a:xfrm>
          <a:prstGeom prst="rect">
            <a:avLst/>
          </a:prstGeom>
        </p:spPr>
      </p:pic>
    </p:spTree>
    <p:extLst>
      <p:ext uri="{BB962C8B-B14F-4D97-AF65-F5344CB8AC3E}">
        <p14:creationId xmlns:p14="http://schemas.microsoft.com/office/powerpoint/2010/main" val="1614963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itat positiv">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56615-DCB5-2B4F-BCCC-4EEFA0E4DF22}"/>
              </a:ext>
            </a:extLst>
          </p:cNvPr>
          <p:cNvSpPr>
            <a:spLocks noGrp="1"/>
          </p:cNvSpPr>
          <p:nvPr>
            <p:ph type="title"/>
          </p:nvPr>
        </p:nvSpPr>
        <p:spPr>
          <a:xfrm>
            <a:off x="695326" y="720001"/>
            <a:ext cx="9469438" cy="1311999"/>
          </a:xfrm>
        </p:spPr>
        <p:txBody>
          <a:bodyPr/>
          <a:lstStyle/>
          <a:p>
            <a:r>
              <a:rPr lang="nb-NO"/>
              <a:t>Klikk for å redigere tittelstil</a:t>
            </a:r>
            <a:endParaRPr/>
          </a:p>
        </p:txBody>
      </p:sp>
      <p:sp>
        <p:nvSpPr>
          <p:cNvPr id="3" name="Content Placeholder 2">
            <a:extLst>
              <a:ext uri="{FF2B5EF4-FFF2-40B4-BE49-F238E27FC236}">
                <a16:creationId xmlns:a16="http://schemas.microsoft.com/office/drawing/2014/main" id="{9DEDA618-8263-3B48-8419-2923D99A7CEB}"/>
              </a:ext>
            </a:extLst>
          </p:cNvPr>
          <p:cNvSpPr>
            <a:spLocks noGrp="1"/>
          </p:cNvSpPr>
          <p:nvPr>
            <p:ph idx="1"/>
          </p:nvPr>
        </p:nvSpPr>
        <p:spPr>
          <a:xfrm>
            <a:off x="695326" y="2032001"/>
            <a:ext cx="9469438" cy="4060824"/>
          </a:xfrm>
        </p:spPr>
        <p:txBody>
          <a:bodyPr>
            <a:normAutofit/>
          </a:bodyPr>
          <a:lstStyle>
            <a:lvl1pPr marL="0" indent="432000">
              <a:spcBef>
                <a:spcPts val="1800"/>
              </a:spcBef>
              <a:defRPr sz="4000"/>
            </a:lvl1pPr>
          </a:lstStyle>
          <a:p>
            <a:pPr lvl="0"/>
            <a:r>
              <a:rPr lang="nb-NO"/>
              <a:t>Klikk for å redigere tekststiler i malen</a:t>
            </a:r>
          </a:p>
        </p:txBody>
      </p:sp>
      <p:sp>
        <p:nvSpPr>
          <p:cNvPr id="8" name="Plassholder for dato 7">
            <a:extLst>
              <a:ext uri="{FF2B5EF4-FFF2-40B4-BE49-F238E27FC236}">
                <a16:creationId xmlns:a16="http://schemas.microsoft.com/office/drawing/2014/main" id="{3E12D321-ABE7-4749-B525-0C097A745C82}"/>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9" name="Plassholder for bunntekst 8">
            <a:extLst>
              <a:ext uri="{FF2B5EF4-FFF2-40B4-BE49-F238E27FC236}">
                <a16:creationId xmlns:a16="http://schemas.microsoft.com/office/drawing/2014/main" id="{654CE51F-6683-D445-88A7-E87B32F33BC5}"/>
              </a:ext>
            </a:extLst>
          </p:cNvPr>
          <p:cNvSpPr>
            <a:spLocks noGrp="1"/>
          </p:cNvSpPr>
          <p:nvPr>
            <p:ph type="ftr" sz="quarter" idx="11"/>
          </p:nvPr>
        </p:nvSpPr>
        <p:spPr/>
        <p:txBody>
          <a:bodyPr/>
          <a:lstStyle/>
          <a:p>
            <a:endParaRPr lang="nb-NO"/>
          </a:p>
        </p:txBody>
      </p:sp>
      <p:sp>
        <p:nvSpPr>
          <p:cNvPr id="10" name="Plassholder for lysbildenummer 9">
            <a:extLst>
              <a:ext uri="{FF2B5EF4-FFF2-40B4-BE49-F238E27FC236}">
                <a16:creationId xmlns:a16="http://schemas.microsoft.com/office/drawing/2014/main" id="{438A54BC-BEDC-5D49-9148-41A1E4A0EBB4}"/>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2545985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96287-7574-B04C-B8BB-49BCCA3EE42F}"/>
              </a:ext>
            </a:extLst>
          </p:cNvPr>
          <p:cNvSpPr>
            <a:spLocks noGrp="1"/>
          </p:cNvSpPr>
          <p:nvPr>
            <p:ph type="title"/>
          </p:nvPr>
        </p:nvSpPr>
        <p:spPr/>
        <p:txBody>
          <a:bodyPr/>
          <a:lstStyle/>
          <a:p>
            <a:r>
              <a:rPr lang="nb-NO"/>
              <a:t>Klikk for å redigere tittelstil</a:t>
            </a:r>
            <a:endParaRPr/>
          </a:p>
        </p:txBody>
      </p:sp>
      <p:sp>
        <p:nvSpPr>
          <p:cNvPr id="3" name="Date Placeholder 2">
            <a:extLst>
              <a:ext uri="{FF2B5EF4-FFF2-40B4-BE49-F238E27FC236}">
                <a16:creationId xmlns:a16="http://schemas.microsoft.com/office/drawing/2014/main" id="{3222B89C-4220-264D-929E-E11D89C32280}"/>
              </a:ext>
            </a:extLst>
          </p:cNvPr>
          <p:cNvSpPr>
            <a:spLocks noGrp="1"/>
          </p:cNvSpPr>
          <p:nvPr>
            <p:ph type="dt" sz="half" idx="10"/>
          </p:nvPr>
        </p:nvSpPr>
        <p:spPr/>
        <p:txBody>
          <a:bodyPr/>
          <a:lstStyle/>
          <a:p>
            <a:fld id="{1DACB5AB-EE98-7240-B90A-DDEECBA67681}" type="datetime1">
              <a:rPr lang="nb-NO" smtClean="0"/>
              <a:t>15.01.2025</a:t>
            </a:fld>
            <a:endParaRPr lang="nb-NO"/>
          </a:p>
        </p:txBody>
      </p:sp>
      <p:sp>
        <p:nvSpPr>
          <p:cNvPr id="4" name="Footer Placeholder 3">
            <a:extLst>
              <a:ext uri="{FF2B5EF4-FFF2-40B4-BE49-F238E27FC236}">
                <a16:creationId xmlns:a16="http://schemas.microsoft.com/office/drawing/2014/main" id="{9AD6A6B2-CF59-9B40-B6BB-5828A034ACE9}"/>
              </a:ext>
            </a:extLst>
          </p:cNvPr>
          <p:cNvSpPr>
            <a:spLocks noGrp="1"/>
          </p:cNvSpPr>
          <p:nvPr>
            <p:ph type="ftr" sz="quarter" idx="11"/>
          </p:nvPr>
        </p:nvSpPr>
        <p:spPr/>
        <p:txBody>
          <a:bodyPr/>
          <a:lstStyle/>
          <a:p>
            <a:endParaRPr lang="nb-NO"/>
          </a:p>
        </p:txBody>
      </p:sp>
      <p:sp>
        <p:nvSpPr>
          <p:cNvPr id="5" name="Slide Number Placeholder 4">
            <a:extLst>
              <a:ext uri="{FF2B5EF4-FFF2-40B4-BE49-F238E27FC236}">
                <a16:creationId xmlns:a16="http://schemas.microsoft.com/office/drawing/2014/main" id="{155756C8-A0C5-6344-AB75-1FF5BC24E388}"/>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481625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3855AB-DD85-A042-816A-FE4B586EB8E5}"/>
              </a:ext>
            </a:extLst>
          </p:cNvPr>
          <p:cNvSpPr>
            <a:spLocks noGrp="1"/>
          </p:cNvSpPr>
          <p:nvPr>
            <p:ph type="dt" sz="half" idx="10"/>
          </p:nvPr>
        </p:nvSpPr>
        <p:spPr/>
        <p:txBody>
          <a:bodyPr/>
          <a:lstStyle/>
          <a:p>
            <a:fld id="{4CD1A60D-DB44-0749-AE29-4712892B2B84}" type="datetime1">
              <a:rPr lang="nb-NO" smtClean="0"/>
              <a:t>15.01.2025</a:t>
            </a:fld>
            <a:endParaRPr lang="nb-NO"/>
          </a:p>
        </p:txBody>
      </p:sp>
      <p:sp>
        <p:nvSpPr>
          <p:cNvPr id="3" name="Footer Placeholder 2">
            <a:extLst>
              <a:ext uri="{FF2B5EF4-FFF2-40B4-BE49-F238E27FC236}">
                <a16:creationId xmlns:a16="http://schemas.microsoft.com/office/drawing/2014/main" id="{38879BB5-5FD5-7845-BDED-D0F03760B998}"/>
              </a:ext>
            </a:extLst>
          </p:cNvPr>
          <p:cNvSpPr>
            <a:spLocks noGrp="1"/>
          </p:cNvSpPr>
          <p:nvPr>
            <p:ph type="ftr" sz="quarter" idx="11"/>
          </p:nvPr>
        </p:nvSpPr>
        <p:spPr/>
        <p:txBody>
          <a:bodyPr/>
          <a:lstStyle/>
          <a:p>
            <a:endParaRPr lang="nb-NO"/>
          </a:p>
        </p:txBody>
      </p:sp>
      <p:sp>
        <p:nvSpPr>
          <p:cNvPr id="4" name="Slide Number Placeholder 3">
            <a:extLst>
              <a:ext uri="{FF2B5EF4-FFF2-40B4-BE49-F238E27FC236}">
                <a16:creationId xmlns:a16="http://schemas.microsoft.com/office/drawing/2014/main" id="{483B267F-75EE-304B-926E-01981DB8FDFB}"/>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1967381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tel og bilde">
    <p:spTree>
      <p:nvGrpSpPr>
        <p:cNvPr id="1" name=""/>
        <p:cNvGrpSpPr/>
        <p:nvPr/>
      </p:nvGrpSpPr>
      <p:grpSpPr>
        <a:xfrm>
          <a:off x="0" y="0"/>
          <a:ext cx="0" cy="0"/>
          <a:chOff x="0" y="0"/>
          <a:chExt cx="0" cy="0"/>
        </a:xfrm>
      </p:grpSpPr>
      <p:sp>
        <p:nvSpPr>
          <p:cNvPr id="6" name="Plassholder for bilde 8">
            <a:extLst>
              <a:ext uri="{FF2B5EF4-FFF2-40B4-BE49-F238E27FC236}">
                <a16:creationId xmlns:a16="http://schemas.microsoft.com/office/drawing/2014/main" id="{6277E8E0-A384-1D43-A9DE-6893B7E9B075}"/>
              </a:ext>
            </a:extLst>
          </p:cNvPr>
          <p:cNvSpPr>
            <a:spLocks noGrp="1"/>
          </p:cNvSpPr>
          <p:nvPr>
            <p:ph type="pic" sz="quarter" idx="17" hasCustomPrompt="1"/>
          </p:nvPr>
        </p:nvSpPr>
        <p:spPr>
          <a:xfrm>
            <a:off x="0" y="0"/>
            <a:ext cx="12193200" cy="6858000"/>
          </a:xfrm>
          <a:noFill/>
        </p:spPr>
        <p:txBody>
          <a:bodyPr lIns="180000" tIns="180000" rIns="180000" bIns="180000">
            <a:normAutofit/>
          </a:bodyPr>
          <a:lstStyle>
            <a:lvl1pPr marL="0" indent="0" algn="l">
              <a:lnSpc>
                <a:spcPct val="100000"/>
              </a:lnSpc>
              <a:buFont typeface="Arial" panose="020B0604020202020204" pitchFamily="34" charset="0"/>
              <a:buNone/>
              <a:defRPr sz="1200">
                <a:solidFill>
                  <a:schemeClr val="tx2"/>
                </a:solidFill>
              </a:defRPr>
            </a:lvl1pPr>
          </a:lstStyle>
          <a:p>
            <a:r>
              <a:rPr lang="nb-NO" noProof="0"/>
              <a:t>1. plasser et bilde i rammen</a:t>
            </a:r>
            <a:br>
              <a:rPr lang="nb-NO" noProof="0"/>
            </a:br>
            <a:r>
              <a:rPr lang="nb-NO" noProof="0"/>
              <a:t>2. plasser lengst bak</a:t>
            </a:r>
          </a:p>
        </p:txBody>
      </p:sp>
      <p:sp>
        <p:nvSpPr>
          <p:cNvPr id="2" name="Title 1">
            <a:extLst>
              <a:ext uri="{FF2B5EF4-FFF2-40B4-BE49-F238E27FC236}">
                <a16:creationId xmlns:a16="http://schemas.microsoft.com/office/drawing/2014/main" id="{C4A96287-7574-B04C-B8BB-49BCCA3EE42F}"/>
              </a:ext>
            </a:extLst>
          </p:cNvPr>
          <p:cNvSpPr>
            <a:spLocks noGrp="1"/>
          </p:cNvSpPr>
          <p:nvPr>
            <p:ph type="title"/>
          </p:nvPr>
        </p:nvSpPr>
        <p:spPr/>
        <p:txBody>
          <a:bodyPr/>
          <a:lstStyle/>
          <a:p>
            <a:r>
              <a:rPr lang="nb-NO"/>
              <a:t>Klikk for å redigere tittelstil</a:t>
            </a:r>
            <a:endParaRPr/>
          </a:p>
        </p:txBody>
      </p:sp>
      <p:sp>
        <p:nvSpPr>
          <p:cNvPr id="3" name="Date Placeholder 2">
            <a:extLst>
              <a:ext uri="{FF2B5EF4-FFF2-40B4-BE49-F238E27FC236}">
                <a16:creationId xmlns:a16="http://schemas.microsoft.com/office/drawing/2014/main" id="{3222B89C-4220-264D-929E-E11D89C32280}"/>
              </a:ext>
            </a:extLst>
          </p:cNvPr>
          <p:cNvSpPr>
            <a:spLocks noGrp="1"/>
          </p:cNvSpPr>
          <p:nvPr>
            <p:ph type="dt" sz="half" idx="10"/>
          </p:nvPr>
        </p:nvSpPr>
        <p:spPr/>
        <p:txBody>
          <a:bodyPr/>
          <a:lstStyle/>
          <a:p>
            <a:fld id="{7EC2E4C6-95B5-1E49-A58A-4D191733A124}" type="datetime1">
              <a:rPr lang="nb-NO" smtClean="0"/>
              <a:t>15.01.2025</a:t>
            </a:fld>
            <a:endParaRPr lang="nb-NO"/>
          </a:p>
        </p:txBody>
      </p:sp>
      <p:sp>
        <p:nvSpPr>
          <p:cNvPr id="4" name="Footer Placeholder 3">
            <a:extLst>
              <a:ext uri="{FF2B5EF4-FFF2-40B4-BE49-F238E27FC236}">
                <a16:creationId xmlns:a16="http://schemas.microsoft.com/office/drawing/2014/main" id="{9AD6A6B2-CF59-9B40-B6BB-5828A034ACE9}"/>
              </a:ext>
            </a:extLst>
          </p:cNvPr>
          <p:cNvSpPr>
            <a:spLocks noGrp="1"/>
          </p:cNvSpPr>
          <p:nvPr>
            <p:ph type="ftr" sz="quarter" idx="11"/>
          </p:nvPr>
        </p:nvSpPr>
        <p:spPr/>
        <p:txBody>
          <a:bodyPr/>
          <a:lstStyle/>
          <a:p>
            <a:endParaRPr lang="nb-NO"/>
          </a:p>
        </p:txBody>
      </p:sp>
      <p:sp>
        <p:nvSpPr>
          <p:cNvPr id="5" name="Slide Number Placeholder 4">
            <a:extLst>
              <a:ext uri="{FF2B5EF4-FFF2-40B4-BE49-F238E27FC236}">
                <a16:creationId xmlns:a16="http://schemas.microsoft.com/office/drawing/2014/main" id="{155756C8-A0C5-6344-AB75-1FF5BC24E388}"/>
              </a:ext>
            </a:extLst>
          </p:cNvPr>
          <p:cNvSpPr>
            <a:spLocks noGrp="1"/>
          </p:cNvSpPr>
          <p:nvPr>
            <p:ph type="sldNum" sz="quarter" idx="12"/>
          </p:nvPr>
        </p:nvSpPr>
        <p:spPr/>
        <p:txBody>
          <a:bodyPr/>
          <a:lstStyle/>
          <a:p>
            <a:fld id="{8ACEFDFC-287E-0A4D-81A7-6CC8C070690D}" type="slidenum">
              <a:rPr lang="nb-NO" smtClean="0"/>
              <a:t>‹#›</a:t>
            </a:fld>
            <a:endParaRPr lang="nb-NO"/>
          </a:p>
        </p:txBody>
      </p:sp>
      <p:sp>
        <p:nvSpPr>
          <p:cNvPr id="7" name="Plassholder for tekst 7">
            <a:extLst>
              <a:ext uri="{FF2B5EF4-FFF2-40B4-BE49-F238E27FC236}">
                <a16:creationId xmlns:a16="http://schemas.microsoft.com/office/drawing/2014/main" id="{F94000EC-D1D9-C246-8D8C-51A9EE300A42}"/>
              </a:ext>
            </a:extLst>
          </p:cNvPr>
          <p:cNvSpPr>
            <a:spLocks noGrp="1"/>
          </p:cNvSpPr>
          <p:nvPr>
            <p:ph type="body" sz="quarter" idx="21"/>
          </p:nvPr>
        </p:nvSpPr>
        <p:spPr>
          <a:xfrm>
            <a:off x="331200" y="6296400"/>
            <a:ext cx="687600" cy="360000"/>
          </a:xfrm>
          <a:blipFill>
            <a:blip r:embed="rId2"/>
            <a:stretch>
              <a:fillRect/>
            </a:stretch>
          </a:blipFill>
        </p:spPr>
        <p:txBody>
          <a:bodyPr>
            <a:normAutofit/>
          </a:bodyPr>
          <a:lstStyle>
            <a:lvl1pPr marL="0" indent="0">
              <a:buFont typeface="Arial" panose="020B0604020202020204" pitchFamily="34" charset="0"/>
              <a:buNone/>
              <a:defRPr sz="100">
                <a:solidFill>
                  <a:schemeClr val="bg1"/>
                </a:solidFill>
              </a:defRPr>
            </a:lvl1pPr>
          </a:lstStyle>
          <a:p>
            <a:pPr lvl="0"/>
            <a:r>
              <a:rPr lang="nb-NO"/>
              <a:t>Klikk for å redigere tekststiler i malen</a:t>
            </a:r>
          </a:p>
        </p:txBody>
      </p:sp>
      <p:grpSp>
        <p:nvGrpSpPr>
          <p:cNvPr id="24" name="Gruppe 23">
            <a:extLst>
              <a:ext uri="{FF2B5EF4-FFF2-40B4-BE49-F238E27FC236}">
                <a16:creationId xmlns:a16="http://schemas.microsoft.com/office/drawing/2014/main" id="{50B5CF7D-EF4B-BC4B-897D-478A1C752E68}"/>
              </a:ext>
            </a:extLst>
          </p:cNvPr>
          <p:cNvGrpSpPr/>
          <p:nvPr userDrawn="1"/>
        </p:nvGrpSpPr>
        <p:grpSpPr>
          <a:xfrm>
            <a:off x="0" y="-1306644"/>
            <a:ext cx="12194000" cy="1075340"/>
            <a:chOff x="-800" y="-1229864"/>
            <a:chExt cx="12194000" cy="1075340"/>
          </a:xfrm>
        </p:grpSpPr>
        <p:grpSp>
          <p:nvGrpSpPr>
            <p:cNvPr id="25" name="Gruppe 24">
              <a:extLst>
                <a:ext uri="{FF2B5EF4-FFF2-40B4-BE49-F238E27FC236}">
                  <a16:creationId xmlns:a16="http://schemas.microsoft.com/office/drawing/2014/main" id="{F3538086-5796-944F-ADC5-DDFA26870893}"/>
                </a:ext>
              </a:extLst>
            </p:cNvPr>
            <p:cNvGrpSpPr/>
            <p:nvPr/>
          </p:nvGrpSpPr>
          <p:grpSpPr>
            <a:xfrm>
              <a:off x="0" y="-320124"/>
              <a:ext cx="12192000" cy="165600"/>
              <a:chOff x="0" y="-413084"/>
              <a:chExt cx="12192000" cy="206078"/>
            </a:xfrm>
            <a:solidFill>
              <a:schemeClr val="bg1"/>
            </a:solidFill>
          </p:grpSpPr>
          <p:sp>
            <p:nvSpPr>
              <p:cNvPr id="52" name="Rektangel 51">
                <a:extLst>
                  <a:ext uri="{FF2B5EF4-FFF2-40B4-BE49-F238E27FC236}">
                    <a16:creationId xmlns:a16="http://schemas.microsoft.com/office/drawing/2014/main" id="{49CA26D3-642B-9246-B3B8-5A6A4DF80568}"/>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53" name="Rektangel 52">
                <a:extLst>
                  <a:ext uri="{FF2B5EF4-FFF2-40B4-BE49-F238E27FC236}">
                    <a16:creationId xmlns:a16="http://schemas.microsoft.com/office/drawing/2014/main" id="{F5D6D773-1417-8D4D-A1E8-9F65D1580842}"/>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4" name="Rektangel 53">
                <a:extLst>
                  <a:ext uri="{FF2B5EF4-FFF2-40B4-BE49-F238E27FC236}">
                    <a16:creationId xmlns:a16="http://schemas.microsoft.com/office/drawing/2014/main" id="{E11F0BE5-35CD-2F41-A24B-FA33ACD7A1BB}"/>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5" name="Rektangel 54">
                <a:extLst>
                  <a:ext uri="{FF2B5EF4-FFF2-40B4-BE49-F238E27FC236}">
                    <a16:creationId xmlns:a16="http://schemas.microsoft.com/office/drawing/2014/main" id="{6BA83732-486F-8745-84F0-E4A38EBBF9E9}"/>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6" name="Rektangel 55">
                <a:extLst>
                  <a:ext uri="{FF2B5EF4-FFF2-40B4-BE49-F238E27FC236}">
                    <a16:creationId xmlns:a16="http://schemas.microsoft.com/office/drawing/2014/main" id="{49BF3912-4872-4F49-B737-72D9ADAABF51}"/>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7" name="Rektangel 56">
                <a:extLst>
                  <a:ext uri="{FF2B5EF4-FFF2-40B4-BE49-F238E27FC236}">
                    <a16:creationId xmlns:a16="http://schemas.microsoft.com/office/drawing/2014/main" id="{BE7D1982-FF51-A243-B873-504AF91CF24E}"/>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grpSp>
        <p:cxnSp>
          <p:nvCxnSpPr>
            <p:cNvPr id="26" name="Rett linje 25">
              <a:extLst>
                <a:ext uri="{FF2B5EF4-FFF2-40B4-BE49-F238E27FC236}">
                  <a16:creationId xmlns:a16="http://schemas.microsoft.com/office/drawing/2014/main" id="{926AF779-45AE-834D-8B9B-E147A75152FC}"/>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Rett linje 26">
              <a:extLst>
                <a:ext uri="{FF2B5EF4-FFF2-40B4-BE49-F238E27FC236}">
                  <a16:creationId xmlns:a16="http://schemas.microsoft.com/office/drawing/2014/main" id="{3B05EBB5-D0E3-414A-B5E2-20D2F397129F}"/>
                </a:ext>
              </a:extLst>
            </p:cNvPr>
            <p:cNvCxnSpPr>
              <a:cxnSpLocks/>
              <a:stCxn id="42"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Rett linje 27">
              <a:extLst>
                <a:ext uri="{FF2B5EF4-FFF2-40B4-BE49-F238E27FC236}">
                  <a16:creationId xmlns:a16="http://schemas.microsoft.com/office/drawing/2014/main" id="{B9C1812D-C535-E441-BF60-5844644FDCCB}"/>
                </a:ext>
              </a:extLst>
            </p:cNvPr>
            <p:cNvCxnSpPr>
              <a:cxnSpLocks/>
              <a:stCxn id="44"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 name="Rett linje 28">
              <a:extLst>
                <a:ext uri="{FF2B5EF4-FFF2-40B4-BE49-F238E27FC236}">
                  <a16:creationId xmlns:a16="http://schemas.microsoft.com/office/drawing/2014/main" id="{995F10A6-7E9E-7F46-835A-F8FA28E0C722}"/>
                </a:ext>
              </a:extLst>
            </p:cNvPr>
            <p:cNvCxnSpPr>
              <a:cxnSpLocks/>
              <a:stCxn id="40"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Rett linje 29">
              <a:extLst>
                <a:ext uri="{FF2B5EF4-FFF2-40B4-BE49-F238E27FC236}">
                  <a16:creationId xmlns:a16="http://schemas.microsoft.com/office/drawing/2014/main" id="{DD497730-72C8-E54C-BE41-9CC89C106204}"/>
                </a:ext>
              </a:extLst>
            </p:cNvPr>
            <p:cNvCxnSpPr>
              <a:cxnSpLocks/>
              <a:stCxn id="46"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Rett linje 30">
              <a:extLst>
                <a:ext uri="{FF2B5EF4-FFF2-40B4-BE49-F238E27FC236}">
                  <a16:creationId xmlns:a16="http://schemas.microsoft.com/office/drawing/2014/main" id="{7E6FCC74-278D-8F4C-9A19-B97229327336}"/>
                </a:ext>
              </a:extLst>
            </p:cNvPr>
            <p:cNvCxnSpPr>
              <a:cxnSpLocks/>
              <a:stCxn id="50"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Rett linje 31">
              <a:extLst>
                <a:ext uri="{FF2B5EF4-FFF2-40B4-BE49-F238E27FC236}">
                  <a16:creationId xmlns:a16="http://schemas.microsoft.com/office/drawing/2014/main" id="{27C3F56A-19C1-8C43-BA7C-EC72D93ABACA}"/>
                </a:ext>
              </a:extLst>
            </p:cNvPr>
            <p:cNvCxnSpPr>
              <a:cxnSpLocks/>
              <a:stCxn id="48"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3" name="Gruppe 32">
              <a:extLst>
                <a:ext uri="{FF2B5EF4-FFF2-40B4-BE49-F238E27FC236}">
                  <a16:creationId xmlns:a16="http://schemas.microsoft.com/office/drawing/2014/main" id="{0378D194-73C0-274E-8A33-2880856DCF97}"/>
                </a:ext>
              </a:extLst>
            </p:cNvPr>
            <p:cNvGrpSpPr/>
            <p:nvPr userDrawn="1"/>
          </p:nvGrpSpPr>
          <p:grpSpPr>
            <a:xfrm>
              <a:off x="0" y="-621464"/>
              <a:ext cx="12192000" cy="206078"/>
              <a:chOff x="0" y="-674874"/>
              <a:chExt cx="12192000" cy="206078"/>
            </a:xfrm>
          </p:grpSpPr>
          <p:sp>
            <p:nvSpPr>
              <p:cNvPr id="50" name="Rektangel 49">
                <a:extLst>
                  <a:ext uri="{FF2B5EF4-FFF2-40B4-BE49-F238E27FC236}">
                    <a16:creationId xmlns:a16="http://schemas.microsoft.com/office/drawing/2014/main" id="{1827F508-245F-AE4E-BD96-A37480556BEB}"/>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33,87 cm</a:t>
                </a:r>
              </a:p>
            </p:txBody>
          </p:sp>
          <p:cxnSp>
            <p:nvCxnSpPr>
              <p:cNvPr id="51" name="Rett linje 50">
                <a:extLst>
                  <a:ext uri="{FF2B5EF4-FFF2-40B4-BE49-F238E27FC236}">
                    <a16:creationId xmlns:a16="http://schemas.microsoft.com/office/drawing/2014/main" id="{84C00645-5B5B-6041-95E3-1F2F2F357F96}"/>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4" name="Gruppe 33">
              <a:extLst>
                <a:ext uri="{FF2B5EF4-FFF2-40B4-BE49-F238E27FC236}">
                  <a16:creationId xmlns:a16="http://schemas.microsoft.com/office/drawing/2014/main" id="{EE014F1F-1199-CF47-B4A6-3350B4501C57}"/>
                </a:ext>
              </a:extLst>
            </p:cNvPr>
            <p:cNvGrpSpPr/>
            <p:nvPr userDrawn="1"/>
          </p:nvGrpSpPr>
          <p:grpSpPr>
            <a:xfrm>
              <a:off x="0" y="-744566"/>
              <a:ext cx="10156824" cy="206078"/>
              <a:chOff x="0" y="-930144"/>
              <a:chExt cx="10156824" cy="206078"/>
            </a:xfrm>
          </p:grpSpPr>
          <p:sp>
            <p:nvSpPr>
              <p:cNvPr id="48" name="Rektangel 47">
                <a:extLst>
                  <a:ext uri="{FF2B5EF4-FFF2-40B4-BE49-F238E27FC236}">
                    <a16:creationId xmlns:a16="http://schemas.microsoft.com/office/drawing/2014/main" id="{33E8FE13-D304-F04D-B4CA-11E8D9EA9403}"/>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28,20 cm</a:t>
                </a:r>
              </a:p>
            </p:txBody>
          </p:sp>
          <p:cxnSp>
            <p:nvCxnSpPr>
              <p:cNvPr id="49" name="Rett linje 48">
                <a:extLst>
                  <a:ext uri="{FF2B5EF4-FFF2-40B4-BE49-F238E27FC236}">
                    <a16:creationId xmlns:a16="http://schemas.microsoft.com/office/drawing/2014/main" id="{8F8C0134-63C2-2440-88C7-3E0DBD5FC22B}"/>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5" name="Gruppe 34">
              <a:extLst>
                <a:ext uri="{FF2B5EF4-FFF2-40B4-BE49-F238E27FC236}">
                  <a16:creationId xmlns:a16="http://schemas.microsoft.com/office/drawing/2014/main" id="{D5A244B5-D5A7-9C46-837E-885BA4C5BFC8}"/>
                </a:ext>
              </a:extLst>
            </p:cNvPr>
            <p:cNvGrpSpPr/>
            <p:nvPr userDrawn="1"/>
          </p:nvGrpSpPr>
          <p:grpSpPr>
            <a:xfrm>
              <a:off x="0" y="-867666"/>
              <a:ext cx="8128000" cy="206078"/>
              <a:chOff x="0" y="-1191934"/>
              <a:chExt cx="8128000" cy="206078"/>
            </a:xfrm>
          </p:grpSpPr>
          <p:sp>
            <p:nvSpPr>
              <p:cNvPr id="46" name="Rektangel 45">
                <a:extLst>
                  <a:ext uri="{FF2B5EF4-FFF2-40B4-BE49-F238E27FC236}">
                    <a16:creationId xmlns:a16="http://schemas.microsoft.com/office/drawing/2014/main" id="{F5D7884B-D812-3A42-AE55-14E34C05CA01}"/>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22,56 cm</a:t>
                </a:r>
              </a:p>
            </p:txBody>
          </p:sp>
          <p:cxnSp>
            <p:nvCxnSpPr>
              <p:cNvPr id="47" name="Rett linje 46">
                <a:extLst>
                  <a:ext uri="{FF2B5EF4-FFF2-40B4-BE49-F238E27FC236}">
                    <a16:creationId xmlns:a16="http://schemas.microsoft.com/office/drawing/2014/main" id="{0E34DD54-E0FE-B84A-A7D4-D399F888B6C1}"/>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6" name="Gruppe 35">
              <a:extLst>
                <a:ext uri="{FF2B5EF4-FFF2-40B4-BE49-F238E27FC236}">
                  <a16:creationId xmlns:a16="http://schemas.microsoft.com/office/drawing/2014/main" id="{2B146932-A847-ED41-ABD8-DF09B93EA9F3}"/>
                </a:ext>
              </a:extLst>
            </p:cNvPr>
            <p:cNvGrpSpPr/>
            <p:nvPr userDrawn="1"/>
          </p:nvGrpSpPr>
          <p:grpSpPr>
            <a:xfrm>
              <a:off x="-800" y="-990766"/>
              <a:ext cx="6091200" cy="206078"/>
              <a:chOff x="0" y="-1453724"/>
              <a:chExt cx="6091200" cy="206078"/>
            </a:xfrm>
          </p:grpSpPr>
          <p:sp>
            <p:nvSpPr>
              <p:cNvPr id="44" name="Rektangel 43">
                <a:extLst>
                  <a:ext uri="{FF2B5EF4-FFF2-40B4-BE49-F238E27FC236}">
                    <a16:creationId xmlns:a16="http://schemas.microsoft.com/office/drawing/2014/main" id="{DCF17E64-4A02-7148-BEC3-83D8841BD636}"/>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45" name="Rett linje 44">
                <a:extLst>
                  <a:ext uri="{FF2B5EF4-FFF2-40B4-BE49-F238E27FC236}">
                    <a16:creationId xmlns:a16="http://schemas.microsoft.com/office/drawing/2014/main" id="{326A2BAE-5E17-B149-B1A2-FE9E4BD29FA7}"/>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7" name="Gruppe 36">
              <a:extLst>
                <a:ext uri="{FF2B5EF4-FFF2-40B4-BE49-F238E27FC236}">
                  <a16:creationId xmlns:a16="http://schemas.microsoft.com/office/drawing/2014/main" id="{039AAC92-98CC-BF45-904E-888C16C074F0}"/>
                </a:ext>
              </a:extLst>
            </p:cNvPr>
            <p:cNvGrpSpPr/>
            <p:nvPr userDrawn="1"/>
          </p:nvGrpSpPr>
          <p:grpSpPr>
            <a:xfrm>
              <a:off x="0" y="-1113866"/>
              <a:ext cx="4060800" cy="206078"/>
              <a:chOff x="0" y="-1715514"/>
              <a:chExt cx="4060800" cy="206078"/>
            </a:xfrm>
          </p:grpSpPr>
          <p:sp>
            <p:nvSpPr>
              <p:cNvPr id="42" name="Rektangel 41">
                <a:extLst>
                  <a:ext uri="{FF2B5EF4-FFF2-40B4-BE49-F238E27FC236}">
                    <a16:creationId xmlns:a16="http://schemas.microsoft.com/office/drawing/2014/main" id="{5DAD0FC4-3B41-474B-B643-2F9E699BC7EE}"/>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43" name="Rett linje 42">
                <a:extLst>
                  <a:ext uri="{FF2B5EF4-FFF2-40B4-BE49-F238E27FC236}">
                    <a16:creationId xmlns:a16="http://schemas.microsoft.com/office/drawing/2014/main" id="{FDA84C34-DD90-134D-ACDE-64A450224F5D}"/>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8" name="Gruppe 37">
              <a:extLst>
                <a:ext uri="{FF2B5EF4-FFF2-40B4-BE49-F238E27FC236}">
                  <a16:creationId xmlns:a16="http://schemas.microsoft.com/office/drawing/2014/main" id="{A5007D20-96F1-2A41-A992-CD980E87AFC9}"/>
                </a:ext>
              </a:extLst>
            </p:cNvPr>
            <p:cNvGrpSpPr/>
            <p:nvPr userDrawn="1"/>
          </p:nvGrpSpPr>
          <p:grpSpPr>
            <a:xfrm>
              <a:off x="0" y="-1229864"/>
              <a:ext cx="1015200" cy="206078"/>
              <a:chOff x="0" y="-1959289"/>
              <a:chExt cx="1015200" cy="206078"/>
            </a:xfrm>
          </p:grpSpPr>
          <p:sp>
            <p:nvSpPr>
              <p:cNvPr id="40" name="Rektangel 39">
                <a:extLst>
                  <a:ext uri="{FF2B5EF4-FFF2-40B4-BE49-F238E27FC236}">
                    <a16:creationId xmlns:a16="http://schemas.microsoft.com/office/drawing/2014/main" id="{A7486652-B831-8E4A-B0E8-E9CEDB776DD7}"/>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 cm</a:t>
                </a:r>
              </a:p>
            </p:txBody>
          </p:sp>
          <p:cxnSp>
            <p:nvCxnSpPr>
              <p:cNvPr id="41" name="Rett linje 40">
                <a:extLst>
                  <a:ext uri="{FF2B5EF4-FFF2-40B4-BE49-F238E27FC236}">
                    <a16:creationId xmlns:a16="http://schemas.microsoft.com/office/drawing/2014/main" id="{F186D4B2-7812-1F46-A998-E3F036BC2076}"/>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39" name="Rett linje 38">
              <a:extLst>
                <a:ext uri="{FF2B5EF4-FFF2-40B4-BE49-F238E27FC236}">
                  <a16:creationId xmlns:a16="http://schemas.microsoft.com/office/drawing/2014/main" id="{980F4E2E-5EA4-474F-9E31-835A8E980778}"/>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8" name="Gruppe 57">
            <a:extLst>
              <a:ext uri="{FF2B5EF4-FFF2-40B4-BE49-F238E27FC236}">
                <a16:creationId xmlns:a16="http://schemas.microsoft.com/office/drawing/2014/main" id="{AB51FACC-7DAC-294D-9ECF-B98A28144016}"/>
              </a:ext>
            </a:extLst>
          </p:cNvPr>
          <p:cNvGrpSpPr/>
          <p:nvPr userDrawn="1"/>
        </p:nvGrpSpPr>
        <p:grpSpPr>
          <a:xfrm>
            <a:off x="-715163" y="-4004"/>
            <a:ext cx="590564" cy="6862004"/>
            <a:chOff x="-715963" y="-4004"/>
            <a:chExt cx="590564" cy="6862004"/>
          </a:xfrm>
        </p:grpSpPr>
        <p:sp>
          <p:nvSpPr>
            <p:cNvPr id="59" name="Rektangel 58">
              <a:extLst>
                <a:ext uri="{FF2B5EF4-FFF2-40B4-BE49-F238E27FC236}">
                  <a16:creationId xmlns:a16="http://schemas.microsoft.com/office/drawing/2014/main" id="{910BD624-E33C-2E4F-9442-1B07B87A8179}"/>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2,13 cm</a:t>
              </a:r>
            </a:p>
          </p:txBody>
        </p:sp>
        <p:sp>
          <p:nvSpPr>
            <p:cNvPr id="60" name="Rektangel 59">
              <a:extLst>
                <a:ext uri="{FF2B5EF4-FFF2-40B4-BE49-F238E27FC236}">
                  <a16:creationId xmlns:a16="http://schemas.microsoft.com/office/drawing/2014/main" id="{95253A5A-AE98-4B43-ACFC-C33A917B0FC3}"/>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61" name="Rektangel 60">
              <a:extLst>
                <a:ext uri="{FF2B5EF4-FFF2-40B4-BE49-F238E27FC236}">
                  <a16:creationId xmlns:a16="http://schemas.microsoft.com/office/drawing/2014/main" id="{B7E6E43F-D083-404B-88E6-8181D6A1EDCF}"/>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2" name="Rektangel 61">
              <a:extLst>
                <a:ext uri="{FF2B5EF4-FFF2-40B4-BE49-F238E27FC236}">
                  <a16:creationId xmlns:a16="http://schemas.microsoft.com/office/drawing/2014/main" id="{B3DA4965-4EDC-0D43-B4C1-940E1BA36158}"/>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cxnSp>
          <p:nvCxnSpPr>
            <p:cNvPr id="63" name="Rett linje 62">
              <a:extLst>
                <a:ext uri="{FF2B5EF4-FFF2-40B4-BE49-F238E27FC236}">
                  <a16:creationId xmlns:a16="http://schemas.microsoft.com/office/drawing/2014/main" id="{511B640F-A541-1746-929D-B55DB0015605}"/>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Rett linje 63">
              <a:extLst>
                <a:ext uri="{FF2B5EF4-FFF2-40B4-BE49-F238E27FC236}">
                  <a16:creationId xmlns:a16="http://schemas.microsoft.com/office/drawing/2014/main" id="{A3E73136-E410-5B4D-BC89-A1F88EC0428C}"/>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ett linje 64">
              <a:extLst>
                <a:ext uri="{FF2B5EF4-FFF2-40B4-BE49-F238E27FC236}">
                  <a16:creationId xmlns:a16="http://schemas.microsoft.com/office/drawing/2014/main" id="{55489C14-C32A-2246-BE81-0A7E94FE637E}"/>
                </a:ext>
              </a:extLst>
            </p:cNvPr>
            <p:cNvCxnSpPr>
              <a:cxnSpLocks/>
              <a:stCxn id="67"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6" name="Rett linje 65">
              <a:extLst>
                <a:ext uri="{FF2B5EF4-FFF2-40B4-BE49-F238E27FC236}">
                  <a16:creationId xmlns:a16="http://schemas.microsoft.com/office/drawing/2014/main" id="{5CCE2020-A9E9-4E47-8A75-E0C90C42ECBB}"/>
                </a:ext>
              </a:extLst>
            </p:cNvPr>
            <p:cNvCxnSpPr>
              <a:cxnSpLocks/>
              <a:stCxn id="67"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7" name="Rektangel 66">
              <a:extLst>
                <a:ext uri="{FF2B5EF4-FFF2-40B4-BE49-F238E27FC236}">
                  <a16:creationId xmlns:a16="http://schemas.microsoft.com/office/drawing/2014/main" id="{21952FCC-D220-E74A-B32C-62AF01DD2A11}"/>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68" name="Rett linje 67">
              <a:extLst>
                <a:ext uri="{FF2B5EF4-FFF2-40B4-BE49-F238E27FC236}">
                  <a16:creationId xmlns:a16="http://schemas.microsoft.com/office/drawing/2014/main" id="{00806AAE-07AB-D440-904D-3846C9D74C0B}"/>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69" name="Rektangel 68">
              <a:extLst>
                <a:ext uri="{FF2B5EF4-FFF2-40B4-BE49-F238E27FC236}">
                  <a16:creationId xmlns:a16="http://schemas.microsoft.com/office/drawing/2014/main" id="{56699FF4-FEB1-CA4E-B432-16BBEC84D1C4}"/>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70" name="Rett linje 69">
              <a:extLst>
                <a:ext uri="{FF2B5EF4-FFF2-40B4-BE49-F238E27FC236}">
                  <a16:creationId xmlns:a16="http://schemas.microsoft.com/office/drawing/2014/main" id="{AFA083EC-FDFD-9E4F-B595-6A6EC5B7FA75}"/>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1" name="Rett linje 70">
              <a:extLst>
                <a:ext uri="{FF2B5EF4-FFF2-40B4-BE49-F238E27FC236}">
                  <a16:creationId xmlns:a16="http://schemas.microsoft.com/office/drawing/2014/main" id="{E8926D28-35CE-DB4E-BF56-664AF3695321}"/>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Rett linje 71">
              <a:extLst>
                <a:ext uri="{FF2B5EF4-FFF2-40B4-BE49-F238E27FC236}">
                  <a16:creationId xmlns:a16="http://schemas.microsoft.com/office/drawing/2014/main" id="{2E5810D3-57AB-6043-ACA4-6C358279D50D}"/>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91" name="TekstSylinder 90">
            <a:extLst>
              <a:ext uri="{FF2B5EF4-FFF2-40B4-BE49-F238E27FC236}">
                <a16:creationId xmlns:a16="http://schemas.microsoft.com/office/drawing/2014/main" id="{579C4266-3D6E-7E4E-B7F9-0C8B755D7C96}"/>
              </a:ext>
            </a:extLst>
          </p:cNvPr>
          <p:cNvSpPr txBox="1"/>
          <p:nvPr userDrawn="1"/>
        </p:nvSpPr>
        <p:spPr>
          <a:xfrm>
            <a:off x="0" y="-213030"/>
            <a:ext cx="3068662" cy="206078"/>
          </a:xfrm>
          <a:prstGeom prst="rect">
            <a:avLst/>
          </a:prstGeom>
          <a:noFill/>
        </p:spPr>
        <p:txBody>
          <a:bodyPr wrap="none" lIns="0" tIns="0" rIns="0" bIns="0" rtlCol="0" anchor="ctr">
            <a:noAutofit/>
          </a:bodyPr>
          <a:lstStyle/>
          <a:p>
            <a:pPr algn="l"/>
            <a:r>
              <a:rPr lang="nb-NO" sz="800">
                <a:solidFill>
                  <a:schemeClr val="tx1"/>
                </a:solidFill>
              </a:rPr>
              <a:t>Oslo 2018 / Innholdssider / positiv</a:t>
            </a:r>
          </a:p>
        </p:txBody>
      </p:sp>
    </p:spTree>
    <p:extLst>
      <p:ext uri="{BB962C8B-B14F-4D97-AF65-F5344CB8AC3E}">
        <p14:creationId xmlns:p14="http://schemas.microsoft.com/office/powerpoint/2010/main" val="2431862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ilde">
    <p:spTree>
      <p:nvGrpSpPr>
        <p:cNvPr id="1" name=""/>
        <p:cNvGrpSpPr/>
        <p:nvPr/>
      </p:nvGrpSpPr>
      <p:grpSpPr>
        <a:xfrm>
          <a:off x="0" y="0"/>
          <a:ext cx="0" cy="0"/>
          <a:chOff x="0" y="0"/>
          <a:chExt cx="0" cy="0"/>
        </a:xfrm>
      </p:grpSpPr>
      <p:sp>
        <p:nvSpPr>
          <p:cNvPr id="5" name="Plassholder for bilde 8">
            <a:extLst>
              <a:ext uri="{FF2B5EF4-FFF2-40B4-BE49-F238E27FC236}">
                <a16:creationId xmlns:a16="http://schemas.microsoft.com/office/drawing/2014/main" id="{60CD866B-09E0-644B-925F-4FC4C3C24E6E}"/>
              </a:ext>
            </a:extLst>
          </p:cNvPr>
          <p:cNvSpPr>
            <a:spLocks noGrp="1"/>
          </p:cNvSpPr>
          <p:nvPr>
            <p:ph type="pic" sz="quarter" idx="17" hasCustomPrompt="1"/>
          </p:nvPr>
        </p:nvSpPr>
        <p:spPr>
          <a:xfrm>
            <a:off x="0" y="0"/>
            <a:ext cx="12193200" cy="6858000"/>
          </a:xfrm>
          <a:noFill/>
        </p:spPr>
        <p:txBody>
          <a:bodyPr lIns="180000" tIns="180000" rIns="180000" bIns="180000">
            <a:normAutofit/>
          </a:bodyPr>
          <a:lstStyle>
            <a:lvl1pPr marL="0" indent="0" algn="l">
              <a:lnSpc>
                <a:spcPct val="100000"/>
              </a:lnSpc>
              <a:buFont typeface="Arial" panose="020B0604020202020204" pitchFamily="34" charset="0"/>
              <a:buNone/>
              <a:defRPr sz="1200">
                <a:solidFill>
                  <a:schemeClr val="tx1"/>
                </a:solidFill>
              </a:defRPr>
            </a:lvl1pPr>
          </a:lstStyle>
          <a:p>
            <a:r>
              <a:rPr lang="nb-NO" noProof="0"/>
              <a:t>1. plasser et bilde i rammen</a:t>
            </a:r>
            <a:br>
              <a:rPr lang="nb-NO" noProof="0"/>
            </a:br>
            <a:r>
              <a:rPr lang="nb-NO" noProof="0"/>
              <a:t>2. plasser lengst bak</a:t>
            </a:r>
          </a:p>
        </p:txBody>
      </p:sp>
      <p:sp>
        <p:nvSpPr>
          <p:cNvPr id="2" name="Date Placeholder 1">
            <a:extLst>
              <a:ext uri="{FF2B5EF4-FFF2-40B4-BE49-F238E27FC236}">
                <a16:creationId xmlns:a16="http://schemas.microsoft.com/office/drawing/2014/main" id="{833855AB-DD85-A042-816A-FE4B586EB8E5}"/>
              </a:ext>
            </a:extLst>
          </p:cNvPr>
          <p:cNvSpPr>
            <a:spLocks noGrp="1"/>
          </p:cNvSpPr>
          <p:nvPr>
            <p:ph type="dt" sz="half" idx="10"/>
          </p:nvPr>
        </p:nvSpPr>
        <p:spPr/>
        <p:txBody>
          <a:bodyPr/>
          <a:lstStyle/>
          <a:p>
            <a:fld id="{10D617A1-83E2-5344-8976-17361E42FD8B}" type="datetime1">
              <a:rPr lang="nb-NO" smtClean="0"/>
              <a:t>15.01.2025</a:t>
            </a:fld>
            <a:endParaRPr lang="nb-NO"/>
          </a:p>
        </p:txBody>
      </p:sp>
      <p:sp>
        <p:nvSpPr>
          <p:cNvPr id="3" name="Footer Placeholder 2">
            <a:extLst>
              <a:ext uri="{FF2B5EF4-FFF2-40B4-BE49-F238E27FC236}">
                <a16:creationId xmlns:a16="http://schemas.microsoft.com/office/drawing/2014/main" id="{38879BB5-5FD5-7845-BDED-D0F03760B998}"/>
              </a:ext>
            </a:extLst>
          </p:cNvPr>
          <p:cNvSpPr>
            <a:spLocks noGrp="1"/>
          </p:cNvSpPr>
          <p:nvPr>
            <p:ph type="ftr" sz="quarter" idx="11"/>
          </p:nvPr>
        </p:nvSpPr>
        <p:spPr/>
        <p:txBody>
          <a:bodyPr/>
          <a:lstStyle/>
          <a:p>
            <a:endParaRPr lang="nb-NO"/>
          </a:p>
        </p:txBody>
      </p:sp>
      <p:sp>
        <p:nvSpPr>
          <p:cNvPr id="4" name="Slide Number Placeholder 3">
            <a:extLst>
              <a:ext uri="{FF2B5EF4-FFF2-40B4-BE49-F238E27FC236}">
                <a16:creationId xmlns:a16="http://schemas.microsoft.com/office/drawing/2014/main" id="{483B267F-75EE-304B-926E-01981DB8FDFB}"/>
              </a:ext>
            </a:extLst>
          </p:cNvPr>
          <p:cNvSpPr>
            <a:spLocks noGrp="1"/>
          </p:cNvSpPr>
          <p:nvPr>
            <p:ph type="sldNum" sz="quarter" idx="12"/>
          </p:nvPr>
        </p:nvSpPr>
        <p:spPr/>
        <p:txBody>
          <a:bodyPr/>
          <a:lstStyle/>
          <a:p>
            <a:fld id="{8ACEFDFC-287E-0A4D-81A7-6CC8C070690D}" type="slidenum">
              <a:rPr lang="nb-NO" smtClean="0"/>
              <a:t>‹#›</a:t>
            </a:fld>
            <a:endParaRPr lang="nb-NO"/>
          </a:p>
        </p:txBody>
      </p:sp>
      <p:sp>
        <p:nvSpPr>
          <p:cNvPr id="6" name="Plassholder for tekst 7">
            <a:extLst>
              <a:ext uri="{FF2B5EF4-FFF2-40B4-BE49-F238E27FC236}">
                <a16:creationId xmlns:a16="http://schemas.microsoft.com/office/drawing/2014/main" id="{BB1A03DA-0C1D-E543-8AED-4F84F9939FD8}"/>
              </a:ext>
            </a:extLst>
          </p:cNvPr>
          <p:cNvSpPr>
            <a:spLocks noGrp="1"/>
          </p:cNvSpPr>
          <p:nvPr>
            <p:ph type="body" sz="quarter" idx="21"/>
          </p:nvPr>
        </p:nvSpPr>
        <p:spPr>
          <a:xfrm>
            <a:off x="331200" y="6296400"/>
            <a:ext cx="687600" cy="360000"/>
          </a:xfrm>
          <a:blipFill>
            <a:blip r:embed="rId2"/>
            <a:stretch>
              <a:fillRect/>
            </a:stretch>
          </a:blipFill>
        </p:spPr>
        <p:txBody>
          <a:bodyPr>
            <a:normAutofit/>
          </a:bodyPr>
          <a:lstStyle>
            <a:lvl1pPr marL="0" indent="0">
              <a:buFont typeface="Arial" panose="020B0604020202020204" pitchFamily="34" charset="0"/>
              <a:buNone/>
              <a:defRPr sz="100">
                <a:solidFill>
                  <a:schemeClr val="bg1"/>
                </a:solidFill>
              </a:defRPr>
            </a:lvl1pPr>
          </a:lstStyle>
          <a:p>
            <a:pPr lvl="0"/>
            <a:r>
              <a:rPr lang="nb-NO"/>
              <a:t>Klikk for å redigere tekststiler i malen</a:t>
            </a:r>
          </a:p>
        </p:txBody>
      </p:sp>
      <p:grpSp>
        <p:nvGrpSpPr>
          <p:cNvPr id="23" name="Gruppe 22">
            <a:extLst>
              <a:ext uri="{FF2B5EF4-FFF2-40B4-BE49-F238E27FC236}">
                <a16:creationId xmlns:a16="http://schemas.microsoft.com/office/drawing/2014/main" id="{E6B2F163-6ED3-2147-9D52-FE9CA569B810}"/>
              </a:ext>
            </a:extLst>
          </p:cNvPr>
          <p:cNvGrpSpPr/>
          <p:nvPr userDrawn="1"/>
        </p:nvGrpSpPr>
        <p:grpSpPr>
          <a:xfrm>
            <a:off x="-800" y="-1306644"/>
            <a:ext cx="12194000" cy="1075340"/>
            <a:chOff x="-800" y="-1229864"/>
            <a:chExt cx="12194000" cy="1075340"/>
          </a:xfrm>
        </p:grpSpPr>
        <p:grpSp>
          <p:nvGrpSpPr>
            <p:cNvPr id="24" name="Gruppe 23">
              <a:extLst>
                <a:ext uri="{FF2B5EF4-FFF2-40B4-BE49-F238E27FC236}">
                  <a16:creationId xmlns:a16="http://schemas.microsoft.com/office/drawing/2014/main" id="{509D2454-70FF-CE43-BA44-8336A95E4B45}"/>
                </a:ext>
              </a:extLst>
            </p:cNvPr>
            <p:cNvGrpSpPr/>
            <p:nvPr/>
          </p:nvGrpSpPr>
          <p:grpSpPr>
            <a:xfrm>
              <a:off x="0" y="-320124"/>
              <a:ext cx="12192000" cy="165600"/>
              <a:chOff x="0" y="-413084"/>
              <a:chExt cx="12192000" cy="206078"/>
            </a:xfrm>
            <a:solidFill>
              <a:schemeClr val="bg1"/>
            </a:solidFill>
          </p:grpSpPr>
          <p:sp>
            <p:nvSpPr>
              <p:cNvPr id="51" name="Rektangel 50">
                <a:extLst>
                  <a:ext uri="{FF2B5EF4-FFF2-40B4-BE49-F238E27FC236}">
                    <a16:creationId xmlns:a16="http://schemas.microsoft.com/office/drawing/2014/main" id="{E01F046E-AA1F-A543-9EE9-1F139F5E93DD}"/>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52" name="Rektangel 51">
                <a:extLst>
                  <a:ext uri="{FF2B5EF4-FFF2-40B4-BE49-F238E27FC236}">
                    <a16:creationId xmlns:a16="http://schemas.microsoft.com/office/drawing/2014/main" id="{9888665A-D584-654A-BDAB-173BDA280D00}"/>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3" name="Rektangel 52">
                <a:extLst>
                  <a:ext uri="{FF2B5EF4-FFF2-40B4-BE49-F238E27FC236}">
                    <a16:creationId xmlns:a16="http://schemas.microsoft.com/office/drawing/2014/main" id="{B4DB81F3-C6A8-D842-8B16-582614A0A615}"/>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4" name="Rektangel 53">
                <a:extLst>
                  <a:ext uri="{FF2B5EF4-FFF2-40B4-BE49-F238E27FC236}">
                    <a16:creationId xmlns:a16="http://schemas.microsoft.com/office/drawing/2014/main" id="{A507F676-471B-D34B-A0CC-1015F896AE9D}"/>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5" name="Rektangel 54">
                <a:extLst>
                  <a:ext uri="{FF2B5EF4-FFF2-40B4-BE49-F238E27FC236}">
                    <a16:creationId xmlns:a16="http://schemas.microsoft.com/office/drawing/2014/main" id="{C220B5B3-B212-8840-BE9F-0BDEA799F841}"/>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6" name="Rektangel 55">
                <a:extLst>
                  <a:ext uri="{FF2B5EF4-FFF2-40B4-BE49-F238E27FC236}">
                    <a16:creationId xmlns:a16="http://schemas.microsoft.com/office/drawing/2014/main" id="{0E30B65E-18B7-A743-91CC-519854ABBFFD}"/>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grpSp>
        <p:cxnSp>
          <p:nvCxnSpPr>
            <p:cNvPr id="25" name="Rett linje 24">
              <a:extLst>
                <a:ext uri="{FF2B5EF4-FFF2-40B4-BE49-F238E27FC236}">
                  <a16:creationId xmlns:a16="http://schemas.microsoft.com/office/drawing/2014/main" id="{BFB4B24A-00A6-A740-9B6F-090EA989E161}"/>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Rett linje 25">
              <a:extLst>
                <a:ext uri="{FF2B5EF4-FFF2-40B4-BE49-F238E27FC236}">
                  <a16:creationId xmlns:a16="http://schemas.microsoft.com/office/drawing/2014/main" id="{8ADB2E79-48A8-B942-ADEF-9DA957FAB045}"/>
                </a:ext>
              </a:extLst>
            </p:cNvPr>
            <p:cNvCxnSpPr>
              <a:cxnSpLocks/>
              <a:stCxn id="41"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Rett linje 26">
              <a:extLst>
                <a:ext uri="{FF2B5EF4-FFF2-40B4-BE49-F238E27FC236}">
                  <a16:creationId xmlns:a16="http://schemas.microsoft.com/office/drawing/2014/main" id="{FE3F964E-27AF-5147-9507-F07231AFAE03}"/>
                </a:ext>
              </a:extLst>
            </p:cNvPr>
            <p:cNvCxnSpPr>
              <a:cxnSpLocks/>
              <a:stCxn id="43"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Rett linje 27">
              <a:extLst>
                <a:ext uri="{FF2B5EF4-FFF2-40B4-BE49-F238E27FC236}">
                  <a16:creationId xmlns:a16="http://schemas.microsoft.com/office/drawing/2014/main" id="{5D0A5FDB-18A9-3D49-BB00-63F06337B29F}"/>
                </a:ext>
              </a:extLst>
            </p:cNvPr>
            <p:cNvCxnSpPr>
              <a:cxnSpLocks/>
              <a:stCxn id="39"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 name="Rett linje 28">
              <a:extLst>
                <a:ext uri="{FF2B5EF4-FFF2-40B4-BE49-F238E27FC236}">
                  <a16:creationId xmlns:a16="http://schemas.microsoft.com/office/drawing/2014/main" id="{113B2CC6-F548-F845-9551-8EAC4BCD15F0}"/>
                </a:ext>
              </a:extLst>
            </p:cNvPr>
            <p:cNvCxnSpPr>
              <a:cxnSpLocks/>
              <a:stCxn id="45"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Rett linje 29">
              <a:extLst>
                <a:ext uri="{FF2B5EF4-FFF2-40B4-BE49-F238E27FC236}">
                  <a16:creationId xmlns:a16="http://schemas.microsoft.com/office/drawing/2014/main" id="{BF5236E1-9C62-EC46-A641-A5DE731E3063}"/>
                </a:ext>
              </a:extLst>
            </p:cNvPr>
            <p:cNvCxnSpPr>
              <a:cxnSpLocks/>
              <a:stCxn id="49"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Rett linje 30">
              <a:extLst>
                <a:ext uri="{FF2B5EF4-FFF2-40B4-BE49-F238E27FC236}">
                  <a16:creationId xmlns:a16="http://schemas.microsoft.com/office/drawing/2014/main" id="{160E83E6-97F0-8349-AE3E-0B28728EAB0A}"/>
                </a:ext>
              </a:extLst>
            </p:cNvPr>
            <p:cNvCxnSpPr>
              <a:cxnSpLocks/>
              <a:stCxn id="47"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2" name="Gruppe 31">
              <a:extLst>
                <a:ext uri="{FF2B5EF4-FFF2-40B4-BE49-F238E27FC236}">
                  <a16:creationId xmlns:a16="http://schemas.microsoft.com/office/drawing/2014/main" id="{3A24E8AA-6FA1-5B47-95C6-5F3EED5830AC}"/>
                </a:ext>
              </a:extLst>
            </p:cNvPr>
            <p:cNvGrpSpPr/>
            <p:nvPr userDrawn="1"/>
          </p:nvGrpSpPr>
          <p:grpSpPr>
            <a:xfrm>
              <a:off x="0" y="-621464"/>
              <a:ext cx="12192000" cy="206078"/>
              <a:chOff x="0" y="-674874"/>
              <a:chExt cx="12192000" cy="206078"/>
            </a:xfrm>
          </p:grpSpPr>
          <p:sp>
            <p:nvSpPr>
              <p:cNvPr id="49" name="Rektangel 48">
                <a:extLst>
                  <a:ext uri="{FF2B5EF4-FFF2-40B4-BE49-F238E27FC236}">
                    <a16:creationId xmlns:a16="http://schemas.microsoft.com/office/drawing/2014/main" id="{737C8123-9A5E-904D-A679-6AA1399D81B9}"/>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33,87 cm</a:t>
                </a:r>
              </a:p>
            </p:txBody>
          </p:sp>
          <p:cxnSp>
            <p:nvCxnSpPr>
              <p:cNvPr id="50" name="Rett linje 49">
                <a:extLst>
                  <a:ext uri="{FF2B5EF4-FFF2-40B4-BE49-F238E27FC236}">
                    <a16:creationId xmlns:a16="http://schemas.microsoft.com/office/drawing/2014/main" id="{06CE9363-6BA2-8B4C-BE8E-74BA405E042C}"/>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3" name="Gruppe 32">
              <a:extLst>
                <a:ext uri="{FF2B5EF4-FFF2-40B4-BE49-F238E27FC236}">
                  <a16:creationId xmlns:a16="http://schemas.microsoft.com/office/drawing/2014/main" id="{86B73520-89F8-9F47-A1D7-D228D01885AF}"/>
                </a:ext>
              </a:extLst>
            </p:cNvPr>
            <p:cNvGrpSpPr/>
            <p:nvPr userDrawn="1"/>
          </p:nvGrpSpPr>
          <p:grpSpPr>
            <a:xfrm>
              <a:off x="0" y="-744566"/>
              <a:ext cx="10156824" cy="206078"/>
              <a:chOff x="0" y="-930144"/>
              <a:chExt cx="10156824" cy="206078"/>
            </a:xfrm>
          </p:grpSpPr>
          <p:sp>
            <p:nvSpPr>
              <p:cNvPr id="47" name="Rektangel 46">
                <a:extLst>
                  <a:ext uri="{FF2B5EF4-FFF2-40B4-BE49-F238E27FC236}">
                    <a16:creationId xmlns:a16="http://schemas.microsoft.com/office/drawing/2014/main" id="{1CE07EF8-531B-694E-BF46-6672550BB790}"/>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28,20 cm</a:t>
                </a:r>
              </a:p>
            </p:txBody>
          </p:sp>
          <p:cxnSp>
            <p:nvCxnSpPr>
              <p:cNvPr id="48" name="Rett linje 47">
                <a:extLst>
                  <a:ext uri="{FF2B5EF4-FFF2-40B4-BE49-F238E27FC236}">
                    <a16:creationId xmlns:a16="http://schemas.microsoft.com/office/drawing/2014/main" id="{145F084E-1053-0245-85FD-2118E9DF9AE9}"/>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4" name="Gruppe 33">
              <a:extLst>
                <a:ext uri="{FF2B5EF4-FFF2-40B4-BE49-F238E27FC236}">
                  <a16:creationId xmlns:a16="http://schemas.microsoft.com/office/drawing/2014/main" id="{D2003B3E-181B-8A4C-AE22-1F0D2605D09F}"/>
                </a:ext>
              </a:extLst>
            </p:cNvPr>
            <p:cNvGrpSpPr/>
            <p:nvPr userDrawn="1"/>
          </p:nvGrpSpPr>
          <p:grpSpPr>
            <a:xfrm>
              <a:off x="0" y="-867666"/>
              <a:ext cx="8128000" cy="206078"/>
              <a:chOff x="0" y="-1191934"/>
              <a:chExt cx="8128000" cy="206078"/>
            </a:xfrm>
          </p:grpSpPr>
          <p:sp>
            <p:nvSpPr>
              <p:cNvPr id="45" name="Rektangel 44">
                <a:extLst>
                  <a:ext uri="{FF2B5EF4-FFF2-40B4-BE49-F238E27FC236}">
                    <a16:creationId xmlns:a16="http://schemas.microsoft.com/office/drawing/2014/main" id="{647ADF1D-5F42-8D47-AD41-E4F201CF52A9}"/>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22,56 cm</a:t>
                </a:r>
              </a:p>
            </p:txBody>
          </p:sp>
          <p:cxnSp>
            <p:nvCxnSpPr>
              <p:cNvPr id="46" name="Rett linje 45">
                <a:extLst>
                  <a:ext uri="{FF2B5EF4-FFF2-40B4-BE49-F238E27FC236}">
                    <a16:creationId xmlns:a16="http://schemas.microsoft.com/office/drawing/2014/main" id="{D6EA2D86-99A2-F14C-ADD4-53641A8A7F64}"/>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5" name="Gruppe 34">
              <a:extLst>
                <a:ext uri="{FF2B5EF4-FFF2-40B4-BE49-F238E27FC236}">
                  <a16:creationId xmlns:a16="http://schemas.microsoft.com/office/drawing/2014/main" id="{A83433ED-4FB5-2B4F-9191-C83A94955236}"/>
                </a:ext>
              </a:extLst>
            </p:cNvPr>
            <p:cNvGrpSpPr/>
            <p:nvPr userDrawn="1"/>
          </p:nvGrpSpPr>
          <p:grpSpPr>
            <a:xfrm>
              <a:off x="-800" y="-990766"/>
              <a:ext cx="6091200" cy="206078"/>
              <a:chOff x="0" y="-1453724"/>
              <a:chExt cx="6091200" cy="206078"/>
            </a:xfrm>
          </p:grpSpPr>
          <p:sp>
            <p:nvSpPr>
              <p:cNvPr id="43" name="Rektangel 42">
                <a:extLst>
                  <a:ext uri="{FF2B5EF4-FFF2-40B4-BE49-F238E27FC236}">
                    <a16:creationId xmlns:a16="http://schemas.microsoft.com/office/drawing/2014/main" id="{A7E6EB65-4D53-4849-B81B-72E7F6DB7DBA}"/>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44" name="Rett linje 43">
                <a:extLst>
                  <a:ext uri="{FF2B5EF4-FFF2-40B4-BE49-F238E27FC236}">
                    <a16:creationId xmlns:a16="http://schemas.microsoft.com/office/drawing/2014/main" id="{F2B3A6CA-D596-AF46-A9EC-6AC4827C6275}"/>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6" name="Gruppe 35">
              <a:extLst>
                <a:ext uri="{FF2B5EF4-FFF2-40B4-BE49-F238E27FC236}">
                  <a16:creationId xmlns:a16="http://schemas.microsoft.com/office/drawing/2014/main" id="{FA7B6066-4DFD-E94C-94AB-69F5B53199FE}"/>
                </a:ext>
              </a:extLst>
            </p:cNvPr>
            <p:cNvGrpSpPr/>
            <p:nvPr userDrawn="1"/>
          </p:nvGrpSpPr>
          <p:grpSpPr>
            <a:xfrm>
              <a:off x="0" y="-1113866"/>
              <a:ext cx="4060800" cy="206078"/>
              <a:chOff x="0" y="-1715514"/>
              <a:chExt cx="4060800" cy="206078"/>
            </a:xfrm>
          </p:grpSpPr>
          <p:sp>
            <p:nvSpPr>
              <p:cNvPr id="41" name="Rektangel 40">
                <a:extLst>
                  <a:ext uri="{FF2B5EF4-FFF2-40B4-BE49-F238E27FC236}">
                    <a16:creationId xmlns:a16="http://schemas.microsoft.com/office/drawing/2014/main" id="{A0039850-834E-CC40-B3F3-683135B32A66}"/>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42" name="Rett linje 41">
                <a:extLst>
                  <a:ext uri="{FF2B5EF4-FFF2-40B4-BE49-F238E27FC236}">
                    <a16:creationId xmlns:a16="http://schemas.microsoft.com/office/drawing/2014/main" id="{B824AF56-ECEA-4043-9C18-8E90194DD88A}"/>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7" name="Gruppe 36">
              <a:extLst>
                <a:ext uri="{FF2B5EF4-FFF2-40B4-BE49-F238E27FC236}">
                  <a16:creationId xmlns:a16="http://schemas.microsoft.com/office/drawing/2014/main" id="{F11CB56F-0A6B-4543-801E-C174C1568B52}"/>
                </a:ext>
              </a:extLst>
            </p:cNvPr>
            <p:cNvGrpSpPr/>
            <p:nvPr userDrawn="1"/>
          </p:nvGrpSpPr>
          <p:grpSpPr>
            <a:xfrm>
              <a:off x="0" y="-1229864"/>
              <a:ext cx="1015200" cy="206078"/>
              <a:chOff x="0" y="-1959289"/>
              <a:chExt cx="1015200" cy="206078"/>
            </a:xfrm>
          </p:grpSpPr>
          <p:sp>
            <p:nvSpPr>
              <p:cNvPr id="39" name="Rektangel 38">
                <a:extLst>
                  <a:ext uri="{FF2B5EF4-FFF2-40B4-BE49-F238E27FC236}">
                    <a16:creationId xmlns:a16="http://schemas.microsoft.com/office/drawing/2014/main" id="{A90B194E-0C82-8C43-8756-A40AF75761D0}"/>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 cm</a:t>
                </a:r>
              </a:p>
            </p:txBody>
          </p:sp>
          <p:cxnSp>
            <p:nvCxnSpPr>
              <p:cNvPr id="40" name="Rett linje 39">
                <a:extLst>
                  <a:ext uri="{FF2B5EF4-FFF2-40B4-BE49-F238E27FC236}">
                    <a16:creationId xmlns:a16="http://schemas.microsoft.com/office/drawing/2014/main" id="{AAC9C1BD-3CA7-FC4B-8E3D-DE83E5B7C7D0}"/>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38" name="Rett linje 37">
              <a:extLst>
                <a:ext uri="{FF2B5EF4-FFF2-40B4-BE49-F238E27FC236}">
                  <a16:creationId xmlns:a16="http://schemas.microsoft.com/office/drawing/2014/main" id="{C7A51BD2-CD19-A647-9106-EE6264D8BE88}"/>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7" name="Gruppe 56">
            <a:extLst>
              <a:ext uri="{FF2B5EF4-FFF2-40B4-BE49-F238E27FC236}">
                <a16:creationId xmlns:a16="http://schemas.microsoft.com/office/drawing/2014/main" id="{1255D6A5-7C18-3546-BA08-2FFEDAB34041}"/>
              </a:ext>
            </a:extLst>
          </p:cNvPr>
          <p:cNvGrpSpPr/>
          <p:nvPr userDrawn="1"/>
        </p:nvGrpSpPr>
        <p:grpSpPr>
          <a:xfrm>
            <a:off x="-715963" y="-4004"/>
            <a:ext cx="590564" cy="6862004"/>
            <a:chOff x="-715963" y="-4004"/>
            <a:chExt cx="590564" cy="6862004"/>
          </a:xfrm>
        </p:grpSpPr>
        <p:sp>
          <p:nvSpPr>
            <p:cNvPr id="58" name="Rektangel 57">
              <a:extLst>
                <a:ext uri="{FF2B5EF4-FFF2-40B4-BE49-F238E27FC236}">
                  <a16:creationId xmlns:a16="http://schemas.microsoft.com/office/drawing/2014/main" id="{83B42075-3A5C-1E46-A9FA-362B5515A8A6}"/>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2,13 cm</a:t>
              </a:r>
            </a:p>
          </p:txBody>
        </p:sp>
        <p:sp>
          <p:nvSpPr>
            <p:cNvPr id="59" name="Rektangel 58">
              <a:extLst>
                <a:ext uri="{FF2B5EF4-FFF2-40B4-BE49-F238E27FC236}">
                  <a16:creationId xmlns:a16="http://schemas.microsoft.com/office/drawing/2014/main" id="{D106EC1A-221F-0A4B-9475-29240E861AA7}"/>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60" name="Rektangel 59">
              <a:extLst>
                <a:ext uri="{FF2B5EF4-FFF2-40B4-BE49-F238E27FC236}">
                  <a16:creationId xmlns:a16="http://schemas.microsoft.com/office/drawing/2014/main" id="{7637FBCC-CEAF-474B-9393-8790DD5AFB51}"/>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1" name="Rektangel 60">
              <a:extLst>
                <a:ext uri="{FF2B5EF4-FFF2-40B4-BE49-F238E27FC236}">
                  <a16:creationId xmlns:a16="http://schemas.microsoft.com/office/drawing/2014/main" id="{58DA230D-EB5E-5B47-A595-BC7A0838781B}"/>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cxnSp>
          <p:nvCxnSpPr>
            <p:cNvPr id="62" name="Rett linje 61">
              <a:extLst>
                <a:ext uri="{FF2B5EF4-FFF2-40B4-BE49-F238E27FC236}">
                  <a16:creationId xmlns:a16="http://schemas.microsoft.com/office/drawing/2014/main" id="{29A6395B-F80C-7247-AF08-0815CB4E5CAF}"/>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Rett linje 62">
              <a:extLst>
                <a:ext uri="{FF2B5EF4-FFF2-40B4-BE49-F238E27FC236}">
                  <a16:creationId xmlns:a16="http://schemas.microsoft.com/office/drawing/2014/main" id="{8E28BDF9-D392-E74A-B639-BDDDD5173217}"/>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Rett linje 63">
              <a:extLst>
                <a:ext uri="{FF2B5EF4-FFF2-40B4-BE49-F238E27FC236}">
                  <a16:creationId xmlns:a16="http://schemas.microsoft.com/office/drawing/2014/main" id="{B18FF123-D027-C14E-AB15-B6FA96912712}"/>
                </a:ext>
              </a:extLst>
            </p:cNvPr>
            <p:cNvCxnSpPr>
              <a:cxnSpLocks/>
              <a:stCxn id="66"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ett linje 64">
              <a:extLst>
                <a:ext uri="{FF2B5EF4-FFF2-40B4-BE49-F238E27FC236}">
                  <a16:creationId xmlns:a16="http://schemas.microsoft.com/office/drawing/2014/main" id="{8D0FBEDD-4B7F-AB4D-A811-0314736171E9}"/>
                </a:ext>
              </a:extLst>
            </p:cNvPr>
            <p:cNvCxnSpPr>
              <a:cxnSpLocks/>
              <a:stCxn id="66"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6" name="Rektangel 65">
              <a:extLst>
                <a:ext uri="{FF2B5EF4-FFF2-40B4-BE49-F238E27FC236}">
                  <a16:creationId xmlns:a16="http://schemas.microsoft.com/office/drawing/2014/main" id="{F95F586E-E9CB-7F4E-875F-DFADD3742B91}"/>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67" name="Rett linje 66">
              <a:extLst>
                <a:ext uri="{FF2B5EF4-FFF2-40B4-BE49-F238E27FC236}">
                  <a16:creationId xmlns:a16="http://schemas.microsoft.com/office/drawing/2014/main" id="{18AC3B52-7605-124D-9366-1406BC09415E}"/>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68" name="Rektangel 67">
              <a:extLst>
                <a:ext uri="{FF2B5EF4-FFF2-40B4-BE49-F238E27FC236}">
                  <a16:creationId xmlns:a16="http://schemas.microsoft.com/office/drawing/2014/main" id="{6D64798A-AF2F-F64B-B9C6-A6DDADD19126}"/>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69" name="Rett linje 68">
              <a:extLst>
                <a:ext uri="{FF2B5EF4-FFF2-40B4-BE49-F238E27FC236}">
                  <a16:creationId xmlns:a16="http://schemas.microsoft.com/office/drawing/2014/main" id="{F95D1769-0224-4D4A-B6BA-84065BF4B8EE}"/>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0" name="Rett linje 69">
              <a:extLst>
                <a:ext uri="{FF2B5EF4-FFF2-40B4-BE49-F238E27FC236}">
                  <a16:creationId xmlns:a16="http://schemas.microsoft.com/office/drawing/2014/main" id="{6CFB1E29-DA85-B549-BFD0-C834FE927E61}"/>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 name="Rett linje 70">
              <a:extLst>
                <a:ext uri="{FF2B5EF4-FFF2-40B4-BE49-F238E27FC236}">
                  <a16:creationId xmlns:a16="http://schemas.microsoft.com/office/drawing/2014/main" id="{5AF03FC7-8289-7A4E-A1A6-339D9AF6FCDC}"/>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72" name="TekstSylinder 71">
            <a:extLst>
              <a:ext uri="{FF2B5EF4-FFF2-40B4-BE49-F238E27FC236}">
                <a16:creationId xmlns:a16="http://schemas.microsoft.com/office/drawing/2014/main" id="{4CC3D295-8F51-F14C-A0DE-43811CC503C3}"/>
              </a:ext>
            </a:extLst>
          </p:cNvPr>
          <p:cNvSpPr txBox="1"/>
          <p:nvPr userDrawn="1"/>
        </p:nvSpPr>
        <p:spPr>
          <a:xfrm>
            <a:off x="0" y="-213030"/>
            <a:ext cx="3068662" cy="206078"/>
          </a:xfrm>
          <a:prstGeom prst="rect">
            <a:avLst/>
          </a:prstGeom>
          <a:noFill/>
        </p:spPr>
        <p:txBody>
          <a:bodyPr wrap="none" lIns="0" tIns="0" rIns="0" bIns="0" rtlCol="0" anchor="ctr">
            <a:noAutofit/>
          </a:bodyPr>
          <a:lstStyle/>
          <a:p>
            <a:pPr algn="l"/>
            <a:r>
              <a:rPr lang="nb-NO" sz="800">
                <a:solidFill>
                  <a:schemeClr val="tx1"/>
                </a:solidFill>
              </a:rPr>
              <a:t>Oslo 2018 / Innholdssider / positiv</a:t>
            </a:r>
          </a:p>
        </p:txBody>
      </p:sp>
    </p:spTree>
    <p:extLst>
      <p:ext uri="{BB962C8B-B14F-4D97-AF65-F5344CB8AC3E}">
        <p14:creationId xmlns:p14="http://schemas.microsoft.com/office/powerpoint/2010/main" val="819558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Bilde">
    <p:spTree>
      <p:nvGrpSpPr>
        <p:cNvPr id="1" name=""/>
        <p:cNvGrpSpPr/>
        <p:nvPr/>
      </p:nvGrpSpPr>
      <p:grpSpPr>
        <a:xfrm>
          <a:off x="0" y="0"/>
          <a:ext cx="0" cy="0"/>
          <a:chOff x="0" y="0"/>
          <a:chExt cx="0" cy="0"/>
        </a:xfrm>
      </p:grpSpPr>
      <p:sp>
        <p:nvSpPr>
          <p:cNvPr id="5" name="Plassholder for bilde 8">
            <a:extLst>
              <a:ext uri="{FF2B5EF4-FFF2-40B4-BE49-F238E27FC236}">
                <a16:creationId xmlns:a16="http://schemas.microsoft.com/office/drawing/2014/main" id="{60CD866B-09E0-644B-925F-4FC4C3C24E6E}"/>
              </a:ext>
            </a:extLst>
          </p:cNvPr>
          <p:cNvSpPr>
            <a:spLocks noGrp="1"/>
          </p:cNvSpPr>
          <p:nvPr>
            <p:ph type="pic" sz="quarter" idx="17" hasCustomPrompt="1"/>
          </p:nvPr>
        </p:nvSpPr>
        <p:spPr>
          <a:xfrm>
            <a:off x="0" y="0"/>
            <a:ext cx="12193200" cy="6858000"/>
          </a:xfrm>
          <a:solidFill>
            <a:schemeClr val="accent6"/>
          </a:solidFill>
        </p:spPr>
        <p:txBody>
          <a:bodyPr lIns="180000" tIns="180000" rIns="180000" bIns="180000">
            <a:normAutofit/>
          </a:bodyPr>
          <a:lstStyle>
            <a:lvl1pPr marL="0" indent="0" algn="l">
              <a:lnSpc>
                <a:spcPct val="100000"/>
              </a:lnSpc>
              <a:buFont typeface="Arial" panose="020B0604020202020204" pitchFamily="34" charset="0"/>
              <a:buNone/>
              <a:defRPr sz="1200">
                <a:solidFill>
                  <a:schemeClr val="tx1"/>
                </a:solidFill>
              </a:defRPr>
            </a:lvl1pPr>
          </a:lstStyle>
          <a:p>
            <a:r>
              <a:rPr lang="nb-NO" noProof="0"/>
              <a:t>1. plasser et bilde i rammen</a:t>
            </a:r>
            <a:br>
              <a:rPr lang="nb-NO" noProof="0"/>
            </a:br>
            <a:r>
              <a:rPr lang="nb-NO" noProof="0"/>
              <a:t>2. plasser lengst bak</a:t>
            </a:r>
          </a:p>
        </p:txBody>
      </p:sp>
      <p:sp>
        <p:nvSpPr>
          <p:cNvPr id="2" name="Date Placeholder 1">
            <a:extLst>
              <a:ext uri="{FF2B5EF4-FFF2-40B4-BE49-F238E27FC236}">
                <a16:creationId xmlns:a16="http://schemas.microsoft.com/office/drawing/2014/main" id="{833855AB-DD85-A042-816A-FE4B586EB8E5}"/>
              </a:ext>
            </a:extLst>
          </p:cNvPr>
          <p:cNvSpPr>
            <a:spLocks noGrp="1"/>
          </p:cNvSpPr>
          <p:nvPr>
            <p:ph type="dt" sz="half" idx="10"/>
          </p:nvPr>
        </p:nvSpPr>
        <p:spPr/>
        <p:txBody>
          <a:bodyPr/>
          <a:lstStyle/>
          <a:p>
            <a:fld id="{10D617A1-83E2-5344-8976-17361E42FD8B}" type="datetime1">
              <a:rPr lang="nb-NO" smtClean="0"/>
              <a:t>15.01.2025</a:t>
            </a:fld>
            <a:endParaRPr lang="nb-NO"/>
          </a:p>
        </p:txBody>
      </p:sp>
      <p:sp>
        <p:nvSpPr>
          <p:cNvPr id="3" name="Footer Placeholder 2">
            <a:extLst>
              <a:ext uri="{FF2B5EF4-FFF2-40B4-BE49-F238E27FC236}">
                <a16:creationId xmlns:a16="http://schemas.microsoft.com/office/drawing/2014/main" id="{38879BB5-5FD5-7845-BDED-D0F03760B998}"/>
              </a:ext>
            </a:extLst>
          </p:cNvPr>
          <p:cNvSpPr>
            <a:spLocks noGrp="1"/>
          </p:cNvSpPr>
          <p:nvPr>
            <p:ph type="ftr" sz="quarter" idx="11"/>
          </p:nvPr>
        </p:nvSpPr>
        <p:spPr/>
        <p:txBody>
          <a:bodyPr/>
          <a:lstStyle/>
          <a:p>
            <a:endParaRPr lang="nb-NO"/>
          </a:p>
        </p:txBody>
      </p:sp>
      <p:sp>
        <p:nvSpPr>
          <p:cNvPr id="4" name="Slide Number Placeholder 3">
            <a:extLst>
              <a:ext uri="{FF2B5EF4-FFF2-40B4-BE49-F238E27FC236}">
                <a16:creationId xmlns:a16="http://schemas.microsoft.com/office/drawing/2014/main" id="{483B267F-75EE-304B-926E-01981DB8FDFB}"/>
              </a:ext>
            </a:extLst>
          </p:cNvPr>
          <p:cNvSpPr>
            <a:spLocks noGrp="1"/>
          </p:cNvSpPr>
          <p:nvPr>
            <p:ph type="sldNum" sz="quarter" idx="12"/>
          </p:nvPr>
        </p:nvSpPr>
        <p:spPr/>
        <p:txBody>
          <a:bodyPr/>
          <a:lstStyle/>
          <a:p>
            <a:fld id="{8ACEFDFC-287E-0A4D-81A7-6CC8C070690D}" type="slidenum">
              <a:rPr lang="nb-NO" smtClean="0"/>
              <a:t>‹#›</a:t>
            </a:fld>
            <a:endParaRPr lang="nb-NO"/>
          </a:p>
        </p:txBody>
      </p:sp>
      <p:sp>
        <p:nvSpPr>
          <p:cNvPr id="6" name="Plassholder for tekst 7">
            <a:extLst>
              <a:ext uri="{FF2B5EF4-FFF2-40B4-BE49-F238E27FC236}">
                <a16:creationId xmlns:a16="http://schemas.microsoft.com/office/drawing/2014/main" id="{BB1A03DA-0C1D-E543-8AED-4F84F9939FD8}"/>
              </a:ext>
            </a:extLst>
          </p:cNvPr>
          <p:cNvSpPr>
            <a:spLocks noGrp="1"/>
          </p:cNvSpPr>
          <p:nvPr>
            <p:ph type="body" sz="quarter" idx="21"/>
          </p:nvPr>
        </p:nvSpPr>
        <p:spPr>
          <a:xfrm>
            <a:off x="331200" y="6296400"/>
            <a:ext cx="687600" cy="360000"/>
          </a:xfrm>
          <a:blipFill>
            <a:blip r:embed="rId2"/>
            <a:stretch>
              <a:fillRect/>
            </a:stretch>
          </a:blipFill>
        </p:spPr>
        <p:txBody>
          <a:bodyPr>
            <a:normAutofit/>
          </a:bodyPr>
          <a:lstStyle>
            <a:lvl1pPr marL="0" indent="0">
              <a:buFont typeface="Arial" panose="020B0604020202020204" pitchFamily="34" charset="0"/>
              <a:buNone/>
              <a:defRPr sz="100">
                <a:solidFill>
                  <a:schemeClr val="bg1"/>
                </a:solidFill>
              </a:defRPr>
            </a:lvl1pPr>
          </a:lstStyle>
          <a:p>
            <a:pPr lvl="0"/>
            <a:r>
              <a:rPr lang="nb-NO"/>
              <a:t>Klikk for å redigere tekststiler i malen</a:t>
            </a:r>
          </a:p>
        </p:txBody>
      </p:sp>
      <p:grpSp>
        <p:nvGrpSpPr>
          <p:cNvPr id="23" name="Gruppe 22">
            <a:extLst>
              <a:ext uri="{FF2B5EF4-FFF2-40B4-BE49-F238E27FC236}">
                <a16:creationId xmlns:a16="http://schemas.microsoft.com/office/drawing/2014/main" id="{E6B2F163-6ED3-2147-9D52-FE9CA569B810}"/>
              </a:ext>
            </a:extLst>
          </p:cNvPr>
          <p:cNvGrpSpPr/>
          <p:nvPr userDrawn="1"/>
        </p:nvGrpSpPr>
        <p:grpSpPr>
          <a:xfrm>
            <a:off x="-800" y="-1306644"/>
            <a:ext cx="12194000" cy="1075340"/>
            <a:chOff x="-800" y="-1229864"/>
            <a:chExt cx="12194000" cy="1075340"/>
          </a:xfrm>
        </p:grpSpPr>
        <p:grpSp>
          <p:nvGrpSpPr>
            <p:cNvPr id="24" name="Gruppe 23">
              <a:extLst>
                <a:ext uri="{FF2B5EF4-FFF2-40B4-BE49-F238E27FC236}">
                  <a16:creationId xmlns:a16="http://schemas.microsoft.com/office/drawing/2014/main" id="{509D2454-70FF-CE43-BA44-8336A95E4B45}"/>
                </a:ext>
              </a:extLst>
            </p:cNvPr>
            <p:cNvGrpSpPr/>
            <p:nvPr/>
          </p:nvGrpSpPr>
          <p:grpSpPr>
            <a:xfrm>
              <a:off x="0" y="-320124"/>
              <a:ext cx="12192000" cy="165600"/>
              <a:chOff x="0" y="-413084"/>
              <a:chExt cx="12192000" cy="206078"/>
            </a:xfrm>
            <a:solidFill>
              <a:schemeClr val="bg1"/>
            </a:solidFill>
          </p:grpSpPr>
          <p:sp>
            <p:nvSpPr>
              <p:cNvPr id="51" name="Rektangel 50">
                <a:extLst>
                  <a:ext uri="{FF2B5EF4-FFF2-40B4-BE49-F238E27FC236}">
                    <a16:creationId xmlns:a16="http://schemas.microsoft.com/office/drawing/2014/main" id="{E01F046E-AA1F-A543-9EE9-1F139F5E93DD}"/>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52" name="Rektangel 51">
                <a:extLst>
                  <a:ext uri="{FF2B5EF4-FFF2-40B4-BE49-F238E27FC236}">
                    <a16:creationId xmlns:a16="http://schemas.microsoft.com/office/drawing/2014/main" id="{9888665A-D584-654A-BDAB-173BDA280D00}"/>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3" name="Rektangel 52">
                <a:extLst>
                  <a:ext uri="{FF2B5EF4-FFF2-40B4-BE49-F238E27FC236}">
                    <a16:creationId xmlns:a16="http://schemas.microsoft.com/office/drawing/2014/main" id="{B4DB81F3-C6A8-D842-8B16-582614A0A615}"/>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4" name="Rektangel 53">
                <a:extLst>
                  <a:ext uri="{FF2B5EF4-FFF2-40B4-BE49-F238E27FC236}">
                    <a16:creationId xmlns:a16="http://schemas.microsoft.com/office/drawing/2014/main" id="{A507F676-471B-D34B-A0CC-1015F896AE9D}"/>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5" name="Rektangel 54">
                <a:extLst>
                  <a:ext uri="{FF2B5EF4-FFF2-40B4-BE49-F238E27FC236}">
                    <a16:creationId xmlns:a16="http://schemas.microsoft.com/office/drawing/2014/main" id="{C220B5B3-B212-8840-BE9F-0BDEA799F841}"/>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56" name="Rektangel 55">
                <a:extLst>
                  <a:ext uri="{FF2B5EF4-FFF2-40B4-BE49-F238E27FC236}">
                    <a16:creationId xmlns:a16="http://schemas.microsoft.com/office/drawing/2014/main" id="{0E30B65E-18B7-A743-91CC-519854ABBFFD}"/>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grpSp>
        <p:cxnSp>
          <p:nvCxnSpPr>
            <p:cNvPr id="25" name="Rett linje 24">
              <a:extLst>
                <a:ext uri="{FF2B5EF4-FFF2-40B4-BE49-F238E27FC236}">
                  <a16:creationId xmlns:a16="http://schemas.microsoft.com/office/drawing/2014/main" id="{BFB4B24A-00A6-A740-9B6F-090EA989E161}"/>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Rett linje 25">
              <a:extLst>
                <a:ext uri="{FF2B5EF4-FFF2-40B4-BE49-F238E27FC236}">
                  <a16:creationId xmlns:a16="http://schemas.microsoft.com/office/drawing/2014/main" id="{8ADB2E79-48A8-B942-ADEF-9DA957FAB045}"/>
                </a:ext>
              </a:extLst>
            </p:cNvPr>
            <p:cNvCxnSpPr>
              <a:cxnSpLocks/>
              <a:stCxn id="41"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Rett linje 26">
              <a:extLst>
                <a:ext uri="{FF2B5EF4-FFF2-40B4-BE49-F238E27FC236}">
                  <a16:creationId xmlns:a16="http://schemas.microsoft.com/office/drawing/2014/main" id="{FE3F964E-27AF-5147-9507-F07231AFAE03}"/>
                </a:ext>
              </a:extLst>
            </p:cNvPr>
            <p:cNvCxnSpPr>
              <a:cxnSpLocks/>
              <a:stCxn id="43"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Rett linje 27">
              <a:extLst>
                <a:ext uri="{FF2B5EF4-FFF2-40B4-BE49-F238E27FC236}">
                  <a16:creationId xmlns:a16="http://schemas.microsoft.com/office/drawing/2014/main" id="{5D0A5FDB-18A9-3D49-BB00-63F06337B29F}"/>
                </a:ext>
              </a:extLst>
            </p:cNvPr>
            <p:cNvCxnSpPr>
              <a:cxnSpLocks/>
              <a:stCxn id="39"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 name="Rett linje 28">
              <a:extLst>
                <a:ext uri="{FF2B5EF4-FFF2-40B4-BE49-F238E27FC236}">
                  <a16:creationId xmlns:a16="http://schemas.microsoft.com/office/drawing/2014/main" id="{113B2CC6-F548-F845-9551-8EAC4BCD15F0}"/>
                </a:ext>
              </a:extLst>
            </p:cNvPr>
            <p:cNvCxnSpPr>
              <a:cxnSpLocks/>
              <a:stCxn id="45"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Rett linje 29">
              <a:extLst>
                <a:ext uri="{FF2B5EF4-FFF2-40B4-BE49-F238E27FC236}">
                  <a16:creationId xmlns:a16="http://schemas.microsoft.com/office/drawing/2014/main" id="{BF5236E1-9C62-EC46-A641-A5DE731E3063}"/>
                </a:ext>
              </a:extLst>
            </p:cNvPr>
            <p:cNvCxnSpPr>
              <a:cxnSpLocks/>
              <a:stCxn id="49"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Rett linje 30">
              <a:extLst>
                <a:ext uri="{FF2B5EF4-FFF2-40B4-BE49-F238E27FC236}">
                  <a16:creationId xmlns:a16="http://schemas.microsoft.com/office/drawing/2014/main" id="{160E83E6-97F0-8349-AE3E-0B28728EAB0A}"/>
                </a:ext>
              </a:extLst>
            </p:cNvPr>
            <p:cNvCxnSpPr>
              <a:cxnSpLocks/>
              <a:stCxn id="47"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2" name="Gruppe 31">
              <a:extLst>
                <a:ext uri="{FF2B5EF4-FFF2-40B4-BE49-F238E27FC236}">
                  <a16:creationId xmlns:a16="http://schemas.microsoft.com/office/drawing/2014/main" id="{3A24E8AA-6FA1-5B47-95C6-5F3EED5830AC}"/>
                </a:ext>
              </a:extLst>
            </p:cNvPr>
            <p:cNvGrpSpPr/>
            <p:nvPr userDrawn="1"/>
          </p:nvGrpSpPr>
          <p:grpSpPr>
            <a:xfrm>
              <a:off x="0" y="-621464"/>
              <a:ext cx="12192000" cy="206078"/>
              <a:chOff x="0" y="-674874"/>
              <a:chExt cx="12192000" cy="206078"/>
            </a:xfrm>
          </p:grpSpPr>
          <p:sp>
            <p:nvSpPr>
              <p:cNvPr id="49" name="Rektangel 48">
                <a:extLst>
                  <a:ext uri="{FF2B5EF4-FFF2-40B4-BE49-F238E27FC236}">
                    <a16:creationId xmlns:a16="http://schemas.microsoft.com/office/drawing/2014/main" id="{737C8123-9A5E-904D-A679-6AA1399D81B9}"/>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33,87 cm</a:t>
                </a:r>
              </a:p>
            </p:txBody>
          </p:sp>
          <p:cxnSp>
            <p:nvCxnSpPr>
              <p:cNvPr id="50" name="Rett linje 49">
                <a:extLst>
                  <a:ext uri="{FF2B5EF4-FFF2-40B4-BE49-F238E27FC236}">
                    <a16:creationId xmlns:a16="http://schemas.microsoft.com/office/drawing/2014/main" id="{06CE9363-6BA2-8B4C-BE8E-74BA405E042C}"/>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3" name="Gruppe 32">
              <a:extLst>
                <a:ext uri="{FF2B5EF4-FFF2-40B4-BE49-F238E27FC236}">
                  <a16:creationId xmlns:a16="http://schemas.microsoft.com/office/drawing/2014/main" id="{86B73520-89F8-9F47-A1D7-D228D01885AF}"/>
                </a:ext>
              </a:extLst>
            </p:cNvPr>
            <p:cNvGrpSpPr/>
            <p:nvPr userDrawn="1"/>
          </p:nvGrpSpPr>
          <p:grpSpPr>
            <a:xfrm>
              <a:off x="0" y="-744566"/>
              <a:ext cx="10156824" cy="206078"/>
              <a:chOff x="0" y="-930144"/>
              <a:chExt cx="10156824" cy="206078"/>
            </a:xfrm>
          </p:grpSpPr>
          <p:sp>
            <p:nvSpPr>
              <p:cNvPr id="47" name="Rektangel 46">
                <a:extLst>
                  <a:ext uri="{FF2B5EF4-FFF2-40B4-BE49-F238E27FC236}">
                    <a16:creationId xmlns:a16="http://schemas.microsoft.com/office/drawing/2014/main" id="{1CE07EF8-531B-694E-BF46-6672550BB790}"/>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28,20 cm</a:t>
                </a:r>
              </a:p>
            </p:txBody>
          </p:sp>
          <p:cxnSp>
            <p:nvCxnSpPr>
              <p:cNvPr id="48" name="Rett linje 47">
                <a:extLst>
                  <a:ext uri="{FF2B5EF4-FFF2-40B4-BE49-F238E27FC236}">
                    <a16:creationId xmlns:a16="http://schemas.microsoft.com/office/drawing/2014/main" id="{145F084E-1053-0245-85FD-2118E9DF9AE9}"/>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4" name="Gruppe 33">
              <a:extLst>
                <a:ext uri="{FF2B5EF4-FFF2-40B4-BE49-F238E27FC236}">
                  <a16:creationId xmlns:a16="http://schemas.microsoft.com/office/drawing/2014/main" id="{D2003B3E-181B-8A4C-AE22-1F0D2605D09F}"/>
                </a:ext>
              </a:extLst>
            </p:cNvPr>
            <p:cNvGrpSpPr/>
            <p:nvPr userDrawn="1"/>
          </p:nvGrpSpPr>
          <p:grpSpPr>
            <a:xfrm>
              <a:off x="0" y="-867666"/>
              <a:ext cx="8128000" cy="206078"/>
              <a:chOff x="0" y="-1191934"/>
              <a:chExt cx="8128000" cy="206078"/>
            </a:xfrm>
          </p:grpSpPr>
          <p:sp>
            <p:nvSpPr>
              <p:cNvPr id="45" name="Rektangel 44">
                <a:extLst>
                  <a:ext uri="{FF2B5EF4-FFF2-40B4-BE49-F238E27FC236}">
                    <a16:creationId xmlns:a16="http://schemas.microsoft.com/office/drawing/2014/main" id="{647ADF1D-5F42-8D47-AD41-E4F201CF52A9}"/>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22,56 cm</a:t>
                </a:r>
              </a:p>
            </p:txBody>
          </p:sp>
          <p:cxnSp>
            <p:nvCxnSpPr>
              <p:cNvPr id="46" name="Rett linje 45">
                <a:extLst>
                  <a:ext uri="{FF2B5EF4-FFF2-40B4-BE49-F238E27FC236}">
                    <a16:creationId xmlns:a16="http://schemas.microsoft.com/office/drawing/2014/main" id="{D6EA2D86-99A2-F14C-ADD4-53641A8A7F64}"/>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5" name="Gruppe 34">
              <a:extLst>
                <a:ext uri="{FF2B5EF4-FFF2-40B4-BE49-F238E27FC236}">
                  <a16:creationId xmlns:a16="http://schemas.microsoft.com/office/drawing/2014/main" id="{A83433ED-4FB5-2B4F-9191-C83A94955236}"/>
                </a:ext>
              </a:extLst>
            </p:cNvPr>
            <p:cNvGrpSpPr/>
            <p:nvPr userDrawn="1"/>
          </p:nvGrpSpPr>
          <p:grpSpPr>
            <a:xfrm>
              <a:off x="-800" y="-990766"/>
              <a:ext cx="6091200" cy="206078"/>
              <a:chOff x="0" y="-1453724"/>
              <a:chExt cx="6091200" cy="206078"/>
            </a:xfrm>
          </p:grpSpPr>
          <p:sp>
            <p:nvSpPr>
              <p:cNvPr id="43" name="Rektangel 42">
                <a:extLst>
                  <a:ext uri="{FF2B5EF4-FFF2-40B4-BE49-F238E27FC236}">
                    <a16:creationId xmlns:a16="http://schemas.microsoft.com/office/drawing/2014/main" id="{A7E6EB65-4D53-4849-B81B-72E7F6DB7DBA}"/>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44" name="Rett linje 43">
                <a:extLst>
                  <a:ext uri="{FF2B5EF4-FFF2-40B4-BE49-F238E27FC236}">
                    <a16:creationId xmlns:a16="http://schemas.microsoft.com/office/drawing/2014/main" id="{F2B3A6CA-D596-AF46-A9EC-6AC4827C6275}"/>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6" name="Gruppe 35">
              <a:extLst>
                <a:ext uri="{FF2B5EF4-FFF2-40B4-BE49-F238E27FC236}">
                  <a16:creationId xmlns:a16="http://schemas.microsoft.com/office/drawing/2014/main" id="{FA7B6066-4DFD-E94C-94AB-69F5B53199FE}"/>
                </a:ext>
              </a:extLst>
            </p:cNvPr>
            <p:cNvGrpSpPr/>
            <p:nvPr userDrawn="1"/>
          </p:nvGrpSpPr>
          <p:grpSpPr>
            <a:xfrm>
              <a:off x="0" y="-1113866"/>
              <a:ext cx="4060800" cy="206078"/>
              <a:chOff x="0" y="-1715514"/>
              <a:chExt cx="4060800" cy="206078"/>
            </a:xfrm>
          </p:grpSpPr>
          <p:sp>
            <p:nvSpPr>
              <p:cNvPr id="41" name="Rektangel 40">
                <a:extLst>
                  <a:ext uri="{FF2B5EF4-FFF2-40B4-BE49-F238E27FC236}">
                    <a16:creationId xmlns:a16="http://schemas.microsoft.com/office/drawing/2014/main" id="{A0039850-834E-CC40-B3F3-683135B32A66}"/>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42" name="Rett linje 41">
                <a:extLst>
                  <a:ext uri="{FF2B5EF4-FFF2-40B4-BE49-F238E27FC236}">
                    <a16:creationId xmlns:a16="http://schemas.microsoft.com/office/drawing/2014/main" id="{B824AF56-ECEA-4043-9C18-8E90194DD88A}"/>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7" name="Gruppe 36">
              <a:extLst>
                <a:ext uri="{FF2B5EF4-FFF2-40B4-BE49-F238E27FC236}">
                  <a16:creationId xmlns:a16="http://schemas.microsoft.com/office/drawing/2014/main" id="{F11CB56F-0A6B-4543-801E-C174C1568B52}"/>
                </a:ext>
              </a:extLst>
            </p:cNvPr>
            <p:cNvGrpSpPr/>
            <p:nvPr userDrawn="1"/>
          </p:nvGrpSpPr>
          <p:grpSpPr>
            <a:xfrm>
              <a:off x="0" y="-1229864"/>
              <a:ext cx="1015200" cy="206078"/>
              <a:chOff x="0" y="-1959289"/>
              <a:chExt cx="1015200" cy="206078"/>
            </a:xfrm>
          </p:grpSpPr>
          <p:sp>
            <p:nvSpPr>
              <p:cNvPr id="39" name="Rektangel 38">
                <a:extLst>
                  <a:ext uri="{FF2B5EF4-FFF2-40B4-BE49-F238E27FC236}">
                    <a16:creationId xmlns:a16="http://schemas.microsoft.com/office/drawing/2014/main" id="{A90B194E-0C82-8C43-8756-A40AF75761D0}"/>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 cm</a:t>
                </a:r>
              </a:p>
            </p:txBody>
          </p:sp>
          <p:cxnSp>
            <p:nvCxnSpPr>
              <p:cNvPr id="40" name="Rett linje 39">
                <a:extLst>
                  <a:ext uri="{FF2B5EF4-FFF2-40B4-BE49-F238E27FC236}">
                    <a16:creationId xmlns:a16="http://schemas.microsoft.com/office/drawing/2014/main" id="{AAC9C1BD-3CA7-FC4B-8E3D-DE83E5B7C7D0}"/>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38" name="Rett linje 37">
              <a:extLst>
                <a:ext uri="{FF2B5EF4-FFF2-40B4-BE49-F238E27FC236}">
                  <a16:creationId xmlns:a16="http://schemas.microsoft.com/office/drawing/2014/main" id="{C7A51BD2-CD19-A647-9106-EE6264D8BE88}"/>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7" name="Gruppe 56">
            <a:extLst>
              <a:ext uri="{FF2B5EF4-FFF2-40B4-BE49-F238E27FC236}">
                <a16:creationId xmlns:a16="http://schemas.microsoft.com/office/drawing/2014/main" id="{1255D6A5-7C18-3546-BA08-2FFEDAB34041}"/>
              </a:ext>
            </a:extLst>
          </p:cNvPr>
          <p:cNvGrpSpPr/>
          <p:nvPr userDrawn="1"/>
        </p:nvGrpSpPr>
        <p:grpSpPr>
          <a:xfrm>
            <a:off x="-715963" y="-4004"/>
            <a:ext cx="590564" cy="6862004"/>
            <a:chOff x="-715963" y="-4004"/>
            <a:chExt cx="590564" cy="6862004"/>
          </a:xfrm>
        </p:grpSpPr>
        <p:sp>
          <p:nvSpPr>
            <p:cNvPr id="58" name="Rektangel 57">
              <a:extLst>
                <a:ext uri="{FF2B5EF4-FFF2-40B4-BE49-F238E27FC236}">
                  <a16:creationId xmlns:a16="http://schemas.microsoft.com/office/drawing/2014/main" id="{83B42075-3A5C-1E46-A9FA-362B5515A8A6}"/>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2,13 cm</a:t>
              </a:r>
            </a:p>
          </p:txBody>
        </p:sp>
        <p:sp>
          <p:nvSpPr>
            <p:cNvPr id="59" name="Rektangel 58">
              <a:extLst>
                <a:ext uri="{FF2B5EF4-FFF2-40B4-BE49-F238E27FC236}">
                  <a16:creationId xmlns:a16="http://schemas.microsoft.com/office/drawing/2014/main" id="{D106EC1A-221F-0A4B-9475-29240E861AA7}"/>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60" name="Rektangel 59">
              <a:extLst>
                <a:ext uri="{FF2B5EF4-FFF2-40B4-BE49-F238E27FC236}">
                  <a16:creationId xmlns:a16="http://schemas.microsoft.com/office/drawing/2014/main" id="{7637FBCC-CEAF-474B-9393-8790DD5AFB51}"/>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1" name="Rektangel 60">
              <a:extLst>
                <a:ext uri="{FF2B5EF4-FFF2-40B4-BE49-F238E27FC236}">
                  <a16:creationId xmlns:a16="http://schemas.microsoft.com/office/drawing/2014/main" id="{58DA230D-EB5E-5B47-A595-BC7A0838781B}"/>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cxnSp>
          <p:nvCxnSpPr>
            <p:cNvPr id="62" name="Rett linje 61">
              <a:extLst>
                <a:ext uri="{FF2B5EF4-FFF2-40B4-BE49-F238E27FC236}">
                  <a16:creationId xmlns:a16="http://schemas.microsoft.com/office/drawing/2014/main" id="{29A6395B-F80C-7247-AF08-0815CB4E5CAF}"/>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Rett linje 62">
              <a:extLst>
                <a:ext uri="{FF2B5EF4-FFF2-40B4-BE49-F238E27FC236}">
                  <a16:creationId xmlns:a16="http://schemas.microsoft.com/office/drawing/2014/main" id="{8E28BDF9-D392-E74A-B639-BDDDD5173217}"/>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4" name="Rett linje 63">
              <a:extLst>
                <a:ext uri="{FF2B5EF4-FFF2-40B4-BE49-F238E27FC236}">
                  <a16:creationId xmlns:a16="http://schemas.microsoft.com/office/drawing/2014/main" id="{B18FF123-D027-C14E-AB15-B6FA96912712}"/>
                </a:ext>
              </a:extLst>
            </p:cNvPr>
            <p:cNvCxnSpPr>
              <a:cxnSpLocks/>
              <a:stCxn id="66"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5" name="Rett linje 64">
              <a:extLst>
                <a:ext uri="{FF2B5EF4-FFF2-40B4-BE49-F238E27FC236}">
                  <a16:creationId xmlns:a16="http://schemas.microsoft.com/office/drawing/2014/main" id="{8D0FBEDD-4B7F-AB4D-A811-0314736171E9}"/>
                </a:ext>
              </a:extLst>
            </p:cNvPr>
            <p:cNvCxnSpPr>
              <a:cxnSpLocks/>
              <a:stCxn id="66"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6" name="Rektangel 65">
              <a:extLst>
                <a:ext uri="{FF2B5EF4-FFF2-40B4-BE49-F238E27FC236}">
                  <a16:creationId xmlns:a16="http://schemas.microsoft.com/office/drawing/2014/main" id="{F95F586E-E9CB-7F4E-875F-DFADD3742B91}"/>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67" name="Rett linje 66">
              <a:extLst>
                <a:ext uri="{FF2B5EF4-FFF2-40B4-BE49-F238E27FC236}">
                  <a16:creationId xmlns:a16="http://schemas.microsoft.com/office/drawing/2014/main" id="{18AC3B52-7605-124D-9366-1406BC09415E}"/>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68" name="Rektangel 67">
              <a:extLst>
                <a:ext uri="{FF2B5EF4-FFF2-40B4-BE49-F238E27FC236}">
                  <a16:creationId xmlns:a16="http://schemas.microsoft.com/office/drawing/2014/main" id="{6D64798A-AF2F-F64B-B9C6-A6DDADD19126}"/>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69" name="Rett linje 68">
              <a:extLst>
                <a:ext uri="{FF2B5EF4-FFF2-40B4-BE49-F238E27FC236}">
                  <a16:creationId xmlns:a16="http://schemas.microsoft.com/office/drawing/2014/main" id="{F95D1769-0224-4D4A-B6BA-84065BF4B8EE}"/>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0" name="Rett linje 69">
              <a:extLst>
                <a:ext uri="{FF2B5EF4-FFF2-40B4-BE49-F238E27FC236}">
                  <a16:creationId xmlns:a16="http://schemas.microsoft.com/office/drawing/2014/main" id="{6CFB1E29-DA85-B549-BFD0-C834FE927E61}"/>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 name="Rett linje 70">
              <a:extLst>
                <a:ext uri="{FF2B5EF4-FFF2-40B4-BE49-F238E27FC236}">
                  <a16:creationId xmlns:a16="http://schemas.microsoft.com/office/drawing/2014/main" id="{5AF03FC7-8289-7A4E-A1A6-339D9AF6FCDC}"/>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72" name="TekstSylinder 71">
            <a:extLst>
              <a:ext uri="{FF2B5EF4-FFF2-40B4-BE49-F238E27FC236}">
                <a16:creationId xmlns:a16="http://schemas.microsoft.com/office/drawing/2014/main" id="{4CC3D295-8F51-F14C-A0DE-43811CC503C3}"/>
              </a:ext>
            </a:extLst>
          </p:cNvPr>
          <p:cNvSpPr txBox="1"/>
          <p:nvPr userDrawn="1"/>
        </p:nvSpPr>
        <p:spPr>
          <a:xfrm>
            <a:off x="0" y="-213030"/>
            <a:ext cx="3068662" cy="206078"/>
          </a:xfrm>
          <a:prstGeom prst="rect">
            <a:avLst/>
          </a:prstGeom>
          <a:noFill/>
        </p:spPr>
        <p:txBody>
          <a:bodyPr wrap="none" lIns="0" tIns="0" rIns="0" bIns="0" rtlCol="0" anchor="ctr">
            <a:noAutofit/>
          </a:bodyPr>
          <a:lstStyle/>
          <a:p>
            <a:pPr algn="l"/>
            <a:r>
              <a:rPr lang="nb-NO" sz="800">
                <a:solidFill>
                  <a:schemeClr val="tx1"/>
                </a:solidFill>
              </a:rPr>
              <a:t>Oslo 2018 / Innholdssider / positiv</a:t>
            </a:r>
          </a:p>
        </p:txBody>
      </p:sp>
    </p:spTree>
    <p:extLst>
      <p:ext uri="{BB962C8B-B14F-4D97-AF65-F5344CB8AC3E}">
        <p14:creationId xmlns:p14="http://schemas.microsoft.com/office/powerpoint/2010/main" val="2714187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gul">
    <p:bg>
      <p:bgPr>
        <a:solidFill>
          <a:schemeClr val="bg2"/>
        </a:solidFill>
        <a:effectLst/>
      </p:bgPr>
    </p:bg>
    <p:spTree>
      <p:nvGrpSpPr>
        <p:cNvPr id="1" name=""/>
        <p:cNvGrpSpPr/>
        <p:nvPr/>
      </p:nvGrpSpPr>
      <p:grpSpPr>
        <a:xfrm>
          <a:off x="0" y="0"/>
          <a:ext cx="0" cy="0"/>
          <a:chOff x="0" y="0"/>
          <a:chExt cx="0" cy="0"/>
        </a:xfrm>
      </p:grpSpPr>
      <p:sp>
        <p:nvSpPr>
          <p:cNvPr id="34" name="Tittel 33">
            <a:extLst>
              <a:ext uri="{FF2B5EF4-FFF2-40B4-BE49-F238E27FC236}">
                <a16:creationId xmlns:a16="http://schemas.microsoft.com/office/drawing/2014/main" id="{A3816B5A-BCB5-0F46-87EA-8478916C49F8}"/>
              </a:ext>
            </a:extLst>
          </p:cNvPr>
          <p:cNvSpPr>
            <a:spLocks noGrp="1"/>
          </p:cNvSpPr>
          <p:nvPr>
            <p:ph type="ctrTitle" hasCustomPrompt="1"/>
          </p:nvPr>
        </p:nvSpPr>
        <p:spPr>
          <a:xfrm>
            <a:off x="0" y="-1"/>
            <a:ext cx="12192000" cy="6092825"/>
          </a:xfrm>
          <a:custGeom>
            <a:avLst/>
            <a:gdLst>
              <a:gd name="connsiteX0" fmla="*/ 0 w 12192000"/>
              <a:gd name="connsiteY0" fmla="*/ 0 h 6092825"/>
              <a:gd name="connsiteX1" fmla="*/ 12192000 w 12192000"/>
              <a:gd name="connsiteY1" fmla="*/ 0 h 6092825"/>
              <a:gd name="connsiteX2" fmla="*/ 12192000 w 12192000"/>
              <a:gd name="connsiteY2" fmla="*/ 4062425 h 6092825"/>
              <a:gd name="connsiteX3" fmla="*/ 10161600 w 12192000"/>
              <a:gd name="connsiteY3" fmla="*/ 4062425 h 6092825"/>
              <a:gd name="connsiteX4" fmla="*/ 10161600 w 12192000"/>
              <a:gd name="connsiteY4" fmla="*/ 6092825 h 6092825"/>
              <a:gd name="connsiteX5" fmla="*/ 0 w 12192000"/>
              <a:gd name="connsiteY5" fmla="*/ 6092825 h 6092825"/>
              <a:gd name="connsiteX6" fmla="*/ 0 w 12192000"/>
              <a:gd name="connsiteY6" fmla="*/ 2030401 h 6092825"/>
              <a:gd name="connsiteX7" fmla="*/ 2030400 w 12192000"/>
              <a:gd name="connsiteY7" fmla="*/ 2030401 h 6092825"/>
              <a:gd name="connsiteX8" fmla="*/ 2030400 w 12192000"/>
              <a:gd name="connsiteY8" fmla="*/ 1 h 6092825"/>
              <a:gd name="connsiteX9" fmla="*/ 0 w 12192000"/>
              <a:gd name="connsiteY9" fmla="*/ 1 h 6092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2000" h="6092825">
                <a:moveTo>
                  <a:pt x="0" y="0"/>
                </a:moveTo>
                <a:lnTo>
                  <a:pt x="12192000" y="0"/>
                </a:lnTo>
                <a:lnTo>
                  <a:pt x="12192000" y="4062425"/>
                </a:lnTo>
                <a:lnTo>
                  <a:pt x="10161600" y="4062425"/>
                </a:lnTo>
                <a:lnTo>
                  <a:pt x="10161600" y="6092825"/>
                </a:lnTo>
                <a:lnTo>
                  <a:pt x="0" y="6092825"/>
                </a:lnTo>
                <a:lnTo>
                  <a:pt x="0" y="2030401"/>
                </a:lnTo>
                <a:lnTo>
                  <a:pt x="2030400" y="2030401"/>
                </a:lnTo>
                <a:lnTo>
                  <a:pt x="2030400" y="1"/>
                </a:lnTo>
                <a:lnTo>
                  <a:pt x="0" y="1"/>
                </a:lnTo>
                <a:close/>
              </a:path>
            </a:pathLst>
          </a:custGeom>
          <a:solidFill>
            <a:schemeClr val="accent6"/>
          </a:solidFill>
        </p:spPr>
        <p:txBody>
          <a:bodyPr wrap="square" lIns="2534400" tIns="0" rIns="2030400" bIns="0" anchor="ctr" anchorCtr="0">
            <a:noAutofit/>
          </a:bodyPr>
          <a:lstStyle>
            <a:lvl1pPr algn="l">
              <a:lnSpc>
                <a:spcPct val="100000"/>
              </a:lnSpc>
              <a:defRPr sz="3600">
                <a:solidFill>
                  <a:schemeClr val="tx1"/>
                </a:solidFill>
              </a:defRPr>
            </a:lvl1pPr>
          </a:lstStyle>
          <a:p>
            <a:r>
              <a:rPr lang="en-US"/>
              <a:t>Click to edit Master title style</a:t>
            </a:r>
            <a:endParaRPr/>
          </a:p>
        </p:txBody>
      </p:sp>
      <p:sp>
        <p:nvSpPr>
          <p:cNvPr id="8" name="Plassholder for tekst 10">
            <a:extLst>
              <a:ext uri="{FF2B5EF4-FFF2-40B4-BE49-F238E27FC236}">
                <a16:creationId xmlns:a16="http://schemas.microsoft.com/office/drawing/2014/main" id="{86C772FF-C052-0C4B-8B32-A07216E1D990}"/>
              </a:ext>
            </a:extLst>
          </p:cNvPr>
          <p:cNvSpPr>
            <a:spLocks noGrp="1"/>
          </p:cNvSpPr>
          <p:nvPr>
            <p:ph type="body" sz="quarter" idx="19"/>
          </p:nvPr>
        </p:nvSpPr>
        <p:spPr>
          <a:xfrm>
            <a:off x="0" y="1600"/>
            <a:ext cx="2030400" cy="2030400"/>
          </a:xfrm>
          <a:prstGeom prst="ellipse">
            <a:avLst/>
          </a:prstGeom>
          <a:solidFill>
            <a:schemeClr val="accent6"/>
          </a:solidFill>
        </p:spPr>
        <p:txBody>
          <a:bodyPr>
            <a:normAutofit/>
          </a:bodyPr>
          <a:lstStyle>
            <a:lvl1pPr marL="216000" indent="-216000">
              <a:buFont typeface="Arial" panose="020B0604020202020204" pitchFamily="34" charset="0"/>
              <a:buChar char="•"/>
              <a:defRPr sz="100">
                <a:solidFill>
                  <a:schemeClr val="accent5"/>
                </a:solidFill>
              </a:defRPr>
            </a:lvl1pPr>
          </a:lstStyle>
          <a:p>
            <a:pPr lvl="0"/>
            <a:r>
              <a:rPr lang="nb-NO"/>
              <a:t>Klikk for å redigere tekststiler i malen</a:t>
            </a:r>
          </a:p>
        </p:txBody>
      </p:sp>
      <p:sp>
        <p:nvSpPr>
          <p:cNvPr id="4" name="Date Placeholder 3">
            <a:extLst>
              <a:ext uri="{FF2B5EF4-FFF2-40B4-BE49-F238E27FC236}">
                <a16:creationId xmlns:a16="http://schemas.microsoft.com/office/drawing/2014/main" id="{753D9EED-5C9F-1D41-958F-38DA9D96F84C}"/>
              </a:ext>
            </a:extLst>
          </p:cNvPr>
          <p:cNvSpPr>
            <a:spLocks noGrp="1"/>
          </p:cNvSpPr>
          <p:nvPr>
            <p:ph type="dt" sz="half" idx="10"/>
          </p:nvPr>
        </p:nvSpPr>
        <p:spPr>
          <a:xfrm>
            <a:off x="720000" y="10736237"/>
            <a:ext cx="1315175" cy="365125"/>
          </a:xfrm>
        </p:spPr>
        <p:txBody>
          <a:bodyPr/>
          <a:lstStyle/>
          <a:p>
            <a:fld id="{F641A862-612A-7D45-A0ED-07030570FC13}" type="datetime1">
              <a:rPr lang="nb-NO" smtClean="0"/>
              <a:t>15.01.2025</a:t>
            </a:fld>
            <a:endParaRPr lang="nb-NO"/>
          </a:p>
        </p:txBody>
      </p:sp>
      <p:sp>
        <p:nvSpPr>
          <p:cNvPr id="5" name="Footer Placeholder 4">
            <a:extLst>
              <a:ext uri="{FF2B5EF4-FFF2-40B4-BE49-F238E27FC236}">
                <a16:creationId xmlns:a16="http://schemas.microsoft.com/office/drawing/2014/main" id="{C2D4BB38-9DEC-8A4A-A28C-A72E74618775}"/>
              </a:ext>
            </a:extLst>
          </p:cNvPr>
          <p:cNvSpPr>
            <a:spLocks noGrp="1"/>
          </p:cNvSpPr>
          <p:nvPr>
            <p:ph type="ftr" sz="quarter" idx="11"/>
          </p:nvPr>
        </p:nvSpPr>
        <p:spPr>
          <a:xfrm>
            <a:off x="4064000" y="10736237"/>
            <a:ext cx="4064000" cy="365125"/>
          </a:xfrm>
        </p:spPr>
        <p:txBody>
          <a:bodyPr/>
          <a:lstStyle/>
          <a:p>
            <a:endParaRPr lang="nb-NO"/>
          </a:p>
        </p:txBody>
      </p:sp>
      <p:sp>
        <p:nvSpPr>
          <p:cNvPr id="6" name="Slide Number Placeholder 5">
            <a:extLst>
              <a:ext uri="{FF2B5EF4-FFF2-40B4-BE49-F238E27FC236}">
                <a16:creationId xmlns:a16="http://schemas.microsoft.com/office/drawing/2014/main" id="{ADF6218E-19D0-9045-BA8C-375EC7389868}"/>
              </a:ext>
            </a:extLst>
          </p:cNvPr>
          <p:cNvSpPr>
            <a:spLocks noGrp="1"/>
          </p:cNvSpPr>
          <p:nvPr>
            <p:ph type="sldNum" sz="quarter" idx="12"/>
          </p:nvPr>
        </p:nvSpPr>
        <p:spPr>
          <a:xfrm>
            <a:off x="-1" y="10736237"/>
            <a:ext cx="695325" cy="365125"/>
          </a:xfrm>
        </p:spPr>
        <p:txBody>
          <a:bodyPr/>
          <a:lstStyle/>
          <a:p>
            <a:fld id="{8ACEFDFC-287E-0A4D-81A7-6CC8C070690D}" type="slidenum">
              <a:rPr lang="nb-NO" smtClean="0"/>
              <a:t>‹#›</a:t>
            </a:fld>
            <a:endParaRPr lang="nb-NO"/>
          </a:p>
        </p:txBody>
      </p:sp>
      <p:sp>
        <p:nvSpPr>
          <p:cNvPr id="3" name="Subtitle 2">
            <a:extLst>
              <a:ext uri="{FF2B5EF4-FFF2-40B4-BE49-F238E27FC236}">
                <a16:creationId xmlns:a16="http://schemas.microsoft.com/office/drawing/2014/main" id="{EA89F96C-53AF-C948-A865-09F73F95ADEC}"/>
              </a:ext>
            </a:extLst>
          </p:cNvPr>
          <p:cNvSpPr>
            <a:spLocks noGrp="1"/>
          </p:cNvSpPr>
          <p:nvPr>
            <p:ph type="subTitle" idx="1" hasCustomPrompt="1"/>
          </p:nvPr>
        </p:nvSpPr>
        <p:spPr>
          <a:xfrm>
            <a:off x="2035175" y="4060824"/>
            <a:ext cx="8121600" cy="2032001"/>
          </a:xfrm>
        </p:spPr>
        <p:txBody>
          <a:bodyPr lIns="507600" tIns="180000" rIns="0" bIns="180000" anchor="ctr" anchorCtr="0">
            <a:normAutofit/>
          </a:bodyPr>
          <a:lstStyle>
            <a:lvl1pPr marL="0" indent="0" algn="l">
              <a:lnSpc>
                <a:spcPct val="100000"/>
              </a:lnSpc>
              <a:spcBef>
                <a:spcPts val="0"/>
              </a:spcBef>
              <a:spcAft>
                <a:spcPts val="200"/>
              </a:spcAft>
              <a:buNone/>
              <a:tabLst>
                <a:tab pos="1331913" algn="l"/>
              </a:tabLst>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36" name="Plassholder for tekst 10">
            <a:extLst>
              <a:ext uri="{FF2B5EF4-FFF2-40B4-BE49-F238E27FC236}">
                <a16:creationId xmlns:a16="http://schemas.microsoft.com/office/drawing/2014/main" id="{0D8F09A7-65FB-3F40-97E2-2CB9486DB088}"/>
              </a:ext>
            </a:extLst>
          </p:cNvPr>
          <p:cNvSpPr>
            <a:spLocks noGrp="1" noChangeAspect="1"/>
          </p:cNvSpPr>
          <p:nvPr>
            <p:ph type="body" sz="quarter" idx="18"/>
          </p:nvPr>
        </p:nvSpPr>
        <p:spPr>
          <a:xfrm>
            <a:off x="472037" y="476800"/>
            <a:ext cx="1080000" cy="1080000"/>
          </a:xfrm>
          <a:prstGeom prst="ellipse">
            <a:avLst/>
          </a:prstGeom>
          <a:blipFill>
            <a:blip r:embed="rId2"/>
            <a:stretch>
              <a:fillRect/>
            </a:stretch>
          </a:blipFill>
        </p:spPr>
        <p:txBody>
          <a:bodyPr>
            <a:normAutofit/>
          </a:bodyPr>
          <a:lstStyle>
            <a:lvl1pPr marL="216000" indent="-216000">
              <a:buFont typeface="Arial" panose="020B0604020202020204" pitchFamily="34" charset="0"/>
              <a:buChar char="•"/>
              <a:defRPr sz="100">
                <a:solidFill>
                  <a:schemeClr val="accent5"/>
                </a:solidFill>
              </a:defRPr>
            </a:lvl1pPr>
          </a:lstStyle>
          <a:p>
            <a:pPr lvl="0"/>
            <a:r>
              <a:rPr lang="nb-NO"/>
              <a:t>Klikk for å redigere tekststiler i malen</a:t>
            </a:r>
          </a:p>
        </p:txBody>
      </p:sp>
      <p:sp>
        <p:nvSpPr>
          <p:cNvPr id="35" name="Plassholder for tekst 34">
            <a:extLst>
              <a:ext uri="{FF2B5EF4-FFF2-40B4-BE49-F238E27FC236}">
                <a16:creationId xmlns:a16="http://schemas.microsoft.com/office/drawing/2014/main" id="{D14C1774-FEBF-524B-97FE-D812858FF611}"/>
              </a:ext>
            </a:extLst>
          </p:cNvPr>
          <p:cNvSpPr>
            <a:spLocks noGrp="1"/>
          </p:cNvSpPr>
          <p:nvPr>
            <p:ph type="body" sz="quarter" idx="20"/>
          </p:nvPr>
        </p:nvSpPr>
        <p:spPr>
          <a:xfrm>
            <a:off x="10152000" y="4060800"/>
            <a:ext cx="2030400" cy="2030400"/>
          </a:xfrm>
          <a:prstGeom prst="ellipse">
            <a:avLst/>
          </a:prstGeom>
          <a:solidFill>
            <a:schemeClr val="accent6"/>
          </a:solidFill>
        </p:spPr>
        <p:txBody>
          <a:bodyPr>
            <a:normAutofit/>
          </a:bodyPr>
          <a:lstStyle>
            <a:lvl1pPr marL="0" indent="0">
              <a:buFont typeface="Arial" panose="020B0604020202020204" pitchFamily="34" charset="0"/>
              <a:buNone/>
              <a:defRPr sz="100">
                <a:solidFill>
                  <a:schemeClr val="accent5"/>
                </a:solidFill>
              </a:defRPr>
            </a:lvl1pPr>
          </a:lstStyle>
          <a:p>
            <a:pPr lvl="0"/>
            <a:r>
              <a:rPr lang="nb-NO"/>
              <a:t>Klikk for å redigere tekststiler i malen</a:t>
            </a:r>
          </a:p>
        </p:txBody>
      </p:sp>
      <p:sp>
        <p:nvSpPr>
          <p:cNvPr id="10" name="TekstSylinder 9">
            <a:extLst>
              <a:ext uri="{FF2B5EF4-FFF2-40B4-BE49-F238E27FC236}">
                <a16:creationId xmlns:a16="http://schemas.microsoft.com/office/drawing/2014/main" id="{04EAEAEB-6DF7-6A4F-99C1-D8CA6540DCF8}"/>
              </a:ext>
            </a:extLst>
          </p:cNvPr>
          <p:cNvSpPr txBox="1"/>
          <p:nvPr userDrawn="1"/>
        </p:nvSpPr>
        <p:spPr>
          <a:xfrm>
            <a:off x="695321" y="-213030"/>
            <a:ext cx="3368679" cy="206078"/>
          </a:xfrm>
          <a:prstGeom prst="rect">
            <a:avLst/>
          </a:prstGeom>
          <a:noFill/>
        </p:spPr>
        <p:txBody>
          <a:bodyPr wrap="none" lIns="0" tIns="0" rIns="0" bIns="0" rtlCol="0" anchor="ctr">
            <a:noAutofit/>
          </a:bodyPr>
          <a:lstStyle/>
          <a:p>
            <a:pPr algn="l"/>
            <a:r>
              <a:rPr lang="nb-NO" sz="800">
                <a:solidFill>
                  <a:schemeClr val="tx1"/>
                </a:solidFill>
              </a:rPr>
              <a:t>Tittellysbilde rød 2</a:t>
            </a:r>
          </a:p>
        </p:txBody>
      </p:sp>
      <p:grpSp>
        <p:nvGrpSpPr>
          <p:cNvPr id="11" name="Gruppe 10">
            <a:extLst>
              <a:ext uri="{FF2B5EF4-FFF2-40B4-BE49-F238E27FC236}">
                <a16:creationId xmlns:a16="http://schemas.microsoft.com/office/drawing/2014/main" id="{2FAEAD23-FAD7-4841-BE65-85F2454506ED}"/>
              </a:ext>
            </a:extLst>
          </p:cNvPr>
          <p:cNvGrpSpPr/>
          <p:nvPr userDrawn="1"/>
        </p:nvGrpSpPr>
        <p:grpSpPr>
          <a:xfrm>
            <a:off x="-715963" y="-1306644"/>
            <a:ext cx="12909163" cy="8164644"/>
            <a:chOff x="-715963" y="-1306644"/>
            <a:chExt cx="12909163" cy="8164644"/>
          </a:xfrm>
        </p:grpSpPr>
        <p:grpSp>
          <p:nvGrpSpPr>
            <p:cNvPr id="12" name="Gruppe 11">
              <a:extLst>
                <a:ext uri="{FF2B5EF4-FFF2-40B4-BE49-F238E27FC236}">
                  <a16:creationId xmlns:a16="http://schemas.microsoft.com/office/drawing/2014/main" id="{945BE277-8316-AA4A-903E-0467DFF876EA}"/>
                </a:ext>
              </a:extLst>
            </p:cNvPr>
            <p:cNvGrpSpPr/>
            <p:nvPr userDrawn="1"/>
          </p:nvGrpSpPr>
          <p:grpSpPr>
            <a:xfrm>
              <a:off x="-800" y="-1306644"/>
              <a:ext cx="12194000" cy="1075340"/>
              <a:chOff x="-800" y="-1229864"/>
              <a:chExt cx="12194000" cy="1075340"/>
            </a:xfrm>
          </p:grpSpPr>
          <p:grpSp>
            <p:nvGrpSpPr>
              <p:cNvPr id="29" name="Gruppe 28">
                <a:extLst>
                  <a:ext uri="{FF2B5EF4-FFF2-40B4-BE49-F238E27FC236}">
                    <a16:creationId xmlns:a16="http://schemas.microsoft.com/office/drawing/2014/main" id="{4E30A091-4497-6D48-9BB1-0A4FE63E95F7}"/>
                  </a:ext>
                </a:extLst>
              </p:cNvPr>
              <p:cNvGrpSpPr/>
              <p:nvPr/>
            </p:nvGrpSpPr>
            <p:grpSpPr>
              <a:xfrm>
                <a:off x="0" y="-320124"/>
                <a:ext cx="12192000" cy="165600"/>
                <a:chOff x="0" y="-413084"/>
                <a:chExt cx="12192000" cy="206078"/>
              </a:xfrm>
              <a:solidFill>
                <a:schemeClr val="bg1"/>
              </a:solidFill>
            </p:grpSpPr>
            <p:sp>
              <p:nvSpPr>
                <p:cNvPr id="59" name="Rektangel 58">
                  <a:extLst>
                    <a:ext uri="{FF2B5EF4-FFF2-40B4-BE49-F238E27FC236}">
                      <a16:creationId xmlns:a16="http://schemas.microsoft.com/office/drawing/2014/main" id="{D00B0C00-F1E5-724F-B2AB-7C56B0558567}"/>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60" name="Rektangel 59">
                  <a:extLst>
                    <a:ext uri="{FF2B5EF4-FFF2-40B4-BE49-F238E27FC236}">
                      <a16:creationId xmlns:a16="http://schemas.microsoft.com/office/drawing/2014/main" id="{F0A8EA78-DA38-4F47-882D-3E1A586A60D6}"/>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1" name="Rektangel 60">
                  <a:extLst>
                    <a:ext uri="{FF2B5EF4-FFF2-40B4-BE49-F238E27FC236}">
                      <a16:creationId xmlns:a16="http://schemas.microsoft.com/office/drawing/2014/main" id="{200FAC5D-E484-744A-90E0-E8F6455D5447}"/>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2" name="Rektangel 61">
                  <a:extLst>
                    <a:ext uri="{FF2B5EF4-FFF2-40B4-BE49-F238E27FC236}">
                      <a16:creationId xmlns:a16="http://schemas.microsoft.com/office/drawing/2014/main" id="{0B0EA588-7ECB-134C-81C5-21C16A0DAD55}"/>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63" name="Rektangel 62">
                  <a:extLst>
                    <a:ext uri="{FF2B5EF4-FFF2-40B4-BE49-F238E27FC236}">
                      <a16:creationId xmlns:a16="http://schemas.microsoft.com/office/drawing/2014/main" id="{9AD392E8-244B-2442-9126-2B04DDAA9526}"/>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64" name="Rektangel 63">
                  <a:extLst>
                    <a:ext uri="{FF2B5EF4-FFF2-40B4-BE49-F238E27FC236}">
                      <a16:creationId xmlns:a16="http://schemas.microsoft.com/office/drawing/2014/main" id="{0969B624-B3E0-274C-B305-953CEEFC7348}"/>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grpSp>
          <p:cxnSp>
            <p:nvCxnSpPr>
              <p:cNvPr id="30" name="Rett linje 29">
                <a:extLst>
                  <a:ext uri="{FF2B5EF4-FFF2-40B4-BE49-F238E27FC236}">
                    <a16:creationId xmlns:a16="http://schemas.microsoft.com/office/drawing/2014/main" id="{10462F6F-098B-EE4F-A301-C663C1B5A450}"/>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Rett linje 30">
                <a:extLst>
                  <a:ext uri="{FF2B5EF4-FFF2-40B4-BE49-F238E27FC236}">
                    <a16:creationId xmlns:a16="http://schemas.microsoft.com/office/drawing/2014/main" id="{BF6EEB64-9278-6447-920B-FAF70C2667E3}"/>
                  </a:ext>
                </a:extLst>
              </p:cNvPr>
              <p:cNvCxnSpPr>
                <a:cxnSpLocks/>
                <a:stCxn id="49"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Rett linje 31">
                <a:extLst>
                  <a:ext uri="{FF2B5EF4-FFF2-40B4-BE49-F238E27FC236}">
                    <a16:creationId xmlns:a16="http://schemas.microsoft.com/office/drawing/2014/main" id="{40C1241C-264A-B641-A5A8-E37C85AD535A}"/>
                  </a:ext>
                </a:extLst>
              </p:cNvPr>
              <p:cNvCxnSpPr>
                <a:cxnSpLocks/>
                <a:stCxn id="51"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Rett linje 32">
                <a:extLst>
                  <a:ext uri="{FF2B5EF4-FFF2-40B4-BE49-F238E27FC236}">
                    <a16:creationId xmlns:a16="http://schemas.microsoft.com/office/drawing/2014/main" id="{7636B94C-4E9D-0D48-AF73-9A885757421C}"/>
                  </a:ext>
                </a:extLst>
              </p:cNvPr>
              <p:cNvCxnSpPr>
                <a:cxnSpLocks/>
                <a:stCxn id="47"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Rett linje 36">
                <a:extLst>
                  <a:ext uri="{FF2B5EF4-FFF2-40B4-BE49-F238E27FC236}">
                    <a16:creationId xmlns:a16="http://schemas.microsoft.com/office/drawing/2014/main" id="{0619621B-4AE6-494C-BFDB-EC976AB99630}"/>
                  </a:ext>
                </a:extLst>
              </p:cNvPr>
              <p:cNvCxnSpPr>
                <a:cxnSpLocks/>
                <a:stCxn id="53"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8" name="Rett linje 37">
                <a:extLst>
                  <a:ext uri="{FF2B5EF4-FFF2-40B4-BE49-F238E27FC236}">
                    <a16:creationId xmlns:a16="http://schemas.microsoft.com/office/drawing/2014/main" id="{F775C7C1-CCDF-3542-B096-04BF92337196}"/>
                  </a:ext>
                </a:extLst>
              </p:cNvPr>
              <p:cNvCxnSpPr>
                <a:cxnSpLocks/>
                <a:stCxn id="57"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9" name="Rett linje 38">
                <a:extLst>
                  <a:ext uri="{FF2B5EF4-FFF2-40B4-BE49-F238E27FC236}">
                    <a16:creationId xmlns:a16="http://schemas.microsoft.com/office/drawing/2014/main" id="{822E4D7E-9969-9442-B502-ED6C4145CDDC}"/>
                  </a:ext>
                </a:extLst>
              </p:cNvPr>
              <p:cNvCxnSpPr>
                <a:cxnSpLocks/>
                <a:stCxn id="55"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40" name="Gruppe 39">
                <a:extLst>
                  <a:ext uri="{FF2B5EF4-FFF2-40B4-BE49-F238E27FC236}">
                    <a16:creationId xmlns:a16="http://schemas.microsoft.com/office/drawing/2014/main" id="{621566D6-5F91-984C-B8FF-24CD3046F76A}"/>
                  </a:ext>
                </a:extLst>
              </p:cNvPr>
              <p:cNvGrpSpPr/>
              <p:nvPr userDrawn="1"/>
            </p:nvGrpSpPr>
            <p:grpSpPr>
              <a:xfrm>
                <a:off x="0" y="-621464"/>
                <a:ext cx="12192000" cy="206078"/>
                <a:chOff x="0" y="-674874"/>
                <a:chExt cx="12192000" cy="206078"/>
              </a:xfrm>
            </p:grpSpPr>
            <p:sp>
              <p:nvSpPr>
                <p:cNvPr id="57" name="Rektangel 56">
                  <a:extLst>
                    <a:ext uri="{FF2B5EF4-FFF2-40B4-BE49-F238E27FC236}">
                      <a16:creationId xmlns:a16="http://schemas.microsoft.com/office/drawing/2014/main" id="{0F61C55C-35B7-5449-8E60-6703109887B0}"/>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33,87 cm</a:t>
                  </a:r>
                </a:p>
              </p:txBody>
            </p:sp>
            <p:cxnSp>
              <p:nvCxnSpPr>
                <p:cNvPr id="58" name="Rett linje 57">
                  <a:extLst>
                    <a:ext uri="{FF2B5EF4-FFF2-40B4-BE49-F238E27FC236}">
                      <a16:creationId xmlns:a16="http://schemas.microsoft.com/office/drawing/2014/main" id="{BFA1862D-D875-1C47-ADB0-C59F891176E2}"/>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1" name="Gruppe 40">
                <a:extLst>
                  <a:ext uri="{FF2B5EF4-FFF2-40B4-BE49-F238E27FC236}">
                    <a16:creationId xmlns:a16="http://schemas.microsoft.com/office/drawing/2014/main" id="{EA7BB717-6809-D547-AA9B-F277142A420B}"/>
                  </a:ext>
                </a:extLst>
              </p:cNvPr>
              <p:cNvGrpSpPr/>
              <p:nvPr userDrawn="1"/>
            </p:nvGrpSpPr>
            <p:grpSpPr>
              <a:xfrm>
                <a:off x="0" y="-744566"/>
                <a:ext cx="10156824" cy="206078"/>
                <a:chOff x="0" y="-930144"/>
                <a:chExt cx="10156824" cy="206078"/>
              </a:xfrm>
            </p:grpSpPr>
            <p:sp>
              <p:nvSpPr>
                <p:cNvPr id="55" name="Rektangel 54">
                  <a:extLst>
                    <a:ext uri="{FF2B5EF4-FFF2-40B4-BE49-F238E27FC236}">
                      <a16:creationId xmlns:a16="http://schemas.microsoft.com/office/drawing/2014/main" id="{467EB79D-36F4-F84E-9924-35D09D00959D}"/>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28,20 cm</a:t>
                  </a:r>
                </a:p>
              </p:txBody>
            </p:sp>
            <p:cxnSp>
              <p:nvCxnSpPr>
                <p:cNvPr id="56" name="Rett linje 55">
                  <a:extLst>
                    <a:ext uri="{FF2B5EF4-FFF2-40B4-BE49-F238E27FC236}">
                      <a16:creationId xmlns:a16="http://schemas.microsoft.com/office/drawing/2014/main" id="{6C1B5BBB-3139-754A-AD49-0346BEB15932}"/>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2" name="Gruppe 41">
                <a:extLst>
                  <a:ext uri="{FF2B5EF4-FFF2-40B4-BE49-F238E27FC236}">
                    <a16:creationId xmlns:a16="http://schemas.microsoft.com/office/drawing/2014/main" id="{8FFAE170-99D3-F045-A1C4-BA4BD3D0CD9D}"/>
                  </a:ext>
                </a:extLst>
              </p:cNvPr>
              <p:cNvGrpSpPr/>
              <p:nvPr userDrawn="1"/>
            </p:nvGrpSpPr>
            <p:grpSpPr>
              <a:xfrm>
                <a:off x="0" y="-867666"/>
                <a:ext cx="8128000" cy="206078"/>
                <a:chOff x="0" y="-1191934"/>
                <a:chExt cx="8128000" cy="206078"/>
              </a:xfrm>
            </p:grpSpPr>
            <p:sp>
              <p:nvSpPr>
                <p:cNvPr id="53" name="Rektangel 52">
                  <a:extLst>
                    <a:ext uri="{FF2B5EF4-FFF2-40B4-BE49-F238E27FC236}">
                      <a16:creationId xmlns:a16="http://schemas.microsoft.com/office/drawing/2014/main" id="{A9D1E7D5-6B55-DC42-B2C2-332DF4DDF25B}"/>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22,56 cm</a:t>
                  </a:r>
                </a:p>
              </p:txBody>
            </p:sp>
            <p:cxnSp>
              <p:nvCxnSpPr>
                <p:cNvPr id="54" name="Rett linje 53">
                  <a:extLst>
                    <a:ext uri="{FF2B5EF4-FFF2-40B4-BE49-F238E27FC236}">
                      <a16:creationId xmlns:a16="http://schemas.microsoft.com/office/drawing/2014/main" id="{ECB3C235-C569-854E-9A3D-21ECED99D1F4}"/>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3" name="Gruppe 42">
                <a:extLst>
                  <a:ext uri="{FF2B5EF4-FFF2-40B4-BE49-F238E27FC236}">
                    <a16:creationId xmlns:a16="http://schemas.microsoft.com/office/drawing/2014/main" id="{817A38E0-5F44-8D43-8BAB-F1F424BF91DC}"/>
                  </a:ext>
                </a:extLst>
              </p:cNvPr>
              <p:cNvGrpSpPr/>
              <p:nvPr userDrawn="1"/>
            </p:nvGrpSpPr>
            <p:grpSpPr>
              <a:xfrm>
                <a:off x="-800" y="-990766"/>
                <a:ext cx="6091200" cy="206078"/>
                <a:chOff x="0" y="-1453724"/>
                <a:chExt cx="6091200" cy="206078"/>
              </a:xfrm>
            </p:grpSpPr>
            <p:sp>
              <p:nvSpPr>
                <p:cNvPr id="51" name="Rektangel 50">
                  <a:extLst>
                    <a:ext uri="{FF2B5EF4-FFF2-40B4-BE49-F238E27FC236}">
                      <a16:creationId xmlns:a16="http://schemas.microsoft.com/office/drawing/2014/main" id="{1FCA8AC0-1D35-BB4F-A199-6BD5B0286FB0}"/>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52" name="Rett linje 51">
                  <a:extLst>
                    <a:ext uri="{FF2B5EF4-FFF2-40B4-BE49-F238E27FC236}">
                      <a16:creationId xmlns:a16="http://schemas.microsoft.com/office/drawing/2014/main" id="{8B36AC7D-FD6D-9444-86AA-1784CE54EDDF}"/>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4" name="Gruppe 43">
                <a:extLst>
                  <a:ext uri="{FF2B5EF4-FFF2-40B4-BE49-F238E27FC236}">
                    <a16:creationId xmlns:a16="http://schemas.microsoft.com/office/drawing/2014/main" id="{8B4D38FE-EAA9-1B41-A8FE-4B46CC8ABEB2}"/>
                  </a:ext>
                </a:extLst>
              </p:cNvPr>
              <p:cNvGrpSpPr/>
              <p:nvPr userDrawn="1"/>
            </p:nvGrpSpPr>
            <p:grpSpPr>
              <a:xfrm>
                <a:off x="0" y="-1113866"/>
                <a:ext cx="4060800" cy="206078"/>
                <a:chOff x="0" y="-1715514"/>
                <a:chExt cx="4060800" cy="206078"/>
              </a:xfrm>
            </p:grpSpPr>
            <p:sp>
              <p:nvSpPr>
                <p:cNvPr id="49" name="Rektangel 48">
                  <a:extLst>
                    <a:ext uri="{FF2B5EF4-FFF2-40B4-BE49-F238E27FC236}">
                      <a16:creationId xmlns:a16="http://schemas.microsoft.com/office/drawing/2014/main" id="{4633755C-59EE-FC48-811E-C061DE5BCE1B}"/>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50" name="Rett linje 49">
                  <a:extLst>
                    <a:ext uri="{FF2B5EF4-FFF2-40B4-BE49-F238E27FC236}">
                      <a16:creationId xmlns:a16="http://schemas.microsoft.com/office/drawing/2014/main" id="{E408B5AB-04E0-DE4E-BE23-5B7E51767AFC}"/>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5" name="Gruppe 44">
                <a:extLst>
                  <a:ext uri="{FF2B5EF4-FFF2-40B4-BE49-F238E27FC236}">
                    <a16:creationId xmlns:a16="http://schemas.microsoft.com/office/drawing/2014/main" id="{265E1474-0F20-EA4A-9C55-1D6A43B9C3AB}"/>
                  </a:ext>
                </a:extLst>
              </p:cNvPr>
              <p:cNvGrpSpPr/>
              <p:nvPr userDrawn="1"/>
            </p:nvGrpSpPr>
            <p:grpSpPr>
              <a:xfrm>
                <a:off x="0" y="-1229864"/>
                <a:ext cx="1015200" cy="206078"/>
                <a:chOff x="0" y="-1959289"/>
                <a:chExt cx="1015200" cy="206078"/>
              </a:xfrm>
            </p:grpSpPr>
            <p:sp>
              <p:nvSpPr>
                <p:cNvPr id="47" name="Rektangel 46">
                  <a:extLst>
                    <a:ext uri="{FF2B5EF4-FFF2-40B4-BE49-F238E27FC236}">
                      <a16:creationId xmlns:a16="http://schemas.microsoft.com/office/drawing/2014/main" id="{2B742B97-4D8E-2D42-887E-7804075E1AC3}"/>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 cm</a:t>
                  </a:r>
                </a:p>
              </p:txBody>
            </p:sp>
            <p:cxnSp>
              <p:nvCxnSpPr>
                <p:cNvPr id="48" name="Rett linje 47">
                  <a:extLst>
                    <a:ext uri="{FF2B5EF4-FFF2-40B4-BE49-F238E27FC236}">
                      <a16:creationId xmlns:a16="http://schemas.microsoft.com/office/drawing/2014/main" id="{F335B4E3-DD91-8A46-A3AD-731EE9FEE802}"/>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46" name="Rett linje 45">
                <a:extLst>
                  <a:ext uri="{FF2B5EF4-FFF2-40B4-BE49-F238E27FC236}">
                    <a16:creationId xmlns:a16="http://schemas.microsoft.com/office/drawing/2014/main" id="{3845BD3D-0864-D946-B9A7-8B2125DF7D05}"/>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3" name="Gruppe 12">
              <a:extLst>
                <a:ext uri="{FF2B5EF4-FFF2-40B4-BE49-F238E27FC236}">
                  <a16:creationId xmlns:a16="http://schemas.microsoft.com/office/drawing/2014/main" id="{307A8107-8B72-2346-A312-2D4FCAB3FF2E}"/>
                </a:ext>
              </a:extLst>
            </p:cNvPr>
            <p:cNvGrpSpPr/>
            <p:nvPr userDrawn="1"/>
          </p:nvGrpSpPr>
          <p:grpSpPr>
            <a:xfrm>
              <a:off x="-715963" y="-4004"/>
              <a:ext cx="590564" cy="6862004"/>
              <a:chOff x="-715963" y="-4004"/>
              <a:chExt cx="590564" cy="6862004"/>
            </a:xfrm>
          </p:grpSpPr>
          <p:sp>
            <p:nvSpPr>
              <p:cNvPr id="15" name="Rektangel 14">
                <a:extLst>
                  <a:ext uri="{FF2B5EF4-FFF2-40B4-BE49-F238E27FC236}">
                    <a16:creationId xmlns:a16="http://schemas.microsoft.com/office/drawing/2014/main" id="{F32FCDCD-3547-504B-8CFD-2E6049536DEC}"/>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2,13 cm</a:t>
                </a:r>
              </a:p>
            </p:txBody>
          </p:sp>
          <p:sp>
            <p:nvSpPr>
              <p:cNvPr id="16" name="Rektangel 15">
                <a:extLst>
                  <a:ext uri="{FF2B5EF4-FFF2-40B4-BE49-F238E27FC236}">
                    <a16:creationId xmlns:a16="http://schemas.microsoft.com/office/drawing/2014/main" id="{98120869-9D10-9F4F-B63B-41A7B31CC534}"/>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17" name="Rektangel 16">
                <a:extLst>
                  <a:ext uri="{FF2B5EF4-FFF2-40B4-BE49-F238E27FC236}">
                    <a16:creationId xmlns:a16="http://schemas.microsoft.com/office/drawing/2014/main" id="{C0496A06-35BD-7A42-9A91-63F77AFD80A4}"/>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18" name="Rektangel 17">
                <a:extLst>
                  <a:ext uri="{FF2B5EF4-FFF2-40B4-BE49-F238E27FC236}">
                    <a16:creationId xmlns:a16="http://schemas.microsoft.com/office/drawing/2014/main" id="{24F1957A-5A06-F94F-BB8D-DF9138E3FBD8}"/>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cxnSp>
            <p:nvCxnSpPr>
              <p:cNvPr id="19" name="Rett linje 18">
                <a:extLst>
                  <a:ext uri="{FF2B5EF4-FFF2-40B4-BE49-F238E27FC236}">
                    <a16:creationId xmlns:a16="http://schemas.microsoft.com/office/drawing/2014/main" id="{E9B5DCB3-1C16-E643-873E-3E8DE32ACCC0}"/>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Rett linje 19">
                <a:extLst>
                  <a:ext uri="{FF2B5EF4-FFF2-40B4-BE49-F238E27FC236}">
                    <a16:creationId xmlns:a16="http://schemas.microsoft.com/office/drawing/2014/main" id="{03BE5D87-60DD-FE47-ADC5-BFEEE1C0CB64}"/>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Rett linje 20">
                <a:extLst>
                  <a:ext uri="{FF2B5EF4-FFF2-40B4-BE49-F238E27FC236}">
                    <a16:creationId xmlns:a16="http://schemas.microsoft.com/office/drawing/2014/main" id="{A06EE499-D5C1-5249-99BF-5477AA5773D3}"/>
                  </a:ext>
                </a:extLst>
              </p:cNvPr>
              <p:cNvCxnSpPr>
                <a:cxnSpLocks/>
                <a:stCxn id="23"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Rett linje 21">
                <a:extLst>
                  <a:ext uri="{FF2B5EF4-FFF2-40B4-BE49-F238E27FC236}">
                    <a16:creationId xmlns:a16="http://schemas.microsoft.com/office/drawing/2014/main" id="{CEBE12AC-11FE-9449-8670-2AA33F86AFE2}"/>
                  </a:ext>
                </a:extLst>
              </p:cNvPr>
              <p:cNvCxnSpPr>
                <a:cxnSpLocks/>
                <a:stCxn id="23"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3" name="Rektangel 22">
                <a:extLst>
                  <a:ext uri="{FF2B5EF4-FFF2-40B4-BE49-F238E27FC236}">
                    <a16:creationId xmlns:a16="http://schemas.microsoft.com/office/drawing/2014/main" id="{D97BECD0-8B8E-CB48-9394-25A5B458EBC4}"/>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24" name="Rett linje 23">
                <a:extLst>
                  <a:ext uri="{FF2B5EF4-FFF2-40B4-BE49-F238E27FC236}">
                    <a16:creationId xmlns:a16="http://schemas.microsoft.com/office/drawing/2014/main" id="{1DD825C0-80B0-054E-B9BF-68F610AB8F61}"/>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25" name="Rektangel 24">
                <a:extLst>
                  <a:ext uri="{FF2B5EF4-FFF2-40B4-BE49-F238E27FC236}">
                    <a16:creationId xmlns:a16="http://schemas.microsoft.com/office/drawing/2014/main" id="{590E6BA3-9E31-9640-80C1-2FE00A0D278C}"/>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26" name="Rett linje 25">
                <a:extLst>
                  <a:ext uri="{FF2B5EF4-FFF2-40B4-BE49-F238E27FC236}">
                    <a16:creationId xmlns:a16="http://schemas.microsoft.com/office/drawing/2014/main" id="{80B8FD9F-0C46-BB40-A9D0-847CCC5F9686}"/>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7" name="Rett linje 26">
                <a:extLst>
                  <a:ext uri="{FF2B5EF4-FFF2-40B4-BE49-F238E27FC236}">
                    <a16:creationId xmlns:a16="http://schemas.microsoft.com/office/drawing/2014/main" id="{8D5F40B7-E123-E94A-8A10-C14A8FAB08BE}"/>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Rett linje 27">
                <a:extLst>
                  <a:ext uri="{FF2B5EF4-FFF2-40B4-BE49-F238E27FC236}">
                    <a16:creationId xmlns:a16="http://schemas.microsoft.com/office/drawing/2014/main" id="{BE300D95-934C-FA45-807A-B45726BE68E2}"/>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4" name="TekstSylinder 13">
              <a:extLst>
                <a:ext uri="{FF2B5EF4-FFF2-40B4-BE49-F238E27FC236}">
                  <a16:creationId xmlns:a16="http://schemas.microsoft.com/office/drawing/2014/main" id="{9000F2FD-6671-4B43-AB6C-9A5183C6C118}"/>
                </a:ext>
              </a:extLst>
            </p:cNvPr>
            <p:cNvSpPr txBox="1"/>
            <p:nvPr userDrawn="1"/>
          </p:nvSpPr>
          <p:spPr>
            <a:xfrm>
              <a:off x="0" y="-213030"/>
              <a:ext cx="688336" cy="206078"/>
            </a:xfrm>
            <a:prstGeom prst="rect">
              <a:avLst/>
            </a:prstGeom>
            <a:noFill/>
          </p:spPr>
          <p:txBody>
            <a:bodyPr wrap="none" lIns="0" tIns="0" rIns="0" bIns="0" rtlCol="0" anchor="ctr">
              <a:noAutofit/>
            </a:bodyPr>
            <a:lstStyle/>
            <a:p>
              <a:pPr algn="l"/>
              <a:r>
                <a:rPr lang="nb-NO" sz="800">
                  <a:solidFill>
                    <a:schemeClr val="tx1"/>
                  </a:solidFill>
                </a:rPr>
                <a:t>Oslo 2019</a:t>
              </a:r>
            </a:p>
          </p:txBody>
        </p:sp>
      </p:grpSp>
    </p:spTree>
    <p:extLst>
      <p:ext uri="{BB962C8B-B14F-4D97-AF65-F5344CB8AC3E}">
        <p14:creationId xmlns:p14="http://schemas.microsoft.com/office/powerpoint/2010/main" val="2671044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tellysbilde ">
    <p:bg>
      <p:bgPr>
        <a:solidFill>
          <a:schemeClr val="bg2"/>
        </a:solidFill>
        <a:effectLst/>
      </p:bgPr>
    </p:bg>
    <p:spTree>
      <p:nvGrpSpPr>
        <p:cNvPr id="1" name=""/>
        <p:cNvGrpSpPr/>
        <p:nvPr/>
      </p:nvGrpSpPr>
      <p:grpSpPr>
        <a:xfrm>
          <a:off x="0" y="0"/>
          <a:ext cx="0" cy="0"/>
          <a:chOff x="0" y="0"/>
          <a:chExt cx="0" cy="0"/>
        </a:xfrm>
      </p:grpSpPr>
      <p:sp>
        <p:nvSpPr>
          <p:cNvPr id="8" name="Plassholder for tekst 10">
            <a:extLst>
              <a:ext uri="{FF2B5EF4-FFF2-40B4-BE49-F238E27FC236}">
                <a16:creationId xmlns:a16="http://schemas.microsoft.com/office/drawing/2014/main" id="{86C772FF-C052-0C4B-8B32-A07216E1D990}"/>
              </a:ext>
            </a:extLst>
          </p:cNvPr>
          <p:cNvSpPr>
            <a:spLocks noGrp="1"/>
          </p:cNvSpPr>
          <p:nvPr>
            <p:ph type="body" sz="quarter" idx="19"/>
          </p:nvPr>
        </p:nvSpPr>
        <p:spPr>
          <a:xfrm>
            <a:off x="8121600" y="4060800"/>
            <a:ext cx="2030400" cy="2030400"/>
          </a:xfrm>
          <a:prstGeom prst="ellipse">
            <a:avLst/>
          </a:prstGeom>
          <a:solidFill>
            <a:schemeClr val="accent6"/>
          </a:solidFill>
        </p:spPr>
        <p:txBody>
          <a:bodyPr>
            <a:normAutofit/>
          </a:bodyPr>
          <a:lstStyle>
            <a:lvl1pPr marL="216000" indent="-216000">
              <a:buFont typeface="Arial" panose="020B0604020202020204" pitchFamily="34" charset="0"/>
              <a:buChar char="•"/>
              <a:defRPr sz="100">
                <a:solidFill>
                  <a:schemeClr val="tx2"/>
                </a:solidFill>
              </a:defRPr>
            </a:lvl1pPr>
          </a:lstStyle>
          <a:p>
            <a:pPr lvl="0"/>
            <a:r>
              <a:rPr lang="nb-NO"/>
              <a:t>Klikk for å redigere tekststiler i malen</a:t>
            </a:r>
          </a:p>
        </p:txBody>
      </p:sp>
      <p:sp>
        <p:nvSpPr>
          <p:cNvPr id="4" name="Date Placeholder 3">
            <a:extLst>
              <a:ext uri="{FF2B5EF4-FFF2-40B4-BE49-F238E27FC236}">
                <a16:creationId xmlns:a16="http://schemas.microsoft.com/office/drawing/2014/main" id="{753D9EED-5C9F-1D41-958F-38DA9D96F84C}"/>
              </a:ext>
            </a:extLst>
          </p:cNvPr>
          <p:cNvSpPr>
            <a:spLocks noGrp="1"/>
          </p:cNvSpPr>
          <p:nvPr>
            <p:ph type="dt" sz="half" idx="10"/>
          </p:nvPr>
        </p:nvSpPr>
        <p:spPr>
          <a:xfrm>
            <a:off x="720000" y="10736237"/>
            <a:ext cx="1315175" cy="365125"/>
          </a:xfrm>
        </p:spPr>
        <p:txBody>
          <a:bodyPr/>
          <a:lstStyle/>
          <a:p>
            <a:fld id="{402CE879-B090-2641-8BC3-AD9F1F5860E2}" type="datetime1">
              <a:rPr lang="nb-NO" smtClean="0"/>
              <a:t>15.01.2025</a:t>
            </a:fld>
            <a:endParaRPr lang="nb-NO"/>
          </a:p>
        </p:txBody>
      </p:sp>
      <p:sp>
        <p:nvSpPr>
          <p:cNvPr id="5" name="Footer Placeholder 4">
            <a:extLst>
              <a:ext uri="{FF2B5EF4-FFF2-40B4-BE49-F238E27FC236}">
                <a16:creationId xmlns:a16="http://schemas.microsoft.com/office/drawing/2014/main" id="{C2D4BB38-9DEC-8A4A-A28C-A72E74618775}"/>
              </a:ext>
            </a:extLst>
          </p:cNvPr>
          <p:cNvSpPr>
            <a:spLocks noGrp="1"/>
          </p:cNvSpPr>
          <p:nvPr>
            <p:ph type="ftr" sz="quarter" idx="11"/>
          </p:nvPr>
        </p:nvSpPr>
        <p:spPr>
          <a:xfrm>
            <a:off x="4064000" y="10736237"/>
            <a:ext cx="4064000" cy="365125"/>
          </a:xfrm>
        </p:spPr>
        <p:txBody>
          <a:bodyPr/>
          <a:lstStyle/>
          <a:p>
            <a:endParaRPr lang="nb-NO"/>
          </a:p>
        </p:txBody>
      </p:sp>
      <p:sp>
        <p:nvSpPr>
          <p:cNvPr id="6" name="Slide Number Placeholder 5">
            <a:extLst>
              <a:ext uri="{FF2B5EF4-FFF2-40B4-BE49-F238E27FC236}">
                <a16:creationId xmlns:a16="http://schemas.microsoft.com/office/drawing/2014/main" id="{ADF6218E-19D0-9045-BA8C-375EC7389868}"/>
              </a:ext>
            </a:extLst>
          </p:cNvPr>
          <p:cNvSpPr>
            <a:spLocks noGrp="1"/>
          </p:cNvSpPr>
          <p:nvPr>
            <p:ph type="sldNum" sz="quarter" idx="12"/>
          </p:nvPr>
        </p:nvSpPr>
        <p:spPr>
          <a:xfrm>
            <a:off x="-1" y="10736237"/>
            <a:ext cx="695325" cy="365125"/>
          </a:xfrm>
        </p:spPr>
        <p:txBody>
          <a:bodyPr/>
          <a:lstStyle/>
          <a:p>
            <a:fld id="{8ACEFDFC-287E-0A4D-81A7-6CC8C070690D}" type="slidenum">
              <a:rPr lang="nb-NO" smtClean="0"/>
              <a:t>‹#›</a:t>
            </a:fld>
            <a:endParaRPr lang="nb-NO"/>
          </a:p>
        </p:txBody>
      </p:sp>
      <p:sp>
        <p:nvSpPr>
          <p:cNvPr id="35" name="Tittel 34">
            <a:extLst>
              <a:ext uri="{FF2B5EF4-FFF2-40B4-BE49-F238E27FC236}">
                <a16:creationId xmlns:a16="http://schemas.microsoft.com/office/drawing/2014/main" id="{13593DB4-8276-BA48-85E6-903D48BB6195}"/>
              </a:ext>
            </a:extLst>
          </p:cNvPr>
          <p:cNvSpPr>
            <a:spLocks noGrp="1"/>
          </p:cNvSpPr>
          <p:nvPr>
            <p:ph type="ctrTitle" hasCustomPrompt="1"/>
          </p:nvPr>
        </p:nvSpPr>
        <p:spPr>
          <a:xfrm>
            <a:off x="-2" y="0"/>
            <a:ext cx="10164765" cy="6091200"/>
          </a:xfrm>
          <a:custGeom>
            <a:avLst/>
            <a:gdLst>
              <a:gd name="connsiteX0" fmla="*/ 0 w 10164765"/>
              <a:gd name="connsiteY0" fmla="*/ 0 h 6091200"/>
              <a:gd name="connsiteX1" fmla="*/ 7832037 w 10164765"/>
              <a:gd name="connsiteY1" fmla="*/ 0 h 6091200"/>
              <a:gd name="connsiteX2" fmla="*/ 8128001 w 10164765"/>
              <a:gd name="connsiteY2" fmla="*/ 0 h 6091200"/>
              <a:gd name="connsiteX3" fmla="*/ 10164765 w 10164765"/>
              <a:gd name="connsiteY3" fmla="*/ 0 h 6091200"/>
              <a:gd name="connsiteX4" fmla="*/ 10164765 w 10164765"/>
              <a:gd name="connsiteY4" fmla="*/ 4060824 h 6091200"/>
              <a:gd name="connsiteX5" fmla="*/ 8128001 w 10164765"/>
              <a:gd name="connsiteY5" fmla="*/ 4060824 h 6091200"/>
              <a:gd name="connsiteX6" fmla="*/ 8128001 w 10164765"/>
              <a:gd name="connsiteY6" fmla="*/ 6091200 h 6091200"/>
              <a:gd name="connsiteX7" fmla="*/ 0 w 10164765"/>
              <a:gd name="connsiteY7" fmla="*/ 6091200 h 6091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64765" h="6091200">
                <a:moveTo>
                  <a:pt x="0" y="0"/>
                </a:moveTo>
                <a:lnTo>
                  <a:pt x="7832037" y="0"/>
                </a:lnTo>
                <a:lnTo>
                  <a:pt x="8128001" y="0"/>
                </a:lnTo>
                <a:lnTo>
                  <a:pt x="10164765" y="0"/>
                </a:lnTo>
                <a:lnTo>
                  <a:pt x="10164765" y="4060824"/>
                </a:lnTo>
                <a:lnTo>
                  <a:pt x="8128001" y="4060824"/>
                </a:lnTo>
                <a:lnTo>
                  <a:pt x="8128001" y="6091200"/>
                </a:lnTo>
                <a:lnTo>
                  <a:pt x="0" y="6091200"/>
                </a:lnTo>
                <a:close/>
              </a:path>
            </a:pathLst>
          </a:custGeom>
          <a:solidFill>
            <a:schemeClr val="accent6"/>
          </a:solidFill>
        </p:spPr>
        <p:txBody>
          <a:bodyPr wrap="square" lIns="1015200" tIns="0" rIns="2030400" bIns="0" anchor="ctr" anchorCtr="0">
            <a:noAutofit/>
          </a:bodyPr>
          <a:lstStyle>
            <a:lvl1pPr algn="l">
              <a:lnSpc>
                <a:spcPct val="100000"/>
              </a:lnSpc>
              <a:defRPr sz="3600">
                <a:solidFill>
                  <a:schemeClr val="tx1"/>
                </a:solidFill>
              </a:defRPr>
            </a:lvl1pPr>
          </a:lstStyle>
          <a:p>
            <a:r>
              <a:rPr lang="en-US"/>
              <a:t>Click to edit Master title style</a:t>
            </a:r>
            <a:endParaRPr/>
          </a:p>
        </p:txBody>
      </p:sp>
      <p:sp>
        <p:nvSpPr>
          <p:cNvPr id="3" name="Subtitle 2">
            <a:extLst>
              <a:ext uri="{FF2B5EF4-FFF2-40B4-BE49-F238E27FC236}">
                <a16:creationId xmlns:a16="http://schemas.microsoft.com/office/drawing/2014/main" id="{EA89F96C-53AF-C948-A865-09F73F95ADEC}"/>
              </a:ext>
            </a:extLst>
          </p:cNvPr>
          <p:cNvSpPr>
            <a:spLocks noGrp="1"/>
          </p:cNvSpPr>
          <p:nvPr>
            <p:ph type="subTitle" idx="1" hasCustomPrompt="1"/>
          </p:nvPr>
        </p:nvSpPr>
        <p:spPr>
          <a:xfrm>
            <a:off x="1019175" y="4060824"/>
            <a:ext cx="5076825" cy="2032001"/>
          </a:xfrm>
        </p:spPr>
        <p:txBody>
          <a:bodyPr lIns="0" tIns="180000" rIns="0" bIns="180000" anchor="ctr" anchorCtr="0">
            <a:normAutofit/>
          </a:bodyPr>
          <a:lstStyle>
            <a:lvl1pPr marL="0" indent="0" algn="l">
              <a:lnSpc>
                <a:spcPct val="100000"/>
              </a:lnSpc>
              <a:spcBef>
                <a:spcPts val="0"/>
              </a:spcBef>
              <a:spcAft>
                <a:spcPts val="200"/>
              </a:spcAft>
              <a:buNone/>
              <a:tabLst>
                <a:tab pos="1331913" algn="l"/>
              </a:tabLst>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9" name="TekstSylinder 8">
            <a:extLst>
              <a:ext uri="{FF2B5EF4-FFF2-40B4-BE49-F238E27FC236}">
                <a16:creationId xmlns:a16="http://schemas.microsoft.com/office/drawing/2014/main" id="{A301E017-7600-CA46-92E0-AFE66AACCA2B}"/>
              </a:ext>
            </a:extLst>
          </p:cNvPr>
          <p:cNvSpPr txBox="1"/>
          <p:nvPr userDrawn="1"/>
        </p:nvSpPr>
        <p:spPr>
          <a:xfrm>
            <a:off x="695321" y="-213030"/>
            <a:ext cx="3368679" cy="206078"/>
          </a:xfrm>
          <a:prstGeom prst="rect">
            <a:avLst/>
          </a:prstGeom>
          <a:noFill/>
        </p:spPr>
        <p:txBody>
          <a:bodyPr wrap="none" lIns="0" tIns="0" rIns="0" bIns="0" rtlCol="0" anchor="ctr">
            <a:noAutofit/>
          </a:bodyPr>
          <a:lstStyle/>
          <a:p>
            <a:pPr algn="l"/>
            <a:r>
              <a:rPr lang="nb-NO" sz="800">
                <a:solidFill>
                  <a:schemeClr val="tx1"/>
                </a:solidFill>
              </a:rPr>
              <a:t>Tittellysbilde blå 2</a:t>
            </a:r>
          </a:p>
        </p:txBody>
      </p:sp>
      <p:grpSp>
        <p:nvGrpSpPr>
          <p:cNvPr id="10" name="Gruppe 9">
            <a:extLst>
              <a:ext uri="{FF2B5EF4-FFF2-40B4-BE49-F238E27FC236}">
                <a16:creationId xmlns:a16="http://schemas.microsoft.com/office/drawing/2014/main" id="{A2CEFB0E-6E2E-E543-BC09-F383E69BD8F9}"/>
              </a:ext>
            </a:extLst>
          </p:cNvPr>
          <p:cNvGrpSpPr/>
          <p:nvPr userDrawn="1"/>
        </p:nvGrpSpPr>
        <p:grpSpPr>
          <a:xfrm>
            <a:off x="-715963" y="-1306644"/>
            <a:ext cx="12909163" cy="8164644"/>
            <a:chOff x="-715963" y="-1306644"/>
            <a:chExt cx="12909163" cy="8164644"/>
          </a:xfrm>
        </p:grpSpPr>
        <p:grpSp>
          <p:nvGrpSpPr>
            <p:cNvPr id="11" name="Gruppe 10">
              <a:extLst>
                <a:ext uri="{FF2B5EF4-FFF2-40B4-BE49-F238E27FC236}">
                  <a16:creationId xmlns:a16="http://schemas.microsoft.com/office/drawing/2014/main" id="{25773BD9-6C2A-2E45-974B-021C79B8A0F6}"/>
                </a:ext>
              </a:extLst>
            </p:cNvPr>
            <p:cNvGrpSpPr/>
            <p:nvPr userDrawn="1"/>
          </p:nvGrpSpPr>
          <p:grpSpPr>
            <a:xfrm>
              <a:off x="-800" y="-1306644"/>
              <a:ext cx="12194000" cy="1075340"/>
              <a:chOff x="-800" y="-1229864"/>
              <a:chExt cx="12194000" cy="1075340"/>
            </a:xfrm>
          </p:grpSpPr>
          <p:grpSp>
            <p:nvGrpSpPr>
              <p:cNvPr id="28" name="Gruppe 27">
                <a:extLst>
                  <a:ext uri="{FF2B5EF4-FFF2-40B4-BE49-F238E27FC236}">
                    <a16:creationId xmlns:a16="http://schemas.microsoft.com/office/drawing/2014/main" id="{CE1E3804-3FB4-B048-A83B-BD3930892E37}"/>
                  </a:ext>
                </a:extLst>
              </p:cNvPr>
              <p:cNvGrpSpPr/>
              <p:nvPr/>
            </p:nvGrpSpPr>
            <p:grpSpPr>
              <a:xfrm>
                <a:off x="0" y="-320124"/>
                <a:ext cx="12192000" cy="165600"/>
                <a:chOff x="0" y="-413084"/>
                <a:chExt cx="12192000" cy="206078"/>
              </a:xfrm>
              <a:solidFill>
                <a:schemeClr val="bg1"/>
              </a:solidFill>
            </p:grpSpPr>
            <p:sp>
              <p:nvSpPr>
                <p:cNvPr id="57" name="Rektangel 56">
                  <a:extLst>
                    <a:ext uri="{FF2B5EF4-FFF2-40B4-BE49-F238E27FC236}">
                      <a16:creationId xmlns:a16="http://schemas.microsoft.com/office/drawing/2014/main" id="{2DD1FCA6-63FF-D74F-8775-0893249E07DF}"/>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58" name="Rektangel 57">
                  <a:extLst>
                    <a:ext uri="{FF2B5EF4-FFF2-40B4-BE49-F238E27FC236}">
                      <a16:creationId xmlns:a16="http://schemas.microsoft.com/office/drawing/2014/main" id="{C51286A6-4A53-C144-B97B-7421D8D5F11C}"/>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59" name="Rektangel 58">
                  <a:extLst>
                    <a:ext uri="{FF2B5EF4-FFF2-40B4-BE49-F238E27FC236}">
                      <a16:creationId xmlns:a16="http://schemas.microsoft.com/office/drawing/2014/main" id="{6C69A02B-063E-ED44-BDE5-424A23AF1FC5}"/>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60" name="Rektangel 59">
                  <a:extLst>
                    <a:ext uri="{FF2B5EF4-FFF2-40B4-BE49-F238E27FC236}">
                      <a16:creationId xmlns:a16="http://schemas.microsoft.com/office/drawing/2014/main" id="{83626417-CDF0-3D45-AD9E-DFECCB7DF8A5}"/>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61" name="Rektangel 60">
                  <a:extLst>
                    <a:ext uri="{FF2B5EF4-FFF2-40B4-BE49-F238E27FC236}">
                      <a16:creationId xmlns:a16="http://schemas.microsoft.com/office/drawing/2014/main" id="{911B6A58-11E5-D84E-ACC8-EC16AE1CDD00}"/>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sp>
              <p:nvSpPr>
                <p:cNvPr id="62" name="Rektangel 61">
                  <a:extLst>
                    <a:ext uri="{FF2B5EF4-FFF2-40B4-BE49-F238E27FC236}">
                      <a16:creationId xmlns:a16="http://schemas.microsoft.com/office/drawing/2014/main" id="{C8973C97-9370-2242-98E5-45E434DB7BDE}"/>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5,64 cm</a:t>
                  </a:r>
                </a:p>
              </p:txBody>
            </p:sp>
          </p:grpSp>
          <p:cxnSp>
            <p:nvCxnSpPr>
              <p:cNvPr id="29" name="Rett linje 28">
                <a:extLst>
                  <a:ext uri="{FF2B5EF4-FFF2-40B4-BE49-F238E27FC236}">
                    <a16:creationId xmlns:a16="http://schemas.microsoft.com/office/drawing/2014/main" id="{96AB93ED-0FBE-AB48-9789-5ADF0BB61973}"/>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Rett linje 29">
                <a:extLst>
                  <a:ext uri="{FF2B5EF4-FFF2-40B4-BE49-F238E27FC236}">
                    <a16:creationId xmlns:a16="http://schemas.microsoft.com/office/drawing/2014/main" id="{5AB27E8C-8EEA-684B-A660-B8760E0FFB11}"/>
                  </a:ext>
                </a:extLst>
              </p:cNvPr>
              <p:cNvCxnSpPr>
                <a:cxnSpLocks/>
                <a:stCxn id="47"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Rett linje 30">
                <a:extLst>
                  <a:ext uri="{FF2B5EF4-FFF2-40B4-BE49-F238E27FC236}">
                    <a16:creationId xmlns:a16="http://schemas.microsoft.com/office/drawing/2014/main" id="{4D71D931-EF21-9C49-892F-B1B52A09E1F0}"/>
                  </a:ext>
                </a:extLst>
              </p:cNvPr>
              <p:cNvCxnSpPr>
                <a:cxnSpLocks/>
                <a:stCxn id="49"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Rett linje 31">
                <a:extLst>
                  <a:ext uri="{FF2B5EF4-FFF2-40B4-BE49-F238E27FC236}">
                    <a16:creationId xmlns:a16="http://schemas.microsoft.com/office/drawing/2014/main" id="{A99BAA48-C174-C544-9DA8-230A3B74C46F}"/>
                  </a:ext>
                </a:extLst>
              </p:cNvPr>
              <p:cNvCxnSpPr>
                <a:cxnSpLocks/>
                <a:stCxn id="45"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Rett linje 32">
                <a:extLst>
                  <a:ext uri="{FF2B5EF4-FFF2-40B4-BE49-F238E27FC236}">
                    <a16:creationId xmlns:a16="http://schemas.microsoft.com/office/drawing/2014/main" id="{E5B7B5DF-40F4-2144-A96E-54C9ECCCE7AD}"/>
                  </a:ext>
                </a:extLst>
              </p:cNvPr>
              <p:cNvCxnSpPr>
                <a:cxnSpLocks/>
                <a:stCxn id="51"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Rett linje 33">
                <a:extLst>
                  <a:ext uri="{FF2B5EF4-FFF2-40B4-BE49-F238E27FC236}">
                    <a16:creationId xmlns:a16="http://schemas.microsoft.com/office/drawing/2014/main" id="{E280C9BE-B73B-D749-99AF-3C90CFCE71D2}"/>
                  </a:ext>
                </a:extLst>
              </p:cNvPr>
              <p:cNvCxnSpPr>
                <a:cxnSpLocks/>
                <a:stCxn id="55"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Rett linje 36">
                <a:extLst>
                  <a:ext uri="{FF2B5EF4-FFF2-40B4-BE49-F238E27FC236}">
                    <a16:creationId xmlns:a16="http://schemas.microsoft.com/office/drawing/2014/main" id="{4EF346E5-FC21-CE43-9AE3-016F4F44336E}"/>
                  </a:ext>
                </a:extLst>
              </p:cNvPr>
              <p:cNvCxnSpPr>
                <a:cxnSpLocks/>
                <a:stCxn id="53"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Gruppe 37">
                <a:extLst>
                  <a:ext uri="{FF2B5EF4-FFF2-40B4-BE49-F238E27FC236}">
                    <a16:creationId xmlns:a16="http://schemas.microsoft.com/office/drawing/2014/main" id="{6276475C-D8D5-9E4D-A2E4-CA3DC1A814AC}"/>
                  </a:ext>
                </a:extLst>
              </p:cNvPr>
              <p:cNvGrpSpPr/>
              <p:nvPr userDrawn="1"/>
            </p:nvGrpSpPr>
            <p:grpSpPr>
              <a:xfrm>
                <a:off x="0" y="-621464"/>
                <a:ext cx="12192000" cy="206078"/>
                <a:chOff x="0" y="-674874"/>
                <a:chExt cx="12192000" cy="206078"/>
              </a:xfrm>
            </p:grpSpPr>
            <p:sp>
              <p:nvSpPr>
                <p:cNvPr id="55" name="Rektangel 54">
                  <a:extLst>
                    <a:ext uri="{FF2B5EF4-FFF2-40B4-BE49-F238E27FC236}">
                      <a16:creationId xmlns:a16="http://schemas.microsoft.com/office/drawing/2014/main" id="{7E8EEA4C-0FD9-594C-9B75-1346201C58DB}"/>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33,87 cm</a:t>
                  </a:r>
                </a:p>
              </p:txBody>
            </p:sp>
            <p:cxnSp>
              <p:nvCxnSpPr>
                <p:cNvPr id="56" name="Rett linje 55">
                  <a:extLst>
                    <a:ext uri="{FF2B5EF4-FFF2-40B4-BE49-F238E27FC236}">
                      <a16:creationId xmlns:a16="http://schemas.microsoft.com/office/drawing/2014/main" id="{BF66CA8E-1BAC-E949-A7E3-173F81960256}"/>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9" name="Gruppe 38">
                <a:extLst>
                  <a:ext uri="{FF2B5EF4-FFF2-40B4-BE49-F238E27FC236}">
                    <a16:creationId xmlns:a16="http://schemas.microsoft.com/office/drawing/2014/main" id="{D71E4EB9-B7E6-2C42-92FA-53442C24B4E1}"/>
                  </a:ext>
                </a:extLst>
              </p:cNvPr>
              <p:cNvGrpSpPr/>
              <p:nvPr userDrawn="1"/>
            </p:nvGrpSpPr>
            <p:grpSpPr>
              <a:xfrm>
                <a:off x="0" y="-744566"/>
                <a:ext cx="10156824" cy="206078"/>
                <a:chOff x="0" y="-930144"/>
                <a:chExt cx="10156824" cy="206078"/>
              </a:xfrm>
            </p:grpSpPr>
            <p:sp>
              <p:nvSpPr>
                <p:cNvPr id="53" name="Rektangel 52">
                  <a:extLst>
                    <a:ext uri="{FF2B5EF4-FFF2-40B4-BE49-F238E27FC236}">
                      <a16:creationId xmlns:a16="http://schemas.microsoft.com/office/drawing/2014/main" id="{C5F7686B-27B5-BE40-B329-00C01FBCD02E}"/>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28,20 cm</a:t>
                  </a:r>
                </a:p>
              </p:txBody>
            </p:sp>
            <p:cxnSp>
              <p:nvCxnSpPr>
                <p:cNvPr id="54" name="Rett linje 53">
                  <a:extLst>
                    <a:ext uri="{FF2B5EF4-FFF2-40B4-BE49-F238E27FC236}">
                      <a16:creationId xmlns:a16="http://schemas.microsoft.com/office/drawing/2014/main" id="{9A68E00D-6901-4240-B8E5-1AA9F3DEA441}"/>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0" name="Gruppe 39">
                <a:extLst>
                  <a:ext uri="{FF2B5EF4-FFF2-40B4-BE49-F238E27FC236}">
                    <a16:creationId xmlns:a16="http://schemas.microsoft.com/office/drawing/2014/main" id="{71D7352F-67A4-4049-990F-0382FC7DC49F}"/>
                  </a:ext>
                </a:extLst>
              </p:cNvPr>
              <p:cNvGrpSpPr/>
              <p:nvPr userDrawn="1"/>
            </p:nvGrpSpPr>
            <p:grpSpPr>
              <a:xfrm>
                <a:off x="0" y="-867666"/>
                <a:ext cx="8128000" cy="206078"/>
                <a:chOff x="0" y="-1191934"/>
                <a:chExt cx="8128000" cy="206078"/>
              </a:xfrm>
            </p:grpSpPr>
            <p:sp>
              <p:nvSpPr>
                <p:cNvPr id="51" name="Rektangel 50">
                  <a:extLst>
                    <a:ext uri="{FF2B5EF4-FFF2-40B4-BE49-F238E27FC236}">
                      <a16:creationId xmlns:a16="http://schemas.microsoft.com/office/drawing/2014/main" id="{381DE301-98B9-644B-8D3D-17CC7FA7BDA3}"/>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22,56 cm</a:t>
                  </a:r>
                </a:p>
              </p:txBody>
            </p:sp>
            <p:cxnSp>
              <p:nvCxnSpPr>
                <p:cNvPr id="52" name="Rett linje 51">
                  <a:extLst>
                    <a:ext uri="{FF2B5EF4-FFF2-40B4-BE49-F238E27FC236}">
                      <a16:creationId xmlns:a16="http://schemas.microsoft.com/office/drawing/2014/main" id="{7480F39F-7C7E-3A4E-8287-A036857FB1FA}"/>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1" name="Gruppe 40">
                <a:extLst>
                  <a:ext uri="{FF2B5EF4-FFF2-40B4-BE49-F238E27FC236}">
                    <a16:creationId xmlns:a16="http://schemas.microsoft.com/office/drawing/2014/main" id="{38DB9731-B50F-5544-B812-A6BC265BD77D}"/>
                  </a:ext>
                </a:extLst>
              </p:cNvPr>
              <p:cNvGrpSpPr/>
              <p:nvPr userDrawn="1"/>
            </p:nvGrpSpPr>
            <p:grpSpPr>
              <a:xfrm>
                <a:off x="-800" y="-990766"/>
                <a:ext cx="6091200" cy="206078"/>
                <a:chOff x="0" y="-1453724"/>
                <a:chExt cx="6091200" cy="206078"/>
              </a:xfrm>
            </p:grpSpPr>
            <p:sp>
              <p:nvSpPr>
                <p:cNvPr id="49" name="Rektangel 48">
                  <a:extLst>
                    <a:ext uri="{FF2B5EF4-FFF2-40B4-BE49-F238E27FC236}">
                      <a16:creationId xmlns:a16="http://schemas.microsoft.com/office/drawing/2014/main" id="{819C4AB6-0EC3-DE4F-9E18-DF8A52339E90}"/>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50" name="Rett linje 49">
                  <a:extLst>
                    <a:ext uri="{FF2B5EF4-FFF2-40B4-BE49-F238E27FC236}">
                      <a16:creationId xmlns:a16="http://schemas.microsoft.com/office/drawing/2014/main" id="{FAF932E7-9631-FB48-B48D-769CF895031A}"/>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2" name="Gruppe 41">
                <a:extLst>
                  <a:ext uri="{FF2B5EF4-FFF2-40B4-BE49-F238E27FC236}">
                    <a16:creationId xmlns:a16="http://schemas.microsoft.com/office/drawing/2014/main" id="{9CC4BE46-793A-0949-9E5E-5F57255DE9CF}"/>
                  </a:ext>
                </a:extLst>
              </p:cNvPr>
              <p:cNvGrpSpPr/>
              <p:nvPr userDrawn="1"/>
            </p:nvGrpSpPr>
            <p:grpSpPr>
              <a:xfrm>
                <a:off x="0" y="-1113866"/>
                <a:ext cx="4060800" cy="206078"/>
                <a:chOff x="0" y="-1715514"/>
                <a:chExt cx="4060800" cy="206078"/>
              </a:xfrm>
            </p:grpSpPr>
            <p:sp>
              <p:nvSpPr>
                <p:cNvPr id="47" name="Rektangel 46">
                  <a:extLst>
                    <a:ext uri="{FF2B5EF4-FFF2-40B4-BE49-F238E27FC236}">
                      <a16:creationId xmlns:a16="http://schemas.microsoft.com/office/drawing/2014/main" id="{98110600-5784-7F43-8FB1-692FE513BCA1}"/>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48" name="Rett linje 47">
                  <a:extLst>
                    <a:ext uri="{FF2B5EF4-FFF2-40B4-BE49-F238E27FC236}">
                      <a16:creationId xmlns:a16="http://schemas.microsoft.com/office/drawing/2014/main" id="{74D71D80-358C-8847-B0E9-593F373F1FA7}"/>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43" name="Gruppe 42">
                <a:extLst>
                  <a:ext uri="{FF2B5EF4-FFF2-40B4-BE49-F238E27FC236}">
                    <a16:creationId xmlns:a16="http://schemas.microsoft.com/office/drawing/2014/main" id="{A519ED48-547D-BD45-BD12-B83B84F405FC}"/>
                  </a:ext>
                </a:extLst>
              </p:cNvPr>
              <p:cNvGrpSpPr/>
              <p:nvPr userDrawn="1"/>
            </p:nvGrpSpPr>
            <p:grpSpPr>
              <a:xfrm>
                <a:off x="0" y="-1229864"/>
                <a:ext cx="1015200" cy="206078"/>
                <a:chOff x="0" y="-1959289"/>
                <a:chExt cx="1015200" cy="206078"/>
              </a:xfrm>
            </p:grpSpPr>
            <p:sp>
              <p:nvSpPr>
                <p:cNvPr id="45" name="Rektangel 44">
                  <a:extLst>
                    <a:ext uri="{FF2B5EF4-FFF2-40B4-BE49-F238E27FC236}">
                      <a16:creationId xmlns:a16="http://schemas.microsoft.com/office/drawing/2014/main" id="{0D553266-15E1-BA4D-B0C9-C6DEDB1BB5AF}"/>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2,82 cm</a:t>
                  </a:r>
                </a:p>
              </p:txBody>
            </p:sp>
            <p:cxnSp>
              <p:nvCxnSpPr>
                <p:cNvPr id="46" name="Rett linje 45">
                  <a:extLst>
                    <a:ext uri="{FF2B5EF4-FFF2-40B4-BE49-F238E27FC236}">
                      <a16:creationId xmlns:a16="http://schemas.microsoft.com/office/drawing/2014/main" id="{BB328E21-8E98-874B-8FA1-B13055BD5CD3}"/>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44" name="Rett linje 43">
                <a:extLst>
                  <a:ext uri="{FF2B5EF4-FFF2-40B4-BE49-F238E27FC236}">
                    <a16:creationId xmlns:a16="http://schemas.microsoft.com/office/drawing/2014/main" id="{C2254678-6CC1-8842-B1EA-AD4375B525A9}"/>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2" name="Gruppe 11">
              <a:extLst>
                <a:ext uri="{FF2B5EF4-FFF2-40B4-BE49-F238E27FC236}">
                  <a16:creationId xmlns:a16="http://schemas.microsoft.com/office/drawing/2014/main" id="{3405E8BE-58E7-F840-AEB4-9A58944BA448}"/>
                </a:ext>
              </a:extLst>
            </p:cNvPr>
            <p:cNvGrpSpPr/>
            <p:nvPr userDrawn="1"/>
          </p:nvGrpSpPr>
          <p:grpSpPr>
            <a:xfrm>
              <a:off x="-715963" y="-4004"/>
              <a:ext cx="590564" cy="6862004"/>
              <a:chOff x="-715963" y="-4004"/>
              <a:chExt cx="590564" cy="6862004"/>
            </a:xfrm>
          </p:grpSpPr>
          <p:sp>
            <p:nvSpPr>
              <p:cNvPr id="14" name="Rektangel 13">
                <a:extLst>
                  <a:ext uri="{FF2B5EF4-FFF2-40B4-BE49-F238E27FC236}">
                    <a16:creationId xmlns:a16="http://schemas.microsoft.com/office/drawing/2014/main" id="{E24FCE0A-347D-AC49-8F20-FA63B68732E1}"/>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2,13 cm</a:t>
                </a:r>
              </a:p>
            </p:txBody>
          </p:sp>
          <p:sp>
            <p:nvSpPr>
              <p:cNvPr id="15" name="Rektangel 14">
                <a:extLst>
                  <a:ext uri="{FF2B5EF4-FFF2-40B4-BE49-F238E27FC236}">
                    <a16:creationId xmlns:a16="http://schemas.microsoft.com/office/drawing/2014/main" id="{2F220C5E-10FD-9940-BE9D-E16B6DC8BDFD}"/>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16" name="Rektangel 15">
                <a:extLst>
                  <a:ext uri="{FF2B5EF4-FFF2-40B4-BE49-F238E27FC236}">
                    <a16:creationId xmlns:a16="http://schemas.microsoft.com/office/drawing/2014/main" id="{7D16F1D6-C980-1049-9336-9A91B2AAE2B6}"/>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sp>
            <p:nvSpPr>
              <p:cNvPr id="17" name="Rektangel 16">
                <a:extLst>
                  <a:ext uri="{FF2B5EF4-FFF2-40B4-BE49-F238E27FC236}">
                    <a16:creationId xmlns:a16="http://schemas.microsoft.com/office/drawing/2014/main" id="{2698120B-A4D7-1B44-88F0-DD387E118BC1}"/>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rPr>
                  <a:t>5,64 cm</a:t>
                </a:r>
              </a:p>
            </p:txBody>
          </p:sp>
          <p:cxnSp>
            <p:nvCxnSpPr>
              <p:cNvPr id="18" name="Rett linje 17">
                <a:extLst>
                  <a:ext uri="{FF2B5EF4-FFF2-40B4-BE49-F238E27FC236}">
                    <a16:creationId xmlns:a16="http://schemas.microsoft.com/office/drawing/2014/main" id="{FCCAB6FB-CE03-4349-A7D8-D89B2EB35DB4}"/>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Rett linje 18">
                <a:extLst>
                  <a:ext uri="{FF2B5EF4-FFF2-40B4-BE49-F238E27FC236}">
                    <a16:creationId xmlns:a16="http://schemas.microsoft.com/office/drawing/2014/main" id="{547DB187-8151-3A4C-A344-EE86FDB1C176}"/>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Rett linje 19">
                <a:extLst>
                  <a:ext uri="{FF2B5EF4-FFF2-40B4-BE49-F238E27FC236}">
                    <a16:creationId xmlns:a16="http://schemas.microsoft.com/office/drawing/2014/main" id="{5FC04980-CFB7-F94F-ABFC-97DEA76615A8}"/>
                  </a:ext>
                </a:extLst>
              </p:cNvPr>
              <p:cNvCxnSpPr>
                <a:cxnSpLocks/>
                <a:stCxn id="22"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Rett linje 20">
                <a:extLst>
                  <a:ext uri="{FF2B5EF4-FFF2-40B4-BE49-F238E27FC236}">
                    <a16:creationId xmlns:a16="http://schemas.microsoft.com/office/drawing/2014/main" id="{D1EBDDF6-5D28-E740-9468-AEFF2C0B38C8}"/>
                  </a:ext>
                </a:extLst>
              </p:cNvPr>
              <p:cNvCxnSpPr>
                <a:cxnSpLocks/>
                <a:stCxn id="22"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2" name="Rektangel 21">
                <a:extLst>
                  <a:ext uri="{FF2B5EF4-FFF2-40B4-BE49-F238E27FC236}">
                    <a16:creationId xmlns:a16="http://schemas.microsoft.com/office/drawing/2014/main" id="{3108A28A-8B03-4B4B-AED5-25C8F0B19A8E}"/>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16,92 cm</a:t>
                </a:r>
              </a:p>
            </p:txBody>
          </p:sp>
          <p:cxnSp>
            <p:nvCxnSpPr>
              <p:cNvPr id="23" name="Rett linje 22">
                <a:extLst>
                  <a:ext uri="{FF2B5EF4-FFF2-40B4-BE49-F238E27FC236}">
                    <a16:creationId xmlns:a16="http://schemas.microsoft.com/office/drawing/2014/main" id="{9EE85A3A-C811-B446-960C-CD4E7BF5F929}"/>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24" name="Rektangel 23">
                <a:extLst>
                  <a:ext uri="{FF2B5EF4-FFF2-40B4-BE49-F238E27FC236}">
                    <a16:creationId xmlns:a16="http://schemas.microsoft.com/office/drawing/2014/main" id="{D6200BCF-D719-1C47-A25F-61C92A75946F}"/>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rPr>
                  <a:t>11,28 cm</a:t>
                </a:r>
              </a:p>
            </p:txBody>
          </p:sp>
          <p:cxnSp>
            <p:nvCxnSpPr>
              <p:cNvPr id="25" name="Rett linje 24">
                <a:extLst>
                  <a:ext uri="{FF2B5EF4-FFF2-40B4-BE49-F238E27FC236}">
                    <a16:creationId xmlns:a16="http://schemas.microsoft.com/office/drawing/2014/main" id="{A79962BC-9B09-5E44-9541-31DFDF625EEA}"/>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6" name="Rett linje 25">
                <a:extLst>
                  <a:ext uri="{FF2B5EF4-FFF2-40B4-BE49-F238E27FC236}">
                    <a16:creationId xmlns:a16="http://schemas.microsoft.com/office/drawing/2014/main" id="{25DB8EF8-C74F-B040-AEC6-C512AD846CDF}"/>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Rett linje 26">
                <a:extLst>
                  <a:ext uri="{FF2B5EF4-FFF2-40B4-BE49-F238E27FC236}">
                    <a16:creationId xmlns:a16="http://schemas.microsoft.com/office/drawing/2014/main" id="{3FF8B9DD-9221-E949-AEDD-F9A74EABB77D}"/>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3" name="TekstSylinder 12">
              <a:extLst>
                <a:ext uri="{FF2B5EF4-FFF2-40B4-BE49-F238E27FC236}">
                  <a16:creationId xmlns:a16="http://schemas.microsoft.com/office/drawing/2014/main" id="{81039E17-039C-B545-AB44-BB92A2233FF0}"/>
                </a:ext>
              </a:extLst>
            </p:cNvPr>
            <p:cNvSpPr txBox="1"/>
            <p:nvPr userDrawn="1"/>
          </p:nvSpPr>
          <p:spPr>
            <a:xfrm>
              <a:off x="0" y="-213030"/>
              <a:ext cx="688336" cy="206078"/>
            </a:xfrm>
            <a:prstGeom prst="rect">
              <a:avLst/>
            </a:prstGeom>
            <a:noFill/>
          </p:spPr>
          <p:txBody>
            <a:bodyPr wrap="none" lIns="0" tIns="0" rIns="0" bIns="0" rtlCol="0" anchor="ctr">
              <a:noAutofit/>
            </a:bodyPr>
            <a:lstStyle/>
            <a:p>
              <a:pPr algn="l"/>
              <a:r>
                <a:rPr lang="nb-NO" sz="800">
                  <a:solidFill>
                    <a:schemeClr val="tx1"/>
                  </a:solidFill>
                </a:rPr>
                <a:t>Oslo 2019</a:t>
              </a:r>
            </a:p>
          </p:txBody>
        </p:sp>
      </p:grpSp>
      <p:sp>
        <p:nvSpPr>
          <p:cNvPr id="84" name="Plassholder for tekst 10">
            <a:extLst>
              <a:ext uri="{FF2B5EF4-FFF2-40B4-BE49-F238E27FC236}">
                <a16:creationId xmlns:a16="http://schemas.microsoft.com/office/drawing/2014/main" id="{0D8F09A7-65FB-3F40-97E2-2CB9486DB088}"/>
              </a:ext>
            </a:extLst>
          </p:cNvPr>
          <p:cNvSpPr>
            <a:spLocks noGrp="1" noChangeAspect="1"/>
          </p:cNvSpPr>
          <p:nvPr>
            <p:ph type="body" sz="quarter" idx="20"/>
          </p:nvPr>
        </p:nvSpPr>
        <p:spPr>
          <a:xfrm>
            <a:off x="8596800" y="4536000"/>
            <a:ext cx="1080000" cy="1080000"/>
          </a:xfrm>
          <a:prstGeom prst="ellipse">
            <a:avLst/>
          </a:prstGeom>
          <a:blipFill>
            <a:blip r:embed="rId2"/>
            <a:stretch>
              <a:fillRect/>
            </a:stretch>
          </a:blipFill>
        </p:spPr>
        <p:txBody>
          <a:bodyPr>
            <a:normAutofit/>
          </a:bodyPr>
          <a:lstStyle>
            <a:lvl1pPr marL="216000" indent="-216000">
              <a:buFont typeface="Arial" panose="020B0604020202020204" pitchFamily="34" charset="0"/>
              <a:buChar char="•"/>
              <a:defRPr sz="100">
                <a:solidFill>
                  <a:schemeClr val="accent5"/>
                </a:solidFill>
              </a:defRPr>
            </a:lvl1pPr>
          </a:lstStyle>
          <a:p>
            <a:pPr lvl="0"/>
            <a:r>
              <a:rPr lang="nb-NO"/>
              <a:t>Klikk for å redigere tekststiler i malen</a:t>
            </a:r>
          </a:p>
        </p:txBody>
      </p:sp>
    </p:spTree>
    <p:extLst>
      <p:ext uri="{BB962C8B-B14F-4D97-AF65-F5344CB8AC3E}">
        <p14:creationId xmlns:p14="http://schemas.microsoft.com/office/powerpoint/2010/main" val="142237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Deloverskrift ">
    <p:bg>
      <p:bgPr>
        <a:solidFill>
          <a:schemeClr val="accent6"/>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BA9917C-153D-AA42-BA93-6AA607E22EDE}"/>
              </a:ext>
            </a:extLst>
          </p:cNvPr>
          <p:cNvSpPr>
            <a:spLocks noGrp="1"/>
          </p:cNvSpPr>
          <p:nvPr>
            <p:ph type="title"/>
          </p:nvPr>
        </p:nvSpPr>
        <p:spPr>
          <a:xfrm>
            <a:off x="1015200" y="-1"/>
            <a:ext cx="9149563" cy="3049200"/>
          </a:xfrm>
        </p:spPr>
        <p:txBody>
          <a:bodyPr anchor="b">
            <a:normAutofit/>
          </a:bodyPr>
          <a:lstStyle>
            <a:lvl1pPr>
              <a:defRPr sz="3600">
                <a:solidFill>
                  <a:schemeClr val="tx1"/>
                </a:solidFill>
              </a:defRPr>
            </a:lvl1pPr>
          </a:lstStyle>
          <a:p>
            <a:r>
              <a:rPr lang="nb-NO"/>
              <a:t>Klikk for å redigere tittelstil</a:t>
            </a:r>
          </a:p>
        </p:txBody>
      </p:sp>
      <p:sp>
        <p:nvSpPr>
          <p:cNvPr id="3" name="Plassholder for tekst 2">
            <a:extLst>
              <a:ext uri="{FF2B5EF4-FFF2-40B4-BE49-F238E27FC236}">
                <a16:creationId xmlns:a16="http://schemas.microsoft.com/office/drawing/2014/main" id="{F801228D-275A-C846-A330-49012CF8E173}"/>
              </a:ext>
            </a:extLst>
          </p:cNvPr>
          <p:cNvSpPr>
            <a:spLocks noGrp="1"/>
          </p:cNvSpPr>
          <p:nvPr>
            <p:ph type="body" idx="1"/>
          </p:nvPr>
        </p:nvSpPr>
        <p:spPr>
          <a:xfrm>
            <a:off x="1015200" y="3052799"/>
            <a:ext cx="9149563" cy="3040025"/>
          </a:xfrm>
        </p:spPr>
        <p:txBody>
          <a:bodyPr tIns="180000">
            <a:noAutofit/>
          </a:bodyPr>
          <a:lstStyle>
            <a:lvl1pPr marL="0" indent="0">
              <a:spcBef>
                <a:spcPts val="0"/>
              </a:spcBef>
              <a:spcAft>
                <a:spcPts val="200"/>
              </a:spcAft>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7" name="Plassholder for dato 6">
            <a:extLst>
              <a:ext uri="{FF2B5EF4-FFF2-40B4-BE49-F238E27FC236}">
                <a16:creationId xmlns:a16="http://schemas.microsoft.com/office/drawing/2014/main" id="{77F157D4-34D6-0F44-A5D8-A5C3BBE3B809}"/>
              </a:ext>
            </a:extLst>
          </p:cNvPr>
          <p:cNvSpPr>
            <a:spLocks noGrp="1"/>
          </p:cNvSpPr>
          <p:nvPr>
            <p:ph type="dt" sz="half" idx="10"/>
          </p:nvPr>
        </p:nvSpPr>
        <p:spPr/>
        <p:txBody>
          <a:bodyPr/>
          <a:lstStyle/>
          <a:p>
            <a:fld id="{D041A6F0-0B8A-9444-BB6E-70C7E9D9BBE0}" type="datetime1">
              <a:rPr lang="nb-NO" smtClean="0"/>
              <a:t>15.01.2025</a:t>
            </a:fld>
            <a:endParaRPr lang="nb-NO"/>
          </a:p>
        </p:txBody>
      </p:sp>
      <p:sp>
        <p:nvSpPr>
          <p:cNvPr id="9" name="Plassholder for bunntekst 8">
            <a:extLst>
              <a:ext uri="{FF2B5EF4-FFF2-40B4-BE49-F238E27FC236}">
                <a16:creationId xmlns:a16="http://schemas.microsoft.com/office/drawing/2014/main" id="{66471180-5D70-3944-9ACA-79BDABE2926E}"/>
              </a:ext>
            </a:extLst>
          </p:cNvPr>
          <p:cNvSpPr>
            <a:spLocks noGrp="1"/>
          </p:cNvSpPr>
          <p:nvPr>
            <p:ph type="ftr" sz="quarter" idx="11"/>
          </p:nvPr>
        </p:nvSpPr>
        <p:spPr/>
        <p:txBody>
          <a:bodyPr/>
          <a:lstStyle/>
          <a:p>
            <a:endParaRPr lang="nb-NO"/>
          </a:p>
        </p:txBody>
      </p:sp>
      <p:sp>
        <p:nvSpPr>
          <p:cNvPr id="10" name="Plassholder for lysbildenummer 9">
            <a:extLst>
              <a:ext uri="{FF2B5EF4-FFF2-40B4-BE49-F238E27FC236}">
                <a16:creationId xmlns:a16="http://schemas.microsoft.com/office/drawing/2014/main" id="{5ED6F1D1-C340-3A4C-AF92-86E203942DBC}"/>
              </a:ext>
            </a:extLst>
          </p:cNvPr>
          <p:cNvSpPr>
            <a:spLocks noGrp="1"/>
          </p:cNvSpPr>
          <p:nvPr>
            <p:ph type="sldNum" sz="quarter" idx="12"/>
          </p:nvPr>
        </p:nvSpPr>
        <p:spPr/>
        <p:txBody>
          <a:bodyPr/>
          <a:lstStyle/>
          <a:p>
            <a:pPr algn="l"/>
            <a:fld id="{8ACEFDFC-287E-0A4D-81A7-6CC8C070690D}" type="slidenum">
              <a:rPr lang="nb-NO" smtClean="0"/>
              <a:pPr algn="l"/>
              <a:t>‹#›</a:t>
            </a:fld>
            <a:endParaRPr lang="nb-NO"/>
          </a:p>
        </p:txBody>
      </p:sp>
      <p:sp>
        <p:nvSpPr>
          <p:cNvPr id="11" name="TekstSylinder 10">
            <a:extLst>
              <a:ext uri="{FF2B5EF4-FFF2-40B4-BE49-F238E27FC236}">
                <a16:creationId xmlns:a16="http://schemas.microsoft.com/office/drawing/2014/main" id="{380454CF-FC92-4149-8A21-8BC7D56A2723}"/>
              </a:ext>
            </a:extLst>
          </p:cNvPr>
          <p:cNvSpPr txBox="1"/>
          <p:nvPr userDrawn="1"/>
        </p:nvSpPr>
        <p:spPr>
          <a:xfrm>
            <a:off x="695321" y="-213030"/>
            <a:ext cx="3368679" cy="206078"/>
          </a:xfrm>
          <a:prstGeom prst="rect">
            <a:avLst/>
          </a:prstGeom>
          <a:noFill/>
        </p:spPr>
        <p:txBody>
          <a:bodyPr wrap="none" lIns="0" tIns="0" rIns="0" bIns="0" rtlCol="0" anchor="ctr">
            <a:noAutofit/>
          </a:bodyPr>
          <a:lstStyle/>
          <a:p>
            <a:pPr algn="l"/>
            <a:r>
              <a:rPr lang="nb-NO" sz="800">
                <a:solidFill>
                  <a:schemeClr val="tx1"/>
                </a:solidFill>
              </a:rPr>
              <a:t>Deloverskrift rød</a:t>
            </a:r>
          </a:p>
        </p:txBody>
      </p:sp>
    </p:spTree>
    <p:extLst>
      <p:ext uri="{BB962C8B-B14F-4D97-AF65-F5344CB8AC3E}">
        <p14:creationId xmlns:p14="http://schemas.microsoft.com/office/powerpoint/2010/main" val="1417312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tel og inn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56615-DCB5-2B4F-BCCC-4EEFA0E4DF22}"/>
              </a:ext>
            </a:extLst>
          </p:cNvPr>
          <p:cNvSpPr>
            <a:spLocks noGrp="1"/>
          </p:cNvSpPr>
          <p:nvPr>
            <p:ph type="title"/>
          </p:nvPr>
        </p:nvSpPr>
        <p:spPr>
          <a:xfrm>
            <a:off x="695326" y="720001"/>
            <a:ext cx="9469438" cy="1311999"/>
          </a:xfrm>
        </p:spPr>
        <p:txBody>
          <a:bodyPr/>
          <a:lstStyle/>
          <a:p>
            <a:r>
              <a:rPr lang="nb-NO"/>
              <a:t>Klikk for å redigere tittelstil</a:t>
            </a:r>
            <a:endParaRPr/>
          </a:p>
        </p:txBody>
      </p:sp>
      <p:sp>
        <p:nvSpPr>
          <p:cNvPr id="3" name="Content Placeholder 2">
            <a:extLst>
              <a:ext uri="{FF2B5EF4-FFF2-40B4-BE49-F238E27FC236}">
                <a16:creationId xmlns:a16="http://schemas.microsoft.com/office/drawing/2014/main" id="{9DEDA618-8263-3B48-8419-2923D99A7CEB}"/>
              </a:ext>
            </a:extLst>
          </p:cNvPr>
          <p:cNvSpPr>
            <a:spLocks noGrp="1"/>
          </p:cNvSpPr>
          <p:nvPr>
            <p:ph idx="1"/>
          </p:nvPr>
        </p:nvSpPr>
        <p:spPr>
          <a:xfrm>
            <a:off x="695326" y="2032001"/>
            <a:ext cx="9469438" cy="4060824"/>
          </a:xfrm>
        </p:spPr>
        <p:txBody>
          <a:bodyPr/>
          <a:lstStyle>
            <a:lvl1pPr>
              <a:spcBef>
                <a:spcPts val="1800"/>
              </a:spcBef>
              <a:defRPr/>
            </a:lvl1pPr>
          </a:lstStyle>
          <a:p>
            <a:pPr lvl="0"/>
            <a:r>
              <a:rPr lang="nb-NO"/>
              <a:t>Klikk for å redigere tekststiler i malen</a:t>
            </a:r>
          </a:p>
        </p:txBody>
      </p:sp>
      <p:sp>
        <p:nvSpPr>
          <p:cNvPr id="8" name="Plassholder for dato 7">
            <a:extLst>
              <a:ext uri="{FF2B5EF4-FFF2-40B4-BE49-F238E27FC236}">
                <a16:creationId xmlns:a16="http://schemas.microsoft.com/office/drawing/2014/main" id="{3E12D321-ABE7-4749-B525-0C097A745C82}"/>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9" name="Plassholder for bunntekst 8">
            <a:extLst>
              <a:ext uri="{FF2B5EF4-FFF2-40B4-BE49-F238E27FC236}">
                <a16:creationId xmlns:a16="http://schemas.microsoft.com/office/drawing/2014/main" id="{654CE51F-6683-D445-88A7-E87B32F33BC5}"/>
              </a:ext>
            </a:extLst>
          </p:cNvPr>
          <p:cNvSpPr>
            <a:spLocks noGrp="1"/>
          </p:cNvSpPr>
          <p:nvPr>
            <p:ph type="ftr" sz="quarter" idx="11"/>
          </p:nvPr>
        </p:nvSpPr>
        <p:spPr/>
        <p:txBody>
          <a:bodyPr/>
          <a:lstStyle/>
          <a:p>
            <a:endParaRPr lang="nb-NO"/>
          </a:p>
        </p:txBody>
      </p:sp>
      <p:sp>
        <p:nvSpPr>
          <p:cNvPr id="10" name="Plassholder for lysbildenummer 9">
            <a:extLst>
              <a:ext uri="{FF2B5EF4-FFF2-40B4-BE49-F238E27FC236}">
                <a16:creationId xmlns:a16="http://schemas.microsoft.com/office/drawing/2014/main" id="{438A54BC-BEDC-5D49-9148-41A1E4A0EBB4}"/>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2034919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34579-FABD-EC44-973E-C8A82F62C536}"/>
              </a:ext>
            </a:extLst>
          </p:cNvPr>
          <p:cNvSpPr>
            <a:spLocks noGrp="1"/>
          </p:cNvSpPr>
          <p:nvPr>
            <p:ph type="title"/>
          </p:nvPr>
        </p:nvSpPr>
        <p:spPr>
          <a:xfrm>
            <a:off x="695325" y="720001"/>
            <a:ext cx="10801349" cy="1311999"/>
          </a:xfrm>
        </p:spPr>
        <p:txBody>
          <a:bodyPr/>
          <a:lstStyle/>
          <a:p>
            <a:r>
              <a:rPr lang="nb-NO"/>
              <a:t>Klikk for å redigere tittelstil</a:t>
            </a:r>
            <a:endParaRPr/>
          </a:p>
        </p:txBody>
      </p:sp>
      <p:sp>
        <p:nvSpPr>
          <p:cNvPr id="3" name="Content Placeholder 2">
            <a:extLst>
              <a:ext uri="{FF2B5EF4-FFF2-40B4-BE49-F238E27FC236}">
                <a16:creationId xmlns:a16="http://schemas.microsoft.com/office/drawing/2014/main" id="{8F247774-B914-4F43-A197-7AAC71FDF8C2}"/>
              </a:ext>
            </a:extLst>
          </p:cNvPr>
          <p:cNvSpPr>
            <a:spLocks noGrp="1"/>
          </p:cNvSpPr>
          <p:nvPr>
            <p:ph sz="half" idx="1"/>
          </p:nvPr>
        </p:nvSpPr>
        <p:spPr>
          <a:xfrm>
            <a:off x="695325" y="2032000"/>
            <a:ext cx="5181600" cy="4060826"/>
          </a:xfrm>
        </p:spPr>
        <p:txBody>
          <a:bodyPr/>
          <a:lstStyle/>
          <a:p>
            <a:pPr lvl="0"/>
            <a:r>
              <a:rPr lang="nb-NO"/>
              <a:t>Klikk for å redigere tekststiler i malen</a:t>
            </a:r>
          </a:p>
        </p:txBody>
      </p:sp>
      <p:sp>
        <p:nvSpPr>
          <p:cNvPr id="4" name="Content Placeholder 3">
            <a:extLst>
              <a:ext uri="{FF2B5EF4-FFF2-40B4-BE49-F238E27FC236}">
                <a16:creationId xmlns:a16="http://schemas.microsoft.com/office/drawing/2014/main" id="{7FF75A28-A05B-4C45-9436-D5C5546D0D22}"/>
              </a:ext>
            </a:extLst>
          </p:cNvPr>
          <p:cNvSpPr>
            <a:spLocks noGrp="1"/>
          </p:cNvSpPr>
          <p:nvPr>
            <p:ph sz="half" idx="2"/>
          </p:nvPr>
        </p:nvSpPr>
        <p:spPr>
          <a:xfrm>
            <a:off x="6315074" y="2032000"/>
            <a:ext cx="5181600" cy="4060826"/>
          </a:xfrm>
        </p:spPr>
        <p:txBody>
          <a:bodyPr/>
          <a:lstStyle/>
          <a:p>
            <a:pPr lvl="0"/>
            <a:r>
              <a:rPr lang="nb-NO"/>
              <a:t>Klikk for å redigere tekststiler i malen</a:t>
            </a:r>
          </a:p>
        </p:txBody>
      </p:sp>
      <p:sp>
        <p:nvSpPr>
          <p:cNvPr id="5" name="Date Placeholder 4">
            <a:extLst>
              <a:ext uri="{FF2B5EF4-FFF2-40B4-BE49-F238E27FC236}">
                <a16:creationId xmlns:a16="http://schemas.microsoft.com/office/drawing/2014/main" id="{10A00CD6-D31A-494A-8DFA-BCD489A181F0}"/>
              </a:ext>
            </a:extLst>
          </p:cNvPr>
          <p:cNvSpPr>
            <a:spLocks noGrp="1"/>
          </p:cNvSpPr>
          <p:nvPr>
            <p:ph type="dt" sz="half" idx="10"/>
          </p:nvPr>
        </p:nvSpPr>
        <p:spPr/>
        <p:txBody>
          <a:bodyPr/>
          <a:lstStyle/>
          <a:p>
            <a:fld id="{81931E7B-50BA-9449-91F9-9A9201D90364}" type="datetime1">
              <a:rPr lang="nb-NO" smtClean="0"/>
              <a:t>15.01.2025</a:t>
            </a:fld>
            <a:endParaRPr lang="nb-NO"/>
          </a:p>
        </p:txBody>
      </p:sp>
      <p:sp>
        <p:nvSpPr>
          <p:cNvPr id="6" name="Footer Placeholder 5">
            <a:extLst>
              <a:ext uri="{FF2B5EF4-FFF2-40B4-BE49-F238E27FC236}">
                <a16:creationId xmlns:a16="http://schemas.microsoft.com/office/drawing/2014/main" id="{E8D27627-5112-4945-AD07-C93525DEFBD4}"/>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180D2FEF-D3CB-AD4E-9695-8CF14EC61688}"/>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2113940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 innholdsd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34579-FABD-EC44-973E-C8A82F62C536}"/>
              </a:ext>
            </a:extLst>
          </p:cNvPr>
          <p:cNvSpPr>
            <a:spLocks noGrp="1"/>
          </p:cNvSpPr>
          <p:nvPr>
            <p:ph type="title"/>
          </p:nvPr>
        </p:nvSpPr>
        <p:spPr>
          <a:xfrm>
            <a:off x="695326" y="720001"/>
            <a:ext cx="5181600" cy="1311999"/>
          </a:xfrm>
        </p:spPr>
        <p:txBody>
          <a:bodyPr/>
          <a:lstStyle/>
          <a:p>
            <a:r>
              <a:rPr lang="nb-NO"/>
              <a:t>Klikk for å redigere tittelstil</a:t>
            </a:r>
            <a:endParaRPr/>
          </a:p>
        </p:txBody>
      </p:sp>
      <p:sp>
        <p:nvSpPr>
          <p:cNvPr id="3" name="Content Placeholder 2">
            <a:extLst>
              <a:ext uri="{FF2B5EF4-FFF2-40B4-BE49-F238E27FC236}">
                <a16:creationId xmlns:a16="http://schemas.microsoft.com/office/drawing/2014/main" id="{8F247774-B914-4F43-A197-7AAC71FDF8C2}"/>
              </a:ext>
            </a:extLst>
          </p:cNvPr>
          <p:cNvSpPr>
            <a:spLocks noGrp="1"/>
          </p:cNvSpPr>
          <p:nvPr>
            <p:ph sz="half" idx="1"/>
          </p:nvPr>
        </p:nvSpPr>
        <p:spPr>
          <a:xfrm>
            <a:off x="695325" y="2032000"/>
            <a:ext cx="5181600" cy="4060826"/>
          </a:xfrm>
        </p:spPr>
        <p:txBody>
          <a:bodyPr/>
          <a:lstStyle/>
          <a:p>
            <a:pPr lvl="0"/>
            <a:r>
              <a:rPr lang="nb-NO"/>
              <a:t>Klikk for å redigere tekststiler i malen</a:t>
            </a:r>
          </a:p>
        </p:txBody>
      </p:sp>
      <p:sp>
        <p:nvSpPr>
          <p:cNvPr id="5" name="Date Placeholder 4">
            <a:extLst>
              <a:ext uri="{FF2B5EF4-FFF2-40B4-BE49-F238E27FC236}">
                <a16:creationId xmlns:a16="http://schemas.microsoft.com/office/drawing/2014/main" id="{10A00CD6-D31A-494A-8DFA-BCD489A181F0}"/>
              </a:ext>
            </a:extLst>
          </p:cNvPr>
          <p:cNvSpPr>
            <a:spLocks noGrp="1"/>
          </p:cNvSpPr>
          <p:nvPr>
            <p:ph type="dt" sz="half" idx="10"/>
          </p:nvPr>
        </p:nvSpPr>
        <p:spPr/>
        <p:txBody>
          <a:bodyPr/>
          <a:lstStyle/>
          <a:p>
            <a:fld id="{A2434FEE-7D88-AA46-8139-80D9197567F4}" type="datetime1">
              <a:rPr lang="nb-NO" smtClean="0"/>
              <a:t>15.01.2025</a:t>
            </a:fld>
            <a:endParaRPr lang="nb-NO"/>
          </a:p>
        </p:txBody>
      </p:sp>
      <p:sp>
        <p:nvSpPr>
          <p:cNvPr id="6" name="Footer Placeholder 5">
            <a:extLst>
              <a:ext uri="{FF2B5EF4-FFF2-40B4-BE49-F238E27FC236}">
                <a16:creationId xmlns:a16="http://schemas.microsoft.com/office/drawing/2014/main" id="{E8D27627-5112-4945-AD07-C93525DEFBD4}"/>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180D2FEF-D3CB-AD4E-9695-8CF14EC61688}"/>
              </a:ext>
            </a:extLst>
          </p:cNvPr>
          <p:cNvSpPr>
            <a:spLocks noGrp="1"/>
          </p:cNvSpPr>
          <p:nvPr>
            <p:ph type="sldNum" sz="quarter" idx="12"/>
          </p:nvPr>
        </p:nvSpPr>
        <p:spPr/>
        <p:txBody>
          <a:bodyPr/>
          <a:lstStyle/>
          <a:p>
            <a:fld id="{8ACEFDFC-287E-0A4D-81A7-6CC8C070690D}" type="slidenum">
              <a:rPr lang="nb-NO" smtClean="0"/>
              <a:t>‹#›</a:t>
            </a:fld>
            <a:endParaRPr lang="nb-NO"/>
          </a:p>
        </p:txBody>
      </p:sp>
    </p:spTree>
    <p:extLst>
      <p:ext uri="{BB962C8B-B14F-4D97-AF65-F5344CB8AC3E}">
        <p14:creationId xmlns:p14="http://schemas.microsoft.com/office/powerpoint/2010/main" val="202814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re innholdsdel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34579-FABD-EC44-973E-C8A82F62C536}"/>
              </a:ext>
            </a:extLst>
          </p:cNvPr>
          <p:cNvSpPr>
            <a:spLocks noGrp="1"/>
          </p:cNvSpPr>
          <p:nvPr>
            <p:ph type="title"/>
          </p:nvPr>
        </p:nvSpPr>
        <p:spPr>
          <a:xfrm>
            <a:off x="695325" y="720001"/>
            <a:ext cx="10801349" cy="1311999"/>
          </a:xfrm>
        </p:spPr>
        <p:txBody>
          <a:bodyPr/>
          <a:lstStyle/>
          <a:p>
            <a:r>
              <a:rPr lang="nb-NO"/>
              <a:t>Klikk for å redigere tittelstil</a:t>
            </a:r>
            <a:endParaRPr/>
          </a:p>
        </p:txBody>
      </p:sp>
      <p:sp>
        <p:nvSpPr>
          <p:cNvPr id="3" name="Content Placeholder 2">
            <a:extLst>
              <a:ext uri="{FF2B5EF4-FFF2-40B4-BE49-F238E27FC236}">
                <a16:creationId xmlns:a16="http://schemas.microsoft.com/office/drawing/2014/main" id="{8F247774-B914-4F43-A197-7AAC71FDF8C2}"/>
              </a:ext>
            </a:extLst>
          </p:cNvPr>
          <p:cNvSpPr>
            <a:spLocks noGrp="1"/>
          </p:cNvSpPr>
          <p:nvPr>
            <p:ph sz="half" idx="1"/>
          </p:nvPr>
        </p:nvSpPr>
        <p:spPr>
          <a:xfrm>
            <a:off x="695325" y="2032000"/>
            <a:ext cx="2794087" cy="4060826"/>
          </a:xfrm>
        </p:spPr>
        <p:txBody>
          <a:bodyPr/>
          <a:lstStyle/>
          <a:p>
            <a:pPr lvl="0"/>
            <a:r>
              <a:rPr lang="nb-NO"/>
              <a:t>Klikk for å redigere tekststiler i malen</a:t>
            </a:r>
          </a:p>
        </p:txBody>
      </p:sp>
      <p:sp>
        <p:nvSpPr>
          <p:cNvPr id="4" name="Content Placeholder 3">
            <a:extLst>
              <a:ext uri="{FF2B5EF4-FFF2-40B4-BE49-F238E27FC236}">
                <a16:creationId xmlns:a16="http://schemas.microsoft.com/office/drawing/2014/main" id="{7FF75A28-A05B-4C45-9436-D5C5546D0D22}"/>
              </a:ext>
            </a:extLst>
          </p:cNvPr>
          <p:cNvSpPr>
            <a:spLocks noGrp="1"/>
          </p:cNvSpPr>
          <p:nvPr>
            <p:ph sz="half" idx="2"/>
          </p:nvPr>
        </p:nvSpPr>
        <p:spPr>
          <a:xfrm>
            <a:off x="4064001" y="2032000"/>
            <a:ext cx="3370812" cy="4060826"/>
          </a:xfrm>
        </p:spPr>
        <p:txBody>
          <a:bodyPr/>
          <a:lstStyle/>
          <a:p>
            <a:pPr lvl="0"/>
            <a:r>
              <a:rPr lang="nb-NO"/>
              <a:t>Klikk for å redigere tekststiler i malen</a:t>
            </a:r>
          </a:p>
        </p:txBody>
      </p:sp>
      <p:sp>
        <p:nvSpPr>
          <p:cNvPr id="5" name="Date Placeholder 4">
            <a:extLst>
              <a:ext uri="{FF2B5EF4-FFF2-40B4-BE49-F238E27FC236}">
                <a16:creationId xmlns:a16="http://schemas.microsoft.com/office/drawing/2014/main" id="{10A00CD6-D31A-494A-8DFA-BCD489A181F0}"/>
              </a:ext>
            </a:extLst>
          </p:cNvPr>
          <p:cNvSpPr>
            <a:spLocks noGrp="1"/>
          </p:cNvSpPr>
          <p:nvPr>
            <p:ph type="dt" sz="half" idx="10"/>
          </p:nvPr>
        </p:nvSpPr>
        <p:spPr/>
        <p:txBody>
          <a:bodyPr/>
          <a:lstStyle/>
          <a:p>
            <a:fld id="{442C1D8A-1AB1-7949-9E34-570CB6C6816A}" type="datetime1">
              <a:rPr lang="nb-NO" smtClean="0"/>
              <a:t>15.01.2025</a:t>
            </a:fld>
            <a:endParaRPr lang="nb-NO"/>
          </a:p>
        </p:txBody>
      </p:sp>
      <p:sp>
        <p:nvSpPr>
          <p:cNvPr id="6" name="Footer Placeholder 5">
            <a:extLst>
              <a:ext uri="{FF2B5EF4-FFF2-40B4-BE49-F238E27FC236}">
                <a16:creationId xmlns:a16="http://schemas.microsoft.com/office/drawing/2014/main" id="{E8D27627-5112-4945-AD07-C93525DEFBD4}"/>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180D2FEF-D3CB-AD4E-9695-8CF14EC61688}"/>
              </a:ext>
            </a:extLst>
          </p:cNvPr>
          <p:cNvSpPr>
            <a:spLocks noGrp="1"/>
          </p:cNvSpPr>
          <p:nvPr>
            <p:ph type="sldNum" sz="quarter" idx="12"/>
          </p:nvPr>
        </p:nvSpPr>
        <p:spPr/>
        <p:txBody>
          <a:bodyPr/>
          <a:lstStyle/>
          <a:p>
            <a:fld id="{8ACEFDFC-287E-0A4D-81A7-6CC8C070690D}" type="slidenum">
              <a:rPr lang="nb-NO" smtClean="0"/>
              <a:t>‹#›</a:t>
            </a:fld>
            <a:endParaRPr lang="nb-NO"/>
          </a:p>
        </p:txBody>
      </p:sp>
      <p:sp>
        <p:nvSpPr>
          <p:cNvPr id="8" name="Content Placeholder 3">
            <a:extLst>
              <a:ext uri="{FF2B5EF4-FFF2-40B4-BE49-F238E27FC236}">
                <a16:creationId xmlns:a16="http://schemas.microsoft.com/office/drawing/2014/main" id="{CA632195-EBBA-0E43-9228-823934194B1B}"/>
              </a:ext>
            </a:extLst>
          </p:cNvPr>
          <p:cNvSpPr>
            <a:spLocks noGrp="1"/>
          </p:cNvSpPr>
          <p:nvPr>
            <p:ph sz="half" idx="13"/>
          </p:nvPr>
        </p:nvSpPr>
        <p:spPr>
          <a:xfrm>
            <a:off x="8125862" y="2032000"/>
            <a:ext cx="3370812" cy="4060826"/>
          </a:xfrm>
        </p:spPr>
        <p:txBody>
          <a:bodyPr/>
          <a:lstStyle/>
          <a:p>
            <a:pPr lvl="0"/>
            <a:r>
              <a:rPr lang="nb-NO"/>
              <a:t>Klikk for å redigere tekststiler i malen</a:t>
            </a:r>
          </a:p>
        </p:txBody>
      </p:sp>
    </p:spTree>
    <p:extLst>
      <p:ext uri="{BB962C8B-B14F-4D97-AF65-F5344CB8AC3E}">
        <p14:creationId xmlns:p14="http://schemas.microsoft.com/office/powerpoint/2010/main" val="2859665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nnhold bilde høy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56615-DCB5-2B4F-BCCC-4EEFA0E4DF22}"/>
              </a:ext>
            </a:extLst>
          </p:cNvPr>
          <p:cNvSpPr>
            <a:spLocks noGrp="1"/>
          </p:cNvSpPr>
          <p:nvPr>
            <p:ph type="title" hasCustomPrompt="1"/>
          </p:nvPr>
        </p:nvSpPr>
        <p:spPr>
          <a:xfrm>
            <a:off x="695325" y="720001"/>
            <a:ext cx="5400675" cy="1311999"/>
          </a:xfrm>
        </p:spPr>
        <p:txBody>
          <a:bodyPr rIns="360000"/>
          <a:lstStyle/>
          <a:p>
            <a:r>
              <a:rPr lang="en-US"/>
              <a:t>Click to edit Master title style</a:t>
            </a:r>
            <a:endParaRPr/>
          </a:p>
        </p:txBody>
      </p:sp>
      <p:sp>
        <p:nvSpPr>
          <p:cNvPr id="3" name="Content Placeholder 2">
            <a:extLst>
              <a:ext uri="{FF2B5EF4-FFF2-40B4-BE49-F238E27FC236}">
                <a16:creationId xmlns:a16="http://schemas.microsoft.com/office/drawing/2014/main" id="{9DEDA618-8263-3B48-8419-2923D99A7CEB}"/>
              </a:ext>
            </a:extLst>
          </p:cNvPr>
          <p:cNvSpPr>
            <a:spLocks noGrp="1"/>
          </p:cNvSpPr>
          <p:nvPr>
            <p:ph idx="1" hasCustomPrompt="1"/>
          </p:nvPr>
        </p:nvSpPr>
        <p:spPr>
          <a:xfrm>
            <a:off x="695325" y="2032001"/>
            <a:ext cx="5400675" cy="3924272"/>
          </a:xfrm>
        </p:spPr>
        <p:txBody>
          <a:bodyPr rIns="360000"/>
          <a:lstStyle>
            <a:lvl1pPr>
              <a:spcBef>
                <a:spcPts val="12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Plassholder for dato 7">
            <a:extLst>
              <a:ext uri="{FF2B5EF4-FFF2-40B4-BE49-F238E27FC236}">
                <a16:creationId xmlns:a16="http://schemas.microsoft.com/office/drawing/2014/main" id="{3E12D321-ABE7-4749-B525-0C097A745C82}"/>
              </a:ext>
            </a:extLst>
          </p:cNvPr>
          <p:cNvSpPr>
            <a:spLocks noGrp="1"/>
          </p:cNvSpPr>
          <p:nvPr>
            <p:ph type="dt" sz="half" idx="10"/>
          </p:nvPr>
        </p:nvSpPr>
        <p:spPr/>
        <p:txBody>
          <a:bodyPr/>
          <a:lstStyle/>
          <a:p>
            <a:fld id="{4D766B14-D201-5E43-92B4-5BFC4FDF65D3}" type="datetime1">
              <a:rPr lang="nb-NO" smtClean="0"/>
              <a:t>15.01.2025</a:t>
            </a:fld>
            <a:endParaRPr lang="nb-NO"/>
          </a:p>
        </p:txBody>
      </p:sp>
      <p:sp>
        <p:nvSpPr>
          <p:cNvPr id="9" name="Plassholder for bunntekst 8">
            <a:extLst>
              <a:ext uri="{FF2B5EF4-FFF2-40B4-BE49-F238E27FC236}">
                <a16:creationId xmlns:a16="http://schemas.microsoft.com/office/drawing/2014/main" id="{654CE51F-6683-D445-88A7-E87B32F33BC5}"/>
              </a:ext>
            </a:extLst>
          </p:cNvPr>
          <p:cNvSpPr>
            <a:spLocks noGrp="1"/>
          </p:cNvSpPr>
          <p:nvPr>
            <p:ph type="ftr" sz="quarter" idx="11"/>
          </p:nvPr>
        </p:nvSpPr>
        <p:spPr>
          <a:xfrm>
            <a:off x="2027199" y="6292849"/>
            <a:ext cx="4064000" cy="365125"/>
          </a:xfrm>
        </p:spPr>
        <p:txBody>
          <a:bodyPr/>
          <a:lstStyle/>
          <a:p>
            <a:endParaRPr lang="nb-NO"/>
          </a:p>
        </p:txBody>
      </p:sp>
      <p:sp>
        <p:nvSpPr>
          <p:cNvPr id="10" name="Plassholder for lysbildenummer 9">
            <a:extLst>
              <a:ext uri="{FF2B5EF4-FFF2-40B4-BE49-F238E27FC236}">
                <a16:creationId xmlns:a16="http://schemas.microsoft.com/office/drawing/2014/main" id="{438A54BC-BEDC-5D49-9148-41A1E4A0EBB4}"/>
              </a:ext>
            </a:extLst>
          </p:cNvPr>
          <p:cNvSpPr>
            <a:spLocks noGrp="1"/>
          </p:cNvSpPr>
          <p:nvPr>
            <p:ph type="sldNum" sz="quarter" idx="12"/>
          </p:nvPr>
        </p:nvSpPr>
        <p:spPr/>
        <p:txBody>
          <a:bodyPr/>
          <a:lstStyle/>
          <a:p>
            <a:fld id="{8ACEFDFC-287E-0A4D-81A7-6CC8C070690D}" type="slidenum">
              <a:rPr lang="nb-NO" smtClean="0"/>
              <a:t>‹#›</a:t>
            </a:fld>
            <a:endParaRPr lang="nb-NO"/>
          </a:p>
        </p:txBody>
      </p:sp>
      <p:sp>
        <p:nvSpPr>
          <p:cNvPr id="5" name="Plassholder for bilde 4">
            <a:extLst>
              <a:ext uri="{FF2B5EF4-FFF2-40B4-BE49-F238E27FC236}">
                <a16:creationId xmlns:a16="http://schemas.microsoft.com/office/drawing/2014/main" id="{D25668C1-8BFE-9845-BF15-C29694E485B8}"/>
              </a:ext>
            </a:extLst>
          </p:cNvPr>
          <p:cNvSpPr>
            <a:spLocks noGrp="1"/>
          </p:cNvSpPr>
          <p:nvPr>
            <p:ph type="pic" sz="quarter" idx="13"/>
          </p:nvPr>
        </p:nvSpPr>
        <p:spPr>
          <a:xfrm>
            <a:off x="6091200" y="0"/>
            <a:ext cx="6091200" cy="6858000"/>
          </a:xfrm>
        </p:spPr>
        <p:txBody>
          <a:bodyPr tIns="720000">
            <a:normAutofit/>
          </a:bodyPr>
          <a:lstStyle>
            <a:lvl1pPr marL="0" indent="0" algn="ctr">
              <a:buFont typeface="Arial" panose="020B0604020202020204" pitchFamily="34" charset="0"/>
              <a:buNone/>
              <a:defRPr sz="1200"/>
            </a:lvl1pPr>
          </a:lstStyle>
          <a:p>
            <a:r>
              <a:rPr lang="nb-NO"/>
              <a:t>Klikk på ikonet for å legge til et bilde</a:t>
            </a:r>
          </a:p>
        </p:txBody>
      </p:sp>
    </p:spTree>
    <p:extLst>
      <p:ext uri="{BB962C8B-B14F-4D97-AF65-F5344CB8AC3E}">
        <p14:creationId xmlns:p14="http://schemas.microsoft.com/office/powerpoint/2010/main" val="3810363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7D19DB-E18F-4144-9CBC-76AF7C95EB5D}"/>
              </a:ext>
            </a:extLst>
          </p:cNvPr>
          <p:cNvSpPr>
            <a:spLocks noGrp="1"/>
          </p:cNvSpPr>
          <p:nvPr>
            <p:ph type="title"/>
          </p:nvPr>
        </p:nvSpPr>
        <p:spPr>
          <a:xfrm>
            <a:off x="695326" y="720001"/>
            <a:ext cx="9469438" cy="1311999"/>
          </a:xfrm>
          <a:prstGeom prst="rect">
            <a:avLst/>
          </a:prstGeom>
        </p:spPr>
        <p:txBody>
          <a:bodyPr vert="horz" lIns="0" tIns="0" rIns="0" bIns="0" rtlCol="0" anchor="t">
            <a:normAutofit/>
          </a:bodyPr>
          <a:lstStyle/>
          <a:p>
            <a:r>
              <a:rPr lang="nb-NO"/>
              <a:t>Klikk for å redigere tittelstil</a:t>
            </a:r>
            <a:endParaRPr/>
          </a:p>
        </p:txBody>
      </p:sp>
      <p:sp>
        <p:nvSpPr>
          <p:cNvPr id="3" name="Text Placeholder 2">
            <a:extLst>
              <a:ext uri="{FF2B5EF4-FFF2-40B4-BE49-F238E27FC236}">
                <a16:creationId xmlns:a16="http://schemas.microsoft.com/office/drawing/2014/main" id="{F6E42F49-DDD6-394E-A8FF-1D33FFDB0437}"/>
              </a:ext>
            </a:extLst>
          </p:cNvPr>
          <p:cNvSpPr>
            <a:spLocks noGrp="1"/>
          </p:cNvSpPr>
          <p:nvPr>
            <p:ph type="body" idx="1"/>
          </p:nvPr>
        </p:nvSpPr>
        <p:spPr>
          <a:xfrm>
            <a:off x="695326" y="2032000"/>
            <a:ext cx="9469438" cy="4060795"/>
          </a:xfrm>
          <a:prstGeom prst="rect">
            <a:avLst/>
          </a:prstGeom>
        </p:spPr>
        <p:txBody>
          <a:bodyPr vert="horz" lIns="0" tIns="0" rIns="0" bIns="0" rtlCol="0" anchor="t">
            <a:no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a:p>
        </p:txBody>
      </p:sp>
      <p:sp>
        <p:nvSpPr>
          <p:cNvPr id="4" name="Date Placeholder 3">
            <a:extLst>
              <a:ext uri="{FF2B5EF4-FFF2-40B4-BE49-F238E27FC236}">
                <a16:creationId xmlns:a16="http://schemas.microsoft.com/office/drawing/2014/main" id="{60BD181B-26C6-1441-AC51-F9CA495AD871}"/>
              </a:ext>
            </a:extLst>
          </p:cNvPr>
          <p:cNvSpPr>
            <a:spLocks noGrp="1"/>
          </p:cNvSpPr>
          <p:nvPr>
            <p:ph type="dt" sz="half" idx="2"/>
          </p:nvPr>
        </p:nvSpPr>
        <p:spPr>
          <a:xfrm>
            <a:off x="10156825" y="6292352"/>
            <a:ext cx="1339850" cy="365125"/>
          </a:xfrm>
          <a:prstGeom prst="rect">
            <a:avLst/>
          </a:prstGeom>
        </p:spPr>
        <p:txBody>
          <a:bodyPr vert="horz" lIns="91440" tIns="45720" rIns="91440" bIns="45720" rtlCol="0" anchor="ctr"/>
          <a:lstStyle>
            <a:lvl1pPr algn="r">
              <a:defRPr sz="900" b="0" i="0">
                <a:solidFill>
                  <a:schemeClr val="tx1"/>
                </a:solidFill>
                <a:latin typeface="+mn-lt"/>
              </a:defRPr>
            </a:lvl1pPr>
          </a:lstStyle>
          <a:p>
            <a:fld id="{A40496DB-E8C8-4849-8A63-AC568158CC03}" type="datetime1">
              <a:rPr lang="nb-NO" smtClean="0"/>
              <a:pPr/>
              <a:t>15.01.2025</a:t>
            </a:fld>
            <a:endParaRPr lang="nb-NO"/>
          </a:p>
        </p:txBody>
      </p:sp>
      <p:sp>
        <p:nvSpPr>
          <p:cNvPr id="5" name="Footer Placeholder 4">
            <a:extLst>
              <a:ext uri="{FF2B5EF4-FFF2-40B4-BE49-F238E27FC236}">
                <a16:creationId xmlns:a16="http://schemas.microsoft.com/office/drawing/2014/main" id="{A4DFE725-0D07-7B47-98CD-EAA5EC15E8C6}"/>
              </a:ext>
            </a:extLst>
          </p:cNvPr>
          <p:cNvSpPr>
            <a:spLocks noGrp="1"/>
          </p:cNvSpPr>
          <p:nvPr>
            <p:ph type="ftr" sz="quarter" idx="3"/>
          </p:nvPr>
        </p:nvSpPr>
        <p:spPr>
          <a:xfrm>
            <a:off x="2035176" y="6292849"/>
            <a:ext cx="8121648" cy="365125"/>
          </a:xfrm>
          <a:prstGeom prst="rect">
            <a:avLst/>
          </a:prstGeom>
        </p:spPr>
        <p:txBody>
          <a:bodyPr vert="horz" lIns="91440" tIns="45720" rIns="91440" bIns="45720" rtlCol="0" anchor="ctr"/>
          <a:lstStyle>
            <a:lvl1pPr algn="ctr">
              <a:defRPr sz="1000" b="0" i="0">
                <a:solidFill>
                  <a:schemeClr val="tx1"/>
                </a:solidFill>
                <a:latin typeface="+mn-lt"/>
              </a:defRPr>
            </a:lvl1pPr>
          </a:lstStyle>
          <a:p>
            <a:endParaRPr lang="nb-NO"/>
          </a:p>
        </p:txBody>
      </p:sp>
      <p:sp>
        <p:nvSpPr>
          <p:cNvPr id="6" name="Slide Number Placeholder 5">
            <a:extLst>
              <a:ext uri="{FF2B5EF4-FFF2-40B4-BE49-F238E27FC236}">
                <a16:creationId xmlns:a16="http://schemas.microsoft.com/office/drawing/2014/main" id="{9038F127-E3EF-B346-96BD-C679BB3F2366}"/>
              </a:ext>
            </a:extLst>
          </p:cNvPr>
          <p:cNvSpPr>
            <a:spLocks noGrp="1"/>
          </p:cNvSpPr>
          <p:nvPr>
            <p:ph type="sldNum" sz="quarter" idx="4"/>
          </p:nvPr>
        </p:nvSpPr>
        <p:spPr>
          <a:xfrm>
            <a:off x="11496674" y="6292352"/>
            <a:ext cx="695325" cy="365125"/>
          </a:xfrm>
          <a:prstGeom prst="rect">
            <a:avLst/>
          </a:prstGeom>
        </p:spPr>
        <p:txBody>
          <a:bodyPr vert="horz" lIns="91440" tIns="45720" rIns="91440" bIns="45720" rtlCol="0" anchor="ctr"/>
          <a:lstStyle>
            <a:lvl1pPr algn="ctr">
              <a:defRPr sz="900" b="0" i="0">
                <a:solidFill>
                  <a:schemeClr val="tx1"/>
                </a:solidFill>
                <a:latin typeface="+mn-lt"/>
              </a:defRPr>
            </a:lvl1pPr>
          </a:lstStyle>
          <a:p>
            <a:pPr algn="l"/>
            <a:fld id="{8ACEFDFC-287E-0A4D-81A7-6CC8C070690D}" type="slidenum">
              <a:rPr lang="nb-NO" smtClean="0"/>
              <a:pPr algn="l"/>
              <a:t>‹#›</a:t>
            </a:fld>
            <a:endParaRPr lang="nb-NO"/>
          </a:p>
        </p:txBody>
      </p:sp>
      <p:pic>
        <p:nvPicPr>
          <p:cNvPr id="19" name="Bilde 18">
            <a:extLst>
              <a:ext uri="{FF2B5EF4-FFF2-40B4-BE49-F238E27FC236}">
                <a16:creationId xmlns:a16="http://schemas.microsoft.com/office/drawing/2014/main" id="{655AFB16-D4F3-C04D-8A8D-B4B481D6101F}"/>
              </a:ext>
            </a:extLst>
          </p:cNvPr>
          <p:cNvPicPr>
            <a:picLocks noChangeAspect="1"/>
          </p:cNvPicPr>
          <p:nvPr/>
        </p:nvPicPr>
        <p:blipFill>
          <a:blip r:embed="rId17" cstate="print">
            <a:extLst>
              <a:ext uri="{28A0092B-C50C-407E-A947-70E740481C1C}">
                <a14:useLocalDpi xmlns:a14="http://schemas.microsoft.com/office/drawing/2010/main"/>
              </a:ext>
            </a:extLst>
          </a:blip>
          <a:stretch>
            <a:fillRect/>
          </a:stretch>
        </p:blipFill>
        <p:spPr>
          <a:xfrm>
            <a:off x="331200" y="6296400"/>
            <a:ext cx="688336" cy="360000"/>
          </a:xfrm>
          <a:prstGeom prst="rect">
            <a:avLst/>
          </a:prstGeom>
        </p:spPr>
      </p:pic>
      <p:grpSp>
        <p:nvGrpSpPr>
          <p:cNvPr id="7" name="Gruppe 6">
            <a:extLst>
              <a:ext uri="{FF2B5EF4-FFF2-40B4-BE49-F238E27FC236}">
                <a16:creationId xmlns:a16="http://schemas.microsoft.com/office/drawing/2014/main" id="{D82277FC-07F1-AB47-941F-3BC464842E95}"/>
              </a:ext>
            </a:extLst>
          </p:cNvPr>
          <p:cNvGrpSpPr/>
          <p:nvPr/>
        </p:nvGrpSpPr>
        <p:grpSpPr>
          <a:xfrm>
            <a:off x="-715963" y="-1306644"/>
            <a:ext cx="12909163" cy="8164644"/>
            <a:chOff x="-715963" y="-1306644"/>
            <a:chExt cx="12909163" cy="8164644"/>
          </a:xfrm>
        </p:grpSpPr>
        <p:grpSp>
          <p:nvGrpSpPr>
            <p:cNvPr id="51" name="Gruppe 50">
              <a:extLst>
                <a:ext uri="{FF2B5EF4-FFF2-40B4-BE49-F238E27FC236}">
                  <a16:creationId xmlns:a16="http://schemas.microsoft.com/office/drawing/2014/main" id="{B44CDB01-E460-3643-978B-976DFDCDC9FE}"/>
                </a:ext>
              </a:extLst>
            </p:cNvPr>
            <p:cNvGrpSpPr/>
            <p:nvPr userDrawn="1"/>
          </p:nvGrpSpPr>
          <p:grpSpPr>
            <a:xfrm>
              <a:off x="-800" y="-1306644"/>
              <a:ext cx="12194000" cy="1075340"/>
              <a:chOff x="-800" y="-1229864"/>
              <a:chExt cx="12194000" cy="1075340"/>
            </a:xfrm>
          </p:grpSpPr>
          <p:grpSp>
            <p:nvGrpSpPr>
              <p:cNvPr id="52" name="Gruppe 51">
                <a:extLst>
                  <a:ext uri="{FF2B5EF4-FFF2-40B4-BE49-F238E27FC236}">
                    <a16:creationId xmlns:a16="http://schemas.microsoft.com/office/drawing/2014/main" id="{DBE46DEF-60E7-5B46-AD1B-A57A5C59CA43}"/>
                  </a:ext>
                </a:extLst>
              </p:cNvPr>
              <p:cNvGrpSpPr/>
              <p:nvPr/>
            </p:nvGrpSpPr>
            <p:grpSpPr>
              <a:xfrm>
                <a:off x="0" y="-320124"/>
                <a:ext cx="12192000" cy="165600"/>
                <a:chOff x="0" y="-413084"/>
                <a:chExt cx="12192000" cy="206078"/>
              </a:xfrm>
              <a:solidFill>
                <a:schemeClr val="bg1"/>
              </a:solidFill>
            </p:grpSpPr>
            <p:sp>
              <p:nvSpPr>
                <p:cNvPr id="88" name="Rektangel 87">
                  <a:extLst>
                    <a:ext uri="{FF2B5EF4-FFF2-40B4-BE49-F238E27FC236}">
                      <a16:creationId xmlns:a16="http://schemas.microsoft.com/office/drawing/2014/main" id="{F13331D1-F609-AD44-83BF-BAEF95BF22E3}"/>
                    </a:ext>
                  </a:extLst>
                </p:cNvPr>
                <p:cNvSpPr/>
                <p:nvPr/>
              </p:nvSpPr>
              <p:spPr>
                <a:xfrm>
                  <a:off x="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89" name="Rektangel 88">
                  <a:extLst>
                    <a:ext uri="{FF2B5EF4-FFF2-40B4-BE49-F238E27FC236}">
                      <a16:creationId xmlns:a16="http://schemas.microsoft.com/office/drawing/2014/main" id="{601DC206-D487-2146-B60B-9346351B6209}"/>
                    </a:ext>
                  </a:extLst>
                </p:cNvPr>
                <p:cNvSpPr/>
                <p:nvPr/>
              </p:nvSpPr>
              <p:spPr>
                <a:xfrm>
                  <a:off x="2032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latin typeface="+mn-lt"/>
                    </a:rPr>
                    <a:t>5,64 cm</a:t>
                  </a:r>
                </a:p>
              </p:txBody>
            </p:sp>
            <p:sp>
              <p:nvSpPr>
                <p:cNvPr id="90" name="Rektangel 89">
                  <a:extLst>
                    <a:ext uri="{FF2B5EF4-FFF2-40B4-BE49-F238E27FC236}">
                      <a16:creationId xmlns:a16="http://schemas.microsoft.com/office/drawing/2014/main" id="{95563654-18C4-E049-B075-EFAE23D27B7F}"/>
                    </a:ext>
                  </a:extLst>
                </p:cNvPr>
                <p:cNvSpPr/>
                <p:nvPr/>
              </p:nvSpPr>
              <p:spPr>
                <a:xfrm>
                  <a:off x="4064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latin typeface="+mn-lt"/>
                    </a:rPr>
                    <a:t>5,64 cm</a:t>
                  </a:r>
                </a:p>
              </p:txBody>
            </p:sp>
            <p:sp>
              <p:nvSpPr>
                <p:cNvPr id="91" name="Rektangel 90">
                  <a:extLst>
                    <a:ext uri="{FF2B5EF4-FFF2-40B4-BE49-F238E27FC236}">
                      <a16:creationId xmlns:a16="http://schemas.microsoft.com/office/drawing/2014/main" id="{C723BB83-6916-7F48-8496-B45E04B52E9D}"/>
                    </a:ext>
                  </a:extLst>
                </p:cNvPr>
                <p:cNvSpPr/>
                <p:nvPr/>
              </p:nvSpPr>
              <p:spPr>
                <a:xfrm>
                  <a:off x="6096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5,64 cm</a:t>
                  </a:r>
                </a:p>
              </p:txBody>
            </p:sp>
            <p:sp>
              <p:nvSpPr>
                <p:cNvPr id="92" name="Rektangel 91">
                  <a:extLst>
                    <a:ext uri="{FF2B5EF4-FFF2-40B4-BE49-F238E27FC236}">
                      <a16:creationId xmlns:a16="http://schemas.microsoft.com/office/drawing/2014/main" id="{61EE50B3-2E35-D042-B07B-22CB8798A169}"/>
                    </a:ext>
                  </a:extLst>
                </p:cNvPr>
                <p:cNvSpPr/>
                <p:nvPr/>
              </p:nvSpPr>
              <p:spPr>
                <a:xfrm>
                  <a:off x="8128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5,64 cm</a:t>
                  </a:r>
                </a:p>
              </p:txBody>
            </p:sp>
            <p:sp>
              <p:nvSpPr>
                <p:cNvPr id="93" name="Rektangel 92">
                  <a:extLst>
                    <a:ext uri="{FF2B5EF4-FFF2-40B4-BE49-F238E27FC236}">
                      <a16:creationId xmlns:a16="http://schemas.microsoft.com/office/drawing/2014/main" id="{5F396E9B-C02C-E549-8D9D-2F635A7A1EE2}"/>
                    </a:ext>
                  </a:extLst>
                </p:cNvPr>
                <p:cNvSpPr/>
                <p:nvPr/>
              </p:nvSpPr>
              <p:spPr>
                <a:xfrm>
                  <a:off x="10160000" y="-413084"/>
                  <a:ext cx="2032000" cy="2060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5,64 cm</a:t>
                  </a:r>
                </a:p>
              </p:txBody>
            </p:sp>
          </p:grpSp>
          <p:cxnSp>
            <p:nvCxnSpPr>
              <p:cNvPr id="53" name="Rett linje 52">
                <a:extLst>
                  <a:ext uri="{FF2B5EF4-FFF2-40B4-BE49-F238E27FC236}">
                    <a16:creationId xmlns:a16="http://schemas.microsoft.com/office/drawing/2014/main" id="{E17FFD9C-CA80-F742-92C1-C8300BFFB9C9}"/>
                  </a:ext>
                </a:extLst>
              </p:cNvPr>
              <p:cNvCxnSpPr>
                <a:cxnSpLocks/>
              </p:cNvCxnSpPr>
              <p:nvPr userDrawn="1"/>
            </p:nvCxnSpPr>
            <p:spPr>
              <a:xfrm>
                <a:off x="2032200" y="-327852"/>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6" name="Rett linje 55">
                <a:extLst>
                  <a:ext uri="{FF2B5EF4-FFF2-40B4-BE49-F238E27FC236}">
                    <a16:creationId xmlns:a16="http://schemas.microsoft.com/office/drawing/2014/main" id="{FE2AF690-3FA9-A94A-B8B5-A8D7675F87F1}"/>
                  </a:ext>
                </a:extLst>
              </p:cNvPr>
              <p:cNvCxnSpPr>
                <a:cxnSpLocks/>
                <a:stCxn id="78" idx="3"/>
              </p:cNvCxnSpPr>
              <p:nvPr userDrawn="1"/>
            </p:nvCxnSpPr>
            <p:spPr>
              <a:xfrm>
                <a:off x="4060800" y="-1010827"/>
                <a:ext cx="3600" cy="8563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9" name="Rett linje 58">
                <a:extLst>
                  <a:ext uri="{FF2B5EF4-FFF2-40B4-BE49-F238E27FC236}">
                    <a16:creationId xmlns:a16="http://schemas.microsoft.com/office/drawing/2014/main" id="{F4468E54-BA10-7244-BE9E-3618081B2E29}"/>
                  </a:ext>
                </a:extLst>
              </p:cNvPr>
              <p:cNvCxnSpPr>
                <a:cxnSpLocks/>
                <a:stCxn id="80" idx="3"/>
              </p:cNvCxnSpPr>
              <p:nvPr userDrawn="1"/>
            </p:nvCxnSpPr>
            <p:spPr>
              <a:xfrm>
                <a:off x="6090400" y="-887727"/>
                <a:ext cx="5400" cy="7332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0" name="Rett linje 59">
                <a:extLst>
                  <a:ext uri="{FF2B5EF4-FFF2-40B4-BE49-F238E27FC236}">
                    <a16:creationId xmlns:a16="http://schemas.microsoft.com/office/drawing/2014/main" id="{802EFB61-8B6A-3448-AEFC-573BD73CBA7B}"/>
                  </a:ext>
                </a:extLst>
              </p:cNvPr>
              <p:cNvCxnSpPr>
                <a:cxnSpLocks/>
                <a:stCxn id="76" idx="1"/>
              </p:cNvCxnSpPr>
              <p:nvPr userDrawn="1"/>
            </p:nvCxnSpPr>
            <p:spPr>
              <a:xfrm>
                <a:off x="0" y="-1126825"/>
                <a:ext cx="0" cy="9723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1" name="Rett linje 60">
                <a:extLst>
                  <a:ext uri="{FF2B5EF4-FFF2-40B4-BE49-F238E27FC236}">
                    <a16:creationId xmlns:a16="http://schemas.microsoft.com/office/drawing/2014/main" id="{4495D86F-83BB-D841-819E-E7EFE4C86368}"/>
                  </a:ext>
                </a:extLst>
              </p:cNvPr>
              <p:cNvCxnSpPr>
                <a:cxnSpLocks/>
                <a:stCxn id="82" idx="3"/>
              </p:cNvCxnSpPr>
              <p:nvPr userDrawn="1"/>
            </p:nvCxnSpPr>
            <p:spPr>
              <a:xfrm>
                <a:off x="8128000" y="-764627"/>
                <a:ext cx="800" cy="6101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Rett linje 62">
                <a:extLst>
                  <a:ext uri="{FF2B5EF4-FFF2-40B4-BE49-F238E27FC236}">
                    <a16:creationId xmlns:a16="http://schemas.microsoft.com/office/drawing/2014/main" id="{F6759061-AE87-FB4F-BE6C-CA10D3EF2F63}"/>
                  </a:ext>
                </a:extLst>
              </p:cNvPr>
              <p:cNvCxnSpPr>
                <a:cxnSpLocks/>
                <a:stCxn id="86" idx="3"/>
              </p:cNvCxnSpPr>
              <p:nvPr userDrawn="1"/>
            </p:nvCxnSpPr>
            <p:spPr>
              <a:xfrm>
                <a:off x="12192000" y="-518425"/>
                <a:ext cx="1200" cy="36390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Rett linje 67">
                <a:extLst>
                  <a:ext uri="{FF2B5EF4-FFF2-40B4-BE49-F238E27FC236}">
                    <a16:creationId xmlns:a16="http://schemas.microsoft.com/office/drawing/2014/main" id="{966CD6C9-85A9-6242-A16C-A89819B4F63B}"/>
                  </a:ext>
                </a:extLst>
              </p:cNvPr>
              <p:cNvCxnSpPr>
                <a:cxnSpLocks/>
                <a:stCxn id="84" idx="3"/>
              </p:cNvCxnSpPr>
              <p:nvPr userDrawn="1"/>
            </p:nvCxnSpPr>
            <p:spPr>
              <a:xfrm>
                <a:off x="10156824" y="-641527"/>
                <a:ext cx="4176" cy="487003"/>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69" name="Gruppe 68">
                <a:extLst>
                  <a:ext uri="{FF2B5EF4-FFF2-40B4-BE49-F238E27FC236}">
                    <a16:creationId xmlns:a16="http://schemas.microsoft.com/office/drawing/2014/main" id="{D22EC228-3961-D047-A490-0051EFBFB484}"/>
                  </a:ext>
                </a:extLst>
              </p:cNvPr>
              <p:cNvGrpSpPr/>
              <p:nvPr userDrawn="1"/>
            </p:nvGrpSpPr>
            <p:grpSpPr>
              <a:xfrm>
                <a:off x="0" y="-621464"/>
                <a:ext cx="12192000" cy="206078"/>
                <a:chOff x="0" y="-674874"/>
                <a:chExt cx="12192000" cy="206078"/>
              </a:xfrm>
            </p:grpSpPr>
            <p:sp>
              <p:nvSpPr>
                <p:cNvPr id="86" name="Rektangel 85">
                  <a:extLst>
                    <a:ext uri="{FF2B5EF4-FFF2-40B4-BE49-F238E27FC236}">
                      <a16:creationId xmlns:a16="http://schemas.microsoft.com/office/drawing/2014/main" id="{60D4D8E5-28E3-D043-872D-3C90EECEC9C1}"/>
                    </a:ext>
                  </a:extLst>
                </p:cNvPr>
                <p:cNvSpPr/>
                <p:nvPr/>
              </p:nvSpPr>
              <p:spPr>
                <a:xfrm>
                  <a:off x="0" y="-674874"/>
                  <a:ext cx="12192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33,87 cm</a:t>
                  </a:r>
                </a:p>
              </p:txBody>
            </p:sp>
            <p:cxnSp>
              <p:nvCxnSpPr>
                <p:cNvPr id="87" name="Rett linje 86">
                  <a:extLst>
                    <a:ext uri="{FF2B5EF4-FFF2-40B4-BE49-F238E27FC236}">
                      <a16:creationId xmlns:a16="http://schemas.microsoft.com/office/drawing/2014/main" id="{22AC440B-D129-2B46-906C-241A275D07F7}"/>
                    </a:ext>
                  </a:extLst>
                </p:cNvPr>
                <p:cNvCxnSpPr/>
                <p:nvPr userDrawn="1"/>
              </p:nvCxnSpPr>
              <p:spPr>
                <a:xfrm>
                  <a:off x="0" y="-480093"/>
                  <a:ext cx="12192000" cy="11297"/>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70" name="Gruppe 69">
                <a:extLst>
                  <a:ext uri="{FF2B5EF4-FFF2-40B4-BE49-F238E27FC236}">
                    <a16:creationId xmlns:a16="http://schemas.microsoft.com/office/drawing/2014/main" id="{DD245E6A-62D8-444C-8F4C-FA46DF1ACBF1}"/>
                  </a:ext>
                </a:extLst>
              </p:cNvPr>
              <p:cNvGrpSpPr/>
              <p:nvPr userDrawn="1"/>
            </p:nvGrpSpPr>
            <p:grpSpPr>
              <a:xfrm>
                <a:off x="0" y="-744566"/>
                <a:ext cx="10156824" cy="206078"/>
                <a:chOff x="0" y="-930144"/>
                <a:chExt cx="10156824" cy="206078"/>
              </a:xfrm>
            </p:grpSpPr>
            <p:sp>
              <p:nvSpPr>
                <p:cNvPr id="84" name="Rektangel 83">
                  <a:extLst>
                    <a:ext uri="{FF2B5EF4-FFF2-40B4-BE49-F238E27FC236}">
                      <a16:creationId xmlns:a16="http://schemas.microsoft.com/office/drawing/2014/main" id="{A6F930F5-1F42-8C44-912D-1E7AD767D42A}"/>
                    </a:ext>
                  </a:extLst>
                </p:cNvPr>
                <p:cNvSpPr/>
                <p:nvPr/>
              </p:nvSpPr>
              <p:spPr>
                <a:xfrm>
                  <a:off x="0" y="-930144"/>
                  <a:ext cx="10156824"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28,20 cm</a:t>
                  </a:r>
                </a:p>
              </p:txBody>
            </p:sp>
            <p:cxnSp>
              <p:nvCxnSpPr>
                <p:cNvPr id="85" name="Rett linje 84">
                  <a:extLst>
                    <a:ext uri="{FF2B5EF4-FFF2-40B4-BE49-F238E27FC236}">
                      <a16:creationId xmlns:a16="http://schemas.microsoft.com/office/drawing/2014/main" id="{0718B71B-1735-BA42-B9A4-84E37EF8111A}"/>
                    </a:ext>
                  </a:extLst>
                </p:cNvPr>
                <p:cNvCxnSpPr>
                  <a:cxnSpLocks/>
                </p:cNvCxnSpPr>
                <p:nvPr userDrawn="1"/>
              </p:nvCxnSpPr>
              <p:spPr>
                <a:xfrm>
                  <a:off x="0" y="-724066"/>
                  <a:ext cx="10156824"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71" name="Gruppe 70">
                <a:extLst>
                  <a:ext uri="{FF2B5EF4-FFF2-40B4-BE49-F238E27FC236}">
                    <a16:creationId xmlns:a16="http://schemas.microsoft.com/office/drawing/2014/main" id="{7E1BCEC3-3A90-3740-BE0E-0C15D80AFDE3}"/>
                  </a:ext>
                </a:extLst>
              </p:cNvPr>
              <p:cNvGrpSpPr/>
              <p:nvPr userDrawn="1"/>
            </p:nvGrpSpPr>
            <p:grpSpPr>
              <a:xfrm>
                <a:off x="0" y="-867666"/>
                <a:ext cx="8128000" cy="206078"/>
                <a:chOff x="0" y="-1191934"/>
                <a:chExt cx="8128000" cy="206078"/>
              </a:xfrm>
            </p:grpSpPr>
            <p:sp>
              <p:nvSpPr>
                <p:cNvPr id="82" name="Rektangel 81">
                  <a:extLst>
                    <a:ext uri="{FF2B5EF4-FFF2-40B4-BE49-F238E27FC236}">
                      <a16:creationId xmlns:a16="http://schemas.microsoft.com/office/drawing/2014/main" id="{ABCA5FB8-8529-FD49-9610-5B2DAE59151B}"/>
                    </a:ext>
                  </a:extLst>
                </p:cNvPr>
                <p:cNvSpPr/>
                <p:nvPr/>
              </p:nvSpPr>
              <p:spPr>
                <a:xfrm>
                  <a:off x="0" y="-1191934"/>
                  <a:ext cx="81280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22,56 cm</a:t>
                  </a:r>
                </a:p>
              </p:txBody>
            </p:sp>
            <p:cxnSp>
              <p:nvCxnSpPr>
                <p:cNvPr id="83" name="Rett linje 82">
                  <a:extLst>
                    <a:ext uri="{FF2B5EF4-FFF2-40B4-BE49-F238E27FC236}">
                      <a16:creationId xmlns:a16="http://schemas.microsoft.com/office/drawing/2014/main" id="{DF3ADDFA-CA5C-4347-8A76-E401BD2421C4}"/>
                    </a:ext>
                  </a:extLst>
                </p:cNvPr>
                <p:cNvCxnSpPr>
                  <a:cxnSpLocks/>
                </p:cNvCxnSpPr>
                <p:nvPr userDrawn="1"/>
              </p:nvCxnSpPr>
              <p:spPr>
                <a:xfrm>
                  <a:off x="0" y="-985856"/>
                  <a:ext cx="81280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72" name="Gruppe 71">
                <a:extLst>
                  <a:ext uri="{FF2B5EF4-FFF2-40B4-BE49-F238E27FC236}">
                    <a16:creationId xmlns:a16="http://schemas.microsoft.com/office/drawing/2014/main" id="{E373B03A-43B9-F247-98EA-F0F315D19065}"/>
                  </a:ext>
                </a:extLst>
              </p:cNvPr>
              <p:cNvGrpSpPr/>
              <p:nvPr userDrawn="1"/>
            </p:nvGrpSpPr>
            <p:grpSpPr>
              <a:xfrm>
                <a:off x="-800" y="-990766"/>
                <a:ext cx="6091200" cy="206078"/>
                <a:chOff x="0" y="-1453724"/>
                <a:chExt cx="6091200" cy="206078"/>
              </a:xfrm>
            </p:grpSpPr>
            <p:sp>
              <p:nvSpPr>
                <p:cNvPr id="80" name="Rektangel 79">
                  <a:extLst>
                    <a:ext uri="{FF2B5EF4-FFF2-40B4-BE49-F238E27FC236}">
                      <a16:creationId xmlns:a16="http://schemas.microsoft.com/office/drawing/2014/main" id="{D7CC119A-59B2-4E45-ABF4-12CC9863D8DB}"/>
                    </a:ext>
                  </a:extLst>
                </p:cNvPr>
                <p:cNvSpPr/>
                <p:nvPr/>
              </p:nvSpPr>
              <p:spPr>
                <a:xfrm>
                  <a:off x="0" y="-1453724"/>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16,92 cm</a:t>
                  </a:r>
                </a:p>
              </p:txBody>
            </p:sp>
            <p:cxnSp>
              <p:nvCxnSpPr>
                <p:cNvPr id="81" name="Rett linje 80">
                  <a:extLst>
                    <a:ext uri="{FF2B5EF4-FFF2-40B4-BE49-F238E27FC236}">
                      <a16:creationId xmlns:a16="http://schemas.microsoft.com/office/drawing/2014/main" id="{29E19601-BF3A-6945-B6EA-B39B514666DF}"/>
                    </a:ext>
                  </a:extLst>
                </p:cNvPr>
                <p:cNvCxnSpPr>
                  <a:cxnSpLocks/>
                </p:cNvCxnSpPr>
                <p:nvPr userDrawn="1"/>
              </p:nvCxnSpPr>
              <p:spPr>
                <a:xfrm>
                  <a:off x="0" y="-1247646"/>
                  <a:ext cx="6091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73" name="Gruppe 72">
                <a:extLst>
                  <a:ext uri="{FF2B5EF4-FFF2-40B4-BE49-F238E27FC236}">
                    <a16:creationId xmlns:a16="http://schemas.microsoft.com/office/drawing/2014/main" id="{46D3E486-E9D7-D246-8D34-D3E03C5ADDA2}"/>
                  </a:ext>
                </a:extLst>
              </p:cNvPr>
              <p:cNvGrpSpPr/>
              <p:nvPr userDrawn="1"/>
            </p:nvGrpSpPr>
            <p:grpSpPr>
              <a:xfrm>
                <a:off x="0" y="-1113866"/>
                <a:ext cx="4060800" cy="206078"/>
                <a:chOff x="0" y="-1715514"/>
                <a:chExt cx="4060800" cy="206078"/>
              </a:xfrm>
            </p:grpSpPr>
            <p:sp>
              <p:nvSpPr>
                <p:cNvPr id="78" name="Rektangel 77">
                  <a:extLst>
                    <a:ext uri="{FF2B5EF4-FFF2-40B4-BE49-F238E27FC236}">
                      <a16:creationId xmlns:a16="http://schemas.microsoft.com/office/drawing/2014/main" id="{2924E641-B14F-9342-93B1-45270397C558}"/>
                    </a:ext>
                  </a:extLst>
                </p:cNvPr>
                <p:cNvSpPr/>
                <p:nvPr/>
              </p:nvSpPr>
              <p:spPr>
                <a:xfrm>
                  <a:off x="0" y="-1715514"/>
                  <a:ext cx="40608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11,28 cm</a:t>
                  </a:r>
                </a:p>
              </p:txBody>
            </p:sp>
            <p:cxnSp>
              <p:nvCxnSpPr>
                <p:cNvPr id="79" name="Rett linje 78">
                  <a:extLst>
                    <a:ext uri="{FF2B5EF4-FFF2-40B4-BE49-F238E27FC236}">
                      <a16:creationId xmlns:a16="http://schemas.microsoft.com/office/drawing/2014/main" id="{7289E497-4845-2B47-8B11-9AA2E9007152}"/>
                    </a:ext>
                  </a:extLst>
                </p:cNvPr>
                <p:cNvCxnSpPr>
                  <a:cxnSpLocks/>
                </p:cNvCxnSpPr>
                <p:nvPr userDrawn="1"/>
              </p:nvCxnSpPr>
              <p:spPr>
                <a:xfrm>
                  <a:off x="0" y="-1509436"/>
                  <a:ext cx="40608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74" name="Gruppe 73">
                <a:extLst>
                  <a:ext uri="{FF2B5EF4-FFF2-40B4-BE49-F238E27FC236}">
                    <a16:creationId xmlns:a16="http://schemas.microsoft.com/office/drawing/2014/main" id="{A4AE3721-B59D-6F4A-8398-9214B952E02F}"/>
                  </a:ext>
                </a:extLst>
              </p:cNvPr>
              <p:cNvGrpSpPr/>
              <p:nvPr userDrawn="1"/>
            </p:nvGrpSpPr>
            <p:grpSpPr>
              <a:xfrm>
                <a:off x="0" y="-1229864"/>
                <a:ext cx="1015200" cy="206078"/>
                <a:chOff x="0" y="-1959289"/>
                <a:chExt cx="1015200" cy="206078"/>
              </a:xfrm>
            </p:grpSpPr>
            <p:sp>
              <p:nvSpPr>
                <p:cNvPr id="76" name="Rektangel 75">
                  <a:extLst>
                    <a:ext uri="{FF2B5EF4-FFF2-40B4-BE49-F238E27FC236}">
                      <a16:creationId xmlns:a16="http://schemas.microsoft.com/office/drawing/2014/main" id="{D735E99D-5AF9-174C-8E83-28479BD52A3E}"/>
                    </a:ext>
                  </a:extLst>
                </p:cNvPr>
                <p:cNvSpPr/>
                <p:nvPr/>
              </p:nvSpPr>
              <p:spPr>
                <a:xfrm>
                  <a:off x="0" y="-1959289"/>
                  <a:ext cx="1015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r"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2,82 cm</a:t>
                  </a:r>
                </a:p>
              </p:txBody>
            </p:sp>
            <p:cxnSp>
              <p:nvCxnSpPr>
                <p:cNvPr id="77" name="Rett linje 76">
                  <a:extLst>
                    <a:ext uri="{FF2B5EF4-FFF2-40B4-BE49-F238E27FC236}">
                      <a16:creationId xmlns:a16="http://schemas.microsoft.com/office/drawing/2014/main" id="{A70D7560-61DB-994A-87B8-39AAE2B011A2}"/>
                    </a:ext>
                  </a:extLst>
                </p:cNvPr>
                <p:cNvCxnSpPr>
                  <a:cxnSpLocks/>
                </p:cNvCxnSpPr>
                <p:nvPr userDrawn="1"/>
              </p:nvCxnSpPr>
              <p:spPr>
                <a:xfrm>
                  <a:off x="0" y="-1764452"/>
                  <a:ext cx="1015200" cy="0"/>
                </a:xfrm>
                <a:prstGeom prst="line">
                  <a:avLst/>
                </a:prstGeom>
                <a:ln>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cxnSp>
            <p:nvCxnSpPr>
              <p:cNvPr id="75" name="Rett linje 74">
                <a:extLst>
                  <a:ext uri="{FF2B5EF4-FFF2-40B4-BE49-F238E27FC236}">
                    <a16:creationId xmlns:a16="http://schemas.microsoft.com/office/drawing/2014/main" id="{6BB287FE-25B7-6E46-A8D8-09106D1DE5E0}"/>
                  </a:ext>
                </a:extLst>
              </p:cNvPr>
              <p:cNvCxnSpPr/>
              <p:nvPr userDrawn="1"/>
            </p:nvCxnSpPr>
            <p:spPr>
              <a:xfrm>
                <a:off x="1015200" y="-1113866"/>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94" name="Gruppe 93">
              <a:extLst>
                <a:ext uri="{FF2B5EF4-FFF2-40B4-BE49-F238E27FC236}">
                  <a16:creationId xmlns:a16="http://schemas.microsoft.com/office/drawing/2014/main" id="{2C16CF82-97BF-0148-B86A-9951B518F6E9}"/>
                </a:ext>
              </a:extLst>
            </p:cNvPr>
            <p:cNvGrpSpPr/>
            <p:nvPr userDrawn="1"/>
          </p:nvGrpSpPr>
          <p:grpSpPr>
            <a:xfrm>
              <a:off x="-715963" y="-4004"/>
              <a:ext cx="590564" cy="6862004"/>
              <a:chOff x="-715963" y="-4004"/>
              <a:chExt cx="590564" cy="6862004"/>
            </a:xfrm>
          </p:grpSpPr>
          <p:sp>
            <p:nvSpPr>
              <p:cNvPr id="95" name="Rektangel 94">
                <a:extLst>
                  <a:ext uri="{FF2B5EF4-FFF2-40B4-BE49-F238E27FC236}">
                    <a16:creationId xmlns:a16="http://schemas.microsoft.com/office/drawing/2014/main" id="{CF65C379-267C-BB4F-A4C0-EF3E35389651}"/>
                  </a:ext>
                </a:extLst>
              </p:cNvPr>
              <p:cNvSpPr/>
              <p:nvPr/>
            </p:nvSpPr>
            <p:spPr>
              <a:xfrm rot="16200000">
                <a:off x="-591311" y="6392613"/>
                <a:ext cx="765175"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latin typeface="+mn-lt"/>
                  </a:rPr>
                  <a:t>2,13 cm</a:t>
                </a:r>
              </a:p>
            </p:txBody>
          </p:sp>
          <p:sp>
            <p:nvSpPr>
              <p:cNvPr id="96" name="Rektangel 95">
                <a:extLst>
                  <a:ext uri="{FF2B5EF4-FFF2-40B4-BE49-F238E27FC236}">
                    <a16:creationId xmlns:a16="http://schemas.microsoft.com/office/drawing/2014/main" id="{B4C47047-2EED-5F40-82EE-04A3BFEAD50C}"/>
                  </a:ext>
                </a:extLst>
              </p:cNvPr>
              <p:cNvSpPr/>
              <p:nvPr userDrawn="1"/>
            </p:nvSpPr>
            <p:spPr>
              <a:xfrm rot="16200000">
                <a:off x="-1224723" y="4993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b-NO" sz="700" b="0" i="0" u="none" strike="noStrike" kern="1200" cap="none" spc="0" normalizeH="0" baseline="0" noProof="0">
                    <a:ln>
                      <a:noFill/>
                    </a:ln>
                    <a:solidFill>
                      <a:schemeClr val="tx1"/>
                    </a:solidFill>
                    <a:effectLst/>
                    <a:uLnTx/>
                    <a:uFillTx/>
                    <a:latin typeface="+mn-lt"/>
                    <a:ea typeface="+mn-ea"/>
                    <a:cs typeface="+mn-cs"/>
                  </a:rPr>
                  <a:t>5,64 cm</a:t>
                </a:r>
              </a:p>
            </p:txBody>
          </p:sp>
          <p:sp>
            <p:nvSpPr>
              <p:cNvPr id="97" name="Rektangel 96">
                <a:extLst>
                  <a:ext uri="{FF2B5EF4-FFF2-40B4-BE49-F238E27FC236}">
                    <a16:creationId xmlns:a16="http://schemas.microsoft.com/office/drawing/2014/main" id="{8B1E96CC-ED06-AA41-8932-E34FD694D0DE}"/>
                  </a:ext>
                </a:extLst>
              </p:cNvPr>
              <p:cNvSpPr/>
              <p:nvPr userDrawn="1"/>
            </p:nvSpPr>
            <p:spPr>
              <a:xfrm rot="16200000">
                <a:off x="-1224723" y="2961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latin typeface="+mn-lt"/>
                  </a:rPr>
                  <a:t>5,64 cm</a:t>
                </a:r>
              </a:p>
            </p:txBody>
          </p:sp>
          <p:sp>
            <p:nvSpPr>
              <p:cNvPr id="98" name="Rektangel 97">
                <a:extLst>
                  <a:ext uri="{FF2B5EF4-FFF2-40B4-BE49-F238E27FC236}">
                    <a16:creationId xmlns:a16="http://schemas.microsoft.com/office/drawing/2014/main" id="{642D5F4C-819A-1748-9143-910B7D3857BC}"/>
                  </a:ext>
                </a:extLst>
              </p:cNvPr>
              <p:cNvSpPr/>
              <p:nvPr userDrawn="1"/>
            </p:nvSpPr>
            <p:spPr>
              <a:xfrm rot="16200000">
                <a:off x="-1224723" y="929196"/>
                <a:ext cx="2032000" cy="16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nb-NO" sz="700" b="0" i="0" u="none" strike="noStrike" cap="none" spc="0" normalizeH="0" baseline="0">
                    <a:ln>
                      <a:noFill/>
                    </a:ln>
                    <a:solidFill>
                      <a:schemeClr val="tx1"/>
                    </a:solidFill>
                    <a:effectLst/>
                    <a:uLnTx/>
                    <a:uFillTx/>
                    <a:latin typeface="+mn-lt"/>
                  </a:rPr>
                  <a:t>5,64 cm</a:t>
                </a:r>
              </a:p>
            </p:txBody>
          </p:sp>
          <p:cxnSp>
            <p:nvCxnSpPr>
              <p:cNvPr id="99" name="Rett linje 98">
                <a:extLst>
                  <a:ext uri="{FF2B5EF4-FFF2-40B4-BE49-F238E27FC236}">
                    <a16:creationId xmlns:a16="http://schemas.microsoft.com/office/drawing/2014/main" id="{980BA797-8DD7-B649-833E-3D97C11FD37C}"/>
                  </a:ext>
                </a:extLst>
              </p:cNvPr>
              <p:cNvCxnSpPr>
                <a:cxnSpLocks/>
              </p:cNvCxnSpPr>
              <p:nvPr userDrawn="1"/>
            </p:nvCxnSpPr>
            <p:spPr>
              <a:xfrm rot="16200000">
                <a:off x="-216188" y="397673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0" name="Rett linje 99">
                <a:extLst>
                  <a:ext uri="{FF2B5EF4-FFF2-40B4-BE49-F238E27FC236}">
                    <a16:creationId xmlns:a16="http://schemas.microsoft.com/office/drawing/2014/main" id="{BC32A0A9-54E5-CD4C-BE81-6E7DC431DB2A}"/>
                  </a:ext>
                </a:extLst>
              </p:cNvPr>
              <p:cNvCxnSpPr>
                <a:cxnSpLocks/>
              </p:cNvCxnSpPr>
              <p:nvPr userDrawn="1"/>
            </p:nvCxnSpPr>
            <p:spPr>
              <a:xfrm flipV="1">
                <a:off x="-650022" y="4059797"/>
                <a:ext cx="523098"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1" name="Rett linje 100">
                <a:extLst>
                  <a:ext uri="{FF2B5EF4-FFF2-40B4-BE49-F238E27FC236}">
                    <a16:creationId xmlns:a16="http://schemas.microsoft.com/office/drawing/2014/main" id="{249C515F-6819-F04B-AD39-C3EBC7066AC1}"/>
                  </a:ext>
                </a:extLst>
              </p:cNvPr>
              <p:cNvCxnSpPr>
                <a:cxnSpLocks/>
                <a:stCxn id="103" idx="3"/>
              </p:cNvCxnSpPr>
              <p:nvPr userDrawn="1"/>
            </p:nvCxnSpPr>
            <p:spPr>
              <a:xfrm flipV="1">
                <a:off x="-489823" y="-3804"/>
                <a:ext cx="363900" cy="540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2" name="Rett linje 101">
                <a:extLst>
                  <a:ext uri="{FF2B5EF4-FFF2-40B4-BE49-F238E27FC236}">
                    <a16:creationId xmlns:a16="http://schemas.microsoft.com/office/drawing/2014/main" id="{8C691848-1A12-F74A-A3FA-44B5DBFA0EF1}"/>
                  </a:ext>
                </a:extLst>
              </p:cNvPr>
              <p:cNvCxnSpPr>
                <a:cxnSpLocks/>
                <a:stCxn id="103" idx="1"/>
              </p:cNvCxnSpPr>
              <p:nvPr userDrawn="1"/>
            </p:nvCxnSpPr>
            <p:spPr>
              <a:xfrm flipV="1">
                <a:off x="-489823" y="6091998"/>
                <a:ext cx="363900" cy="79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03" name="Rektangel 102">
                <a:extLst>
                  <a:ext uri="{FF2B5EF4-FFF2-40B4-BE49-F238E27FC236}">
                    <a16:creationId xmlns:a16="http://schemas.microsoft.com/office/drawing/2014/main" id="{679A96D0-630E-A248-8A66-85AFEAADB6D9}"/>
                  </a:ext>
                </a:extLst>
              </p:cNvPr>
              <p:cNvSpPr/>
              <p:nvPr userDrawn="1"/>
            </p:nvSpPr>
            <p:spPr>
              <a:xfrm rot="16200000">
                <a:off x="-3535423" y="2944157"/>
                <a:ext cx="6091200"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16,92 cm</a:t>
                </a:r>
              </a:p>
            </p:txBody>
          </p:sp>
          <p:cxnSp>
            <p:nvCxnSpPr>
              <p:cNvPr id="104" name="Rett linje 103">
                <a:extLst>
                  <a:ext uri="{FF2B5EF4-FFF2-40B4-BE49-F238E27FC236}">
                    <a16:creationId xmlns:a16="http://schemas.microsoft.com/office/drawing/2014/main" id="{277A3813-78CA-4245-9274-37A394F9AC8C}"/>
                  </a:ext>
                </a:extLst>
              </p:cNvPr>
              <p:cNvCxnSpPr>
                <a:cxnSpLocks/>
              </p:cNvCxnSpPr>
              <p:nvPr userDrawn="1"/>
            </p:nvCxnSpPr>
            <p:spPr>
              <a:xfrm rot="16200000">
                <a:off x="-3432384" y="3047196"/>
                <a:ext cx="60912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sp>
            <p:nvSpPr>
              <p:cNvPr id="105" name="Rektangel 104">
                <a:extLst>
                  <a:ext uri="{FF2B5EF4-FFF2-40B4-BE49-F238E27FC236}">
                    <a16:creationId xmlns:a16="http://schemas.microsoft.com/office/drawing/2014/main" id="{D02A2843-C4BF-0948-A00B-ABA55DFA0E9B}"/>
                  </a:ext>
                </a:extLst>
              </p:cNvPr>
              <p:cNvSpPr/>
              <p:nvPr userDrawn="1"/>
            </p:nvSpPr>
            <p:spPr>
              <a:xfrm rot="16200000">
                <a:off x="-2642025" y="1927658"/>
                <a:ext cx="4058201" cy="2060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l" fontAlgn="auto">
                  <a:lnSpc>
                    <a:spcPct val="100000"/>
                  </a:lnSpc>
                  <a:spcBef>
                    <a:spcPts val="0"/>
                  </a:spcBef>
                  <a:spcAft>
                    <a:spcPts val="0"/>
                  </a:spcAft>
                  <a:buClrTx/>
                  <a:buSzTx/>
                  <a:buFontTx/>
                  <a:buNone/>
                  <a:tabLst/>
                </a:pPr>
                <a:r>
                  <a:rPr kumimoji="0" lang="nb-NO" sz="700" b="0" i="0" u="none" strike="noStrike" cap="none" spc="0" normalizeH="0" baseline="0" noProof="0">
                    <a:ln>
                      <a:noFill/>
                    </a:ln>
                    <a:solidFill>
                      <a:schemeClr val="tx1"/>
                    </a:solidFill>
                    <a:effectLst/>
                    <a:uLnTx/>
                    <a:uFillTx/>
                    <a:latin typeface="+mn-lt"/>
                  </a:rPr>
                  <a:t>11,28 cm</a:t>
                </a:r>
              </a:p>
            </p:txBody>
          </p:sp>
          <p:cxnSp>
            <p:nvCxnSpPr>
              <p:cNvPr id="106" name="Rett linje 105">
                <a:extLst>
                  <a:ext uri="{FF2B5EF4-FFF2-40B4-BE49-F238E27FC236}">
                    <a16:creationId xmlns:a16="http://schemas.microsoft.com/office/drawing/2014/main" id="{BB928164-D999-9747-8045-A70F91E56148}"/>
                  </a:ext>
                </a:extLst>
              </p:cNvPr>
              <p:cNvCxnSpPr>
                <a:cxnSpLocks/>
              </p:cNvCxnSpPr>
              <p:nvPr userDrawn="1"/>
            </p:nvCxnSpPr>
            <p:spPr>
              <a:xfrm rot="16200000">
                <a:off x="-2540284" y="2031996"/>
                <a:ext cx="4060800" cy="0"/>
              </a:xfrm>
              <a:prstGeom prst="line">
                <a:avLst/>
              </a:prstGeom>
              <a:ln>
                <a:solidFill>
                  <a:schemeClr val="bg1">
                    <a:lumMod val="75000"/>
                  </a:schemeClr>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7" name="Rett linje 106">
                <a:extLst>
                  <a:ext uri="{FF2B5EF4-FFF2-40B4-BE49-F238E27FC236}">
                    <a16:creationId xmlns:a16="http://schemas.microsoft.com/office/drawing/2014/main" id="{C7477409-7230-4247-BA24-6E66275F588F}"/>
                  </a:ext>
                </a:extLst>
              </p:cNvPr>
              <p:cNvCxnSpPr/>
              <p:nvPr userDrawn="1"/>
            </p:nvCxnSpPr>
            <p:spPr>
              <a:xfrm rot="16200000">
                <a:off x="-208461" y="6773298"/>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Rett linje 107">
                <a:extLst>
                  <a:ext uri="{FF2B5EF4-FFF2-40B4-BE49-F238E27FC236}">
                    <a16:creationId xmlns:a16="http://schemas.microsoft.com/office/drawing/2014/main" id="{1DEAA521-022B-7E41-855C-0F5D51E729B6}"/>
                  </a:ext>
                </a:extLst>
              </p:cNvPr>
              <p:cNvCxnSpPr>
                <a:cxnSpLocks/>
              </p:cNvCxnSpPr>
              <p:nvPr userDrawn="1"/>
            </p:nvCxnSpPr>
            <p:spPr>
              <a:xfrm rot="16200000">
                <a:off x="-216188" y="1943964"/>
                <a:ext cx="0" cy="16612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09" name="TekstSylinder 108">
              <a:extLst>
                <a:ext uri="{FF2B5EF4-FFF2-40B4-BE49-F238E27FC236}">
                  <a16:creationId xmlns:a16="http://schemas.microsoft.com/office/drawing/2014/main" id="{45B3E6E9-F77A-DD45-98C1-8C513069745F}"/>
                </a:ext>
              </a:extLst>
            </p:cNvPr>
            <p:cNvSpPr txBox="1"/>
            <p:nvPr userDrawn="1"/>
          </p:nvSpPr>
          <p:spPr>
            <a:xfrm>
              <a:off x="0" y="-213030"/>
              <a:ext cx="688336" cy="206078"/>
            </a:xfrm>
            <a:prstGeom prst="rect">
              <a:avLst/>
            </a:prstGeom>
            <a:noFill/>
          </p:spPr>
          <p:txBody>
            <a:bodyPr wrap="none" lIns="0" tIns="0" rIns="0" bIns="0" rtlCol="0" anchor="ctr">
              <a:noAutofit/>
            </a:bodyPr>
            <a:lstStyle/>
            <a:p>
              <a:pPr algn="l"/>
              <a:r>
                <a:rPr lang="nb-NO" sz="800">
                  <a:solidFill>
                    <a:schemeClr val="tx1"/>
                  </a:solidFill>
                  <a:latin typeface="+mn-lt"/>
                </a:rPr>
                <a:t>Oslo 2019</a:t>
              </a:r>
            </a:p>
          </p:txBody>
        </p:sp>
      </p:grpSp>
    </p:spTree>
    <p:extLst>
      <p:ext uri="{BB962C8B-B14F-4D97-AF65-F5344CB8AC3E}">
        <p14:creationId xmlns:p14="http://schemas.microsoft.com/office/powerpoint/2010/main" val="1816548450"/>
      </p:ext>
    </p:extLst>
  </p:cSld>
  <p:clrMap bg1="lt1" tx1="dk1" bg2="lt2" tx2="dk2" accent1="accent1" accent2="accent2" accent3="accent3" accent4="accent4" accent5="accent5" accent6="accent6" hlink="hlink" folHlink="folHlink"/>
  <p:sldLayoutIdLst>
    <p:sldLayoutId id="2147483787" r:id="rId1"/>
    <p:sldLayoutId id="2147483711" r:id="rId2"/>
    <p:sldLayoutId id="2147483705" r:id="rId3"/>
    <p:sldLayoutId id="2147483844" r:id="rId4"/>
    <p:sldLayoutId id="2147483740" r:id="rId5"/>
    <p:sldLayoutId id="2147483741" r:id="rId6"/>
    <p:sldLayoutId id="2147483860" r:id="rId7"/>
    <p:sldLayoutId id="2147483742" r:id="rId8"/>
    <p:sldLayoutId id="2147483743" r:id="rId9"/>
    <p:sldLayoutId id="2147483864" r:id="rId10"/>
    <p:sldLayoutId id="2147483754" r:id="rId11"/>
    <p:sldLayoutId id="2147483756" r:id="rId12"/>
    <p:sldLayoutId id="2147483755" r:id="rId13"/>
    <p:sldLayoutId id="2147483757" r:id="rId14"/>
    <p:sldLayoutId id="2147483865" r:id="rId15"/>
  </p:sldLayoutIdLst>
  <p:hf hdr="0" ftr="0"/>
  <p:txStyles>
    <p:titleStyle>
      <a:lvl1pPr algn="l" defTabSz="914400" rtl="0" eaLnBrk="1" latinLnBrk="0" hangingPunct="1">
        <a:lnSpc>
          <a:spcPct val="100000"/>
        </a:lnSpc>
        <a:spcBef>
          <a:spcPct val="0"/>
        </a:spcBef>
        <a:buNone/>
        <a:defRPr sz="3200" b="0" i="0" kern="1200">
          <a:solidFill>
            <a:schemeClr val="tx1"/>
          </a:solidFill>
          <a:latin typeface="+mj-lt"/>
          <a:ea typeface="+mj-ea"/>
          <a:cs typeface="+mj-cs"/>
        </a:defRPr>
      </a:lvl1pPr>
    </p:titleStyle>
    <p:bodyStyle>
      <a:lvl1pPr marL="216000" indent="-216000" algn="l" defTabSz="914400" rtl="0" eaLnBrk="1" latinLnBrk="0" hangingPunct="1">
        <a:lnSpc>
          <a:spcPct val="100000"/>
        </a:lnSpc>
        <a:spcBef>
          <a:spcPts val="1200"/>
        </a:spcBef>
        <a:buSzPct val="100000"/>
        <a:buFontTx/>
        <a:buBlip>
          <a:blip r:embed="rId18"/>
        </a:buBlip>
        <a:defRPr sz="2000" b="0" i="0" kern="1200">
          <a:solidFill>
            <a:schemeClr val="tx1"/>
          </a:solidFill>
          <a:latin typeface="+mn-lt"/>
          <a:ea typeface="+mn-ea"/>
          <a:cs typeface="+mn-cs"/>
        </a:defRPr>
      </a:lvl1pPr>
      <a:lvl2pPr marL="396000" indent="-180000" algn="l" defTabSz="914400" rtl="0" eaLnBrk="1" latinLnBrk="0" hangingPunct="1">
        <a:lnSpc>
          <a:spcPct val="100000"/>
        </a:lnSpc>
        <a:spcBef>
          <a:spcPts val="600"/>
        </a:spcBef>
        <a:buClr>
          <a:schemeClr val="tx2"/>
        </a:buClr>
        <a:buSzPct val="110000"/>
        <a:buFont typeface="Arial" panose="020B0604020202020204" pitchFamily="34" charset="0"/>
        <a:buChar char="•"/>
        <a:defRPr sz="1700" b="0" i="0" kern="1200">
          <a:solidFill>
            <a:schemeClr val="tx1"/>
          </a:solidFill>
          <a:latin typeface="+mn-lt"/>
          <a:ea typeface="+mn-ea"/>
          <a:cs typeface="+mn-cs"/>
        </a:defRPr>
      </a:lvl2pPr>
      <a:lvl3pPr marL="576000" indent="-180000" algn="l" defTabSz="914400" rtl="0" eaLnBrk="1" latinLnBrk="0" hangingPunct="1">
        <a:lnSpc>
          <a:spcPct val="100000"/>
        </a:lnSpc>
        <a:spcBef>
          <a:spcPts val="300"/>
        </a:spcBef>
        <a:buClr>
          <a:schemeClr val="accent5"/>
        </a:buClr>
        <a:buFont typeface="Wingdings" pitchFamily="2" charset="2"/>
        <a:buChar char="§"/>
        <a:tabLst/>
        <a:defRPr sz="1600" b="0" i="0" kern="1200">
          <a:solidFill>
            <a:schemeClr val="tx1"/>
          </a:solidFill>
          <a:latin typeface="+mn-lt"/>
          <a:ea typeface="+mn-ea"/>
          <a:cs typeface="+mn-cs"/>
        </a:defRPr>
      </a:lvl3pPr>
      <a:lvl4pPr marL="756000" indent="-180000" algn="l" defTabSz="914400" rtl="0" eaLnBrk="1" latinLnBrk="0" hangingPunct="1">
        <a:lnSpc>
          <a:spcPct val="100000"/>
        </a:lnSpc>
        <a:spcBef>
          <a:spcPts val="300"/>
        </a:spcBef>
        <a:buClr>
          <a:schemeClr val="accent2"/>
        </a:buClr>
        <a:buFont typeface="Wingdings" pitchFamily="2" charset="2"/>
        <a:buChar char="§"/>
        <a:defRPr sz="1400" b="0" i="0" kern="1200">
          <a:solidFill>
            <a:schemeClr val="tx1"/>
          </a:solidFill>
          <a:latin typeface="+mn-lt"/>
          <a:ea typeface="+mn-ea"/>
          <a:cs typeface="+mn-cs"/>
        </a:defRPr>
      </a:lvl4pPr>
      <a:lvl5pPr marL="936000" indent="-180000" algn="l" defTabSz="914400" rtl="0" eaLnBrk="1" latinLnBrk="0" hangingPunct="1">
        <a:lnSpc>
          <a:spcPct val="100000"/>
        </a:lnSpc>
        <a:spcBef>
          <a:spcPts val="300"/>
        </a:spcBef>
        <a:buClr>
          <a:schemeClr val="accent6"/>
        </a:buClr>
        <a:buFont typeface="Wingdings" pitchFamily="2" charset="2"/>
        <a:buChar char="§"/>
        <a:tabLst/>
        <a:defRPr sz="14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438" userDrawn="1">
          <p15:clr>
            <a:srgbClr val="F26B43"/>
          </p15:clr>
        </p15:guide>
        <p15:guide id="3" pos="7242">
          <p15:clr>
            <a:srgbClr val="F26B43"/>
          </p15:clr>
        </p15:guide>
        <p15:guide id="4" pos="2560">
          <p15:clr>
            <a:srgbClr val="F26B43"/>
          </p15:clr>
        </p15:guide>
        <p15:guide id="5" pos="1282">
          <p15:clr>
            <a:srgbClr val="F26B43"/>
          </p15:clr>
        </p15:guide>
        <p15:guide id="6" pos="5120">
          <p15:clr>
            <a:srgbClr val="F26B43"/>
          </p15:clr>
        </p15:guide>
        <p15:guide id="7" pos="6403">
          <p15:clr>
            <a:srgbClr val="F26B43"/>
          </p15:clr>
        </p15:guide>
        <p15:guide id="8" orient="horz" pos="1280">
          <p15:clr>
            <a:srgbClr val="F26B43"/>
          </p15:clr>
        </p15:guide>
        <p15:guide id="9" orient="horz" pos="2561">
          <p15:clr>
            <a:srgbClr val="F26B43"/>
          </p15:clr>
        </p15:guide>
        <p15:guide id="10" orient="horz" pos="3838">
          <p15:clr>
            <a:srgbClr val="F26B43"/>
          </p15:clr>
        </p15:guide>
        <p15:guide id="11" orient="horz" pos="411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hyperlink" Target="https://lovdata.no/dokument/LF/forskrift/2024-07-05-1742"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hyperlink" Target="https://www.oslo.kommune.no/etater-foretak-og-ombud/utdanningsetaten/kunngjoringer-fra-utdanningsetaten/"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s://www.oslo.kommune.no/etater-foretak-og-ombud/utdanningsetaten/kunngjoringer-fra-utdanningsetaten/"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www.oslo.kommune.no/etater-foretak-og-ombud/utdanningsetaten/kunngjoringer-fra-utdanningsetaten/"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s://einnsyn.no/"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a:t>Høring av forskrift om rabattordning i stedet for gratis skoleskyss eller full skyssgodtgjørelse</a:t>
            </a:r>
          </a:p>
        </p:txBody>
      </p:sp>
      <p:sp>
        <p:nvSpPr>
          <p:cNvPr id="3" name="Plassholder for tekst 2"/>
          <p:cNvSpPr>
            <a:spLocks noGrp="1"/>
          </p:cNvSpPr>
          <p:nvPr>
            <p:ph type="body" sz="quarter" idx="19"/>
          </p:nvPr>
        </p:nvSpPr>
        <p:spPr/>
        <p:txBody>
          <a:bodyPr/>
          <a:lstStyle/>
          <a:p>
            <a:endParaRPr lang="nb-NO">
              <a:noFill/>
            </a:endParaRPr>
          </a:p>
        </p:txBody>
      </p:sp>
      <p:sp>
        <p:nvSpPr>
          <p:cNvPr id="4" name="Plassholder for dato 3"/>
          <p:cNvSpPr>
            <a:spLocks noGrp="1"/>
          </p:cNvSpPr>
          <p:nvPr>
            <p:ph type="dt" sz="half" idx="10"/>
          </p:nvPr>
        </p:nvSpPr>
        <p:spPr/>
        <p:txBody>
          <a:bodyPr/>
          <a:lstStyle/>
          <a:p>
            <a:fld id="{F641A862-612A-7D45-A0ED-07030570FC13}" type="datetime1">
              <a:rPr lang="nb-NO" smtClean="0"/>
              <a:t>15.01.2025</a:t>
            </a:fld>
            <a:endParaRPr lang="nb-NO"/>
          </a:p>
        </p:txBody>
      </p:sp>
      <p:sp>
        <p:nvSpPr>
          <p:cNvPr id="5" name="Plassholder for lysbildenummer 4"/>
          <p:cNvSpPr>
            <a:spLocks noGrp="1"/>
          </p:cNvSpPr>
          <p:nvPr>
            <p:ph type="sldNum" sz="quarter" idx="12"/>
          </p:nvPr>
        </p:nvSpPr>
        <p:spPr/>
        <p:txBody>
          <a:bodyPr/>
          <a:lstStyle/>
          <a:p>
            <a:fld id="{8ACEFDFC-287E-0A4D-81A7-6CC8C070690D}" type="slidenum">
              <a:rPr lang="nb-NO" smtClean="0"/>
              <a:t>1</a:t>
            </a:fld>
            <a:endParaRPr lang="nb-NO"/>
          </a:p>
        </p:txBody>
      </p:sp>
      <p:sp>
        <p:nvSpPr>
          <p:cNvPr id="6" name="Undertittel 5"/>
          <p:cNvSpPr>
            <a:spLocks noGrp="1"/>
          </p:cNvSpPr>
          <p:nvPr>
            <p:ph type="subTitle" idx="1"/>
          </p:nvPr>
        </p:nvSpPr>
        <p:spPr/>
        <p:txBody>
          <a:bodyPr/>
          <a:lstStyle/>
          <a:p>
            <a:r>
              <a:rPr lang="nb-NO"/>
              <a:t>Utdanningsetaten</a:t>
            </a:r>
          </a:p>
        </p:txBody>
      </p:sp>
      <p:sp>
        <p:nvSpPr>
          <p:cNvPr id="7" name="Plassholder for tekst 6"/>
          <p:cNvSpPr>
            <a:spLocks noGrp="1"/>
          </p:cNvSpPr>
          <p:nvPr>
            <p:ph type="body" sz="quarter" idx="18"/>
          </p:nvPr>
        </p:nvSpPr>
        <p:spPr/>
        <p:txBody>
          <a:bodyPr/>
          <a:lstStyle/>
          <a:p>
            <a:endParaRPr lang="nb-NO">
              <a:noFill/>
            </a:endParaRPr>
          </a:p>
        </p:txBody>
      </p:sp>
      <p:sp>
        <p:nvSpPr>
          <p:cNvPr id="8" name="Plassholder for tekst 7"/>
          <p:cNvSpPr>
            <a:spLocks noGrp="1"/>
          </p:cNvSpPr>
          <p:nvPr>
            <p:ph type="body" sz="quarter" idx="20"/>
          </p:nvPr>
        </p:nvSpPr>
        <p:spPr/>
        <p:txBody>
          <a:bodyPr/>
          <a:lstStyle/>
          <a:p>
            <a:endParaRPr lang="nb-NO">
              <a:noFill/>
            </a:endParaRPr>
          </a:p>
        </p:txBody>
      </p:sp>
    </p:spTree>
    <p:extLst>
      <p:ext uri="{BB962C8B-B14F-4D97-AF65-F5344CB8AC3E}">
        <p14:creationId xmlns:p14="http://schemas.microsoft.com/office/powerpoint/2010/main" val="4194295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007262" y="828337"/>
            <a:ext cx="9149563" cy="2927759"/>
          </a:xfrm>
        </p:spPr>
        <p:txBody>
          <a:bodyPr/>
          <a:lstStyle/>
          <a:p>
            <a:r>
              <a:rPr lang="nb-NO" dirty="0"/>
              <a:t>Informasjon om forskriften om rabattordning i stedet for gratis skoleskyss eller full skyssgodtgjørelse</a:t>
            </a:r>
          </a:p>
        </p:txBody>
      </p:sp>
      <p:sp>
        <p:nvSpPr>
          <p:cNvPr id="4" name="Plassholder for dato 3"/>
          <p:cNvSpPr>
            <a:spLocks noGrp="1"/>
          </p:cNvSpPr>
          <p:nvPr>
            <p:ph type="dt" sz="half" idx="10"/>
          </p:nvPr>
        </p:nvSpPr>
        <p:spPr/>
        <p:txBody>
          <a:bodyPr/>
          <a:lstStyle/>
          <a:p>
            <a:fld id="{D041A6F0-0B8A-9444-BB6E-70C7E9D9BBE0}" type="datetime1">
              <a:rPr lang="nb-NO" smtClean="0"/>
              <a:t>15.01.2025</a:t>
            </a:fld>
            <a:endParaRPr lang="nb-NO"/>
          </a:p>
        </p:txBody>
      </p:sp>
      <p:sp>
        <p:nvSpPr>
          <p:cNvPr id="5" name="Plassholder for lysbildenummer 4"/>
          <p:cNvSpPr>
            <a:spLocks noGrp="1"/>
          </p:cNvSpPr>
          <p:nvPr>
            <p:ph type="sldNum" sz="quarter" idx="12"/>
          </p:nvPr>
        </p:nvSpPr>
        <p:spPr/>
        <p:txBody>
          <a:bodyPr/>
          <a:lstStyle/>
          <a:p>
            <a:pPr algn="l"/>
            <a:fld id="{8ACEFDFC-287E-0A4D-81A7-6CC8C070690D}" type="slidenum">
              <a:rPr lang="nb-NO" smtClean="0"/>
              <a:pPr algn="l"/>
              <a:t>10</a:t>
            </a:fld>
            <a:endParaRPr lang="nb-NO"/>
          </a:p>
        </p:txBody>
      </p:sp>
    </p:spTree>
    <p:extLst>
      <p:ext uri="{BB962C8B-B14F-4D97-AF65-F5344CB8AC3E}">
        <p14:creationId xmlns:p14="http://schemas.microsoft.com/office/powerpoint/2010/main" val="1782639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p:txBody>
          <a:bodyPr>
            <a:normAutofit fontScale="90000"/>
          </a:bodyPr>
          <a:lstStyle/>
          <a:p>
            <a:r>
              <a:rPr lang="nb-NO"/>
              <a:t>Rabattordning som alternativ til gratis skyss eller full skyssgodtgjørelse i videregående skoler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p:txBody>
          <a:bodyPr/>
          <a:lstStyle/>
          <a:p>
            <a:r>
              <a:rPr lang="nb-NO" dirty="0"/>
              <a:t>Ifølge opplæringsloven har elever i videregående skole rett til gratis transport til skolen eller full skyssgodtgjørelse, om eleven bor mer enn 6 km fra skolen. </a:t>
            </a:r>
          </a:p>
          <a:p>
            <a:r>
              <a:rPr lang="nb-NO" dirty="0"/>
              <a:t>Det samme gjelder deltagere i videregående opplæring for voksne ut det skoleåret som tar til det året deltageren fyller 24 år.</a:t>
            </a:r>
          </a:p>
          <a:p>
            <a:r>
              <a:rPr lang="nb-NO" dirty="0"/>
              <a:t>I loven er det en unntaksregel om at kommunen kan gi elever og deltagere med rett til skyss kollektivbillett til under halv pris i stedet for skyss, hvis kommunen har et bra kollektivtransport. </a:t>
            </a:r>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11</a:t>
            </a:fld>
            <a:endParaRPr lang="nb-NO"/>
          </a:p>
        </p:txBody>
      </p:sp>
    </p:spTree>
    <p:extLst>
      <p:ext uri="{BB962C8B-B14F-4D97-AF65-F5344CB8AC3E}">
        <p14:creationId xmlns:p14="http://schemas.microsoft.com/office/powerpoint/2010/main" val="1438033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p:txBody>
          <a:bodyPr>
            <a:normAutofit fontScale="90000"/>
          </a:bodyPr>
          <a:lstStyle/>
          <a:p>
            <a:r>
              <a:rPr lang="nb-NO"/>
              <a:t>Rabattordning som alternativ til gratis skyss eller full skyssgodtgjørelse i videregående skoler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p:txBody>
          <a:bodyPr/>
          <a:lstStyle/>
          <a:p>
            <a:r>
              <a:rPr lang="nb-NO" dirty="0"/>
              <a:t>Oslo kommune bruker unntaksregelen i dag. Elever i videregående skole og deltagere i videregående opplæring for voksne som ikke har fylt 26 år får ikke gratis skyss til skolen, men barne- og ungdomsbilletten til Ruter som koster ca. 1/3 av voksenbillett.</a:t>
            </a:r>
          </a:p>
          <a:p>
            <a:pPr marL="0" indent="0">
              <a:buNone/>
            </a:pPr>
            <a:endParaRPr lang="nb-NO" dirty="0"/>
          </a:p>
          <a:p>
            <a:r>
              <a:rPr lang="nb-NO" dirty="0"/>
              <a:t>Utdanningsetaten foreslår å fortsette med samme ordning som i dag, og vedta dette i forskrift. Utdanningsetaten mener dette er vinn-vinn for elever og for kommunen. Det er enklere for kommunen, og elevene </a:t>
            </a:r>
            <a:r>
              <a:rPr lang="nb-NO" dirty="0" err="1"/>
              <a:t>kabn</a:t>
            </a:r>
            <a:r>
              <a:rPr lang="nb-NO" dirty="0"/>
              <a:t> bruke Ruter-billetten ved reiser til andre steder enn skolen. </a:t>
            </a:r>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12</a:t>
            </a:fld>
            <a:endParaRPr lang="nb-NO"/>
          </a:p>
        </p:txBody>
      </p:sp>
    </p:spTree>
    <p:extLst>
      <p:ext uri="{BB962C8B-B14F-4D97-AF65-F5344CB8AC3E}">
        <p14:creationId xmlns:p14="http://schemas.microsoft.com/office/powerpoint/2010/main" val="1470787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6A8AD-DA6B-45F0-112C-378DC783921B}"/>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10FA3C3E-2AA2-B836-94AD-920B8B3D6BB4}"/>
              </a:ext>
            </a:extLst>
          </p:cNvPr>
          <p:cNvSpPr>
            <a:spLocks noGrp="1"/>
          </p:cNvSpPr>
          <p:nvPr>
            <p:ph type="title"/>
          </p:nvPr>
        </p:nvSpPr>
        <p:spPr/>
        <p:txBody>
          <a:bodyPr>
            <a:normAutofit fontScale="90000"/>
          </a:bodyPr>
          <a:lstStyle/>
          <a:p>
            <a:r>
              <a:rPr lang="nb-NO"/>
              <a:t>Rabattordning som alternativ til gratis skyss eller full skyssgodtgjørelse i videregående skoler</a:t>
            </a:r>
          </a:p>
        </p:txBody>
      </p:sp>
      <p:sp>
        <p:nvSpPr>
          <p:cNvPr id="3" name="Plassholder for innhold 2">
            <a:extLst>
              <a:ext uri="{FF2B5EF4-FFF2-40B4-BE49-F238E27FC236}">
                <a16:creationId xmlns:a16="http://schemas.microsoft.com/office/drawing/2014/main" id="{F739F42D-3E1C-DCE5-7334-D5252D58C488}"/>
              </a:ext>
            </a:extLst>
          </p:cNvPr>
          <p:cNvSpPr>
            <a:spLocks noGrp="1"/>
          </p:cNvSpPr>
          <p:nvPr>
            <p:ph idx="1"/>
          </p:nvPr>
        </p:nvSpPr>
        <p:spPr/>
        <p:txBody>
          <a:bodyPr/>
          <a:lstStyle/>
          <a:p>
            <a:r>
              <a:rPr lang="nb-NO" dirty="0">
                <a:effectLst/>
                <a:latin typeface="Oslo Sans Office" panose="02000000000000000000" pitchFamily="2" charset="0"/>
                <a:ea typeface="Oslo Sans"/>
                <a:cs typeface="Times New Roman" panose="02020603050405020304" pitchFamily="18" charset="0"/>
              </a:rPr>
              <a:t>Det kommer frem av forskriften at elever som ikke kan bruke kollektivtransport til skolen grunnet nedsatt funksjonsevne, skade eller sykdom, har rett til skyss med taxi til og fra skolen. Det er beskrevet i forskriften hvordan søkeren kan gå frem for å retten oppfylt. </a:t>
            </a:r>
          </a:p>
          <a:p>
            <a:endParaRPr lang="nb-NO" dirty="0">
              <a:effectLst/>
              <a:latin typeface="Oslo Sans Office" panose="02000000000000000000" pitchFamily="2" charset="0"/>
              <a:ea typeface="Oslo Sans"/>
              <a:cs typeface="Times New Roman" panose="02020603050405020304" pitchFamily="18" charset="0"/>
            </a:endParaRPr>
          </a:p>
          <a:p>
            <a:r>
              <a:rPr lang="nb-NO" dirty="0"/>
              <a:t>Gjeldende forskrift finnes her: </a:t>
            </a:r>
            <a:r>
              <a:rPr lang="nb-NO" dirty="0">
                <a:hlinkClick r:id="rId2"/>
              </a:rPr>
              <a:t>Forskrift om rabattordning som alternativ til gratis skoleskyss eller full skyssgodtgjørelse, Oslo kommune, Oslo - Lovdata</a:t>
            </a:r>
            <a:endParaRPr lang="nb-NO" dirty="0"/>
          </a:p>
          <a:p>
            <a:endParaRPr lang="nb-NO" dirty="0"/>
          </a:p>
        </p:txBody>
      </p:sp>
      <p:sp>
        <p:nvSpPr>
          <p:cNvPr id="4" name="Plassholder for dato 3">
            <a:extLst>
              <a:ext uri="{FF2B5EF4-FFF2-40B4-BE49-F238E27FC236}">
                <a16:creationId xmlns:a16="http://schemas.microsoft.com/office/drawing/2014/main" id="{D0820AAF-6D13-306B-BAA7-E4597E24752E}"/>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5" name="Plassholder for lysbildenummer 4">
            <a:extLst>
              <a:ext uri="{FF2B5EF4-FFF2-40B4-BE49-F238E27FC236}">
                <a16:creationId xmlns:a16="http://schemas.microsoft.com/office/drawing/2014/main" id="{A4FFF2A9-0B1F-B107-9108-7CCD5771B31F}"/>
              </a:ext>
            </a:extLst>
          </p:cNvPr>
          <p:cNvSpPr>
            <a:spLocks noGrp="1"/>
          </p:cNvSpPr>
          <p:nvPr>
            <p:ph type="sldNum" sz="quarter" idx="12"/>
          </p:nvPr>
        </p:nvSpPr>
        <p:spPr/>
        <p:txBody>
          <a:bodyPr/>
          <a:lstStyle/>
          <a:p>
            <a:fld id="{8ACEFDFC-287E-0A4D-81A7-6CC8C070690D}" type="slidenum">
              <a:rPr lang="nb-NO" smtClean="0"/>
              <a:t>13</a:t>
            </a:fld>
            <a:endParaRPr lang="nb-NO"/>
          </a:p>
        </p:txBody>
      </p:sp>
    </p:spTree>
    <p:extLst>
      <p:ext uri="{BB962C8B-B14F-4D97-AF65-F5344CB8AC3E}">
        <p14:creationId xmlns:p14="http://schemas.microsoft.com/office/powerpoint/2010/main" val="3533248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ACEA0-BDB6-CA7A-13D4-5D2761F5B9C3}"/>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9704EE73-A9D6-C1B0-3FD0-4877C7534143}"/>
              </a:ext>
            </a:extLst>
          </p:cNvPr>
          <p:cNvSpPr>
            <a:spLocks noGrp="1"/>
          </p:cNvSpPr>
          <p:nvPr>
            <p:ph type="title"/>
          </p:nvPr>
        </p:nvSpPr>
        <p:spPr/>
        <p:txBody>
          <a:bodyPr>
            <a:normAutofit fontScale="90000"/>
          </a:bodyPr>
          <a:lstStyle/>
          <a:p>
            <a:r>
              <a:rPr lang="nb-NO" dirty="0"/>
              <a:t>Rabattordning som alternativ til gratis skyss eller full skyssgodtgjørelse i videregående skoler</a:t>
            </a:r>
          </a:p>
        </p:txBody>
      </p:sp>
      <p:sp>
        <p:nvSpPr>
          <p:cNvPr id="3" name="Plassholder for innhold 2">
            <a:extLst>
              <a:ext uri="{FF2B5EF4-FFF2-40B4-BE49-F238E27FC236}">
                <a16:creationId xmlns:a16="http://schemas.microsoft.com/office/drawing/2014/main" id="{3391BC8F-C29F-2CC0-34BA-C00896849B8B}"/>
              </a:ext>
            </a:extLst>
          </p:cNvPr>
          <p:cNvSpPr>
            <a:spLocks noGrp="1"/>
          </p:cNvSpPr>
          <p:nvPr>
            <p:ph idx="1"/>
          </p:nvPr>
        </p:nvSpPr>
        <p:spPr/>
        <p:txBody>
          <a:bodyPr/>
          <a:lstStyle/>
          <a:p>
            <a:r>
              <a:rPr lang="nb-NO" dirty="0"/>
              <a:t>Hvis Oslo kommune ikke vedtar slik forskrift, må Oslo kommune gi gratis skyss til skolen til elever og deltagere som har rett til det. </a:t>
            </a:r>
          </a:p>
          <a:p>
            <a:r>
              <a:rPr lang="nb-NO" dirty="0"/>
              <a:t>Hver enkelt elev/deltager må søke om gratis skoleskyss. Skolen/voksenopplæringssenteret må svare på søknaden i form av et enkeltvedtak. Skolen/voksenopplæringssenteret må så gi eleven/deltageren Ruterbillett eller refundere eleven/deltagerens kostnader. </a:t>
            </a:r>
          </a:p>
          <a:p>
            <a:r>
              <a:rPr lang="nb-NO" dirty="0"/>
              <a:t>Utfyllende informasjon om forskriften finnes i </a:t>
            </a:r>
            <a:r>
              <a:rPr lang="nb-NO" dirty="0">
                <a:hlinkClick r:id="rId2"/>
              </a:rPr>
              <a:t>høringsportalen</a:t>
            </a:r>
            <a:r>
              <a:rPr lang="nb-NO" dirty="0"/>
              <a:t>.</a:t>
            </a:r>
          </a:p>
          <a:p>
            <a:endParaRPr lang="nb-NO" dirty="0"/>
          </a:p>
        </p:txBody>
      </p:sp>
      <p:sp>
        <p:nvSpPr>
          <p:cNvPr id="4" name="Plassholder for dato 3">
            <a:extLst>
              <a:ext uri="{FF2B5EF4-FFF2-40B4-BE49-F238E27FC236}">
                <a16:creationId xmlns:a16="http://schemas.microsoft.com/office/drawing/2014/main" id="{A0ACBC4E-4B6D-F958-5EE5-D846F7B721DA}"/>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5" name="Plassholder for lysbildenummer 4">
            <a:extLst>
              <a:ext uri="{FF2B5EF4-FFF2-40B4-BE49-F238E27FC236}">
                <a16:creationId xmlns:a16="http://schemas.microsoft.com/office/drawing/2014/main" id="{139A5865-8200-67FF-5E38-86078F8BDB7D}"/>
              </a:ext>
            </a:extLst>
          </p:cNvPr>
          <p:cNvSpPr>
            <a:spLocks noGrp="1"/>
          </p:cNvSpPr>
          <p:nvPr>
            <p:ph type="sldNum" sz="quarter" idx="12"/>
          </p:nvPr>
        </p:nvSpPr>
        <p:spPr/>
        <p:txBody>
          <a:bodyPr/>
          <a:lstStyle/>
          <a:p>
            <a:fld id="{8ACEFDFC-287E-0A4D-81A7-6CC8C070690D}" type="slidenum">
              <a:rPr lang="nb-NO" smtClean="0"/>
              <a:t>14</a:t>
            </a:fld>
            <a:endParaRPr lang="nb-NO"/>
          </a:p>
        </p:txBody>
      </p:sp>
    </p:spTree>
    <p:extLst>
      <p:ext uri="{BB962C8B-B14F-4D97-AF65-F5344CB8AC3E}">
        <p14:creationId xmlns:p14="http://schemas.microsoft.com/office/powerpoint/2010/main" val="2952218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1F592-CADA-838A-F304-F07C606106D6}"/>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881542DD-FCF5-8C82-FC39-00A79D161220}"/>
              </a:ext>
            </a:extLst>
          </p:cNvPr>
          <p:cNvSpPr>
            <a:spLocks noGrp="1"/>
          </p:cNvSpPr>
          <p:nvPr>
            <p:ph type="ctrTitle"/>
          </p:nvPr>
        </p:nvSpPr>
        <p:spPr/>
        <p:txBody>
          <a:bodyPr/>
          <a:lstStyle/>
          <a:p>
            <a:r>
              <a:rPr lang="nb-NO" dirty="0"/>
              <a:t>Forskrifter og høring</a:t>
            </a:r>
          </a:p>
        </p:txBody>
      </p:sp>
      <p:sp>
        <p:nvSpPr>
          <p:cNvPr id="3" name="Plassholder for tekst 2">
            <a:extLst>
              <a:ext uri="{FF2B5EF4-FFF2-40B4-BE49-F238E27FC236}">
                <a16:creationId xmlns:a16="http://schemas.microsoft.com/office/drawing/2014/main" id="{8EB88AE6-8868-49F1-CF75-F7108F6A0607}"/>
              </a:ext>
            </a:extLst>
          </p:cNvPr>
          <p:cNvSpPr>
            <a:spLocks noGrp="1"/>
          </p:cNvSpPr>
          <p:nvPr>
            <p:ph type="body" sz="quarter" idx="19"/>
          </p:nvPr>
        </p:nvSpPr>
        <p:spPr/>
        <p:txBody>
          <a:bodyPr/>
          <a:lstStyle/>
          <a:p>
            <a:endParaRPr lang="nb-NO">
              <a:noFill/>
            </a:endParaRPr>
          </a:p>
        </p:txBody>
      </p:sp>
      <p:sp>
        <p:nvSpPr>
          <p:cNvPr id="4" name="Plassholder for dato 3">
            <a:extLst>
              <a:ext uri="{FF2B5EF4-FFF2-40B4-BE49-F238E27FC236}">
                <a16:creationId xmlns:a16="http://schemas.microsoft.com/office/drawing/2014/main" id="{9F2E2404-5199-1E37-53E7-2989320510B8}"/>
              </a:ext>
            </a:extLst>
          </p:cNvPr>
          <p:cNvSpPr>
            <a:spLocks noGrp="1"/>
          </p:cNvSpPr>
          <p:nvPr>
            <p:ph type="dt" sz="half" idx="10"/>
          </p:nvPr>
        </p:nvSpPr>
        <p:spPr/>
        <p:txBody>
          <a:bodyPr/>
          <a:lstStyle/>
          <a:p>
            <a:fld id="{F641A862-612A-7D45-A0ED-07030570FC13}" type="datetime1">
              <a:rPr lang="nb-NO" smtClean="0"/>
              <a:t>15.01.2025</a:t>
            </a:fld>
            <a:endParaRPr lang="nb-NO"/>
          </a:p>
        </p:txBody>
      </p:sp>
      <p:sp>
        <p:nvSpPr>
          <p:cNvPr id="5" name="Plassholder for lysbildenummer 4">
            <a:extLst>
              <a:ext uri="{FF2B5EF4-FFF2-40B4-BE49-F238E27FC236}">
                <a16:creationId xmlns:a16="http://schemas.microsoft.com/office/drawing/2014/main" id="{EF6558D4-5978-6D6F-E79C-D159C5E6748F}"/>
              </a:ext>
            </a:extLst>
          </p:cNvPr>
          <p:cNvSpPr>
            <a:spLocks noGrp="1"/>
          </p:cNvSpPr>
          <p:nvPr>
            <p:ph type="sldNum" sz="quarter" idx="12"/>
          </p:nvPr>
        </p:nvSpPr>
        <p:spPr/>
        <p:txBody>
          <a:bodyPr/>
          <a:lstStyle/>
          <a:p>
            <a:fld id="{8ACEFDFC-287E-0A4D-81A7-6CC8C070690D}" type="slidenum">
              <a:rPr lang="nb-NO" smtClean="0"/>
              <a:t>2</a:t>
            </a:fld>
            <a:endParaRPr lang="nb-NO"/>
          </a:p>
        </p:txBody>
      </p:sp>
      <p:sp>
        <p:nvSpPr>
          <p:cNvPr id="6" name="Undertittel 5">
            <a:extLst>
              <a:ext uri="{FF2B5EF4-FFF2-40B4-BE49-F238E27FC236}">
                <a16:creationId xmlns:a16="http://schemas.microsoft.com/office/drawing/2014/main" id="{7085F0DE-9116-C6C1-166F-93C9C8785051}"/>
              </a:ext>
            </a:extLst>
          </p:cNvPr>
          <p:cNvSpPr>
            <a:spLocks noGrp="1"/>
          </p:cNvSpPr>
          <p:nvPr>
            <p:ph type="subTitle" idx="1"/>
          </p:nvPr>
        </p:nvSpPr>
        <p:spPr/>
        <p:txBody>
          <a:bodyPr/>
          <a:lstStyle/>
          <a:p>
            <a:endParaRPr lang="nb-NO" dirty="0"/>
          </a:p>
        </p:txBody>
      </p:sp>
      <p:sp>
        <p:nvSpPr>
          <p:cNvPr id="7" name="Plassholder for tekst 6">
            <a:extLst>
              <a:ext uri="{FF2B5EF4-FFF2-40B4-BE49-F238E27FC236}">
                <a16:creationId xmlns:a16="http://schemas.microsoft.com/office/drawing/2014/main" id="{C9699CF6-C7E1-96B1-EA47-BBBC48D5274B}"/>
              </a:ext>
            </a:extLst>
          </p:cNvPr>
          <p:cNvSpPr>
            <a:spLocks noGrp="1"/>
          </p:cNvSpPr>
          <p:nvPr>
            <p:ph type="body" sz="quarter" idx="18"/>
          </p:nvPr>
        </p:nvSpPr>
        <p:spPr/>
        <p:txBody>
          <a:bodyPr/>
          <a:lstStyle/>
          <a:p>
            <a:endParaRPr lang="nb-NO">
              <a:noFill/>
            </a:endParaRPr>
          </a:p>
        </p:txBody>
      </p:sp>
      <p:sp>
        <p:nvSpPr>
          <p:cNvPr id="8" name="Plassholder for tekst 7">
            <a:extLst>
              <a:ext uri="{FF2B5EF4-FFF2-40B4-BE49-F238E27FC236}">
                <a16:creationId xmlns:a16="http://schemas.microsoft.com/office/drawing/2014/main" id="{8A9D7851-B249-2E5C-73A6-208E2EF0BAD7}"/>
              </a:ext>
            </a:extLst>
          </p:cNvPr>
          <p:cNvSpPr>
            <a:spLocks noGrp="1"/>
          </p:cNvSpPr>
          <p:nvPr>
            <p:ph type="body" sz="quarter" idx="20"/>
          </p:nvPr>
        </p:nvSpPr>
        <p:spPr/>
        <p:txBody>
          <a:bodyPr/>
          <a:lstStyle/>
          <a:p>
            <a:endParaRPr lang="nb-NO">
              <a:noFill/>
            </a:endParaRPr>
          </a:p>
        </p:txBody>
      </p:sp>
    </p:spTree>
    <p:extLst>
      <p:ext uri="{BB962C8B-B14F-4D97-AF65-F5344CB8AC3E}">
        <p14:creationId xmlns:p14="http://schemas.microsoft.com/office/powerpoint/2010/main" val="1620249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Forskrifter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4582807"/>
          </a:xfrm>
        </p:spPr>
        <p:txBody>
          <a:bodyPr/>
          <a:lstStyle/>
          <a:p>
            <a:r>
              <a:rPr lang="nb-NO" dirty="0"/>
              <a:t>Forskrifter er generelle regler om </a:t>
            </a:r>
          </a:p>
          <a:p>
            <a:pPr lvl="1"/>
            <a:r>
              <a:rPr lang="nb-NO" dirty="0"/>
              <a:t>Hva innbyggerne må gjøre eller ikke gjøre (innbyggernes plikter), og/eller </a:t>
            </a:r>
          </a:p>
          <a:p>
            <a:pPr lvl="1"/>
            <a:r>
              <a:rPr lang="nb-NO" dirty="0"/>
              <a:t>Hva kommunen må gjøre eller ikke gjøre (innbyggernes rettigheter)</a:t>
            </a:r>
          </a:p>
          <a:p>
            <a:r>
              <a:rPr lang="nb-NO" dirty="0"/>
              <a:t>Forskrifter bestemmes (vedtas) av offentlige myndigheter. I dette tilfellet av kommunen. </a:t>
            </a:r>
          </a:p>
          <a:p>
            <a:r>
              <a:rPr lang="nb-NO" dirty="0"/>
              <a:t>Før kommunen vedtar forskrifter, må de som blir påvirket av reglene få informasjon og mulighet til å si sin mening (høring).</a:t>
            </a:r>
          </a:p>
          <a:p>
            <a:r>
              <a:rPr lang="nb-NO" dirty="0"/>
              <a:t>I dette tilfellet gjelder reglene elever i videregående skole og deltagere i videregående opplæring for voksne. Foreldre til elever blir også påvirket.</a:t>
            </a:r>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3</a:t>
            </a:fld>
            <a:endParaRPr lang="nb-NO"/>
          </a:p>
        </p:txBody>
      </p:sp>
    </p:spTree>
    <p:extLst>
      <p:ext uri="{BB962C8B-B14F-4D97-AF65-F5344CB8AC3E}">
        <p14:creationId xmlns:p14="http://schemas.microsoft.com/office/powerpoint/2010/main" val="2870484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Lokaldemokratiet i Oslo</a:t>
            </a:r>
          </a:p>
        </p:txBody>
      </p:sp>
      <p:graphicFrame>
        <p:nvGraphicFramePr>
          <p:cNvPr id="7" name="Plassholder for innhold 6">
            <a:extLst>
              <a:ext uri="{FF2B5EF4-FFF2-40B4-BE49-F238E27FC236}">
                <a16:creationId xmlns:a16="http://schemas.microsoft.com/office/drawing/2014/main" id="{6016B7F1-C4C7-FDBE-8522-546867CF1433}"/>
              </a:ext>
            </a:extLst>
          </p:cNvPr>
          <p:cNvGraphicFramePr>
            <a:graphicFrameLocks noGrp="1"/>
          </p:cNvGraphicFramePr>
          <p:nvPr>
            <p:ph idx="1"/>
            <p:extLst>
              <p:ext uri="{D42A27DB-BD31-4B8C-83A1-F6EECF244321}">
                <p14:modId xmlns:p14="http://schemas.microsoft.com/office/powerpoint/2010/main" val="3722028050"/>
              </p:ext>
            </p:extLst>
          </p:nvPr>
        </p:nvGraphicFramePr>
        <p:xfrm>
          <a:off x="562061" y="1568741"/>
          <a:ext cx="10251347" cy="3143376"/>
        </p:xfrm>
        <a:graphic>
          <a:graphicData uri="http://schemas.openxmlformats.org/drawingml/2006/table">
            <a:tbl>
              <a:tblPr firstRow="1" firstCol="1" bandRow="1">
                <a:tableStyleId>{10A1B5D5-9B99-4C35-A422-299274C87663}</a:tableStyleId>
              </a:tblPr>
              <a:tblGrid>
                <a:gridCol w="1859856">
                  <a:extLst>
                    <a:ext uri="{9D8B030D-6E8A-4147-A177-3AD203B41FA5}">
                      <a16:colId xmlns:a16="http://schemas.microsoft.com/office/drawing/2014/main" val="2064807972"/>
                    </a:ext>
                  </a:extLst>
                </a:gridCol>
                <a:gridCol w="1487353">
                  <a:extLst>
                    <a:ext uri="{9D8B030D-6E8A-4147-A177-3AD203B41FA5}">
                      <a16:colId xmlns:a16="http://schemas.microsoft.com/office/drawing/2014/main" val="258610922"/>
                    </a:ext>
                  </a:extLst>
                </a:gridCol>
                <a:gridCol w="6904138">
                  <a:extLst>
                    <a:ext uri="{9D8B030D-6E8A-4147-A177-3AD203B41FA5}">
                      <a16:colId xmlns:a16="http://schemas.microsoft.com/office/drawing/2014/main" val="1107730613"/>
                    </a:ext>
                  </a:extLst>
                </a:gridCol>
              </a:tblGrid>
              <a:tr h="263917">
                <a:tc>
                  <a:txBody>
                    <a:bodyPr/>
                    <a:lstStyle/>
                    <a:p>
                      <a:pPr>
                        <a:lnSpc>
                          <a:spcPct val="110000"/>
                        </a:lnSpc>
                        <a:spcAft>
                          <a:spcPts val="1400"/>
                        </a:spcAft>
                      </a:pPr>
                      <a:r>
                        <a:rPr lang="nb-NO" sz="1000">
                          <a:solidFill>
                            <a:schemeClr val="tx1"/>
                          </a:solidFill>
                          <a:effectLst/>
                        </a:rPr>
                        <a:t>Institusjon</a:t>
                      </a:r>
                      <a:endParaRPr lang="nb-NO" sz="1000">
                        <a:solidFill>
                          <a:schemeClr val="tx1"/>
                        </a:solidFill>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solidFill>
                            <a:schemeClr val="tx1"/>
                          </a:solidFill>
                          <a:effectLst/>
                        </a:rPr>
                        <a:t>Leder</a:t>
                      </a:r>
                      <a:endParaRPr lang="nb-NO" sz="1000">
                        <a:solidFill>
                          <a:schemeClr val="tx1"/>
                        </a:solidFill>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solidFill>
                            <a:schemeClr val="tx1"/>
                          </a:solidFill>
                          <a:effectLst/>
                        </a:rPr>
                        <a:t>Beskrivelse</a:t>
                      </a:r>
                      <a:endParaRPr lang="nb-NO" sz="1000">
                        <a:solidFill>
                          <a:schemeClr val="tx1"/>
                        </a:solidFill>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7696998"/>
                  </a:ext>
                </a:extLst>
              </a:tr>
              <a:tr h="785522">
                <a:tc>
                  <a:txBody>
                    <a:bodyPr/>
                    <a:lstStyle/>
                    <a:p>
                      <a:pPr>
                        <a:lnSpc>
                          <a:spcPct val="110000"/>
                        </a:lnSpc>
                        <a:spcAft>
                          <a:spcPts val="1400"/>
                        </a:spcAft>
                      </a:pPr>
                      <a:r>
                        <a:rPr lang="nb-NO" sz="1000">
                          <a:effectLst/>
                        </a:rPr>
                        <a:t>Bystyret </a:t>
                      </a:r>
                      <a:r>
                        <a:rPr lang="nb-NO" sz="1000" b="0">
                          <a:effectLst/>
                        </a:rPr>
                        <a:t>(tilsvarer Stortinget)</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Ledes av ordfører </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Bestemmer hvilke forskrifter som skal gjelde i Oslo og hva kommunen skal bruke penger på.</a:t>
                      </a:r>
                    </a:p>
                    <a:p>
                      <a:pPr>
                        <a:lnSpc>
                          <a:spcPct val="110000"/>
                        </a:lnSpc>
                        <a:spcAft>
                          <a:spcPts val="1400"/>
                        </a:spcAft>
                      </a:pPr>
                      <a:r>
                        <a:rPr lang="nb-NO" sz="1000">
                          <a:effectLst/>
                        </a:rPr>
                        <a:t>Representantene i bystyret er valgt av innbyggerne i Oslo. Er Oslos versjon av Stortinget. </a:t>
                      </a:r>
                    </a:p>
                    <a:p>
                      <a:pPr>
                        <a:lnSpc>
                          <a:spcPct val="110000"/>
                        </a:lnSpc>
                        <a:spcAft>
                          <a:spcPts val="1400"/>
                        </a:spcAft>
                      </a:pP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8278733"/>
                  </a:ext>
                </a:extLst>
              </a:tr>
              <a:tr h="535763">
                <a:tc>
                  <a:txBody>
                    <a:bodyPr/>
                    <a:lstStyle/>
                    <a:p>
                      <a:pPr>
                        <a:lnSpc>
                          <a:spcPct val="110000"/>
                        </a:lnSpc>
                        <a:spcAft>
                          <a:spcPts val="1400"/>
                        </a:spcAft>
                      </a:pPr>
                      <a:r>
                        <a:rPr lang="nb-NO" sz="1000">
                          <a:effectLst/>
                        </a:rPr>
                        <a:t>Byrådet </a:t>
                      </a:r>
                      <a:r>
                        <a:rPr lang="nb-NO" sz="1000" b="0">
                          <a:effectLst/>
                        </a:rPr>
                        <a:t>(tilsvarer regjering)</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Ledes av byrådsleder</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Ansvar for kommunens administrasjon. Byrådet jobber for bystyret. Byrådet må lage forslag til forskrifter.</a:t>
                      </a:r>
                    </a:p>
                    <a:p>
                      <a:pPr marL="0" algn="l" defTabSz="914400" rtl="0" eaLnBrk="1" latinLnBrk="0" hangingPunct="1">
                        <a:lnSpc>
                          <a:spcPct val="110000"/>
                        </a:lnSpc>
                        <a:spcAft>
                          <a:spcPts val="1400"/>
                        </a:spcAft>
                      </a:pPr>
                      <a:r>
                        <a:rPr lang="nb-NO" sz="1000" kern="1200">
                          <a:solidFill>
                            <a:schemeClr val="dk1"/>
                          </a:solidFill>
                          <a:effectLst/>
                          <a:latin typeface="+mn-lt"/>
                          <a:ea typeface="+mn-ea"/>
                          <a:cs typeface="+mn-cs"/>
                        </a:rPr>
                        <a:t>Bystyret bestemmer hvem som skal være i byråd. Er Oslos «regjering».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9618684"/>
                  </a:ext>
                </a:extLst>
              </a:tr>
              <a:tr h="685950">
                <a:tc>
                  <a:txBody>
                    <a:bodyPr/>
                    <a:lstStyle/>
                    <a:p>
                      <a:pPr>
                        <a:lnSpc>
                          <a:spcPct val="110000"/>
                        </a:lnSpc>
                        <a:spcAft>
                          <a:spcPts val="1400"/>
                        </a:spcAft>
                      </a:pPr>
                      <a:r>
                        <a:rPr lang="nb-NO" sz="1000">
                          <a:effectLst/>
                        </a:rPr>
                        <a:t>Utdanningsetaten </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Ledes av direktør</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Utdanningsetaten jobber for byrådet. Har ansvar for skolene i Oslo. Hjelper byrådet å lage forslag til forskrifter.</a:t>
                      </a:r>
                    </a:p>
                    <a:p>
                      <a:pPr>
                        <a:lnSpc>
                          <a:spcPct val="110000"/>
                        </a:lnSpc>
                        <a:spcAft>
                          <a:spcPts val="1400"/>
                        </a:spcAft>
                      </a:pPr>
                      <a:r>
                        <a:rPr lang="nb-NO" sz="1000">
                          <a:effectLst/>
                        </a:rPr>
                        <a:t>Eier skolene. Støtter skolene og passer på at skolene gjør jobben sin. </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8212488"/>
                  </a:ext>
                </a:extLst>
              </a:tr>
              <a:tr h="807608">
                <a:tc>
                  <a:txBody>
                    <a:bodyPr/>
                    <a:lstStyle/>
                    <a:p>
                      <a:pPr>
                        <a:lnSpc>
                          <a:spcPct val="110000"/>
                        </a:lnSpc>
                        <a:spcAft>
                          <a:spcPts val="1400"/>
                        </a:spcAft>
                      </a:pPr>
                      <a:r>
                        <a:rPr lang="nb-NO" sz="1000">
                          <a:effectLst/>
                        </a:rPr>
                        <a:t>Skolene </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Ledes av driftsstyret og rektor</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0000"/>
                        </a:lnSpc>
                        <a:spcAft>
                          <a:spcPts val="1400"/>
                        </a:spcAft>
                      </a:pPr>
                      <a:r>
                        <a:rPr lang="nb-NO" sz="1000">
                          <a:effectLst/>
                        </a:rPr>
                        <a:t>Gir elevene opplæring.</a:t>
                      </a:r>
                      <a:endParaRPr lang="nb-NO" sz="1000">
                        <a:effectLst/>
                        <a:latin typeface="Oslo Sans"/>
                        <a:ea typeface="Oslo Sans"/>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1374345"/>
                  </a:ext>
                </a:extLst>
              </a:tr>
            </a:tbl>
          </a:graphicData>
        </a:graphic>
      </p:graphicFrame>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4</a:t>
            </a:fld>
            <a:endParaRPr lang="nb-NO"/>
          </a:p>
        </p:txBody>
      </p:sp>
    </p:spTree>
    <p:extLst>
      <p:ext uri="{BB962C8B-B14F-4D97-AF65-F5344CB8AC3E}">
        <p14:creationId xmlns:p14="http://schemas.microsoft.com/office/powerpoint/2010/main" val="3233303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Hvem vedtar forskrifter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4582807"/>
          </a:xfrm>
        </p:spPr>
        <p:txBody>
          <a:bodyPr/>
          <a:lstStyle/>
          <a:p>
            <a:r>
              <a:rPr lang="nb-NO" dirty="0"/>
              <a:t>Bystyret er øverste myndighet i Oslo. I utgangspunktet er det bystyret som vedtar forskrifter i Oslo. </a:t>
            </a:r>
          </a:p>
          <a:p>
            <a:r>
              <a:rPr lang="nb-NO" dirty="0"/>
              <a:t>Bystyret kan bestemme at andre kan vedta noen forskrifter. F.eks. at byrådet eller Utdanningsetaten vedtar noen forskrifter.</a:t>
            </a:r>
          </a:p>
          <a:p>
            <a:r>
              <a:rPr lang="nb-NO" dirty="0"/>
              <a:t>Bystyret og byrådet har bestemt at direktøren i Utdanningsetaten har myndighet til å vedta forskrift om rabattordning i stedet for gratis skoleskyss.</a:t>
            </a:r>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5</a:t>
            </a:fld>
            <a:endParaRPr lang="nb-NO"/>
          </a:p>
        </p:txBody>
      </p:sp>
    </p:spTree>
    <p:extLst>
      <p:ext uri="{BB962C8B-B14F-4D97-AF65-F5344CB8AC3E}">
        <p14:creationId xmlns:p14="http://schemas.microsoft.com/office/powerpoint/2010/main" val="2136332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Organisering av høringen - skoler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4582807"/>
          </a:xfrm>
        </p:spPr>
        <p:txBody>
          <a:bodyPr/>
          <a:lstStyle/>
          <a:p>
            <a:endParaRPr lang="nb-NO" dirty="0"/>
          </a:p>
          <a:p>
            <a:r>
              <a:rPr lang="nb-NO" dirty="0"/>
              <a:t>Rektor må sørge for at høringen behandles i driftsstyret. Driftsstyret velger selv om de vil uttale seg. </a:t>
            </a:r>
          </a:p>
          <a:p>
            <a:r>
              <a:rPr lang="nb-NO" dirty="0"/>
              <a:t>Rektor må informere elevråd og FAU på skolen, f.eks. ved hjelp av denne presentasjonen og videresending av lenke til </a:t>
            </a:r>
            <a:r>
              <a:rPr lang="nb-NO" dirty="0">
                <a:hlinkClick r:id="rId2"/>
              </a:rPr>
              <a:t>kunngjøring på Oslo kommunes hjemmesider</a:t>
            </a:r>
            <a:r>
              <a:rPr lang="nb-NO" dirty="0"/>
              <a:t>. </a:t>
            </a:r>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6</a:t>
            </a:fld>
            <a:endParaRPr lang="nb-NO"/>
          </a:p>
        </p:txBody>
      </p:sp>
    </p:spTree>
    <p:extLst>
      <p:ext uri="{BB962C8B-B14F-4D97-AF65-F5344CB8AC3E}">
        <p14:creationId xmlns:p14="http://schemas.microsoft.com/office/powerpoint/2010/main" val="3505827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Organisering av høringen - skoler</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4582807"/>
          </a:xfrm>
        </p:spPr>
        <p:txBody>
          <a:bodyPr/>
          <a:lstStyle/>
          <a:p>
            <a:r>
              <a:rPr lang="nb-NO" dirty="0"/>
              <a:t>Elevråd og FAU velger om de vil uttale seg til driftsstyret, eller sende inn egen uttalelse. </a:t>
            </a:r>
          </a:p>
          <a:p>
            <a:r>
              <a:rPr lang="nb-NO" dirty="0"/>
              <a:t>Skolens høringsuttalelse innleveres via lenke til høringsportalen som rektor har mottatt på e-post/på Utdanningsetatens intranett (Tavla). </a:t>
            </a:r>
          </a:p>
          <a:p>
            <a:r>
              <a:rPr lang="nb-NO" dirty="0"/>
              <a:t>Elever, foreldre, elevråd, FAU eller andre kan levere egne høringsuttalelser via lenke som finnes under </a:t>
            </a:r>
            <a:r>
              <a:rPr lang="nb-NO" dirty="0">
                <a:hlinkClick r:id="rId2"/>
              </a:rPr>
              <a:t>kunngjøringer på Oslo kommunes hjemmesider</a:t>
            </a:r>
            <a:r>
              <a:rPr lang="nb-NO" dirty="0"/>
              <a:t>. </a:t>
            </a:r>
          </a:p>
          <a:p>
            <a:endParaRPr lang="nb-NO" dirty="0"/>
          </a:p>
          <a:p>
            <a:endParaRPr lang="nb-NO" dirty="0"/>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7</a:t>
            </a:fld>
            <a:endParaRPr lang="nb-NO"/>
          </a:p>
        </p:txBody>
      </p:sp>
    </p:spTree>
    <p:extLst>
      <p:ext uri="{BB962C8B-B14F-4D97-AF65-F5344CB8AC3E}">
        <p14:creationId xmlns:p14="http://schemas.microsoft.com/office/powerpoint/2010/main" val="7408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Tips om å skrive høringsuttalelse</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2508309"/>
          </a:xfrm>
        </p:spPr>
        <p:txBody>
          <a:bodyPr/>
          <a:lstStyle/>
          <a:p>
            <a:pPr marL="0" indent="0">
              <a:buNone/>
            </a:pPr>
            <a:r>
              <a:rPr lang="nb-NO"/>
              <a:t>Du velger selv hvordan du skal skrive, så lenge du leverer inn som beskrevet på forrige lysbilde, men her er noen tips:</a:t>
            </a:r>
          </a:p>
          <a:p>
            <a:r>
              <a:rPr lang="nb-NO"/>
              <a:t>Skriv et sammendrag av hovedpoengene først i teksten, hvis det er en lang uttalelse</a:t>
            </a:r>
          </a:p>
          <a:p>
            <a:r>
              <a:rPr lang="nb-NO"/>
              <a:t>Bruk overskrifter for ulike poenger</a:t>
            </a:r>
          </a:p>
          <a:p>
            <a:endParaRPr lang="nb-NO"/>
          </a:p>
          <a:p>
            <a:endParaRPr lang="nb-NO"/>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8</a:t>
            </a:fld>
            <a:endParaRPr lang="nb-NO"/>
          </a:p>
        </p:txBody>
      </p:sp>
    </p:spTree>
    <p:extLst>
      <p:ext uri="{BB962C8B-B14F-4D97-AF65-F5344CB8AC3E}">
        <p14:creationId xmlns:p14="http://schemas.microsoft.com/office/powerpoint/2010/main" val="1021504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58409EA-AD51-C642-9D05-16BDCA946A79}"/>
              </a:ext>
            </a:extLst>
          </p:cNvPr>
          <p:cNvSpPr>
            <a:spLocks noGrp="1"/>
          </p:cNvSpPr>
          <p:nvPr>
            <p:ph type="title"/>
          </p:nvPr>
        </p:nvSpPr>
        <p:spPr>
          <a:xfrm>
            <a:off x="695326" y="720002"/>
            <a:ext cx="9469438" cy="605460"/>
          </a:xfrm>
        </p:spPr>
        <p:txBody>
          <a:bodyPr/>
          <a:lstStyle/>
          <a:p>
            <a:r>
              <a:rPr lang="nb-NO"/>
              <a:t>Hva skjer med høringsuttalelsene?</a:t>
            </a:r>
          </a:p>
        </p:txBody>
      </p:sp>
      <p:sp>
        <p:nvSpPr>
          <p:cNvPr id="3" name="Plassholder for innhold 2">
            <a:extLst>
              <a:ext uri="{FF2B5EF4-FFF2-40B4-BE49-F238E27FC236}">
                <a16:creationId xmlns:a16="http://schemas.microsoft.com/office/drawing/2014/main" id="{2215BFF1-0A6E-CA42-A052-D438A957FE8B}"/>
              </a:ext>
            </a:extLst>
          </p:cNvPr>
          <p:cNvSpPr>
            <a:spLocks noGrp="1"/>
          </p:cNvSpPr>
          <p:nvPr>
            <p:ph idx="1"/>
          </p:nvPr>
        </p:nvSpPr>
        <p:spPr>
          <a:xfrm>
            <a:off x="695326" y="1510018"/>
            <a:ext cx="9469438" cy="4582807"/>
          </a:xfrm>
        </p:spPr>
        <p:txBody>
          <a:bodyPr/>
          <a:lstStyle/>
          <a:p>
            <a:r>
              <a:rPr lang="nb-NO" sz="1800" dirty="0">
                <a:effectLst/>
                <a:latin typeface="Oslo Sans Office" panose="02000000000000000000" pitchFamily="2" charset="0"/>
                <a:ea typeface="Oslo Sans"/>
                <a:cs typeface="Times New Roman" panose="02020603050405020304" pitchFamily="18" charset="0"/>
              </a:rPr>
              <a:t>Alle høringsinnspill registreres i Utdanningsetatens systemer og legges ut på </a:t>
            </a:r>
            <a:r>
              <a:rPr lang="nb-NO" sz="1800" u="none" strike="noStrike" dirty="0">
                <a:solidFill>
                  <a:srgbClr val="000000"/>
                </a:solidFill>
                <a:effectLst/>
                <a:latin typeface="Oslo Sans Office" panose="02000000000000000000" pitchFamily="2" charset="0"/>
                <a:ea typeface="Oslo Sans"/>
                <a:cs typeface="Times New Roman" panose="02020603050405020304" pitchFamily="18" charset="0"/>
                <a:hlinkClick r:id="rId2"/>
              </a:rPr>
              <a:t>e-innsyn.no</a:t>
            </a:r>
            <a:r>
              <a:rPr lang="nb-NO" sz="1800" dirty="0">
                <a:effectLst/>
                <a:latin typeface="Oslo Sans Office" panose="02000000000000000000" pitchFamily="2" charset="0"/>
                <a:ea typeface="Oslo Sans"/>
                <a:cs typeface="Times New Roman" panose="02020603050405020304" pitchFamily="18" charset="0"/>
              </a:rPr>
              <a:t>. </a:t>
            </a:r>
          </a:p>
          <a:p>
            <a:r>
              <a:rPr lang="nb-NO" sz="1800" dirty="0">
                <a:latin typeface="Oslo Sans Office" panose="02000000000000000000" pitchFamily="2" charset="0"/>
                <a:ea typeface="Oslo Sans"/>
                <a:cs typeface="Times New Roman" panose="02020603050405020304" pitchFamily="18" charset="0"/>
              </a:rPr>
              <a:t>Utdanningsetaten leser gjennom alle høringsuttalelsene og vurderer om vi bør endre utkast til forskrift, før vi vedtar ny forskrift. </a:t>
            </a:r>
            <a:endParaRPr lang="nb-NO" sz="1800" dirty="0">
              <a:effectLst/>
              <a:latin typeface="Oslo Sans Office" panose="02000000000000000000" pitchFamily="2" charset="0"/>
              <a:ea typeface="Oslo Sans"/>
              <a:cs typeface="Times New Roman" panose="02020603050405020304" pitchFamily="18" charset="0"/>
            </a:endParaRPr>
          </a:p>
          <a:p>
            <a:r>
              <a:rPr lang="nb-NO" sz="1800" dirty="0"/>
              <a:t>Innen skolestart i august, vil dere finne ny forskrift på lovdata.no</a:t>
            </a:r>
          </a:p>
          <a:p>
            <a:endParaRPr lang="nb-NO" dirty="0"/>
          </a:p>
        </p:txBody>
      </p:sp>
      <p:sp>
        <p:nvSpPr>
          <p:cNvPr id="4" name="Plassholder for dato 3">
            <a:extLst>
              <a:ext uri="{FF2B5EF4-FFF2-40B4-BE49-F238E27FC236}">
                <a16:creationId xmlns:a16="http://schemas.microsoft.com/office/drawing/2014/main" id="{5FFA4D0A-9075-544C-9CF7-4D98840E7B2E}"/>
              </a:ext>
            </a:extLst>
          </p:cNvPr>
          <p:cNvSpPr>
            <a:spLocks noGrp="1"/>
          </p:cNvSpPr>
          <p:nvPr>
            <p:ph type="dt" sz="half" idx="10"/>
          </p:nvPr>
        </p:nvSpPr>
        <p:spPr/>
        <p:txBody>
          <a:bodyPr/>
          <a:lstStyle/>
          <a:p>
            <a:fld id="{C20DE0DF-BE6B-D248-92A9-54242D212695}" type="datetime1">
              <a:rPr lang="nb-NO" smtClean="0"/>
              <a:t>15.01.2025</a:t>
            </a:fld>
            <a:endParaRPr lang="nb-NO"/>
          </a:p>
        </p:txBody>
      </p:sp>
      <p:sp>
        <p:nvSpPr>
          <p:cNvPr id="5" name="Plassholder for lysbildenummer 4">
            <a:extLst>
              <a:ext uri="{FF2B5EF4-FFF2-40B4-BE49-F238E27FC236}">
                <a16:creationId xmlns:a16="http://schemas.microsoft.com/office/drawing/2014/main" id="{C546ACCD-139C-8C45-99C0-BE1510EA8FFA}"/>
              </a:ext>
            </a:extLst>
          </p:cNvPr>
          <p:cNvSpPr>
            <a:spLocks noGrp="1"/>
          </p:cNvSpPr>
          <p:nvPr>
            <p:ph type="sldNum" sz="quarter" idx="12"/>
          </p:nvPr>
        </p:nvSpPr>
        <p:spPr/>
        <p:txBody>
          <a:bodyPr/>
          <a:lstStyle/>
          <a:p>
            <a:fld id="{8ACEFDFC-287E-0A4D-81A7-6CC8C070690D}" type="slidenum">
              <a:rPr lang="nb-NO" smtClean="0"/>
              <a:t>9</a:t>
            </a:fld>
            <a:endParaRPr lang="nb-NO"/>
          </a:p>
        </p:txBody>
      </p:sp>
    </p:spTree>
    <p:extLst>
      <p:ext uri="{BB962C8B-B14F-4D97-AF65-F5344CB8AC3E}">
        <p14:creationId xmlns:p14="http://schemas.microsoft.com/office/powerpoint/2010/main" val="567651119"/>
      </p:ext>
    </p:extLst>
  </p:cSld>
  <p:clrMapOvr>
    <a:masterClrMapping/>
  </p:clrMapOvr>
</p:sld>
</file>

<file path=ppt/theme/theme1.xml><?xml version="1.0" encoding="utf-8"?>
<a:theme xmlns:a="http://schemas.openxmlformats.org/drawingml/2006/main" name="Oslo_2019_enkel_gul">
  <a:themeElements>
    <a:clrScheme name="Oslo">
      <a:dk1>
        <a:srgbClr val="000000"/>
      </a:dk1>
      <a:lt1>
        <a:srgbClr val="FFFFFF"/>
      </a:lt1>
      <a:dk2>
        <a:srgbClr val="2A2859"/>
      </a:dk2>
      <a:lt2>
        <a:srgbClr val="F8F0DD"/>
      </a:lt2>
      <a:accent1>
        <a:srgbClr val="034B45"/>
      </a:accent1>
      <a:accent2>
        <a:srgbClr val="4EF8B6"/>
      </a:accent2>
      <a:accent3>
        <a:srgbClr val="C7F6C9"/>
      </a:accent3>
      <a:accent4>
        <a:srgbClr val="6FE9FF"/>
      </a:accent4>
      <a:accent5>
        <a:srgbClr val="FF8274"/>
      </a:accent5>
      <a:accent6>
        <a:srgbClr val="F9C66B"/>
      </a:accent6>
      <a:hlink>
        <a:srgbClr val="000000"/>
      </a:hlink>
      <a:folHlink>
        <a:srgbClr val="000000"/>
      </a:folHlink>
    </a:clrScheme>
    <a:fontScheme name="Oslo Sans Office">
      <a:majorFont>
        <a:latin typeface="Oslo Sans Office"/>
        <a:ea typeface=""/>
        <a:cs typeface=""/>
      </a:majorFont>
      <a:minorFont>
        <a:latin typeface="Oslo Sans Offic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smtClean="0"/>
        </a:defPPr>
      </a:lstStyle>
    </a:txDef>
  </a:objectDefaults>
  <a:extraClrSchemeLst/>
  <a:extLst>
    <a:ext uri="{05A4C25C-085E-4340-85A3-A5531E510DB2}">
      <thm15:themeFamily xmlns:thm15="http://schemas.microsoft.com/office/thememl/2012/main" name="Oslo_2019-enkel_gul.pptx" id="{994869EE-91C0-4305-B0B8-F88398A1571B}" vid="{90F1424E-9A91-442D-99CE-ACE18C5EBCA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86EEF08-54C6-490B-9F3D-BE9C5E817BD6}">
  <we:reference id="22ff87a5-132f-4d52-9e97-94d888e4dd91" version="3.6.0.0" store="EXCatalog" storeType="EXCatalog"/>
  <we:alternateReferences>
    <we:reference id="WA104380050" version="3.6.0.0" store="nb-NO"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2B9A7C0352CB1F4E87656CD8A01743FB" ma:contentTypeVersion="6" ma:contentTypeDescription="Opprett et nytt dokument." ma:contentTypeScope="" ma:versionID="6a8aae8ef4320666a5575cf2df11e36a">
  <xsd:schema xmlns:xsd="http://www.w3.org/2001/XMLSchema" xmlns:xs="http://www.w3.org/2001/XMLSchema" xmlns:p="http://schemas.microsoft.com/office/2006/metadata/properties" xmlns:ns2="5fde7281-3b22-4fa0-bb12-a2e4e7cceae5" xmlns:ns3="29b1a3b4-9249-42ce-8a5e-ba2b4508f1a7" targetNamespace="http://schemas.microsoft.com/office/2006/metadata/properties" ma:root="true" ma:fieldsID="aa031696295105755b40585280c95cec" ns2:_="" ns3:_="">
    <xsd:import namespace="5fde7281-3b22-4fa0-bb12-a2e4e7cceae5"/>
    <xsd:import namespace="29b1a3b4-9249-42ce-8a5e-ba2b4508f1a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de7281-3b22-4fa0-bb12-a2e4e7cceae5" elementFormDefault="qualified">
    <xsd:import namespace="http://schemas.microsoft.com/office/2006/documentManagement/types"/>
    <xsd:import namespace="http://schemas.microsoft.com/office/infopath/2007/PartnerControls"/>
    <xsd:element name="SharedWithUsers" ma:index="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ingsdetaljer"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9b1a3b4-9249-42ce-8a5e-ba2b4508f1a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5fde7281-3b22-4fa0-bb12-a2e4e7cceae5">
      <UserInfo>
        <DisplayName>Erik Pope</DisplayName>
        <AccountId>74</AccountId>
        <AccountType/>
      </UserInfo>
      <UserInfo>
        <DisplayName>Pål Einar Røch Johansen</DisplayName>
        <AccountId>27</AccountId>
        <AccountType/>
      </UserInfo>
      <UserInfo>
        <DisplayName>Irene Memia Mejri</DisplayName>
        <AccountId>136</AccountId>
        <AccountType/>
      </UserInfo>
    </SharedWithUsers>
  </documentManagement>
</p:properties>
</file>

<file path=customXml/itemProps1.xml><?xml version="1.0" encoding="utf-8"?>
<ds:datastoreItem xmlns:ds="http://schemas.openxmlformats.org/officeDocument/2006/customXml" ds:itemID="{15359C8D-7C6A-4841-BFEC-73F080C16CD1}">
  <ds:schemaRefs>
    <ds:schemaRef ds:uri="http://schemas.microsoft.com/sharepoint/v3/contenttype/forms"/>
  </ds:schemaRefs>
</ds:datastoreItem>
</file>

<file path=customXml/itemProps2.xml><?xml version="1.0" encoding="utf-8"?>
<ds:datastoreItem xmlns:ds="http://schemas.openxmlformats.org/officeDocument/2006/customXml" ds:itemID="{B5563DA5-85CC-43BC-8C95-E7D79F281158}">
  <ds:schemaRefs>
    <ds:schemaRef ds:uri="29b1a3b4-9249-42ce-8a5e-ba2b4508f1a7"/>
    <ds:schemaRef ds:uri="5fde7281-3b22-4fa0-bb12-a2e4e7cceae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BAD2F08-8498-42B0-89C5-C77D2CBA04E9}">
  <ds:schemaRefs>
    <ds:schemaRef ds:uri="http://purl.org/dc/dcmitype/"/>
    <ds:schemaRef ds:uri="http://www.w3.org/XML/1998/namespace"/>
    <ds:schemaRef ds:uri="29b1a3b4-9249-42ce-8a5e-ba2b4508f1a7"/>
    <ds:schemaRef ds:uri="http://purl.org/dc/terms/"/>
    <ds:schemaRef ds:uri="http://schemas.microsoft.com/office/2006/documentManagement/types"/>
    <ds:schemaRef ds:uri="http://schemas.microsoft.com/office/2006/metadata/properties"/>
    <ds:schemaRef ds:uri="http://purl.org/dc/elements/1.1/"/>
    <ds:schemaRef ds:uri="5fde7281-3b22-4fa0-bb12-a2e4e7cceae5"/>
    <ds:schemaRef ds:uri="http://schemas.microsoft.com/office/infopath/2007/PartnerControls"/>
    <ds:schemaRef ds:uri="http://schemas.openxmlformats.org/package/2006/metadata/core-properties"/>
  </ds:schemaRefs>
</ds:datastoreItem>
</file>

<file path=docMetadata/LabelInfo.xml><?xml version="1.0" encoding="utf-8"?>
<clbl:labelList xmlns:clbl="http://schemas.microsoft.com/office/2020/mipLabelMetadata">
  <clbl:label id="{a5a66368-d49e-4bf5-af9a-6ccbf48e6655}" enabled="0" method="" siteId="{a5a66368-d49e-4bf5-af9a-6ccbf48e6655}" removed="1"/>
</clbl:labelList>
</file>

<file path=docProps/app.xml><?xml version="1.0" encoding="utf-8"?>
<Properties xmlns="http://schemas.openxmlformats.org/officeDocument/2006/extended-properties" xmlns:vt="http://schemas.openxmlformats.org/officeDocument/2006/docPropsVTypes">
  <Template>705DB1C</Template>
  <TotalTime>56</TotalTime>
  <Words>948</Words>
  <Application>Microsoft Office PowerPoint</Application>
  <PresentationFormat>Widescreen</PresentationFormat>
  <Paragraphs>97</Paragraphs>
  <Slides>14</Slides>
  <Notes>3</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14</vt:i4>
      </vt:variant>
    </vt:vector>
  </HeadingPairs>
  <TitlesOfParts>
    <vt:vector size="19" baseType="lpstr">
      <vt:lpstr>Oslo Sans Office</vt:lpstr>
      <vt:lpstr>Wingdings</vt:lpstr>
      <vt:lpstr>Oslo Sans</vt:lpstr>
      <vt:lpstr>Arial</vt:lpstr>
      <vt:lpstr>Oslo_2019_enkel_gul</vt:lpstr>
      <vt:lpstr>Høring av forskrift om rabattordning i stedet for gratis skoleskyss eller full skyssgodtgjørelse</vt:lpstr>
      <vt:lpstr>Forskrifter og høring</vt:lpstr>
      <vt:lpstr>Forskrifter</vt:lpstr>
      <vt:lpstr>Lokaldemokratiet i Oslo</vt:lpstr>
      <vt:lpstr>Hvem vedtar forskrifter</vt:lpstr>
      <vt:lpstr>Organisering av høringen - skoler</vt:lpstr>
      <vt:lpstr>Organisering av høringen - skoler</vt:lpstr>
      <vt:lpstr>Tips om å skrive høringsuttalelse</vt:lpstr>
      <vt:lpstr>Hva skjer med høringsuttalelsene?</vt:lpstr>
      <vt:lpstr>Informasjon om forskriften om rabattordning i stedet for gratis skoleskyss eller full skyssgodtgjørelse</vt:lpstr>
      <vt:lpstr>Rabattordning som alternativ til gratis skyss eller full skyssgodtgjørelse i videregående skoler</vt:lpstr>
      <vt:lpstr>Rabattordning som alternativ til gratis skyss eller full skyssgodtgjørelse i videregående skoler</vt:lpstr>
      <vt:lpstr>Rabattordning som alternativ til gratis skyss eller full skyssgodtgjørelse i videregående skoler</vt:lpstr>
      <vt:lpstr>Rabattordning som alternativ til gratis skyss eller full skyssgodtgjørelse i videregående skoler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Høring av forskrifter til ny opplæringslov</dc:title>
  <dc:creator>Erik Pope</dc:creator>
  <cp:lastModifiedBy>Irene Jensen</cp:lastModifiedBy>
  <cp:revision>3</cp:revision>
  <cp:lastPrinted>2019-03-22T09:42:42Z</cp:lastPrinted>
  <dcterms:created xsi:type="dcterms:W3CDTF">2024-01-16T13:53:58Z</dcterms:created>
  <dcterms:modified xsi:type="dcterms:W3CDTF">2025-01-15T18:35:21Z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0x0101002B9A7C0352CB1F4E87656CD8A01743FB</vt:lpwstr>
  </property>
</Properties>
</file>