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292" r:id="rId2"/>
    <p:sldId id="300" r:id="rId3"/>
    <p:sldId id="301" r:id="rId4"/>
    <p:sldId id="302" r:id="rId5"/>
    <p:sldId id="303" r:id="rId6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Forfatte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26F499-E2C3-4117-AC55-A9ED39BDD7AF}" v="53" dt="2025-01-21T13:34:56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8" autoAdjust="0"/>
    <p:restoredTop sz="96357" autoAdjust="0"/>
  </p:normalViewPr>
  <p:slideViewPr>
    <p:cSldViewPr snapToGrid="0">
      <p:cViewPr varScale="1">
        <p:scale>
          <a:sx n="121" d="100"/>
          <a:sy n="121" d="100"/>
        </p:scale>
        <p:origin x="336" y="91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66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my Granli Muniz" userId="754146ff-fc0a-4266-8652-e18f2737bae1" providerId="ADAL" clId="{1426F499-E2C3-4117-AC55-A9ED39BDD7AF}"/>
    <pc:docChg chg="undo custSel addSld delSld modSld">
      <pc:chgData name="Tommy Granli Muniz" userId="754146ff-fc0a-4266-8652-e18f2737bae1" providerId="ADAL" clId="{1426F499-E2C3-4117-AC55-A9ED39BDD7AF}" dt="2025-01-22T08:48:10.600" v="1174" actId="20577"/>
      <pc:docMkLst>
        <pc:docMk/>
      </pc:docMkLst>
      <pc:sldChg chg="modSp mod">
        <pc:chgData name="Tommy Granli Muniz" userId="754146ff-fc0a-4266-8652-e18f2737bae1" providerId="ADAL" clId="{1426F499-E2C3-4117-AC55-A9ED39BDD7AF}" dt="2025-01-22T08:48:10.600" v="1174" actId="20577"/>
        <pc:sldMkLst>
          <pc:docMk/>
          <pc:sldMk cId="2377164253" sldId="292"/>
        </pc:sldMkLst>
        <pc:spChg chg="mod">
          <ac:chgData name="Tommy Granli Muniz" userId="754146ff-fc0a-4266-8652-e18f2737bae1" providerId="ADAL" clId="{1426F499-E2C3-4117-AC55-A9ED39BDD7AF}" dt="2025-01-22T08:48:10.600" v="1174" actId="20577"/>
          <ac:spMkLst>
            <pc:docMk/>
            <pc:sldMk cId="2377164253" sldId="292"/>
            <ac:spMk id="147" creationId="{F3AE564E-E1AB-422A-9067-1D83448922D2}"/>
          </ac:spMkLst>
        </pc:spChg>
      </pc:sldChg>
      <pc:sldChg chg="modSp mod">
        <pc:chgData name="Tommy Granli Muniz" userId="754146ff-fc0a-4266-8652-e18f2737bae1" providerId="ADAL" clId="{1426F499-E2C3-4117-AC55-A9ED39BDD7AF}" dt="2025-01-21T12:53:14.243" v="340" actId="20577"/>
        <pc:sldMkLst>
          <pc:docMk/>
          <pc:sldMk cId="340135675" sldId="300"/>
        </pc:sldMkLst>
        <pc:spChg chg="mod">
          <ac:chgData name="Tommy Granli Muniz" userId="754146ff-fc0a-4266-8652-e18f2737bae1" providerId="ADAL" clId="{1426F499-E2C3-4117-AC55-A9ED39BDD7AF}" dt="2025-01-21T12:53:14.243" v="340" actId="20577"/>
          <ac:spMkLst>
            <pc:docMk/>
            <pc:sldMk cId="340135675" sldId="300"/>
            <ac:spMk id="18" creationId="{912543CF-3BD4-40B0-BB18-006DCC4331CA}"/>
          </ac:spMkLst>
        </pc:spChg>
      </pc:sldChg>
      <pc:sldChg chg="new del">
        <pc:chgData name="Tommy Granli Muniz" userId="754146ff-fc0a-4266-8652-e18f2737bae1" providerId="ADAL" clId="{1426F499-E2C3-4117-AC55-A9ED39BDD7AF}" dt="2025-01-21T12:04:58.450" v="1" actId="47"/>
        <pc:sldMkLst>
          <pc:docMk/>
          <pc:sldMk cId="2085367980" sldId="303"/>
        </pc:sldMkLst>
      </pc:sldChg>
      <pc:sldChg chg="addSp delSp modSp add mod">
        <pc:chgData name="Tommy Granli Muniz" userId="754146ff-fc0a-4266-8652-e18f2737bae1" providerId="ADAL" clId="{1426F499-E2C3-4117-AC55-A9ED39BDD7AF}" dt="2025-01-21T13:36:07.456" v="1124" actId="1076"/>
        <pc:sldMkLst>
          <pc:docMk/>
          <pc:sldMk cId="4196545621" sldId="303"/>
        </pc:sldMkLst>
        <pc:spChg chg="add mod">
          <ac:chgData name="Tommy Granli Muniz" userId="754146ff-fc0a-4266-8652-e18f2737bae1" providerId="ADAL" clId="{1426F499-E2C3-4117-AC55-A9ED39BDD7AF}" dt="2025-01-21T12:08:45.083" v="45" actId="1076"/>
          <ac:spMkLst>
            <pc:docMk/>
            <pc:sldMk cId="4196545621" sldId="303"/>
            <ac:spMk id="7" creationId="{469A69DF-B06E-289D-82FF-27B1A7EBDF31}"/>
          </ac:spMkLst>
        </pc:spChg>
        <pc:spChg chg="add del mod">
          <ac:chgData name="Tommy Granli Muniz" userId="754146ff-fc0a-4266-8652-e18f2737bae1" providerId="ADAL" clId="{1426F499-E2C3-4117-AC55-A9ED39BDD7AF}" dt="2025-01-21T13:27:12.718" v="755" actId="478"/>
          <ac:spMkLst>
            <pc:docMk/>
            <pc:sldMk cId="4196545621" sldId="303"/>
            <ac:spMk id="10" creationId="{4B53BD30-821C-2EA3-AA15-660B6887BF9A}"/>
          </ac:spMkLst>
        </pc:spChg>
        <pc:spChg chg="add mod">
          <ac:chgData name="Tommy Granli Muniz" userId="754146ff-fc0a-4266-8652-e18f2737bae1" providerId="ADAL" clId="{1426F499-E2C3-4117-AC55-A9ED39BDD7AF}" dt="2025-01-21T13:24:55.389" v="727" actId="1038"/>
          <ac:spMkLst>
            <pc:docMk/>
            <pc:sldMk cId="4196545621" sldId="303"/>
            <ac:spMk id="11" creationId="{8547C175-E15C-3B64-0EF1-359390435ABF}"/>
          </ac:spMkLst>
        </pc:spChg>
        <pc:spChg chg="add mod">
          <ac:chgData name="Tommy Granli Muniz" userId="754146ff-fc0a-4266-8652-e18f2737bae1" providerId="ADAL" clId="{1426F499-E2C3-4117-AC55-A9ED39BDD7AF}" dt="2025-01-21T13:24:49.970" v="706" actId="1038"/>
          <ac:spMkLst>
            <pc:docMk/>
            <pc:sldMk cId="4196545621" sldId="303"/>
            <ac:spMk id="12" creationId="{356AFB3A-4BF7-26B2-BF45-7BD1F5BABDB7}"/>
          </ac:spMkLst>
        </pc:spChg>
        <pc:spChg chg="add mod">
          <ac:chgData name="Tommy Granli Muniz" userId="754146ff-fc0a-4266-8652-e18f2737bae1" providerId="ADAL" clId="{1426F499-E2C3-4117-AC55-A9ED39BDD7AF}" dt="2025-01-21T13:24:39.465" v="682" actId="1037"/>
          <ac:spMkLst>
            <pc:docMk/>
            <pc:sldMk cId="4196545621" sldId="303"/>
            <ac:spMk id="13" creationId="{E3267346-2833-09F6-A3B3-732F246C0DCF}"/>
          </ac:spMkLst>
        </pc:spChg>
        <pc:spChg chg="add mod">
          <ac:chgData name="Tommy Granli Muniz" userId="754146ff-fc0a-4266-8652-e18f2737bae1" providerId="ADAL" clId="{1426F499-E2C3-4117-AC55-A9ED39BDD7AF}" dt="2025-01-21T13:24:29.309" v="641" actId="1038"/>
          <ac:spMkLst>
            <pc:docMk/>
            <pc:sldMk cId="4196545621" sldId="303"/>
            <ac:spMk id="14" creationId="{53CB8468-99D6-4C76-050E-FA055A494A73}"/>
          </ac:spMkLst>
        </pc:spChg>
        <pc:spChg chg="mod">
          <ac:chgData name="Tommy Granli Muniz" userId="754146ff-fc0a-4266-8652-e18f2737bae1" providerId="ADAL" clId="{1426F499-E2C3-4117-AC55-A9ED39BDD7AF}" dt="2025-01-21T12:05:16.556" v="16" actId="20577"/>
          <ac:spMkLst>
            <pc:docMk/>
            <pc:sldMk cId="4196545621" sldId="303"/>
            <ac:spMk id="18" creationId="{88A7A13C-78C3-6853-9FE4-81481136C4AC}"/>
          </ac:spMkLst>
        </pc:spChg>
        <pc:spChg chg="add del mod">
          <ac:chgData name="Tommy Granli Muniz" userId="754146ff-fc0a-4266-8652-e18f2737bae1" providerId="ADAL" clId="{1426F499-E2C3-4117-AC55-A9ED39BDD7AF}" dt="2025-01-21T13:27:10.058" v="754" actId="478"/>
          <ac:spMkLst>
            <pc:docMk/>
            <pc:sldMk cId="4196545621" sldId="303"/>
            <ac:spMk id="20" creationId="{5E1AB871-86AD-E310-B7E6-5B2C625A9FE0}"/>
          </ac:spMkLst>
        </pc:spChg>
        <pc:spChg chg="add mod">
          <ac:chgData name="Tommy Granli Muniz" userId="754146ff-fc0a-4266-8652-e18f2737bae1" providerId="ADAL" clId="{1426F499-E2C3-4117-AC55-A9ED39BDD7AF}" dt="2025-01-21T13:25:00.818" v="742" actId="1038"/>
          <ac:spMkLst>
            <pc:docMk/>
            <pc:sldMk cId="4196545621" sldId="303"/>
            <ac:spMk id="21" creationId="{240553AF-830F-2807-27DB-D8CFDC9EA9E0}"/>
          </ac:spMkLst>
        </pc:spChg>
        <pc:spChg chg="add mod">
          <ac:chgData name="Tommy Granli Muniz" userId="754146ff-fc0a-4266-8652-e18f2737bae1" providerId="ADAL" clId="{1426F499-E2C3-4117-AC55-A9ED39BDD7AF}" dt="2025-01-21T13:24:35.927" v="665" actId="1038"/>
          <ac:spMkLst>
            <pc:docMk/>
            <pc:sldMk cId="4196545621" sldId="303"/>
            <ac:spMk id="22" creationId="{8815769A-1EAD-053A-7636-6B70F4EEE01C}"/>
          </ac:spMkLst>
        </pc:spChg>
        <pc:spChg chg="add mod">
          <ac:chgData name="Tommy Granli Muniz" userId="754146ff-fc0a-4266-8652-e18f2737bae1" providerId="ADAL" clId="{1426F499-E2C3-4117-AC55-A9ED39BDD7AF}" dt="2025-01-21T12:35:14.409" v="212" actId="1076"/>
          <ac:spMkLst>
            <pc:docMk/>
            <pc:sldMk cId="4196545621" sldId="303"/>
            <ac:spMk id="58" creationId="{A6B360F7-CEA2-EF86-CD34-B1A00FBE90F2}"/>
          </ac:spMkLst>
        </pc:spChg>
        <pc:spChg chg="add del mod">
          <ac:chgData name="Tommy Granli Muniz" userId="754146ff-fc0a-4266-8652-e18f2737bae1" providerId="ADAL" clId="{1426F499-E2C3-4117-AC55-A9ED39BDD7AF}" dt="2025-01-21T13:27:15.086" v="756" actId="478"/>
          <ac:spMkLst>
            <pc:docMk/>
            <pc:sldMk cId="4196545621" sldId="303"/>
            <ac:spMk id="59" creationId="{F76DD2C6-B484-3FB6-D045-86B51A13C478}"/>
          </ac:spMkLst>
        </pc:spChg>
        <pc:spChg chg="add mod">
          <ac:chgData name="Tommy Granli Muniz" userId="754146ff-fc0a-4266-8652-e18f2737bae1" providerId="ADAL" clId="{1426F499-E2C3-4117-AC55-A9ED39BDD7AF}" dt="2025-01-21T13:21:59.509" v="462" actId="1037"/>
          <ac:spMkLst>
            <pc:docMk/>
            <pc:sldMk cId="4196545621" sldId="303"/>
            <ac:spMk id="60" creationId="{695AB731-9279-C06F-ED44-BB800F4415DB}"/>
          </ac:spMkLst>
        </pc:spChg>
        <pc:spChg chg="add mod">
          <ac:chgData name="Tommy Granli Muniz" userId="754146ff-fc0a-4266-8652-e18f2737bae1" providerId="ADAL" clId="{1426F499-E2C3-4117-AC55-A9ED39BDD7AF}" dt="2025-01-21T13:22:05.393" v="480" actId="1038"/>
          <ac:spMkLst>
            <pc:docMk/>
            <pc:sldMk cId="4196545621" sldId="303"/>
            <ac:spMk id="61" creationId="{F8923B71-11B9-E699-4C92-9F2F14790DFA}"/>
          </ac:spMkLst>
        </pc:spChg>
        <pc:spChg chg="add mod">
          <ac:chgData name="Tommy Granli Muniz" userId="754146ff-fc0a-4266-8652-e18f2737bae1" providerId="ADAL" clId="{1426F499-E2C3-4117-AC55-A9ED39BDD7AF}" dt="2025-01-21T13:22:26.481" v="513" actId="1037"/>
          <ac:spMkLst>
            <pc:docMk/>
            <pc:sldMk cId="4196545621" sldId="303"/>
            <ac:spMk id="62" creationId="{FAF26780-F011-60B9-284E-EB7285A03952}"/>
          </ac:spMkLst>
        </pc:spChg>
        <pc:spChg chg="add mod">
          <ac:chgData name="Tommy Granli Muniz" userId="754146ff-fc0a-4266-8652-e18f2737bae1" providerId="ADAL" clId="{1426F499-E2C3-4117-AC55-A9ED39BDD7AF}" dt="2025-01-21T13:22:29.778" v="519" actId="1037"/>
          <ac:spMkLst>
            <pc:docMk/>
            <pc:sldMk cId="4196545621" sldId="303"/>
            <ac:spMk id="63" creationId="{EE636E45-7D7A-E272-461B-FD10C303E409}"/>
          </ac:spMkLst>
        </pc:spChg>
        <pc:spChg chg="add mod">
          <ac:chgData name="Tommy Granli Muniz" userId="754146ff-fc0a-4266-8652-e18f2737bae1" providerId="ADAL" clId="{1426F499-E2C3-4117-AC55-A9ED39BDD7AF}" dt="2025-01-21T13:21:48.080" v="444" actId="1037"/>
          <ac:spMkLst>
            <pc:docMk/>
            <pc:sldMk cId="4196545621" sldId="303"/>
            <ac:spMk id="82" creationId="{941F291B-74AB-421F-A569-A500827DE109}"/>
          </ac:spMkLst>
        </pc:spChg>
        <pc:spChg chg="add mod">
          <ac:chgData name="Tommy Granli Muniz" userId="754146ff-fc0a-4266-8652-e18f2737bae1" providerId="ADAL" clId="{1426F499-E2C3-4117-AC55-A9ED39BDD7AF}" dt="2025-01-21T12:54:09.741" v="346" actId="1076"/>
          <ac:spMkLst>
            <pc:docMk/>
            <pc:sldMk cId="4196545621" sldId="303"/>
            <ac:spMk id="111" creationId="{404FFA7D-0396-96F3-9CBC-819F29438806}"/>
          </ac:spMkLst>
        </pc:spChg>
        <pc:spChg chg="add mod">
          <ac:chgData name="Tommy Granli Muniz" userId="754146ff-fc0a-4266-8652-e18f2737bae1" providerId="ADAL" clId="{1426F499-E2C3-4117-AC55-A9ED39BDD7AF}" dt="2025-01-21T12:54:56.619" v="347"/>
          <ac:spMkLst>
            <pc:docMk/>
            <pc:sldMk cId="4196545621" sldId="303"/>
            <ac:spMk id="112" creationId="{BBA4E0BC-E115-E96A-EAD0-75B4DE26CF0D}"/>
          </ac:spMkLst>
        </pc:spChg>
        <pc:spChg chg="add mod">
          <ac:chgData name="Tommy Granli Muniz" userId="754146ff-fc0a-4266-8652-e18f2737bae1" providerId="ADAL" clId="{1426F499-E2C3-4117-AC55-A9ED39BDD7AF}" dt="2025-01-21T13:23:42.427" v="600" actId="1038"/>
          <ac:spMkLst>
            <pc:docMk/>
            <pc:sldMk cId="4196545621" sldId="303"/>
            <ac:spMk id="113" creationId="{E95F6AD6-444E-87B9-1D83-943C67C564C8}"/>
          </ac:spMkLst>
        </pc:spChg>
        <pc:spChg chg="add mod">
          <ac:chgData name="Tommy Granli Muniz" userId="754146ff-fc0a-4266-8652-e18f2737bae1" providerId="ADAL" clId="{1426F499-E2C3-4117-AC55-A9ED39BDD7AF}" dt="2025-01-21T13:23:38.628" v="584" actId="1037"/>
          <ac:spMkLst>
            <pc:docMk/>
            <pc:sldMk cId="4196545621" sldId="303"/>
            <ac:spMk id="114" creationId="{0181F7BB-5070-AEC3-75C0-6EFCA592105C}"/>
          </ac:spMkLst>
        </pc:spChg>
        <pc:spChg chg="add mod">
          <ac:chgData name="Tommy Granli Muniz" userId="754146ff-fc0a-4266-8652-e18f2737bae1" providerId="ADAL" clId="{1426F499-E2C3-4117-AC55-A9ED39BDD7AF}" dt="2025-01-21T13:23:31.797" v="551" actId="1038"/>
          <ac:spMkLst>
            <pc:docMk/>
            <pc:sldMk cId="4196545621" sldId="303"/>
            <ac:spMk id="115" creationId="{84403264-52CC-CF4A-398B-1D2F3EE55D04}"/>
          </ac:spMkLst>
        </pc:spChg>
        <pc:spChg chg="add del mod">
          <ac:chgData name="Tommy Granli Muniz" userId="754146ff-fc0a-4266-8652-e18f2737bae1" providerId="ADAL" clId="{1426F499-E2C3-4117-AC55-A9ED39BDD7AF}" dt="2025-01-21T12:57:20.780" v="370" actId="478"/>
          <ac:spMkLst>
            <pc:docMk/>
            <pc:sldMk cId="4196545621" sldId="303"/>
            <ac:spMk id="116" creationId="{3F13DCAC-EFEC-D51A-1440-640B52D5A8F9}"/>
          </ac:spMkLst>
        </pc:spChg>
        <pc:spChg chg="add mod">
          <ac:chgData name="Tommy Granli Muniz" userId="754146ff-fc0a-4266-8652-e18f2737bae1" providerId="ADAL" clId="{1426F499-E2C3-4117-AC55-A9ED39BDD7AF}" dt="2025-01-21T13:36:07.456" v="1124" actId="1076"/>
          <ac:spMkLst>
            <pc:docMk/>
            <pc:sldMk cId="4196545621" sldId="303"/>
            <ac:spMk id="117" creationId="{2DE64C15-AE0D-7C8A-3B8F-5086D44581EC}"/>
          </ac:spMkLst>
        </pc:spChg>
        <pc:spChg chg="add mod">
          <ac:chgData name="Tommy Granli Muniz" userId="754146ff-fc0a-4266-8652-e18f2737bae1" providerId="ADAL" clId="{1426F499-E2C3-4117-AC55-A9ED39BDD7AF}" dt="2025-01-21T13:25:28.266" v="745" actId="1076"/>
          <ac:spMkLst>
            <pc:docMk/>
            <pc:sldMk cId="4196545621" sldId="303"/>
            <ac:spMk id="137" creationId="{EF62D4D9-94BE-6D04-86A7-79C2444C06BA}"/>
          </ac:spMkLst>
        </pc:spChg>
        <pc:spChg chg="del">
          <ac:chgData name="Tommy Granli Muniz" userId="754146ff-fc0a-4266-8652-e18f2737bae1" providerId="ADAL" clId="{1426F499-E2C3-4117-AC55-A9ED39BDD7AF}" dt="2025-01-21T12:05:44.505" v="19" actId="478"/>
          <ac:spMkLst>
            <pc:docMk/>
            <pc:sldMk cId="4196545621" sldId="303"/>
            <ac:spMk id="147" creationId="{3F8E49C3-1AFE-561A-876C-02D12B91FFF2}"/>
          </ac:spMkLst>
        </pc:spChg>
        <pc:spChg chg="del">
          <ac:chgData name="Tommy Granli Muniz" userId="754146ff-fc0a-4266-8652-e18f2737bae1" providerId="ADAL" clId="{1426F499-E2C3-4117-AC55-A9ED39BDD7AF}" dt="2025-01-21T12:05:46.913" v="20" actId="478"/>
          <ac:spMkLst>
            <pc:docMk/>
            <pc:sldMk cId="4196545621" sldId="303"/>
            <ac:spMk id="153" creationId="{7E3BF94F-FAD4-44A1-CB8F-B1DA18EDD204}"/>
          </ac:spMkLst>
        </pc:spChg>
        <pc:spChg chg="del mod">
          <ac:chgData name="Tommy Granli Muniz" userId="754146ff-fc0a-4266-8652-e18f2737bae1" providerId="ADAL" clId="{1426F499-E2C3-4117-AC55-A9ED39BDD7AF}" dt="2025-01-21T12:05:42.200" v="18" actId="478"/>
          <ac:spMkLst>
            <pc:docMk/>
            <pc:sldMk cId="4196545621" sldId="303"/>
            <ac:spMk id="156" creationId="{26017807-44DD-9A3C-6792-90D2BE7D0995}"/>
          </ac:spMkLst>
        </pc:spChg>
        <pc:spChg chg="del">
          <ac:chgData name="Tommy Granli Muniz" userId="754146ff-fc0a-4266-8652-e18f2737bae1" providerId="ADAL" clId="{1426F499-E2C3-4117-AC55-A9ED39BDD7AF}" dt="2025-01-21T12:05:49.174" v="21" actId="478"/>
          <ac:spMkLst>
            <pc:docMk/>
            <pc:sldMk cId="4196545621" sldId="303"/>
            <ac:spMk id="159" creationId="{043A3598-9F8E-2D3E-F17E-8C62BFC420DF}"/>
          </ac:spMkLst>
        </pc:spChg>
        <pc:cxnChg chg="add mod">
          <ac:chgData name="Tommy Granli Muniz" userId="754146ff-fc0a-4266-8652-e18f2737bae1" providerId="ADAL" clId="{1426F499-E2C3-4117-AC55-A9ED39BDD7AF}" dt="2025-01-21T12:08:17.826" v="42" actId="1076"/>
          <ac:cxnSpMkLst>
            <pc:docMk/>
            <pc:sldMk cId="4196545621" sldId="303"/>
            <ac:cxnSpMk id="2" creationId="{1CD0B561-8486-431A-BF03-B3B3E20F64F3}"/>
          </ac:cxnSpMkLst>
        </pc:cxnChg>
        <pc:cxnChg chg="add del mod">
          <ac:chgData name="Tommy Granli Muniz" userId="754146ff-fc0a-4266-8652-e18f2737bae1" providerId="ADAL" clId="{1426F499-E2C3-4117-AC55-A9ED39BDD7AF}" dt="2025-01-21T13:14:43.073" v="381" actId="478"/>
          <ac:cxnSpMkLst>
            <pc:docMk/>
            <pc:sldMk cId="4196545621" sldId="303"/>
            <ac:cxnSpMk id="3" creationId="{5E5E15CD-B488-75F6-B3CA-B813E571E09A}"/>
          </ac:cxnSpMkLst>
        </pc:cxnChg>
        <pc:cxnChg chg="add mod">
          <ac:chgData name="Tommy Granli Muniz" userId="754146ff-fc0a-4266-8652-e18f2737bae1" providerId="ADAL" clId="{1426F499-E2C3-4117-AC55-A9ED39BDD7AF}" dt="2025-01-21T13:33:01.468" v="908" actId="1038"/>
          <ac:cxnSpMkLst>
            <pc:docMk/>
            <pc:sldMk cId="4196545621" sldId="303"/>
            <ac:cxnSpMk id="4" creationId="{51CC3CBA-1CF9-5294-86F2-6EF3F9FC376C}"/>
          </ac:cxnSpMkLst>
        </pc:cxnChg>
        <pc:cxnChg chg="add mod">
          <ac:chgData name="Tommy Granli Muniz" userId="754146ff-fc0a-4266-8652-e18f2737bae1" providerId="ADAL" clId="{1426F499-E2C3-4117-AC55-A9ED39BDD7AF}" dt="2025-01-21T12:10:47.607" v="54" actId="14100"/>
          <ac:cxnSpMkLst>
            <pc:docMk/>
            <pc:sldMk cId="4196545621" sldId="303"/>
            <ac:cxnSpMk id="5" creationId="{26AF66F8-11A7-3D12-BB97-A9B2093908A6}"/>
          </ac:cxnSpMkLst>
        </pc:cxnChg>
        <pc:cxnChg chg="add del mod">
          <ac:chgData name="Tommy Granli Muniz" userId="754146ff-fc0a-4266-8652-e18f2737bae1" providerId="ADAL" clId="{1426F499-E2C3-4117-AC55-A9ED39BDD7AF}" dt="2025-01-21T12:23:19.565" v="113" actId="478"/>
          <ac:cxnSpMkLst>
            <pc:docMk/>
            <pc:sldMk cId="4196545621" sldId="303"/>
            <ac:cxnSpMk id="6" creationId="{6F099122-27E0-7287-09E5-CD465FECBBCD}"/>
          </ac:cxnSpMkLst>
        </pc:cxnChg>
        <pc:cxnChg chg="add mod">
          <ac:chgData name="Tommy Granli Muniz" userId="754146ff-fc0a-4266-8652-e18f2737bae1" providerId="ADAL" clId="{1426F499-E2C3-4117-AC55-A9ED39BDD7AF}" dt="2025-01-21T13:31:15.118" v="840" actId="14100"/>
          <ac:cxnSpMkLst>
            <pc:docMk/>
            <pc:sldMk cId="4196545621" sldId="303"/>
            <ac:cxnSpMk id="15" creationId="{A5FA7494-C139-C394-DDA2-5EDE0DB21D10}"/>
          </ac:cxnSpMkLst>
        </pc:cxnChg>
        <pc:cxnChg chg="add del mod">
          <ac:chgData name="Tommy Granli Muniz" userId="754146ff-fc0a-4266-8652-e18f2737bae1" providerId="ADAL" clId="{1426F499-E2C3-4117-AC55-A9ED39BDD7AF}" dt="2025-01-21T13:14:50.096" v="387" actId="478"/>
          <ac:cxnSpMkLst>
            <pc:docMk/>
            <pc:sldMk cId="4196545621" sldId="303"/>
            <ac:cxnSpMk id="16" creationId="{D53FAC19-1D56-1D9D-71A0-328CB73D4C78}"/>
          </ac:cxnSpMkLst>
        </pc:cxnChg>
        <pc:cxnChg chg="add del mod">
          <ac:chgData name="Tommy Granli Muniz" userId="754146ff-fc0a-4266-8652-e18f2737bae1" providerId="ADAL" clId="{1426F499-E2C3-4117-AC55-A9ED39BDD7AF}" dt="2025-01-21T13:14:51.432" v="388" actId="478"/>
          <ac:cxnSpMkLst>
            <pc:docMk/>
            <pc:sldMk cId="4196545621" sldId="303"/>
            <ac:cxnSpMk id="17" creationId="{8432AEAB-3161-6862-69F8-619F4B547E7C}"/>
          </ac:cxnSpMkLst>
        </pc:cxnChg>
        <pc:cxnChg chg="add del mod">
          <ac:chgData name="Tommy Granli Muniz" userId="754146ff-fc0a-4266-8652-e18f2737bae1" providerId="ADAL" clId="{1426F499-E2C3-4117-AC55-A9ED39BDD7AF}" dt="2025-01-21T12:51:35.445" v="314" actId="478"/>
          <ac:cxnSpMkLst>
            <pc:docMk/>
            <pc:sldMk cId="4196545621" sldId="303"/>
            <ac:cxnSpMk id="19" creationId="{DE0587B5-F34C-14CB-6E69-3DE9F53677E6}"/>
          </ac:cxnSpMkLst>
        </pc:cxnChg>
        <pc:cxnChg chg="add mod">
          <ac:chgData name="Tommy Granli Muniz" userId="754146ff-fc0a-4266-8652-e18f2737bae1" providerId="ADAL" clId="{1426F499-E2C3-4117-AC55-A9ED39BDD7AF}" dt="2025-01-21T13:31:30.508" v="842" actId="1037"/>
          <ac:cxnSpMkLst>
            <pc:docMk/>
            <pc:sldMk cId="4196545621" sldId="303"/>
            <ac:cxnSpMk id="23" creationId="{90922FD4-3DC7-9620-5A83-CDEE95102A08}"/>
          </ac:cxnSpMkLst>
        </pc:cxnChg>
        <pc:cxnChg chg="add del mod">
          <ac:chgData name="Tommy Granli Muniz" userId="754146ff-fc0a-4266-8652-e18f2737bae1" providerId="ADAL" clId="{1426F499-E2C3-4117-AC55-A9ED39BDD7AF}" dt="2025-01-21T13:14:48.184" v="385" actId="478"/>
          <ac:cxnSpMkLst>
            <pc:docMk/>
            <pc:sldMk cId="4196545621" sldId="303"/>
            <ac:cxnSpMk id="24" creationId="{2486A255-F684-298E-F6FD-C41E132BCD2B}"/>
          </ac:cxnSpMkLst>
        </pc:cxnChg>
        <pc:cxnChg chg="add del mod">
          <ac:chgData name="Tommy Granli Muniz" userId="754146ff-fc0a-4266-8652-e18f2737bae1" providerId="ADAL" clId="{1426F499-E2C3-4117-AC55-A9ED39BDD7AF}" dt="2025-01-21T12:37:42.163" v="220" actId="478"/>
          <ac:cxnSpMkLst>
            <pc:docMk/>
            <pc:sldMk cId="4196545621" sldId="303"/>
            <ac:cxnSpMk id="25" creationId="{ABA3FBA2-D5EF-5308-DA92-244196089CAD}"/>
          </ac:cxnSpMkLst>
        </pc:cxnChg>
        <pc:cxnChg chg="add del mod">
          <ac:chgData name="Tommy Granli Muniz" userId="754146ff-fc0a-4266-8652-e18f2737bae1" providerId="ADAL" clId="{1426F499-E2C3-4117-AC55-A9ED39BDD7AF}" dt="2025-01-21T13:14:37.411" v="375" actId="478"/>
          <ac:cxnSpMkLst>
            <pc:docMk/>
            <pc:sldMk cId="4196545621" sldId="303"/>
            <ac:cxnSpMk id="26" creationId="{2BED61D8-8FF8-1AF7-96C9-1879F1599C2C}"/>
          </ac:cxnSpMkLst>
        </pc:cxnChg>
        <pc:cxnChg chg="add del mod">
          <ac:chgData name="Tommy Granli Muniz" userId="754146ff-fc0a-4266-8652-e18f2737bae1" providerId="ADAL" clId="{1426F499-E2C3-4117-AC55-A9ED39BDD7AF}" dt="2025-01-21T13:14:38.379" v="376" actId="478"/>
          <ac:cxnSpMkLst>
            <pc:docMk/>
            <pc:sldMk cId="4196545621" sldId="303"/>
            <ac:cxnSpMk id="27" creationId="{CB214265-2EC5-F9EB-D312-124B72DD8964}"/>
          </ac:cxnSpMkLst>
        </pc:cxnChg>
        <pc:cxnChg chg="mod">
          <ac:chgData name="Tommy Granli Muniz" userId="754146ff-fc0a-4266-8652-e18f2737bae1" providerId="ADAL" clId="{1426F499-E2C3-4117-AC55-A9ED39BDD7AF}" dt="2025-01-21T12:06:55.078" v="36" actId="1076"/>
          <ac:cxnSpMkLst>
            <pc:docMk/>
            <pc:sldMk cId="4196545621" sldId="303"/>
            <ac:cxnSpMk id="29" creationId="{D7CBE6F4-2382-5F80-7AE7-BC0931A65624}"/>
          </ac:cxnSpMkLst>
        </pc:cxnChg>
        <pc:cxnChg chg="add del mod">
          <ac:chgData name="Tommy Granli Muniz" userId="754146ff-fc0a-4266-8652-e18f2737bae1" providerId="ADAL" clId="{1426F499-E2C3-4117-AC55-A9ED39BDD7AF}" dt="2025-01-21T13:27:17.705" v="758" actId="478"/>
          <ac:cxnSpMkLst>
            <pc:docMk/>
            <pc:sldMk cId="4196545621" sldId="303"/>
            <ac:cxnSpMk id="30" creationId="{2B7BEE29-1BD9-CA92-78B2-ABE2B0E94069}"/>
          </ac:cxnSpMkLst>
        </pc:cxnChg>
        <pc:cxnChg chg="mod">
          <ac:chgData name="Tommy Granli Muniz" userId="754146ff-fc0a-4266-8652-e18f2737bae1" providerId="ADAL" clId="{1426F499-E2C3-4117-AC55-A9ED39BDD7AF}" dt="2025-01-21T12:28:30.514" v="148" actId="1076"/>
          <ac:cxnSpMkLst>
            <pc:docMk/>
            <pc:sldMk cId="4196545621" sldId="303"/>
            <ac:cxnSpMk id="31" creationId="{88857E8D-727D-DD99-E776-CC44D9D6C689}"/>
          </ac:cxnSpMkLst>
        </pc:cxnChg>
        <pc:cxnChg chg="del">
          <ac:chgData name="Tommy Granli Muniz" userId="754146ff-fc0a-4266-8652-e18f2737bae1" providerId="ADAL" clId="{1426F499-E2C3-4117-AC55-A9ED39BDD7AF}" dt="2025-01-21T12:06:42.066" v="34" actId="478"/>
          <ac:cxnSpMkLst>
            <pc:docMk/>
            <pc:sldMk cId="4196545621" sldId="303"/>
            <ac:cxnSpMk id="37" creationId="{7BEE18F1-736B-ED55-7E5F-A735A7D5ADD2}"/>
          </ac:cxnSpMkLst>
        </pc:cxnChg>
        <pc:cxnChg chg="add mod">
          <ac:chgData name="Tommy Granli Muniz" userId="754146ff-fc0a-4266-8652-e18f2737bae1" providerId="ADAL" clId="{1426F499-E2C3-4117-AC55-A9ED39BDD7AF}" dt="2025-01-21T12:38:53.135" v="229" actId="1036"/>
          <ac:cxnSpMkLst>
            <pc:docMk/>
            <pc:sldMk cId="4196545621" sldId="303"/>
            <ac:cxnSpMk id="38" creationId="{10DC8F3D-0720-7D20-D2DB-76F637572FFC}"/>
          </ac:cxnSpMkLst>
        </pc:cxnChg>
        <pc:cxnChg chg="add del mod">
          <ac:chgData name="Tommy Granli Muniz" userId="754146ff-fc0a-4266-8652-e18f2737bae1" providerId="ADAL" clId="{1426F499-E2C3-4117-AC55-A9ED39BDD7AF}" dt="2025-01-21T12:23:08.694" v="112" actId="478"/>
          <ac:cxnSpMkLst>
            <pc:docMk/>
            <pc:sldMk cId="4196545621" sldId="303"/>
            <ac:cxnSpMk id="41" creationId="{D75ED800-AA6B-C3DC-545F-8ECBA11CED6B}"/>
          </ac:cxnSpMkLst>
        </pc:cxnChg>
        <pc:cxnChg chg="add mod">
          <ac:chgData name="Tommy Granli Muniz" userId="754146ff-fc0a-4266-8652-e18f2737bae1" providerId="ADAL" clId="{1426F499-E2C3-4117-AC55-A9ED39BDD7AF}" dt="2025-01-21T13:32:41.364" v="881" actId="1037"/>
          <ac:cxnSpMkLst>
            <pc:docMk/>
            <pc:sldMk cId="4196545621" sldId="303"/>
            <ac:cxnSpMk id="43" creationId="{B83FEA3B-F0AF-CE50-CEB5-B2BAC8D6ECBC}"/>
          </ac:cxnSpMkLst>
        </pc:cxnChg>
        <pc:cxnChg chg="add mod">
          <ac:chgData name="Tommy Granli Muniz" userId="754146ff-fc0a-4266-8652-e18f2737bae1" providerId="ADAL" clId="{1426F499-E2C3-4117-AC55-A9ED39BDD7AF}" dt="2025-01-21T13:33:27.969" v="1001" actId="1038"/>
          <ac:cxnSpMkLst>
            <pc:docMk/>
            <pc:sldMk cId="4196545621" sldId="303"/>
            <ac:cxnSpMk id="47" creationId="{A239AD6D-5A8B-B9E5-CCBE-53790B2225DB}"/>
          </ac:cxnSpMkLst>
        </pc:cxnChg>
        <pc:cxnChg chg="add mod">
          <ac:chgData name="Tommy Granli Muniz" userId="754146ff-fc0a-4266-8652-e18f2737bae1" providerId="ADAL" clId="{1426F499-E2C3-4117-AC55-A9ED39BDD7AF}" dt="2025-01-21T13:33:16.212" v="940" actId="1037"/>
          <ac:cxnSpMkLst>
            <pc:docMk/>
            <pc:sldMk cId="4196545621" sldId="303"/>
            <ac:cxnSpMk id="48" creationId="{F67F3579-4062-5A97-54B5-66381E21CE66}"/>
          </ac:cxnSpMkLst>
        </pc:cxnChg>
        <pc:cxnChg chg="add mod">
          <ac:chgData name="Tommy Granli Muniz" userId="754146ff-fc0a-4266-8652-e18f2737bae1" providerId="ADAL" clId="{1426F499-E2C3-4117-AC55-A9ED39BDD7AF}" dt="2025-01-21T13:33:20.189" v="962" actId="1037"/>
          <ac:cxnSpMkLst>
            <pc:docMk/>
            <pc:sldMk cId="4196545621" sldId="303"/>
            <ac:cxnSpMk id="49" creationId="{015B264F-E5E6-1B14-5F38-51BBA81623EB}"/>
          </ac:cxnSpMkLst>
        </pc:cxnChg>
        <pc:cxnChg chg="add del mod">
          <ac:chgData name="Tommy Granli Muniz" userId="754146ff-fc0a-4266-8652-e18f2737bae1" providerId="ADAL" clId="{1426F499-E2C3-4117-AC55-A9ED39BDD7AF}" dt="2025-01-21T13:33:07.187" v="909" actId="478"/>
          <ac:cxnSpMkLst>
            <pc:docMk/>
            <pc:sldMk cId="4196545621" sldId="303"/>
            <ac:cxnSpMk id="50" creationId="{24E71170-7B15-B194-C664-E3210FF9EF21}"/>
          </ac:cxnSpMkLst>
        </pc:cxnChg>
        <pc:cxnChg chg="add mod">
          <ac:chgData name="Tommy Granli Muniz" userId="754146ff-fc0a-4266-8652-e18f2737bae1" providerId="ADAL" clId="{1426F499-E2C3-4117-AC55-A9ED39BDD7AF}" dt="2025-01-21T13:33:23.841" v="982" actId="1038"/>
          <ac:cxnSpMkLst>
            <pc:docMk/>
            <pc:sldMk cId="4196545621" sldId="303"/>
            <ac:cxnSpMk id="51" creationId="{926EC1A6-E555-5FCB-9E84-C4D9E7CE4E14}"/>
          </ac:cxnSpMkLst>
        </pc:cxnChg>
        <pc:cxnChg chg="add del mod">
          <ac:chgData name="Tommy Granli Muniz" userId="754146ff-fc0a-4266-8652-e18f2737bae1" providerId="ADAL" clId="{1426F499-E2C3-4117-AC55-A9ED39BDD7AF}" dt="2025-01-21T13:14:39.504" v="377" actId="478"/>
          <ac:cxnSpMkLst>
            <pc:docMk/>
            <pc:sldMk cId="4196545621" sldId="303"/>
            <ac:cxnSpMk id="52" creationId="{C99FA667-5D13-8D18-752F-CF0A04E48759}"/>
          </ac:cxnSpMkLst>
        </pc:cxnChg>
        <pc:cxnChg chg="add del mod">
          <ac:chgData name="Tommy Granli Muniz" userId="754146ff-fc0a-4266-8652-e18f2737bae1" providerId="ADAL" clId="{1426F499-E2C3-4117-AC55-A9ED39BDD7AF}" dt="2025-01-21T13:14:42.296" v="380" actId="478"/>
          <ac:cxnSpMkLst>
            <pc:docMk/>
            <pc:sldMk cId="4196545621" sldId="303"/>
            <ac:cxnSpMk id="53" creationId="{61709E7E-66BD-6F4B-BFA3-C9E9B84B8749}"/>
          </ac:cxnSpMkLst>
        </pc:cxnChg>
        <pc:cxnChg chg="add del mod">
          <ac:chgData name="Tommy Granli Muniz" userId="754146ff-fc0a-4266-8652-e18f2737bae1" providerId="ADAL" clId="{1426F499-E2C3-4117-AC55-A9ED39BDD7AF}" dt="2025-01-21T13:14:41.293" v="379" actId="478"/>
          <ac:cxnSpMkLst>
            <pc:docMk/>
            <pc:sldMk cId="4196545621" sldId="303"/>
            <ac:cxnSpMk id="54" creationId="{4F6DA166-24B7-EE43-71E8-ECF128408336}"/>
          </ac:cxnSpMkLst>
        </pc:cxnChg>
        <pc:cxnChg chg="add del mod">
          <ac:chgData name="Tommy Granli Muniz" userId="754146ff-fc0a-4266-8652-e18f2737bae1" providerId="ADAL" clId="{1426F499-E2C3-4117-AC55-A9ED39BDD7AF}" dt="2025-01-21T13:14:45.873" v="383" actId="478"/>
          <ac:cxnSpMkLst>
            <pc:docMk/>
            <pc:sldMk cId="4196545621" sldId="303"/>
            <ac:cxnSpMk id="55" creationId="{15AB9B3F-80B2-8BFA-9442-AF1339287D81}"/>
          </ac:cxnSpMkLst>
        </pc:cxnChg>
        <pc:cxnChg chg="add del mod">
          <ac:chgData name="Tommy Granli Muniz" userId="754146ff-fc0a-4266-8652-e18f2737bae1" providerId="ADAL" clId="{1426F499-E2C3-4117-AC55-A9ED39BDD7AF}" dt="2025-01-21T12:34:56.458" v="211" actId="478"/>
          <ac:cxnSpMkLst>
            <pc:docMk/>
            <pc:sldMk cId="4196545621" sldId="303"/>
            <ac:cxnSpMk id="56" creationId="{9DC308CF-F383-6A4F-744C-FB591ADCDC62}"/>
          </ac:cxnSpMkLst>
        </pc:cxnChg>
        <pc:cxnChg chg="add del mod">
          <ac:chgData name="Tommy Granli Muniz" userId="754146ff-fc0a-4266-8652-e18f2737bae1" providerId="ADAL" clId="{1426F499-E2C3-4117-AC55-A9ED39BDD7AF}" dt="2025-01-21T13:27:16.348" v="757" actId="478"/>
          <ac:cxnSpMkLst>
            <pc:docMk/>
            <pc:sldMk cId="4196545621" sldId="303"/>
            <ac:cxnSpMk id="57" creationId="{F91FBE3A-C6DD-60ED-020C-11A09D3CF491}"/>
          </ac:cxnSpMkLst>
        </pc:cxnChg>
        <pc:cxnChg chg="add del mod">
          <ac:chgData name="Tommy Granli Muniz" userId="754146ff-fc0a-4266-8652-e18f2737bae1" providerId="ADAL" clId="{1426F499-E2C3-4117-AC55-A9ED39BDD7AF}" dt="2025-01-21T13:14:40.276" v="378" actId="478"/>
          <ac:cxnSpMkLst>
            <pc:docMk/>
            <pc:sldMk cId="4196545621" sldId="303"/>
            <ac:cxnSpMk id="64" creationId="{B14F681A-1445-4C67-BACA-7E61FAF624E6}"/>
          </ac:cxnSpMkLst>
        </pc:cxnChg>
        <pc:cxnChg chg="add del mod">
          <ac:chgData name="Tommy Granli Muniz" userId="754146ff-fc0a-4266-8652-e18f2737bae1" providerId="ADAL" clId="{1426F499-E2C3-4117-AC55-A9ED39BDD7AF}" dt="2025-01-21T13:14:49.167" v="386" actId="478"/>
          <ac:cxnSpMkLst>
            <pc:docMk/>
            <pc:sldMk cId="4196545621" sldId="303"/>
            <ac:cxnSpMk id="65" creationId="{5D65A1EB-C079-7CAF-E19D-18D6DA2A1A20}"/>
          </ac:cxnSpMkLst>
        </pc:cxnChg>
        <pc:cxnChg chg="add del mod">
          <ac:chgData name="Tommy Granli Muniz" userId="754146ff-fc0a-4266-8652-e18f2737bae1" providerId="ADAL" clId="{1426F499-E2C3-4117-AC55-A9ED39BDD7AF}" dt="2025-01-21T13:14:47.264" v="384" actId="478"/>
          <ac:cxnSpMkLst>
            <pc:docMk/>
            <pc:sldMk cId="4196545621" sldId="303"/>
            <ac:cxnSpMk id="66" creationId="{D8D4EBDC-03C3-AD7E-85F6-C07AD37DDFDA}"/>
          </ac:cxnSpMkLst>
        </pc:cxnChg>
        <pc:cxnChg chg="add mod">
          <ac:chgData name="Tommy Granli Muniz" userId="754146ff-fc0a-4266-8652-e18f2737bae1" providerId="ADAL" clId="{1426F499-E2C3-4117-AC55-A9ED39BDD7AF}" dt="2025-01-21T12:35:39.961" v="214" actId="1076"/>
          <ac:cxnSpMkLst>
            <pc:docMk/>
            <pc:sldMk cId="4196545621" sldId="303"/>
            <ac:cxnSpMk id="76" creationId="{75E2B678-E041-2550-A0A9-88606EC74F4D}"/>
          </ac:cxnSpMkLst>
        </pc:cxnChg>
        <pc:cxnChg chg="add mod">
          <ac:chgData name="Tommy Granli Muniz" userId="754146ff-fc0a-4266-8652-e18f2737bae1" providerId="ADAL" clId="{1426F499-E2C3-4117-AC55-A9ED39BDD7AF}" dt="2025-01-21T12:40:56.115" v="235" actId="1076"/>
          <ac:cxnSpMkLst>
            <pc:docMk/>
            <pc:sldMk cId="4196545621" sldId="303"/>
            <ac:cxnSpMk id="78" creationId="{7C50A8D5-A9A1-4023-B2C2-A44F39423B96}"/>
          </ac:cxnSpMkLst>
        </pc:cxnChg>
        <pc:cxnChg chg="add mod">
          <ac:chgData name="Tommy Granli Muniz" userId="754146ff-fc0a-4266-8652-e18f2737bae1" providerId="ADAL" clId="{1426F499-E2C3-4117-AC55-A9ED39BDD7AF}" dt="2025-01-21T12:40:51.011" v="234" actId="1076"/>
          <ac:cxnSpMkLst>
            <pc:docMk/>
            <pc:sldMk cId="4196545621" sldId="303"/>
            <ac:cxnSpMk id="79" creationId="{D85E51CE-1030-B5C3-ABB7-081AFB1AE8B0}"/>
          </ac:cxnSpMkLst>
        </pc:cxnChg>
        <pc:cxnChg chg="add del mod">
          <ac:chgData name="Tommy Granli Muniz" userId="754146ff-fc0a-4266-8652-e18f2737bae1" providerId="ADAL" clId="{1426F499-E2C3-4117-AC55-A9ED39BDD7AF}" dt="2025-01-21T12:47:46.031" v="277" actId="478"/>
          <ac:cxnSpMkLst>
            <pc:docMk/>
            <pc:sldMk cId="4196545621" sldId="303"/>
            <ac:cxnSpMk id="87" creationId="{ED9A7C70-F81B-8FAB-B0DB-E50EA8C54B5C}"/>
          </ac:cxnSpMkLst>
        </pc:cxnChg>
        <pc:cxnChg chg="add del mod">
          <ac:chgData name="Tommy Granli Muniz" userId="754146ff-fc0a-4266-8652-e18f2737bae1" providerId="ADAL" clId="{1426F499-E2C3-4117-AC55-A9ED39BDD7AF}" dt="2025-01-21T13:14:44.344" v="382" actId="478"/>
          <ac:cxnSpMkLst>
            <pc:docMk/>
            <pc:sldMk cId="4196545621" sldId="303"/>
            <ac:cxnSpMk id="91" creationId="{60DCDD14-95F1-349C-CABE-092D77389099}"/>
          </ac:cxnSpMkLst>
        </pc:cxnChg>
        <pc:cxnChg chg="add mod">
          <ac:chgData name="Tommy Granli Muniz" userId="754146ff-fc0a-4266-8652-e18f2737bae1" providerId="ADAL" clId="{1426F499-E2C3-4117-AC55-A9ED39BDD7AF}" dt="2025-01-21T13:22:26.481" v="513" actId="1037"/>
          <ac:cxnSpMkLst>
            <pc:docMk/>
            <pc:sldMk cId="4196545621" sldId="303"/>
            <ac:cxnSpMk id="92" creationId="{AD336EF5-C6A6-BC10-1AC8-7B48F221527D}"/>
          </ac:cxnSpMkLst>
        </pc:cxnChg>
        <pc:cxnChg chg="add mod">
          <ac:chgData name="Tommy Granli Muniz" userId="754146ff-fc0a-4266-8652-e18f2737bae1" providerId="ADAL" clId="{1426F499-E2C3-4117-AC55-A9ED39BDD7AF}" dt="2025-01-21T13:22:05.393" v="480" actId="1038"/>
          <ac:cxnSpMkLst>
            <pc:docMk/>
            <pc:sldMk cId="4196545621" sldId="303"/>
            <ac:cxnSpMk id="94" creationId="{A25A2755-E459-F8E5-E149-17D86020D5AD}"/>
          </ac:cxnSpMkLst>
        </pc:cxnChg>
        <pc:cxnChg chg="add mod">
          <ac:chgData name="Tommy Granli Muniz" userId="754146ff-fc0a-4266-8652-e18f2737bae1" providerId="ADAL" clId="{1426F499-E2C3-4117-AC55-A9ED39BDD7AF}" dt="2025-01-21T13:21:59.509" v="462" actId="1037"/>
          <ac:cxnSpMkLst>
            <pc:docMk/>
            <pc:sldMk cId="4196545621" sldId="303"/>
            <ac:cxnSpMk id="96" creationId="{5AA13149-6035-DADB-EFF7-C1BD94EE1B4D}"/>
          </ac:cxnSpMkLst>
        </pc:cxnChg>
        <pc:cxnChg chg="del">
          <ac:chgData name="Tommy Granli Muniz" userId="754146ff-fc0a-4266-8652-e18f2737bae1" providerId="ADAL" clId="{1426F499-E2C3-4117-AC55-A9ED39BDD7AF}" dt="2025-01-21T12:06:39.050" v="32" actId="478"/>
          <ac:cxnSpMkLst>
            <pc:docMk/>
            <pc:sldMk cId="4196545621" sldId="303"/>
            <ac:cxnSpMk id="97" creationId="{85EBADFA-2A09-267F-C9E1-E36F15B70C35}"/>
          </ac:cxnSpMkLst>
        </pc:cxnChg>
        <pc:cxnChg chg="del">
          <ac:chgData name="Tommy Granli Muniz" userId="754146ff-fc0a-4266-8652-e18f2737bae1" providerId="ADAL" clId="{1426F499-E2C3-4117-AC55-A9ED39BDD7AF}" dt="2025-01-21T12:06:40.533" v="33" actId="478"/>
          <ac:cxnSpMkLst>
            <pc:docMk/>
            <pc:sldMk cId="4196545621" sldId="303"/>
            <ac:cxnSpMk id="98" creationId="{31774103-35C9-F685-F9EC-8E237DC5392B}"/>
          </ac:cxnSpMkLst>
        </pc:cxnChg>
        <pc:cxnChg chg="mod">
          <ac:chgData name="Tommy Granli Muniz" userId="754146ff-fc0a-4266-8652-e18f2737bae1" providerId="ADAL" clId="{1426F499-E2C3-4117-AC55-A9ED39BDD7AF}" dt="2025-01-21T12:06:28.175" v="30" actId="1076"/>
          <ac:cxnSpMkLst>
            <pc:docMk/>
            <pc:sldMk cId="4196545621" sldId="303"/>
            <ac:cxnSpMk id="100" creationId="{3937CA0A-ED36-5A9D-C531-693129FD1B0C}"/>
          </ac:cxnSpMkLst>
        </pc:cxnChg>
        <pc:cxnChg chg="add del mod">
          <ac:chgData name="Tommy Granli Muniz" userId="754146ff-fc0a-4266-8652-e18f2737bae1" providerId="ADAL" clId="{1426F499-E2C3-4117-AC55-A9ED39BDD7AF}" dt="2025-01-21T12:50:50.299" v="310" actId="478"/>
          <ac:cxnSpMkLst>
            <pc:docMk/>
            <pc:sldMk cId="4196545621" sldId="303"/>
            <ac:cxnSpMk id="101" creationId="{B3615E80-085B-4A19-0576-60769B3C0993}"/>
          </ac:cxnSpMkLst>
        </pc:cxnChg>
        <pc:cxnChg chg="add mod">
          <ac:chgData name="Tommy Granli Muniz" userId="754146ff-fc0a-4266-8652-e18f2737bae1" providerId="ADAL" clId="{1426F499-E2C3-4117-AC55-A9ED39BDD7AF}" dt="2025-01-21T13:30:44.191" v="817" actId="1037"/>
          <ac:cxnSpMkLst>
            <pc:docMk/>
            <pc:sldMk cId="4196545621" sldId="303"/>
            <ac:cxnSpMk id="106" creationId="{803B4A0A-3CE1-86A5-2E5D-A5E27A1F471C}"/>
          </ac:cxnSpMkLst>
        </pc:cxnChg>
        <pc:cxnChg chg="add mod">
          <ac:chgData name="Tommy Granli Muniz" userId="754146ff-fc0a-4266-8652-e18f2737bae1" providerId="ADAL" clId="{1426F499-E2C3-4117-AC55-A9ED39BDD7AF}" dt="2025-01-21T12:51:56.856" v="315"/>
          <ac:cxnSpMkLst>
            <pc:docMk/>
            <pc:sldMk cId="4196545621" sldId="303"/>
            <ac:cxnSpMk id="107" creationId="{259FA0EF-E6AE-CBA5-ABB8-632E026A4735}"/>
          </ac:cxnSpMkLst>
        </pc:cxnChg>
        <pc:cxnChg chg="add mod">
          <ac:chgData name="Tommy Granli Muniz" userId="754146ff-fc0a-4266-8652-e18f2737bae1" providerId="ADAL" clId="{1426F499-E2C3-4117-AC55-A9ED39BDD7AF}" dt="2025-01-21T12:52:47.809" v="321" actId="1076"/>
          <ac:cxnSpMkLst>
            <pc:docMk/>
            <pc:sldMk cId="4196545621" sldId="303"/>
            <ac:cxnSpMk id="108" creationId="{2F2F7561-0779-063C-3498-E615B644064D}"/>
          </ac:cxnSpMkLst>
        </pc:cxnChg>
        <pc:cxnChg chg="add mod">
          <ac:chgData name="Tommy Granli Muniz" userId="754146ff-fc0a-4266-8652-e18f2737bae1" providerId="ADAL" clId="{1426F499-E2C3-4117-AC55-A9ED39BDD7AF}" dt="2025-01-21T12:53:23.345" v="341"/>
          <ac:cxnSpMkLst>
            <pc:docMk/>
            <pc:sldMk cId="4196545621" sldId="303"/>
            <ac:cxnSpMk id="109" creationId="{BF0A8B3C-C0FC-1A78-80B5-1ACC92FB2238}"/>
          </ac:cxnSpMkLst>
        </pc:cxnChg>
        <pc:cxnChg chg="add mod">
          <ac:chgData name="Tommy Granli Muniz" userId="754146ff-fc0a-4266-8652-e18f2737bae1" providerId="ADAL" clId="{1426F499-E2C3-4117-AC55-A9ED39BDD7AF}" dt="2025-01-21T12:53:41.548" v="342"/>
          <ac:cxnSpMkLst>
            <pc:docMk/>
            <pc:sldMk cId="4196545621" sldId="303"/>
            <ac:cxnSpMk id="110" creationId="{92F48452-4AEA-623B-7FAC-FC39553F69B8}"/>
          </ac:cxnSpMkLst>
        </pc:cxnChg>
        <pc:cxnChg chg="add mod">
          <ac:chgData name="Tommy Granli Muniz" userId="754146ff-fc0a-4266-8652-e18f2737bae1" providerId="ADAL" clId="{1426F499-E2C3-4117-AC55-A9ED39BDD7AF}" dt="2025-01-21T13:16:41.009" v="398" actId="14100"/>
          <ac:cxnSpMkLst>
            <pc:docMk/>
            <pc:sldMk cId="4196545621" sldId="303"/>
            <ac:cxnSpMk id="118" creationId="{62BFEB58-A90C-0306-B291-DCD56AFA779C}"/>
          </ac:cxnSpMkLst>
        </pc:cxnChg>
        <pc:cxnChg chg="add mod">
          <ac:chgData name="Tommy Granli Muniz" userId="754146ff-fc0a-4266-8652-e18f2737bae1" providerId="ADAL" clId="{1426F499-E2C3-4117-AC55-A9ED39BDD7AF}" dt="2025-01-21T13:34:11.431" v="1093" actId="14100"/>
          <ac:cxnSpMkLst>
            <pc:docMk/>
            <pc:sldMk cId="4196545621" sldId="303"/>
            <ac:cxnSpMk id="123" creationId="{87D44C5F-D733-8CA1-3D14-8401DD26A089}"/>
          </ac:cxnSpMkLst>
        </pc:cxnChg>
        <pc:cxnChg chg="add mod">
          <ac:chgData name="Tommy Granli Muniz" userId="754146ff-fc0a-4266-8652-e18f2737bae1" providerId="ADAL" clId="{1426F499-E2C3-4117-AC55-A9ED39BDD7AF}" dt="2025-01-21T13:23:42.427" v="600" actId="1038"/>
          <ac:cxnSpMkLst>
            <pc:docMk/>
            <pc:sldMk cId="4196545621" sldId="303"/>
            <ac:cxnSpMk id="126" creationId="{609444F5-220E-C7B1-C2B8-3EE7F6F74188}"/>
          </ac:cxnSpMkLst>
        </pc:cxnChg>
        <pc:cxnChg chg="add mod">
          <ac:chgData name="Tommy Granli Muniz" userId="754146ff-fc0a-4266-8652-e18f2737bae1" providerId="ADAL" clId="{1426F499-E2C3-4117-AC55-A9ED39BDD7AF}" dt="2025-01-21T13:33:57.136" v="1036" actId="1038"/>
          <ac:cxnSpMkLst>
            <pc:docMk/>
            <pc:sldMk cId="4196545621" sldId="303"/>
            <ac:cxnSpMk id="132" creationId="{40388572-6846-34B9-EA7B-997B27C8D12B}"/>
          </ac:cxnSpMkLst>
        </pc:cxnChg>
        <pc:cxnChg chg="add mod">
          <ac:chgData name="Tommy Granli Muniz" userId="754146ff-fc0a-4266-8652-e18f2737bae1" providerId="ADAL" clId="{1426F499-E2C3-4117-AC55-A9ED39BDD7AF}" dt="2025-01-21T13:34:01.535" v="1068" actId="1037"/>
          <ac:cxnSpMkLst>
            <pc:docMk/>
            <pc:sldMk cId="4196545621" sldId="303"/>
            <ac:cxnSpMk id="133" creationId="{F311FF77-C7A2-C67A-E21D-7E4148FF381E}"/>
          </ac:cxnSpMkLst>
        </pc:cxnChg>
        <pc:cxnChg chg="add del mod">
          <ac:chgData name="Tommy Granli Muniz" userId="754146ff-fc0a-4266-8652-e18f2737bae1" providerId="ADAL" clId="{1426F499-E2C3-4117-AC55-A9ED39BDD7AF}" dt="2025-01-21T13:34:29.014" v="1099" actId="478"/>
          <ac:cxnSpMkLst>
            <pc:docMk/>
            <pc:sldMk cId="4196545621" sldId="303"/>
            <ac:cxnSpMk id="134" creationId="{54CF09AD-EED6-1396-C5B7-AE1D9A4492CE}"/>
          </ac:cxnSpMkLst>
        </pc:cxnChg>
        <pc:cxnChg chg="add mod">
          <ac:chgData name="Tommy Granli Muniz" userId="754146ff-fc0a-4266-8652-e18f2737bae1" providerId="ADAL" clId="{1426F499-E2C3-4117-AC55-A9ED39BDD7AF}" dt="2025-01-21T13:20:32.330" v="429" actId="14100"/>
          <ac:cxnSpMkLst>
            <pc:docMk/>
            <pc:sldMk cId="4196545621" sldId="303"/>
            <ac:cxnSpMk id="135" creationId="{4B57DE9F-C957-7453-635A-985A3CA123E7}"/>
          </ac:cxnSpMkLst>
        </pc:cxnChg>
        <pc:cxnChg chg="add mod">
          <ac:chgData name="Tommy Granli Muniz" userId="754146ff-fc0a-4266-8652-e18f2737bae1" providerId="ADAL" clId="{1426F499-E2C3-4117-AC55-A9ED39BDD7AF}" dt="2025-01-21T13:25:36.601" v="746"/>
          <ac:cxnSpMkLst>
            <pc:docMk/>
            <pc:sldMk cId="4196545621" sldId="303"/>
            <ac:cxnSpMk id="140" creationId="{3DCF5668-76C8-BF1F-72FE-1B88E2BA2570}"/>
          </ac:cxnSpMkLst>
        </pc:cxnChg>
        <pc:cxnChg chg="add mod">
          <ac:chgData name="Tommy Granli Muniz" userId="754146ff-fc0a-4266-8652-e18f2737bae1" providerId="ADAL" clId="{1426F499-E2C3-4117-AC55-A9ED39BDD7AF}" dt="2025-01-21T13:31:41.845" v="845" actId="1036"/>
          <ac:cxnSpMkLst>
            <pc:docMk/>
            <pc:sldMk cId="4196545621" sldId="303"/>
            <ac:cxnSpMk id="141" creationId="{ED0C4DB3-4063-3CDA-7363-BD8AADD836AD}"/>
          </ac:cxnSpMkLst>
        </pc:cxnChg>
        <pc:cxnChg chg="add del mod">
          <ac:chgData name="Tommy Granli Muniz" userId="754146ff-fc0a-4266-8652-e18f2737bae1" providerId="ADAL" clId="{1426F499-E2C3-4117-AC55-A9ED39BDD7AF}" dt="2025-01-21T13:28:34.451" v="760" actId="478"/>
          <ac:cxnSpMkLst>
            <pc:docMk/>
            <pc:sldMk cId="4196545621" sldId="303"/>
            <ac:cxnSpMk id="142" creationId="{033CAD43-0F11-03D1-47F1-5010D050E667}"/>
          </ac:cxnSpMkLst>
        </pc:cxnChg>
        <pc:cxnChg chg="add mod">
          <ac:chgData name="Tommy Granli Muniz" userId="754146ff-fc0a-4266-8652-e18f2737bae1" providerId="ADAL" clId="{1426F499-E2C3-4117-AC55-A9ED39BDD7AF}" dt="2025-01-21T13:33:41.112" v="1004" actId="1076"/>
          <ac:cxnSpMkLst>
            <pc:docMk/>
            <pc:sldMk cId="4196545621" sldId="303"/>
            <ac:cxnSpMk id="154" creationId="{D5940DDF-1CC1-8B2A-8010-851F2B3BAF65}"/>
          </ac:cxnSpMkLst>
        </pc:cxnChg>
        <pc:cxnChg chg="add del mod">
          <ac:chgData name="Tommy Granli Muniz" userId="754146ff-fc0a-4266-8652-e18f2737bae1" providerId="ADAL" clId="{1426F499-E2C3-4117-AC55-A9ED39BDD7AF}" dt="2025-01-21T13:34:53.082" v="1106" actId="478"/>
          <ac:cxnSpMkLst>
            <pc:docMk/>
            <pc:sldMk cId="4196545621" sldId="303"/>
            <ac:cxnSpMk id="158" creationId="{EFEA5759-BBA7-1C76-262C-D39437A2532E}"/>
          </ac:cxnSpMkLst>
        </pc:cxnChg>
        <pc:cxnChg chg="add mod">
          <ac:chgData name="Tommy Granli Muniz" userId="754146ff-fc0a-4266-8652-e18f2737bae1" providerId="ADAL" clId="{1426F499-E2C3-4117-AC55-A9ED39BDD7AF}" dt="2025-01-21T13:35:59.024" v="1123" actId="1076"/>
          <ac:cxnSpMkLst>
            <pc:docMk/>
            <pc:sldMk cId="4196545621" sldId="303"/>
            <ac:cxnSpMk id="162" creationId="{1A39148B-9729-C896-544C-CFEB3A9BC454}"/>
          </ac:cxnSpMkLst>
        </pc:cxnChg>
        <pc:cxnChg chg="del mod">
          <ac:chgData name="Tommy Granli Muniz" userId="754146ff-fc0a-4266-8652-e18f2737bae1" providerId="ADAL" clId="{1426F499-E2C3-4117-AC55-A9ED39BDD7AF}" dt="2025-01-21T12:06:31.634" v="31" actId="478"/>
          <ac:cxnSpMkLst>
            <pc:docMk/>
            <pc:sldMk cId="4196545621" sldId="303"/>
            <ac:cxnSpMk id="201" creationId="{1742301B-8406-C3A4-6397-2BA3BC5446ED}"/>
          </ac:cxnSpMkLst>
        </pc:cxnChg>
      </pc:sldChg>
    </pc:docChg>
  </pc:docChgLst>
  <pc:docChgLst>
    <pc:chgData name="Tommy Granli Muniz" userId="754146ff-fc0a-4266-8652-e18f2737bae1" providerId="ADAL" clId="{AF66A722-C3F5-4DFB-B63B-846EC6777CA6}"/>
    <pc:docChg chg="undo custSel addSld delSld modSld">
      <pc:chgData name="Tommy Granli Muniz" userId="754146ff-fc0a-4266-8652-e18f2737bae1" providerId="ADAL" clId="{AF66A722-C3F5-4DFB-B63B-846EC6777CA6}" dt="2024-01-03T12:54:11.827" v="1017" actId="2696"/>
      <pc:docMkLst>
        <pc:docMk/>
      </pc:docMkLst>
      <pc:sldChg chg="modSp mod">
        <pc:chgData name="Tommy Granli Muniz" userId="754146ff-fc0a-4266-8652-e18f2737bae1" providerId="ADAL" clId="{AF66A722-C3F5-4DFB-B63B-846EC6777CA6}" dt="2024-01-03T12:52:50.876" v="1014" actId="20577"/>
        <pc:sldMkLst>
          <pc:docMk/>
          <pc:sldMk cId="2377164253" sldId="292"/>
        </pc:sldMkLst>
      </pc:sldChg>
      <pc:sldChg chg="del">
        <pc:chgData name="Tommy Granli Muniz" userId="754146ff-fc0a-4266-8652-e18f2737bae1" providerId="ADAL" clId="{AF66A722-C3F5-4DFB-B63B-846EC6777CA6}" dt="2024-01-03T12:54:11.827" v="1017" actId="2696"/>
        <pc:sldMkLst>
          <pc:docMk/>
          <pc:sldMk cId="2656605682" sldId="297"/>
        </pc:sldMkLst>
      </pc:sldChg>
      <pc:sldChg chg="del">
        <pc:chgData name="Tommy Granli Muniz" userId="754146ff-fc0a-4266-8652-e18f2737bae1" providerId="ADAL" clId="{AF66A722-C3F5-4DFB-B63B-846EC6777CA6}" dt="2024-01-03T12:54:09.085" v="1016" actId="2696"/>
        <pc:sldMkLst>
          <pc:docMk/>
          <pc:sldMk cId="40143798" sldId="299"/>
        </pc:sldMkLst>
      </pc:sldChg>
      <pc:sldChg chg="addSp delSp modSp mod">
        <pc:chgData name="Tommy Granli Muniz" userId="754146ff-fc0a-4266-8652-e18f2737bae1" providerId="ADAL" clId="{AF66A722-C3F5-4DFB-B63B-846EC6777CA6}" dt="2024-01-03T12:25:59.156" v="488" actId="20577"/>
        <pc:sldMkLst>
          <pc:docMk/>
          <pc:sldMk cId="340135675" sldId="300"/>
        </pc:sldMkLst>
      </pc:sldChg>
      <pc:sldChg chg="addSp delSp modSp add mod">
        <pc:chgData name="Tommy Granli Muniz" userId="754146ff-fc0a-4266-8652-e18f2737bae1" providerId="ADAL" clId="{AF66A722-C3F5-4DFB-B63B-846EC6777CA6}" dt="2024-01-03T12:53:46.627" v="1015" actId="1076"/>
        <pc:sldMkLst>
          <pc:docMk/>
          <pc:sldMk cId="3826183100" sldId="301"/>
        </pc:sldMkLst>
      </pc:sldChg>
      <pc:sldChg chg="delSp modSp add mod">
        <pc:chgData name="Tommy Granli Muniz" userId="754146ff-fc0a-4266-8652-e18f2737bae1" providerId="ADAL" clId="{AF66A722-C3F5-4DFB-B63B-846EC6777CA6}" dt="2024-01-03T12:52:10.946" v="1012" actId="20577"/>
        <pc:sldMkLst>
          <pc:docMk/>
          <pc:sldMk cId="3349262688" sldId="30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6F5D3AD-B7E8-4EB5-9B23-4FB59474089F}" type="datetime1">
              <a:rPr lang="nb-NO" smtClean="0"/>
              <a:t>22.01.2025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AE4B2DD-1D21-4E56-B87F-BA552A5BC95B}" type="datetime1">
              <a:rPr lang="nb-NO" noProof="0" smtClean="0"/>
              <a:t>22.01.2025</a:t>
            </a:fld>
            <a:endParaRPr lang="nb-NO" noProof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1270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8004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985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812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32C22-2946-70EB-2143-BAC26C121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0F70F237-417B-CF08-5CB0-31209F23BF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FAFCA2F4-B0DF-546A-6DCE-57F17BAAC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8387310-7662-B654-F904-20C5972601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954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3E5374-1C23-463F-B19F-9247210612FC}" type="datetime1">
              <a:rPr lang="nb-NO" noProof="0" smtClean="0"/>
              <a:t>22.01.2025</a:t>
            </a:fld>
            <a:endParaRPr lang="nb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 rtlCol="0">
            <a:noAutofit/>
          </a:bodyPr>
          <a:lstStyle>
            <a:lvl1pPr>
              <a:defRPr sz="3600" b="1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9BEE7E-D108-48FA-94A7-7A57E4827CC0}" type="datetime1">
              <a:rPr lang="nb-NO" noProof="0" smtClean="0"/>
              <a:t>22.01.2025</a:t>
            </a:fld>
            <a:endParaRPr lang="nb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sp>
        <p:nvSpPr>
          <p:cNvPr id="8" name="Plassholder for tekst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 rtlCol="0"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7" name="Plassholder for innhold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0056AE0-FD2C-4A1C-AF5D-6B6BF1F16AE8}" type="datetime1">
              <a:rPr lang="nb-NO" noProof="0" smtClean="0"/>
              <a:t>22.01.2025</a:t>
            </a:fld>
            <a:endParaRPr lang="nb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noProof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Kobling: Vinkel 95">
            <a:extLst>
              <a:ext uri="{FF2B5EF4-FFF2-40B4-BE49-F238E27FC236}">
                <a16:creationId xmlns:a16="http://schemas.microsoft.com/office/drawing/2014/main" id="{185DC171-E6CD-4880-8EF4-7E0DB7F6C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3715" y="2236086"/>
            <a:ext cx="4971142" cy="252758"/>
          </a:xfrm>
          <a:prstGeom prst="bentConnector3">
            <a:avLst>
              <a:gd name="adj1" fmla="val 100252"/>
            </a:avLst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9286" y="2236086"/>
            <a:ext cx="0" cy="252758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89286" y="1794115"/>
            <a:ext cx="1" cy="44197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Bovild Tjønn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Bydelsdirektør</a:t>
            </a:r>
          </a:p>
        </p:txBody>
      </p:sp>
      <p:sp>
        <p:nvSpPr>
          <p:cNvPr id="147" name="Rektangel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2659714" y="2488844"/>
            <a:ext cx="1828800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Rune Snildal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1">
                    <a:lumMod val="50000"/>
                  </a:schemeClr>
                </a:solidFill>
              </a:rPr>
              <a:t>Avdelingsdirektør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1">
                    <a:lumMod val="50000"/>
                  </a:schemeClr>
                </a:solidFill>
              </a:rPr>
              <a:t>Organisasjon </a:t>
            </a:r>
            <a:r>
              <a:rPr lang="nb-NO" sz="1000">
                <a:solidFill>
                  <a:schemeClr val="accent1">
                    <a:lumMod val="50000"/>
                  </a:schemeClr>
                </a:solidFill>
              </a:rPr>
              <a:t>og samfunn</a:t>
            </a: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0" name="Rektangel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5159978" y="2488844"/>
            <a:ext cx="1828800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Alexander Standal Bergli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2">
                    <a:lumMod val="50000"/>
                  </a:schemeClr>
                </a:solidFill>
              </a:rPr>
              <a:t>Avdelingsdirektør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2">
                    <a:lumMod val="50000"/>
                  </a:schemeClr>
                </a:solidFill>
              </a:rPr>
              <a:t>Oppvekst og velferd</a:t>
            </a:r>
            <a:endParaRPr lang="nb-NO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" name="Rektangel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7675151" y="2488844"/>
            <a:ext cx="182880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Natasha Panjkovic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3">
                    <a:lumMod val="50000"/>
                  </a:schemeClr>
                </a:solidFill>
              </a:rPr>
              <a:t>Avdelingsdirektør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dirty="0">
                <a:solidFill>
                  <a:schemeClr val="accent3">
                    <a:lumMod val="50000"/>
                  </a:schemeClr>
                </a:solidFill>
              </a:rPr>
              <a:t>Helse og mestring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8E44DDF-4704-8641-A9BF-57D302686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" y="263302"/>
            <a:ext cx="1720381" cy="1066509"/>
          </a:xfrm>
          <a:prstGeom prst="rect">
            <a:avLst/>
          </a:prstGeom>
        </p:spPr>
      </p:pic>
      <p:pic>
        <p:nvPicPr>
          <p:cNvPr id="9" name="Picture 3" descr="C:\Users\bbj175608\appdata\local\microsoft\windows\temporary internet files\Bydel_Bjerke.png">
            <a:extLst>
              <a:ext uri="{FF2B5EF4-FFF2-40B4-BE49-F238E27FC236}">
                <a16:creationId xmlns:a16="http://schemas.microsoft.com/office/drawing/2014/main" id="{34A32BF6-E8A3-7096-1533-6E7518396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5506" y="737980"/>
            <a:ext cx="2015438" cy="33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" name="Rett linje 26">
            <a:extLst>
              <a:ext uri="{FF2B5EF4-FFF2-40B4-BE49-F238E27FC236}">
                <a16:creationId xmlns:a16="http://schemas.microsoft.com/office/drawing/2014/main" id="{31D8C111-130C-7BBC-2EDB-E8502058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601763" y="2236086"/>
            <a:ext cx="0" cy="252758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1642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Rett linje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52826" y="3271265"/>
            <a:ext cx="0" cy="19831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40846" y="3271265"/>
            <a:ext cx="0" cy="189466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tt linje 98">
            <a:extLst>
              <a:ext uri="{FF2B5EF4-FFF2-40B4-BE49-F238E27FC236}">
                <a16:creationId xmlns:a16="http://schemas.microsoft.com/office/drawing/2014/main" id="{DFAFA2FD-B58C-4CB3-83BF-D7037A44C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6000" y="3271265"/>
            <a:ext cx="0" cy="18288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119006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089287" y="1794115"/>
            <a:ext cx="6713" cy="147715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>
            <a:extLst>
              <a:ext uri="{FF2B5EF4-FFF2-40B4-BE49-F238E27FC236}">
                <a16:creationId xmlns:a16="http://schemas.microsoft.com/office/drawing/2014/main" id="{B804FCC3-2EDB-4E98-AD3D-D5848AE13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72973" y="2360049"/>
            <a:ext cx="716314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Organisasjon og samfunn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4" name="Rektangel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3588884" y="1994289"/>
            <a:ext cx="1828800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Bydelsoverlege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7" name="Rektangel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156309" y="3454145"/>
            <a:ext cx="1828800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Økonomi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0" name="Rektangel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5186172" y="3454145"/>
            <a:ext cx="1828800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HR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" name="Rektangel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7206892" y="3454145"/>
            <a:ext cx="182880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Tjenesteutvikling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6" name="Rektangel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1126446" y="3454145"/>
            <a:ext cx="1828800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Drift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9" name="Rektangel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9227612" y="3454145"/>
            <a:ext cx="1828800" cy="731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Samfunnsutvikling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8E44DDF-4704-8641-A9BF-57D302686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" y="263302"/>
            <a:ext cx="1720381" cy="1066509"/>
          </a:xfrm>
          <a:prstGeom prst="rect">
            <a:avLst/>
          </a:prstGeom>
        </p:spPr>
      </p:pic>
      <p:pic>
        <p:nvPicPr>
          <p:cNvPr id="9" name="Picture 3" descr="C:\Users\bbj175608\appdata\local\microsoft\windows\temporary internet files\Bydel_Bjerke.png">
            <a:extLst>
              <a:ext uri="{FF2B5EF4-FFF2-40B4-BE49-F238E27FC236}">
                <a16:creationId xmlns:a16="http://schemas.microsoft.com/office/drawing/2014/main" id="{34A32BF6-E8A3-7096-1533-6E7518396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68" y="737980"/>
            <a:ext cx="1820976" cy="33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Rett linje 28">
            <a:extLst>
              <a:ext uri="{FF2B5EF4-FFF2-40B4-BE49-F238E27FC236}">
                <a16:creationId xmlns:a16="http://schemas.microsoft.com/office/drawing/2014/main" id="{B4FC0A01-236B-1EA4-E03E-8BE236BB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040846" y="3271265"/>
            <a:ext cx="404844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F32002BF-CDFE-FD7F-4739-C6C712ED8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96000" y="3271265"/>
            <a:ext cx="4046012" cy="1809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D7DDE7CB-4EB5-3B0A-CCD3-58AE66BB6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42012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35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Rett linje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52826" y="3271265"/>
            <a:ext cx="0" cy="19831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23047" y="3278231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089287" y="1794115"/>
            <a:ext cx="6713" cy="147715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>
            <a:extLst>
              <a:ext uri="{FF2B5EF4-FFF2-40B4-BE49-F238E27FC236}">
                <a16:creationId xmlns:a16="http://schemas.microsoft.com/office/drawing/2014/main" id="{B804FCC3-2EDB-4E98-AD3D-D5848AE133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372973" y="2360049"/>
            <a:ext cx="716314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Oppvekst og velferd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4" name="Rektangel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3588884" y="1994289"/>
            <a:ext cx="1828800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Spesialkonsulent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7" name="Rektangel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371564" y="3467317"/>
            <a:ext cx="1110892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Barnevern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0" name="Rektangel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4864408" y="3467317"/>
            <a:ext cx="1110892" cy="7315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Barnehager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3" name="Rektangel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501264" y="3462945"/>
            <a:ext cx="1110892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Fagsenter og myndighet og utvikling barnehage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6" name="Rektangel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478469" y="3454145"/>
            <a:ext cx="1110892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NAV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9" name="Rektangel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9959968" y="3462945"/>
            <a:ext cx="1110892" cy="731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Hjelpemiddel-formidlingen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8E44DDF-4704-8641-A9BF-57D302686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" y="263302"/>
            <a:ext cx="1720381" cy="1066509"/>
          </a:xfrm>
          <a:prstGeom prst="rect">
            <a:avLst/>
          </a:prstGeom>
        </p:spPr>
      </p:pic>
      <p:pic>
        <p:nvPicPr>
          <p:cNvPr id="9" name="Picture 3" descr="C:\Users\bbj175608\appdata\local\microsoft\windows\temporary internet files\Bydel_Bjerke.png">
            <a:extLst>
              <a:ext uri="{FF2B5EF4-FFF2-40B4-BE49-F238E27FC236}">
                <a16:creationId xmlns:a16="http://schemas.microsoft.com/office/drawing/2014/main" id="{34A32BF6-E8A3-7096-1533-6E7518396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68" y="737980"/>
            <a:ext cx="1820976" cy="33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Rett linje 28">
            <a:extLst>
              <a:ext uri="{FF2B5EF4-FFF2-40B4-BE49-F238E27FC236}">
                <a16:creationId xmlns:a16="http://schemas.microsoft.com/office/drawing/2014/main" id="{B4FC0A01-236B-1EA4-E03E-8BE236BB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040846" y="3271265"/>
            <a:ext cx="404844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F32002BF-CDFE-FD7F-4739-C6C712ED8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89287" y="3271265"/>
            <a:ext cx="456812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D7DDE7CB-4EB5-3B0A-CCD3-58AE66BB6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655294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Rett linje 1">
            <a:extLst>
              <a:ext uri="{FF2B5EF4-FFF2-40B4-BE49-F238E27FC236}">
                <a16:creationId xmlns:a16="http://schemas.microsoft.com/office/drawing/2014/main" id="{395AE553-CA8A-1558-ABB4-277B0AAEF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89287" y="2360049"/>
            <a:ext cx="716314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ktangel 3">
            <a:extLst>
              <a:ext uri="{FF2B5EF4-FFF2-40B4-BE49-F238E27FC236}">
                <a16:creationId xmlns:a16="http://schemas.microsoft.com/office/drawing/2014/main" id="{18E2F2B3-2446-FD75-A1CF-90FBBF4C19EF}"/>
              </a:ext>
            </a:extLst>
          </p:cNvPr>
          <p:cNvSpPr/>
          <p:nvPr/>
        </p:nvSpPr>
        <p:spPr>
          <a:xfrm>
            <a:off x="6805601" y="1994289"/>
            <a:ext cx="1828800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SALTO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EF6E5B1-F233-D876-EC3F-276C8F708AD1}"/>
              </a:ext>
            </a:extLst>
          </p:cNvPr>
          <p:cNvSpPr/>
          <p:nvPr/>
        </p:nvSpPr>
        <p:spPr>
          <a:xfrm>
            <a:off x="1958466" y="3453559"/>
            <a:ext cx="1110892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Psykisk helse og rus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ED411E74-866A-3356-B337-B42C2C954F76}"/>
              </a:ext>
            </a:extLst>
          </p:cNvPr>
          <p:cNvSpPr/>
          <p:nvPr/>
        </p:nvSpPr>
        <p:spPr>
          <a:xfrm>
            <a:off x="8171039" y="3474283"/>
            <a:ext cx="1110892" cy="73152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Forebyggende helsetjenester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Barn og unge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BA865880-369F-4714-FECC-E52B018CC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02838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8F325941-8FD7-402E-88B1-C27DE45B97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21925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4A1FF4DB-0D54-87C6-1D5C-7577F697A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499205" y="3271265"/>
            <a:ext cx="0" cy="182294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tt linje 13">
            <a:extLst>
              <a:ext uri="{FF2B5EF4-FFF2-40B4-BE49-F238E27FC236}">
                <a16:creationId xmlns:a16="http://schemas.microsoft.com/office/drawing/2014/main" id="{EA2C777D-4569-918F-BBCB-61880816D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33915" y="3271265"/>
            <a:ext cx="100693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F16C3DDC-CD0D-4813-27DA-87C06F9F1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33915" y="3271265"/>
            <a:ext cx="0" cy="18926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6183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Rett linje 96">
            <a:extLst>
              <a:ext uri="{FF2B5EF4-FFF2-40B4-BE49-F238E27FC236}">
                <a16:creationId xmlns:a16="http://schemas.microsoft.com/office/drawing/2014/main" id="{B5956150-D730-4D39-8E56-5123DA7B1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715460" y="3271265"/>
            <a:ext cx="0" cy="19831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tt linje 97">
            <a:extLst>
              <a:ext uri="{FF2B5EF4-FFF2-40B4-BE49-F238E27FC236}">
                <a16:creationId xmlns:a16="http://schemas.microsoft.com/office/drawing/2014/main" id="{98000C8A-C564-4106-9005-252681A7FD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40846" y="3271265"/>
            <a:ext cx="0" cy="189466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ett linje 99">
            <a:extLst>
              <a:ext uri="{FF2B5EF4-FFF2-40B4-BE49-F238E27FC236}">
                <a16:creationId xmlns:a16="http://schemas.microsoft.com/office/drawing/2014/main" id="{92CA40FF-E75F-4233-A382-4E9DE1FAC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35505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>
            <a:extLst>
              <a:ext uri="{FF2B5EF4-FFF2-40B4-BE49-F238E27FC236}">
                <a16:creationId xmlns:a16="http://schemas.microsoft.com/office/drawing/2014/main" id="{7B2075F3-49F1-4561-B16C-A60D139B4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089287" y="1794115"/>
            <a:ext cx="6713" cy="147715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Helse og mestring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7" name="Rektangel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01060" y="3467317"/>
            <a:ext cx="1828800" cy="7315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Bolig og dagtilbud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" name="Rektangel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621105" y="3454145"/>
            <a:ext cx="1828800" cy="7315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Hjemmetjenesten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56" name="Rektangel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1126446" y="3454145"/>
            <a:ext cx="1828800" cy="7315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Kontaktpunkt m/saksbehandlere fra hjemmetjenesten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9" name="Rektangel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9227612" y="3454145"/>
            <a:ext cx="1828800" cy="7315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Avlastning helsetjenester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88E44DDF-4704-8641-A9BF-57D3026863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" y="263302"/>
            <a:ext cx="1720381" cy="1066509"/>
          </a:xfrm>
          <a:prstGeom prst="rect">
            <a:avLst/>
          </a:prstGeom>
        </p:spPr>
      </p:pic>
      <p:pic>
        <p:nvPicPr>
          <p:cNvPr id="9" name="Picture 3" descr="C:\Users\bbj175608\appdata\local\microsoft\windows\temporary internet files\Bydel_Bjerke.png">
            <a:extLst>
              <a:ext uri="{FF2B5EF4-FFF2-40B4-BE49-F238E27FC236}">
                <a16:creationId xmlns:a16="http://schemas.microsoft.com/office/drawing/2014/main" id="{34A32BF6-E8A3-7096-1533-6E7518396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68" y="737980"/>
            <a:ext cx="1820976" cy="33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Rett linje 28">
            <a:extLst>
              <a:ext uri="{FF2B5EF4-FFF2-40B4-BE49-F238E27FC236}">
                <a16:creationId xmlns:a16="http://schemas.microsoft.com/office/drawing/2014/main" id="{B4FC0A01-236B-1EA4-E03E-8BE236BB1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040846" y="3271265"/>
            <a:ext cx="404844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F32002BF-CDFE-FD7F-4739-C6C712ED86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96000" y="3271265"/>
            <a:ext cx="4046012" cy="1809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tt linje 36">
            <a:extLst>
              <a:ext uri="{FF2B5EF4-FFF2-40B4-BE49-F238E27FC236}">
                <a16:creationId xmlns:a16="http://schemas.microsoft.com/office/drawing/2014/main" id="{D7DDE7CB-4EB5-3B0A-CCD3-58AE66BB69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42012" y="3271265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262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91671A-65C0-ECEA-140E-FE82F1601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Rett linje 99">
            <a:extLst>
              <a:ext uri="{FF2B5EF4-FFF2-40B4-BE49-F238E27FC236}">
                <a16:creationId xmlns:a16="http://schemas.microsoft.com/office/drawing/2014/main" id="{3937CA0A-ED36-5A9D-C531-693129FD1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2574" y="1803917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 17">
            <a:extLst>
              <a:ext uri="{FF2B5EF4-FFF2-40B4-BE49-F238E27FC236}">
                <a16:creationId xmlns:a16="http://schemas.microsoft.com/office/drawing/2014/main" id="{88A7A13C-78C3-6853-9FE4-81481136C4AC}"/>
              </a:ext>
            </a:extLst>
          </p:cNvPr>
          <p:cNvSpPr/>
          <p:nvPr/>
        </p:nvSpPr>
        <p:spPr>
          <a:xfrm>
            <a:off x="5186172" y="1072397"/>
            <a:ext cx="1828800" cy="73152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Bydelsdirektør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BE96EA30-EA42-6F7F-617D-4FFA910823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56" y="263302"/>
            <a:ext cx="1720381" cy="1066509"/>
          </a:xfrm>
          <a:prstGeom prst="rect">
            <a:avLst/>
          </a:prstGeom>
        </p:spPr>
      </p:pic>
      <p:pic>
        <p:nvPicPr>
          <p:cNvPr id="9" name="Picture 3" descr="C:\Users\bbj175608\appdata\local\microsoft\windows\temporary internet files\Bydel_Bjerke.png">
            <a:extLst>
              <a:ext uri="{FF2B5EF4-FFF2-40B4-BE49-F238E27FC236}">
                <a16:creationId xmlns:a16="http://schemas.microsoft.com/office/drawing/2014/main" id="{E56D02C7-A695-A02B-12EC-F618AC81F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68" y="737980"/>
            <a:ext cx="1820976" cy="334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Rett linje 28">
            <a:extLst>
              <a:ext uri="{FF2B5EF4-FFF2-40B4-BE49-F238E27FC236}">
                <a16:creationId xmlns:a16="http://schemas.microsoft.com/office/drawing/2014/main" id="{D7CBE6F4-2382-5F80-7AE7-BC0931A6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034133" y="1999969"/>
            <a:ext cx="404844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tt linje 30">
            <a:extLst>
              <a:ext uri="{FF2B5EF4-FFF2-40B4-BE49-F238E27FC236}">
                <a16:creationId xmlns:a16="http://schemas.microsoft.com/office/drawing/2014/main" id="{88857E8D-727D-DD99-E776-CC44D9D6C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82573" y="1996456"/>
            <a:ext cx="4046012" cy="1809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Rett linje 1">
            <a:extLst>
              <a:ext uri="{FF2B5EF4-FFF2-40B4-BE49-F238E27FC236}">
                <a16:creationId xmlns:a16="http://schemas.microsoft.com/office/drawing/2014/main" id="{1CD0B561-8486-431A-BF03-B3B3E20F6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2574" y="1997968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51CC3CBA-1CF9-5294-86F2-6EF3F9FC3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84465" y="3098800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tt linje 4">
            <a:extLst>
              <a:ext uri="{FF2B5EF4-FFF2-40B4-BE49-F238E27FC236}">
                <a16:creationId xmlns:a16="http://schemas.microsoft.com/office/drawing/2014/main" id="{26AF66F8-11A7-3D12-BB97-A9B2093908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6075860" y="2582718"/>
            <a:ext cx="0" cy="156759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ktangel 6">
            <a:extLst>
              <a:ext uri="{FF2B5EF4-FFF2-40B4-BE49-F238E27FC236}">
                <a16:creationId xmlns:a16="http://schemas.microsoft.com/office/drawing/2014/main" id="{469A69DF-B06E-289D-82FF-27B1A7EBDF31}"/>
              </a:ext>
            </a:extLst>
          </p:cNvPr>
          <p:cNvSpPr/>
          <p:nvPr/>
        </p:nvSpPr>
        <p:spPr>
          <a:xfrm>
            <a:off x="5668278" y="2193828"/>
            <a:ext cx="828591" cy="38889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Oppvekst og velferd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8547C175-E15C-3B64-0EF1-359390435ABF}"/>
              </a:ext>
            </a:extLst>
          </p:cNvPr>
          <p:cNvSpPr/>
          <p:nvPr/>
        </p:nvSpPr>
        <p:spPr>
          <a:xfrm>
            <a:off x="4911232" y="3180808"/>
            <a:ext cx="527424" cy="3732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Barnevern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356AFB3A-4BF7-26B2-BF45-7BD1F5BABDB7}"/>
              </a:ext>
            </a:extLst>
          </p:cNvPr>
          <p:cNvSpPr/>
          <p:nvPr/>
        </p:nvSpPr>
        <p:spPr>
          <a:xfrm>
            <a:off x="5500370" y="3180808"/>
            <a:ext cx="514362" cy="3657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Barnehager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E3267346-2833-09F6-A3B3-732F246C0DCF}"/>
              </a:ext>
            </a:extLst>
          </p:cNvPr>
          <p:cNvSpPr/>
          <p:nvPr/>
        </p:nvSpPr>
        <p:spPr>
          <a:xfrm>
            <a:off x="6082796" y="3180808"/>
            <a:ext cx="640530" cy="36576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Fagsenter, myndighet og utvikling barnehage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3CB8468-99D6-4C76-050E-FA055A494A73}"/>
              </a:ext>
            </a:extLst>
          </p:cNvPr>
          <p:cNvSpPr/>
          <p:nvPr/>
        </p:nvSpPr>
        <p:spPr>
          <a:xfrm>
            <a:off x="7500273" y="3180210"/>
            <a:ext cx="599027" cy="3687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7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Hjelpemiddel-formidlingen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5" name="Rett linje 14">
            <a:extLst>
              <a:ext uri="{FF2B5EF4-FFF2-40B4-BE49-F238E27FC236}">
                <a16:creationId xmlns:a16="http://schemas.microsoft.com/office/drawing/2014/main" id="{A5FA7494-C139-C394-DDA2-5EDE0DB21D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541020" y="3091961"/>
            <a:ext cx="2636538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ktangel 20">
            <a:extLst>
              <a:ext uri="{FF2B5EF4-FFF2-40B4-BE49-F238E27FC236}">
                <a16:creationId xmlns:a16="http://schemas.microsoft.com/office/drawing/2014/main" id="{240553AF-830F-2807-27DB-D8CFDC9EA9E0}"/>
              </a:ext>
            </a:extLst>
          </p:cNvPr>
          <p:cNvSpPr/>
          <p:nvPr/>
        </p:nvSpPr>
        <p:spPr>
          <a:xfrm>
            <a:off x="4302919" y="3180210"/>
            <a:ext cx="540737" cy="36575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Psykisk helse og rus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8815769A-1EAD-053A-7636-6B70F4EEE01C}"/>
              </a:ext>
            </a:extLst>
          </p:cNvPr>
          <p:cNvSpPr/>
          <p:nvPr/>
        </p:nvSpPr>
        <p:spPr>
          <a:xfrm>
            <a:off x="6789230" y="3180210"/>
            <a:ext cx="635229" cy="36963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Forebyggende helsetjenester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Barn og unge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3" name="Rett linje 22">
            <a:extLst>
              <a:ext uri="{FF2B5EF4-FFF2-40B4-BE49-F238E27FC236}">
                <a16:creationId xmlns:a16="http://schemas.microsoft.com/office/drawing/2014/main" id="{90922FD4-3DC7-9620-5A83-CDEE9510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5000" y="3092816"/>
            <a:ext cx="0" cy="98026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tt linje 37">
            <a:extLst>
              <a:ext uri="{FF2B5EF4-FFF2-40B4-BE49-F238E27FC236}">
                <a16:creationId xmlns:a16="http://schemas.microsoft.com/office/drawing/2014/main" id="{10DC8F3D-0720-7D20-D2DB-76F637572F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75860" y="2739477"/>
            <a:ext cx="0" cy="35932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ett linje 42">
            <a:extLst>
              <a:ext uri="{FF2B5EF4-FFF2-40B4-BE49-F238E27FC236}">
                <a16:creationId xmlns:a16="http://schemas.microsoft.com/office/drawing/2014/main" id="{B83FEA3B-F0AF-CE50-CEB5-B2BAC8D6EC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4038294" y="3101975"/>
            <a:ext cx="3746685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tt linje 46">
            <a:extLst>
              <a:ext uri="{FF2B5EF4-FFF2-40B4-BE49-F238E27FC236}">
                <a16:creationId xmlns:a16="http://schemas.microsoft.com/office/drawing/2014/main" id="{A239AD6D-5A8B-B9E5-CCBE-53790B222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66915" y="3098800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F67F3579-4062-5A97-54B5-66381E21C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57551" y="3098800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tt linje 48">
            <a:extLst>
              <a:ext uri="{FF2B5EF4-FFF2-40B4-BE49-F238E27FC236}">
                <a16:creationId xmlns:a16="http://schemas.microsoft.com/office/drawing/2014/main" id="{015B264F-E5E6-1B14-5F38-51BBA8162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178119" y="3098800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tt linje 50">
            <a:extLst>
              <a:ext uri="{FF2B5EF4-FFF2-40B4-BE49-F238E27FC236}">
                <a16:creationId xmlns:a16="http://schemas.microsoft.com/office/drawing/2014/main" id="{926EC1A6-E555-5FCB-9E84-C4D9E7CE4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559544" y="3098800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ktangel 57">
            <a:extLst>
              <a:ext uri="{FF2B5EF4-FFF2-40B4-BE49-F238E27FC236}">
                <a16:creationId xmlns:a16="http://schemas.microsoft.com/office/drawing/2014/main" id="{A6B360F7-CEA2-EF86-CD34-B1A00FBE90F2}"/>
              </a:ext>
            </a:extLst>
          </p:cNvPr>
          <p:cNvSpPr/>
          <p:nvPr/>
        </p:nvSpPr>
        <p:spPr>
          <a:xfrm>
            <a:off x="1655822" y="2193828"/>
            <a:ext cx="951229" cy="388890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Organisasjon og samfunn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Rektangel 59">
            <a:extLst>
              <a:ext uri="{FF2B5EF4-FFF2-40B4-BE49-F238E27FC236}">
                <a16:creationId xmlns:a16="http://schemas.microsoft.com/office/drawing/2014/main" id="{695AB731-9279-C06F-ED44-BB800F4415DB}"/>
              </a:ext>
            </a:extLst>
          </p:cNvPr>
          <p:cNvSpPr/>
          <p:nvPr/>
        </p:nvSpPr>
        <p:spPr>
          <a:xfrm>
            <a:off x="899350" y="3179674"/>
            <a:ext cx="529797" cy="3657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Økonomi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" name="Rektangel 60">
            <a:extLst>
              <a:ext uri="{FF2B5EF4-FFF2-40B4-BE49-F238E27FC236}">
                <a16:creationId xmlns:a16="http://schemas.microsoft.com/office/drawing/2014/main" id="{F8923B71-11B9-E699-4C92-9F2F14790DFA}"/>
              </a:ext>
            </a:extLst>
          </p:cNvPr>
          <p:cNvSpPr/>
          <p:nvPr/>
        </p:nvSpPr>
        <p:spPr>
          <a:xfrm>
            <a:off x="1499620" y="3179674"/>
            <a:ext cx="404934" cy="3657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HR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2" name="Rektangel 61">
            <a:extLst>
              <a:ext uri="{FF2B5EF4-FFF2-40B4-BE49-F238E27FC236}">
                <a16:creationId xmlns:a16="http://schemas.microsoft.com/office/drawing/2014/main" id="{FAF26780-F011-60B9-284E-EB7285A03952}"/>
              </a:ext>
            </a:extLst>
          </p:cNvPr>
          <p:cNvSpPr/>
          <p:nvPr/>
        </p:nvSpPr>
        <p:spPr>
          <a:xfrm>
            <a:off x="1966336" y="3176530"/>
            <a:ext cx="713757" cy="3657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Tjenesteutvikling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3" name="Rektangel 62">
            <a:extLst>
              <a:ext uri="{FF2B5EF4-FFF2-40B4-BE49-F238E27FC236}">
                <a16:creationId xmlns:a16="http://schemas.microsoft.com/office/drawing/2014/main" id="{EE636E45-7D7A-E272-461B-FD10C303E409}"/>
              </a:ext>
            </a:extLst>
          </p:cNvPr>
          <p:cNvSpPr/>
          <p:nvPr/>
        </p:nvSpPr>
        <p:spPr>
          <a:xfrm>
            <a:off x="2755452" y="3174621"/>
            <a:ext cx="772209" cy="365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Samfunnsutvikling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76" name="Rett linje 75">
            <a:extLst>
              <a:ext uri="{FF2B5EF4-FFF2-40B4-BE49-F238E27FC236}">
                <a16:creationId xmlns:a16="http://schemas.microsoft.com/office/drawing/2014/main" id="{75E2B678-E041-2550-A0A9-88606EC74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36188" y="2000773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ett linje 77">
            <a:extLst>
              <a:ext uri="{FF2B5EF4-FFF2-40B4-BE49-F238E27FC236}">
                <a16:creationId xmlns:a16="http://schemas.microsoft.com/office/drawing/2014/main" id="{7C50A8D5-A9A1-4023-B2C2-A44F39423B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34133" y="2733493"/>
            <a:ext cx="0" cy="35932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Rett linje 78">
            <a:extLst>
              <a:ext uri="{FF2B5EF4-FFF2-40B4-BE49-F238E27FC236}">
                <a16:creationId xmlns:a16="http://schemas.microsoft.com/office/drawing/2014/main" id="{D85E51CE-1030-B5C3-ABB7-081AFB1AE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034133" y="2582718"/>
            <a:ext cx="0" cy="152537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ktangel 81">
            <a:extLst>
              <a:ext uri="{FF2B5EF4-FFF2-40B4-BE49-F238E27FC236}">
                <a16:creationId xmlns:a16="http://schemas.microsoft.com/office/drawing/2014/main" id="{941F291B-74AB-421F-A569-A500827DE109}"/>
              </a:ext>
            </a:extLst>
          </p:cNvPr>
          <p:cNvSpPr/>
          <p:nvPr/>
        </p:nvSpPr>
        <p:spPr>
          <a:xfrm>
            <a:off x="286427" y="3179674"/>
            <a:ext cx="529376" cy="3657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Drift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92" name="Rett linje 91">
            <a:extLst>
              <a:ext uri="{FF2B5EF4-FFF2-40B4-BE49-F238E27FC236}">
                <a16:creationId xmlns:a16="http://schemas.microsoft.com/office/drawing/2014/main" id="{AD336EF5-C6A6-BC10-1AC8-7B48F221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62" idx="0"/>
          </p:cNvCxnSpPr>
          <p:nvPr/>
        </p:nvCxnSpPr>
        <p:spPr>
          <a:xfrm>
            <a:off x="2323214" y="3093607"/>
            <a:ext cx="1" cy="8292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Rett linje 93">
            <a:extLst>
              <a:ext uri="{FF2B5EF4-FFF2-40B4-BE49-F238E27FC236}">
                <a16:creationId xmlns:a16="http://schemas.microsoft.com/office/drawing/2014/main" id="{A25A2755-E459-F8E5-E149-17D86020D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61" idx="0"/>
          </p:cNvCxnSpPr>
          <p:nvPr/>
        </p:nvCxnSpPr>
        <p:spPr>
          <a:xfrm>
            <a:off x="1702087" y="3092816"/>
            <a:ext cx="0" cy="86858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ett linje 95">
            <a:extLst>
              <a:ext uri="{FF2B5EF4-FFF2-40B4-BE49-F238E27FC236}">
                <a16:creationId xmlns:a16="http://schemas.microsoft.com/office/drawing/2014/main" id="{5AA13149-6035-DADB-EFF7-C1BD94EE1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1163515" y="3091961"/>
            <a:ext cx="734" cy="8771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ett linje 105">
            <a:extLst>
              <a:ext uri="{FF2B5EF4-FFF2-40B4-BE49-F238E27FC236}">
                <a16:creationId xmlns:a16="http://schemas.microsoft.com/office/drawing/2014/main" id="{803B4A0A-3CE1-86A5-2E5D-A5E27A1F47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43137" y="3097078"/>
            <a:ext cx="734" cy="87713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ett linje 107">
            <a:extLst>
              <a:ext uri="{FF2B5EF4-FFF2-40B4-BE49-F238E27FC236}">
                <a16:creationId xmlns:a16="http://schemas.microsoft.com/office/drawing/2014/main" id="{2F2F7561-0779-063C-3498-E615B6440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28585" y="1996456"/>
            <a:ext cx="0" cy="196052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ktangel 110">
            <a:extLst>
              <a:ext uri="{FF2B5EF4-FFF2-40B4-BE49-F238E27FC236}">
                <a16:creationId xmlns:a16="http://schemas.microsoft.com/office/drawing/2014/main" id="{404FFA7D-0396-96F3-9CBC-819F29438806}"/>
              </a:ext>
            </a:extLst>
          </p:cNvPr>
          <p:cNvSpPr/>
          <p:nvPr/>
        </p:nvSpPr>
        <p:spPr>
          <a:xfrm>
            <a:off x="9681165" y="2193827"/>
            <a:ext cx="851012" cy="388891"/>
          </a:xfrm>
          <a:prstGeom prst="rect">
            <a:avLst/>
          </a:prstGeom>
          <a:solidFill>
            <a:schemeClr val="bg2">
              <a:lumMod val="95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200" b="1" dirty="0">
                <a:solidFill>
                  <a:schemeClr val="tx1"/>
                </a:solidFill>
              </a:rPr>
              <a:t>Helse og mestring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3" name="Rektangel 112">
            <a:extLst>
              <a:ext uri="{FF2B5EF4-FFF2-40B4-BE49-F238E27FC236}">
                <a16:creationId xmlns:a16="http://schemas.microsoft.com/office/drawing/2014/main" id="{E95F6AD6-444E-87B9-1D83-943C67C564C8}"/>
              </a:ext>
            </a:extLst>
          </p:cNvPr>
          <p:cNvSpPr/>
          <p:nvPr/>
        </p:nvSpPr>
        <p:spPr>
          <a:xfrm>
            <a:off x="8437743" y="3174618"/>
            <a:ext cx="778547" cy="3732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Kontaktpunkt m/saksbehandlere fra hjemmetjenesten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4" name="Rektangel 113">
            <a:extLst>
              <a:ext uri="{FF2B5EF4-FFF2-40B4-BE49-F238E27FC236}">
                <a16:creationId xmlns:a16="http://schemas.microsoft.com/office/drawing/2014/main" id="{0181F7BB-5070-AEC3-75C0-6EFCA592105C}"/>
              </a:ext>
            </a:extLst>
          </p:cNvPr>
          <p:cNvSpPr/>
          <p:nvPr/>
        </p:nvSpPr>
        <p:spPr>
          <a:xfrm>
            <a:off x="9268238" y="3174618"/>
            <a:ext cx="778548" cy="3732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Bolig og dagtilbud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5" name="Rektangel 114">
            <a:extLst>
              <a:ext uri="{FF2B5EF4-FFF2-40B4-BE49-F238E27FC236}">
                <a16:creationId xmlns:a16="http://schemas.microsoft.com/office/drawing/2014/main" id="{84403264-52CC-CF4A-398B-1D2F3EE55D04}"/>
              </a:ext>
            </a:extLst>
          </p:cNvPr>
          <p:cNvSpPr/>
          <p:nvPr/>
        </p:nvSpPr>
        <p:spPr>
          <a:xfrm>
            <a:off x="10114707" y="3174618"/>
            <a:ext cx="778547" cy="3732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Hjemmetjenesten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7" name="Rektangel 116">
            <a:extLst>
              <a:ext uri="{FF2B5EF4-FFF2-40B4-BE49-F238E27FC236}">
                <a16:creationId xmlns:a16="http://schemas.microsoft.com/office/drawing/2014/main" id="{2DE64C15-AE0D-7C8A-3B8F-5086D44581EC}"/>
              </a:ext>
            </a:extLst>
          </p:cNvPr>
          <p:cNvSpPr/>
          <p:nvPr/>
        </p:nvSpPr>
        <p:spPr>
          <a:xfrm>
            <a:off x="10976390" y="3174618"/>
            <a:ext cx="732356" cy="3657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Avlastning helsetjenester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800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118" name="Rett linje 117">
            <a:extLst>
              <a:ext uri="{FF2B5EF4-FFF2-40B4-BE49-F238E27FC236}">
                <a16:creationId xmlns:a16="http://schemas.microsoft.com/office/drawing/2014/main" id="{62BFEB58-A90C-0306-B291-DCD56AFA7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28585" y="2582718"/>
            <a:ext cx="0" cy="391657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tt linje 122">
            <a:extLst>
              <a:ext uri="{FF2B5EF4-FFF2-40B4-BE49-F238E27FC236}">
                <a16:creationId xmlns:a16="http://schemas.microsoft.com/office/drawing/2014/main" id="{87D44C5F-D733-8CA1-3D14-8401DD26A0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8827016" y="3078284"/>
            <a:ext cx="2528951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ett linje 125">
            <a:extLst>
              <a:ext uri="{FF2B5EF4-FFF2-40B4-BE49-F238E27FC236}">
                <a16:creationId xmlns:a16="http://schemas.microsoft.com/office/drawing/2014/main" id="{609444F5-220E-C7B1-C2B8-3EE7F6F74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13" idx="0"/>
          </p:cNvCxnSpPr>
          <p:nvPr/>
        </p:nvCxnSpPr>
        <p:spPr>
          <a:xfrm>
            <a:off x="8827016" y="3078284"/>
            <a:ext cx="1" cy="96334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Rett linje 131">
            <a:extLst>
              <a:ext uri="{FF2B5EF4-FFF2-40B4-BE49-F238E27FC236}">
                <a16:creationId xmlns:a16="http://schemas.microsoft.com/office/drawing/2014/main" id="{40388572-6846-34B9-EA7B-997B27C8D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616705" y="3078284"/>
            <a:ext cx="1" cy="96334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ett linje 132">
            <a:extLst>
              <a:ext uri="{FF2B5EF4-FFF2-40B4-BE49-F238E27FC236}">
                <a16:creationId xmlns:a16="http://schemas.microsoft.com/office/drawing/2014/main" id="{F311FF77-C7A2-C67A-E21D-7E4148FF3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512105" y="3078284"/>
            <a:ext cx="1" cy="96334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tt linje 134">
            <a:extLst>
              <a:ext uri="{FF2B5EF4-FFF2-40B4-BE49-F238E27FC236}">
                <a16:creationId xmlns:a16="http://schemas.microsoft.com/office/drawing/2014/main" id="{4B57DE9F-C957-7453-635A-985A3CA12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28583" y="2974374"/>
            <a:ext cx="0" cy="1039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ktangel 136">
            <a:extLst>
              <a:ext uri="{FF2B5EF4-FFF2-40B4-BE49-F238E27FC236}">
                <a16:creationId xmlns:a16="http://schemas.microsoft.com/office/drawing/2014/main" id="{EF62D4D9-94BE-6D04-86A7-79C2444C06BA}"/>
              </a:ext>
            </a:extLst>
          </p:cNvPr>
          <p:cNvSpPr/>
          <p:nvPr/>
        </p:nvSpPr>
        <p:spPr>
          <a:xfrm>
            <a:off x="3830669" y="3184872"/>
            <a:ext cx="412965" cy="3657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200" b="1" dirty="0">
              <a:solidFill>
                <a:schemeClr val="tx1"/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700" b="1" dirty="0">
                <a:solidFill>
                  <a:schemeClr val="tx1"/>
                </a:solidFill>
              </a:rPr>
              <a:t>NAV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41" name="Rett linje 140">
            <a:extLst>
              <a:ext uri="{FF2B5EF4-FFF2-40B4-BE49-F238E27FC236}">
                <a16:creationId xmlns:a16="http://schemas.microsoft.com/office/drawing/2014/main" id="{ED0C4DB3-4063-3CDA-7363-BD8AADD83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037151" y="3102158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Rett linje 153">
            <a:extLst>
              <a:ext uri="{FF2B5EF4-FFF2-40B4-BE49-F238E27FC236}">
                <a16:creationId xmlns:a16="http://schemas.microsoft.com/office/drawing/2014/main" id="{D5940DDF-1CC1-8B2A-8010-851F2B3BAF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398337" y="3100304"/>
            <a:ext cx="0" cy="8141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Rett linje 161">
            <a:extLst>
              <a:ext uri="{FF2B5EF4-FFF2-40B4-BE49-F238E27FC236}">
                <a16:creationId xmlns:a16="http://schemas.microsoft.com/office/drawing/2014/main" id="{1A39148B-9729-C896-544C-CFEB3A9BC4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55967" y="3074687"/>
            <a:ext cx="0" cy="103527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65456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665_TF56610394_Win32" id="{F9E866B0-6BBB-4877-AEDE-3C33851FF83B}" vid="{6F0DAE3C-FCB5-49C7-A1FA-665CC00CDF9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Fargekodet organisasjonskart</Template>
  <TotalTime>144</TotalTime>
  <Words>121</Words>
  <Application>Microsoft Office PowerPoint</Application>
  <PresentationFormat>Widescreen</PresentationFormat>
  <Paragraphs>102</Paragraphs>
  <Slides>5</Slides>
  <Notes>5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0" baseType="lpstr">
      <vt:lpstr>Arial</vt:lpstr>
      <vt:lpstr>Avenir Next LT Pro Light</vt:lpstr>
      <vt:lpstr>Calibri</vt:lpstr>
      <vt:lpstr>Speak Pro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Tommy Granli Muniz</dc:creator>
  <cp:lastModifiedBy>Tommy Granli Muniz</cp:lastModifiedBy>
  <cp:revision>1</cp:revision>
  <dcterms:created xsi:type="dcterms:W3CDTF">2024-01-03T11:55:56Z</dcterms:created>
  <dcterms:modified xsi:type="dcterms:W3CDTF">2025-01-22T08:48:11Z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a2396b7-5846-48ff-8468-5f49f8ad722a_Enabled">
    <vt:lpwstr>true</vt:lpwstr>
  </property>
  <property fmtid="{D5CDD505-2E9C-101B-9397-08002B2CF9AE}" pid="3" name="MSIP_Label_7a2396b7-5846-48ff-8468-5f49f8ad722a_SetDate">
    <vt:lpwstr>2024-01-03T12:08:14Z</vt:lpwstr>
  </property>
  <property fmtid="{D5CDD505-2E9C-101B-9397-08002B2CF9AE}" pid="4" name="MSIP_Label_7a2396b7-5846-48ff-8468-5f49f8ad722a_Method">
    <vt:lpwstr>Standard</vt:lpwstr>
  </property>
  <property fmtid="{D5CDD505-2E9C-101B-9397-08002B2CF9AE}" pid="5" name="MSIP_Label_7a2396b7-5846-48ff-8468-5f49f8ad722a_Name">
    <vt:lpwstr>Lav</vt:lpwstr>
  </property>
  <property fmtid="{D5CDD505-2E9C-101B-9397-08002B2CF9AE}" pid="6" name="MSIP_Label_7a2396b7-5846-48ff-8468-5f49f8ad722a_SiteId">
    <vt:lpwstr>e6795081-6391-442e-9ab4-5e9ef74f18ea</vt:lpwstr>
  </property>
  <property fmtid="{D5CDD505-2E9C-101B-9397-08002B2CF9AE}" pid="7" name="MSIP_Label_7a2396b7-5846-48ff-8468-5f49f8ad722a_ActionId">
    <vt:lpwstr>50a6c787-d418-4e64-b9bd-bece1c7c954f</vt:lpwstr>
  </property>
  <property fmtid="{D5CDD505-2E9C-101B-9397-08002B2CF9AE}" pid="8" name="MSIP_Label_7a2396b7-5846-48ff-8468-5f49f8ad722a_ContentBits">
    <vt:lpwstr>0</vt:lpwstr>
  </property>
</Properties>
</file>