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14" r:id="rId1"/>
  </p:sldMasterIdLst>
  <p:notesMasterIdLst>
    <p:notesMasterId r:id="rId12"/>
  </p:notesMasterIdLst>
  <p:sldIdLst>
    <p:sldId id="389" r:id="rId2"/>
    <p:sldId id="386" r:id="rId3"/>
    <p:sldId id="391" r:id="rId4"/>
    <p:sldId id="392" r:id="rId5"/>
    <p:sldId id="396" r:id="rId6"/>
    <p:sldId id="398" r:id="rId7"/>
    <p:sldId id="397" r:id="rId8"/>
    <p:sldId id="393" r:id="rId9"/>
    <p:sldId id="394" r:id="rId10"/>
    <p:sldId id="390" r:id="rId11"/>
  </p:sldIdLst>
  <p:sldSz cx="12192000" cy="6858000"/>
  <p:notesSz cx="6858000" cy="9144000"/>
  <p:embeddedFontLst>
    <p:embeddedFont>
      <p:font typeface="Verdana" panose="020B0604030504040204" pitchFamily="34" charset="0"/>
      <p:regular r:id="rId13"/>
      <p:bold r:id="rId14"/>
      <p:italic r:id="rId15"/>
      <p:boldItalic r:id="rId16"/>
    </p:embeddedFont>
    <p:embeddedFont>
      <p:font typeface="Oslo Sans Office" panose="02000000000000000000" pitchFamily="2" charset="0"/>
      <p:regular r:id="rId17"/>
      <p:bold r:id="rId18"/>
      <p:italic r:id="rId19"/>
      <p:boldItalic r:id="rId20"/>
    </p:embeddedFont>
    <p:embeddedFont>
      <p:font typeface="Book Antiqua" panose="02040602050305030304" pitchFamily="18" charset="0"/>
      <p:regular r:id="rId21"/>
      <p:bold r:id="rId22"/>
      <p:italic r:id="rId23"/>
      <p:boldItalic r:id="rId24"/>
    </p:embeddedFont>
  </p:embeddedFontLst>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 inndeling" id="{BFE82C7D-DE78-9B41-9138-E7CD198A3DC4}">
          <p14:sldIdLst>
            <p14:sldId id="389"/>
            <p14:sldId id="386"/>
            <p14:sldId id="391"/>
            <p14:sldId id="392"/>
            <p14:sldId id="396"/>
            <p14:sldId id="398"/>
            <p14:sldId id="397"/>
            <p14:sldId id="393"/>
            <p14:sldId id="394"/>
            <p14:sldId id="390"/>
          </p14:sldIdLst>
        </p14:section>
        <p14:section name="Hjelp" id="{BAAE5B51-A85F-D14F-A0D9-4D059F5301C7}">
          <p14:sldIdLst/>
        </p14:section>
      </p14:sectionLst>
    </p:ex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E9FF"/>
    <a:srgbClr val="D0BFAE"/>
    <a:srgbClr val="B3F6FF"/>
    <a:srgbClr val="B3F5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390" autoAdjust="0"/>
    <p:restoredTop sz="81737" autoAdjust="0"/>
  </p:normalViewPr>
  <p:slideViewPr>
    <p:cSldViewPr snapToGrid="0" snapToObjects="1" showGuides="1">
      <p:cViewPr>
        <p:scale>
          <a:sx n="50" d="100"/>
          <a:sy n="50" d="100"/>
        </p:scale>
        <p:origin x="-3288" y="-10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Oslo Sans Office" panose="02000000000000000000" pitchFamily="2" charset="77"/>
              </a:defRPr>
            </a:lvl1pPr>
          </a:lstStyle>
          <a:p>
            <a:endParaRPr lang="nb-NO" dirty="0"/>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Oslo Sans Office" panose="02000000000000000000" pitchFamily="2" charset="77"/>
              </a:defRPr>
            </a:lvl1pPr>
          </a:lstStyle>
          <a:p>
            <a:fld id="{576996CD-C051-524E-B0EC-F7D3DAFC406C}" type="datetimeFigureOut">
              <a:rPr lang="nb-NO" smtClean="0"/>
              <a:pPr/>
              <a:t>19.08.2019</a:t>
            </a:fld>
            <a:endParaRPr lang="nb-NO" dirty="0"/>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dirty="0"/>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nb-NO"/>
              <a:t>Rediger tekststiler i malen
Andre nivå
Tredje nivå
Fjerde nivå
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Oslo Sans Office" panose="02000000000000000000" pitchFamily="2" charset="77"/>
              </a:defRPr>
            </a:lvl1pPr>
          </a:lstStyle>
          <a:p>
            <a:endParaRPr lang="nb-NO" dirty="0"/>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Oslo Sans Office" panose="02000000000000000000" pitchFamily="2" charset="77"/>
              </a:defRPr>
            </a:lvl1pPr>
          </a:lstStyle>
          <a:p>
            <a:fld id="{7DA70C78-173F-D64A-A73A-E7995BB9F680}" type="slidenum">
              <a:rPr lang="nb-NO" smtClean="0"/>
              <a:pPr/>
              <a:t>‹#›</a:t>
            </a:fld>
            <a:endParaRPr lang="nb-NO" dirty="0"/>
          </a:p>
        </p:txBody>
      </p:sp>
    </p:spTree>
    <p:extLst>
      <p:ext uri="{BB962C8B-B14F-4D97-AF65-F5344CB8AC3E}">
        <p14:creationId xmlns:p14="http://schemas.microsoft.com/office/powerpoint/2010/main" val="1812040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Oslo Sans Office" panose="02000000000000000000" pitchFamily="2" charset="77"/>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sz="1200" b="0" i="0" kern="1200" dirty="0" smtClean="0">
                <a:solidFill>
                  <a:schemeClr val="tx1"/>
                </a:solidFill>
                <a:effectLst/>
                <a:latin typeface="Oslo Sans Office" panose="02000000000000000000" pitchFamily="2" charset="77"/>
                <a:ea typeface="+mn-ea"/>
                <a:cs typeface="+mn-cs"/>
              </a:rPr>
              <a:t>Tidlig innsats betyr at vi skal sette i gang tiltak for et barn med en gang det er behov for det, når som helst både i barnehagen og i skoleløpet. </a:t>
            </a:r>
            <a:endParaRPr lang="nb-NO" dirty="0" smtClean="0"/>
          </a:p>
          <a:p>
            <a:pPr marL="171450" indent="-171450">
              <a:buFontTx/>
              <a:buChar char="-"/>
            </a:pPr>
            <a:r>
              <a:rPr lang="nb-NO" baseline="0" dirty="0" smtClean="0"/>
              <a:t>Vi skal være tilgjengelige for det dere lurer på </a:t>
            </a:r>
          </a:p>
          <a:p>
            <a:pPr marL="171450" indent="-171450">
              <a:buFontTx/>
              <a:buChar char="-"/>
            </a:pPr>
            <a:r>
              <a:rPr lang="nb-NO" baseline="0" dirty="0" smtClean="0"/>
              <a:t>Vi tar opp tidlig om det er noe vi undrer oss over, og spør om det er noe vi kan bistå med</a:t>
            </a:r>
          </a:p>
          <a:p>
            <a:pPr marL="171450" indent="-171450">
              <a:buFontTx/>
              <a:buChar char="-"/>
            </a:pPr>
            <a:r>
              <a:rPr lang="nb-NO" baseline="0" dirty="0" smtClean="0"/>
              <a:t>Vi bruker de andre fagpersonene i bydelen til å spille oss </a:t>
            </a:r>
            <a:r>
              <a:rPr lang="nb-NO" baseline="0" dirty="0" err="1" smtClean="0"/>
              <a:t>gode:er</a:t>
            </a:r>
            <a:r>
              <a:rPr lang="nb-NO" baseline="0" dirty="0" smtClean="0"/>
              <a:t> det temaer som gjelder din familie, som vi kan lite om, spør vi andre om støte. </a:t>
            </a:r>
            <a:endParaRPr lang="nb-NO" dirty="0"/>
          </a:p>
        </p:txBody>
      </p:sp>
      <p:sp>
        <p:nvSpPr>
          <p:cNvPr id="4" name="Plassholder for lysbildenummer 3"/>
          <p:cNvSpPr>
            <a:spLocks noGrp="1"/>
          </p:cNvSpPr>
          <p:nvPr>
            <p:ph type="sldNum" sz="quarter" idx="10"/>
          </p:nvPr>
        </p:nvSpPr>
        <p:spPr/>
        <p:txBody>
          <a:bodyPr/>
          <a:lstStyle/>
          <a:p>
            <a:fld id="{7DA70C78-173F-D64A-A73A-E7995BB9F680}" type="slidenum">
              <a:rPr lang="nb-NO" smtClean="0"/>
              <a:pPr/>
              <a:t>1</a:t>
            </a:fld>
            <a:endParaRPr lang="nb-NO" dirty="0"/>
          </a:p>
        </p:txBody>
      </p:sp>
    </p:spTree>
    <p:extLst>
      <p:ext uri="{BB962C8B-B14F-4D97-AF65-F5344CB8AC3E}">
        <p14:creationId xmlns:p14="http://schemas.microsoft.com/office/powerpoint/2010/main" val="34158496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7DA70C78-173F-D64A-A73A-E7995BB9F680}" type="slidenum">
              <a:rPr lang="nb-NO" smtClean="0"/>
              <a:pPr/>
              <a:t>2</a:t>
            </a:fld>
            <a:endParaRPr lang="nb-NO" dirty="0"/>
          </a:p>
        </p:txBody>
      </p:sp>
    </p:spTree>
    <p:extLst>
      <p:ext uri="{BB962C8B-B14F-4D97-AF65-F5344CB8AC3E}">
        <p14:creationId xmlns:p14="http://schemas.microsoft.com/office/powerpoint/2010/main" val="1435914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Forklare gangen i strukturen – </a:t>
            </a:r>
          </a:p>
          <a:p>
            <a:r>
              <a:rPr lang="nb-NO" dirty="0" smtClean="0"/>
              <a:t>Nivå 0, Nivå 1, nivå 2, nivå 3 </a:t>
            </a:r>
          </a:p>
          <a:p>
            <a:endParaRPr lang="nb-NO" dirty="0" smtClean="0"/>
          </a:p>
          <a:p>
            <a:r>
              <a:rPr lang="nb-NO" dirty="0" smtClean="0"/>
              <a:t>Hva er Bedre</a:t>
            </a:r>
            <a:r>
              <a:rPr lang="nb-NO" baseline="0" dirty="0" smtClean="0"/>
              <a:t> tverrfaglig innsats</a:t>
            </a:r>
            <a:r>
              <a:rPr lang="nb-NO" dirty="0" smtClean="0"/>
              <a:t>? </a:t>
            </a:r>
          </a:p>
          <a:p>
            <a:r>
              <a:rPr lang="nb-NO" dirty="0" smtClean="0"/>
              <a:t>*Undre</a:t>
            </a:r>
            <a:r>
              <a:rPr lang="nb-NO" baseline="0" dirty="0" smtClean="0"/>
              <a:t> oss tidlig X: manglende matpakke et par dager: vi spør – hvordan går det hos dere, er alt som det pleier?</a:t>
            </a:r>
          </a:p>
          <a:p>
            <a:r>
              <a:rPr lang="nb-NO" baseline="0" dirty="0" smtClean="0"/>
              <a:t>*Medvirkning: Snakke med dere om det vi undrer oss om, både knyttet til barnet og til dere. </a:t>
            </a:r>
          </a:p>
          <a:p>
            <a:r>
              <a:rPr lang="nb-NO" baseline="0" dirty="0" smtClean="0"/>
              <a:t>*Setter inn tiltak i samarbeid med dere. </a:t>
            </a:r>
            <a:r>
              <a:rPr lang="nb-NO" i="1" u="none" baseline="0" dirty="0" smtClean="0"/>
              <a:t>Er tydelige på at vi kan ha behov for å søke støtte hos andre tjenester, for råd/veiledning. </a:t>
            </a:r>
          </a:p>
          <a:p>
            <a:pPr marL="0" indent="0">
              <a:buFont typeface="Arial" charset="0"/>
              <a:buNone/>
            </a:pPr>
            <a:r>
              <a:rPr lang="nb-NO" baseline="0" dirty="0" smtClean="0"/>
              <a:t>*Sammenbinding: Stafettholder: en kontaktperson &amp; Stafettlogg – deres og vår kommunikasjonsplattform, hvor alt vi har blitt enige om at vi skal gjøre ligger som oppgaver, med tidsfrister. Dere ser når vi har gjort det vi har sagt vi skal gjøre. </a:t>
            </a:r>
          </a:p>
          <a:p>
            <a:pPr marL="0" indent="0">
              <a:buFont typeface="Arial" charset="0"/>
              <a:buNone/>
            </a:pPr>
            <a:r>
              <a:rPr lang="nb-NO" baseline="0" dirty="0" smtClean="0"/>
              <a:t>*Flere tjenester som samarbeider: stafettlogg binder alle sammen. Raskere avklaring på hvem som skal gjøre hva. </a:t>
            </a:r>
          </a:p>
          <a:p>
            <a:pPr marL="0" indent="0">
              <a:buFont typeface="Arial" charset="0"/>
              <a:buNone/>
            </a:pPr>
            <a:endParaRPr lang="nb-NO" baseline="0" dirty="0" smtClean="0"/>
          </a:p>
          <a:p>
            <a:pPr marL="0" indent="0">
              <a:buFont typeface="Arial" charset="0"/>
              <a:buNone/>
            </a:pPr>
            <a:r>
              <a:rPr lang="nb-NO" baseline="0" dirty="0" smtClean="0"/>
              <a:t>Dere kan oppleve at vi spør om ting som skjer utenfor barnehagens sfære – dødsfall i familien, psykisk eller fysisk helse, kanskje også økonomi - fordi det påvirker barna! - For å være de beste vi kan for deres barn! </a:t>
            </a:r>
            <a:endParaRPr lang="nb-NO" dirty="0" smtClean="0"/>
          </a:p>
          <a:p>
            <a:endParaRPr lang="nb-NO" dirty="0"/>
          </a:p>
        </p:txBody>
      </p:sp>
      <p:sp>
        <p:nvSpPr>
          <p:cNvPr id="4" name="Plassholder for lysbildenummer 3"/>
          <p:cNvSpPr>
            <a:spLocks noGrp="1"/>
          </p:cNvSpPr>
          <p:nvPr>
            <p:ph type="sldNum" sz="quarter" idx="10"/>
          </p:nvPr>
        </p:nvSpPr>
        <p:spPr/>
        <p:txBody>
          <a:bodyPr/>
          <a:lstStyle/>
          <a:p>
            <a:fld id="{7DA70C78-173F-D64A-A73A-E7995BB9F680}" type="slidenum">
              <a:rPr lang="nb-NO" smtClean="0"/>
              <a:pPr/>
              <a:t>4</a:t>
            </a:fld>
            <a:endParaRPr lang="nb-NO" dirty="0"/>
          </a:p>
        </p:txBody>
      </p:sp>
    </p:spTree>
    <p:extLst>
      <p:ext uri="{BB962C8B-B14F-4D97-AF65-F5344CB8AC3E}">
        <p14:creationId xmlns:p14="http://schemas.microsoft.com/office/powerpoint/2010/main" val="22853681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dirty="0" smtClean="0"/>
              <a:t>Når?: Tiltakene vil knyttes til utviklingsområder der barnet kan ha nytte tettere oppfølging i en periode eller over tid. Det innhentes samtykke fra foresatte. Dere kan selv be om stafettlogg.</a:t>
            </a:r>
          </a:p>
          <a:p>
            <a:pPr marL="0" marR="0" indent="0" algn="l" defTabSz="914400" rtl="0" eaLnBrk="1" fontAlgn="auto" latinLnBrk="0" hangingPunct="1">
              <a:lnSpc>
                <a:spcPct val="100000"/>
              </a:lnSpc>
              <a:spcBef>
                <a:spcPts val="0"/>
              </a:spcBef>
              <a:spcAft>
                <a:spcPts val="0"/>
              </a:spcAft>
              <a:buClrTx/>
              <a:buSzTx/>
              <a:buFontTx/>
              <a:buNone/>
              <a:tabLst/>
              <a:defRPr/>
            </a:pPr>
            <a:endParaRPr lang="nb-NO"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nb-NO" dirty="0" smtClean="0"/>
              <a:t>Hva:</a:t>
            </a:r>
          </a:p>
          <a:p>
            <a:pPr marL="0" marR="0" indent="0" algn="l" defTabSz="914400" rtl="0" eaLnBrk="1" fontAlgn="auto" latinLnBrk="0" hangingPunct="1">
              <a:lnSpc>
                <a:spcPct val="100000"/>
              </a:lnSpc>
              <a:spcBef>
                <a:spcPts val="0"/>
              </a:spcBef>
              <a:spcAft>
                <a:spcPts val="0"/>
              </a:spcAft>
              <a:buClrTx/>
              <a:buSzTx/>
              <a:buFontTx/>
              <a:buNone/>
              <a:tabLst/>
              <a:defRPr/>
            </a:pPr>
            <a:r>
              <a:rPr lang="nb-NO" dirty="0" smtClean="0"/>
              <a:t>Dere vil til enhver tid være oppdatert på det som er skrevet i loggen. Kun barnets foresatte og de personene som foresatte gir tillatelse til, kan få lesetilgang til stafettloggen.</a:t>
            </a:r>
          </a:p>
          <a:p>
            <a:pPr marL="0" marR="0" indent="0" algn="l" defTabSz="914400" rtl="0" eaLnBrk="1" fontAlgn="auto" latinLnBrk="0" hangingPunct="1">
              <a:lnSpc>
                <a:spcPct val="100000"/>
              </a:lnSpc>
              <a:spcBef>
                <a:spcPts val="0"/>
              </a:spcBef>
              <a:spcAft>
                <a:spcPts val="0"/>
              </a:spcAft>
              <a:buClrTx/>
              <a:buSzTx/>
              <a:buFontTx/>
              <a:buNone/>
              <a:tabLst/>
              <a:defRPr/>
            </a:pPr>
            <a:endParaRPr lang="nb-NO"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nb-NO"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nb-NO" dirty="0" smtClean="0"/>
              <a:t>Symbolet stafettpinne = Vi slipper ikke pinnen før andre har ansvaret, vi sørger for at barnet for kontinuerlig,</a:t>
            </a:r>
            <a:r>
              <a:rPr lang="nb-NO" baseline="0" dirty="0" smtClean="0"/>
              <a:t> god , </a:t>
            </a:r>
            <a:r>
              <a:rPr lang="nb-NO" baseline="0" dirty="0" err="1" smtClean="0"/>
              <a:t>sammenhenende</a:t>
            </a:r>
            <a:r>
              <a:rPr lang="nb-NO" baseline="0" dirty="0" smtClean="0"/>
              <a:t> oppfølging </a:t>
            </a:r>
            <a:endParaRPr lang="nb-NO" dirty="0" smtClean="0"/>
          </a:p>
          <a:p>
            <a:endParaRPr lang="nb-NO" dirty="0"/>
          </a:p>
        </p:txBody>
      </p:sp>
      <p:sp>
        <p:nvSpPr>
          <p:cNvPr id="4" name="Plassholder for lysbildenummer 3"/>
          <p:cNvSpPr>
            <a:spLocks noGrp="1"/>
          </p:cNvSpPr>
          <p:nvPr>
            <p:ph type="sldNum" sz="quarter" idx="10"/>
          </p:nvPr>
        </p:nvSpPr>
        <p:spPr/>
        <p:txBody>
          <a:bodyPr/>
          <a:lstStyle/>
          <a:p>
            <a:fld id="{7DA70C78-173F-D64A-A73A-E7995BB9F680}" type="slidenum">
              <a:rPr lang="nb-NO" smtClean="0"/>
              <a:pPr/>
              <a:t>5</a:t>
            </a:fld>
            <a:endParaRPr lang="nb-NO" dirty="0"/>
          </a:p>
        </p:txBody>
      </p:sp>
    </p:spTree>
    <p:extLst>
      <p:ext uri="{BB962C8B-B14F-4D97-AF65-F5344CB8AC3E}">
        <p14:creationId xmlns:p14="http://schemas.microsoft.com/office/powerpoint/2010/main" val="42143257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0" dirty="0" smtClean="0"/>
              <a:t>Selve loggen:</a:t>
            </a:r>
          </a:p>
          <a:p>
            <a:pPr marL="171450" indent="-171450">
              <a:buFont typeface="Arial" panose="020B0604020202020204" pitchFamily="34" charset="0"/>
              <a:buChar char="•"/>
            </a:pPr>
            <a:r>
              <a:rPr lang="nb-NO" dirty="0" smtClean="0"/>
              <a:t>Overordnet: oppmerksomhet - og hva som er målet</a:t>
            </a:r>
          </a:p>
          <a:p>
            <a:pPr marL="171450" indent="-171450">
              <a:buFont typeface="Arial" panose="020B0604020202020204" pitchFamily="34" charset="0"/>
              <a:buChar char="•"/>
            </a:pPr>
            <a:r>
              <a:rPr lang="nb-NO" dirty="0" smtClean="0"/>
              <a:t>Hver</a:t>
            </a:r>
            <a:r>
              <a:rPr lang="nb-NO" baseline="0" dirty="0" smtClean="0"/>
              <a:t> oppmerksomhet har flere tiltak</a:t>
            </a:r>
          </a:p>
          <a:p>
            <a:pPr marL="171450" indent="-171450">
              <a:buFont typeface="Arial" panose="020B0604020202020204" pitchFamily="34" charset="0"/>
              <a:buChar char="•"/>
            </a:pPr>
            <a:r>
              <a:rPr lang="nb-NO" baseline="0" dirty="0" smtClean="0"/>
              <a:t>Hvert tiltak har en ansvarlig.</a:t>
            </a:r>
          </a:p>
          <a:p>
            <a:pPr marL="171450" indent="-171450">
              <a:buFont typeface="Arial" panose="020B0604020202020204" pitchFamily="34" charset="0"/>
              <a:buChar char="•"/>
            </a:pPr>
            <a:r>
              <a:rPr lang="nb-NO" baseline="0" dirty="0" smtClean="0"/>
              <a:t>Familien har alltid tiltak – noe dere kan ha fokus på/gjøre hjemme</a:t>
            </a:r>
          </a:p>
          <a:p>
            <a:pPr marL="171450" indent="-171450">
              <a:buFont typeface="Arial" panose="020B0604020202020204" pitchFamily="34" charset="0"/>
              <a:buChar char="•"/>
            </a:pPr>
            <a:r>
              <a:rPr lang="nb-NO" baseline="0" dirty="0" smtClean="0"/>
              <a:t>Ved behov: flere aktører</a:t>
            </a:r>
          </a:p>
          <a:p>
            <a:pPr marL="171450" indent="-171450">
              <a:buFont typeface="Arial" panose="020B0604020202020204" pitchFamily="34" charset="0"/>
              <a:buChar char="•"/>
            </a:pPr>
            <a:r>
              <a:rPr lang="nb-NO" baseline="0" dirty="0" smtClean="0"/>
              <a:t>Stafettholder følger opp og passer på at dere evaluerer til rett tid</a:t>
            </a:r>
          </a:p>
          <a:p>
            <a:pPr marL="171450" indent="-171450">
              <a:buFont typeface="Arial" panose="020B0604020202020204" pitchFamily="34" charset="0"/>
              <a:buChar char="•"/>
            </a:pPr>
            <a:r>
              <a:rPr lang="nb-NO" baseline="0" dirty="0" smtClean="0"/>
              <a:t>Underveis: lysglimt. Da kommer det beskjed om at dere må logge dere inn i løsningen for å lese.</a:t>
            </a:r>
          </a:p>
          <a:p>
            <a:pPr marL="171450" indent="-171450">
              <a:buFont typeface="Arial" panose="020B0604020202020204" pitchFamily="34" charset="0"/>
              <a:buChar char="•"/>
            </a:pPr>
            <a:r>
              <a:rPr lang="nb-NO" baseline="0" dirty="0" smtClean="0"/>
              <a:t>Loggen lukkes når behovet opphører. </a:t>
            </a:r>
            <a:r>
              <a:rPr lang="nb-NO" sz="1200" b="0" i="0" kern="1200" dirty="0" smtClean="0">
                <a:solidFill>
                  <a:schemeClr val="tx1"/>
                </a:solidFill>
                <a:effectLst/>
                <a:latin typeface="Oslo Sans Office" panose="02000000000000000000" pitchFamily="2" charset="77"/>
                <a:ea typeface="+mn-ea"/>
                <a:cs typeface="+mn-cs"/>
              </a:rPr>
              <a:t>Ved avslutning av en logg vil det tas ut en utskrift som blir lagret i barnet/ den unge sin journal i barnehage/skole, eller hos en hjelpetjeneste -dersom de er involvert.</a:t>
            </a:r>
            <a:endParaRPr lang="nb-NO" dirty="0" smtClean="0"/>
          </a:p>
          <a:p>
            <a:endParaRPr lang="nb-NO" dirty="0"/>
          </a:p>
        </p:txBody>
      </p:sp>
      <p:sp>
        <p:nvSpPr>
          <p:cNvPr id="4" name="Plassholder for lysbildenummer 3"/>
          <p:cNvSpPr>
            <a:spLocks noGrp="1"/>
          </p:cNvSpPr>
          <p:nvPr>
            <p:ph type="sldNum" sz="quarter" idx="10"/>
          </p:nvPr>
        </p:nvSpPr>
        <p:spPr/>
        <p:txBody>
          <a:bodyPr/>
          <a:lstStyle/>
          <a:p>
            <a:fld id="{7DA70C78-173F-D64A-A73A-E7995BB9F680}" type="slidenum">
              <a:rPr lang="nb-NO" smtClean="0"/>
              <a:pPr/>
              <a:t>6</a:t>
            </a:fld>
            <a:endParaRPr lang="nb-NO" dirty="0"/>
          </a:p>
        </p:txBody>
      </p:sp>
    </p:spTree>
    <p:extLst>
      <p:ext uri="{BB962C8B-B14F-4D97-AF65-F5344CB8AC3E}">
        <p14:creationId xmlns:p14="http://schemas.microsoft.com/office/powerpoint/2010/main" val="15387496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Hvordan finne rett tjeneste når du trenger dem?</a:t>
            </a:r>
            <a:endParaRPr lang="nb-NO" dirty="0"/>
          </a:p>
        </p:txBody>
      </p:sp>
      <p:sp>
        <p:nvSpPr>
          <p:cNvPr id="4" name="Plassholder for lysbildenummer 3"/>
          <p:cNvSpPr>
            <a:spLocks noGrp="1"/>
          </p:cNvSpPr>
          <p:nvPr>
            <p:ph type="sldNum" sz="quarter" idx="10"/>
          </p:nvPr>
        </p:nvSpPr>
        <p:spPr/>
        <p:txBody>
          <a:bodyPr/>
          <a:lstStyle/>
          <a:p>
            <a:fld id="{7DA70C78-173F-D64A-A73A-E7995BB9F680}" type="slidenum">
              <a:rPr lang="nb-NO" smtClean="0"/>
              <a:pPr/>
              <a:t>7</a:t>
            </a:fld>
            <a:endParaRPr lang="nb-NO" dirty="0"/>
          </a:p>
        </p:txBody>
      </p:sp>
    </p:spTree>
    <p:extLst>
      <p:ext uri="{BB962C8B-B14F-4D97-AF65-F5344CB8AC3E}">
        <p14:creationId xmlns:p14="http://schemas.microsoft.com/office/powerpoint/2010/main" val="14282668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Åpen</a:t>
            </a:r>
            <a:r>
              <a:rPr lang="nb-NO" baseline="0" dirty="0" smtClean="0"/>
              <a:t> dør = vi er tilgjengelige for deg! </a:t>
            </a:r>
          </a:p>
          <a:p>
            <a:pPr marL="171450" indent="-171450">
              <a:buFontTx/>
              <a:buChar char="-"/>
            </a:pPr>
            <a:r>
              <a:rPr lang="nb-NO" baseline="0" dirty="0" smtClean="0"/>
              <a:t>På Helsestasjonen hver tirsdag ettermiddag : logoped, fysioterapeut, familieterapeut, helsesøster, barnevern</a:t>
            </a:r>
          </a:p>
          <a:p>
            <a:pPr marL="171450" indent="-171450">
              <a:buFontTx/>
              <a:buChar char="-"/>
            </a:pPr>
            <a:r>
              <a:rPr lang="nb-NO" baseline="0" dirty="0" smtClean="0"/>
              <a:t>I barnehagene: flytter seg i områdene . </a:t>
            </a:r>
            <a:r>
              <a:rPr lang="nb-NO" baseline="0" smtClean="0"/>
              <a:t>Tidspunkt annonseres </a:t>
            </a:r>
            <a:r>
              <a:rPr lang="nb-NO" baseline="0" dirty="0" smtClean="0"/>
              <a:t>nærmere. </a:t>
            </a:r>
          </a:p>
          <a:p>
            <a:pPr marL="0" indent="0">
              <a:buFontTx/>
              <a:buNone/>
            </a:pPr>
            <a:endParaRPr lang="nb-NO" baseline="0" dirty="0" smtClean="0"/>
          </a:p>
          <a:p>
            <a:pPr marL="0" indent="0">
              <a:buFontTx/>
              <a:buNone/>
            </a:pPr>
            <a:r>
              <a:rPr lang="nb-NO" baseline="0" dirty="0" smtClean="0"/>
              <a:t>En tredje mulighet: be om hjelp fra oss til å finne fram</a:t>
            </a:r>
            <a:endParaRPr lang="nb-NO" dirty="0"/>
          </a:p>
        </p:txBody>
      </p:sp>
      <p:sp>
        <p:nvSpPr>
          <p:cNvPr id="4" name="Plassholder for lysbildenummer 3"/>
          <p:cNvSpPr>
            <a:spLocks noGrp="1"/>
          </p:cNvSpPr>
          <p:nvPr>
            <p:ph type="sldNum" sz="quarter" idx="10"/>
          </p:nvPr>
        </p:nvSpPr>
        <p:spPr/>
        <p:txBody>
          <a:bodyPr/>
          <a:lstStyle/>
          <a:p>
            <a:fld id="{7DA70C78-173F-D64A-A73A-E7995BB9F680}" type="slidenum">
              <a:rPr lang="nb-NO" smtClean="0"/>
              <a:pPr/>
              <a:t>8</a:t>
            </a:fld>
            <a:endParaRPr lang="nb-NO" dirty="0"/>
          </a:p>
        </p:txBody>
      </p:sp>
    </p:spTree>
    <p:extLst>
      <p:ext uri="{BB962C8B-B14F-4D97-AF65-F5344CB8AC3E}">
        <p14:creationId xmlns:p14="http://schemas.microsoft.com/office/powerpoint/2010/main" val="34638540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Tx/>
              <a:buChar char="-"/>
            </a:pPr>
            <a:r>
              <a:rPr lang="nb-NO" dirty="0" smtClean="0"/>
              <a:t>Eller sjekk selv, i Tjenesteinfo,</a:t>
            </a:r>
            <a:r>
              <a:rPr lang="nb-NO" baseline="0" dirty="0" smtClean="0"/>
              <a:t> og ta direkte kontakt med dem du har behov for . Vi hjelper deg gjerne!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nb-NO" baseline="0" dirty="0" smtClean="0"/>
              <a:t>Finnes på oslo kommunes nettsider </a:t>
            </a:r>
            <a:r>
              <a:rPr lang="nb-NO" baseline="0" dirty="0" err="1" smtClean="0"/>
              <a:t>bti</a:t>
            </a:r>
            <a:r>
              <a:rPr lang="nb-NO" baseline="0" dirty="0" smtClean="0"/>
              <a:t> bydel nordre aker</a:t>
            </a:r>
          </a:p>
          <a:p>
            <a:pPr marL="171450" indent="-171450">
              <a:buFontTx/>
              <a:buChar char="-"/>
            </a:pPr>
            <a:endParaRPr lang="nb-NO" dirty="0"/>
          </a:p>
        </p:txBody>
      </p:sp>
      <p:sp>
        <p:nvSpPr>
          <p:cNvPr id="4" name="Plassholder for lysbildenummer 3"/>
          <p:cNvSpPr>
            <a:spLocks noGrp="1"/>
          </p:cNvSpPr>
          <p:nvPr>
            <p:ph type="sldNum" sz="quarter" idx="10"/>
          </p:nvPr>
        </p:nvSpPr>
        <p:spPr/>
        <p:txBody>
          <a:bodyPr/>
          <a:lstStyle/>
          <a:p>
            <a:fld id="{7DA70C78-173F-D64A-A73A-E7995BB9F680}" type="slidenum">
              <a:rPr lang="nb-NO" smtClean="0"/>
              <a:pPr/>
              <a:t>9</a:t>
            </a:fld>
            <a:endParaRPr lang="nb-NO" dirty="0"/>
          </a:p>
        </p:txBody>
      </p:sp>
    </p:spTree>
    <p:extLst>
      <p:ext uri="{BB962C8B-B14F-4D97-AF65-F5344CB8AC3E}">
        <p14:creationId xmlns:p14="http://schemas.microsoft.com/office/powerpoint/2010/main" val="10914483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Sammen om barna!</a:t>
            </a:r>
            <a:endParaRPr lang="nb-NO" dirty="0"/>
          </a:p>
        </p:txBody>
      </p:sp>
      <p:sp>
        <p:nvSpPr>
          <p:cNvPr id="4" name="Plassholder for lysbildenummer 3"/>
          <p:cNvSpPr>
            <a:spLocks noGrp="1"/>
          </p:cNvSpPr>
          <p:nvPr>
            <p:ph type="sldNum" sz="quarter" idx="10"/>
          </p:nvPr>
        </p:nvSpPr>
        <p:spPr/>
        <p:txBody>
          <a:bodyPr/>
          <a:lstStyle/>
          <a:p>
            <a:fld id="{7DA70C78-173F-D64A-A73A-E7995BB9F680}" type="slidenum">
              <a:rPr lang="nb-NO" smtClean="0"/>
              <a:pPr/>
              <a:t>10</a:t>
            </a:fld>
            <a:endParaRPr lang="nb-NO" dirty="0"/>
          </a:p>
        </p:txBody>
      </p:sp>
    </p:spTree>
    <p:extLst>
      <p:ext uri="{BB962C8B-B14F-4D97-AF65-F5344CB8AC3E}">
        <p14:creationId xmlns:p14="http://schemas.microsoft.com/office/powerpoint/2010/main" val="3837959265"/>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tellysbilde bilde positiv logo">
    <p:bg>
      <p:bgPr>
        <a:solidFill>
          <a:schemeClr val="accent6"/>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bg1"/>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lang="nb-NO" sz="1200" b="0" i="0" u="none" strike="noStrike" smtClean="0">
                <a:effectLst/>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dirty="0"/>
              <a:t>1. Dobbeltklikk på ikonet til venstre (midt på lysbildet)</a:t>
            </a:r>
            <a:br>
              <a:rPr lang="nb-NO" noProof="0" dirty="0"/>
            </a:br>
            <a:r>
              <a:rPr lang="nb-NO" noProof="0" dirty="0"/>
              <a:t>2. Velg bildet du ønsker å sette inn</a:t>
            </a:r>
            <a:br>
              <a:rPr lang="nb-NO" noProof="0" dirty="0"/>
            </a:br>
            <a:r>
              <a:rPr lang="nb-NO" noProof="0" dirty="0"/>
              <a:t>3. Bruk ‘bildeverktøy’ –&gt; ‘beskjær’ for å endre bildeutsnitt</a:t>
            </a:r>
            <a:br>
              <a:rPr lang="nb-NO" noProof="0" dirty="0"/>
            </a:br>
            <a:r>
              <a:rPr lang="nb-NO" noProof="0" dirty="0"/>
              <a:t>Her kan du velge utsnitt ved å dra i de hvite kulene i hjørnet. </a:t>
            </a:r>
            <a:br>
              <a:rPr lang="nb-NO" noProof="0" dirty="0"/>
            </a:br>
            <a:r>
              <a:rPr lang="nb-NO" noProof="0" dirty="0"/>
              <a:t>(Hold </a:t>
            </a:r>
            <a:r>
              <a:rPr lang="nb-NO" noProof="0" dirty="0" err="1"/>
              <a:t>Shift</a:t>
            </a:r>
            <a:r>
              <a:rPr lang="nb-NO" noProof="0" dirty="0"/>
              <a:t> inne for å bevare forholdet mellom sidene.)</a:t>
            </a:r>
          </a:p>
        </p:txBody>
      </p:sp>
      <p:sp>
        <p:nvSpPr>
          <p:cNvPr id="4" name="Date Placeholder 3">
            <a:extLst>
              <a:ext uri="{FF2B5EF4-FFF2-40B4-BE49-F238E27FC236}">
                <a16:creationId xmlns=""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19.08.2019</a:t>
            </a:fld>
            <a:endParaRPr lang="nb-NO"/>
          </a:p>
        </p:txBody>
      </p:sp>
      <p:sp>
        <p:nvSpPr>
          <p:cNvPr id="5" name="Footer Placeholder 4">
            <a:extLst>
              <a:ext uri="{FF2B5EF4-FFF2-40B4-BE49-F238E27FC236}">
                <a16:creationId xmlns=""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 xmlns:a16="http://schemas.microsoft.com/office/drawing/2014/main" id="{221876AE-925E-B54B-8332-CF69E613AE64}"/>
              </a:ext>
            </a:extLst>
          </p:cNvPr>
          <p:cNvSpPr>
            <a:spLocks noGrp="1"/>
          </p:cNvSpPr>
          <p:nvPr>
            <p:ph type="ctrTitle" hasCustomPrompt="1"/>
          </p:nvPr>
        </p:nvSpPr>
        <p:spPr>
          <a:xfrm>
            <a:off x="101917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dirty="0"/>
              <a:t>Click to edit Master title style</a:t>
            </a:r>
            <a:endParaRPr dirty="0"/>
          </a:p>
        </p:txBody>
      </p:sp>
      <p:sp>
        <p:nvSpPr>
          <p:cNvPr id="3" name="Subtitle 2">
            <a:extLst>
              <a:ext uri="{FF2B5EF4-FFF2-40B4-BE49-F238E27FC236}">
                <a16:creationId xmlns=""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sp>
        <p:nvSpPr>
          <p:cNvPr id="10" name="TekstSylinder 9">
            <a:extLst>
              <a:ext uri="{FF2B5EF4-FFF2-40B4-BE49-F238E27FC236}">
                <a16:creationId xmlns="" xmlns:a16="http://schemas.microsoft.com/office/drawing/2014/main" id="{0DC99E27-7C6D-AE4A-B279-77DB37BAD32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bilde positiv logo og bilde</a:t>
            </a:r>
          </a:p>
        </p:txBody>
      </p:sp>
      <p:pic>
        <p:nvPicPr>
          <p:cNvPr id="11" name="Bilde 10">
            <a:extLst>
              <a:ext uri="{FF2B5EF4-FFF2-40B4-BE49-F238E27FC236}">
                <a16:creationId xmlns="" xmlns:a16="http://schemas.microsoft.com/office/drawing/2014/main" id="{519149A9-FDA1-A64B-97A5-C26D29293186}"/>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Tree>
    <p:extLst>
      <p:ext uri="{BB962C8B-B14F-4D97-AF65-F5344CB8AC3E}">
        <p14:creationId xmlns:p14="http://schemas.microsoft.com/office/powerpoint/2010/main" val="1614963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itat positiv">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dirty="0"/>
          </a:p>
        </p:txBody>
      </p:sp>
      <p:sp>
        <p:nvSpPr>
          <p:cNvPr id="3" name="Content Placeholder 2">
            <a:extLst>
              <a:ext uri="{FF2B5EF4-FFF2-40B4-BE49-F238E27FC236}">
                <a16:creationId xmlns=""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lvl1pPr>
          </a:lstStyle>
          <a:p>
            <a:pPr lvl="0"/>
            <a:r>
              <a:rPr lang="nb-NO"/>
              <a:t>Klikk for å redigere tekststiler i malen</a:t>
            </a:r>
          </a:p>
        </p:txBody>
      </p:sp>
      <p:sp>
        <p:nvSpPr>
          <p:cNvPr id="8" name="Plassholder for dato 7">
            <a:extLst>
              <a:ext uri="{FF2B5EF4-FFF2-40B4-BE49-F238E27FC236}">
                <a16:creationId xmlns=""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19.08.2019</a:t>
            </a:fld>
            <a:endParaRPr lang="nb-NO"/>
          </a:p>
        </p:txBody>
      </p:sp>
      <p:sp>
        <p:nvSpPr>
          <p:cNvPr id="9" name="Plassholder for bunntekst 8">
            <a:extLst>
              <a:ext uri="{FF2B5EF4-FFF2-40B4-BE49-F238E27FC236}">
                <a16:creationId xmlns=""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545985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dirty="0"/>
          </a:p>
        </p:txBody>
      </p:sp>
      <p:sp>
        <p:nvSpPr>
          <p:cNvPr id="3" name="Date Placeholder 2">
            <a:extLst>
              <a:ext uri="{FF2B5EF4-FFF2-40B4-BE49-F238E27FC236}">
                <a16:creationId xmlns="" xmlns:a16="http://schemas.microsoft.com/office/drawing/2014/main" id="{3222B89C-4220-264D-929E-E11D89C32280}"/>
              </a:ext>
            </a:extLst>
          </p:cNvPr>
          <p:cNvSpPr>
            <a:spLocks noGrp="1"/>
          </p:cNvSpPr>
          <p:nvPr>
            <p:ph type="dt" sz="half" idx="10"/>
          </p:nvPr>
        </p:nvSpPr>
        <p:spPr/>
        <p:txBody>
          <a:bodyPr/>
          <a:lstStyle/>
          <a:p>
            <a:fld id="{1DACB5AB-EE98-7240-B90A-DDEECBA67681}" type="datetime1">
              <a:rPr lang="nb-NO" smtClean="0"/>
              <a:t>19.08.2019</a:t>
            </a:fld>
            <a:endParaRPr lang="nb-NO"/>
          </a:p>
        </p:txBody>
      </p:sp>
      <p:sp>
        <p:nvSpPr>
          <p:cNvPr id="4" name="Footer Placeholder 3">
            <a:extLst>
              <a:ext uri="{FF2B5EF4-FFF2-40B4-BE49-F238E27FC236}">
                <a16:creationId xmlns=""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4816259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833855AB-DD85-A042-816A-FE4B586EB8E5}"/>
              </a:ext>
            </a:extLst>
          </p:cNvPr>
          <p:cNvSpPr>
            <a:spLocks noGrp="1"/>
          </p:cNvSpPr>
          <p:nvPr>
            <p:ph type="dt" sz="half" idx="10"/>
          </p:nvPr>
        </p:nvSpPr>
        <p:spPr/>
        <p:txBody>
          <a:bodyPr/>
          <a:lstStyle/>
          <a:p>
            <a:fld id="{4CD1A60D-DB44-0749-AE29-4712892B2B84}" type="datetime1">
              <a:rPr lang="nb-NO" smtClean="0"/>
              <a:t>19.08.2019</a:t>
            </a:fld>
            <a:endParaRPr lang="nb-NO"/>
          </a:p>
        </p:txBody>
      </p:sp>
      <p:sp>
        <p:nvSpPr>
          <p:cNvPr id="3" name="Footer Placeholder 2">
            <a:extLst>
              <a:ext uri="{FF2B5EF4-FFF2-40B4-BE49-F238E27FC236}">
                <a16:creationId xmlns=""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19673818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tel og bilde">
    <p:spTree>
      <p:nvGrpSpPr>
        <p:cNvPr id="1" name=""/>
        <p:cNvGrpSpPr/>
        <p:nvPr/>
      </p:nvGrpSpPr>
      <p:grpSpPr>
        <a:xfrm>
          <a:off x="0" y="0"/>
          <a:ext cx="0" cy="0"/>
          <a:chOff x="0" y="0"/>
          <a:chExt cx="0" cy="0"/>
        </a:xfrm>
      </p:grpSpPr>
      <p:sp>
        <p:nvSpPr>
          <p:cNvPr id="6" name="Plassholder for bilde 8">
            <a:extLst>
              <a:ext uri="{FF2B5EF4-FFF2-40B4-BE49-F238E27FC236}">
                <a16:creationId xmlns=""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2"/>
                </a:solidFill>
              </a:defRPr>
            </a:lvl1pPr>
          </a:lstStyle>
          <a:p>
            <a:r>
              <a:rPr lang="nb-NO" noProof="0" dirty="0"/>
              <a:t>1. plasser et bilde i rammen</a:t>
            </a:r>
            <a:br>
              <a:rPr lang="nb-NO" noProof="0" dirty="0"/>
            </a:br>
            <a:r>
              <a:rPr lang="nb-NO" noProof="0" dirty="0"/>
              <a:t>2. plasser lengst bak</a:t>
            </a:r>
          </a:p>
        </p:txBody>
      </p:sp>
      <p:sp>
        <p:nvSpPr>
          <p:cNvPr id="2" name="Title 1">
            <a:extLst>
              <a:ext uri="{FF2B5EF4-FFF2-40B4-BE49-F238E27FC236}">
                <a16:creationId xmlns=""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 xmlns:a16="http://schemas.microsoft.com/office/drawing/2014/main" id="{3222B89C-4220-264D-929E-E11D89C32280}"/>
              </a:ext>
            </a:extLst>
          </p:cNvPr>
          <p:cNvSpPr>
            <a:spLocks noGrp="1"/>
          </p:cNvSpPr>
          <p:nvPr>
            <p:ph type="dt" sz="half" idx="10"/>
          </p:nvPr>
        </p:nvSpPr>
        <p:spPr/>
        <p:txBody>
          <a:bodyPr/>
          <a:lstStyle/>
          <a:p>
            <a:fld id="{7EC2E4C6-95B5-1E49-A58A-4D191733A124}" type="datetime1">
              <a:rPr lang="nb-NO" smtClean="0"/>
              <a:t>19.08.2019</a:t>
            </a:fld>
            <a:endParaRPr lang="nb-NO"/>
          </a:p>
        </p:txBody>
      </p:sp>
      <p:sp>
        <p:nvSpPr>
          <p:cNvPr id="4" name="Footer Placeholder 3">
            <a:extLst>
              <a:ext uri="{FF2B5EF4-FFF2-40B4-BE49-F238E27FC236}">
                <a16:creationId xmlns=""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7" name="Plassholder for tekst 7">
            <a:extLst>
              <a:ext uri="{FF2B5EF4-FFF2-40B4-BE49-F238E27FC236}">
                <a16:creationId xmlns="" xmlns:a16="http://schemas.microsoft.com/office/drawing/2014/main" id="{F94000EC-D1D9-C246-8D8C-51A9EE300A42}"/>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4" name="Gruppe 23">
            <a:extLst>
              <a:ext uri="{FF2B5EF4-FFF2-40B4-BE49-F238E27FC236}">
                <a16:creationId xmlns="" xmlns:a16="http://schemas.microsoft.com/office/drawing/2014/main" id="{50B5CF7D-EF4B-BC4B-897D-478A1C752E68}"/>
              </a:ext>
            </a:extLst>
          </p:cNvPr>
          <p:cNvGrpSpPr/>
          <p:nvPr userDrawn="1"/>
        </p:nvGrpSpPr>
        <p:grpSpPr>
          <a:xfrm>
            <a:off x="0" y="-1306644"/>
            <a:ext cx="12194000" cy="1075340"/>
            <a:chOff x="-800" y="-1229864"/>
            <a:chExt cx="12194000" cy="1075340"/>
          </a:xfrm>
        </p:grpSpPr>
        <p:grpSp>
          <p:nvGrpSpPr>
            <p:cNvPr id="25" name="Gruppe 24">
              <a:extLst>
                <a:ext uri="{FF2B5EF4-FFF2-40B4-BE49-F238E27FC236}">
                  <a16:creationId xmlns=""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4" name="Rektangel 53">
                <a:extLst>
                  <a:ext uri="{FF2B5EF4-FFF2-40B4-BE49-F238E27FC236}">
                    <a16:creationId xmlns=""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5" name="Rektangel 54">
                <a:extLst>
                  <a:ext uri="{FF2B5EF4-FFF2-40B4-BE49-F238E27FC236}">
                    <a16:creationId xmlns=""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56" name="Rektangel 55">
                <a:extLst>
                  <a:ext uri="{FF2B5EF4-FFF2-40B4-BE49-F238E27FC236}">
                    <a16:creationId xmlns=""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57" name="Rektangel 56">
                <a:extLst>
                  <a:ext uri="{FF2B5EF4-FFF2-40B4-BE49-F238E27FC236}">
                    <a16:creationId xmlns=""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26" name="Rett linje 25">
              <a:extLst>
                <a:ext uri="{FF2B5EF4-FFF2-40B4-BE49-F238E27FC236}">
                  <a16:creationId xmlns="" xmlns:a16="http://schemas.microsoft.com/office/drawing/2014/main" id="{926AF779-45AE-834D-8B9B-E147A75152FC}"/>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 xmlns:a16="http://schemas.microsoft.com/office/drawing/2014/main" id="{3B05EBB5-D0E3-414A-B5E2-20D2F397129F}"/>
                </a:ext>
              </a:extLst>
            </p:cNvPr>
            <p:cNvCxnSpPr>
              <a:cxnSpLocks/>
              <a:stCxn id="42"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 xmlns:a16="http://schemas.microsoft.com/office/drawing/2014/main" id="{B9C1812D-C535-E441-BF60-5844644FDCCB}"/>
                </a:ext>
              </a:extLst>
            </p:cNvPr>
            <p:cNvCxnSpPr>
              <a:cxnSpLocks/>
              <a:stCxn id="44"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 xmlns:a16="http://schemas.microsoft.com/office/drawing/2014/main" id="{995F10A6-7E9E-7F46-835A-F8FA28E0C722}"/>
                </a:ext>
              </a:extLst>
            </p:cNvPr>
            <p:cNvCxnSpPr>
              <a:cxnSpLocks/>
              <a:stCxn id="40"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 xmlns:a16="http://schemas.microsoft.com/office/drawing/2014/main" id="{DD497730-72C8-E54C-BE41-9CC89C106204}"/>
                </a:ext>
              </a:extLst>
            </p:cNvPr>
            <p:cNvCxnSpPr>
              <a:cxnSpLocks/>
              <a:stCxn id="46"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 xmlns:a16="http://schemas.microsoft.com/office/drawing/2014/main" id="{7E6FCC74-278D-8F4C-9A19-B97229327336}"/>
                </a:ext>
              </a:extLst>
            </p:cNvPr>
            <p:cNvCxnSpPr>
              <a:cxnSpLocks/>
              <a:stCxn id="50"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 xmlns:a16="http://schemas.microsoft.com/office/drawing/2014/main" id="{27C3F56A-19C1-8C43-BA7C-EC72D93ABACA}"/>
                </a:ext>
              </a:extLst>
            </p:cNvPr>
            <p:cNvCxnSpPr>
              <a:cxnSpLocks/>
              <a:stCxn id="48"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 xmlns:a16="http://schemas.microsoft.com/office/drawing/2014/main" id="{0378D194-73C0-274E-8A33-2880856DCF97}"/>
                </a:ext>
              </a:extLst>
            </p:cNvPr>
            <p:cNvGrpSpPr/>
            <p:nvPr userDrawn="1"/>
          </p:nvGrpSpPr>
          <p:grpSpPr>
            <a:xfrm>
              <a:off x="0" y="-621464"/>
              <a:ext cx="12192000" cy="206078"/>
              <a:chOff x="0" y="-674874"/>
              <a:chExt cx="12192000" cy="206078"/>
            </a:xfrm>
          </p:grpSpPr>
          <p:sp>
            <p:nvSpPr>
              <p:cNvPr id="50" name="Rektangel 49">
                <a:extLst>
                  <a:ext uri="{FF2B5EF4-FFF2-40B4-BE49-F238E27FC236}">
                    <a16:creationId xmlns=""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51" name="Rett linje 50">
                <a:extLst>
                  <a:ext uri="{FF2B5EF4-FFF2-40B4-BE49-F238E27FC236}">
                    <a16:creationId xmlns="" xmlns:a16="http://schemas.microsoft.com/office/drawing/2014/main" id="{84C00645-5B5B-6041-95E3-1F2F2F357F9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 xmlns:a16="http://schemas.microsoft.com/office/drawing/2014/main" id="{EE014F1F-1199-CF47-B4A6-3350B4501C57}"/>
                </a:ext>
              </a:extLst>
            </p:cNvPr>
            <p:cNvGrpSpPr/>
            <p:nvPr userDrawn="1"/>
          </p:nvGrpSpPr>
          <p:grpSpPr>
            <a:xfrm>
              <a:off x="0" y="-744566"/>
              <a:ext cx="10156824" cy="206078"/>
              <a:chOff x="0" y="-930144"/>
              <a:chExt cx="10156824" cy="206078"/>
            </a:xfrm>
          </p:grpSpPr>
          <p:sp>
            <p:nvSpPr>
              <p:cNvPr id="48" name="Rektangel 47">
                <a:extLst>
                  <a:ext uri="{FF2B5EF4-FFF2-40B4-BE49-F238E27FC236}">
                    <a16:creationId xmlns=""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49" name="Rett linje 48">
                <a:extLst>
                  <a:ext uri="{FF2B5EF4-FFF2-40B4-BE49-F238E27FC236}">
                    <a16:creationId xmlns="" xmlns:a16="http://schemas.microsoft.com/office/drawing/2014/main" id="{8F8C0134-63C2-2440-88C7-3E0DBD5FC22B}"/>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 xmlns:a16="http://schemas.microsoft.com/office/drawing/2014/main" id="{D5A244B5-D5A7-9C46-837E-885BA4C5BFC8}"/>
                </a:ext>
              </a:extLst>
            </p:cNvPr>
            <p:cNvGrpSpPr/>
            <p:nvPr userDrawn="1"/>
          </p:nvGrpSpPr>
          <p:grpSpPr>
            <a:xfrm>
              <a:off x="0" y="-867666"/>
              <a:ext cx="8128000" cy="206078"/>
              <a:chOff x="0" y="-1191934"/>
              <a:chExt cx="8128000" cy="206078"/>
            </a:xfrm>
          </p:grpSpPr>
          <p:sp>
            <p:nvSpPr>
              <p:cNvPr id="46" name="Rektangel 45">
                <a:extLst>
                  <a:ext uri="{FF2B5EF4-FFF2-40B4-BE49-F238E27FC236}">
                    <a16:creationId xmlns=""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47" name="Rett linje 46">
                <a:extLst>
                  <a:ext uri="{FF2B5EF4-FFF2-40B4-BE49-F238E27FC236}">
                    <a16:creationId xmlns="" xmlns:a16="http://schemas.microsoft.com/office/drawing/2014/main" id="{0E34DD54-E0FE-B84A-A7D4-D399F888B6C1}"/>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 xmlns:a16="http://schemas.microsoft.com/office/drawing/2014/main" id="{2B146932-A847-ED41-ABD8-DF09B93EA9F3}"/>
                </a:ext>
              </a:extLst>
            </p:cNvPr>
            <p:cNvGrpSpPr/>
            <p:nvPr userDrawn="1"/>
          </p:nvGrpSpPr>
          <p:grpSpPr>
            <a:xfrm>
              <a:off x="-800" y="-990766"/>
              <a:ext cx="6091200" cy="206078"/>
              <a:chOff x="0" y="-1453724"/>
              <a:chExt cx="6091200" cy="206078"/>
            </a:xfrm>
          </p:grpSpPr>
          <p:sp>
            <p:nvSpPr>
              <p:cNvPr id="44" name="Rektangel 43">
                <a:extLst>
                  <a:ext uri="{FF2B5EF4-FFF2-40B4-BE49-F238E27FC236}">
                    <a16:creationId xmlns=""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45" name="Rett linje 44">
                <a:extLst>
                  <a:ext uri="{FF2B5EF4-FFF2-40B4-BE49-F238E27FC236}">
                    <a16:creationId xmlns="" xmlns:a16="http://schemas.microsoft.com/office/drawing/2014/main" id="{326A2BAE-5E17-B149-B1A2-FE9E4BD29FA7}"/>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 xmlns:a16="http://schemas.microsoft.com/office/drawing/2014/main" id="{039AAC92-98CC-BF45-904E-888C16C074F0}"/>
                </a:ext>
              </a:extLst>
            </p:cNvPr>
            <p:cNvGrpSpPr/>
            <p:nvPr userDrawn="1"/>
          </p:nvGrpSpPr>
          <p:grpSpPr>
            <a:xfrm>
              <a:off x="0" y="-1113866"/>
              <a:ext cx="4060800" cy="206078"/>
              <a:chOff x="0" y="-1715514"/>
              <a:chExt cx="4060800" cy="206078"/>
            </a:xfrm>
          </p:grpSpPr>
          <p:sp>
            <p:nvSpPr>
              <p:cNvPr id="42" name="Rektangel 41">
                <a:extLst>
                  <a:ext uri="{FF2B5EF4-FFF2-40B4-BE49-F238E27FC236}">
                    <a16:creationId xmlns=""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43" name="Rett linje 42">
                <a:extLst>
                  <a:ext uri="{FF2B5EF4-FFF2-40B4-BE49-F238E27FC236}">
                    <a16:creationId xmlns="" xmlns:a16="http://schemas.microsoft.com/office/drawing/2014/main" id="{FDA84C34-DD90-134D-ACDE-64A450224F5D}"/>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 xmlns:a16="http://schemas.microsoft.com/office/drawing/2014/main" id="{A5007D20-96F1-2A41-A992-CD980E87AFC9}"/>
                </a:ext>
              </a:extLst>
            </p:cNvPr>
            <p:cNvGrpSpPr/>
            <p:nvPr userDrawn="1"/>
          </p:nvGrpSpPr>
          <p:grpSpPr>
            <a:xfrm>
              <a:off x="0" y="-1229864"/>
              <a:ext cx="1015200" cy="206078"/>
              <a:chOff x="0" y="-1959289"/>
              <a:chExt cx="1015200" cy="206078"/>
            </a:xfrm>
          </p:grpSpPr>
          <p:sp>
            <p:nvSpPr>
              <p:cNvPr id="40" name="Rektangel 39">
                <a:extLst>
                  <a:ext uri="{FF2B5EF4-FFF2-40B4-BE49-F238E27FC236}">
                    <a16:creationId xmlns=""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41" name="Rett linje 40">
                <a:extLst>
                  <a:ext uri="{FF2B5EF4-FFF2-40B4-BE49-F238E27FC236}">
                    <a16:creationId xmlns="" xmlns:a16="http://schemas.microsoft.com/office/drawing/2014/main" id="{F186D4B2-7812-1F46-A998-E3F036BC2076}"/>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 xmlns:a16="http://schemas.microsoft.com/office/drawing/2014/main" id="{980F4E2E-5EA4-474F-9E31-835A8E98077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 xmlns:a16="http://schemas.microsoft.com/office/drawing/2014/main" id="{AB51FACC-7DAC-294D-9ECF-B98A28144016}"/>
              </a:ext>
            </a:extLst>
          </p:cNvPr>
          <p:cNvGrpSpPr/>
          <p:nvPr userDrawn="1"/>
        </p:nvGrpSpPr>
        <p:grpSpPr>
          <a:xfrm>
            <a:off x="-715163" y="-4004"/>
            <a:ext cx="590564" cy="6862004"/>
            <a:chOff x="-715963" y="-4004"/>
            <a:chExt cx="590564" cy="6862004"/>
          </a:xfrm>
        </p:grpSpPr>
        <p:sp>
          <p:nvSpPr>
            <p:cNvPr id="59" name="Rektangel 58">
              <a:extLst>
                <a:ext uri="{FF2B5EF4-FFF2-40B4-BE49-F238E27FC236}">
                  <a16:creationId xmlns=""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60" name="Rektangel 59">
              <a:extLst>
                <a:ext uri="{FF2B5EF4-FFF2-40B4-BE49-F238E27FC236}">
                  <a16:creationId xmlns="" xmlns:a16="http://schemas.microsoft.com/office/drawing/2014/main" id="{95253A5A-AE98-4B43-ACFC-C33A917B0FC3}"/>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 xmlns:a16="http://schemas.microsoft.com/office/drawing/2014/main" id="{B7E6E43F-D083-404B-88E6-8181D6A1EDCF}"/>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62" name="Rektangel 61">
              <a:extLst>
                <a:ext uri="{FF2B5EF4-FFF2-40B4-BE49-F238E27FC236}">
                  <a16:creationId xmlns="" xmlns:a16="http://schemas.microsoft.com/office/drawing/2014/main" id="{B3DA4965-4EDC-0D43-B4C1-940E1BA36158}"/>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63" name="Rett linje 62">
              <a:extLst>
                <a:ext uri="{FF2B5EF4-FFF2-40B4-BE49-F238E27FC236}">
                  <a16:creationId xmlns="" xmlns:a16="http://schemas.microsoft.com/office/drawing/2014/main" id="{511B640F-A541-1746-929D-B55DB0015605}"/>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 xmlns:a16="http://schemas.microsoft.com/office/drawing/2014/main" id="{A3E73136-E410-5B4D-BC89-A1F88EC0428C}"/>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 xmlns:a16="http://schemas.microsoft.com/office/drawing/2014/main" id="{55489C14-C32A-2246-BE81-0A7E94FE637E}"/>
                </a:ext>
              </a:extLst>
            </p:cNvPr>
            <p:cNvCxnSpPr>
              <a:cxnSpLocks/>
              <a:stCxn id="67"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 xmlns:a16="http://schemas.microsoft.com/office/drawing/2014/main" id="{5CCE2020-A9E9-4E47-8A75-E0C90C42ECBB}"/>
                </a:ext>
              </a:extLst>
            </p:cNvPr>
            <p:cNvCxnSpPr>
              <a:cxnSpLocks/>
              <a:stCxn id="67"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 xmlns:a16="http://schemas.microsoft.com/office/drawing/2014/main" id="{21952FCC-D220-E74A-B32C-62AF01DD2A11}"/>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68" name="Rett linje 67">
              <a:extLst>
                <a:ext uri="{FF2B5EF4-FFF2-40B4-BE49-F238E27FC236}">
                  <a16:creationId xmlns="" xmlns:a16="http://schemas.microsoft.com/office/drawing/2014/main" id="{00806AAE-07AB-D440-904D-3846C9D74C0B}"/>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 xmlns:a16="http://schemas.microsoft.com/office/drawing/2014/main" id="{56699FF4-FEB1-CA4E-B432-16BBEC84D1C4}"/>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70" name="Rett linje 69">
              <a:extLst>
                <a:ext uri="{FF2B5EF4-FFF2-40B4-BE49-F238E27FC236}">
                  <a16:creationId xmlns="" xmlns:a16="http://schemas.microsoft.com/office/drawing/2014/main" id="{AFA083EC-FDFD-9E4F-B595-6A6EC5B7FA75}"/>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 xmlns:a16="http://schemas.microsoft.com/office/drawing/2014/main" id="{E8926D28-35CE-DB4E-BF56-664AF3695321}"/>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 xmlns:a16="http://schemas.microsoft.com/office/drawing/2014/main" id="{2E5810D3-57AB-6043-ACA4-6C358279D50D}"/>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1" name="TekstSylinder 90">
            <a:extLst>
              <a:ext uri="{FF2B5EF4-FFF2-40B4-BE49-F238E27FC236}">
                <a16:creationId xmlns="" xmlns:a16="http://schemas.microsoft.com/office/drawing/2014/main" id="{579C4266-3D6E-7E4E-B7F9-0C8B755D7C96}"/>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dirty="0">
                <a:solidFill>
                  <a:schemeClr val="tx1"/>
                </a:solidFill>
              </a:rPr>
              <a:t>Oslo 2018 / Innholdssider / positiv</a:t>
            </a:r>
          </a:p>
        </p:txBody>
      </p:sp>
    </p:spTree>
    <p:extLst>
      <p:ext uri="{BB962C8B-B14F-4D97-AF65-F5344CB8AC3E}">
        <p14:creationId xmlns:p14="http://schemas.microsoft.com/office/powerpoint/2010/main" val="24318627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ilde">
    <p:spTree>
      <p:nvGrpSpPr>
        <p:cNvPr id="1" name=""/>
        <p:cNvGrpSpPr/>
        <p:nvPr/>
      </p:nvGrpSpPr>
      <p:grpSpPr>
        <a:xfrm>
          <a:off x="0" y="0"/>
          <a:ext cx="0" cy="0"/>
          <a:chOff x="0" y="0"/>
          <a:chExt cx="0" cy="0"/>
        </a:xfrm>
      </p:grpSpPr>
      <p:sp>
        <p:nvSpPr>
          <p:cNvPr id="5" name="Plassholder for bilde 8">
            <a:extLst>
              <a:ext uri="{FF2B5EF4-FFF2-40B4-BE49-F238E27FC236}">
                <a16:creationId xmlns=""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1"/>
                </a:solidFill>
              </a:defRPr>
            </a:lvl1pPr>
          </a:lstStyle>
          <a:p>
            <a:r>
              <a:rPr lang="nb-NO" noProof="0" dirty="0"/>
              <a:t>1. plasser et bilde i rammen</a:t>
            </a:r>
            <a:br>
              <a:rPr lang="nb-NO" noProof="0" dirty="0"/>
            </a:br>
            <a:r>
              <a:rPr lang="nb-NO" noProof="0" dirty="0"/>
              <a:t>2. plasser lengst bak</a:t>
            </a:r>
          </a:p>
        </p:txBody>
      </p:sp>
      <p:sp>
        <p:nvSpPr>
          <p:cNvPr id="2" name="Date Placeholder 1">
            <a:extLst>
              <a:ext uri="{FF2B5EF4-FFF2-40B4-BE49-F238E27FC236}">
                <a16:creationId xmlns="" xmlns:a16="http://schemas.microsoft.com/office/drawing/2014/main" id="{833855AB-DD85-A042-816A-FE4B586EB8E5}"/>
              </a:ext>
            </a:extLst>
          </p:cNvPr>
          <p:cNvSpPr>
            <a:spLocks noGrp="1"/>
          </p:cNvSpPr>
          <p:nvPr>
            <p:ph type="dt" sz="half" idx="10"/>
          </p:nvPr>
        </p:nvSpPr>
        <p:spPr/>
        <p:txBody>
          <a:bodyPr/>
          <a:lstStyle/>
          <a:p>
            <a:fld id="{10D617A1-83E2-5344-8976-17361E42FD8B}" type="datetime1">
              <a:rPr lang="nb-NO" smtClean="0"/>
              <a:t>19.08.2019</a:t>
            </a:fld>
            <a:endParaRPr lang="nb-NO"/>
          </a:p>
        </p:txBody>
      </p:sp>
      <p:sp>
        <p:nvSpPr>
          <p:cNvPr id="3" name="Footer Placeholder 2">
            <a:extLst>
              <a:ext uri="{FF2B5EF4-FFF2-40B4-BE49-F238E27FC236}">
                <a16:creationId xmlns=""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6" name="Plassholder for tekst 7">
            <a:extLst>
              <a:ext uri="{FF2B5EF4-FFF2-40B4-BE49-F238E27FC236}">
                <a16:creationId xmlns="" xmlns:a16="http://schemas.microsoft.com/office/drawing/2014/main" id="{BB1A03DA-0C1D-E543-8AED-4F84F9939FD8}"/>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3" name="Gruppe 22">
            <a:extLst>
              <a:ext uri="{FF2B5EF4-FFF2-40B4-BE49-F238E27FC236}">
                <a16:creationId xmlns="" xmlns:a16="http://schemas.microsoft.com/office/drawing/2014/main" id="{E6B2F163-6ED3-2147-9D52-FE9CA569B810}"/>
              </a:ext>
            </a:extLst>
          </p:cNvPr>
          <p:cNvGrpSpPr/>
          <p:nvPr userDrawn="1"/>
        </p:nvGrpSpPr>
        <p:grpSpPr>
          <a:xfrm>
            <a:off x="-800" y="-1306644"/>
            <a:ext cx="12194000" cy="1075340"/>
            <a:chOff x="-800" y="-1229864"/>
            <a:chExt cx="12194000" cy="1075340"/>
          </a:xfrm>
        </p:grpSpPr>
        <p:grpSp>
          <p:nvGrpSpPr>
            <p:cNvPr id="24" name="Gruppe 23">
              <a:extLst>
                <a:ext uri="{FF2B5EF4-FFF2-40B4-BE49-F238E27FC236}">
                  <a16:creationId xmlns=""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3" name="Rektangel 52">
                <a:extLst>
                  <a:ext uri="{FF2B5EF4-FFF2-40B4-BE49-F238E27FC236}">
                    <a16:creationId xmlns=""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4" name="Rektangel 53">
                <a:extLst>
                  <a:ext uri="{FF2B5EF4-FFF2-40B4-BE49-F238E27FC236}">
                    <a16:creationId xmlns=""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55" name="Rektangel 54">
                <a:extLst>
                  <a:ext uri="{FF2B5EF4-FFF2-40B4-BE49-F238E27FC236}">
                    <a16:creationId xmlns=""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56" name="Rektangel 55">
                <a:extLst>
                  <a:ext uri="{FF2B5EF4-FFF2-40B4-BE49-F238E27FC236}">
                    <a16:creationId xmlns=""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25" name="Rett linje 24">
              <a:extLst>
                <a:ext uri="{FF2B5EF4-FFF2-40B4-BE49-F238E27FC236}">
                  <a16:creationId xmlns="" xmlns:a16="http://schemas.microsoft.com/office/drawing/2014/main" id="{BFB4B24A-00A6-A740-9B6F-090EA989E161}"/>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 xmlns:a16="http://schemas.microsoft.com/office/drawing/2014/main" id="{8ADB2E79-48A8-B942-ADEF-9DA957FAB045}"/>
                </a:ext>
              </a:extLst>
            </p:cNvPr>
            <p:cNvCxnSpPr>
              <a:cxnSpLocks/>
              <a:stCxn id="41"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 xmlns:a16="http://schemas.microsoft.com/office/drawing/2014/main" id="{FE3F964E-27AF-5147-9507-F07231AFAE03}"/>
                </a:ext>
              </a:extLst>
            </p:cNvPr>
            <p:cNvCxnSpPr>
              <a:cxnSpLocks/>
              <a:stCxn id="43"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 xmlns:a16="http://schemas.microsoft.com/office/drawing/2014/main" id="{5D0A5FDB-18A9-3D49-BB00-63F06337B29F}"/>
                </a:ext>
              </a:extLst>
            </p:cNvPr>
            <p:cNvCxnSpPr>
              <a:cxnSpLocks/>
              <a:stCxn id="39"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 xmlns:a16="http://schemas.microsoft.com/office/drawing/2014/main" id="{113B2CC6-F548-F845-9551-8EAC4BCD15F0}"/>
                </a:ext>
              </a:extLst>
            </p:cNvPr>
            <p:cNvCxnSpPr>
              <a:cxnSpLocks/>
              <a:stCxn id="45"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 xmlns:a16="http://schemas.microsoft.com/office/drawing/2014/main" id="{BF5236E1-9C62-EC46-A641-A5DE731E3063}"/>
                </a:ext>
              </a:extLst>
            </p:cNvPr>
            <p:cNvCxnSpPr>
              <a:cxnSpLocks/>
              <a:stCxn id="49"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 xmlns:a16="http://schemas.microsoft.com/office/drawing/2014/main" id="{160E83E6-97F0-8349-AE3E-0B28728EAB0A}"/>
                </a:ext>
              </a:extLst>
            </p:cNvPr>
            <p:cNvCxnSpPr>
              <a:cxnSpLocks/>
              <a:stCxn id="47"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 xmlns:a16="http://schemas.microsoft.com/office/drawing/2014/main" id="{3A24E8AA-6FA1-5B47-95C6-5F3EED5830AC}"/>
                </a:ext>
              </a:extLst>
            </p:cNvPr>
            <p:cNvGrpSpPr/>
            <p:nvPr userDrawn="1"/>
          </p:nvGrpSpPr>
          <p:grpSpPr>
            <a:xfrm>
              <a:off x="0" y="-621464"/>
              <a:ext cx="12192000" cy="206078"/>
              <a:chOff x="0" y="-674874"/>
              <a:chExt cx="12192000" cy="206078"/>
            </a:xfrm>
          </p:grpSpPr>
          <p:sp>
            <p:nvSpPr>
              <p:cNvPr id="49" name="Rektangel 48">
                <a:extLst>
                  <a:ext uri="{FF2B5EF4-FFF2-40B4-BE49-F238E27FC236}">
                    <a16:creationId xmlns=""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50" name="Rett linje 49">
                <a:extLst>
                  <a:ext uri="{FF2B5EF4-FFF2-40B4-BE49-F238E27FC236}">
                    <a16:creationId xmlns="" xmlns:a16="http://schemas.microsoft.com/office/drawing/2014/main" id="{06CE9363-6BA2-8B4C-BE8E-74BA405E042C}"/>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 xmlns:a16="http://schemas.microsoft.com/office/drawing/2014/main" id="{86B73520-89F8-9F47-A1D7-D228D01885AF}"/>
                </a:ext>
              </a:extLst>
            </p:cNvPr>
            <p:cNvGrpSpPr/>
            <p:nvPr userDrawn="1"/>
          </p:nvGrpSpPr>
          <p:grpSpPr>
            <a:xfrm>
              <a:off x="0" y="-744566"/>
              <a:ext cx="10156824" cy="206078"/>
              <a:chOff x="0" y="-930144"/>
              <a:chExt cx="10156824" cy="206078"/>
            </a:xfrm>
          </p:grpSpPr>
          <p:sp>
            <p:nvSpPr>
              <p:cNvPr id="47" name="Rektangel 46">
                <a:extLst>
                  <a:ext uri="{FF2B5EF4-FFF2-40B4-BE49-F238E27FC236}">
                    <a16:creationId xmlns=""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48" name="Rett linje 47">
                <a:extLst>
                  <a:ext uri="{FF2B5EF4-FFF2-40B4-BE49-F238E27FC236}">
                    <a16:creationId xmlns="" xmlns:a16="http://schemas.microsoft.com/office/drawing/2014/main" id="{145F084E-1053-0245-85FD-2118E9DF9AE9}"/>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 xmlns:a16="http://schemas.microsoft.com/office/drawing/2014/main" id="{D2003B3E-181B-8A4C-AE22-1F0D2605D09F}"/>
                </a:ext>
              </a:extLst>
            </p:cNvPr>
            <p:cNvGrpSpPr/>
            <p:nvPr userDrawn="1"/>
          </p:nvGrpSpPr>
          <p:grpSpPr>
            <a:xfrm>
              <a:off x="0" y="-867666"/>
              <a:ext cx="8128000" cy="206078"/>
              <a:chOff x="0" y="-1191934"/>
              <a:chExt cx="8128000" cy="206078"/>
            </a:xfrm>
          </p:grpSpPr>
          <p:sp>
            <p:nvSpPr>
              <p:cNvPr id="45" name="Rektangel 44">
                <a:extLst>
                  <a:ext uri="{FF2B5EF4-FFF2-40B4-BE49-F238E27FC236}">
                    <a16:creationId xmlns=""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46" name="Rett linje 45">
                <a:extLst>
                  <a:ext uri="{FF2B5EF4-FFF2-40B4-BE49-F238E27FC236}">
                    <a16:creationId xmlns="" xmlns:a16="http://schemas.microsoft.com/office/drawing/2014/main" id="{D6EA2D86-99A2-F14C-ADD4-53641A8A7F6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 xmlns:a16="http://schemas.microsoft.com/office/drawing/2014/main" id="{A83433ED-4FB5-2B4F-9191-C83A94955236}"/>
                </a:ext>
              </a:extLst>
            </p:cNvPr>
            <p:cNvGrpSpPr/>
            <p:nvPr userDrawn="1"/>
          </p:nvGrpSpPr>
          <p:grpSpPr>
            <a:xfrm>
              <a:off x="-800" y="-990766"/>
              <a:ext cx="6091200" cy="206078"/>
              <a:chOff x="0" y="-1453724"/>
              <a:chExt cx="6091200" cy="206078"/>
            </a:xfrm>
          </p:grpSpPr>
          <p:sp>
            <p:nvSpPr>
              <p:cNvPr id="43" name="Rektangel 42">
                <a:extLst>
                  <a:ext uri="{FF2B5EF4-FFF2-40B4-BE49-F238E27FC236}">
                    <a16:creationId xmlns=""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44" name="Rett linje 43">
                <a:extLst>
                  <a:ext uri="{FF2B5EF4-FFF2-40B4-BE49-F238E27FC236}">
                    <a16:creationId xmlns="" xmlns:a16="http://schemas.microsoft.com/office/drawing/2014/main" id="{F2B3A6CA-D596-AF46-A9EC-6AC4827C6275}"/>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 xmlns:a16="http://schemas.microsoft.com/office/drawing/2014/main" id="{FA7B6066-4DFD-E94C-94AB-69F5B53199FE}"/>
                </a:ext>
              </a:extLst>
            </p:cNvPr>
            <p:cNvGrpSpPr/>
            <p:nvPr userDrawn="1"/>
          </p:nvGrpSpPr>
          <p:grpSpPr>
            <a:xfrm>
              <a:off x="0" y="-1113866"/>
              <a:ext cx="4060800" cy="206078"/>
              <a:chOff x="0" y="-1715514"/>
              <a:chExt cx="4060800" cy="206078"/>
            </a:xfrm>
          </p:grpSpPr>
          <p:sp>
            <p:nvSpPr>
              <p:cNvPr id="41" name="Rektangel 40">
                <a:extLst>
                  <a:ext uri="{FF2B5EF4-FFF2-40B4-BE49-F238E27FC236}">
                    <a16:creationId xmlns=""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42" name="Rett linje 41">
                <a:extLst>
                  <a:ext uri="{FF2B5EF4-FFF2-40B4-BE49-F238E27FC236}">
                    <a16:creationId xmlns="" xmlns:a16="http://schemas.microsoft.com/office/drawing/2014/main" id="{B824AF56-ECEA-4043-9C18-8E90194DD88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 xmlns:a16="http://schemas.microsoft.com/office/drawing/2014/main" id="{F11CB56F-0A6B-4543-801E-C174C1568B52}"/>
                </a:ext>
              </a:extLst>
            </p:cNvPr>
            <p:cNvGrpSpPr/>
            <p:nvPr userDrawn="1"/>
          </p:nvGrpSpPr>
          <p:grpSpPr>
            <a:xfrm>
              <a:off x="0" y="-1229864"/>
              <a:ext cx="1015200" cy="206078"/>
              <a:chOff x="0" y="-1959289"/>
              <a:chExt cx="1015200" cy="206078"/>
            </a:xfrm>
          </p:grpSpPr>
          <p:sp>
            <p:nvSpPr>
              <p:cNvPr id="39" name="Rektangel 38">
                <a:extLst>
                  <a:ext uri="{FF2B5EF4-FFF2-40B4-BE49-F238E27FC236}">
                    <a16:creationId xmlns=""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40" name="Rett linje 39">
                <a:extLst>
                  <a:ext uri="{FF2B5EF4-FFF2-40B4-BE49-F238E27FC236}">
                    <a16:creationId xmlns="" xmlns:a16="http://schemas.microsoft.com/office/drawing/2014/main" id="{AAC9C1BD-3CA7-FC4B-8E3D-DE83E5B7C7D0}"/>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 xmlns:a16="http://schemas.microsoft.com/office/drawing/2014/main" id="{C7A51BD2-CD19-A647-9106-EE6264D8BE8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 xmlns:a16="http://schemas.microsoft.com/office/drawing/2014/main" id="{1255D6A5-7C18-3546-BA08-2FFEDAB34041}"/>
              </a:ext>
            </a:extLst>
          </p:cNvPr>
          <p:cNvGrpSpPr/>
          <p:nvPr userDrawn="1"/>
        </p:nvGrpSpPr>
        <p:grpSpPr>
          <a:xfrm>
            <a:off x="-715963" y="-4004"/>
            <a:ext cx="590564" cy="6862004"/>
            <a:chOff x="-715963" y="-4004"/>
            <a:chExt cx="590564" cy="6862004"/>
          </a:xfrm>
        </p:grpSpPr>
        <p:sp>
          <p:nvSpPr>
            <p:cNvPr id="58" name="Rektangel 57">
              <a:extLst>
                <a:ext uri="{FF2B5EF4-FFF2-40B4-BE49-F238E27FC236}">
                  <a16:creationId xmlns=""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59" name="Rektangel 58">
              <a:extLst>
                <a:ext uri="{FF2B5EF4-FFF2-40B4-BE49-F238E27FC236}">
                  <a16:creationId xmlns="" xmlns:a16="http://schemas.microsoft.com/office/drawing/2014/main" id="{D106EC1A-221F-0A4B-9475-29240E861AA7}"/>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 xmlns:a16="http://schemas.microsoft.com/office/drawing/2014/main" id="{7637FBCC-CEAF-474B-9393-8790DD5AFB51}"/>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61" name="Rektangel 60">
              <a:extLst>
                <a:ext uri="{FF2B5EF4-FFF2-40B4-BE49-F238E27FC236}">
                  <a16:creationId xmlns="" xmlns:a16="http://schemas.microsoft.com/office/drawing/2014/main" id="{58DA230D-EB5E-5B47-A595-BC7A0838781B}"/>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62" name="Rett linje 61">
              <a:extLst>
                <a:ext uri="{FF2B5EF4-FFF2-40B4-BE49-F238E27FC236}">
                  <a16:creationId xmlns="" xmlns:a16="http://schemas.microsoft.com/office/drawing/2014/main" id="{29A6395B-F80C-7247-AF08-0815CB4E5CAF}"/>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 xmlns:a16="http://schemas.microsoft.com/office/drawing/2014/main" id="{8E28BDF9-D392-E74A-B639-BDDDD5173217}"/>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 xmlns:a16="http://schemas.microsoft.com/office/drawing/2014/main" id="{B18FF123-D027-C14E-AB15-B6FA96912712}"/>
                </a:ext>
              </a:extLst>
            </p:cNvPr>
            <p:cNvCxnSpPr>
              <a:cxnSpLocks/>
              <a:stCxn id="66"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 xmlns:a16="http://schemas.microsoft.com/office/drawing/2014/main" id="{8D0FBEDD-4B7F-AB4D-A811-0314736171E9}"/>
                </a:ext>
              </a:extLst>
            </p:cNvPr>
            <p:cNvCxnSpPr>
              <a:cxnSpLocks/>
              <a:stCxn id="66"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 xmlns:a16="http://schemas.microsoft.com/office/drawing/2014/main" id="{F95F586E-E9CB-7F4E-875F-DFADD3742B91}"/>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67" name="Rett linje 66">
              <a:extLst>
                <a:ext uri="{FF2B5EF4-FFF2-40B4-BE49-F238E27FC236}">
                  <a16:creationId xmlns="" xmlns:a16="http://schemas.microsoft.com/office/drawing/2014/main" id="{18AC3B52-7605-124D-9366-1406BC09415E}"/>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 xmlns:a16="http://schemas.microsoft.com/office/drawing/2014/main" id="{6D64798A-AF2F-F64B-B9C6-A6DDADD19126}"/>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69" name="Rett linje 68">
              <a:extLst>
                <a:ext uri="{FF2B5EF4-FFF2-40B4-BE49-F238E27FC236}">
                  <a16:creationId xmlns="" xmlns:a16="http://schemas.microsoft.com/office/drawing/2014/main" id="{F95D1769-0224-4D4A-B6BA-84065BF4B8EE}"/>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 xmlns:a16="http://schemas.microsoft.com/office/drawing/2014/main" id="{6CFB1E29-DA85-B549-BFD0-C834FE927E61}"/>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 xmlns:a16="http://schemas.microsoft.com/office/drawing/2014/main" id="{5AF03FC7-8289-7A4E-A1A6-339D9AF6FCD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2" name="TekstSylinder 71">
            <a:extLst>
              <a:ext uri="{FF2B5EF4-FFF2-40B4-BE49-F238E27FC236}">
                <a16:creationId xmlns="" xmlns:a16="http://schemas.microsoft.com/office/drawing/2014/main" id="{4CC3D295-8F51-F14C-A0DE-43811CC503C3}"/>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dirty="0">
                <a:solidFill>
                  <a:schemeClr val="tx1"/>
                </a:solidFill>
              </a:rPr>
              <a:t>Oslo 2018 / Innholdssider / positiv</a:t>
            </a:r>
          </a:p>
        </p:txBody>
      </p:sp>
    </p:spTree>
    <p:extLst>
      <p:ext uri="{BB962C8B-B14F-4D97-AF65-F5344CB8AC3E}">
        <p14:creationId xmlns:p14="http://schemas.microsoft.com/office/powerpoint/2010/main" val="8195584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Bilde">
    <p:spTree>
      <p:nvGrpSpPr>
        <p:cNvPr id="1" name=""/>
        <p:cNvGrpSpPr/>
        <p:nvPr/>
      </p:nvGrpSpPr>
      <p:grpSpPr>
        <a:xfrm>
          <a:off x="0" y="0"/>
          <a:ext cx="0" cy="0"/>
          <a:chOff x="0" y="0"/>
          <a:chExt cx="0" cy="0"/>
        </a:xfrm>
      </p:grpSpPr>
      <p:sp>
        <p:nvSpPr>
          <p:cNvPr id="5" name="Plassholder for bilde 8">
            <a:extLst>
              <a:ext uri="{FF2B5EF4-FFF2-40B4-BE49-F238E27FC236}">
                <a16:creationId xmlns="" xmlns:a16="http://schemas.microsoft.com/office/drawing/2014/main" id="{60CD866B-09E0-644B-925F-4FC4C3C24E6E}"/>
              </a:ext>
            </a:extLst>
          </p:cNvPr>
          <p:cNvSpPr>
            <a:spLocks noGrp="1"/>
          </p:cNvSpPr>
          <p:nvPr>
            <p:ph type="pic" sz="quarter" idx="17" hasCustomPrompt="1"/>
          </p:nvPr>
        </p:nvSpPr>
        <p:spPr>
          <a:xfrm>
            <a:off x="0" y="0"/>
            <a:ext cx="12193200" cy="6858000"/>
          </a:xfrm>
          <a:solidFill>
            <a:schemeClr val="accent6"/>
          </a:solid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1"/>
                </a:solidFill>
              </a:defRPr>
            </a:lvl1pPr>
          </a:lstStyle>
          <a:p>
            <a:r>
              <a:rPr lang="nb-NO" noProof="0" dirty="0"/>
              <a:t>1. plasser et bilde i rammen</a:t>
            </a:r>
            <a:br>
              <a:rPr lang="nb-NO" noProof="0" dirty="0"/>
            </a:br>
            <a:r>
              <a:rPr lang="nb-NO" noProof="0" dirty="0"/>
              <a:t>2. plasser lengst bak</a:t>
            </a:r>
          </a:p>
        </p:txBody>
      </p:sp>
      <p:sp>
        <p:nvSpPr>
          <p:cNvPr id="2" name="Date Placeholder 1">
            <a:extLst>
              <a:ext uri="{FF2B5EF4-FFF2-40B4-BE49-F238E27FC236}">
                <a16:creationId xmlns="" xmlns:a16="http://schemas.microsoft.com/office/drawing/2014/main" id="{833855AB-DD85-A042-816A-FE4B586EB8E5}"/>
              </a:ext>
            </a:extLst>
          </p:cNvPr>
          <p:cNvSpPr>
            <a:spLocks noGrp="1"/>
          </p:cNvSpPr>
          <p:nvPr>
            <p:ph type="dt" sz="half" idx="10"/>
          </p:nvPr>
        </p:nvSpPr>
        <p:spPr/>
        <p:txBody>
          <a:bodyPr/>
          <a:lstStyle/>
          <a:p>
            <a:fld id="{10D617A1-83E2-5344-8976-17361E42FD8B}" type="datetime1">
              <a:rPr lang="nb-NO" smtClean="0"/>
              <a:t>19.08.2019</a:t>
            </a:fld>
            <a:endParaRPr lang="nb-NO"/>
          </a:p>
        </p:txBody>
      </p:sp>
      <p:sp>
        <p:nvSpPr>
          <p:cNvPr id="3" name="Footer Placeholder 2">
            <a:extLst>
              <a:ext uri="{FF2B5EF4-FFF2-40B4-BE49-F238E27FC236}">
                <a16:creationId xmlns=""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6" name="Plassholder for tekst 7">
            <a:extLst>
              <a:ext uri="{FF2B5EF4-FFF2-40B4-BE49-F238E27FC236}">
                <a16:creationId xmlns="" xmlns:a16="http://schemas.microsoft.com/office/drawing/2014/main" id="{BB1A03DA-0C1D-E543-8AED-4F84F9939FD8}"/>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3" name="Gruppe 22">
            <a:extLst>
              <a:ext uri="{FF2B5EF4-FFF2-40B4-BE49-F238E27FC236}">
                <a16:creationId xmlns="" xmlns:a16="http://schemas.microsoft.com/office/drawing/2014/main" id="{E6B2F163-6ED3-2147-9D52-FE9CA569B810}"/>
              </a:ext>
            </a:extLst>
          </p:cNvPr>
          <p:cNvGrpSpPr/>
          <p:nvPr userDrawn="1"/>
        </p:nvGrpSpPr>
        <p:grpSpPr>
          <a:xfrm>
            <a:off x="-800" y="-1306644"/>
            <a:ext cx="12194000" cy="1075340"/>
            <a:chOff x="-800" y="-1229864"/>
            <a:chExt cx="12194000" cy="1075340"/>
          </a:xfrm>
        </p:grpSpPr>
        <p:grpSp>
          <p:nvGrpSpPr>
            <p:cNvPr id="24" name="Gruppe 23">
              <a:extLst>
                <a:ext uri="{FF2B5EF4-FFF2-40B4-BE49-F238E27FC236}">
                  <a16:creationId xmlns=""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3" name="Rektangel 52">
                <a:extLst>
                  <a:ext uri="{FF2B5EF4-FFF2-40B4-BE49-F238E27FC236}">
                    <a16:creationId xmlns=""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4" name="Rektangel 53">
                <a:extLst>
                  <a:ext uri="{FF2B5EF4-FFF2-40B4-BE49-F238E27FC236}">
                    <a16:creationId xmlns=""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55" name="Rektangel 54">
                <a:extLst>
                  <a:ext uri="{FF2B5EF4-FFF2-40B4-BE49-F238E27FC236}">
                    <a16:creationId xmlns=""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56" name="Rektangel 55">
                <a:extLst>
                  <a:ext uri="{FF2B5EF4-FFF2-40B4-BE49-F238E27FC236}">
                    <a16:creationId xmlns=""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25" name="Rett linje 24">
              <a:extLst>
                <a:ext uri="{FF2B5EF4-FFF2-40B4-BE49-F238E27FC236}">
                  <a16:creationId xmlns="" xmlns:a16="http://schemas.microsoft.com/office/drawing/2014/main" id="{BFB4B24A-00A6-A740-9B6F-090EA989E161}"/>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 xmlns:a16="http://schemas.microsoft.com/office/drawing/2014/main" id="{8ADB2E79-48A8-B942-ADEF-9DA957FAB045}"/>
                </a:ext>
              </a:extLst>
            </p:cNvPr>
            <p:cNvCxnSpPr>
              <a:cxnSpLocks/>
              <a:stCxn id="41"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 xmlns:a16="http://schemas.microsoft.com/office/drawing/2014/main" id="{FE3F964E-27AF-5147-9507-F07231AFAE03}"/>
                </a:ext>
              </a:extLst>
            </p:cNvPr>
            <p:cNvCxnSpPr>
              <a:cxnSpLocks/>
              <a:stCxn id="43"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 xmlns:a16="http://schemas.microsoft.com/office/drawing/2014/main" id="{5D0A5FDB-18A9-3D49-BB00-63F06337B29F}"/>
                </a:ext>
              </a:extLst>
            </p:cNvPr>
            <p:cNvCxnSpPr>
              <a:cxnSpLocks/>
              <a:stCxn id="39"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 xmlns:a16="http://schemas.microsoft.com/office/drawing/2014/main" id="{113B2CC6-F548-F845-9551-8EAC4BCD15F0}"/>
                </a:ext>
              </a:extLst>
            </p:cNvPr>
            <p:cNvCxnSpPr>
              <a:cxnSpLocks/>
              <a:stCxn id="45"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 xmlns:a16="http://schemas.microsoft.com/office/drawing/2014/main" id="{BF5236E1-9C62-EC46-A641-A5DE731E3063}"/>
                </a:ext>
              </a:extLst>
            </p:cNvPr>
            <p:cNvCxnSpPr>
              <a:cxnSpLocks/>
              <a:stCxn id="49"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 xmlns:a16="http://schemas.microsoft.com/office/drawing/2014/main" id="{160E83E6-97F0-8349-AE3E-0B28728EAB0A}"/>
                </a:ext>
              </a:extLst>
            </p:cNvPr>
            <p:cNvCxnSpPr>
              <a:cxnSpLocks/>
              <a:stCxn id="47"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 xmlns:a16="http://schemas.microsoft.com/office/drawing/2014/main" id="{3A24E8AA-6FA1-5B47-95C6-5F3EED5830AC}"/>
                </a:ext>
              </a:extLst>
            </p:cNvPr>
            <p:cNvGrpSpPr/>
            <p:nvPr userDrawn="1"/>
          </p:nvGrpSpPr>
          <p:grpSpPr>
            <a:xfrm>
              <a:off x="0" y="-621464"/>
              <a:ext cx="12192000" cy="206078"/>
              <a:chOff x="0" y="-674874"/>
              <a:chExt cx="12192000" cy="206078"/>
            </a:xfrm>
          </p:grpSpPr>
          <p:sp>
            <p:nvSpPr>
              <p:cNvPr id="49" name="Rektangel 48">
                <a:extLst>
                  <a:ext uri="{FF2B5EF4-FFF2-40B4-BE49-F238E27FC236}">
                    <a16:creationId xmlns=""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50" name="Rett linje 49">
                <a:extLst>
                  <a:ext uri="{FF2B5EF4-FFF2-40B4-BE49-F238E27FC236}">
                    <a16:creationId xmlns="" xmlns:a16="http://schemas.microsoft.com/office/drawing/2014/main" id="{06CE9363-6BA2-8B4C-BE8E-74BA405E042C}"/>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 xmlns:a16="http://schemas.microsoft.com/office/drawing/2014/main" id="{86B73520-89F8-9F47-A1D7-D228D01885AF}"/>
                </a:ext>
              </a:extLst>
            </p:cNvPr>
            <p:cNvGrpSpPr/>
            <p:nvPr userDrawn="1"/>
          </p:nvGrpSpPr>
          <p:grpSpPr>
            <a:xfrm>
              <a:off x="0" y="-744566"/>
              <a:ext cx="10156824" cy="206078"/>
              <a:chOff x="0" y="-930144"/>
              <a:chExt cx="10156824" cy="206078"/>
            </a:xfrm>
          </p:grpSpPr>
          <p:sp>
            <p:nvSpPr>
              <p:cNvPr id="47" name="Rektangel 46">
                <a:extLst>
                  <a:ext uri="{FF2B5EF4-FFF2-40B4-BE49-F238E27FC236}">
                    <a16:creationId xmlns=""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48" name="Rett linje 47">
                <a:extLst>
                  <a:ext uri="{FF2B5EF4-FFF2-40B4-BE49-F238E27FC236}">
                    <a16:creationId xmlns="" xmlns:a16="http://schemas.microsoft.com/office/drawing/2014/main" id="{145F084E-1053-0245-85FD-2118E9DF9AE9}"/>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 xmlns:a16="http://schemas.microsoft.com/office/drawing/2014/main" id="{D2003B3E-181B-8A4C-AE22-1F0D2605D09F}"/>
                </a:ext>
              </a:extLst>
            </p:cNvPr>
            <p:cNvGrpSpPr/>
            <p:nvPr userDrawn="1"/>
          </p:nvGrpSpPr>
          <p:grpSpPr>
            <a:xfrm>
              <a:off x="0" y="-867666"/>
              <a:ext cx="8128000" cy="206078"/>
              <a:chOff x="0" y="-1191934"/>
              <a:chExt cx="8128000" cy="206078"/>
            </a:xfrm>
          </p:grpSpPr>
          <p:sp>
            <p:nvSpPr>
              <p:cNvPr id="45" name="Rektangel 44">
                <a:extLst>
                  <a:ext uri="{FF2B5EF4-FFF2-40B4-BE49-F238E27FC236}">
                    <a16:creationId xmlns=""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46" name="Rett linje 45">
                <a:extLst>
                  <a:ext uri="{FF2B5EF4-FFF2-40B4-BE49-F238E27FC236}">
                    <a16:creationId xmlns="" xmlns:a16="http://schemas.microsoft.com/office/drawing/2014/main" id="{D6EA2D86-99A2-F14C-ADD4-53641A8A7F6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 xmlns:a16="http://schemas.microsoft.com/office/drawing/2014/main" id="{A83433ED-4FB5-2B4F-9191-C83A94955236}"/>
                </a:ext>
              </a:extLst>
            </p:cNvPr>
            <p:cNvGrpSpPr/>
            <p:nvPr userDrawn="1"/>
          </p:nvGrpSpPr>
          <p:grpSpPr>
            <a:xfrm>
              <a:off x="-800" y="-990766"/>
              <a:ext cx="6091200" cy="206078"/>
              <a:chOff x="0" y="-1453724"/>
              <a:chExt cx="6091200" cy="206078"/>
            </a:xfrm>
          </p:grpSpPr>
          <p:sp>
            <p:nvSpPr>
              <p:cNvPr id="43" name="Rektangel 42">
                <a:extLst>
                  <a:ext uri="{FF2B5EF4-FFF2-40B4-BE49-F238E27FC236}">
                    <a16:creationId xmlns=""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44" name="Rett linje 43">
                <a:extLst>
                  <a:ext uri="{FF2B5EF4-FFF2-40B4-BE49-F238E27FC236}">
                    <a16:creationId xmlns="" xmlns:a16="http://schemas.microsoft.com/office/drawing/2014/main" id="{F2B3A6CA-D596-AF46-A9EC-6AC4827C6275}"/>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 xmlns:a16="http://schemas.microsoft.com/office/drawing/2014/main" id="{FA7B6066-4DFD-E94C-94AB-69F5B53199FE}"/>
                </a:ext>
              </a:extLst>
            </p:cNvPr>
            <p:cNvGrpSpPr/>
            <p:nvPr userDrawn="1"/>
          </p:nvGrpSpPr>
          <p:grpSpPr>
            <a:xfrm>
              <a:off x="0" y="-1113866"/>
              <a:ext cx="4060800" cy="206078"/>
              <a:chOff x="0" y="-1715514"/>
              <a:chExt cx="4060800" cy="206078"/>
            </a:xfrm>
          </p:grpSpPr>
          <p:sp>
            <p:nvSpPr>
              <p:cNvPr id="41" name="Rektangel 40">
                <a:extLst>
                  <a:ext uri="{FF2B5EF4-FFF2-40B4-BE49-F238E27FC236}">
                    <a16:creationId xmlns=""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42" name="Rett linje 41">
                <a:extLst>
                  <a:ext uri="{FF2B5EF4-FFF2-40B4-BE49-F238E27FC236}">
                    <a16:creationId xmlns="" xmlns:a16="http://schemas.microsoft.com/office/drawing/2014/main" id="{B824AF56-ECEA-4043-9C18-8E90194DD88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 xmlns:a16="http://schemas.microsoft.com/office/drawing/2014/main" id="{F11CB56F-0A6B-4543-801E-C174C1568B52}"/>
                </a:ext>
              </a:extLst>
            </p:cNvPr>
            <p:cNvGrpSpPr/>
            <p:nvPr userDrawn="1"/>
          </p:nvGrpSpPr>
          <p:grpSpPr>
            <a:xfrm>
              <a:off x="0" y="-1229864"/>
              <a:ext cx="1015200" cy="206078"/>
              <a:chOff x="0" y="-1959289"/>
              <a:chExt cx="1015200" cy="206078"/>
            </a:xfrm>
          </p:grpSpPr>
          <p:sp>
            <p:nvSpPr>
              <p:cNvPr id="39" name="Rektangel 38">
                <a:extLst>
                  <a:ext uri="{FF2B5EF4-FFF2-40B4-BE49-F238E27FC236}">
                    <a16:creationId xmlns=""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40" name="Rett linje 39">
                <a:extLst>
                  <a:ext uri="{FF2B5EF4-FFF2-40B4-BE49-F238E27FC236}">
                    <a16:creationId xmlns="" xmlns:a16="http://schemas.microsoft.com/office/drawing/2014/main" id="{AAC9C1BD-3CA7-FC4B-8E3D-DE83E5B7C7D0}"/>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 xmlns:a16="http://schemas.microsoft.com/office/drawing/2014/main" id="{C7A51BD2-CD19-A647-9106-EE6264D8BE8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 xmlns:a16="http://schemas.microsoft.com/office/drawing/2014/main" id="{1255D6A5-7C18-3546-BA08-2FFEDAB34041}"/>
              </a:ext>
            </a:extLst>
          </p:cNvPr>
          <p:cNvGrpSpPr/>
          <p:nvPr userDrawn="1"/>
        </p:nvGrpSpPr>
        <p:grpSpPr>
          <a:xfrm>
            <a:off x="-715963" y="-4004"/>
            <a:ext cx="590564" cy="6862004"/>
            <a:chOff x="-715963" y="-4004"/>
            <a:chExt cx="590564" cy="6862004"/>
          </a:xfrm>
        </p:grpSpPr>
        <p:sp>
          <p:nvSpPr>
            <p:cNvPr id="58" name="Rektangel 57">
              <a:extLst>
                <a:ext uri="{FF2B5EF4-FFF2-40B4-BE49-F238E27FC236}">
                  <a16:creationId xmlns=""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59" name="Rektangel 58">
              <a:extLst>
                <a:ext uri="{FF2B5EF4-FFF2-40B4-BE49-F238E27FC236}">
                  <a16:creationId xmlns="" xmlns:a16="http://schemas.microsoft.com/office/drawing/2014/main" id="{D106EC1A-221F-0A4B-9475-29240E861AA7}"/>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 xmlns:a16="http://schemas.microsoft.com/office/drawing/2014/main" id="{7637FBCC-CEAF-474B-9393-8790DD5AFB51}"/>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61" name="Rektangel 60">
              <a:extLst>
                <a:ext uri="{FF2B5EF4-FFF2-40B4-BE49-F238E27FC236}">
                  <a16:creationId xmlns="" xmlns:a16="http://schemas.microsoft.com/office/drawing/2014/main" id="{58DA230D-EB5E-5B47-A595-BC7A0838781B}"/>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62" name="Rett linje 61">
              <a:extLst>
                <a:ext uri="{FF2B5EF4-FFF2-40B4-BE49-F238E27FC236}">
                  <a16:creationId xmlns="" xmlns:a16="http://schemas.microsoft.com/office/drawing/2014/main" id="{29A6395B-F80C-7247-AF08-0815CB4E5CAF}"/>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 xmlns:a16="http://schemas.microsoft.com/office/drawing/2014/main" id="{8E28BDF9-D392-E74A-B639-BDDDD5173217}"/>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 xmlns:a16="http://schemas.microsoft.com/office/drawing/2014/main" id="{B18FF123-D027-C14E-AB15-B6FA96912712}"/>
                </a:ext>
              </a:extLst>
            </p:cNvPr>
            <p:cNvCxnSpPr>
              <a:cxnSpLocks/>
              <a:stCxn id="66"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 xmlns:a16="http://schemas.microsoft.com/office/drawing/2014/main" id="{8D0FBEDD-4B7F-AB4D-A811-0314736171E9}"/>
                </a:ext>
              </a:extLst>
            </p:cNvPr>
            <p:cNvCxnSpPr>
              <a:cxnSpLocks/>
              <a:stCxn id="66"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 xmlns:a16="http://schemas.microsoft.com/office/drawing/2014/main" id="{F95F586E-E9CB-7F4E-875F-DFADD3742B91}"/>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67" name="Rett linje 66">
              <a:extLst>
                <a:ext uri="{FF2B5EF4-FFF2-40B4-BE49-F238E27FC236}">
                  <a16:creationId xmlns="" xmlns:a16="http://schemas.microsoft.com/office/drawing/2014/main" id="{18AC3B52-7605-124D-9366-1406BC09415E}"/>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 xmlns:a16="http://schemas.microsoft.com/office/drawing/2014/main" id="{6D64798A-AF2F-F64B-B9C6-A6DDADD19126}"/>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69" name="Rett linje 68">
              <a:extLst>
                <a:ext uri="{FF2B5EF4-FFF2-40B4-BE49-F238E27FC236}">
                  <a16:creationId xmlns="" xmlns:a16="http://schemas.microsoft.com/office/drawing/2014/main" id="{F95D1769-0224-4D4A-B6BA-84065BF4B8EE}"/>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 xmlns:a16="http://schemas.microsoft.com/office/drawing/2014/main" id="{6CFB1E29-DA85-B549-BFD0-C834FE927E61}"/>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 xmlns:a16="http://schemas.microsoft.com/office/drawing/2014/main" id="{5AF03FC7-8289-7A4E-A1A6-339D9AF6FCD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2" name="TekstSylinder 71">
            <a:extLst>
              <a:ext uri="{FF2B5EF4-FFF2-40B4-BE49-F238E27FC236}">
                <a16:creationId xmlns="" xmlns:a16="http://schemas.microsoft.com/office/drawing/2014/main" id="{4CC3D295-8F51-F14C-A0DE-43811CC503C3}"/>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dirty="0">
                <a:solidFill>
                  <a:schemeClr val="tx1"/>
                </a:solidFill>
              </a:rPr>
              <a:t>Oslo 2018 / Innholdssider / positiv</a:t>
            </a:r>
          </a:p>
        </p:txBody>
      </p:sp>
    </p:spTree>
    <p:extLst>
      <p:ext uri="{BB962C8B-B14F-4D97-AF65-F5344CB8AC3E}">
        <p14:creationId xmlns:p14="http://schemas.microsoft.com/office/powerpoint/2010/main" val="2714187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tellysbilde gul">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6"/>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dirty="0"/>
              <a:t>Click to edit Master title style</a:t>
            </a:r>
            <a:endParaRPr dirty="0"/>
          </a:p>
        </p:txBody>
      </p:sp>
      <p:sp>
        <p:nvSpPr>
          <p:cNvPr id="8" name="Plassholder for tekst 10">
            <a:extLst>
              <a:ext uri="{FF2B5EF4-FFF2-40B4-BE49-F238E27FC236}">
                <a16:creationId xmlns=""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6"/>
          </a:solid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4" name="Date Placeholder 3">
            <a:extLst>
              <a:ext uri="{FF2B5EF4-FFF2-40B4-BE49-F238E27FC236}">
                <a16:creationId xmlns=""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641A862-612A-7D45-A0ED-07030570FC13}" type="datetime1">
              <a:rPr lang="nb-NO" smtClean="0"/>
              <a:t>19.08.2019</a:t>
            </a:fld>
            <a:endParaRPr lang="nb-NO"/>
          </a:p>
        </p:txBody>
      </p:sp>
      <p:sp>
        <p:nvSpPr>
          <p:cNvPr id="5" name="Footer Placeholder 4">
            <a:extLst>
              <a:ext uri="{FF2B5EF4-FFF2-40B4-BE49-F238E27FC236}">
                <a16:creationId xmlns=""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sp>
        <p:nvSpPr>
          <p:cNvPr id="36" name="Plassholder for tekst 10">
            <a:extLst>
              <a:ext uri="{FF2B5EF4-FFF2-40B4-BE49-F238E27FC236}">
                <a16:creationId xmlns=""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35" name="Plassholder for tekst 34">
            <a:extLst>
              <a:ext uri="{FF2B5EF4-FFF2-40B4-BE49-F238E27FC236}">
                <a16:creationId xmlns="" xmlns:a16="http://schemas.microsoft.com/office/drawing/2014/main" id="{D14C1774-FEBF-524B-97FE-D812858FF611}"/>
              </a:ext>
            </a:extLst>
          </p:cNvPr>
          <p:cNvSpPr>
            <a:spLocks noGrp="1"/>
          </p:cNvSpPr>
          <p:nvPr>
            <p:ph type="body" sz="quarter" idx="20"/>
          </p:nvPr>
        </p:nvSpPr>
        <p:spPr>
          <a:xfrm>
            <a:off x="10152000" y="4060800"/>
            <a:ext cx="2030400" cy="2030400"/>
          </a:xfrm>
          <a:prstGeom prst="ellipse">
            <a:avLst/>
          </a:prstGeom>
          <a:solidFill>
            <a:schemeClr val="accent6"/>
          </a:solidFill>
        </p:spPr>
        <p:txBody>
          <a:bodyPr>
            <a:normAutofit/>
          </a:bodyPr>
          <a:lstStyle>
            <a:lvl1pPr marL="0" indent="0">
              <a:buFont typeface="Arial" panose="020B0604020202020204" pitchFamily="34" charset="0"/>
              <a:buNone/>
              <a:defRPr sz="100">
                <a:solidFill>
                  <a:schemeClr val="accent5"/>
                </a:solidFill>
              </a:defRPr>
            </a:lvl1pPr>
          </a:lstStyle>
          <a:p>
            <a:pPr lvl="0"/>
            <a:r>
              <a:rPr lang="nb-NO"/>
              <a:t>Klikk for å redigere tekststiler i malen</a:t>
            </a:r>
          </a:p>
        </p:txBody>
      </p:sp>
      <p:sp>
        <p:nvSpPr>
          <p:cNvPr id="10" name="TekstSylinder 9">
            <a:extLst>
              <a:ext uri="{FF2B5EF4-FFF2-40B4-BE49-F238E27FC236}">
                <a16:creationId xmlns="" xmlns:a16="http://schemas.microsoft.com/office/drawing/2014/main" id="{04EAEAEB-6DF7-6A4F-99C1-D8CA6540DCF8}"/>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rød 2</a:t>
            </a:r>
          </a:p>
        </p:txBody>
      </p:sp>
      <p:grpSp>
        <p:nvGrpSpPr>
          <p:cNvPr id="11" name="Gruppe 10">
            <a:extLst>
              <a:ext uri="{FF2B5EF4-FFF2-40B4-BE49-F238E27FC236}">
                <a16:creationId xmlns="" xmlns:a16="http://schemas.microsoft.com/office/drawing/2014/main" id="{2FAEAD23-FAD7-4841-BE65-85F2454506ED}"/>
              </a:ext>
            </a:extLst>
          </p:cNvPr>
          <p:cNvGrpSpPr/>
          <p:nvPr userDrawn="1"/>
        </p:nvGrpSpPr>
        <p:grpSpPr>
          <a:xfrm>
            <a:off x="-715963" y="-1306644"/>
            <a:ext cx="12909163" cy="8164644"/>
            <a:chOff x="-715963" y="-1306644"/>
            <a:chExt cx="12909163" cy="8164644"/>
          </a:xfrm>
        </p:grpSpPr>
        <p:grpSp>
          <p:nvGrpSpPr>
            <p:cNvPr id="12" name="Gruppe 11">
              <a:extLst>
                <a:ext uri="{FF2B5EF4-FFF2-40B4-BE49-F238E27FC236}">
                  <a16:creationId xmlns="" xmlns:a16="http://schemas.microsoft.com/office/drawing/2014/main" id="{945BE277-8316-AA4A-903E-0467DFF876EA}"/>
                </a:ext>
              </a:extLst>
            </p:cNvPr>
            <p:cNvGrpSpPr/>
            <p:nvPr userDrawn="1"/>
          </p:nvGrpSpPr>
          <p:grpSpPr>
            <a:xfrm>
              <a:off x="-800" y="-1306644"/>
              <a:ext cx="12194000" cy="1075340"/>
              <a:chOff x="-800" y="-1229864"/>
              <a:chExt cx="12194000" cy="1075340"/>
            </a:xfrm>
          </p:grpSpPr>
          <p:grpSp>
            <p:nvGrpSpPr>
              <p:cNvPr id="29" name="Gruppe 28">
                <a:extLst>
                  <a:ext uri="{FF2B5EF4-FFF2-40B4-BE49-F238E27FC236}">
                    <a16:creationId xmlns="" xmlns:a16="http://schemas.microsoft.com/office/drawing/2014/main" id="{4E30A091-4497-6D48-9BB1-0A4FE63E95F7}"/>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 xmlns:a16="http://schemas.microsoft.com/office/drawing/2014/main" id="{D00B0C00-F1E5-724F-B2AB-7C56B055856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 xmlns:a16="http://schemas.microsoft.com/office/drawing/2014/main" id="{F0A8EA78-DA38-4F47-882D-3E1A586A60D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61" name="Rektangel 60">
                  <a:extLst>
                    <a:ext uri="{FF2B5EF4-FFF2-40B4-BE49-F238E27FC236}">
                      <a16:creationId xmlns="" xmlns:a16="http://schemas.microsoft.com/office/drawing/2014/main" id="{200FAC5D-E484-744A-90E0-E8F6455D544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62" name="Rektangel 61">
                  <a:extLst>
                    <a:ext uri="{FF2B5EF4-FFF2-40B4-BE49-F238E27FC236}">
                      <a16:creationId xmlns="" xmlns:a16="http://schemas.microsoft.com/office/drawing/2014/main" id="{0B0EA588-7ECB-134C-81C5-21C16A0DAD5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63" name="Rektangel 62">
                  <a:extLst>
                    <a:ext uri="{FF2B5EF4-FFF2-40B4-BE49-F238E27FC236}">
                      <a16:creationId xmlns="" xmlns:a16="http://schemas.microsoft.com/office/drawing/2014/main" id="{9AD392E8-244B-2442-9126-2B04DDAA9526}"/>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64" name="Rektangel 63">
                  <a:extLst>
                    <a:ext uri="{FF2B5EF4-FFF2-40B4-BE49-F238E27FC236}">
                      <a16:creationId xmlns="" xmlns:a16="http://schemas.microsoft.com/office/drawing/2014/main" id="{0969B624-B3E0-274C-B305-953CEEFC7348}"/>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30" name="Rett linje 29">
                <a:extLst>
                  <a:ext uri="{FF2B5EF4-FFF2-40B4-BE49-F238E27FC236}">
                    <a16:creationId xmlns="" xmlns:a16="http://schemas.microsoft.com/office/drawing/2014/main" id="{10462F6F-098B-EE4F-A301-C663C1B5A450}"/>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 xmlns:a16="http://schemas.microsoft.com/office/drawing/2014/main" id="{BF6EEB64-9278-6447-920B-FAF70C2667E3}"/>
                  </a:ext>
                </a:extLst>
              </p:cNvPr>
              <p:cNvCxnSpPr>
                <a:cxnSpLocks/>
                <a:stCxn id="49"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 xmlns:a16="http://schemas.microsoft.com/office/drawing/2014/main" id="{40C1241C-264A-B641-A5A8-E37C85AD535A}"/>
                  </a:ext>
                </a:extLst>
              </p:cNvPr>
              <p:cNvCxnSpPr>
                <a:cxnSpLocks/>
                <a:stCxn id="51"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 xmlns:a16="http://schemas.microsoft.com/office/drawing/2014/main" id="{7636B94C-4E9D-0D48-AF73-9A885757421C}"/>
                  </a:ext>
                </a:extLst>
              </p:cNvPr>
              <p:cNvCxnSpPr>
                <a:cxnSpLocks/>
                <a:stCxn id="47"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 xmlns:a16="http://schemas.microsoft.com/office/drawing/2014/main" id="{0619621B-4AE6-494C-BFDB-EC976AB99630}"/>
                  </a:ext>
                </a:extLst>
              </p:cNvPr>
              <p:cNvCxnSpPr>
                <a:cxnSpLocks/>
                <a:stCxn id="53"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 xmlns:a16="http://schemas.microsoft.com/office/drawing/2014/main" id="{F775C7C1-CCDF-3542-B096-04BF92337196}"/>
                  </a:ext>
                </a:extLst>
              </p:cNvPr>
              <p:cNvCxnSpPr>
                <a:cxnSpLocks/>
                <a:stCxn id="57"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 xmlns:a16="http://schemas.microsoft.com/office/drawing/2014/main" id="{822E4D7E-9969-9442-B502-ED6C4145CDDC}"/>
                  </a:ext>
                </a:extLst>
              </p:cNvPr>
              <p:cNvCxnSpPr>
                <a:cxnSpLocks/>
                <a:stCxn id="55"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 xmlns:a16="http://schemas.microsoft.com/office/drawing/2014/main" id="{621566D6-5F91-984C-B8FF-24CD3046F76A}"/>
                  </a:ext>
                </a:extLst>
              </p:cNvPr>
              <p:cNvGrpSpPr/>
              <p:nvPr userDrawn="1"/>
            </p:nvGrpSpPr>
            <p:grpSpPr>
              <a:xfrm>
                <a:off x="0" y="-621464"/>
                <a:ext cx="12192000" cy="206078"/>
                <a:chOff x="0" y="-674874"/>
                <a:chExt cx="12192000" cy="206078"/>
              </a:xfrm>
            </p:grpSpPr>
            <p:sp>
              <p:nvSpPr>
                <p:cNvPr id="57" name="Rektangel 56">
                  <a:extLst>
                    <a:ext uri="{FF2B5EF4-FFF2-40B4-BE49-F238E27FC236}">
                      <a16:creationId xmlns="" xmlns:a16="http://schemas.microsoft.com/office/drawing/2014/main" id="{0F61C55C-35B7-5449-8E60-6703109887B0}"/>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58" name="Rett linje 57">
                  <a:extLst>
                    <a:ext uri="{FF2B5EF4-FFF2-40B4-BE49-F238E27FC236}">
                      <a16:creationId xmlns="" xmlns:a16="http://schemas.microsoft.com/office/drawing/2014/main" id="{BFA1862D-D875-1C47-ADB0-C59F891176E2}"/>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 xmlns:a16="http://schemas.microsoft.com/office/drawing/2014/main" id="{EA7BB717-6809-D547-AA9B-F277142A420B}"/>
                  </a:ext>
                </a:extLst>
              </p:cNvPr>
              <p:cNvGrpSpPr/>
              <p:nvPr userDrawn="1"/>
            </p:nvGrpSpPr>
            <p:grpSpPr>
              <a:xfrm>
                <a:off x="0" y="-744566"/>
                <a:ext cx="10156824" cy="206078"/>
                <a:chOff x="0" y="-930144"/>
                <a:chExt cx="10156824" cy="206078"/>
              </a:xfrm>
            </p:grpSpPr>
            <p:sp>
              <p:nvSpPr>
                <p:cNvPr id="55" name="Rektangel 54">
                  <a:extLst>
                    <a:ext uri="{FF2B5EF4-FFF2-40B4-BE49-F238E27FC236}">
                      <a16:creationId xmlns="" xmlns:a16="http://schemas.microsoft.com/office/drawing/2014/main" id="{467EB79D-36F4-F84E-9924-35D09D00959D}"/>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56" name="Rett linje 55">
                  <a:extLst>
                    <a:ext uri="{FF2B5EF4-FFF2-40B4-BE49-F238E27FC236}">
                      <a16:creationId xmlns="" xmlns:a16="http://schemas.microsoft.com/office/drawing/2014/main" id="{6C1B5BBB-3139-754A-AD49-0346BEB15932}"/>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 xmlns:a16="http://schemas.microsoft.com/office/drawing/2014/main" id="{8FFAE170-99D3-F045-A1C4-BA4BD3D0CD9D}"/>
                  </a:ext>
                </a:extLst>
              </p:cNvPr>
              <p:cNvGrpSpPr/>
              <p:nvPr userDrawn="1"/>
            </p:nvGrpSpPr>
            <p:grpSpPr>
              <a:xfrm>
                <a:off x="0" y="-867666"/>
                <a:ext cx="8128000" cy="206078"/>
                <a:chOff x="0" y="-1191934"/>
                <a:chExt cx="8128000" cy="206078"/>
              </a:xfrm>
            </p:grpSpPr>
            <p:sp>
              <p:nvSpPr>
                <p:cNvPr id="53" name="Rektangel 52">
                  <a:extLst>
                    <a:ext uri="{FF2B5EF4-FFF2-40B4-BE49-F238E27FC236}">
                      <a16:creationId xmlns="" xmlns:a16="http://schemas.microsoft.com/office/drawing/2014/main" id="{A9D1E7D5-6B55-DC42-B2C2-332DF4DDF25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54" name="Rett linje 53">
                  <a:extLst>
                    <a:ext uri="{FF2B5EF4-FFF2-40B4-BE49-F238E27FC236}">
                      <a16:creationId xmlns="" xmlns:a16="http://schemas.microsoft.com/office/drawing/2014/main" id="{ECB3C235-C569-854E-9A3D-21ECED99D1F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 xmlns:a16="http://schemas.microsoft.com/office/drawing/2014/main" id="{817A38E0-5F44-8D43-8BAB-F1F424BF91DC}"/>
                  </a:ext>
                </a:extLst>
              </p:cNvPr>
              <p:cNvGrpSpPr/>
              <p:nvPr userDrawn="1"/>
            </p:nvGrpSpPr>
            <p:grpSpPr>
              <a:xfrm>
                <a:off x="-800" y="-990766"/>
                <a:ext cx="6091200" cy="206078"/>
                <a:chOff x="0" y="-1453724"/>
                <a:chExt cx="6091200" cy="206078"/>
              </a:xfrm>
            </p:grpSpPr>
            <p:sp>
              <p:nvSpPr>
                <p:cNvPr id="51" name="Rektangel 50">
                  <a:extLst>
                    <a:ext uri="{FF2B5EF4-FFF2-40B4-BE49-F238E27FC236}">
                      <a16:creationId xmlns="" xmlns:a16="http://schemas.microsoft.com/office/drawing/2014/main" id="{1FCA8AC0-1D35-BB4F-A199-6BD5B0286FB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52" name="Rett linje 51">
                  <a:extLst>
                    <a:ext uri="{FF2B5EF4-FFF2-40B4-BE49-F238E27FC236}">
                      <a16:creationId xmlns="" xmlns:a16="http://schemas.microsoft.com/office/drawing/2014/main" id="{8B36AC7D-FD6D-9444-86AA-1784CE54EDD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 xmlns:a16="http://schemas.microsoft.com/office/drawing/2014/main" id="{8B4D38FE-EAA9-1B41-A8FE-4B46CC8ABEB2}"/>
                  </a:ext>
                </a:extLst>
              </p:cNvPr>
              <p:cNvGrpSpPr/>
              <p:nvPr userDrawn="1"/>
            </p:nvGrpSpPr>
            <p:grpSpPr>
              <a:xfrm>
                <a:off x="0" y="-1113866"/>
                <a:ext cx="4060800" cy="206078"/>
                <a:chOff x="0" y="-1715514"/>
                <a:chExt cx="4060800" cy="206078"/>
              </a:xfrm>
            </p:grpSpPr>
            <p:sp>
              <p:nvSpPr>
                <p:cNvPr id="49" name="Rektangel 48">
                  <a:extLst>
                    <a:ext uri="{FF2B5EF4-FFF2-40B4-BE49-F238E27FC236}">
                      <a16:creationId xmlns="" xmlns:a16="http://schemas.microsoft.com/office/drawing/2014/main" id="{4633755C-59EE-FC48-811E-C061DE5BCE1B}"/>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50" name="Rett linje 49">
                  <a:extLst>
                    <a:ext uri="{FF2B5EF4-FFF2-40B4-BE49-F238E27FC236}">
                      <a16:creationId xmlns="" xmlns:a16="http://schemas.microsoft.com/office/drawing/2014/main" id="{E408B5AB-04E0-DE4E-BE23-5B7E51767AFC}"/>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 xmlns:a16="http://schemas.microsoft.com/office/drawing/2014/main" id="{265E1474-0F20-EA4A-9C55-1D6A43B9C3AB}"/>
                  </a:ext>
                </a:extLst>
              </p:cNvPr>
              <p:cNvGrpSpPr/>
              <p:nvPr userDrawn="1"/>
            </p:nvGrpSpPr>
            <p:grpSpPr>
              <a:xfrm>
                <a:off x="0" y="-1229864"/>
                <a:ext cx="1015200" cy="206078"/>
                <a:chOff x="0" y="-1959289"/>
                <a:chExt cx="1015200" cy="206078"/>
              </a:xfrm>
            </p:grpSpPr>
            <p:sp>
              <p:nvSpPr>
                <p:cNvPr id="47" name="Rektangel 46">
                  <a:extLst>
                    <a:ext uri="{FF2B5EF4-FFF2-40B4-BE49-F238E27FC236}">
                      <a16:creationId xmlns="" xmlns:a16="http://schemas.microsoft.com/office/drawing/2014/main" id="{2B742B97-4D8E-2D42-887E-7804075E1AC3}"/>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48" name="Rett linje 47">
                  <a:extLst>
                    <a:ext uri="{FF2B5EF4-FFF2-40B4-BE49-F238E27FC236}">
                      <a16:creationId xmlns="" xmlns:a16="http://schemas.microsoft.com/office/drawing/2014/main" id="{F335B4E3-DD91-8A46-A3AD-731EE9FEE802}"/>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 xmlns:a16="http://schemas.microsoft.com/office/drawing/2014/main" id="{3845BD3D-0864-D946-B9A7-8B2125DF7D05}"/>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 xmlns:a16="http://schemas.microsoft.com/office/drawing/2014/main" id="{307A8107-8B72-2346-A312-2D4FCAB3FF2E}"/>
                </a:ext>
              </a:extLst>
            </p:cNvPr>
            <p:cNvGrpSpPr/>
            <p:nvPr userDrawn="1"/>
          </p:nvGrpSpPr>
          <p:grpSpPr>
            <a:xfrm>
              <a:off x="-715963" y="-4004"/>
              <a:ext cx="590564" cy="6862004"/>
              <a:chOff x="-715963" y="-4004"/>
              <a:chExt cx="590564" cy="6862004"/>
            </a:xfrm>
          </p:grpSpPr>
          <p:sp>
            <p:nvSpPr>
              <p:cNvPr id="15" name="Rektangel 14">
                <a:extLst>
                  <a:ext uri="{FF2B5EF4-FFF2-40B4-BE49-F238E27FC236}">
                    <a16:creationId xmlns="" xmlns:a16="http://schemas.microsoft.com/office/drawing/2014/main" id="{F32FCDCD-3547-504B-8CFD-2E6049536DEC}"/>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16" name="Rektangel 15">
                <a:extLst>
                  <a:ext uri="{FF2B5EF4-FFF2-40B4-BE49-F238E27FC236}">
                    <a16:creationId xmlns="" xmlns:a16="http://schemas.microsoft.com/office/drawing/2014/main" id="{98120869-9D10-9F4F-B63B-41A7B31CC534}"/>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 xmlns:a16="http://schemas.microsoft.com/office/drawing/2014/main" id="{C0496A06-35BD-7A42-9A91-63F77AFD80A4}"/>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18" name="Rektangel 17">
                <a:extLst>
                  <a:ext uri="{FF2B5EF4-FFF2-40B4-BE49-F238E27FC236}">
                    <a16:creationId xmlns="" xmlns:a16="http://schemas.microsoft.com/office/drawing/2014/main" id="{24F1957A-5A06-F94F-BB8D-DF9138E3FBD8}"/>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19" name="Rett linje 18">
                <a:extLst>
                  <a:ext uri="{FF2B5EF4-FFF2-40B4-BE49-F238E27FC236}">
                    <a16:creationId xmlns="" xmlns:a16="http://schemas.microsoft.com/office/drawing/2014/main" id="{E9B5DCB3-1C16-E643-873E-3E8DE32ACCC0}"/>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 xmlns:a16="http://schemas.microsoft.com/office/drawing/2014/main" id="{03BE5D87-60DD-FE47-ADC5-BFEEE1C0CB64}"/>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 xmlns:a16="http://schemas.microsoft.com/office/drawing/2014/main" id="{A06EE499-D5C1-5249-99BF-5477AA5773D3}"/>
                  </a:ext>
                </a:extLst>
              </p:cNvPr>
              <p:cNvCxnSpPr>
                <a:cxnSpLocks/>
                <a:stCxn id="2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 xmlns:a16="http://schemas.microsoft.com/office/drawing/2014/main" id="{CEBE12AC-11FE-9449-8670-2AA33F86AFE2}"/>
                  </a:ext>
                </a:extLst>
              </p:cNvPr>
              <p:cNvCxnSpPr>
                <a:cxnSpLocks/>
                <a:stCxn id="2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 xmlns:a16="http://schemas.microsoft.com/office/drawing/2014/main" id="{D97BECD0-8B8E-CB48-9394-25A5B458EBC4}"/>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24" name="Rett linje 23">
                <a:extLst>
                  <a:ext uri="{FF2B5EF4-FFF2-40B4-BE49-F238E27FC236}">
                    <a16:creationId xmlns="" xmlns:a16="http://schemas.microsoft.com/office/drawing/2014/main" id="{1DD825C0-80B0-054E-B9BF-68F610AB8F61}"/>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 xmlns:a16="http://schemas.microsoft.com/office/drawing/2014/main" id="{590E6BA3-9E31-9640-80C1-2FE00A0D278C}"/>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26" name="Rett linje 25">
                <a:extLst>
                  <a:ext uri="{FF2B5EF4-FFF2-40B4-BE49-F238E27FC236}">
                    <a16:creationId xmlns="" xmlns:a16="http://schemas.microsoft.com/office/drawing/2014/main" id="{80B8FD9F-0C46-BB40-A9D0-847CCC5F9686}"/>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 xmlns:a16="http://schemas.microsoft.com/office/drawing/2014/main" id="{8D5F40B7-E123-E94A-8A10-C14A8FAB08BE}"/>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 xmlns:a16="http://schemas.microsoft.com/office/drawing/2014/main" id="{BE300D95-934C-FA45-807A-B45726BE68E2}"/>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 xmlns:a16="http://schemas.microsoft.com/office/drawing/2014/main" id="{9000F2FD-6671-4B43-AB6C-9A5183C6C118}"/>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dirty="0">
                  <a:solidFill>
                    <a:schemeClr val="tx1"/>
                  </a:solidFill>
                </a:rPr>
                <a:t>Oslo 2019</a:t>
              </a:r>
            </a:p>
          </p:txBody>
        </p:sp>
      </p:grpSp>
    </p:spTree>
    <p:extLst>
      <p:ext uri="{BB962C8B-B14F-4D97-AF65-F5344CB8AC3E}">
        <p14:creationId xmlns:p14="http://schemas.microsoft.com/office/powerpoint/2010/main" val="2671044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tellysbilde ">
    <p:bg>
      <p:bgPr>
        <a:solidFill>
          <a:schemeClr val="bg2"/>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 xmlns:a16="http://schemas.microsoft.com/office/drawing/2014/main" id="{86C772FF-C052-0C4B-8B32-A07216E1D990}"/>
              </a:ext>
            </a:extLst>
          </p:cNvPr>
          <p:cNvSpPr>
            <a:spLocks noGrp="1"/>
          </p:cNvSpPr>
          <p:nvPr>
            <p:ph type="body" sz="quarter" idx="19"/>
          </p:nvPr>
        </p:nvSpPr>
        <p:spPr>
          <a:xfrm>
            <a:off x="8121600" y="4060800"/>
            <a:ext cx="2030400" cy="2030400"/>
          </a:xfrm>
          <a:prstGeom prst="ellipse">
            <a:avLst/>
          </a:prstGeom>
          <a:solidFill>
            <a:schemeClr val="accent6"/>
          </a:solid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4" name="Date Placeholder 3">
            <a:extLst>
              <a:ext uri="{FF2B5EF4-FFF2-40B4-BE49-F238E27FC236}">
                <a16:creationId xmlns=""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402CE879-B090-2641-8BC3-AD9F1F5860E2}" type="datetime1">
              <a:rPr lang="nb-NO" smtClean="0"/>
              <a:t>19.08.2019</a:t>
            </a:fld>
            <a:endParaRPr lang="nb-NO"/>
          </a:p>
        </p:txBody>
      </p:sp>
      <p:sp>
        <p:nvSpPr>
          <p:cNvPr id="5" name="Footer Placeholder 4">
            <a:extLst>
              <a:ext uri="{FF2B5EF4-FFF2-40B4-BE49-F238E27FC236}">
                <a16:creationId xmlns=""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accent6"/>
          </a:solidFill>
        </p:spPr>
        <p:txBody>
          <a:bodyPr wrap="square" lIns="1015200" tIns="0" rIns="2030400" bIns="0" anchor="ctr" anchorCtr="0">
            <a:noAutofit/>
          </a:bodyPr>
          <a:lstStyle>
            <a:lvl1pPr algn="l">
              <a:lnSpc>
                <a:spcPct val="100000"/>
              </a:lnSpc>
              <a:defRPr sz="3600">
                <a:solidFill>
                  <a:schemeClr val="tx1"/>
                </a:solidFill>
              </a:defRPr>
            </a:lvl1pPr>
          </a:lstStyle>
          <a:p>
            <a:r>
              <a:rPr lang="en-US" dirty="0"/>
              <a:t>Click to edit Master title style</a:t>
            </a:r>
            <a:endParaRPr dirty="0"/>
          </a:p>
        </p:txBody>
      </p:sp>
      <p:sp>
        <p:nvSpPr>
          <p:cNvPr id="3" name="Subtitle 2">
            <a:extLst>
              <a:ext uri="{FF2B5EF4-FFF2-40B4-BE49-F238E27FC236}">
                <a16:creationId xmlns=""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sp>
        <p:nvSpPr>
          <p:cNvPr id="9" name="TekstSylinder 8">
            <a:extLst>
              <a:ext uri="{FF2B5EF4-FFF2-40B4-BE49-F238E27FC236}">
                <a16:creationId xmlns="" xmlns:a16="http://schemas.microsoft.com/office/drawing/2014/main" id="{A301E017-7600-CA46-92E0-AFE66AACCA2B}"/>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blå 2</a:t>
            </a:r>
          </a:p>
        </p:txBody>
      </p:sp>
      <p:grpSp>
        <p:nvGrpSpPr>
          <p:cNvPr id="10" name="Gruppe 9">
            <a:extLst>
              <a:ext uri="{FF2B5EF4-FFF2-40B4-BE49-F238E27FC236}">
                <a16:creationId xmlns="" xmlns:a16="http://schemas.microsoft.com/office/drawing/2014/main" id="{A2CEFB0E-6E2E-E543-BC09-F383E69BD8F9}"/>
              </a:ext>
            </a:extLst>
          </p:cNvPr>
          <p:cNvGrpSpPr/>
          <p:nvPr userDrawn="1"/>
        </p:nvGrpSpPr>
        <p:grpSpPr>
          <a:xfrm>
            <a:off x="-715963" y="-1306644"/>
            <a:ext cx="12909163" cy="8164644"/>
            <a:chOff x="-715963" y="-1306644"/>
            <a:chExt cx="12909163" cy="8164644"/>
          </a:xfrm>
        </p:grpSpPr>
        <p:grpSp>
          <p:nvGrpSpPr>
            <p:cNvPr id="11" name="Gruppe 10">
              <a:extLst>
                <a:ext uri="{FF2B5EF4-FFF2-40B4-BE49-F238E27FC236}">
                  <a16:creationId xmlns="" xmlns:a16="http://schemas.microsoft.com/office/drawing/2014/main" id="{25773BD9-6C2A-2E45-974B-021C79B8A0F6}"/>
                </a:ext>
              </a:extLst>
            </p:cNvPr>
            <p:cNvGrpSpPr/>
            <p:nvPr userDrawn="1"/>
          </p:nvGrpSpPr>
          <p:grpSpPr>
            <a:xfrm>
              <a:off x="-800" y="-1306644"/>
              <a:ext cx="12194000" cy="1075340"/>
              <a:chOff x="-800" y="-1229864"/>
              <a:chExt cx="12194000" cy="1075340"/>
            </a:xfrm>
          </p:grpSpPr>
          <p:grpSp>
            <p:nvGrpSpPr>
              <p:cNvPr id="28" name="Gruppe 27">
                <a:extLst>
                  <a:ext uri="{FF2B5EF4-FFF2-40B4-BE49-F238E27FC236}">
                    <a16:creationId xmlns="" xmlns:a16="http://schemas.microsoft.com/office/drawing/2014/main" id="{CE1E3804-3FB4-B048-A83B-BD3930892E37}"/>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 xmlns:a16="http://schemas.microsoft.com/office/drawing/2014/main" id="{2DD1FCA6-63FF-D74F-8775-0893249E07DF}"/>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 xmlns:a16="http://schemas.microsoft.com/office/drawing/2014/main" id="{C51286A6-4A53-C144-B97B-7421D8D5F11C}"/>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9" name="Rektangel 58">
                  <a:extLst>
                    <a:ext uri="{FF2B5EF4-FFF2-40B4-BE49-F238E27FC236}">
                      <a16:creationId xmlns="" xmlns:a16="http://schemas.microsoft.com/office/drawing/2014/main" id="{6C69A02B-063E-ED44-BDE5-424A23AF1FC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60" name="Rektangel 59">
                  <a:extLst>
                    <a:ext uri="{FF2B5EF4-FFF2-40B4-BE49-F238E27FC236}">
                      <a16:creationId xmlns="" xmlns:a16="http://schemas.microsoft.com/office/drawing/2014/main" id="{83626417-CDF0-3D45-AD9E-DFECCB7DF8A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61" name="Rektangel 60">
                  <a:extLst>
                    <a:ext uri="{FF2B5EF4-FFF2-40B4-BE49-F238E27FC236}">
                      <a16:creationId xmlns="" xmlns:a16="http://schemas.microsoft.com/office/drawing/2014/main" id="{911B6A58-11E5-D84E-ACC8-EC16AE1CDD0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62" name="Rektangel 61">
                  <a:extLst>
                    <a:ext uri="{FF2B5EF4-FFF2-40B4-BE49-F238E27FC236}">
                      <a16:creationId xmlns="" xmlns:a16="http://schemas.microsoft.com/office/drawing/2014/main" id="{C8973C97-9370-2242-98E5-45E434DB7BD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29" name="Rett linje 28">
                <a:extLst>
                  <a:ext uri="{FF2B5EF4-FFF2-40B4-BE49-F238E27FC236}">
                    <a16:creationId xmlns="" xmlns:a16="http://schemas.microsoft.com/office/drawing/2014/main" id="{96AB93ED-0FBE-AB48-9789-5ADF0BB61973}"/>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 xmlns:a16="http://schemas.microsoft.com/office/drawing/2014/main" id="{5AB27E8C-8EEA-684B-A660-B8760E0FFB11}"/>
                  </a:ext>
                </a:extLst>
              </p:cNvPr>
              <p:cNvCxnSpPr>
                <a:cxnSpLocks/>
                <a:stCxn id="47"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 xmlns:a16="http://schemas.microsoft.com/office/drawing/2014/main" id="{4D71D931-EF21-9C49-892F-B1B52A09E1F0}"/>
                  </a:ext>
                </a:extLst>
              </p:cNvPr>
              <p:cNvCxnSpPr>
                <a:cxnSpLocks/>
                <a:stCxn id="49"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 xmlns:a16="http://schemas.microsoft.com/office/drawing/2014/main" id="{A99BAA48-C174-C544-9DA8-230A3B74C46F}"/>
                  </a:ext>
                </a:extLst>
              </p:cNvPr>
              <p:cNvCxnSpPr>
                <a:cxnSpLocks/>
                <a:stCxn id="45"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 xmlns:a16="http://schemas.microsoft.com/office/drawing/2014/main" id="{E5B7B5DF-40F4-2144-A96E-54C9ECCCE7AD}"/>
                  </a:ext>
                </a:extLst>
              </p:cNvPr>
              <p:cNvCxnSpPr>
                <a:cxnSpLocks/>
                <a:stCxn id="51"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 xmlns:a16="http://schemas.microsoft.com/office/drawing/2014/main" id="{E280C9BE-B73B-D749-99AF-3C90CFCE71D2}"/>
                  </a:ext>
                </a:extLst>
              </p:cNvPr>
              <p:cNvCxnSpPr>
                <a:cxnSpLocks/>
                <a:stCxn id="55"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 xmlns:a16="http://schemas.microsoft.com/office/drawing/2014/main" id="{4EF346E5-FC21-CE43-9AE3-016F4F44336E}"/>
                  </a:ext>
                </a:extLst>
              </p:cNvPr>
              <p:cNvCxnSpPr>
                <a:cxnSpLocks/>
                <a:stCxn id="53"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 xmlns:a16="http://schemas.microsoft.com/office/drawing/2014/main" id="{6276475C-D8D5-9E4D-A2E4-CA3DC1A814AC}"/>
                  </a:ext>
                </a:extLst>
              </p:cNvPr>
              <p:cNvGrpSpPr/>
              <p:nvPr userDrawn="1"/>
            </p:nvGrpSpPr>
            <p:grpSpPr>
              <a:xfrm>
                <a:off x="0" y="-621464"/>
                <a:ext cx="12192000" cy="206078"/>
                <a:chOff x="0" y="-674874"/>
                <a:chExt cx="12192000" cy="206078"/>
              </a:xfrm>
            </p:grpSpPr>
            <p:sp>
              <p:nvSpPr>
                <p:cNvPr id="55" name="Rektangel 54">
                  <a:extLst>
                    <a:ext uri="{FF2B5EF4-FFF2-40B4-BE49-F238E27FC236}">
                      <a16:creationId xmlns="" xmlns:a16="http://schemas.microsoft.com/office/drawing/2014/main" id="{7E8EEA4C-0FD9-594C-9B75-1346201C58D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56" name="Rett linje 55">
                  <a:extLst>
                    <a:ext uri="{FF2B5EF4-FFF2-40B4-BE49-F238E27FC236}">
                      <a16:creationId xmlns="" xmlns:a16="http://schemas.microsoft.com/office/drawing/2014/main" id="{BF66CA8E-1BAC-E949-A7E3-173F8196025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 xmlns:a16="http://schemas.microsoft.com/office/drawing/2014/main" id="{D71E4EB9-B7E6-2C42-92FA-53442C24B4E1}"/>
                  </a:ext>
                </a:extLst>
              </p:cNvPr>
              <p:cNvGrpSpPr/>
              <p:nvPr userDrawn="1"/>
            </p:nvGrpSpPr>
            <p:grpSpPr>
              <a:xfrm>
                <a:off x="0" y="-744566"/>
                <a:ext cx="10156824" cy="206078"/>
                <a:chOff x="0" y="-930144"/>
                <a:chExt cx="10156824" cy="206078"/>
              </a:xfrm>
            </p:grpSpPr>
            <p:sp>
              <p:nvSpPr>
                <p:cNvPr id="53" name="Rektangel 52">
                  <a:extLst>
                    <a:ext uri="{FF2B5EF4-FFF2-40B4-BE49-F238E27FC236}">
                      <a16:creationId xmlns="" xmlns:a16="http://schemas.microsoft.com/office/drawing/2014/main" id="{C5F7686B-27B5-BE40-B329-00C01FBCD02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54" name="Rett linje 53">
                  <a:extLst>
                    <a:ext uri="{FF2B5EF4-FFF2-40B4-BE49-F238E27FC236}">
                      <a16:creationId xmlns="" xmlns:a16="http://schemas.microsoft.com/office/drawing/2014/main" id="{9A68E00D-6901-4240-B8E5-1AA9F3DEA441}"/>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 xmlns:a16="http://schemas.microsoft.com/office/drawing/2014/main" id="{71D7352F-67A4-4049-990F-0382FC7DC49F}"/>
                  </a:ext>
                </a:extLst>
              </p:cNvPr>
              <p:cNvGrpSpPr/>
              <p:nvPr userDrawn="1"/>
            </p:nvGrpSpPr>
            <p:grpSpPr>
              <a:xfrm>
                <a:off x="0" y="-867666"/>
                <a:ext cx="8128000" cy="206078"/>
                <a:chOff x="0" y="-1191934"/>
                <a:chExt cx="8128000" cy="206078"/>
              </a:xfrm>
            </p:grpSpPr>
            <p:sp>
              <p:nvSpPr>
                <p:cNvPr id="51" name="Rektangel 50">
                  <a:extLst>
                    <a:ext uri="{FF2B5EF4-FFF2-40B4-BE49-F238E27FC236}">
                      <a16:creationId xmlns="" xmlns:a16="http://schemas.microsoft.com/office/drawing/2014/main" id="{381DE301-98B9-644B-8D3D-17CC7FA7BDA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52" name="Rett linje 51">
                  <a:extLst>
                    <a:ext uri="{FF2B5EF4-FFF2-40B4-BE49-F238E27FC236}">
                      <a16:creationId xmlns="" xmlns:a16="http://schemas.microsoft.com/office/drawing/2014/main" id="{7480F39F-7C7E-3A4E-8287-A036857FB1FA}"/>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 xmlns:a16="http://schemas.microsoft.com/office/drawing/2014/main" id="{38DB9731-B50F-5544-B812-A6BC265BD77D}"/>
                  </a:ext>
                </a:extLst>
              </p:cNvPr>
              <p:cNvGrpSpPr/>
              <p:nvPr userDrawn="1"/>
            </p:nvGrpSpPr>
            <p:grpSpPr>
              <a:xfrm>
                <a:off x="-800" y="-990766"/>
                <a:ext cx="6091200" cy="206078"/>
                <a:chOff x="0" y="-1453724"/>
                <a:chExt cx="6091200" cy="206078"/>
              </a:xfrm>
            </p:grpSpPr>
            <p:sp>
              <p:nvSpPr>
                <p:cNvPr id="49" name="Rektangel 48">
                  <a:extLst>
                    <a:ext uri="{FF2B5EF4-FFF2-40B4-BE49-F238E27FC236}">
                      <a16:creationId xmlns="" xmlns:a16="http://schemas.microsoft.com/office/drawing/2014/main" id="{819C4AB6-0EC3-DE4F-9E18-DF8A52339E9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50" name="Rett linje 49">
                  <a:extLst>
                    <a:ext uri="{FF2B5EF4-FFF2-40B4-BE49-F238E27FC236}">
                      <a16:creationId xmlns="" xmlns:a16="http://schemas.microsoft.com/office/drawing/2014/main" id="{FAF932E7-9631-FB48-B48D-769CF895031A}"/>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 xmlns:a16="http://schemas.microsoft.com/office/drawing/2014/main" id="{9CC4BE46-793A-0949-9E5E-5F57255DE9CF}"/>
                  </a:ext>
                </a:extLst>
              </p:cNvPr>
              <p:cNvGrpSpPr/>
              <p:nvPr userDrawn="1"/>
            </p:nvGrpSpPr>
            <p:grpSpPr>
              <a:xfrm>
                <a:off x="0" y="-1113866"/>
                <a:ext cx="4060800" cy="206078"/>
                <a:chOff x="0" y="-1715514"/>
                <a:chExt cx="4060800" cy="206078"/>
              </a:xfrm>
            </p:grpSpPr>
            <p:sp>
              <p:nvSpPr>
                <p:cNvPr id="47" name="Rektangel 46">
                  <a:extLst>
                    <a:ext uri="{FF2B5EF4-FFF2-40B4-BE49-F238E27FC236}">
                      <a16:creationId xmlns="" xmlns:a16="http://schemas.microsoft.com/office/drawing/2014/main" id="{98110600-5784-7F43-8FB1-692FE513BCA1}"/>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48" name="Rett linje 47">
                  <a:extLst>
                    <a:ext uri="{FF2B5EF4-FFF2-40B4-BE49-F238E27FC236}">
                      <a16:creationId xmlns="" xmlns:a16="http://schemas.microsoft.com/office/drawing/2014/main" id="{74D71D80-358C-8847-B0E9-593F373F1FA7}"/>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 xmlns:a16="http://schemas.microsoft.com/office/drawing/2014/main" id="{A519ED48-547D-BD45-BD12-B83B84F405FC}"/>
                  </a:ext>
                </a:extLst>
              </p:cNvPr>
              <p:cNvGrpSpPr/>
              <p:nvPr userDrawn="1"/>
            </p:nvGrpSpPr>
            <p:grpSpPr>
              <a:xfrm>
                <a:off x="0" y="-1229864"/>
                <a:ext cx="1015200" cy="206078"/>
                <a:chOff x="0" y="-1959289"/>
                <a:chExt cx="1015200" cy="206078"/>
              </a:xfrm>
            </p:grpSpPr>
            <p:sp>
              <p:nvSpPr>
                <p:cNvPr id="45" name="Rektangel 44">
                  <a:extLst>
                    <a:ext uri="{FF2B5EF4-FFF2-40B4-BE49-F238E27FC236}">
                      <a16:creationId xmlns="" xmlns:a16="http://schemas.microsoft.com/office/drawing/2014/main" id="{0D553266-15E1-BA4D-B0C9-C6DEDB1BB5A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46" name="Rett linje 45">
                  <a:extLst>
                    <a:ext uri="{FF2B5EF4-FFF2-40B4-BE49-F238E27FC236}">
                      <a16:creationId xmlns="" xmlns:a16="http://schemas.microsoft.com/office/drawing/2014/main" id="{BB328E21-8E98-874B-8FA1-B13055BD5CD3}"/>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 xmlns:a16="http://schemas.microsoft.com/office/drawing/2014/main" id="{C2254678-6CC1-8842-B1EA-AD4375B525A9}"/>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 xmlns:a16="http://schemas.microsoft.com/office/drawing/2014/main" id="{3405E8BE-58E7-F840-AEB4-9A58944BA448}"/>
                </a:ext>
              </a:extLst>
            </p:cNvPr>
            <p:cNvGrpSpPr/>
            <p:nvPr userDrawn="1"/>
          </p:nvGrpSpPr>
          <p:grpSpPr>
            <a:xfrm>
              <a:off x="-715963" y="-4004"/>
              <a:ext cx="590564" cy="6862004"/>
              <a:chOff x="-715963" y="-4004"/>
              <a:chExt cx="590564" cy="6862004"/>
            </a:xfrm>
          </p:grpSpPr>
          <p:sp>
            <p:nvSpPr>
              <p:cNvPr id="14" name="Rektangel 13">
                <a:extLst>
                  <a:ext uri="{FF2B5EF4-FFF2-40B4-BE49-F238E27FC236}">
                    <a16:creationId xmlns="" xmlns:a16="http://schemas.microsoft.com/office/drawing/2014/main" id="{E24FCE0A-347D-AC49-8F20-FA63B68732E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15" name="Rektangel 14">
                <a:extLst>
                  <a:ext uri="{FF2B5EF4-FFF2-40B4-BE49-F238E27FC236}">
                    <a16:creationId xmlns="" xmlns:a16="http://schemas.microsoft.com/office/drawing/2014/main" id="{2F220C5E-10FD-9940-BE9D-E16B6DC8BDFD}"/>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 xmlns:a16="http://schemas.microsoft.com/office/drawing/2014/main" id="{7D16F1D6-C980-1049-9336-9A91B2AAE2B6}"/>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17" name="Rektangel 16">
                <a:extLst>
                  <a:ext uri="{FF2B5EF4-FFF2-40B4-BE49-F238E27FC236}">
                    <a16:creationId xmlns="" xmlns:a16="http://schemas.microsoft.com/office/drawing/2014/main" id="{2698120B-A4D7-1B44-88F0-DD387E118BC1}"/>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18" name="Rett linje 17">
                <a:extLst>
                  <a:ext uri="{FF2B5EF4-FFF2-40B4-BE49-F238E27FC236}">
                    <a16:creationId xmlns="" xmlns:a16="http://schemas.microsoft.com/office/drawing/2014/main" id="{FCCAB6FB-CE03-4349-A7D8-D89B2EB35DB4}"/>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 xmlns:a16="http://schemas.microsoft.com/office/drawing/2014/main" id="{547DB187-8151-3A4C-A344-EE86FDB1C176}"/>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 xmlns:a16="http://schemas.microsoft.com/office/drawing/2014/main" id="{5FC04980-CFB7-F94F-ABFC-97DEA76615A8}"/>
                  </a:ext>
                </a:extLst>
              </p:cNvPr>
              <p:cNvCxnSpPr>
                <a:cxnSpLocks/>
                <a:stCxn id="22"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 xmlns:a16="http://schemas.microsoft.com/office/drawing/2014/main" id="{D1EBDDF6-5D28-E740-9468-AEFF2C0B38C8}"/>
                  </a:ext>
                </a:extLst>
              </p:cNvPr>
              <p:cNvCxnSpPr>
                <a:cxnSpLocks/>
                <a:stCxn id="22"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 xmlns:a16="http://schemas.microsoft.com/office/drawing/2014/main" id="{3108A28A-8B03-4B4B-AED5-25C8F0B19A8E}"/>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23" name="Rett linje 22">
                <a:extLst>
                  <a:ext uri="{FF2B5EF4-FFF2-40B4-BE49-F238E27FC236}">
                    <a16:creationId xmlns="" xmlns:a16="http://schemas.microsoft.com/office/drawing/2014/main" id="{9EE85A3A-C811-B446-960C-CD4E7BF5F929}"/>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 xmlns:a16="http://schemas.microsoft.com/office/drawing/2014/main" id="{D6200BCF-D719-1C47-A25F-61C92A75946F}"/>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25" name="Rett linje 24">
                <a:extLst>
                  <a:ext uri="{FF2B5EF4-FFF2-40B4-BE49-F238E27FC236}">
                    <a16:creationId xmlns="" xmlns:a16="http://schemas.microsoft.com/office/drawing/2014/main" id="{A79962BC-9B09-5E44-9541-31DFDF625EEA}"/>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 xmlns:a16="http://schemas.microsoft.com/office/drawing/2014/main" id="{25DB8EF8-C74F-B040-AEC6-C512AD846CDF}"/>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 xmlns:a16="http://schemas.microsoft.com/office/drawing/2014/main" id="{3FF8B9DD-9221-E949-AEDD-F9A74EABB77D}"/>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 xmlns:a16="http://schemas.microsoft.com/office/drawing/2014/main" id="{81039E17-039C-B545-AB44-BB92A2233FF0}"/>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dirty="0">
                  <a:solidFill>
                    <a:schemeClr val="tx1"/>
                  </a:solidFill>
                </a:rPr>
                <a:t>Oslo 2019</a:t>
              </a:r>
            </a:p>
          </p:txBody>
        </p:sp>
      </p:grpSp>
      <p:sp>
        <p:nvSpPr>
          <p:cNvPr id="84" name="Plassholder for tekst 10">
            <a:extLst>
              <a:ext uri="{FF2B5EF4-FFF2-40B4-BE49-F238E27FC236}">
                <a16:creationId xmlns="" xmlns:a16="http://schemas.microsoft.com/office/drawing/2014/main" id="{0D8F09A7-65FB-3F40-97E2-2CB9486DB088}"/>
              </a:ext>
            </a:extLst>
          </p:cNvPr>
          <p:cNvSpPr>
            <a:spLocks noGrp="1" noChangeAspect="1"/>
          </p:cNvSpPr>
          <p:nvPr>
            <p:ph type="body" sz="quarter" idx="20"/>
          </p:nvPr>
        </p:nvSpPr>
        <p:spPr>
          <a:xfrm>
            <a:off x="8596800" y="45360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Tree>
    <p:extLst>
      <p:ext uri="{BB962C8B-B14F-4D97-AF65-F5344CB8AC3E}">
        <p14:creationId xmlns:p14="http://schemas.microsoft.com/office/powerpoint/2010/main" val="142237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Deloverskrift ">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endParaRPr lang="nb-NO" dirty="0"/>
          </a:p>
        </p:txBody>
      </p:sp>
      <p:sp>
        <p:nvSpPr>
          <p:cNvPr id="3" name="Plassholder for tekst 2">
            <a:extLst>
              <a:ext uri="{FF2B5EF4-FFF2-40B4-BE49-F238E27FC236}">
                <a16:creationId xmlns=""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 xmlns:a16="http://schemas.microsoft.com/office/drawing/2014/main" id="{77F157D4-34D6-0F44-A5D8-A5C3BBE3B809}"/>
              </a:ext>
            </a:extLst>
          </p:cNvPr>
          <p:cNvSpPr>
            <a:spLocks noGrp="1"/>
          </p:cNvSpPr>
          <p:nvPr>
            <p:ph type="dt" sz="half" idx="10"/>
          </p:nvPr>
        </p:nvSpPr>
        <p:spPr/>
        <p:txBody>
          <a:bodyPr/>
          <a:lstStyle/>
          <a:p>
            <a:fld id="{D041A6F0-0B8A-9444-BB6E-70C7E9D9BBE0}" type="datetime1">
              <a:rPr lang="nb-NO" smtClean="0"/>
              <a:t>19.08.2019</a:t>
            </a:fld>
            <a:endParaRPr lang="nb-NO" dirty="0"/>
          </a:p>
        </p:txBody>
      </p:sp>
      <p:sp>
        <p:nvSpPr>
          <p:cNvPr id="9" name="Plassholder for bunntekst 8">
            <a:extLst>
              <a:ext uri="{FF2B5EF4-FFF2-40B4-BE49-F238E27FC236}">
                <a16:creationId xmlns="" xmlns:a16="http://schemas.microsoft.com/office/drawing/2014/main" id="{66471180-5D70-3944-9ACA-79BDABE2926E}"/>
              </a:ext>
            </a:extLst>
          </p:cNvPr>
          <p:cNvSpPr>
            <a:spLocks noGrp="1"/>
          </p:cNvSpPr>
          <p:nvPr>
            <p:ph type="ftr" sz="quarter" idx="11"/>
          </p:nvPr>
        </p:nvSpPr>
        <p:spPr/>
        <p:txBody>
          <a:bodyPr/>
          <a:lstStyle/>
          <a:p>
            <a:endParaRPr lang="nb-NO" dirty="0"/>
          </a:p>
        </p:txBody>
      </p:sp>
      <p:sp>
        <p:nvSpPr>
          <p:cNvPr id="10" name="Plassholder for lysbildenummer 9">
            <a:extLst>
              <a:ext uri="{FF2B5EF4-FFF2-40B4-BE49-F238E27FC236}">
                <a16:creationId xmlns=""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dirty="0"/>
          </a:p>
        </p:txBody>
      </p:sp>
      <p:sp>
        <p:nvSpPr>
          <p:cNvPr id="11" name="TekstSylinder 10">
            <a:extLst>
              <a:ext uri="{FF2B5EF4-FFF2-40B4-BE49-F238E27FC236}">
                <a16:creationId xmlns="" xmlns:a16="http://schemas.microsoft.com/office/drawing/2014/main" id="{380454CF-FC92-4149-8A21-8BC7D56A2723}"/>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Deloverskrift rød</a:t>
            </a:r>
          </a:p>
        </p:txBody>
      </p:sp>
    </p:spTree>
    <p:extLst>
      <p:ext uri="{BB962C8B-B14F-4D97-AF65-F5344CB8AC3E}">
        <p14:creationId xmlns:p14="http://schemas.microsoft.com/office/powerpoint/2010/main" val="1417312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tel og innho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dirty="0"/>
          </a:p>
        </p:txBody>
      </p:sp>
      <p:sp>
        <p:nvSpPr>
          <p:cNvPr id="3" name="Content Placeholder 2">
            <a:extLst>
              <a:ext uri="{FF2B5EF4-FFF2-40B4-BE49-F238E27FC236}">
                <a16:creationId xmlns="" xmlns:a16="http://schemas.microsoft.com/office/drawing/2014/main" id="{9DEDA618-8263-3B48-8419-2923D99A7CEB}"/>
              </a:ext>
            </a:extLst>
          </p:cNvPr>
          <p:cNvSpPr>
            <a:spLocks noGrp="1"/>
          </p:cNvSpPr>
          <p:nvPr>
            <p:ph idx="1"/>
          </p:nvPr>
        </p:nvSpPr>
        <p:spPr>
          <a:xfrm>
            <a:off x="695326" y="2032001"/>
            <a:ext cx="9469438" cy="4060824"/>
          </a:xfrm>
        </p:spPr>
        <p:txBody>
          <a:bodyPr/>
          <a:lstStyle>
            <a:lvl1pPr>
              <a:spcBef>
                <a:spcPts val="1800"/>
              </a:spcBef>
              <a:defRPr/>
            </a:lvl1pPr>
          </a:lstStyle>
          <a:p>
            <a:pPr lvl="0"/>
            <a:r>
              <a:rPr lang="nb-NO"/>
              <a:t>Klikk for å redigere tekststiler i malen</a:t>
            </a:r>
          </a:p>
        </p:txBody>
      </p:sp>
      <p:sp>
        <p:nvSpPr>
          <p:cNvPr id="8" name="Plassholder for dato 7">
            <a:extLst>
              <a:ext uri="{FF2B5EF4-FFF2-40B4-BE49-F238E27FC236}">
                <a16:creationId xmlns=""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19.08.2019</a:t>
            </a:fld>
            <a:endParaRPr lang="nb-NO"/>
          </a:p>
        </p:txBody>
      </p:sp>
      <p:sp>
        <p:nvSpPr>
          <p:cNvPr id="9" name="Plassholder for bunntekst 8">
            <a:extLst>
              <a:ext uri="{FF2B5EF4-FFF2-40B4-BE49-F238E27FC236}">
                <a16:creationId xmlns=""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034919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4" name="Content Placeholder 3">
            <a:extLst>
              <a:ext uri="{FF2B5EF4-FFF2-40B4-BE49-F238E27FC236}">
                <a16:creationId xmlns="" xmlns:a16="http://schemas.microsoft.com/office/drawing/2014/main" id="{7FF75A28-A05B-4C45-9436-D5C5546D0D22}"/>
              </a:ext>
            </a:extLst>
          </p:cNvPr>
          <p:cNvSpPr>
            <a:spLocks noGrp="1"/>
          </p:cNvSpPr>
          <p:nvPr>
            <p:ph sz="half" idx="2"/>
          </p:nvPr>
        </p:nvSpPr>
        <p:spPr>
          <a:xfrm>
            <a:off x="6315074"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 xmlns:a16="http://schemas.microsoft.com/office/drawing/2014/main" id="{10A00CD6-D31A-494A-8DFA-BCD489A181F0}"/>
              </a:ext>
            </a:extLst>
          </p:cNvPr>
          <p:cNvSpPr>
            <a:spLocks noGrp="1"/>
          </p:cNvSpPr>
          <p:nvPr>
            <p:ph type="dt" sz="half" idx="10"/>
          </p:nvPr>
        </p:nvSpPr>
        <p:spPr/>
        <p:txBody>
          <a:bodyPr/>
          <a:lstStyle/>
          <a:p>
            <a:fld id="{81931E7B-50BA-9449-91F9-9A9201D90364}" type="datetime1">
              <a:rPr lang="nb-NO" smtClean="0"/>
              <a:t>19.08.2019</a:t>
            </a:fld>
            <a:endParaRPr lang="nb-NO"/>
          </a:p>
        </p:txBody>
      </p:sp>
      <p:sp>
        <p:nvSpPr>
          <p:cNvPr id="6" name="Footer Placeholder 5">
            <a:extLst>
              <a:ext uri="{FF2B5EF4-FFF2-40B4-BE49-F238E27FC236}">
                <a16:creationId xmlns=""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113940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 innholdsdel">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6B34579-FABD-EC44-973E-C8A82F62C536}"/>
              </a:ext>
            </a:extLst>
          </p:cNvPr>
          <p:cNvSpPr>
            <a:spLocks noGrp="1"/>
          </p:cNvSpPr>
          <p:nvPr>
            <p:ph type="title"/>
          </p:nvPr>
        </p:nvSpPr>
        <p:spPr>
          <a:xfrm>
            <a:off x="695326" y="720001"/>
            <a:ext cx="5181600" cy="1311999"/>
          </a:xfrm>
        </p:spPr>
        <p:txBody>
          <a:bodyPr/>
          <a:lstStyle/>
          <a:p>
            <a:r>
              <a:rPr lang="nb-NO"/>
              <a:t>Klikk for å redigere tittelstil</a:t>
            </a:r>
            <a:endParaRPr dirty="0"/>
          </a:p>
        </p:txBody>
      </p:sp>
      <p:sp>
        <p:nvSpPr>
          <p:cNvPr id="3" name="Content Placeholder 2">
            <a:extLst>
              <a:ext uri="{FF2B5EF4-FFF2-40B4-BE49-F238E27FC236}">
                <a16:creationId xmlns=""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 xmlns:a16="http://schemas.microsoft.com/office/drawing/2014/main" id="{10A00CD6-D31A-494A-8DFA-BCD489A181F0}"/>
              </a:ext>
            </a:extLst>
          </p:cNvPr>
          <p:cNvSpPr>
            <a:spLocks noGrp="1"/>
          </p:cNvSpPr>
          <p:nvPr>
            <p:ph type="dt" sz="half" idx="10"/>
          </p:nvPr>
        </p:nvSpPr>
        <p:spPr/>
        <p:txBody>
          <a:bodyPr/>
          <a:lstStyle/>
          <a:p>
            <a:fld id="{A2434FEE-7D88-AA46-8139-80D9197567F4}" type="datetime1">
              <a:rPr lang="nb-NO" smtClean="0"/>
              <a:t>19.08.2019</a:t>
            </a:fld>
            <a:endParaRPr lang="nb-NO"/>
          </a:p>
        </p:txBody>
      </p:sp>
      <p:sp>
        <p:nvSpPr>
          <p:cNvPr id="6" name="Footer Placeholder 5">
            <a:extLst>
              <a:ext uri="{FF2B5EF4-FFF2-40B4-BE49-F238E27FC236}">
                <a16:creationId xmlns=""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02814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re innholdsdel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 xmlns:a16="http://schemas.microsoft.com/office/drawing/2014/main" id="{8F247774-B914-4F43-A197-7AAC71FDF8C2}"/>
              </a:ext>
            </a:extLst>
          </p:cNvPr>
          <p:cNvSpPr>
            <a:spLocks noGrp="1"/>
          </p:cNvSpPr>
          <p:nvPr>
            <p:ph sz="half" idx="1"/>
          </p:nvPr>
        </p:nvSpPr>
        <p:spPr>
          <a:xfrm>
            <a:off x="695325" y="2032000"/>
            <a:ext cx="2794087" cy="4060826"/>
          </a:xfrm>
        </p:spPr>
        <p:txBody>
          <a:bodyPr/>
          <a:lstStyle/>
          <a:p>
            <a:pPr lvl="0"/>
            <a:r>
              <a:rPr lang="nb-NO"/>
              <a:t>Klikk for å redigere tekststiler i malen</a:t>
            </a:r>
          </a:p>
        </p:txBody>
      </p:sp>
      <p:sp>
        <p:nvSpPr>
          <p:cNvPr id="4" name="Content Placeholder 3">
            <a:extLst>
              <a:ext uri="{FF2B5EF4-FFF2-40B4-BE49-F238E27FC236}">
                <a16:creationId xmlns="" xmlns:a16="http://schemas.microsoft.com/office/drawing/2014/main" id="{7FF75A28-A05B-4C45-9436-D5C5546D0D22}"/>
              </a:ext>
            </a:extLst>
          </p:cNvPr>
          <p:cNvSpPr>
            <a:spLocks noGrp="1"/>
          </p:cNvSpPr>
          <p:nvPr>
            <p:ph sz="half" idx="2"/>
          </p:nvPr>
        </p:nvSpPr>
        <p:spPr>
          <a:xfrm>
            <a:off x="4064001" y="2032000"/>
            <a:ext cx="3370812" cy="4060826"/>
          </a:xfrm>
        </p:spPr>
        <p:txBody>
          <a:bodyPr/>
          <a:lstStyle/>
          <a:p>
            <a:pPr lvl="0"/>
            <a:r>
              <a:rPr lang="nb-NO"/>
              <a:t>Klikk for å redigere tekststiler i malen</a:t>
            </a:r>
          </a:p>
        </p:txBody>
      </p:sp>
      <p:sp>
        <p:nvSpPr>
          <p:cNvPr id="5" name="Date Placeholder 4">
            <a:extLst>
              <a:ext uri="{FF2B5EF4-FFF2-40B4-BE49-F238E27FC236}">
                <a16:creationId xmlns="" xmlns:a16="http://schemas.microsoft.com/office/drawing/2014/main" id="{10A00CD6-D31A-494A-8DFA-BCD489A181F0}"/>
              </a:ext>
            </a:extLst>
          </p:cNvPr>
          <p:cNvSpPr>
            <a:spLocks noGrp="1"/>
          </p:cNvSpPr>
          <p:nvPr>
            <p:ph type="dt" sz="half" idx="10"/>
          </p:nvPr>
        </p:nvSpPr>
        <p:spPr/>
        <p:txBody>
          <a:bodyPr/>
          <a:lstStyle/>
          <a:p>
            <a:fld id="{442C1D8A-1AB1-7949-9E34-570CB6C6816A}" type="datetime1">
              <a:rPr lang="nb-NO" smtClean="0"/>
              <a:t>19.08.2019</a:t>
            </a:fld>
            <a:endParaRPr lang="nb-NO"/>
          </a:p>
        </p:txBody>
      </p:sp>
      <p:sp>
        <p:nvSpPr>
          <p:cNvPr id="6" name="Footer Placeholder 5">
            <a:extLst>
              <a:ext uri="{FF2B5EF4-FFF2-40B4-BE49-F238E27FC236}">
                <a16:creationId xmlns=""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8" name="Content Placeholder 3">
            <a:extLst>
              <a:ext uri="{FF2B5EF4-FFF2-40B4-BE49-F238E27FC236}">
                <a16:creationId xmlns="" xmlns:a16="http://schemas.microsoft.com/office/drawing/2014/main" id="{CA632195-EBBA-0E43-9228-823934194B1B}"/>
              </a:ext>
            </a:extLst>
          </p:cNvPr>
          <p:cNvSpPr>
            <a:spLocks noGrp="1"/>
          </p:cNvSpPr>
          <p:nvPr>
            <p:ph sz="half" idx="13"/>
          </p:nvPr>
        </p:nvSpPr>
        <p:spPr>
          <a:xfrm>
            <a:off x="8125862" y="2032000"/>
            <a:ext cx="3370812" cy="4060826"/>
          </a:xfrm>
        </p:spPr>
        <p:txBody>
          <a:bodyPr/>
          <a:lstStyle/>
          <a:p>
            <a:pPr lvl="0"/>
            <a:r>
              <a:rPr lang="nb-NO"/>
              <a:t>Klikk for å redigere tekststiler i malen</a:t>
            </a:r>
          </a:p>
        </p:txBody>
      </p:sp>
    </p:spTree>
    <p:extLst>
      <p:ext uri="{BB962C8B-B14F-4D97-AF65-F5344CB8AC3E}">
        <p14:creationId xmlns:p14="http://schemas.microsoft.com/office/powerpoint/2010/main" val="28596653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innhold bilde høyr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BB56615-DCB5-2B4F-BCCC-4EEFA0E4DF22}"/>
              </a:ext>
            </a:extLst>
          </p:cNvPr>
          <p:cNvSpPr>
            <a:spLocks noGrp="1"/>
          </p:cNvSpPr>
          <p:nvPr>
            <p:ph type="title" hasCustomPrompt="1"/>
          </p:nvPr>
        </p:nvSpPr>
        <p:spPr>
          <a:xfrm>
            <a:off x="695325" y="720001"/>
            <a:ext cx="5400675" cy="1311999"/>
          </a:xfrm>
        </p:spPr>
        <p:txBody>
          <a:bodyPr rIns="360000"/>
          <a:lstStyle/>
          <a:p>
            <a:r>
              <a:rPr lang="en-US" dirty="0"/>
              <a:t>Click to edit Master title style</a:t>
            </a:r>
            <a:endParaRPr dirty="0"/>
          </a:p>
        </p:txBody>
      </p:sp>
      <p:sp>
        <p:nvSpPr>
          <p:cNvPr id="3" name="Content Placeholder 2">
            <a:extLst>
              <a:ext uri="{FF2B5EF4-FFF2-40B4-BE49-F238E27FC236}">
                <a16:creationId xmlns="" xmlns:a16="http://schemas.microsoft.com/office/drawing/2014/main" id="{9DEDA618-8263-3B48-8419-2923D99A7CEB}"/>
              </a:ext>
            </a:extLst>
          </p:cNvPr>
          <p:cNvSpPr>
            <a:spLocks noGrp="1"/>
          </p:cNvSpPr>
          <p:nvPr>
            <p:ph idx="1" hasCustomPrompt="1"/>
          </p:nvPr>
        </p:nvSpPr>
        <p:spPr>
          <a:xfrm>
            <a:off x="695325" y="2032001"/>
            <a:ext cx="5400675" cy="3924272"/>
          </a:xfrm>
        </p:spPr>
        <p:txBody>
          <a:bodyPr rIns="360000"/>
          <a:lstStyle>
            <a:lvl1pPr>
              <a:spcBef>
                <a:spcPts val="1200"/>
              </a:spcBef>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8" name="Plassholder for dato 7">
            <a:extLst>
              <a:ext uri="{FF2B5EF4-FFF2-40B4-BE49-F238E27FC236}">
                <a16:creationId xmlns="" xmlns:a16="http://schemas.microsoft.com/office/drawing/2014/main" id="{3E12D321-ABE7-4749-B525-0C097A745C82}"/>
              </a:ext>
            </a:extLst>
          </p:cNvPr>
          <p:cNvSpPr>
            <a:spLocks noGrp="1"/>
          </p:cNvSpPr>
          <p:nvPr>
            <p:ph type="dt" sz="half" idx="10"/>
          </p:nvPr>
        </p:nvSpPr>
        <p:spPr/>
        <p:txBody>
          <a:bodyPr/>
          <a:lstStyle/>
          <a:p>
            <a:fld id="{4D766B14-D201-5E43-92B4-5BFC4FDF65D3}" type="datetime1">
              <a:rPr lang="nb-NO" smtClean="0"/>
              <a:t>19.08.2019</a:t>
            </a:fld>
            <a:endParaRPr lang="nb-NO"/>
          </a:p>
        </p:txBody>
      </p:sp>
      <p:sp>
        <p:nvSpPr>
          <p:cNvPr id="9" name="Plassholder for bunntekst 8">
            <a:extLst>
              <a:ext uri="{FF2B5EF4-FFF2-40B4-BE49-F238E27FC236}">
                <a16:creationId xmlns="" xmlns:a16="http://schemas.microsoft.com/office/drawing/2014/main" id="{654CE51F-6683-D445-88A7-E87B32F33BC5}"/>
              </a:ext>
            </a:extLst>
          </p:cNvPr>
          <p:cNvSpPr>
            <a:spLocks noGrp="1"/>
          </p:cNvSpPr>
          <p:nvPr>
            <p:ph type="ftr" sz="quarter" idx="11"/>
          </p:nvPr>
        </p:nvSpPr>
        <p:spPr>
          <a:xfrm>
            <a:off x="2027199" y="6292849"/>
            <a:ext cx="4064000" cy="365125"/>
          </a:xfrm>
        </p:spPr>
        <p:txBody>
          <a:bodyPr/>
          <a:lstStyle/>
          <a:p>
            <a:endParaRPr lang="nb-NO"/>
          </a:p>
        </p:txBody>
      </p:sp>
      <p:sp>
        <p:nvSpPr>
          <p:cNvPr id="10" name="Plassholder for lysbildenummer 9">
            <a:extLst>
              <a:ext uri="{FF2B5EF4-FFF2-40B4-BE49-F238E27FC236}">
                <a16:creationId xmlns=""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5" name="Plassholder for bilde 4">
            <a:extLst>
              <a:ext uri="{FF2B5EF4-FFF2-40B4-BE49-F238E27FC236}">
                <a16:creationId xmlns="" xmlns:a16="http://schemas.microsoft.com/office/drawing/2014/main" id="{D25668C1-8BFE-9845-BF15-C29694E485B8}"/>
              </a:ext>
            </a:extLst>
          </p:cNvPr>
          <p:cNvSpPr>
            <a:spLocks noGrp="1"/>
          </p:cNvSpPr>
          <p:nvPr>
            <p:ph type="pic" sz="quarter" idx="13"/>
          </p:nvPr>
        </p:nvSpPr>
        <p:spPr>
          <a:xfrm>
            <a:off x="6091200" y="0"/>
            <a:ext cx="6091200" cy="6858000"/>
          </a:xfrm>
        </p:spPr>
        <p:txBody>
          <a:bodyPr tIns="720000">
            <a:normAutofit/>
          </a:bodyPr>
          <a:lstStyle>
            <a:lvl1pPr marL="0" indent="0" algn="ctr">
              <a:buFont typeface="Arial" panose="020B0604020202020204" pitchFamily="34" charset="0"/>
              <a:buNone/>
              <a:defRPr sz="1200"/>
            </a:lvl1pPr>
          </a:lstStyle>
          <a:p>
            <a:r>
              <a:rPr lang="nb-NO"/>
              <a:t>Klikk ikonet for å legge til et bilde</a:t>
            </a:r>
          </a:p>
        </p:txBody>
      </p:sp>
    </p:spTree>
    <p:extLst>
      <p:ext uri="{BB962C8B-B14F-4D97-AF65-F5344CB8AC3E}">
        <p14:creationId xmlns:p14="http://schemas.microsoft.com/office/powerpoint/2010/main" val="3810363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dirty="0"/>
              <a:t>Klikk for å redigere tittelstil</a:t>
            </a:r>
            <a:endParaRPr dirty="0"/>
          </a:p>
        </p:txBody>
      </p:sp>
      <p:sp>
        <p:nvSpPr>
          <p:cNvPr id="3" name="Text Placeholder 2">
            <a:extLst>
              <a:ext uri="{FF2B5EF4-FFF2-40B4-BE49-F238E27FC236}">
                <a16:creationId xmlns=""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endParaRPr dirty="0"/>
          </a:p>
        </p:txBody>
      </p:sp>
      <p:sp>
        <p:nvSpPr>
          <p:cNvPr id="4" name="Date Placeholder 3">
            <a:extLst>
              <a:ext uri="{FF2B5EF4-FFF2-40B4-BE49-F238E27FC236}">
                <a16:creationId xmlns="" xmlns:a16="http://schemas.microsoft.com/office/drawing/2014/main" id="{60BD181B-26C6-1441-AC51-F9CA495AD871}"/>
              </a:ext>
            </a:extLst>
          </p:cNvPr>
          <p:cNvSpPr>
            <a:spLocks noGrp="1"/>
          </p:cNvSpPr>
          <p:nvPr>
            <p:ph type="dt" sz="half" idx="2"/>
          </p:nvPr>
        </p:nvSpPr>
        <p:spPr>
          <a:xfrm>
            <a:off x="10156825" y="6292352"/>
            <a:ext cx="1339850" cy="365125"/>
          </a:xfrm>
          <a:prstGeom prst="rect">
            <a:avLst/>
          </a:prstGeom>
        </p:spPr>
        <p:txBody>
          <a:bodyPr vert="horz" lIns="91440" tIns="45720" rIns="91440" bIns="45720" rtlCol="0" anchor="ctr"/>
          <a:lstStyle>
            <a:lvl1pPr algn="r">
              <a:defRPr sz="900" b="0" i="0">
                <a:solidFill>
                  <a:schemeClr val="tx1"/>
                </a:solidFill>
                <a:latin typeface="+mn-lt"/>
              </a:defRPr>
            </a:lvl1pPr>
          </a:lstStyle>
          <a:p>
            <a:fld id="{A40496DB-E8C8-4849-8A63-AC568158CC03}" type="datetime1">
              <a:rPr lang="nb-NO" smtClean="0"/>
              <a:pPr/>
              <a:t>19.08.2019</a:t>
            </a:fld>
            <a:endParaRPr lang="nb-NO" dirty="0"/>
          </a:p>
        </p:txBody>
      </p:sp>
      <p:sp>
        <p:nvSpPr>
          <p:cNvPr id="5" name="Footer Placeholder 4">
            <a:extLst>
              <a:ext uri="{FF2B5EF4-FFF2-40B4-BE49-F238E27FC236}">
                <a16:creationId xmlns="" xmlns:a16="http://schemas.microsoft.com/office/drawing/2014/main" id="{A4DFE725-0D07-7B47-98CD-EAA5EC15E8C6}"/>
              </a:ext>
            </a:extLst>
          </p:cNvPr>
          <p:cNvSpPr>
            <a:spLocks noGrp="1"/>
          </p:cNvSpPr>
          <p:nvPr>
            <p:ph type="ftr" sz="quarter" idx="3"/>
          </p:nvPr>
        </p:nvSpPr>
        <p:spPr>
          <a:xfrm>
            <a:off x="2035176" y="6292849"/>
            <a:ext cx="8121648" cy="365125"/>
          </a:xfrm>
          <a:prstGeom prst="rect">
            <a:avLst/>
          </a:prstGeom>
        </p:spPr>
        <p:txBody>
          <a:bodyPr vert="horz" lIns="91440" tIns="45720" rIns="91440" bIns="45720" rtlCol="0" anchor="ctr"/>
          <a:lstStyle>
            <a:lvl1pPr algn="ctr">
              <a:defRPr sz="1000" b="0" i="0">
                <a:solidFill>
                  <a:schemeClr val="tx1"/>
                </a:solidFill>
                <a:latin typeface="+mn-lt"/>
              </a:defRPr>
            </a:lvl1pPr>
          </a:lstStyle>
          <a:p>
            <a:endParaRPr lang="nb-NO" dirty="0"/>
          </a:p>
        </p:txBody>
      </p:sp>
      <p:sp>
        <p:nvSpPr>
          <p:cNvPr id="6" name="Slide Number Placeholder 5">
            <a:extLst>
              <a:ext uri="{FF2B5EF4-FFF2-40B4-BE49-F238E27FC236}">
                <a16:creationId xmlns="" xmlns:a16="http://schemas.microsoft.com/office/drawing/2014/main" id="{9038F127-E3EF-B346-96BD-C679BB3F2366}"/>
              </a:ext>
            </a:extLst>
          </p:cNvPr>
          <p:cNvSpPr>
            <a:spLocks noGrp="1"/>
          </p:cNvSpPr>
          <p:nvPr>
            <p:ph type="sldNum" sz="quarter" idx="4"/>
          </p:nvPr>
        </p:nvSpPr>
        <p:spPr>
          <a:xfrm>
            <a:off x="11496674" y="6292352"/>
            <a:ext cx="695325" cy="365125"/>
          </a:xfrm>
          <a:prstGeom prst="rect">
            <a:avLst/>
          </a:prstGeom>
        </p:spPr>
        <p:txBody>
          <a:bodyPr vert="horz" lIns="91440" tIns="45720" rIns="91440" bIns="45720" rtlCol="0" anchor="ctr"/>
          <a:lstStyle>
            <a:lvl1pPr algn="ctr">
              <a:defRPr sz="900" b="0" i="0">
                <a:solidFill>
                  <a:schemeClr val="tx1"/>
                </a:solidFill>
                <a:latin typeface="+mn-lt"/>
              </a:defRPr>
            </a:lvl1pPr>
          </a:lstStyle>
          <a:p>
            <a:pPr algn="l"/>
            <a:fld id="{8ACEFDFC-287E-0A4D-81A7-6CC8C070690D}" type="slidenum">
              <a:rPr lang="nb-NO" smtClean="0"/>
              <a:pPr algn="l"/>
              <a:t>‹#›</a:t>
            </a:fld>
            <a:endParaRPr lang="nb-NO" dirty="0"/>
          </a:p>
        </p:txBody>
      </p:sp>
      <p:pic>
        <p:nvPicPr>
          <p:cNvPr id="19" name="Bilde 18">
            <a:extLst>
              <a:ext uri="{FF2B5EF4-FFF2-40B4-BE49-F238E27FC236}">
                <a16:creationId xmlns="" xmlns:a16="http://schemas.microsoft.com/office/drawing/2014/main" id="{655AFB16-D4F3-C04D-8A8D-B4B481D6101F}"/>
              </a:ext>
            </a:extLst>
          </p:cNvPr>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grpSp>
        <p:nvGrpSpPr>
          <p:cNvPr id="7" name="Gruppe 6">
            <a:extLst>
              <a:ext uri="{FF2B5EF4-FFF2-40B4-BE49-F238E27FC236}">
                <a16:creationId xmlns=""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 xmlns:a16="http://schemas.microsoft.com/office/drawing/2014/main" id="{B44CDB01-E460-3643-978B-976DFDCDC9FE}"/>
                </a:ext>
              </a:extLst>
            </p:cNvPr>
            <p:cNvGrpSpPr/>
            <p:nvPr userDrawn="1"/>
          </p:nvGrpSpPr>
          <p:grpSpPr>
            <a:xfrm>
              <a:off x="-800" y="-1306644"/>
              <a:ext cx="12194000" cy="1075340"/>
              <a:chOff x="-800" y="-1229864"/>
              <a:chExt cx="12194000" cy="1075340"/>
            </a:xfrm>
          </p:grpSpPr>
          <p:grpSp>
            <p:nvGrpSpPr>
              <p:cNvPr id="52" name="Gruppe 51">
                <a:extLst>
                  <a:ext uri="{FF2B5EF4-FFF2-40B4-BE49-F238E27FC236}">
                    <a16:creationId xmlns=""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latin typeface="+mn-lt"/>
                    </a:rPr>
                    <a:t>5,64 cm</a:t>
                  </a:r>
                </a:p>
              </p:txBody>
            </p:sp>
            <p:sp>
              <p:nvSpPr>
                <p:cNvPr id="90" name="Rektangel 89">
                  <a:extLst>
                    <a:ext uri="{FF2B5EF4-FFF2-40B4-BE49-F238E27FC236}">
                      <a16:creationId xmlns=""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latin typeface="+mn-lt"/>
                    </a:rPr>
                    <a:t>5,64 cm</a:t>
                  </a:r>
                </a:p>
              </p:txBody>
            </p:sp>
            <p:sp>
              <p:nvSpPr>
                <p:cNvPr id="91" name="Rektangel 90">
                  <a:extLst>
                    <a:ext uri="{FF2B5EF4-FFF2-40B4-BE49-F238E27FC236}">
                      <a16:creationId xmlns=""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latin typeface="+mn-lt"/>
                    </a:rPr>
                    <a:t>5,64 cm</a:t>
                  </a:r>
                </a:p>
              </p:txBody>
            </p:sp>
            <p:sp>
              <p:nvSpPr>
                <p:cNvPr id="92" name="Rektangel 91">
                  <a:extLst>
                    <a:ext uri="{FF2B5EF4-FFF2-40B4-BE49-F238E27FC236}">
                      <a16:creationId xmlns=""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latin typeface="+mn-lt"/>
                    </a:rPr>
                    <a:t>5,64 cm</a:t>
                  </a:r>
                </a:p>
              </p:txBody>
            </p:sp>
            <p:sp>
              <p:nvSpPr>
                <p:cNvPr id="93" name="Rektangel 92">
                  <a:extLst>
                    <a:ext uri="{FF2B5EF4-FFF2-40B4-BE49-F238E27FC236}">
                      <a16:creationId xmlns=""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latin typeface="+mn-lt"/>
                    </a:rPr>
                    <a:t>5,64 cm</a:t>
                  </a:r>
                </a:p>
              </p:txBody>
            </p:sp>
          </p:grpSp>
          <p:cxnSp>
            <p:nvCxnSpPr>
              <p:cNvPr id="53" name="Rett linje 52">
                <a:extLst>
                  <a:ext uri="{FF2B5EF4-FFF2-40B4-BE49-F238E27FC236}">
                    <a16:creationId xmlns="" xmlns:a16="http://schemas.microsoft.com/office/drawing/2014/main" id="{E17FFD9C-CA80-F742-92C1-C8300BFFB9C9}"/>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 xmlns:a16="http://schemas.microsoft.com/office/drawing/2014/main" id="{FE2AF690-3FA9-A94A-B8B5-A8D7675F87F1}"/>
                  </a:ext>
                </a:extLst>
              </p:cNvPr>
              <p:cNvCxnSpPr>
                <a:cxnSpLocks/>
                <a:stCxn id="78"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 xmlns:a16="http://schemas.microsoft.com/office/drawing/2014/main" id="{F4468E54-BA10-7244-BE9E-3618081B2E29}"/>
                  </a:ext>
                </a:extLst>
              </p:cNvPr>
              <p:cNvCxnSpPr>
                <a:cxnSpLocks/>
                <a:stCxn id="80"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 xmlns:a16="http://schemas.microsoft.com/office/drawing/2014/main" id="{802EFB61-8B6A-3448-AEFC-573BD73CBA7B}"/>
                  </a:ext>
                </a:extLst>
              </p:cNvPr>
              <p:cNvCxnSpPr>
                <a:cxnSpLocks/>
                <a:stCxn id="76"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 xmlns:a16="http://schemas.microsoft.com/office/drawing/2014/main" id="{4495D86F-83BB-D841-819E-E7EFE4C86368}"/>
                  </a:ext>
                </a:extLst>
              </p:cNvPr>
              <p:cNvCxnSpPr>
                <a:cxnSpLocks/>
                <a:stCxn id="82"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 xmlns:a16="http://schemas.microsoft.com/office/drawing/2014/main" id="{F6759061-AE87-FB4F-BE6C-CA10D3EF2F63}"/>
                  </a:ext>
                </a:extLst>
              </p:cNvPr>
              <p:cNvCxnSpPr>
                <a:cxnSpLocks/>
                <a:stCxn id="86"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 xmlns:a16="http://schemas.microsoft.com/office/drawing/2014/main" id="{966CD6C9-85A9-6242-A16C-A89819B4F63B}"/>
                  </a:ext>
                </a:extLst>
              </p:cNvPr>
              <p:cNvCxnSpPr>
                <a:cxnSpLocks/>
                <a:stCxn id="84"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 xmlns:a16="http://schemas.microsoft.com/office/drawing/2014/main" id="{D22EC228-3961-D047-A490-0051EFBFB484}"/>
                  </a:ext>
                </a:extLst>
              </p:cNvPr>
              <p:cNvGrpSpPr/>
              <p:nvPr userDrawn="1"/>
            </p:nvGrpSpPr>
            <p:grpSpPr>
              <a:xfrm>
                <a:off x="0" y="-621464"/>
                <a:ext cx="12192000" cy="206078"/>
                <a:chOff x="0" y="-674874"/>
                <a:chExt cx="12192000" cy="206078"/>
              </a:xfrm>
            </p:grpSpPr>
            <p:sp>
              <p:nvSpPr>
                <p:cNvPr id="86" name="Rektangel 85">
                  <a:extLst>
                    <a:ext uri="{FF2B5EF4-FFF2-40B4-BE49-F238E27FC236}">
                      <a16:creationId xmlns=""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latin typeface="+mn-lt"/>
                    </a:rPr>
                    <a:t>33,87 cm</a:t>
                  </a:r>
                </a:p>
              </p:txBody>
            </p:sp>
            <p:cxnSp>
              <p:nvCxnSpPr>
                <p:cNvPr id="87" name="Rett linje 86">
                  <a:extLst>
                    <a:ext uri="{FF2B5EF4-FFF2-40B4-BE49-F238E27FC236}">
                      <a16:creationId xmlns="" xmlns:a16="http://schemas.microsoft.com/office/drawing/2014/main" id="{22AC440B-D129-2B46-906C-241A275D07F7}"/>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 xmlns:a16="http://schemas.microsoft.com/office/drawing/2014/main" id="{DD245E6A-62D8-444C-8F4C-FA46DF1ACBF1}"/>
                  </a:ext>
                </a:extLst>
              </p:cNvPr>
              <p:cNvGrpSpPr/>
              <p:nvPr userDrawn="1"/>
            </p:nvGrpSpPr>
            <p:grpSpPr>
              <a:xfrm>
                <a:off x="0" y="-744566"/>
                <a:ext cx="10156824" cy="206078"/>
                <a:chOff x="0" y="-930144"/>
                <a:chExt cx="10156824" cy="206078"/>
              </a:xfrm>
            </p:grpSpPr>
            <p:sp>
              <p:nvSpPr>
                <p:cNvPr id="84" name="Rektangel 83">
                  <a:extLst>
                    <a:ext uri="{FF2B5EF4-FFF2-40B4-BE49-F238E27FC236}">
                      <a16:creationId xmlns=""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latin typeface="+mn-lt"/>
                    </a:rPr>
                    <a:t>28,20 cm</a:t>
                  </a:r>
                </a:p>
              </p:txBody>
            </p:sp>
            <p:cxnSp>
              <p:nvCxnSpPr>
                <p:cNvPr id="85" name="Rett linje 84">
                  <a:extLst>
                    <a:ext uri="{FF2B5EF4-FFF2-40B4-BE49-F238E27FC236}">
                      <a16:creationId xmlns="" xmlns:a16="http://schemas.microsoft.com/office/drawing/2014/main" id="{0718B71B-1735-BA42-B9A4-84E37EF8111A}"/>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 xmlns:a16="http://schemas.microsoft.com/office/drawing/2014/main" id="{7E1BCEC3-3A90-3740-BE0E-0C15D80AFDE3}"/>
                  </a:ext>
                </a:extLst>
              </p:cNvPr>
              <p:cNvGrpSpPr/>
              <p:nvPr userDrawn="1"/>
            </p:nvGrpSpPr>
            <p:grpSpPr>
              <a:xfrm>
                <a:off x="0" y="-867666"/>
                <a:ext cx="8128000" cy="206078"/>
                <a:chOff x="0" y="-1191934"/>
                <a:chExt cx="8128000" cy="206078"/>
              </a:xfrm>
            </p:grpSpPr>
            <p:sp>
              <p:nvSpPr>
                <p:cNvPr id="82" name="Rektangel 81">
                  <a:extLst>
                    <a:ext uri="{FF2B5EF4-FFF2-40B4-BE49-F238E27FC236}">
                      <a16:creationId xmlns=""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latin typeface="+mn-lt"/>
                    </a:rPr>
                    <a:t>22,56 cm</a:t>
                  </a:r>
                </a:p>
              </p:txBody>
            </p:sp>
            <p:cxnSp>
              <p:nvCxnSpPr>
                <p:cNvPr id="83" name="Rett linje 82">
                  <a:extLst>
                    <a:ext uri="{FF2B5EF4-FFF2-40B4-BE49-F238E27FC236}">
                      <a16:creationId xmlns="" xmlns:a16="http://schemas.microsoft.com/office/drawing/2014/main" id="{DF3ADDFA-CA5C-4347-8A76-E401BD2421C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 xmlns:a16="http://schemas.microsoft.com/office/drawing/2014/main" id="{E373B03A-43B9-F247-98EA-F0F315D19065}"/>
                  </a:ext>
                </a:extLst>
              </p:cNvPr>
              <p:cNvGrpSpPr/>
              <p:nvPr userDrawn="1"/>
            </p:nvGrpSpPr>
            <p:grpSpPr>
              <a:xfrm>
                <a:off x="-800" y="-990766"/>
                <a:ext cx="6091200" cy="206078"/>
                <a:chOff x="0" y="-1453724"/>
                <a:chExt cx="6091200" cy="206078"/>
              </a:xfrm>
            </p:grpSpPr>
            <p:sp>
              <p:nvSpPr>
                <p:cNvPr id="80" name="Rektangel 79">
                  <a:extLst>
                    <a:ext uri="{FF2B5EF4-FFF2-40B4-BE49-F238E27FC236}">
                      <a16:creationId xmlns=""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latin typeface="+mn-lt"/>
                    </a:rPr>
                    <a:t>16,92 cm</a:t>
                  </a:r>
                </a:p>
              </p:txBody>
            </p:sp>
            <p:cxnSp>
              <p:nvCxnSpPr>
                <p:cNvPr id="81" name="Rett linje 80">
                  <a:extLst>
                    <a:ext uri="{FF2B5EF4-FFF2-40B4-BE49-F238E27FC236}">
                      <a16:creationId xmlns="" xmlns:a16="http://schemas.microsoft.com/office/drawing/2014/main" id="{29E19601-BF3A-6945-B6EA-B39B514666D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 xmlns:a16="http://schemas.microsoft.com/office/drawing/2014/main" id="{46D3E486-E9D7-D246-8D34-D3E03C5ADDA2}"/>
                  </a:ext>
                </a:extLst>
              </p:cNvPr>
              <p:cNvGrpSpPr/>
              <p:nvPr userDrawn="1"/>
            </p:nvGrpSpPr>
            <p:grpSpPr>
              <a:xfrm>
                <a:off x="0" y="-1113866"/>
                <a:ext cx="4060800" cy="206078"/>
                <a:chOff x="0" y="-1715514"/>
                <a:chExt cx="4060800" cy="206078"/>
              </a:xfrm>
            </p:grpSpPr>
            <p:sp>
              <p:nvSpPr>
                <p:cNvPr id="78" name="Rektangel 77">
                  <a:extLst>
                    <a:ext uri="{FF2B5EF4-FFF2-40B4-BE49-F238E27FC236}">
                      <a16:creationId xmlns=""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latin typeface="+mn-lt"/>
                    </a:rPr>
                    <a:t>11,28 cm</a:t>
                  </a:r>
                </a:p>
              </p:txBody>
            </p:sp>
            <p:cxnSp>
              <p:nvCxnSpPr>
                <p:cNvPr id="79" name="Rett linje 78">
                  <a:extLst>
                    <a:ext uri="{FF2B5EF4-FFF2-40B4-BE49-F238E27FC236}">
                      <a16:creationId xmlns="" xmlns:a16="http://schemas.microsoft.com/office/drawing/2014/main" id="{7289E497-4845-2B47-8B11-9AA2E9007152}"/>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 xmlns:a16="http://schemas.microsoft.com/office/drawing/2014/main" id="{A4AE3721-B59D-6F4A-8398-9214B952E02F}"/>
                  </a:ext>
                </a:extLst>
              </p:cNvPr>
              <p:cNvGrpSpPr/>
              <p:nvPr userDrawn="1"/>
            </p:nvGrpSpPr>
            <p:grpSpPr>
              <a:xfrm>
                <a:off x="0" y="-1229864"/>
                <a:ext cx="1015200" cy="206078"/>
                <a:chOff x="0" y="-1959289"/>
                <a:chExt cx="1015200" cy="206078"/>
              </a:xfrm>
            </p:grpSpPr>
            <p:sp>
              <p:nvSpPr>
                <p:cNvPr id="76" name="Rektangel 75">
                  <a:extLst>
                    <a:ext uri="{FF2B5EF4-FFF2-40B4-BE49-F238E27FC236}">
                      <a16:creationId xmlns=""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latin typeface="+mn-lt"/>
                    </a:rPr>
                    <a:t>2,82 cm</a:t>
                  </a:r>
                </a:p>
              </p:txBody>
            </p:sp>
            <p:cxnSp>
              <p:nvCxnSpPr>
                <p:cNvPr id="77" name="Rett linje 76">
                  <a:extLst>
                    <a:ext uri="{FF2B5EF4-FFF2-40B4-BE49-F238E27FC236}">
                      <a16:creationId xmlns="" xmlns:a16="http://schemas.microsoft.com/office/drawing/2014/main" id="{A70D7560-61DB-994A-87B8-39AAE2B011A2}"/>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 xmlns:a16="http://schemas.microsoft.com/office/drawing/2014/main" id="{6BB287FE-25B7-6E46-A8D8-09106D1DE5E0}"/>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 xmlns:a16="http://schemas.microsoft.com/office/drawing/2014/main" id="{2C16CF82-97BF-0148-B86A-9951B518F6E9}"/>
                </a:ext>
              </a:extLst>
            </p:cNvPr>
            <p:cNvGrpSpPr/>
            <p:nvPr userDrawn="1"/>
          </p:nvGrpSpPr>
          <p:grpSpPr>
            <a:xfrm>
              <a:off x="-715963" y="-4004"/>
              <a:ext cx="590564" cy="6862004"/>
              <a:chOff x="-715963" y="-4004"/>
              <a:chExt cx="590564" cy="6862004"/>
            </a:xfrm>
          </p:grpSpPr>
          <p:sp>
            <p:nvSpPr>
              <p:cNvPr id="95" name="Rektangel 94">
                <a:extLst>
                  <a:ext uri="{FF2B5EF4-FFF2-40B4-BE49-F238E27FC236}">
                    <a16:creationId xmlns=""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latin typeface="+mn-lt"/>
                  </a:rPr>
                  <a:t>2,13 cm</a:t>
                </a:r>
              </a:p>
            </p:txBody>
          </p:sp>
          <p:sp>
            <p:nvSpPr>
              <p:cNvPr id="96" name="Rektangel 95">
                <a:extLst>
                  <a:ext uri="{FF2B5EF4-FFF2-40B4-BE49-F238E27FC236}">
                    <a16:creationId xmlns="" xmlns:a16="http://schemas.microsoft.com/office/drawing/2014/main" id="{B4C47047-2EED-5F40-82EE-04A3BFEAD50C}"/>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 xmlns:a16="http://schemas.microsoft.com/office/drawing/2014/main" id="{8B1E96CC-ED06-AA41-8932-E34FD694D0DE}"/>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latin typeface="+mn-lt"/>
                  </a:rPr>
                  <a:t>5,64 cm</a:t>
                </a:r>
              </a:p>
            </p:txBody>
          </p:sp>
          <p:sp>
            <p:nvSpPr>
              <p:cNvPr id="98" name="Rektangel 97">
                <a:extLst>
                  <a:ext uri="{FF2B5EF4-FFF2-40B4-BE49-F238E27FC236}">
                    <a16:creationId xmlns="" xmlns:a16="http://schemas.microsoft.com/office/drawing/2014/main" id="{642D5F4C-819A-1748-9143-910B7D3857BC}"/>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latin typeface="+mn-lt"/>
                  </a:rPr>
                  <a:t>5,64 cm</a:t>
                </a:r>
              </a:p>
            </p:txBody>
          </p:sp>
          <p:cxnSp>
            <p:nvCxnSpPr>
              <p:cNvPr id="99" name="Rett linje 98">
                <a:extLst>
                  <a:ext uri="{FF2B5EF4-FFF2-40B4-BE49-F238E27FC236}">
                    <a16:creationId xmlns="" xmlns:a16="http://schemas.microsoft.com/office/drawing/2014/main" id="{980BA797-8DD7-B649-833E-3D97C11FD37C}"/>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 xmlns:a16="http://schemas.microsoft.com/office/drawing/2014/main" id="{BC32A0A9-54E5-CD4C-BE81-6E7DC431DB2A}"/>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 xmlns:a16="http://schemas.microsoft.com/office/drawing/2014/main" id="{249C515F-6819-F04B-AD39-C3EBC7066AC1}"/>
                  </a:ext>
                </a:extLst>
              </p:cNvPr>
              <p:cNvCxnSpPr>
                <a:cxnSpLocks/>
                <a:stCxn id="10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 xmlns:a16="http://schemas.microsoft.com/office/drawing/2014/main" id="{8C691848-1A12-F74A-A3FA-44B5DBFA0EF1}"/>
                  </a:ext>
                </a:extLst>
              </p:cNvPr>
              <p:cNvCxnSpPr>
                <a:cxnSpLocks/>
                <a:stCxn id="10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 xmlns:a16="http://schemas.microsoft.com/office/drawing/2014/main" id="{679A96D0-630E-A248-8A66-85AFEAADB6D9}"/>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latin typeface="+mn-lt"/>
                  </a:rPr>
                  <a:t>16,92 cm</a:t>
                </a:r>
              </a:p>
            </p:txBody>
          </p:sp>
          <p:cxnSp>
            <p:nvCxnSpPr>
              <p:cNvPr id="104" name="Rett linje 103">
                <a:extLst>
                  <a:ext uri="{FF2B5EF4-FFF2-40B4-BE49-F238E27FC236}">
                    <a16:creationId xmlns="" xmlns:a16="http://schemas.microsoft.com/office/drawing/2014/main" id="{277A3813-78CA-4245-9274-37A394F9AC8C}"/>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 xmlns:a16="http://schemas.microsoft.com/office/drawing/2014/main" id="{D02A2843-C4BF-0948-A00B-ABA55DFA0E9B}"/>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latin typeface="+mn-lt"/>
                  </a:rPr>
                  <a:t>11,28 cm</a:t>
                </a:r>
              </a:p>
            </p:txBody>
          </p:sp>
          <p:cxnSp>
            <p:nvCxnSpPr>
              <p:cNvPr id="106" name="Rett linje 105">
                <a:extLst>
                  <a:ext uri="{FF2B5EF4-FFF2-40B4-BE49-F238E27FC236}">
                    <a16:creationId xmlns="" xmlns:a16="http://schemas.microsoft.com/office/drawing/2014/main" id="{BB928164-D999-9747-8045-A70F91E56148}"/>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 xmlns:a16="http://schemas.microsoft.com/office/drawing/2014/main" id="{C7477409-7230-4247-BA24-6E66275F588F}"/>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 xmlns:a16="http://schemas.microsoft.com/office/drawing/2014/main" id="{1DEAA521-022B-7E41-855C-0F5D51E729B6}"/>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 xmlns:a16="http://schemas.microsoft.com/office/drawing/2014/main" id="{45B3E6E9-F77A-DD45-98C1-8C513069745F}"/>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dirty="0">
                  <a:solidFill>
                    <a:schemeClr val="tx1"/>
                  </a:solidFill>
                  <a:latin typeface="+mn-lt"/>
                </a:rPr>
                <a:t>Oslo 2019</a:t>
              </a:r>
            </a:p>
          </p:txBody>
        </p:sp>
      </p:grpSp>
    </p:spTree>
    <p:extLst>
      <p:ext uri="{BB962C8B-B14F-4D97-AF65-F5344CB8AC3E}">
        <p14:creationId xmlns:p14="http://schemas.microsoft.com/office/powerpoint/2010/main" val="1816548450"/>
      </p:ext>
    </p:extLst>
  </p:cSld>
  <p:clrMap bg1="lt1" tx1="dk1" bg2="lt2" tx2="dk2" accent1="accent1" accent2="accent2" accent3="accent3" accent4="accent4" accent5="accent5" accent6="accent6" hlink="hlink" folHlink="folHlink"/>
  <p:sldLayoutIdLst>
    <p:sldLayoutId id="2147483787" r:id="rId1"/>
    <p:sldLayoutId id="2147483711" r:id="rId2"/>
    <p:sldLayoutId id="2147483705" r:id="rId3"/>
    <p:sldLayoutId id="2147483844" r:id="rId4"/>
    <p:sldLayoutId id="2147483740" r:id="rId5"/>
    <p:sldLayoutId id="2147483741" r:id="rId6"/>
    <p:sldLayoutId id="2147483860" r:id="rId7"/>
    <p:sldLayoutId id="2147483742" r:id="rId8"/>
    <p:sldLayoutId id="2147483743" r:id="rId9"/>
    <p:sldLayoutId id="2147483864" r:id="rId10"/>
    <p:sldLayoutId id="2147483754" r:id="rId11"/>
    <p:sldLayoutId id="2147483756" r:id="rId12"/>
    <p:sldLayoutId id="2147483755" r:id="rId13"/>
    <p:sldLayoutId id="2147483757" r:id="rId14"/>
    <p:sldLayoutId id="2147483865" r:id="rId15"/>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18"/>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pos="3840">
          <p15:clr>
            <a:srgbClr val="F26B43"/>
          </p15:clr>
        </p15:guide>
        <p15:guide id="2" pos="438" userDrawn="1">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dato 3"/>
          <p:cNvSpPr>
            <a:spLocks noGrp="1"/>
          </p:cNvSpPr>
          <p:nvPr>
            <p:ph type="dt" sz="half" idx="10"/>
          </p:nvPr>
        </p:nvSpPr>
        <p:spPr/>
        <p:txBody>
          <a:bodyPr/>
          <a:lstStyle/>
          <a:p>
            <a:fld id="{F641A862-612A-7D45-A0ED-07030570FC13}" type="datetime1">
              <a:rPr lang="nb-NO" smtClean="0"/>
              <a:t>19.08.2019</a:t>
            </a:fld>
            <a:endParaRPr lang="nb-NO"/>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0646" y="0"/>
            <a:ext cx="10292861" cy="6861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Plassholder for lysbildenummer 4"/>
          <p:cNvSpPr>
            <a:spLocks noGrp="1"/>
          </p:cNvSpPr>
          <p:nvPr>
            <p:ph type="sldNum" sz="quarter" idx="12"/>
          </p:nvPr>
        </p:nvSpPr>
        <p:spPr/>
        <p:txBody>
          <a:bodyPr/>
          <a:lstStyle/>
          <a:p>
            <a:fld id="{8ACEFDFC-287E-0A4D-81A7-6CC8C070690D}" type="slidenum">
              <a:rPr lang="nb-NO" smtClean="0"/>
              <a:t>1</a:t>
            </a:fld>
            <a:endParaRPr lang="nb-NO"/>
          </a:p>
        </p:txBody>
      </p:sp>
      <p:sp>
        <p:nvSpPr>
          <p:cNvPr id="16" name="Tittel 1"/>
          <p:cNvSpPr>
            <a:spLocks noGrp="1"/>
          </p:cNvSpPr>
          <p:nvPr>
            <p:ph type="ctrTitle"/>
          </p:nvPr>
        </p:nvSpPr>
        <p:spPr>
          <a:xfrm>
            <a:off x="315795" y="867507"/>
            <a:ext cx="5073650" cy="4060824"/>
          </a:xfrm>
        </p:spPr>
        <p:txBody>
          <a:bodyPr/>
          <a:lstStyle/>
          <a:p>
            <a:r>
              <a:rPr lang="nb-NO" dirty="0" smtClean="0"/>
              <a:t>Tidlig innsats</a:t>
            </a:r>
            <a:br>
              <a:rPr lang="nb-NO" dirty="0" smtClean="0"/>
            </a:br>
            <a:r>
              <a:rPr lang="nb-NO" dirty="0"/>
              <a:t/>
            </a:r>
            <a:br>
              <a:rPr lang="nb-NO" dirty="0"/>
            </a:br>
            <a:r>
              <a:rPr lang="nb-NO" dirty="0" smtClean="0"/>
              <a:t> </a:t>
            </a:r>
            <a:br>
              <a:rPr lang="nb-NO" dirty="0" smtClean="0"/>
            </a:br>
            <a:r>
              <a:rPr lang="nb-NO" sz="2800" dirty="0" smtClean="0"/>
              <a:t> </a:t>
            </a:r>
            <a:br>
              <a:rPr lang="nb-NO" sz="2800" dirty="0" smtClean="0"/>
            </a:br>
            <a:r>
              <a:rPr lang="nb-NO" sz="2800" dirty="0" smtClean="0"/>
              <a:t>Bydel Nordre Aker</a:t>
            </a:r>
            <a:endParaRPr lang="nb-NO" sz="2800" dirty="0"/>
          </a:p>
        </p:txBody>
      </p:sp>
    </p:spTree>
    <p:extLst>
      <p:ext uri="{BB962C8B-B14F-4D97-AF65-F5344CB8AC3E}">
        <p14:creationId xmlns:p14="http://schemas.microsoft.com/office/powerpoint/2010/main" val="41942954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tekst 2"/>
          <p:cNvSpPr>
            <a:spLocks noGrp="1"/>
          </p:cNvSpPr>
          <p:nvPr>
            <p:ph type="body" idx="1"/>
          </p:nvPr>
        </p:nvSpPr>
        <p:spPr>
          <a:xfrm>
            <a:off x="2842411" y="6092824"/>
            <a:ext cx="9149563" cy="3040025"/>
          </a:xfrm>
        </p:spPr>
        <p:txBody>
          <a:bodyPr/>
          <a:lstStyle/>
          <a:p>
            <a:r>
              <a:rPr lang="nb-NO" i="1" dirty="0" smtClean="0"/>
              <a:t>«</a:t>
            </a:r>
            <a:r>
              <a:rPr lang="nb-NO" i="1" dirty="0"/>
              <a:t>Trygg, meningsfull, utviklende oppvekst» </a:t>
            </a:r>
            <a:r>
              <a:rPr lang="nb-NO" i="1" dirty="0" smtClean="0"/>
              <a:t>               </a:t>
            </a:r>
            <a:r>
              <a:rPr lang="nb-NO" sz="1300" dirty="0" smtClean="0"/>
              <a:t>Bydelens visjon</a:t>
            </a:r>
            <a:endParaRPr lang="en-US" sz="1300" dirty="0"/>
          </a:p>
        </p:txBody>
      </p:sp>
      <p:sp>
        <p:nvSpPr>
          <p:cNvPr id="5" name="Plassholder for lysbildenummer 4"/>
          <p:cNvSpPr>
            <a:spLocks noGrp="1"/>
          </p:cNvSpPr>
          <p:nvPr>
            <p:ph type="sldNum" sz="quarter" idx="12"/>
          </p:nvPr>
        </p:nvSpPr>
        <p:spPr/>
        <p:txBody>
          <a:bodyPr/>
          <a:lstStyle/>
          <a:p>
            <a:pPr algn="l"/>
            <a:fld id="{8ACEFDFC-287E-0A4D-81A7-6CC8C070690D}" type="slidenum">
              <a:rPr lang="nb-NO" smtClean="0"/>
              <a:pPr algn="l"/>
              <a:t>10</a:t>
            </a:fld>
            <a:endParaRPr lang="nb-NO" dirty="0"/>
          </a:p>
        </p:txBody>
      </p:sp>
      <p:pic>
        <p:nvPicPr>
          <p:cNvPr id="10242" name="Picture 2"/>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2654300" y="765175"/>
            <a:ext cx="6889750" cy="532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0759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 xmlns:a16="http://schemas.microsoft.com/office/drawing/2014/main" id="{658409EA-AD51-C642-9D05-16BDCA946A79}"/>
              </a:ext>
            </a:extLst>
          </p:cNvPr>
          <p:cNvSpPr>
            <a:spLocks noGrp="1"/>
          </p:cNvSpPr>
          <p:nvPr>
            <p:ph type="title"/>
          </p:nvPr>
        </p:nvSpPr>
        <p:spPr>
          <a:xfrm>
            <a:off x="695325" y="720002"/>
            <a:ext cx="10648949" cy="908774"/>
          </a:xfrm>
        </p:spPr>
        <p:txBody>
          <a:bodyPr>
            <a:normAutofit fontScale="90000"/>
          </a:bodyPr>
          <a:lstStyle/>
          <a:p>
            <a:r>
              <a:rPr lang="da-DK" dirty="0">
                <a:latin typeface="Verdana" pitchFamily="34" charset="0"/>
              </a:rPr>
              <a:t>Hvordan kan dere merke </a:t>
            </a:r>
            <a:r>
              <a:rPr lang="da-DK" dirty="0" smtClean="0">
                <a:latin typeface="Verdana" pitchFamily="34" charset="0"/>
              </a:rPr>
              <a:t>vårt fokus på tidlig innsats?</a:t>
            </a:r>
            <a:r>
              <a:rPr lang="da-DK" dirty="0">
                <a:latin typeface="Verdana" pitchFamily="34" charset="0"/>
              </a:rPr>
              <a:t/>
            </a:r>
            <a:br>
              <a:rPr lang="da-DK" dirty="0">
                <a:latin typeface="Verdana" pitchFamily="34" charset="0"/>
              </a:rPr>
            </a:br>
            <a:endParaRPr lang="nb-NO" dirty="0"/>
          </a:p>
        </p:txBody>
      </p:sp>
      <p:sp>
        <p:nvSpPr>
          <p:cNvPr id="3" name="Plassholder for innhold 2">
            <a:extLst>
              <a:ext uri="{FF2B5EF4-FFF2-40B4-BE49-F238E27FC236}">
                <a16:creationId xmlns="" xmlns:a16="http://schemas.microsoft.com/office/drawing/2014/main" id="{2215BFF1-0A6E-CA42-A052-D438A957FE8B}"/>
              </a:ext>
            </a:extLst>
          </p:cNvPr>
          <p:cNvSpPr>
            <a:spLocks noGrp="1"/>
          </p:cNvSpPr>
          <p:nvPr>
            <p:ph idx="1"/>
          </p:nvPr>
        </p:nvSpPr>
        <p:spPr>
          <a:xfrm>
            <a:off x="695326" y="2032001"/>
            <a:ext cx="9020174" cy="4060824"/>
          </a:xfrm>
        </p:spPr>
        <p:txBody>
          <a:bodyPr/>
          <a:lstStyle/>
          <a:p>
            <a:pPr marL="0" indent="0">
              <a:buNone/>
            </a:pPr>
            <a:r>
              <a:rPr lang="nb-NO" b="1" dirty="0" smtClean="0"/>
              <a:t>Vårt mål er at barn</a:t>
            </a:r>
            <a:r>
              <a:rPr lang="nb-NO" b="1" dirty="0"/>
              <a:t>, unge og foreldre i bydelen</a:t>
            </a:r>
          </a:p>
          <a:p>
            <a:pPr marL="285750" indent="-285750">
              <a:buFont typeface="Arial" panose="020B0604020202020204" pitchFamily="34" charset="0"/>
              <a:buChar char="•"/>
            </a:pPr>
            <a:r>
              <a:rPr lang="nb-NO" dirty="0"/>
              <a:t>opplever et helhetlig og godt koordinert tjenestetilbud </a:t>
            </a:r>
            <a:endParaRPr lang="nb-NO" dirty="0" smtClean="0"/>
          </a:p>
          <a:p>
            <a:pPr marL="285750" indent="-285750">
              <a:buFont typeface="Arial" panose="020B0604020202020204" pitchFamily="34" charset="0"/>
              <a:buChar char="•"/>
            </a:pPr>
            <a:r>
              <a:rPr lang="nb-NO" dirty="0" smtClean="0"/>
              <a:t>kontaktes </a:t>
            </a:r>
            <a:r>
              <a:rPr lang="nb-NO" dirty="0"/>
              <a:t>tidlig av tjenesteapparatet ved økt oppmerksomhet </a:t>
            </a:r>
          </a:p>
          <a:p>
            <a:pPr marL="285750" indent="-285750">
              <a:buFont typeface="Arial" panose="020B0604020202020204" pitchFamily="34" charset="0"/>
              <a:buChar char="•"/>
            </a:pPr>
            <a:r>
              <a:rPr lang="nb-NO" dirty="0"/>
              <a:t>opplever medvirkning, både gjennom møter, åpenhet rundt samtykkebehov og felles tilgang til stafettlogg </a:t>
            </a:r>
          </a:p>
          <a:p>
            <a:pPr marL="285750" indent="-285750">
              <a:buFont typeface="Arial" panose="020B0604020202020204" pitchFamily="34" charset="0"/>
              <a:buChar char="•"/>
            </a:pPr>
            <a:r>
              <a:rPr lang="nb-NO" dirty="0"/>
              <a:t>n</a:t>
            </a:r>
            <a:r>
              <a:rPr lang="nb-NO" dirty="0" smtClean="0"/>
              <a:t>år dere har behov for støtte, opplever </a:t>
            </a:r>
            <a:r>
              <a:rPr lang="nb-NO" dirty="0"/>
              <a:t>avlastning i forhold til koordinering av tjenestene </a:t>
            </a:r>
          </a:p>
          <a:p>
            <a:pPr marL="285750" indent="-285750">
              <a:buFont typeface="Arial" panose="020B0604020202020204" pitchFamily="34" charset="0"/>
              <a:buChar char="•"/>
            </a:pPr>
            <a:endParaRPr lang="nb-NO" dirty="0"/>
          </a:p>
        </p:txBody>
      </p:sp>
      <p:sp>
        <p:nvSpPr>
          <p:cNvPr id="5" name="Plassholder for lysbildenummer 4">
            <a:extLst>
              <a:ext uri="{FF2B5EF4-FFF2-40B4-BE49-F238E27FC236}">
                <a16:creationId xmlns="" xmlns:a16="http://schemas.microsoft.com/office/drawing/2014/main" id="{C546ACCD-139C-8C45-99C0-BE1510EA8FFA}"/>
              </a:ext>
            </a:extLst>
          </p:cNvPr>
          <p:cNvSpPr>
            <a:spLocks noGrp="1"/>
          </p:cNvSpPr>
          <p:nvPr>
            <p:ph type="sldNum" sz="quarter" idx="12"/>
          </p:nvPr>
        </p:nvSpPr>
        <p:spPr/>
        <p:txBody>
          <a:bodyPr/>
          <a:lstStyle/>
          <a:p>
            <a:fld id="{8ACEFDFC-287E-0A4D-81A7-6CC8C070690D}" type="slidenum">
              <a:rPr lang="nb-NO" smtClean="0"/>
              <a:t>2</a:t>
            </a:fld>
            <a:endParaRPr lang="nb-NO"/>
          </a:p>
        </p:txBody>
      </p:sp>
      <p:sp>
        <p:nvSpPr>
          <p:cNvPr id="6" name="Ellipse 5"/>
          <p:cNvSpPr/>
          <p:nvPr/>
        </p:nvSpPr>
        <p:spPr>
          <a:xfrm>
            <a:off x="9410700" y="4419600"/>
            <a:ext cx="2305050" cy="2237877"/>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017892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dato 3"/>
          <p:cNvSpPr>
            <a:spLocks noGrp="1"/>
          </p:cNvSpPr>
          <p:nvPr>
            <p:ph type="dt" sz="half" idx="10"/>
          </p:nvPr>
        </p:nvSpPr>
        <p:spPr/>
        <p:txBody>
          <a:bodyPr/>
          <a:lstStyle/>
          <a:p>
            <a:fld id="{C20DE0DF-BE6B-D248-92A9-54242D212695}" type="datetime1">
              <a:rPr lang="nb-NO" smtClean="0"/>
              <a:t>19.08.2019</a:t>
            </a:fld>
            <a:endParaRPr lang="nb-NO"/>
          </a:p>
        </p:txBody>
      </p:sp>
      <p:sp>
        <p:nvSpPr>
          <p:cNvPr id="5" name="Plassholder for lysbildenummer 4"/>
          <p:cNvSpPr>
            <a:spLocks noGrp="1"/>
          </p:cNvSpPr>
          <p:nvPr>
            <p:ph type="sldNum" sz="quarter" idx="12"/>
          </p:nvPr>
        </p:nvSpPr>
        <p:spPr/>
        <p:txBody>
          <a:bodyPr/>
          <a:lstStyle/>
          <a:p>
            <a:fld id="{8ACEFDFC-287E-0A4D-81A7-6CC8C070690D}" type="slidenum">
              <a:rPr lang="nb-NO" smtClean="0"/>
              <a:t>3</a:t>
            </a:fld>
            <a:endParaRPr lang="nb-NO"/>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3080"/>
          <a:stretch/>
        </p:blipFill>
        <p:spPr bwMode="auto">
          <a:xfrm>
            <a:off x="1009650" y="-10415"/>
            <a:ext cx="11182349" cy="6868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41414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ssholder for bilde 5"/>
          <p:cNvPicPr>
            <a:picLocks noGrp="1" noChangeAspect="1"/>
          </p:cNvPicPr>
          <p:nvPr>
            <p:ph type="pic" sz="quarter" idx="17"/>
          </p:nvPr>
        </p:nvPicPr>
        <p:blipFill>
          <a:blip r:embed="rId3">
            <a:extLst>
              <a:ext uri="{28A0092B-C50C-407E-A947-70E740481C1C}">
                <a14:useLocalDpi xmlns:a14="http://schemas.microsoft.com/office/drawing/2010/main" val="0"/>
              </a:ext>
            </a:extLst>
          </a:blip>
          <a:srcRect t="2518" b="2518"/>
          <a:stretch>
            <a:fillRect/>
          </a:stretch>
        </p:blipFill>
        <p:spPr/>
      </p:pic>
      <p:sp>
        <p:nvSpPr>
          <p:cNvPr id="3" name="Plassholder for dato 2"/>
          <p:cNvSpPr>
            <a:spLocks noGrp="1"/>
          </p:cNvSpPr>
          <p:nvPr>
            <p:ph type="dt" sz="half" idx="10"/>
          </p:nvPr>
        </p:nvSpPr>
        <p:spPr/>
        <p:txBody>
          <a:bodyPr/>
          <a:lstStyle/>
          <a:p>
            <a:endParaRPr lang="nb-NO" dirty="0"/>
          </a:p>
        </p:txBody>
      </p:sp>
      <p:sp>
        <p:nvSpPr>
          <p:cNvPr id="4" name="Plassholder for lysbildenummer 3"/>
          <p:cNvSpPr>
            <a:spLocks noGrp="1"/>
          </p:cNvSpPr>
          <p:nvPr>
            <p:ph type="sldNum" sz="quarter" idx="12"/>
          </p:nvPr>
        </p:nvSpPr>
        <p:spPr/>
        <p:txBody>
          <a:bodyPr/>
          <a:lstStyle/>
          <a:p>
            <a:fld id="{8ACEFDFC-287E-0A4D-81A7-6CC8C070690D}" type="slidenum">
              <a:rPr lang="nb-NO" smtClean="0"/>
              <a:t>4</a:t>
            </a:fld>
            <a:endParaRPr lang="nb-NO"/>
          </a:p>
        </p:txBody>
      </p:sp>
      <p:sp>
        <p:nvSpPr>
          <p:cNvPr id="5" name="Plassholder for tekst 4"/>
          <p:cNvSpPr>
            <a:spLocks noGrp="1"/>
          </p:cNvSpPr>
          <p:nvPr>
            <p:ph type="body" sz="quarter" idx="21"/>
          </p:nvPr>
        </p:nvSpPr>
        <p:spPr/>
        <p:txBody>
          <a:bodyPr/>
          <a:lstStyle/>
          <a:p>
            <a:endParaRPr lang="nb-NO"/>
          </a:p>
        </p:txBody>
      </p:sp>
    </p:spTree>
    <p:extLst>
      <p:ext uri="{BB962C8B-B14F-4D97-AF65-F5344CB8AC3E}">
        <p14:creationId xmlns:p14="http://schemas.microsoft.com/office/powerpoint/2010/main" val="5555902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695326" y="720001"/>
            <a:ext cx="3972927" cy="1311999"/>
          </a:xfrm>
        </p:spPr>
        <p:txBody>
          <a:bodyPr/>
          <a:lstStyle/>
          <a:p>
            <a:r>
              <a:rPr lang="nb-NO" dirty="0" smtClean="0"/>
              <a:t>Stafettlogg</a:t>
            </a:r>
            <a:endParaRPr lang="nb-NO" dirty="0"/>
          </a:p>
        </p:txBody>
      </p:sp>
      <p:sp>
        <p:nvSpPr>
          <p:cNvPr id="4" name="Plassholder for dato 3"/>
          <p:cNvSpPr>
            <a:spLocks noGrp="1"/>
          </p:cNvSpPr>
          <p:nvPr>
            <p:ph type="dt" sz="half" idx="10"/>
          </p:nvPr>
        </p:nvSpPr>
        <p:spPr/>
        <p:txBody>
          <a:bodyPr/>
          <a:lstStyle/>
          <a:p>
            <a:fld id="{C20DE0DF-BE6B-D248-92A9-54242D212695}" type="datetime1">
              <a:rPr lang="nb-NO" smtClean="0"/>
              <a:t>19.08.2019</a:t>
            </a:fld>
            <a:endParaRPr lang="nb-NO"/>
          </a:p>
        </p:txBody>
      </p:sp>
      <p:sp>
        <p:nvSpPr>
          <p:cNvPr id="5" name="Plassholder for lysbildenummer 4"/>
          <p:cNvSpPr>
            <a:spLocks noGrp="1"/>
          </p:cNvSpPr>
          <p:nvPr>
            <p:ph type="sldNum" sz="quarter" idx="12"/>
          </p:nvPr>
        </p:nvSpPr>
        <p:spPr/>
        <p:txBody>
          <a:bodyPr/>
          <a:lstStyle/>
          <a:p>
            <a:fld id="{8ACEFDFC-287E-0A4D-81A7-6CC8C070690D}" type="slidenum">
              <a:rPr lang="nb-NO" smtClean="0"/>
              <a:t>5</a:t>
            </a:fld>
            <a:endParaRPr lang="nb-NO"/>
          </a:p>
        </p:txBody>
      </p:sp>
      <p:pic>
        <p:nvPicPr>
          <p:cNvPr id="6146" name="Picture 2"/>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5956"/>
          <a:stretch/>
        </p:blipFill>
        <p:spPr bwMode="auto">
          <a:xfrm>
            <a:off x="3020561" y="1207336"/>
            <a:ext cx="9171439" cy="5450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kstSylinder 6"/>
          <p:cNvSpPr txBox="1"/>
          <p:nvPr/>
        </p:nvSpPr>
        <p:spPr>
          <a:xfrm>
            <a:off x="695326" y="1614624"/>
            <a:ext cx="6018296" cy="2862322"/>
          </a:xfrm>
          <a:prstGeom prst="rect">
            <a:avLst/>
          </a:prstGeom>
          <a:noFill/>
        </p:spPr>
        <p:txBody>
          <a:bodyPr wrap="square" rtlCol="0">
            <a:spAutoFit/>
          </a:bodyPr>
          <a:lstStyle/>
          <a:p>
            <a:r>
              <a:rPr lang="nb-NO" b="1" dirty="0" smtClean="0"/>
              <a:t>Hva? </a:t>
            </a:r>
          </a:p>
          <a:p>
            <a:r>
              <a:rPr lang="nb-NO" dirty="0"/>
              <a:t>Stafettloggen gir oversikt over involverte tjenester, fagpersoner og deres </a:t>
            </a:r>
            <a:r>
              <a:rPr lang="nb-NO" dirty="0" smtClean="0"/>
              <a:t>oppgaver</a:t>
            </a:r>
          </a:p>
          <a:p>
            <a:pPr algn="l"/>
            <a:endParaRPr lang="nb-NO" dirty="0" smtClean="0"/>
          </a:p>
          <a:p>
            <a:pPr marL="285750" indent="-285750">
              <a:buFont typeface="Arial" panose="020B0604020202020204" pitchFamily="34" charset="0"/>
              <a:buChar char="•"/>
            </a:pPr>
            <a:r>
              <a:rPr lang="nb-NO" dirty="0" smtClean="0"/>
              <a:t>elektronisk </a:t>
            </a:r>
            <a:r>
              <a:rPr lang="nb-NO" dirty="0"/>
              <a:t>loggbok over tiltak</a:t>
            </a:r>
          </a:p>
          <a:p>
            <a:pPr marL="285750" indent="-285750">
              <a:buFont typeface="Arial" panose="020B0604020202020204" pitchFamily="34" charset="0"/>
              <a:buChar char="•"/>
            </a:pPr>
            <a:r>
              <a:rPr lang="nb-NO" dirty="0" smtClean="0"/>
              <a:t>alle </a:t>
            </a:r>
            <a:r>
              <a:rPr lang="nb-NO" dirty="0"/>
              <a:t>igangsatte tiltak med vurderinger for </a:t>
            </a:r>
            <a:r>
              <a:rPr lang="nb-NO" dirty="0" smtClean="0"/>
              <a:t>barnet på ett sted</a:t>
            </a:r>
          </a:p>
          <a:p>
            <a:pPr marL="285750" indent="-285750">
              <a:buFont typeface="Arial" panose="020B0604020202020204" pitchFamily="34" charset="0"/>
              <a:buChar char="•"/>
            </a:pPr>
            <a:r>
              <a:rPr lang="nb-NO" dirty="0" smtClean="0"/>
              <a:t>Sikrer systematisk arbeid; at vi gjør det vi planlegger og evaluerer om det har gitt ønsket effekt</a:t>
            </a:r>
            <a:endParaRPr lang="nb-NO" dirty="0"/>
          </a:p>
        </p:txBody>
      </p:sp>
      <p:sp>
        <p:nvSpPr>
          <p:cNvPr id="10" name="TekstSylinder 9"/>
          <p:cNvSpPr txBox="1"/>
          <p:nvPr/>
        </p:nvSpPr>
        <p:spPr>
          <a:xfrm>
            <a:off x="740947" y="4815024"/>
            <a:ext cx="6018296" cy="1754326"/>
          </a:xfrm>
          <a:prstGeom prst="rect">
            <a:avLst/>
          </a:prstGeom>
          <a:noFill/>
        </p:spPr>
        <p:txBody>
          <a:bodyPr wrap="square" rtlCol="0">
            <a:spAutoFit/>
          </a:bodyPr>
          <a:lstStyle/>
          <a:p>
            <a:r>
              <a:rPr lang="nb-NO" b="1" dirty="0" smtClean="0"/>
              <a:t>Når? </a:t>
            </a:r>
          </a:p>
          <a:p>
            <a:r>
              <a:rPr lang="nb-NO" dirty="0" smtClean="0"/>
              <a:t>Barnet har behov for tettere oppfølging i en periode: Det </a:t>
            </a:r>
            <a:r>
              <a:rPr lang="nb-NO" dirty="0"/>
              <a:t>innledes et samarbeid rundt </a:t>
            </a:r>
            <a:r>
              <a:rPr lang="nb-NO" dirty="0" smtClean="0"/>
              <a:t>barnet, og dere gir samtykke til stafettlogg. </a:t>
            </a:r>
            <a:endParaRPr lang="nb-NO" dirty="0"/>
          </a:p>
          <a:p>
            <a:pPr algn="l"/>
            <a:endParaRPr lang="nb-NO" dirty="0" smtClean="0"/>
          </a:p>
          <a:p>
            <a:pPr algn="l"/>
            <a:endParaRPr lang="nb-NO" dirty="0"/>
          </a:p>
        </p:txBody>
      </p:sp>
      <p:sp>
        <p:nvSpPr>
          <p:cNvPr id="9" name="Ellipse 8"/>
          <p:cNvSpPr/>
          <p:nvPr/>
        </p:nvSpPr>
        <p:spPr>
          <a:xfrm>
            <a:off x="8277726" y="2032000"/>
            <a:ext cx="1879099" cy="1601537"/>
          </a:xfrm>
          <a:prstGeom prst="ellipse">
            <a:avLst/>
          </a:prstGeom>
          <a:noFill/>
          <a:ln w="1016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209448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687387" y="720001"/>
            <a:ext cx="2392697" cy="1830694"/>
          </a:xfrm>
        </p:spPr>
        <p:txBody>
          <a:bodyPr>
            <a:normAutofit/>
          </a:bodyPr>
          <a:lstStyle/>
          <a:p>
            <a:r>
              <a:rPr lang="nb-NO" sz="1800" b="1" dirty="0" smtClean="0"/>
              <a:t>Hvordan?</a:t>
            </a:r>
            <a:br>
              <a:rPr lang="nb-NO" sz="1800" b="1" dirty="0" smtClean="0"/>
            </a:br>
            <a:r>
              <a:rPr lang="nb-NO" sz="1800" b="1" dirty="0" smtClean="0"/>
              <a:t/>
            </a:r>
            <a:br>
              <a:rPr lang="nb-NO" sz="1800" b="1" dirty="0" smtClean="0"/>
            </a:br>
            <a:r>
              <a:rPr lang="nb-NO" sz="1800" dirty="0" smtClean="0"/>
              <a:t>Elektronisk pålogging som i banken, med Bank-ID</a:t>
            </a:r>
            <a:endParaRPr lang="nb-NO" sz="1800" dirty="0"/>
          </a:p>
        </p:txBody>
      </p:sp>
      <p:sp>
        <p:nvSpPr>
          <p:cNvPr id="4" name="Plassholder for dato 3"/>
          <p:cNvSpPr>
            <a:spLocks noGrp="1"/>
          </p:cNvSpPr>
          <p:nvPr>
            <p:ph type="dt" sz="half" idx="10"/>
          </p:nvPr>
        </p:nvSpPr>
        <p:spPr/>
        <p:txBody>
          <a:bodyPr/>
          <a:lstStyle/>
          <a:p>
            <a:endParaRPr lang="nb-NO" dirty="0"/>
          </a:p>
        </p:txBody>
      </p:sp>
      <p:sp>
        <p:nvSpPr>
          <p:cNvPr id="5" name="Plassholder for lysbildenummer 4"/>
          <p:cNvSpPr>
            <a:spLocks noGrp="1"/>
          </p:cNvSpPr>
          <p:nvPr>
            <p:ph type="sldNum" sz="quarter" idx="12"/>
          </p:nvPr>
        </p:nvSpPr>
        <p:spPr/>
        <p:txBody>
          <a:bodyPr/>
          <a:lstStyle/>
          <a:p>
            <a:fld id="{8ACEFDFC-287E-0A4D-81A7-6CC8C070690D}" type="slidenum">
              <a:rPr lang="nb-NO" smtClean="0"/>
              <a:t>6</a:t>
            </a:fld>
            <a:endParaRPr lang="nb-NO"/>
          </a:p>
        </p:txBody>
      </p:sp>
      <p:pic>
        <p:nvPicPr>
          <p:cNvPr id="717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294147" y="720001"/>
            <a:ext cx="8660182" cy="44794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6" name="Rektangel 5"/>
          <p:cNvSpPr/>
          <p:nvPr/>
        </p:nvSpPr>
        <p:spPr>
          <a:xfrm>
            <a:off x="3294148" y="1010653"/>
            <a:ext cx="4267634" cy="505326"/>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Ellipse 6"/>
          <p:cNvSpPr/>
          <p:nvPr/>
        </p:nvSpPr>
        <p:spPr>
          <a:xfrm>
            <a:off x="6809874" y="539527"/>
            <a:ext cx="1155032" cy="543315"/>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Rektangel 9"/>
          <p:cNvSpPr/>
          <p:nvPr/>
        </p:nvSpPr>
        <p:spPr>
          <a:xfrm>
            <a:off x="3294147" y="3053498"/>
            <a:ext cx="4267634" cy="614376"/>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Rektangel 11"/>
          <p:cNvSpPr/>
          <p:nvPr/>
        </p:nvSpPr>
        <p:spPr>
          <a:xfrm>
            <a:off x="7736378" y="1029724"/>
            <a:ext cx="1313838" cy="1760367"/>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026564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type="pic" sz="quarter" idx="17"/>
          </p:nvPr>
        </p:nvPicPr>
        <p:blipFill>
          <a:blip r:embed="rId3">
            <a:extLst>
              <a:ext uri="{28A0092B-C50C-407E-A947-70E740481C1C}">
                <a14:useLocalDpi xmlns:a14="http://schemas.microsoft.com/office/drawing/2010/main" val="0"/>
              </a:ext>
            </a:extLst>
          </a:blip>
          <a:srcRect t="7906" b="7906"/>
          <a:stretch>
            <a:fillRect/>
          </a:stretch>
        </p:blipFill>
        <p:spPr bwMode="auto">
          <a:xfrm>
            <a:off x="331200" y="45027"/>
            <a:ext cx="11107448" cy="624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Plassholder for dato 2"/>
          <p:cNvSpPr>
            <a:spLocks noGrp="1"/>
          </p:cNvSpPr>
          <p:nvPr>
            <p:ph type="dt" sz="half" idx="10"/>
          </p:nvPr>
        </p:nvSpPr>
        <p:spPr/>
        <p:txBody>
          <a:bodyPr/>
          <a:lstStyle/>
          <a:p>
            <a:endParaRPr lang="nb-NO" dirty="0"/>
          </a:p>
        </p:txBody>
      </p:sp>
      <p:sp>
        <p:nvSpPr>
          <p:cNvPr id="4" name="Plassholder for lysbildenummer 3"/>
          <p:cNvSpPr>
            <a:spLocks noGrp="1"/>
          </p:cNvSpPr>
          <p:nvPr>
            <p:ph type="sldNum" sz="quarter" idx="12"/>
          </p:nvPr>
        </p:nvSpPr>
        <p:spPr/>
        <p:txBody>
          <a:bodyPr/>
          <a:lstStyle/>
          <a:p>
            <a:fld id="{8ACEFDFC-287E-0A4D-81A7-6CC8C070690D}" type="slidenum">
              <a:rPr lang="nb-NO" smtClean="0"/>
              <a:t>7</a:t>
            </a:fld>
            <a:endParaRPr lang="nb-NO"/>
          </a:p>
        </p:txBody>
      </p:sp>
      <p:sp>
        <p:nvSpPr>
          <p:cNvPr id="5" name="Plassholder for tekst 4"/>
          <p:cNvSpPr>
            <a:spLocks noGrp="1"/>
          </p:cNvSpPr>
          <p:nvPr>
            <p:ph type="body" sz="quarter" idx="21"/>
          </p:nvPr>
        </p:nvSpPr>
        <p:spPr/>
        <p:txBody>
          <a:bodyPr/>
          <a:lstStyle/>
          <a:p>
            <a:endParaRPr lang="nb-NO"/>
          </a:p>
        </p:txBody>
      </p:sp>
      <p:sp>
        <p:nvSpPr>
          <p:cNvPr id="8" name="TekstSylinder 3"/>
          <p:cNvSpPr txBox="1"/>
          <p:nvPr/>
        </p:nvSpPr>
        <p:spPr>
          <a:xfrm>
            <a:off x="5568788" y="312821"/>
            <a:ext cx="3551149" cy="5509200"/>
          </a:xfrm>
          <a:prstGeom prst="rect">
            <a:avLst/>
          </a:prstGeom>
          <a:noFill/>
        </p:spPr>
        <p:txBody>
          <a:bodyPr wrap="square" rtlCol="0">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2800" b="0" i="0" u="none" strike="noStrike" kern="1200" cap="none" spc="0" normalizeH="0" baseline="0" noProof="0" dirty="0">
                <a:ln>
                  <a:noFill/>
                </a:ln>
                <a:solidFill>
                  <a:sysClr val="window" lastClr="FFFFFF"/>
                </a:solidFill>
                <a:effectLst/>
                <a:uLnTx/>
                <a:uFillTx/>
                <a:latin typeface="Book Antiqua"/>
                <a:ea typeface="+mn-ea"/>
                <a:cs typeface="+mn-cs"/>
              </a:rPr>
              <a:t> </a:t>
            </a:r>
            <a:r>
              <a:rPr kumimoji="0" lang="nb-NO" sz="2800" b="0" i="0" u="none" strike="noStrike" kern="1200" cap="none" spc="0" normalizeH="0" baseline="0" noProof="0" dirty="0" smtClean="0">
                <a:ln>
                  <a:noFill/>
                </a:ln>
                <a:solidFill>
                  <a:sysClr val="window" lastClr="FFFFFF"/>
                </a:solidFill>
                <a:effectLst/>
                <a:uLnTx/>
                <a:uFillTx/>
                <a:latin typeface="Book Antiqua"/>
                <a:ea typeface="+mn-ea"/>
                <a:cs typeface="+mn-cs"/>
              </a:rPr>
              <a:t>       </a:t>
            </a:r>
            <a:r>
              <a:rPr kumimoji="0" lang="nb-NO" sz="4400" b="0" i="0" u="none" strike="noStrike" kern="1200" cap="none" spc="0" normalizeH="0" baseline="0" noProof="0" dirty="0" smtClean="0">
                <a:ln>
                  <a:noFill/>
                </a:ln>
                <a:solidFill>
                  <a:sysClr val="window" lastClr="FFFFFF"/>
                </a:solidFill>
                <a:effectLst/>
                <a:uLnTx/>
                <a:uFillTx/>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4400" b="0" i="0" u="none" strike="noStrike" kern="1200" cap="none" spc="0" normalizeH="0" baseline="0" noProof="0" dirty="0" smtClean="0">
                <a:ln>
                  <a:noFill/>
                </a:ln>
                <a:solidFill>
                  <a:sysClr val="window" lastClr="FFFFFF"/>
                </a:solidFill>
                <a:effectLst/>
                <a:uLnTx/>
                <a:uFillTx/>
                <a:ea typeface="+mn-ea"/>
                <a:cs typeface="+mn-cs"/>
              </a:rPr>
              <a:t>      ?</a:t>
            </a:r>
            <a:endParaRPr kumimoji="0" lang="nb-NO" sz="4400" b="0" i="0" u="none" strike="noStrike" kern="1200" cap="none" spc="0" normalizeH="0" baseline="0" noProof="0" dirty="0">
              <a:ln>
                <a:noFill/>
              </a:ln>
              <a:solidFill>
                <a:sysClr val="window" lastClr="FFFFFF"/>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4400" b="0" i="0" u="none" strike="noStrike" kern="1200" cap="none" spc="0" normalizeH="0" baseline="0" noProof="0" dirty="0" smtClean="0">
                <a:ln>
                  <a:noFill/>
                </a:ln>
                <a:solidFill>
                  <a:sysClr val="window" lastClr="FFFFFF"/>
                </a:solidFill>
                <a:effectLst/>
                <a:uLnTx/>
                <a:uFillTx/>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4400" b="0" i="0" u="none" strike="noStrike" kern="1200" cap="none" spc="0" normalizeH="0" baseline="0" noProof="0" dirty="0" smtClean="0">
                <a:ln>
                  <a:noFill/>
                </a:ln>
                <a:solidFill>
                  <a:sysClr val="window" lastClr="FFFFFF"/>
                </a:solidFill>
                <a:effectLst/>
                <a:uLnTx/>
                <a:uFillTx/>
                <a:ea typeface="+mn-ea"/>
                <a:cs typeface="+mn-cs"/>
              </a:rPr>
              <a:t>?</a:t>
            </a:r>
            <a:endParaRPr kumimoji="0" lang="nb-NO" sz="4400" b="0" i="0" u="none" strike="noStrike" kern="1200" cap="none" spc="0" normalizeH="0" baseline="0" noProof="0" dirty="0">
              <a:ln>
                <a:noFill/>
              </a:ln>
              <a:solidFill>
                <a:sysClr val="window" lastClr="FFFFFF"/>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4400" b="0" i="0" u="none" strike="noStrike" kern="1200" cap="none" spc="0" normalizeH="0" baseline="0" noProof="0" dirty="0" smtClean="0">
                <a:ln>
                  <a:noFill/>
                </a:ln>
                <a:solidFill>
                  <a:sysClr val="window" lastClr="FFFFFF"/>
                </a:solidFill>
                <a:effectLst/>
                <a:uLnTx/>
                <a:uFillTx/>
                <a:ea typeface="+mn-ea"/>
                <a:cs typeface="+mn-cs"/>
              </a:rPr>
              <a:t>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4400" b="0" i="0" u="none" strike="noStrike" kern="1200" cap="none" spc="0" normalizeH="0" baseline="0" noProof="0" dirty="0" smtClean="0">
                <a:ln>
                  <a:noFill/>
                </a:ln>
                <a:solidFill>
                  <a:sysClr val="window" lastClr="FFFFFF"/>
                </a:solidFill>
                <a:effectLst/>
                <a:uLnTx/>
                <a:uFillTx/>
                <a:ea typeface="+mn-ea"/>
                <a:cs typeface="+mn-cs"/>
              </a:rPr>
              <a:t>		?</a:t>
            </a:r>
            <a:endParaRPr kumimoji="0" lang="nb-NO" sz="4400" b="0" i="0" u="none" strike="noStrike" kern="1200" cap="none" spc="0" normalizeH="0" baseline="0" noProof="0" dirty="0">
              <a:ln>
                <a:noFill/>
              </a:ln>
              <a:solidFill>
                <a:sysClr val="window" lastClr="FFFFFF"/>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4400" b="0" i="0" u="none" strike="noStrike" kern="1200" cap="none" spc="0" normalizeH="0" baseline="0" noProof="0" dirty="0" smtClean="0">
                <a:ln>
                  <a:noFill/>
                </a:ln>
                <a:solidFill>
                  <a:sysClr val="window" lastClr="FFFFFF"/>
                </a:solidFill>
                <a:effectLst/>
                <a:uLnTx/>
                <a:uFillTx/>
                <a:ea typeface="+mn-ea"/>
                <a:cs typeface="+mn-cs"/>
              </a:rPr>
              <a:t>?            ?  </a:t>
            </a:r>
            <a:endParaRPr kumimoji="0" lang="nb-NO" sz="4400" b="0" i="0" u="none" strike="noStrike" kern="1200" cap="none" spc="0" normalizeH="0" baseline="0" noProof="0" dirty="0">
              <a:ln>
                <a:noFill/>
              </a:ln>
              <a:solidFill>
                <a:sysClr val="window" lastClr="FFFFFF"/>
              </a:solidFill>
              <a:effectLst/>
              <a:uLnTx/>
              <a:uFillTx/>
              <a:ea typeface="+mn-ea"/>
              <a:cs typeface="+mn-cs"/>
            </a:endParaRPr>
          </a:p>
        </p:txBody>
      </p:sp>
      <p:sp>
        <p:nvSpPr>
          <p:cNvPr id="9" name="Bildeforklaring formet som en ellipse 8"/>
          <p:cNvSpPr/>
          <p:nvPr/>
        </p:nvSpPr>
        <p:spPr>
          <a:xfrm>
            <a:off x="7868653" y="45027"/>
            <a:ext cx="2550694" cy="2334126"/>
          </a:xfrm>
          <a:prstGeom prst="wedgeEllipseCallout">
            <a:avLst>
              <a:gd name="adj1" fmla="val -65172"/>
              <a:gd name="adj2" fmla="val 34664"/>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sz="2400" dirty="0">
                <a:solidFill>
                  <a:schemeClr val="tx1"/>
                </a:solidFill>
              </a:rPr>
              <a:t>Hvem skal jeg spørre?</a:t>
            </a:r>
          </a:p>
        </p:txBody>
      </p:sp>
    </p:spTree>
    <p:extLst>
      <p:ext uri="{BB962C8B-B14F-4D97-AF65-F5344CB8AC3E}">
        <p14:creationId xmlns:p14="http://schemas.microsoft.com/office/powerpoint/2010/main" val="12413656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tel 7"/>
          <p:cNvSpPr>
            <a:spLocks noGrp="1"/>
          </p:cNvSpPr>
          <p:nvPr>
            <p:ph type="title"/>
          </p:nvPr>
        </p:nvSpPr>
        <p:spPr>
          <a:xfrm>
            <a:off x="6096000" y="2773000"/>
            <a:ext cx="5181600" cy="1311999"/>
          </a:xfrm>
        </p:spPr>
        <p:txBody>
          <a:bodyPr>
            <a:normAutofit/>
          </a:bodyPr>
          <a:lstStyle/>
          <a:p>
            <a:r>
              <a:rPr lang="nb-NO" sz="4400" b="1" dirty="0" smtClean="0"/>
              <a:t>Åpen dør</a:t>
            </a:r>
            <a:endParaRPr lang="nb-NO" sz="4400" b="1" dirty="0"/>
          </a:p>
        </p:txBody>
      </p:sp>
      <p:pic>
        <p:nvPicPr>
          <p:cNvPr id="7" name="Plassholder for bilde 6"/>
          <p:cNvPicPr>
            <a:picLocks noGrp="1" noChangeAspect="1"/>
          </p:cNvPicPr>
          <p:nvPr>
            <p:ph sz="half" idx="1"/>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tretch/>
        </p:blipFill>
        <p:spPr>
          <a:xfrm>
            <a:off x="-625640" y="0"/>
            <a:ext cx="6721640" cy="6721640"/>
          </a:xfrm>
        </p:spPr>
      </p:pic>
      <p:sp>
        <p:nvSpPr>
          <p:cNvPr id="4" name="Plassholder for lysbildenummer 3"/>
          <p:cNvSpPr>
            <a:spLocks noGrp="1"/>
          </p:cNvSpPr>
          <p:nvPr>
            <p:ph type="sldNum" sz="quarter" idx="12"/>
          </p:nvPr>
        </p:nvSpPr>
        <p:spPr/>
        <p:txBody>
          <a:bodyPr/>
          <a:lstStyle/>
          <a:p>
            <a:fld id="{8ACEFDFC-287E-0A4D-81A7-6CC8C070690D}" type="slidenum">
              <a:rPr lang="nb-NO" smtClean="0"/>
              <a:t>8</a:t>
            </a:fld>
            <a:endParaRPr lang="nb-NO"/>
          </a:p>
        </p:txBody>
      </p:sp>
    </p:spTree>
    <p:extLst>
      <p:ext uri="{BB962C8B-B14F-4D97-AF65-F5344CB8AC3E}">
        <p14:creationId xmlns:p14="http://schemas.microsoft.com/office/powerpoint/2010/main" val="26757170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dato 4"/>
          <p:cNvSpPr>
            <a:spLocks noGrp="1"/>
          </p:cNvSpPr>
          <p:nvPr>
            <p:ph type="dt" sz="half" idx="10"/>
          </p:nvPr>
        </p:nvSpPr>
        <p:spPr/>
        <p:txBody>
          <a:bodyPr/>
          <a:lstStyle/>
          <a:p>
            <a:fld id="{81931E7B-50BA-9449-91F9-9A9201D90364}" type="datetime1">
              <a:rPr lang="nb-NO" smtClean="0"/>
              <a:t>19.08.2019</a:t>
            </a:fld>
            <a:endParaRPr lang="nb-NO"/>
          </a:p>
        </p:txBody>
      </p:sp>
      <p:sp>
        <p:nvSpPr>
          <p:cNvPr id="6" name="Plassholder for lysbildenummer 5"/>
          <p:cNvSpPr>
            <a:spLocks noGrp="1"/>
          </p:cNvSpPr>
          <p:nvPr>
            <p:ph type="sldNum" sz="quarter" idx="12"/>
          </p:nvPr>
        </p:nvSpPr>
        <p:spPr/>
        <p:txBody>
          <a:bodyPr/>
          <a:lstStyle/>
          <a:p>
            <a:fld id="{8ACEFDFC-287E-0A4D-81A7-6CC8C070690D}" type="slidenum">
              <a:rPr lang="nb-NO" smtClean="0"/>
              <a:t>9</a:t>
            </a:fld>
            <a:endParaRPr lang="nb-NO"/>
          </a:p>
        </p:txBody>
      </p:sp>
      <p:pic>
        <p:nvPicPr>
          <p:cNvPr id="3074"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2092241" y="-299160"/>
            <a:ext cx="10099759" cy="7048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41643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slo_2019_enkel_gul">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 xmlns:thm15="http://schemas.microsoft.com/office/thememl/2012/main" name="Oslo_2019_basic.potx" id="{217B7A46-873F-BA47-A338-56B8ECCF670A}" vid="{66AA196B-ADEA-0D42-B0B9-FAB886B25F8B}"/>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Oslo_2019_enkel_gul</Template>
  <TotalTime>160</TotalTime>
  <Words>795</Words>
  <Application>Microsoft Office PowerPoint</Application>
  <PresentationFormat>Egendefinert</PresentationFormat>
  <Paragraphs>90</Paragraphs>
  <Slides>10</Slides>
  <Notes>9</Notes>
  <HiddenSlides>0</HiddenSlides>
  <MMClips>0</MMClips>
  <ScaleCrop>false</ScaleCrop>
  <HeadingPairs>
    <vt:vector size="6" baseType="variant">
      <vt:variant>
        <vt:lpstr>Brukte skrifter</vt:lpstr>
      </vt:variant>
      <vt:variant>
        <vt:i4>5</vt:i4>
      </vt:variant>
      <vt:variant>
        <vt:lpstr>Tema</vt:lpstr>
      </vt:variant>
      <vt:variant>
        <vt:i4>1</vt:i4>
      </vt:variant>
      <vt:variant>
        <vt:lpstr>Lysbildetitler</vt:lpstr>
      </vt:variant>
      <vt:variant>
        <vt:i4>10</vt:i4>
      </vt:variant>
    </vt:vector>
  </HeadingPairs>
  <TitlesOfParts>
    <vt:vector size="16" baseType="lpstr">
      <vt:lpstr>Arial</vt:lpstr>
      <vt:lpstr>Verdana</vt:lpstr>
      <vt:lpstr>Oslo Sans Office</vt:lpstr>
      <vt:lpstr>Book Antiqua</vt:lpstr>
      <vt:lpstr>Wingdings</vt:lpstr>
      <vt:lpstr>Oslo_2019_enkel_gul</vt:lpstr>
      <vt:lpstr>Tidlig innsats      Bydel Nordre Aker</vt:lpstr>
      <vt:lpstr>Hvordan kan dere merke vårt fokus på tidlig innsats? </vt:lpstr>
      <vt:lpstr>PowerPoint-presentasjon</vt:lpstr>
      <vt:lpstr>PowerPoint-presentasjon</vt:lpstr>
      <vt:lpstr>Stafettlogg</vt:lpstr>
      <vt:lpstr>Hvordan?  Elektronisk pålogging som i banken, med Bank-ID</vt:lpstr>
      <vt:lpstr>PowerPoint-presentasjon</vt:lpstr>
      <vt:lpstr>Åpen dør</vt:lpstr>
      <vt:lpstr>PowerPoint-presentasjon</vt:lpstr>
      <vt:lpstr>PowerPoint-presentasjon</vt:lpstr>
    </vt:vector>
  </TitlesOfParts>
  <Company>Oslo kommune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Meld inn i Domenet</dc:creator>
  <cp:lastModifiedBy>Anders Malm</cp:lastModifiedBy>
  <cp:revision>18</cp:revision>
  <cp:lastPrinted>2019-03-22T09:42:42Z</cp:lastPrinted>
  <dcterms:created xsi:type="dcterms:W3CDTF">2019-06-07T10:15:51Z</dcterms:created>
  <dcterms:modified xsi:type="dcterms:W3CDTF">2019-08-19T11:36:38Z</dcterms:modified>
</cp:coreProperties>
</file>