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0" r:id="rId4"/>
  </p:sldMasterIdLst>
  <p:notesMasterIdLst>
    <p:notesMasterId r:id="rId26"/>
  </p:notesMasterIdLst>
  <p:sldIdLst>
    <p:sldId id="1024" r:id="rId5"/>
    <p:sldId id="309" r:id="rId6"/>
    <p:sldId id="1019" r:id="rId7"/>
    <p:sldId id="312" r:id="rId8"/>
    <p:sldId id="274" r:id="rId9"/>
    <p:sldId id="320" r:id="rId10"/>
    <p:sldId id="275" r:id="rId11"/>
    <p:sldId id="278" r:id="rId12"/>
    <p:sldId id="279" r:id="rId13"/>
    <p:sldId id="319" r:id="rId14"/>
    <p:sldId id="261" r:id="rId15"/>
    <p:sldId id="291" r:id="rId16"/>
    <p:sldId id="334" r:id="rId17"/>
    <p:sldId id="1023" r:id="rId18"/>
    <p:sldId id="281" r:id="rId19"/>
    <p:sldId id="263" r:id="rId20"/>
    <p:sldId id="283" r:id="rId21"/>
    <p:sldId id="284" r:id="rId22"/>
    <p:sldId id="266" r:id="rId23"/>
    <p:sldId id="286" r:id="rId24"/>
    <p:sldId id="1022" r:id="rId25"/>
  </p:sldIdLst>
  <p:sldSz cx="15119350" cy="10691813"/>
  <p:notesSz cx="9926638" cy="14355763"/>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 inndeling" id="{DD7E6464-667C-4FB8-B6E8-3C5DA2074142}">
          <p14:sldIdLst>
            <p14:sldId id="1024"/>
            <p14:sldId id="309"/>
          </p14:sldIdLst>
        </p14:section>
        <p14:section name="Alle symboler og Alle farger" id="{C1615D8F-41BD-4564-9FE3-40C0A000EBAC}">
          <p14:sldIdLst>
            <p14:sldId id="1019"/>
            <p14:sldId id="312"/>
          </p14:sldIdLst>
        </p14:section>
        <p14:section name="Forside med innholdsfortegnelse" id="{C1BAAEBE-888F-4459-AF49-D597417C46F4}">
          <p14:sldIdLst>
            <p14:sldId id="274"/>
            <p14:sldId id="320"/>
            <p14:sldId id="275"/>
          </p14:sldIdLst>
        </p14:section>
        <p14:section name="Fliker" id="{897700C1-20B9-442B-93A6-96E20C5B846C}">
          <p14:sldIdLst>
            <p14:sldId id="278"/>
            <p14:sldId id="279"/>
          </p14:sldIdLst>
        </p14:section>
        <p14:section name="Kontaktinfo, hjelpemidler og symboler" id="{F64582CC-F057-4965-85DD-AD4B641867CF}">
          <p14:sldIdLst>
            <p14:sldId id="319"/>
          </p14:sldIdLst>
        </p14:section>
        <p14:section name="Prioritering hele objektet" id="{E24B1400-C1DA-4C23-95BC-33C7930EDFC1}">
          <p14:sldIdLst>
            <p14:sldId id="261"/>
            <p14:sldId id="291"/>
            <p14:sldId id="334"/>
            <p14:sldId id="1023"/>
            <p14:sldId id="281"/>
          </p14:sldIdLst>
        </p14:section>
        <p14:section name="Prioritering innom del av objektet, etasje eller seksion" id="{4798FDEF-5C09-4589-B2B5-5C1472AA0F09}">
          <p14:sldIdLst>
            <p14:sldId id="263"/>
            <p14:sldId id="283"/>
          </p14:sldIdLst>
        </p14:section>
        <p14:section name="Bergingskort" id="{8D824B58-09B0-4FFF-AF8B-971F142F064C}">
          <p14:sldIdLst>
            <p14:sldId id="284"/>
            <p14:sldId id="266"/>
            <p14:sldId id="286"/>
          </p14:sldIdLst>
        </p14:section>
        <p14:section name="Instikk til permrygg" id="{F8DA8D73-9879-4404-A635-C60FAEEBF44D}">
          <p14:sldIdLst>
            <p14:sldId id="1022"/>
          </p14:sldIdLst>
        </p14:section>
      </p14:sectionLst>
    </p:ext>
    <p:ext uri="{EFAFB233-063F-42B5-8137-9DF3F51BA10A}">
      <p15:sldGuideLst xmlns:p15="http://schemas.microsoft.com/office/powerpoint/2012/main">
        <p15:guide id="1" orient="horz" pos="3368" userDrawn="1">
          <p15:clr>
            <a:srgbClr val="A4A3A4"/>
          </p15:clr>
        </p15:guide>
        <p15:guide id="2" pos="4763"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13D149D-686B-CB37-3C96-B20094502C6B}" name="Susanna Björklöf" initials="SB" userId="S::susanna.bjorklof@bre.oslo.kommune.no::7521e857-8fe4-46e9-940e-e2fc2ad92975" providerId="AD"/>
  <p188:author id="{A6AD0BFC-3648-8DD3-C757-1CFBB97461F6}" name="Eirik Rindal" initials="ER" userId="S::eirik.rindal_nhm.uio.no#ext#@oslokommune.onmicrosoft.com::3da426d2-0ff1-4e68-92ee-d327aca588fd"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8B8B"/>
    <a:srgbClr val="27467D"/>
    <a:srgbClr val="507BC8"/>
    <a:srgbClr val="BAB8E6"/>
    <a:srgbClr val="E7E7E7"/>
    <a:srgbClr val="AFABAB"/>
    <a:srgbClr val="B79F7F"/>
    <a:srgbClr val="E7A878"/>
    <a:srgbClr val="ACEED3"/>
    <a:srgbClr val="FDCB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6CB838-C345-4ED8-AE91-0B06C6A2EED8}" v="9" dt="2024-09-17T11:05:16.115"/>
  </p1510:revLst>
</p1510:revInfo>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525" autoAdjust="0"/>
  </p:normalViewPr>
  <p:slideViewPr>
    <p:cSldViewPr snapToGrid="0">
      <p:cViewPr>
        <p:scale>
          <a:sx n="60" d="100"/>
          <a:sy n="60" d="100"/>
        </p:scale>
        <p:origin x="1158" y="222"/>
      </p:cViewPr>
      <p:guideLst>
        <p:guide orient="horz" pos="3368"/>
        <p:guide pos="476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2" y="0"/>
            <a:ext cx="4301543" cy="717788"/>
          </a:xfrm>
          <a:prstGeom prst="rect">
            <a:avLst/>
          </a:prstGeom>
        </p:spPr>
        <p:txBody>
          <a:bodyPr vert="horz" lIns="132743" tIns="66372" rIns="132743" bIns="66372" rtlCol="0"/>
          <a:lstStyle>
            <a:lvl1pPr algn="l">
              <a:defRPr sz="1700"/>
            </a:lvl1pPr>
          </a:lstStyle>
          <a:p>
            <a:endParaRPr lang="nb-NO"/>
          </a:p>
        </p:txBody>
      </p:sp>
      <p:sp>
        <p:nvSpPr>
          <p:cNvPr id="3" name="Plassholder for dato 2"/>
          <p:cNvSpPr>
            <a:spLocks noGrp="1"/>
          </p:cNvSpPr>
          <p:nvPr>
            <p:ph type="dt" idx="1"/>
          </p:nvPr>
        </p:nvSpPr>
        <p:spPr>
          <a:xfrm>
            <a:off x="5622800" y="0"/>
            <a:ext cx="4301543" cy="717788"/>
          </a:xfrm>
          <a:prstGeom prst="rect">
            <a:avLst/>
          </a:prstGeom>
        </p:spPr>
        <p:txBody>
          <a:bodyPr vert="horz" lIns="132743" tIns="66372" rIns="132743" bIns="66372" rtlCol="0"/>
          <a:lstStyle>
            <a:lvl1pPr algn="r">
              <a:defRPr sz="1700"/>
            </a:lvl1pPr>
          </a:lstStyle>
          <a:p>
            <a:fld id="{1AE9B222-7838-451D-AFD0-086D48B26349}" type="datetimeFigureOut">
              <a:rPr lang="nb-NO" smtClean="0"/>
              <a:t>16.09.2024</a:t>
            </a:fld>
            <a:endParaRPr lang="nb-NO"/>
          </a:p>
        </p:txBody>
      </p:sp>
      <p:sp>
        <p:nvSpPr>
          <p:cNvPr id="4" name="Plassholder for lysbilde 3"/>
          <p:cNvSpPr>
            <a:spLocks noGrp="1" noRot="1" noChangeAspect="1"/>
          </p:cNvSpPr>
          <p:nvPr>
            <p:ph type="sldImg" idx="2"/>
          </p:nvPr>
        </p:nvSpPr>
        <p:spPr>
          <a:xfrm>
            <a:off x="1155700" y="1076325"/>
            <a:ext cx="7615238" cy="5384800"/>
          </a:xfrm>
          <a:prstGeom prst="rect">
            <a:avLst/>
          </a:prstGeom>
          <a:noFill/>
          <a:ln w="12700">
            <a:solidFill>
              <a:prstClr val="black"/>
            </a:solidFill>
          </a:ln>
        </p:spPr>
        <p:txBody>
          <a:bodyPr vert="horz" lIns="132743" tIns="66372" rIns="132743" bIns="66372" rtlCol="0" anchor="ctr"/>
          <a:lstStyle/>
          <a:p>
            <a:endParaRPr lang="nb-NO"/>
          </a:p>
        </p:txBody>
      </p:sp>
      <p:sp>
        <p:nvSpPr>
          <p:cNvPr id="5" name="Plassholder for notater 4"/>
          <p:cNvSpPr>
            <a:spLocks noGrp="1"/>
          </p:cNvSpPr>
          <p:nvPr>
            <p:ph type="body" sz="quarter" idx="3"/>
          </p:nvPr>
        </p:nvSpPr>
        <p:spPr>
          <a:xfrm>
            <a:off x="992665" y="6818990"/>
            <a:ext cx="7941310" cy="6460093"/>
          </a:xfrm>
          <a:prstGeom prst="rect">
            <a:avLst/>
          </a:prstGeom>
        </p:spPr>
        <p:txBody>
          <a:bodyPr vert="horz" lIns="132743" tIns="66372" rIns="132743" bIns="66372"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2" y="13635483"/>
            <a:ext cx="4301543" cy="717788"/>
          </a:xfrm>
          <a:prstGeom prst="rect">
            <a:avLst/>
          </a:prstGeom>
        </p:spPr>
        <p:txBody>
          <a:bodyPr vert="horz" lIns="132743" tIns="66372" rIns="132743" bIns="66372" rtlCol="0" anchor="b"/>
          <a:lstStyle>
            <a:lvl1pPr algn="l">
              <a:defRPr sz="1700"/>
            </a:lvl1pPr>
          </a:lstStyle>
          <a:p>
            <a:endParaRPr lang="nb-NO"/>
          </a:p>
        </p:txBody>
      </p:sp>
      <p:sp>
        <p:nvSpPr>
          <p:cNvPr id="7" name="Plassholder for lysbildenummer 6"/>
          <p:cNvSpPr>
            <a:spLocks noGrp="1"/>
          </p:cNvSpPr>
          <p:nvPr>
            <p:ph type="sldNum" sz="quarter" idx="5"/>
          </p:nvPr>
        </p:nvSpPr>
        <p:spPr>
          <a:xfrm>
            <a:off x="5622800" y="13635483"/>
            <a:ext cx="4301543" cy="717788"/>
          </a:xfrm>
          <a:prstGeom prst="rect">
            <a:avLst/>
          </a:prstGeom>
        </p:spPr>
        <p:txBody>
          <a:bodyPr vert="horz" lIns="132743" tIns="66372" rIns="132743" bIns="66372" rtlCol="0" anchor="b"/>
          <a:lstStyle>
            <a:lvl1pPr algn="r">
              <a:defRPr sz="1700"/>
            </a:lvl1pPr>
          </a:lstStyle>
          <a:p>
            <a:fld id="{A89FC631-50C7-4BE8-9FEE-A5D6B00813BF}" type="slidenum">
              <a:rPr lang="nb-NO" smtClean="0"/>
              <a:t>‹#›</a:t>
            </a:fld>
            <a:endParaRPr lang="nb-NO"/>
          </a:p>
        </p:txBody>
      </p:sp>
    </p:spTree>
    <p:extLst>
      <p:ext uri="{BB962C8B-B14F-4D97-AF65-F5344CB8AC3E}">
        <p14:creationId xmlns:p14="http://schemas.microsoft.com/office/powerpoint/2010/main" val="485521057"/>
      </p:ext>
    </p:extLst>
  </p:cSld>
  <p:clrMap bg1="lt1" tx1="dk1" bg2="lt2" tx2="dk2" accent1="accent1" accent2="accent2" accent3="accent3" accent4="accent4" accent5="accent5" accent6="accent6" hlink="hlink" folHlink="folHlink"/>
  <p:notesStyle>
    <a:lvl1pPr marL="0" algn="l" defTabSz="1474836" rtl="0" eaLnBrk="1" latinLnBrk="0" hangingPunct="1">
      <a:defRPr sz="1900" kern="1200">
        <a:solidFill>
          <a:schemeClr val="tx1"/>
        </a:solidFill>
        <a:latin typeface="+mn-lt"/>
        <a:ea typeface="+mn-ea"/>
        <a:cs typeface="+mn-cs"/>
      </a:defRPr>
    </a:lvl1pPr>
    <a:lvl2pPr marL="737418" algn="l" defTabSz="1474836" rtl="0" eaLnBrk="1" latinLnBrk="0" hangingPunct="1">
      <a:defRPr sz="1900" kern="1200">
        <a:solidFill>
          <a:schemeClr val="tx1"/>
        </a:solidFill>
        <a:latin typeface="+mn-lt"/>
        <a:ea typeface="+mn-ea"/>
        <a:cs typeface="+mn-cs"/>
      </a:defRPr>
    </a:lvl2pPr>
    <a:lvl3pPr marL="1474836" algn="l" defTabSz="1474836" rtl="0" eaLnBrk="1" latinLnBrk="0" hangingPunct="1">
      <a:defRPr sz="1900" kern="1200">
        <a:solidFill>
          <a:schemeClr val="tx1"/>
        </a:solidFill>
        <a:latin typeface="+mn-lt"/>
        <a:ea typeface="+mn-ea"/>
        <a:cs typeface="+mn-cs"/>
      </a:defRPr>
    </a:lvl3pPr>
    <a:lvl4pPr marL="2212254" algn="l" defTabSz="1474836" rtl="0" eaLnBrk="1" latinLnBrk="0" hangingPunct="1">
      <a:defRPr sz="1900" kern="1200">
        <a:solidFill>
          <a:schemeClr val="tx1"/>
        </a:solidFill>
        <a:latin typeface="+mn-lt"/>
        <a:ea typeface="+mn-ea"/>
        <a:cs typeface="+mn-cs"/>
      </a:defRPr>
    </a:lvl4pPr>
    <a:lvl5pPr marL="2949672" algn="l" defTabSz="1474836" rtl="0" eaLnBrk="1" latinLnBrk="0" hangingPunct="1">
      <a:defRPr sz="1900" kern="1200">
        <a:solidFill>
          <a:schemeClr val="tx1"/>
        </a:solidFill>
        <a:latin typeface="+mn-lt"/>
        <a:ea typeface="+mn-ea"/>
        <a:cs typeface="+mn-cs"/>
      </a:defRPr>
    </a:lvl5pPr>
    <a:lvl6pPr marL="3687089" algn="l" defTabSz="1474836" rtl="0" eaLnBrk="1" latinLnBrk="0" hangingPunct="1">
      <a:defRPr sz="1900" kern="1200">
        <a:solidFill>
          <a:schemeClr val="tx1"/>
        </a:solidFill>
        <a:latin typeface="+mn-lt"/>
        <a:ea typeface="+mn-ea"/>
        <a:cs typeface="+mn-cs"/>
      </a:defRPr>
    </a:lvl6pPr>
    <a:lvl7pPr marL="4424507" algn="l" defTabSz="1474836" rtl="0" eaLnBrk="1" latinLnBrk="0" hangingPunct="1">
      <a:defRPr sz="1900" kern="1200">
        <a:solidFill>
          <a:schemeClr val="tx1"/>
        </a:solidFill>
        <a:latin typeface="+mn-lt"/>
        <a:ea typeface="+mn-ea"/>
        <a:cs typeface="+mn-cs"/>
      </a:defRPr>
    </a:lvl7pPr>
    <a:lvl8pPr marL="5161925" algn="l" defTabSz="1474836" rtl="0" eaLnBrk="1" latinLnBrk="0" hangingPunct="1">
      <a:defRPr sz="1900" kern="1200">
        <a:solidFill>
          <a:schemeClr val="tx1"/>
        </a:solidFill>
        <a:latin typeface="+mn-lt"/>
        <a:ea typeface="+mn-ea"/>
        <a:cs typeface="+mn-cs"/>
      </a:defRPr>
    </a:lvl8pPr>
    <a:lvl9pPr marL="5899343" algn="l" defTabSz="1474836"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1155700" y="1076325"/>
            <a:ext cx="7615238" cy="5384800"/>
          </a:xfrm>
        </p:spPr>
      </p:sp>
      <p:sp>
        <p:nvSpPr>
          <p:cNvPr id="3" name="Plassholder for notater 2"/>
          <p:cNvSpPr>
            <a:spLocks noGrp="1"/>
          </p:cNvSpPr>
          <p:nvPr>
            <p:ph type="body" idx="1"/>
          </p:nvPr>
        </p:nvSpPr>
        <p:spPr/>
        <p:txBody>
          <a:bodyPr/>
          <a:lstStyle/>
          <a:p>
            <a:r>
              <a:rPr lang="nb-NO" dirty="0"/>
              <a:t>Revidering august 2024</a:t>
            </a:r>
          </a:p>
          <a:p>
            <a:r>
              <a:rPr lang="nb-NO" dirty="0"/>
              <a:t>Endringer:</a:t>
            </a:r>
            <a:r>
              <a:rPr lang="nb-NO" sz="2000" b="1" dirty="0">
                <a:solidFill>
                  <a:srgbClr val="FF0000"/>
                </a:solidFill>
              </a:rPr>
              <a:t>: </a:t>
            </a:r>
          </a:p>
          <a:p>
            <a:r>
              <a:rPr lang="nb-NO" sz="2000" b="0" dirty="0">
                <a:solidFill>
                  <a:srgbClr val="FF0000"/>
                </a:solidFill>
              </a:rPr>
              <a:t>Symboler og tegn, nye og justert:</a:t>
            </a:r>
          </a:p>
          <a:p>
            <a:pPr marL="342900" indent="-342900">
              <a:buFont typeface="Arial" panose="020B0604020202020204" pitchFamily="34" charset="0"/>
              <a:buChar char="•"/>
            </a:pPr>
            <a:r>
              <a:rPr lang="nb-NO" sz="2000" b="0" dirty="0">
                <a:solidFill>
                  <a:srgbClr val="FF0000"/>
                </a:solidFill>
              </a:rPr>
              <a:t>Brann- og vannhemmende tekstil, ny</a:t>
            </a:r>
          </a:p>
          <a:p>
            <a:pPr marL="342900" indent="-342900">
              <a:buFont typeface="Arial" panose="020B0604020202020204" pitchFamily="34" charset="0"/>
              <a:buChar char="•"/>
            </a:pPr>
            <a:r>
              <a:rPr lang="nb-NO" sz="2000" b="0" dirty="0">
                <a:solidFill>
                  <a:srgbClr val="FF0000"/>
                </a:solidFill>
              </a:rPr>
              <a:t>Tid for frigjøring/sikring, ny</a:t>
            </a:r>
          </a:p>
          <a:p>
            <a:pPr marL="342900" indent="-342900">
              <a:buFont typeface="Arial" panose="020B0604020202020204" pitchFamily="34" charset="0"/>
              <a:buChar char="•"/>
            </a:pPr>
            <a:r>
              <a:rPr lang="nb-NO" sz="2000" b="0" dirty="0">
                <a:solidFill>
                  <a:srgbClr val="FF0000"/>
                </a:solidFill>
              </a:rPr>
              <a:t>Antall personer, endret slik at antall angis i symbolet.</a:t>
            </a:r>
          </a:p>
          <a:p>
            <a:pPr marL="342900" indent="-342900">
              <a:buFont typeface="Arial" panose="020B0604020202020204" pitchFamily="34" charset="0"/>
              <a:buChar char="•"/>
            </a:pPr>
            <a:r>
              <a:rPr lang="nb-NO" sz="2000" b="0" dirty="0">
                <a:solidFill>
                  <a:srgbClr val="FF0000"/>
                </a:solidFill>
              </a:rPr>
              <a:t>Pil for rute/veivisning, ny</a:t>
            </a:r>
          </a:p>
          <a:p>
            <a:pPr marL="342900" indent="-342900">
              <a:buFont typeface="Arial" panose="020B0604020202020204" pitchFamily="34" charset="0"/>
              <a:buChar char="•"/>
            </a:pPr>
            <a:r>
              <a:rPr lang="nb-NO" sz="2000" b="0" dirty="0">
                <a:solidFill>
                  <a:srgbClr val="FF0000"/>
                </a:solidFill>
              </a:rPr>
              <a:t>Sirkel for markere objekter, endret farge til blå pga. visibilitet ved fargesvakhet</a:t>
            </a:r>
          </a:p>
          <a:p>
            <a:endParaRPr lang="nb-NO" dirty="0"/>
          </a:p>
        </p:txBody>
      </p:sp>
      <p:sp>
        <p:nvSpPr>
          <p:cNvPr id="4" name="Plassholder for lysbildenummer 3"/>
          <p:cNvSpPr>
            <a:spLocks noGrp="1"/>
          </p:cNvSpPr>
          <p:nvPr>
            <p:ph type="sldNum" sz="quarter" idx="10"/>
          </p:nvPr>
        </p:nvSpPr>
        <p:spPr/>
        <p:txBody>
          <a:bodyPr/>
          <a:lstStyle/>
          <a:p>
            <a:fld id="{A89FC631-50C7-4BE8-9FEE-A5D6B00813BF}" type="slidenum">
              <a:rPr lang="nb-NO" smtClean="0"/>
              <a:t>1</a:t>
            </a:fld>
            <a:endParaRPr lang="nb-NO"/>
          </a:p>
        </p:txBody>
      </p:sp>
    </p:spTree>
    <p:extLst>
      <p:ext uri="{BB962C8B-B14F-4D97-AF65-F5344CB8AC3E}">
        <p14:creationId xmlns:p14="http://schemas.microsoft.com/office/powerpoint/2010/main" val="4955321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DF080C-9B62-AD51-6761-8E051C2D821C}"/>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2051C9EE-75BA-59F0-16F5-6B26EC835E27}"/>
              </a:ext>
            </a:extLst>
          </p:cNvPr>
          <p:cNvSpPr>
            <a:spLocks noGrp="1" noRot="1" noChangeAspect="1"/>
          </p:cNvSpPr>
          <p:nvPr>
            <p:ph type="sldImg"/>
          </p:nvPr>
        </p:nvSpPr>
        <p:spPr>
          <a:xfrm>
            <a:off x="1536700" y="1792288"/>
            <a:ext cx="6853238" cy="4846637"/>
          </a:xfrm>
        </p:spPr>
      </p:sp>
      <p:sp>
        <p:nvSpPr>
          <p:cNvPr id="3" name="Plassholder for notater 2">
            <a:extLst>
              <a:ext uri="{FF2B5EF4-FFF2-40B4-BE49-F238E27FC236}">
                <a16:creationId xmlns:a16="http://schemas.microsoft.com/office/drawing/2014/main" id="{9F78DC8B-D283-9077-6F5E-E37B41BE1555}"/>
              </a:ext>
            </a:extLst>
          </p:cNvPr>
          <p:cNvSpPr>
            <a:spLocks noGrp="1"/>
          </p:cNvSpPr>
          <p:nvPr>
            <p:ph type="body" idx="1"/>
          </p:nvPr>
        </p:nvSpPr>
        <p:spPr/>
        <p:txBody>
          <a:bodyPr/>
          <a:lstStyle/>
          <a:p>
            <a:r>
              <a:rPr lang="nb-NO" sz="1700" b="1" dirty="0">
                <a:ea typeface="Oslo Sans Office"/>
                <a:cs typeface="Times New Roman"/>
              </a:rPr>
              <a:t>Kontaktinfo, hjelpemidler, symboler</a:t>
            </a:r>
          </a:p>
          <a:p>
            <a:pPr defTabSz="2141019">
              <a:defRPr/>
            </a:pPr>
            <a:r>
              <a:rPr lang="nb-NO" sz="1700" dirty="0">
                <a:ea typeface="Oslo Sans Office"/>
                <a:cs typeface="Times New Roman"/>
              </a:rPr>
              <a:t>Bruk denne siden som utgangspunkt for din egen plan. Symbolfortegnelse på denne siden skal kun være de symbolene som blir brukt i den enkelte plan.</a:t>
            </a:r>
          </a:p>
          <a:p>
            <a:pPr defTabSz="2141019">
              <a:defRPr/>
            </a:pPr>
            <a:r>
              <a:rPr lang="nb-NO" sz="1700" dirty="0">
                <a:ea typeface="Oslo Sans Office"/>
                <a:cs typeface="Times New Roman"/>
              </a:rPr>
              <a:t>Legg til symboler som blir brukt og slett de symbolene som ikke blir brukt i planen på denne siden.</a:t>
            </a:r>
          </a:p>
          <a:p>
            <a:endParaRPr lang="nb-NO" sz="1700" b="1" i="1" dirty="0">
              <a:solidFill>
                <a:srgbClr val="548DD4"/>
              </a:solidFill>
              <a:ea typeface="Times New Roman"/>
              <a:cs typeface="Times New Roman"/>
            </a:endParaRPr>
          </a:p>
          <a:p>
            <a:pPr marL="327993" indent="-327993">
              <a:spcBef>
                <a:spcPts val="573"/>
              </a:spcBef>
              <a:spcAft>
                <a:spcPts val="573"/>
              </a:spcAft>
              <a:buFont typeface="+mj-lt"/>
              <a:buAutoNum type="arabicPeriod"/>
            </a:pPr>
            <a:r>
              <a:rPr lang="nb-NO" sz="1700" dirty="0">
                <a:ea typeface="Oslo Sans Office"/>
                <a:cs typeface="Times New Roman"/>
              </a:rPr>
              <a:t>Tabell </a:t>
            </a:r>
            <a:r>
              <a:rPr lang="nb-NO" sz="1700" b="1" dirty="0">
                <a:ea typeface="Oslo Sans Office"/>
                <a:cs typeface="Times New Roman"/>
              </a:rPr>
              <a:t>Kontaktinfo</a:t>
            </a:r>
            <a:r>
              <a:rPr lang="nb-NO" sz="1700" dirty="0">
                <a:ea typeface="Oslo Sans Office"/>
                <a:cs typeface="Times New Roman"/>
              </a:rPr>
              <a:t>: Legg inn kontaktinformasjon til personer og virksomheter som brannvesenet kan ha nytte av. For eksempel kjentpersoner, samlingsansvarlige, fagrådgivere, forsikringsselskap, transportfirma og eventuelt vektertjeneste. </a:t>
            </a:r>
          </a:p>
          <a:p>
            <a:pPr marL="327993" indent="-327993">
              <a:spcBef>
                <a:spcPts val="573"/>
              </a:spcBef>
              <a:spcAft>
                <a:spcPts val="573"/>
              </a:spcAft>
              <a:buFont typeface="+mj-lt"/>
              <a:buAutoNum type="arabicPeriod"/>
            </a:pPr>
            <a:r>
              <a:rPr lang="nb-NO" sz="1700" dirty="0">
                <a:ea typeface="Oslo Sans Office"/>
                <a:cs typeface="Times New Roman"/>
              </a:rPr>
              <a:t>Tabell </a:t>
            </a:r>
            <a:r>
              <a:rPr lang="nb-NO" sz="1700" b="1" dirty="0">
                <a:ea typeface="Oslo Sans Office"/>
                <a:cs typeface="Times New Roman"/>
              </a:rPr>
              <a:t>Hjelpemidler</a:t>
            </a:r>
            <a:r>
              <a:rPr lang="nb-NO" sz="1700" dirty="0">
                <a:ea typeface="Oslo Sans Office"/>
                <a:cs typeface="Times New Roman"/>
              </a:rPr>
              <a:t>: Legg inn informasjon om hjelpemidler, hvor de oppbevares og hva de skal brukes til.</a:t>
            </a:r>
          </a:p>
          <a:p>
            <a:pPr marL="327993" indent="-327993" defTabSz="2141019">
              <a:spcBef>
                <a:spcPts val="573"/>
              </a:spcBef>
              <a:spcAft>
                <a:spcPts val="573"/>
              </a:spcAft>
              <a:buFont typeface="+mj-lt"/>
              <a:buAutoNum type="arabicPeriod"/>
              <a:defRPr/>
            </a:pPr>
            <a:r>
              <a:rPr lang="nb-NO" sz="1700" dirty="0">
                <a:ea typeface="Oslo Sans Office"/>
                <a:cs typeface="Times New Roman"/>
              </a:rPr>
              <a:t>Tabeller </a:t>
            </a:r>
            <a:r>
              <a:rPr lang="nb-NO" sz="1700" b="1" dirty="0">
                <a:ea typeface="Oslo Sans Office"/>
                <a:cs typeface="Times New Roman"/>
              </a:rPr>
              <a:t>Symboler</a:t>
            </a:r>
            <a:r>
              <a:rPr lang="nb-NO" sz="1700" dirty="0">
                <a:ea typeface="Oslo Sans Office"/>
                <a:cs typeface="Times New Roman"/>
              </a:rPr>
              <a:t>: </a:t>
            </a:r>
            <a:r>
              <a:rPr lang="nb-NO" sz="1700" dirty="0"/>
              <a:t>Rediger symbolfortegnelsen, slik at kun de symbolene som brukes i den enkelte plan er tatt med. Oversikt over alle symboler finnes  på siden "Alle symboler".</a:t>
            </a:r>
          </a:p>
          <a:p>
            <a:pPr marL="327993" indent="-327993" defTabSz="2141019">
              <a:spcBef>
                <a:spcPts val="573"/>
              </a:spcBef>
              <a:spcAft>
                <a:spcPts val="573"/>
              </a:spcAft>
              <a:buFont typeface="+mj-lt"/>
              <a:buAutoNum type="arabicPeriod"/>
              <a:defRPr/>
            </a:pPr>
            <a:r>
              <a:rPr lang="nb-NO" sz="1700" dirty="0"/>
              <a:t>Husk at kontaktinformasjon og oversikt over hjelpemidler må være oppdatert til enhver tid. Det kan være behov for å gjøre dette langt oftere enn oppdatering av de andre delene av planen.</a:t>
            </a:r>
          </a:p>
        </p:txBody>
      </p:sp>
    </p:spTree>
    <p:extLst>
      <p:ext uri="{BB962C8B-B14F-4D97-AF65-F5344CB8AC3E}">
        <p14:creationId xmlns:p14="http://schemas.microsoft.com/office/powerpoint/2010/main" val="3602442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1536700" y="1792288"/>
            <a:ext cx="6853238" cy="4846637"/>
          </a:xfrm>
        </p:spPr>
      </p:sp>
      <p:sp>
        <p:nvSpPr>
          <p:cNvPr id="3" name="Plassholder for notater 2"/>
          <p:cNvSpPr>
            <a:spLocks noGrp="1"/>
          </p:cNvSpPr>
          <p:nvPr>
            <p:ph type="body" idx="1"/>
          </p:nvPr>
        </p:nvSpPr>
        <p:spPr/>
        <p:txBody>
          <a:bodyPr/>
          <a:lstStyle/>
          <a:p>
            <a:pPr>
              <a:spcBef>
                <a:spcPts val="1148"/>
              </a:spcBef>
            </a:pPr>
            <a:r>
              <a:rPr lang="nb-NO" sz="1700" b="1" dirty="0">
                <a:solidFill>
                  <a:srgbClr val="548DD4"/>
                </a:solidFill>
                <a:ea typeface="Times New Roman"/>
                <a:cs typeface="Times New Roman"/>
              </a:rPr>
              <a:t>Prioritering hele objektet – alternativ 1 – én bygning – vertikal inndeling</a:t>
            </a:r>
          </a:p>
          <a:p>
            <a:pPr marL="0" marR="0" lvl="0" indent="0" algn="l" defTabSz="1474836" rtl="0" eaLnBrk="1" fontAlgn="auto" latinLnBrk="0" hangingPunct="1">
              <a:lnSpc>
                <a:spcPct val="100000"/>
              </a:lnSpc>
              <a:spcBef>
                <a:spcPts val="1148"/>
              </a:spcBef>
              <a:spcAft>
                <a:spcPts val="0"/>
              </a:spcAft>
              <a:buClrTx/>
              <a:buSzTx/>
              <a:buFontTx/>
              <a:buNone/>
              <a:tabLst/>
              <a:defRPr/>
            </a:pPr>
            <a:r>
              <a:rPr lang="nb-NO" sz="1800" dirty="0">
                <a:cs typeface="Times New Roman"/>
              </a:rPr>
              <a:t>Når de prioriterte verdiene finnes i én bygning med </a:t>
            </a:r>
            <a:r>
              <a:rPr lang="nb-NO" sz="1800" dirty="0" err="1">
                <a:cs typeface="Times New Roman"/>
              </a:rPr>
              <a:t>èn</a:t>
            </a:r>
            <a:r>
              <a:rPr lang="nb-NO" sz="1800" dirty="0">
                <a:cs typeface="Times New Roman"/>
              </a:rPr>
              <a:t> eller flere etasjer kan denne siden brukes som mal </a:t>
            </a:r>
            <a:r>
              <a:rPr lang="nb-NO" sz="1800" dirty="0">
                <a:ea typeface="Oslo Sans Office"/>
                <a:cs typeface="Times New Roman"/>
              </a:rPr>
              <a:t>for Prioritering hele objektet.</a:t>
            </a:r>
          </a:p>
          <a:p>
            <a:pPr>
              <a:spcBef>
                <a:spcPts val="1148"/>
              </a:spcBef>
            </a:pPr>
            <a:endParaRPr lang="nb-NO" sz="1700" b="1" dirty="0">
              <a:solidFill>
                <a:srgbClr val="548DD4"/>
              </a:solidFill>
              <a:ea typeface="Times New Roman"/>
              <a:cs typeface="Times New Roman"/>
            </a:endParaRPr>
          </a:p>
          <a:p>
            <a:pPr>
              <a:spcBef>
                <a:spcPts val="573"/>
              </a:spcBef>
              <a:spcAft>
                <a:spcPts val="573"/>
              </a:spcAft>
            </a:pPr>
            <a:r>
              <a:rPr lang="nb-NO" sz="1700" dirty="0">
                <a:ea typeface="Oslo Sans Office"/>
                <a:cs typeface="Calibri"/>
              </a:rPr>
              <a:t>Oversiktssiden med prioritering for hele objektet, som skal brukes av innsatsledelsen. Informasjonen er et grunnlag for strategiske beslutninger på et overgripende nivå. Den skal inneholde tilstrekkelige opplysninger for å kunne organisere og fordele oppgaver. Oversikten skal muliggjøre og hjelpe innsatsledelsen å opprettholde et felles situasjonsbilde med innsatspersonell som utfører oppgaver rundt om i objektet, også når kommunikasjonen skjer over radiosamband.</a:t>
            </a:r>
          </a:p>
          <a:p>
            <a:pPr>
              <a:spcBef>
                <a:spcPts val="573"/>
              </a:spcBef>
              <a:spcAft>
                <a:spcPts val="573"/>
              </a:spcAft>
            </a:pPr>
            <a:r>
              <a:rPr lang="nb-NO" sz="1700" dirty="0">
                <a:ea typeface="Oslo Sans Office"/>
                <a:cs typeface="Times New Roman"/>
              </a:rPr>
              <a:t>Er det et enkelt bygg med få gjenstander eller prioriterte soner, er det kanskje tilstrekkelig å lage noen bergingskort samt en oversiktsside med prioritering i hele objektet.</a:t>
            </a:r>
          </a:p>
          <a:p>
            <a:pPr>
              <a:spcBef>
                <a:spcPts val="573"/>
              </a:spcBef>
              <a:spcAft>
                <a:spcPts val="573"/>
              </a:spcAft>
            </a:pPr>
            <a:endParaRPr lang="nb-NO" sz="1700" dirty="0">
              <a:ea typeface="Oslo Sans Office"/>
              <a:cs typeface="Times New Roman"/>
            </a:endParaRPr>
          </a:p>
          <a:p>
            <a:pPr>
              <a:spcBef>
                <a:spcPts val="871"/>
              </a:spcBef>
              <a:spcAft>
                <a:spcPts val="871"/>
              </a:spcAft>
            </a:pPr>
            <a:r>
              <a:rPr lang="nb-NO" sz="1700" dirty="0">
                <a:ea typeface="Oslo Sans Office"/>
                <a:cs typeface="Calibri"/>
              </a:rPr>
              <a:t>All informasjon i prioriteringsoversikten må være tydelig og lesbar. I utgangspunktet ønsker vi at oversikten skal få plass på én side, men dette må ikke skje på bekostning av lesbarhet. Hvis objektet er stort, kan det være nødvendig å bruke flere sider til oversikten. Husk å angi dette ved sideoverskriften (i den røde boksen i øverste høyre hjørnet), for eksempel «Jf. plantegninger neste side» eller Jf. Liste forrige side». Se </a:t>
            </a:r>
            <a:r>
              <a:rPr lang="nb-NO" sz="1700" dirty="0" err="1">
                <a:ea typeface="Oslo Sans Office"/>
                <a:cs typeface="Calibri"/>
              </a:rPr>
              <a:t>malsider</a:t>
            </a:r>
            <a:r>
              <a:rPr lang="nb-NO" sz="1700" dirty="0">
                <a:ea typeface="Oslo Sans Office"/>
                <a:cs typeface="Calibri"/>
              </a:rPr>
              <a:t> for dette lengre bak.</a:t>
            </a:r>
          </a:p>
          <a:p>
            <a:pPr marL="497205" indent="-497205">
              <a:spcBef>
                <a:spcPts val="871"/>
              </a:spcBef>
              <a:spcAft>
                <a:spcPts val="871"/>
              </a:spcAft>
              <a:buFont typeface="+mj-lt"/>
              <a:buAutoNum type="arabicPeriod"/>
              <a:tabLst>
                <a:tab pos="663718" algn="l"/>
              </a:tabLst>
            </a:pPr>
            <a:r>
              <a:rPr lang="nb-NO" sz="1700" dirty="0">
                <a:ea typeface="Oslo Sans Office"/>
                <a:cs typeface="Times New Roman"/>
              </a:rPr>
              <a:t>Fyll i tabell med prioriteringsliste:</a:t>
            </a:r>
          </a:p>
          <a:p>
            <a:pPr marL="1078230" lvl="1" indent="-414655">
              <a:spcBef>
                <a:spcPts val="871"/>
              </a:spcBef>
              <a:spcAft>
                <a:spcPts val="871"/>
              </a:spcAft>
              <a:buFont typeface="Symbol"/>
              <a:buChar char=""/>
              <a:tabLst>
                <a:tab pos="1327434" algn="l"/>
              </a:tabLst>
            </a:pPr>
            <a:r>
              <a:rPr lang="nb-NO" sz="1700" b="1" dirty="0" err="1">
                <a:ea typeface="Oslo Sans Office"/>
                <a:cs typeface="Calibri"/>
              </a:rPr>
              <a:t>Pri</a:t>
            </a:r>
            <a:r>
              <a:rPr lang="nb-NO" sz="1700" b="1" dirty="0">
                <a:ea typeface="Oslo Sans Office"/>
                <a:cs typeface="Calibri"/>
              </a:rPr>
              <a:t> = Bergingskort:</a:t>
            </a:r>
            <a:r>
              <a:rPr lang="nb-NO" sz="1700" dirty="0">
                <a:ea typeface="Oslo Sans Office"/>
                <a:cs typeface="Calibri"/>
              </a:rPr>
              <a:t> Prioriteringsrekkefølge gjelder hele objektet og skal korrespondere med nummer i symboler på plantegninger og nummer på bergingskort.</a:t>
            </a:r>
          </a:p>
          <a:p>
            <a:pPr marL="1078230" lvl="1" indent="-414655">
              <a:spcBef>
                <a:spcPts val="871"/>
              </a:spcBef>
              <a:spcAft>
                <a:spcPts val="871"/>
              </a:spcAft>
              <a:buFont typeface="Symbol"/>
              <a:buChar char=""/>
              <a:tabLst>
                <a:tab pos="1327434" algn="l"/>
              </a:tabLst>
            </a:pPr>
            <a:r>
              <a:rPr lang="nb-NO" sz="1700" b="1" dirty="0">
                <a:ea typeface="Oslo Sans Office"/>
                <a:cs typeface="Times New Roman"/>
              </a:rPr>
              <a:t>Hva:</a:t>
            </a:r>
            <a:r>
              <a:rPr lang="nb-NO" sz="1700" dirty="0">
                <a:ea typeface="Oslo Sans Office"/>
                <a:cs typeface="Times New Roman"/>
              </a:rPr>
              <a:t> angi type objekt, eventuelt med kort beskrivelse, angi eventuelt navn (som brukes til vanlig), angi om det er bygningsfast, antall hvis det omhandler flere enn ett objekt.</a:t>
            </a:r>
          </a:p>
          <a:p>
            <a:pPr marL="1078230" lvl="1" indent="-414655">
              <a:spcBef>
                <a:spcPts val="871"/>
              </a:spcBef>
              <a:spcAft>
                <a:spcPts val="871"/>
              </a:spcAft>
              <a:buFont typeface="Symbol"/>
              <a:buChar char=""/>
              <a:tabLst>
                <a:tab pos="1327434" algn="l"/>
              </a:tabLst>
            </a:pPr>
            <a:r>
              <a:rPr lang="nb-NO" sz="1700" b="1" dirty="0">
                <a:ea typeface="Oslo Sans Office"/>
                <a:cs typeface="Times New Roman"/>
              </a:rPr>
              <a:t>Etasje/seksjon:</a:t>
            </a:r>
            <a:r>
              <a:rPr lang="nb-NO" sz="1700" dirty="0">
                <a:ea typeface="Oslo Sans Office"/>
                <a:cs typeface="Times New Roman"/>
              </a:rPr>
              <a:t> Angi etasje/navn/nummer på seksjon. Fyll celle med farge for aktuell etasje/seksjon.</a:t>
            </a:r>
          </a:p>
          <a:p>
            <a:pPr marL="1078230" lvl="1" indent="-414655">
              <a:spcBef>
                <a:spcPts val="871"/>
              </a:spcBef>
              <a:spcAft>
                <a:spcPts val="871"/>
              </a:spcAft>
              <a:buFont typeface="Symbol"/>
              <a:buChar char=""/>
              <a:tabLst>
                <a:tab pos="1327434" algn="l"/>
              </a:tabLst>
            </a:pPr>
            <a:r>
              <a:rPr lang="nb-NO" sz="1700" b="1" dirty="0">
                <a:ea typeface="Oslo Sans Office"/>
                <a:cs typeface="Times New Roman"/>
              </a:rPr>
              <a:t>Informasjon:</a:t>
            </a:r>
            <a:r>
              <a:rPr lang="nb-NO" sz="1700" dirty="0">
                <a:ea typeface="Oslo Sans Office"/>
                <a:cs typeface="Times New Roman"/>
              </a:rPr>
              <a:t>  Legg inn symboler for tid og antall personer for utføre berging. Angi oversiktlig hva som trengs for å utføre berging og hvor hjelpemidler oppbevares. En kan eventuelt inkludere informasjon om farer for personell/omgivelser.</a:t>
            </a:r>
          </a:p>
          <a:p>
            <a:pPr marL="497205" indent="-497205">
              <a:spcBef>
                <a:spcPts val="871"/>
              </a:spcBef>
              <a:spcAft>
                <a:spcPts val="871"/>
              </a:spcAft>
              <a:buFont typeface="+mj-lt"/>
              <a:buAutoNum type="arabicPeriod"/>
              <a:tabLst>
                <a:tab pos="663718" algn="l"/>
              </a:tabLst>
            </a:pPr>
            <a:r>
              <a:rPr lang="nb-NO" sz="1700" dirty="0">
                <a:ea typeface="Oslo Sans Office"/>
                <a:cs typeface="Times New Roman"/>
              </a:rPr>
              <a:t>Legg inn plantegninger over samtlige etasjer. Plantegninger skal være vasket for unødvendig informasjon. Minst én av plantegningene (hvis det er flere etasjer) må inneholde gatenavn eller lignede informasjon for enkel orientering. Plantegninger på siden må ha samme skala for å enkelt kunne leses sammen.</a:t>
            </a:r>
          </a:p>
          <a:p>
            <a:pPr marL="497205" indent="-497205">
              <a:spcBef>
                <a:spcPts val="871"/>
              </a:spcBef>
              <a:spcAft>
                <a:spcPts val="871"/>
              </a:spcAft>
              <a:buFont typeface="+mj-lt"/>
              <a:buAutoNum type="arabicPeriod"/>
              <a:tabLst>
                <a:tab pos="663718" algn="l"/>
              </a:tabLst>
            </a:pPr>
            <a:r>
              <a:rPr lang="nb-NO" sz="1700" dirty="0">
                <a:ea typeface="Oslo Sans Office"/>
                <a:cs typeface="Times New Roman"/>
              </a:rPr>
              <a:t>Legg inn/rediger fargede bokser med etasjenummer ved respektive plantegninger. Fyll boksen med rett farge og rediger etasjenummer.</a:t>
            </a:r>
          </a:p>
          <a:p>
            <a:pPr marL="497205" indent="-497205">
              <a:spcBef>
                <a:spcPts val="871"/>
              </a:spcBef>
              <a:spcAft>
                <a:spcPts val="871"/>
              </a:spcAft>
              <a:buFont typeface="+mj-lt"/>
              <a:buAutoNum type="arabicPeriod"/>
              <a:tabLst>
                <a:tab pos="663718" algn="l"/>
              </a:tabLst>
            </a:pPr>
            <a:r>
              <a:rPr lang="nb-NO" sz="1700" dirty="0">
                <a:ea typeface="Oslo Sans Office"/>
                <a:cs typeface="Times New Roman"/>
              </a:rPr>
              <a:t>Rediger symbol for nord, juster retning.</a:t>
            </a:r>
          </a:p>
          <a:p>
            <a:pPr marL="497205" indent="-497205">
              <a:spcBef>
                <a:spcPts val="871"/>
              </a:spcBef>
              <a:spcAft>
                <a:spcPts val="871"/>
              </a:spcAft>
              <a:buFont typeface="+mj-lt"/>
              <a:buAutoNum type="arabicPeriod"/>
              <a:tabLst>
                <a:tab pos="663718" algn="l"/>
              </a:tabLst>
            </a:pPr>
            <a:r>
              <a:rPr lang="nb-NO" sz="1700" dirty="0">
                <a:ea typeface="Oslo Sans Office"/>
                <a:cs typeface="Times New Roman"/>
              </a:rPr>
              <a:t>Rediger målestokk.</a:t>
            </a:r>
          </a:p>
          <a:p>
            <a:pPr marL="497205" indent="-497205">
              <a:spcBef>
                <a:spcPts val="871"/>
              </a:spcBef>
              <a:spcAft>
                <a:spcPts val="871"/>
              </a:spcAft>
              <a:buFont typeface="+mj-lt"/>
              <a:buAutoNum type="arabicPeriod"/>
              <a:tabLst>
                <a:tab pos="663718" algn="l"/>
              </a:tabLst>
            </a:pPr>
            <a:r>
              <a:rPr lang="nb-NO" sz="1700" dirty="0">
                <a:ea typeface="Oslo Sans Office"/>
                <a:cs typeface="Times New Roman"/>
              </a:rPr>
              <a:t>Rediger bygningssymbol med etasjer.</a:t>
            </a:r>
          </a:p>
          <a:p>
            <a:pPr marL="497205" indent="-497205">
              <a:spcBef>
                <a:spcPts val="871"/>
              </a:spcBef>
              <a:spcAft>
                <a:spcPts val="871"/>
              </a:spcAft>
              <a:buFont typeface="+mj-lt"/>
              <a:buAutoNum type="arabicPeriod"/>
              <a:tabLst>
                <a:tab pos="663718" algn="l"/>
              </a:tabLst>
            </a:pPr>
            <a:r>
              <a:rPr lang="nb-NO" sz="1700" dirty="0">
                <a:ea typeface="Oslo Sans Office"/>
                <a:cs typeface="Times New Roman"/>
              </a:rPr>
              <a:t>Legg inn øvrige symboler for orientering i første etasje, for eksempel brannsentral og hovedangrepsvei. (For å justere rotasjon: merk symbolet og dra i sirkelpilen, eller høyreklikk og juster rotasjon i «Størrelse og plassering» i menyen. Se tips og triks i vedlegg 1 i veilederen som finnes på Oslo kommunes nettsider).</a:t>
            </a:r>
          </a:p>
          <a:p>
            <a:pPr marL="497205" marR="0" lvl="0" indent="-497205" algn="l" defTabSz="1474836" rtl="0" eaLnBrk="1" fontAlgn="auto" latinLnBrk="0" hangingPunct="1">
              <a:lnSpc>
                <a:spcPct val="100000"/>
              </a:lnSpc>
              <a:spcBef>
                <a:spcPts val="871"/>
              </a:spcBef>
              <a:spcAft>
                <a:spcPts val="871"/>
              </a:spcAft>
              <a:buClrTx/>
              <a:buSzTx/>
              <a:buFont typeface="+mj-lt"/>
              <a:buAutoNum type="arabicPeriod"/>
              <a:tabLst>
                <a:tab pos="663718" algn="l"/>
              </a:tabLst>
              <a:defRPr/>
            </a:pPr>
            <a:r>
              <a:rPr lang="nb-NO" sz="1700" dirty="0">
                <a:ea typeface="Oslo Sans Office"/>
                <a:cs typeface="Calibri"/>
              </a:rPr>
              <a:t>Legg inn symboler for prioriterte verdier på plantegning og i </a:t>
            </a:r>
            <a:r>
              <a:rPr lang="nb-NO" sz="1700" dirty="0" err="1">
                <a:ea typeface="Oslo Sans Office"/>
                <a:cs typeface="Calibri"/>
              </a:rPr>
              <a:t>pri</a:t>
            </a:r>
            <a:r>
              <a:rPr lang="nb-NO" sz="1700" dirty="0">
                <a:ea typeface="Oslo Sans Office"/>
                <a:cs typeface="Calibri"/>
              </a:rPr>
              <a:t>-liste. For ikke å skjule informasjon på plantegninger; legg symbolene ved siden av plantegningene og dra piler til mer presis plassering.</a:t>
            </a:r>
          </a:p>
          <a:p>
            <a:pPr marL="497788" indent="-497788">
              <a:spcBef>
                <a:spcPts val="871"/>
              </a:spcBef>
              <a:spcAft>
                <a:spcPts val="871"/>
              </a:spcAft>
              <a:buFont typeface="+mj-lt"/>
              <a:buAutoNum type="arabicPeriod"/>
              <a:tabLst>
                <a:tab pos="663718" algn="l"/>
              </a:tabLst>
            </a:pPr>
            <a:endParaRPr lang="nb-NO" sz="1700" dirty="0">
              <a:ea typeface="Oslo Sans Office"/>
              <a:cs typeface="Times New Roman"/>
            </a:endParaRPr>
          </a:p>
          <a:p>
            <a:pPr marL="1078230" lvl="1" indent="-414655">
              <a:spcBef>
                <a:spcPts val="871"/>
              </a:spcBef>
              <a:spcAft>
                <a:spcPts val="871"/>
              </a:spcAft>
              <a:buFont typeface="Symbol"/>
              <a:buChar char=""/>
              <a:tabLst>
                <a:tab pos="1327434" algn="l"/>
              </a:tabLst>
            </a:pPr>
            <a:r>
              <a:rPr lang="nb-NO" sz="1700" dirty="0">
                <a:ea typeface="Oslo Sans Office"/>
                <a:cs typeface="Times New Roman"/>
              </a:rPr>
              <a:t>Bruk symbol for sone for større arealer og/eller områder med mange prioriterte gjenstander.</a:t>
            </a:r>
          </a:p>
          <a:p>
            <a:pPr marL="1078230" lvl="1" indent="-414655">
              <a:spcBef>
                <a:spcPts val="871"/>
              </a:spcBef>
              <a:spcAft>
                <a:spcPts val="871"/>
              </a:spcAft>
              <a:buFont typeface="Symbol"/>
              <a:buChar char=""/>
              <a:tabLst>
                <a:tab pos="1327434" algn="l"/>
              </a:tabLst>
            </a:pPr>
            <a:r>
              <a:rPr lang="nb-NO" sz="1700" dirty="0">
                <a:ea typeface="Oslo Sans Office"/>
                <a:cs typeface="Times New Roman"/>
              </a:rPr>
              <a:t>Bruk bygningsformet symbol for det som må sikres på stedet.</a:t>
            </a:r>
          </a:p>
          <a:p>
            <a:pPr marL="1078230" lvl="1" indent="-414655">
              <a:spcBef>
                <a:spcPts val="871"/>
              </a:spcBef>
              <a:spcAft>
                <a:spcPts val="871"/>
              </a:spcAft>
              <a:buFont typeface="Symbol"/>
              <a:buChar char=""/>
              <a:tabLst>
                <a:tab pos="1327434" algn="l"/>
              </a:tabLst>
            </a:pPr>
            <a:r>
              <a:rPr lang="nb-NO" sz="1700" dirty="0">
                <a:ea typeface="Oslo Sans Office"/>
                <a:cs typeface="Times New Roman"/>
              </a:rPr>
              <a:t>Bruk rundt symbol for det som kan berges ut.</a:t>
            </a:r>
          </a:p>
          <a:p>
            <a:pPr marL="1078230" lvl="1" indent="-414655">
              <a:spcBef>
                <a:spcPts val="871"/>
              </a:spcBef>
              <a:spcAft>
                <a:spcPts val="871"/>
              </a:spcAft>
              <a:buFont typeface="Symbol"/>
              <a:buChar char=""/>
              <a:tabLst>
                <a:tab pos="1327434" algn="l"/>
              </a:tabLst>
            </a:pPr>
            <a:r>
              <a:rPr lang="nb-NO" sz="1700" dirty="0">
                <a:ea typeface="Oslo Sans Office"/>
                <a:cs typeface="Calibri"/>
              </a:rPr>
              <a:t>Rediger tall med aktuelt </a:t>
            </a:r>
            <a:r>
              <a:rPr lang="nb-NO" sz="1700" dirty="0" err="1">
                <a:ea typeface="Oslo Sans Office"/>
                <a:cs typeface="Calibri"/>
              </a:rPr>
              <a:t>pri</a:t>
            </a:r>
            <a:r>
              <a:rPr lang="nb-NO" sz="1700" dirty="0">
                <a:ea typeface="Oslo Sans Office"/>
                <a:cs typeface="Calibri"/>
              </a:rPr>
              <a:t>-nummer i symbolene.</a:t>
            </a:r>
          </a:p>
          <a:p>
            <a:pPr marL="497205" indent="-497205">
              <a:spcBef>
                <a:spcPts val="871"/>
              </a:spcBef>
              <a:spcAft>
                <a:spcPts val="871"/>
              </a:spcAft>
              <a:buFont typeface="+mj-lt"/>
              <a:buAutoNum type="arabicPeriod"/>
              <a:tabLst>
                <a:tab pos="663718" algn="l"/>
              </a:tabLst>
            </a:pPr>
            <a:r>
              <a:rPr lang="nb-NO" sz="1700" dirty="0">
                <a:ea typeface="Oslo Sans Office"/>
                <a:cs typeface="Times New Roman"/>
              </a:rPr>
              <a:t>Legg inn symboler for plassering av ev. hjelpemidler på plantegninger. For ikke å skjule informasjon på plantegning; legg symbolene ved siden av plantegningene og dra piler til mer presis plassering.</a:t>
            </a:r>
          </a:p>
          <a:p>
            <a:pPr marL="1006618" lvl="1" indent="-342900">
              <a:spcBef>
                <a:spcPts val="871"/>
              </a:spcBef>
              <a:spcAft>
                <a:spcPts val="871"/>
              </a:spcAft>
              <a:buFont typeface="+mj-lt"/>
              <a:buAutoNum type="arabicPeriod"/>
              <a:tabLst>
                <a:tab pos="1327434" algn="l"/>
              </a:tabLst>
            </a:pPr>
            <a:endParaRPr lang="nb-NO" sz="1700" kern="1200" dirty="0">
              <a:solidFill>
                <a:schemeClr val="tx1"/>
              </a:solidFill>
              <a:latin typeface="+mn-lt"/>
              <a:ea typeface="Oslo Sans Office"/>
              <a:cs typeface="Times New Roman"/>
            </a:endParaRPr>
          </a:p>
        </p:txBody>
      </p:sp>
    </p:spTree>
    <p:extLst>
      <p:ext uri="{BB962C8B-B14F-4D97-AF65-F5344CB8AC3E}">
        <p14:creationId xmlns:p14="http://schemas.microsoft.com/office/powerpoint/2010/main" val="20624992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1042988" y="1233488"/>
            <a:ext cx="4713287" cy="3333750"/>
          </a:xfrm>
        </p:spPr>
      </p:sp>
      <p:sp>
        <p:nvSpPr>
          <p:cNvPr id="3" name="Plassholder for notater 2"/>
          <p:cNvSpPr>
            <a:spLocks noGrp="1"/>
          </p:cNvSpPr>
          <p:nvPr>
            <p:ph type="body" idx="1"/>
          </p:nvPr>
        </p:nvSpPr>
        <p:spPr/>
        <p:txBody>
          <a:bodyPr/>
          <a:lstStyle/>
          <a:p>
            <a:pPr>
              <a:spcBef>
                <a:spcPts val="791"/>
              </a:spcBef>
            </a:pPr>
            <a:r>
              <a:rPr lang="nb-NO" sz="600" b="1">
                <a:solidFill>
                  <a:srgbClr val="548DD4"/>
                </a:solidFill>
                <a:latin typeface="Oslo Sans Office"/>
                <a:ea typeface="Times New Roman"/>
                <a:cs typeface="Times New Roman"/>
              </a:rPr>
              <a:t>Prioritering hele objektet </a:t>
            </a:r>
            <a:r>
              <a:rPr lang="nb-NO" sz="800" b="1">
                <a:solidFill>
                  <a:srgbClr val="548DD4"/>
                </a:solidFill>
                <a:ea typeface="Times New Roman"/>
                <a:cs typeface="Times New Roman"/>
              </a:rPr>
              <a:t>– alternativ 2 – </a:t>
            </a:r>
            <a:r>
              <a:rPr lang="nb-NO" sz="600" b="1">
                <a:solidFill>
                  <a:srgbClr val="548DD4"/>
                </a:solidFill>
                <a:latin typeface="Oslo Sans Office"/>
                <a:ea typeface="Times New Roman"/>
                <a:cs typeface="Times New Roman"/>
              </a:rPr>
              <a:t>stort objekt med mange gjenstander - over flere sider</a:t>
            </a:r>
          </a:p>
          <a:p>
            <a:pPr>
              <a:spcBef>
                <a:spcPts val="1452"/>
              </a:spcBef>
            </a:pPr>
            <a:r>
              <a:rPr lang="nb-NO" sz="1700" b="1" i="1">
                <a:solidFill>
                  <a:srgbClr val="548DD4"/>
                </a:solidFill>
                <a:ea typeface="Times New Roman"/>
                <a:cs typeface="Times New Roman"/>
              </a:rPr>
              <a:t>Fyll ut side 1 av 2</a:t>
            </a:r>
          </a:p>
          <a:p>
            <a:pPr>
              <a:spcBef>
                <a:spcPts val="1452"/>
              </a:spcBef>
            </a:pPr>
            <a:r>
              <a:rPr lang="nb-NO" sz="1700" b="1" i="1">
                <a:solidFill>
                  <a:srgbClr val="548DD4"/>
                </a:solidFill>
                <a:ea typeface="Times New Roman"/>
                <a:cs typeface="Times New Roman"/>
              </a:rPr>
              <a:t>Prioriteringsliste hele objektet</a:t>
            </a:r>
          </a:p>
          <a:p>
            <a:pPr>
              <a:spcBef>
                <a:spcPts val="871"/>
              </a:spcBef>
              <a:spcAft>
                <a:spcPts val="871"/>
              </a:spcAft>
            </a:pPr>
            <a:r>
              <a:rPr lang="nb-NO" sz="1700">
                <a:ea typeface="Oslo Sans Office"/>
                <a:cs typeface="Times New Roman"/>
              </a:rPr>
              <a:t>All informasjon i prioriteringsoversikten må være tydelig og lesbar. I utgangspunktet ønsker vi at oversikten skal få plass på én side, men dette må ikke skje på bekostning av lesbarhet. Hvis objektet er stort, kan det være nødvendig å bruke flere sider til oversikten. Husk å angi dette ved sideoverskriften (i den røde boksen i øverste høyre hjørnet), for eksempel «Jf. plantegninger neste side» eller «Jf. Liste forrige side». </a:t>
            </a:r>
          </a:p>
          <a:p>
            <a:pPr>
              <a:spcBef>
                <a:spcPts val="871"/>
              </a:spcBef>
              <a:spcAft>
                <a:spcPts val="871"/>
              </a:spcAft>
            </a:pPr>
            <a:endParaRPr lang="nb-NO" sz="1700">
              <a:ea typeface="Oslo Sans Office"/>
              <a:cs typeface="Times New Roman"/>
            </a:endParaRPr>
          </a:p>
          <a:p>
            <a:pPr>
              <a:spcBef>
                <a:spcPts val="871"/>
              </a:spcBef>
              <a:spcAft>
                <a:spcPts val="871"/>
              </a:spcAft>
            </a:pPr>
            <a:r>
              <a:rPr lang="nb-NO" sz="1700">
                <a:ea typeface="Oslo Sans Office"/>
                <a:cs typeface="Times New Roman"/>
              </a:rPr>
              <a:t>Fyll ut tabell med prioriteringsliste:</a:t>
            </a:r>
          </a:p>
          <a:p>
            <a:pPr marL="1078540" lvl="1" indent="-414822">
              <a:spcBef>
                <a:spcPts val="871"/>
              </a:spcBef>
              <a:spcAft>
                <a:spcPts val="871"/>
              </a:spcAft>
              <a:buFont typeface="Symbol"/>
              <a:buChar char=""/>
              <a:tabLst>
                <a:tab pos="1327434" algn="l"/>
              </a:tabLst>
            </a:pPr>
            <a:r>
              <a:rPr lang="nb-NO" sz="1700" b="1" err="1">
                <a:ea typeface="Oslo Sans Office"/>
                <a:cs typeface="Times New Roman"/>
              </a:rPr>
              <a:t>Pri</a:t>
            </a:r>
            <a:r>
              <a:rPr lang="nb-NO" sz="1700" b="1">
                <a:ea typeface="Oslo Sans Office"/>
                <a:cs typeface="Times New Roman"/>
              </a:rPr>
              <a:t> = Bergingskort:</a:t>
            </a:r>
            <a:r>
              <a:rPr lang="nb-NO" sz="1700">
                <a:ea typeface="Oslo Sans Office"/>
                <a:cs typeface="Times New Roman"/>
              </a:rPr>
              <a:t> Prioriteringsrekkefølge gjelder hele objektet og skal korrespondere med nummer i symboler på plantegninger og nummer på bergingskort.</a:t>
            </a:r>
          </a:p>
          <a:p>
            <a:pPr marL="1078540" lvl="1" indent="-414822">
              <a:spcBef>
                <a:spcPts val="871"/>
              </a:spcBef>
              <a:spcAft>
                <a:spcPts val="871"/>
              </a:spcAft>
              <a:buFont typeface="Symbol"/>
              <a:buChar char=""/>
              <a:tabLst>
                <a:tab pos="1327434" algn="l"/>
              </a:tabLst>
            </a:pPr>
            <a:r>
              <a:rPr lang="nb-NO" sz="1700" b="1">
                <a:ea typeface="Oslo Sans Office"/>
                <a:cs typeface="Times New Roman"/>
              </a:rPr>
              <a:t>Hva:</a:t>
            </a:r>
            <a:r>
              <a:rPr lang="nb-NO" sz="1700">
                <a:ea typeface="Oslo Sans Office"/>
                <a:cs typeface="Times New Roman"/>
              </a:rPr>
              <a:t> angi type objekt, eventuelt med kort beskrivelse, angi eventuelt navn (som brukes til vanlig), angi om det er bygningsfast, antall hvis det omhandler flere enn ett objekt.</a:t>
            </a:r>
          </a:p>
          <a:p>
            <a:pPr marL="1078540" lvl="1" indent="-414822">
              <a:spcBef>
                <a:spcPts val="871"/>
              </a:spcBef>
              <a:spcAft>
                <a:spcPts val="871"/>
              </a:spcAft>
              <a:buFont typeface="Symbol"/>
              <a:buChar char=""/>
              <a:tabLst>
                <a:tab pos="1327434" algn="l"/>
              </a:tabLst>
            </a:pPr>
            <a:r>
              <a:rPr lang="nb-NO" sz="1700" b="1">
                <a:ea typeface="Oslo Sans Office"/>
                <a:cs typeface="Times New Roman"/>
              </a:rPr>
              <a:t>Etasje/seksjon:</a:t>
            </a:r>
            <a:r>
              <a:rPr lang="nb-NO" sz="1700">
                <a:ea typeface="Oslo Sans Office"/>
                <a:cs typeface="Times New Roman"/>
              </a:rPr>
              <a:t> Angi etasje/navn/nummer på seksjon. Fyll celle med farge for aktuell etasje/seksjon.</a:t>
            </a:r>
          </a:p>
          <a:p>
            <a:pPr marL="1078540" lvl="1" indent="-414822">
              <a:spcBef>
                <a:spcPts val="871"/>
              </a:spcBef>
              <a:spcAft>
                <a:spcPts val="871"/>
              </a:spcAft>
              <a:buFont typeface="Symbol"/>
              <a:buChar char=""/>
              <a:tabLst>
                <a:tab pos="1327434" algn="l"/>
              </a:tabLst>
            </a:pPr>
            <a:r>
              <a:rPr lang="nb-NO" sz="1700" b="1">
                <a:ea typeface="Oslo Sans Office"/>
                <a:cs typeface="Times New Roman"/>
              </a:rPr>
              <a:t>Informasjon:</a:t>
            </a:r>
            <a:r>
              <a:rPr lang="nb-NO" sz="1700">
                <a:ea typeface="Oslo Sans Office"/>
                <a:cs typeface="Times New Roman"/>
              </a:rPr>
              <a:t>  Legg inn symboler for tid og antall personer for utføre berging. Angi oversiktlig hva som trengs for å utføre berging og hvor hjelpemidler oppbevares. En kan eventuelt inkludere informasjon om farer for personell/omgivelser.</a:t>
            </a:r>
          </a:p>
          <a:p>
            <a:pPr>
              <a:spcBef>
                <a:spcPts val="791"/>
              </a:spcBef>
            </a:pPr>
            <a:endParaRPr lang="nb-NO" sz="600" b="1">
              <a:solidFill>
                <a:srgbClr val="548DD4"/>
              </a:solidFill>
              <a:latin typeface="Oslo Sans Office"/>
              <a:ea typeface="Times New Roman"/>
              <a:cs typeface="Times New Roman"/>
            </a:endParaRPr>
          </a:p>
        </p:txBody>
      </p:sp>
    </p:spTree>
    <p:extLst>
      <p:ext uri="{BB962C8B-B14F-4D97-AF65-F5344CB8AC3E}">
        <p14:creationId xmlns:p14="http://schemas.microsoft.com/office/powerpoint/2010/main" val="20624992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a:spcBef>
                <a:spcPts val="791"/>
              </a:spcBef>
            </a:pPr>
            <a:r>
              <a:rPr lang="nb-NO" sz="600" b="1" dirty="0">
                <a:solidFill>
                  <a:srgbClr val="548DD4"/>
                </a:solidFill>
                <a:latin typeface="Oslo Sans Office"/>
                <a:ea typeface="Times New Roman"/>
                <a:cs typeface="Times New Roman"/>
              </a:rPr>
              <a:t>Prioritering hele objektet</a:t>
            </a:r>
            <a:r>
              <a:rPr lang="nb-NO" sz="800" b="1" dirty="0">
                <a:solidFill>
                  <a:srgbClr val="548DD4"/>
                </a:solidFill>
                <a:ea typeface="Times New Roman"/>
                <a:cs typeface="Times New Roman"/>
              </a:rPr>
              <a:t>– alternativ 2 – </a:t>
            </a:r>
            <a:r>
              <a:rPr lang="nb-NO" sz="600" b="1" dirty="0">
                <a:solidFill>
                  <a:srgbClr val="548DD4"/>
                </a:solidFill>
                <a:latin typeface="Oslo Sans Office"/>
                <a:ea typeface="Times New Roman"/>
                <a:cs typeface="Times New Roman"/>
              </a:rPr>
              <a:t>over flere sider – stort objekt med mange gjenstander</a:t>
            </a:r>
          </a:p>
          <a:p>
            <a:pPr>
              <a:spcBef>
                <a:spcPts val="1452"/>
              </a:spcBef>
            </a:pPr>
            <a:r>
              <a:rPr lang="nb-NO" sz="1700" b="1" i="1" dirty="0">
                <a:solidFill>
                  <a:srgbClr val="548DD4"/>
                </a:solidFill>
                <a:ea typeface="Times New Roman"/>
                <a:cs typeface="Times New Roman"/>
              </a:rPr>
              <a:t>Fyll ut side 2 av 2</a:t>
            </a:r>
          </a:p>
          <a:p>
            <a:pPr>
              <a:spcBef>
                <a:spcPts val="1452"/>
              </a:spcBef>
            </a:pPr>
            <a:r>
              <a:rPr lang="nb-NO" sz="1700" b="1" i="1" dirty="0">
                <a:solidFill>
                  <a:srgbClr val="548DD4"/>
                </a:solidFill>
                <a:ea typeface="Times New Roman"/>
                <a:cs typeface="Times New Roman"/>
              </a:rPr>
              <a:t>Plantegninger for hele objektet</a:t>
            </a:r>
          </a:p>
          <a:p>
            <a:pPr>
              <a:spcBef>
                <a:spcPts val="871"/>
              </a:spcBef>
              <a:spcAft>
                <a:spcPts val="871"/>
              </a:spcAft>
            </a:pPr>
            <a:r>
              <a:rPr lang="nb-NO" sz="1700" dirty="0">
                <a:ea typeface="Oslo Sans Office"/>
                <a:cs typeface="Times New Roman"/>
              </a:rPr>
              <a:t>All informasjon i prioriteringsoversikten må være tydelig og lesbar. I utgangspunktet ønsker vi at oversikten skal få plass på én side, men dette må ikke skje på bekostning av lesbarhet. Hvis objektet er stort, kan det være nødvendig å bruke flere sider til oversikten. Husk å angi dette ved sideoverskriften (i den røde boksen i øverste høyre hjørnet), for eksempel «Jf. plantegninger neste side» eller «Jf. Liste forrige side». </a:t>
            </a:r>
          </a:p>
          <a:p>
            <a:pPr marL="0" indent="0">
              <a:spcBef>
                <a:spcPts val="871"/>
              </a:spcBef>
              <a:spcAft>
                <a:spcPts val="871"/>
              </a:spcAft>
              <a:buFont typeface="+mj-lt"/>
              <a:buNone/>
              <a:tabLst>
                <a:tab pos="663718" algn="l"/>
              </a:tabLst>
            </a:pPr>
            <a:endParaRPr lang="nb-NO" sz="1700" dirty="0">
              <a:ea typeface="Oslo Sans Office"/>
              <a:cs typeface="Times New Roman"/>
            </a:endParaRPr>
          </a:p>
          <a:p>
            <a:pPr marL="497788" indent="-497788">
              <a:spcBef>
                <a:spcPts val="871"/>
              </a:spcBef>
              <a:spcAft>
                <a:spcPts val="871"/>
              </a:spcAft>
              <a:buFont typeface="+mj-lt"/>
              <a:buAutoNum type="arabicPeriod"/>
              <a:tabLst>
                <a:tab pos="663718" algn="l"/>
              </a:tabLst>
            </a:pPr>
            <a:endParaRPr lang="nb-NO" sz="1700" dirty="0">
              <a:ea typeface="Oslo Sans Office"/>
              <a:cs typeface="Times New Roman"/>
            </a:endParaRPr>
          </a:p>
          <a:p>
            <a:pPr marL="497788" indent="-497788">
              <a:spcBef>
                <a:spcPts val="871"/>
              </a:spcBef>
              <a:spcAft>
                <a:spcPts val="871"/>
              </a:spcAft>
              <a:buFont typeface="+mj-lt"/>
              <a:buAutoNum type="arabicPeriod"/>
              <a:tabLst>
                <a:tab pos="663718" algn="l"/>
              </a:tabLst>
            </a:pPr>
            <a:r>
              <a:rPr lang="nb-NO" sz="1700" dirty="0">
                <a:ea typeface="Oslo Sans Office"/>
                <a:cs typeface="Times New Roman"/>
              </a:rPr>
              <a:t>Legg inn plantegninger over samtlige etasjer. Plantegninger skal være vasket for unødvendig informasjon. Minst én av plantegningene (hvis det er flere etasjer) må inneholde gatenavn eller lignede informasjon for enkel orientering. Plantegninger på siden må ha samme skala for å enkelt kunne leses sammen.</a:t>
            </a:r>
          </a:p>
          <a:p>
            <a:pPr marL="497788" indent="-497788">
              <a:spcBef>
                <a:spcPts val="871"/>
              </a:spcBef>
              <a:spcAft>
                <a:spcPts val="871"/>
              </a:spcAft>
              <a:buFont typeface="+mj-lt"/>
              <a:buAutoNum type="arabicPeriod"/>
              <a:tabLst>
                <a:tab pos="663718" algn="l"/>
              </a:tabLst>
            </a:pPr>
            <a:r>
              <a:rPr lang="nb-NO" sz="1700" dirty="0">
                <a:ea typeface="Oslo Sans Office"/>
                <a:cs typeface="Times New Roman"/>
              </a:rPr>
              <a:t>Legg inn/rediger fargede bokser med etasjenummer ved respektive plantegninger. Fyll boksen med rett farge og rediger etasjenummer.</a:t>
            </a:r>
          </a:p>
          <a:p>
            <a:pPr marL="497788" indent="-497788">
              <a:spcBef>
                <a:spcPts val="871"/>
              </a:spcBef>
              <a:spcAft>
                <a:spcPts val="871"/>
              </a:spcAft>
              <a:buFont typeface="+mj-lt"/>
              <a:buAutoNum type="arabicPeriod"/>
              <a:tabLst>
                <a:tab pos="663718" algn="l"/>
              </a:tabLst>
            </a:pPr>
            <a:r>
              <a:rPr lang="nb-NO" sz="1700" dirty="0">
                <a:ea typeface="Oslo Sans Office"/>
                <a:cs typeface="Times New Roman"/>
              </a:rPr>
              <a:t>Rediger symbol for nord, juster retning.</a:t>
            </a:r>
          </a:p>
          <a:p>
            <a:pPr marL="497788" indent="-497788">
              <a:spcBef>
                <a:spcPts val="871"/>
              </a:spcBef>
              <a:spcAft>
                <a:spcPts val="871"/>
              </a:spcAft>
              <a:buFont typeface="+mj-lt"/>
              <a:buAutoNum type="arabicPeriod"/>
              <a:tabLst>
                <a:tab pos="663718" algn="l"/>
              </a:tabLst>
            </a:pPr>
            <a:r>
              <a:rPr lang="nb-NO" sz="1700" dirty="0">
                <a:ea typeface="Oslo Sans Office"/>
                <a:cs typeface="Times New Roman"/>
              </a:rPr>
              <a:t>Rediger målestokk.</a:t>
            </a:r>
          </a:p>
          <a:p>
            <a:pPr marL="497788" indent="-497788">
              <a:spcBef>
                <a:spcPts val="871"/>
              </a:spcBef>
              <a:spcAft>
                <a:spcPts val="871"/>
              </a:spcAft>
              <a:buFont typeface="+mj-lt"/>
              <a:buAutoNum type="arabicPeriod"/>
              <a:tabLst>
                <a:tab pos="663718" algn="l"/>
              </a:tabLst>
            </a:pPr>
            <a:r>
              <a:rPr lang="nb-NO" sz="1700" dirty="0">
                <a:ea typeface="Oslo Sans Office"/>
                <a:cs typeface="Times New Roman"/>
              </a:rPr>
              <a:t>Rediger bygningssymbol med etasjer.</a:t>
            </a:r>
          </a:p>
          <a:p>
            <a:pPr marL="497788" indent="-497788">
              <a:spcBef>
                <a:spcPts val="871"/>
              </a:spcBef>
              <a:spcAft>
                <a:spcPts val="871"/>
              </a:spcAft>
              <a:buFont typeface="+mj-lt"/>
              <a:buAutoNum type="arabicPeriod"/>
              <a:tabLst>
                <a:tab pos="663718" algn="l"/>
              </a:tabLst>
            </a:pPr>
            <a:r>
              <a:rPr lang="nb-NO" sz="1700" dirty="0">
                <a:ea typeface="Oslo Sans Office"/>
                <a:cs typeface="Times New Roman"/>
              </a:rPr>
              <a:t>Legg inn øvrige symboler for orientering i første etasje, for eksempel brannsentral og hovedangrepsvei. (For å justere rotasjon: merk symbolet og dra i sirkelpilen, eller høyreklikk og juster rotasjon i «Størrelse og plassering» i menyen. Se tips og triks i vedlegg 1 i veilederen som finnes på Oslo kommunes nettsider).</a:t>
            </a:r>
          </a:p>
          <a:p>
            <a:pPr marL="497788" marR="0" lvl="0" indent="-497788" algn="l" defTabSz="1474836" rtl="0" eaLnBrk="1" fontAlgn="auto" latinLnBrk="0" hangingPunct="1">
              <a:lnSpc>
                <a:spcPct val="100000"/>
              </a:lnSpc>
              <a:spcBef>
                <a:spcPts val="871"/>
              </a:spcBef>
              <a:spcAft>
                <a:spcPts val="871"/>
              </a:spcAft>
              <a:buClrTx/>
              <a:buSzTx/>
              <a:buFont typeface="+mj-lt"/>
              <a:buAutoNum type="arabicPeriod"/>
              <a:tabLst>
                <a:tab pos="663718" algn="l"/>
              </a:tabLst>
              <a:defRPr/>
            </a:pPr>
            <a:r>
              <a:rPr lang="nb-NO" sz="1700" dirty="0">
                <a:ea typeface="Oslo Sans Office"/>
                <a:cs typeface="Times New Roman"/>
              </a:rPr>
              <a:t>Legg inn symboler for prioriterte verdier på plantegning og i </a:t>
            </a:r>
            <a:r>
              <a:rPr lang="nb-NO" sz="1700" dirty="0" err="1">
                <a:ea typeface="Oslo Sans Office"/>
                <a:cs typeface="Times New Roman"/>
              </a:rPr>
              <a:t>priliste</a:t>
            </a:r>
            <a:r>
              <a:rPr lang="nb-NO" sz="1700" dirty="0">
                <a:ea typeface="Oslo Sans Office"/>
                <a:cs typeface="Times New Roman"/>
              </a:rPr>
              <a:t>. For ikke å skjule informasjon på plantegninger; legg symbolene ved siden av plantegningene og dra piler til mer presis plassering.</a:t>
            </a:r>
          </a:p>
          <a:p>
            <a:pPr marL="1078540" lvl="1" indent="-414822">
              <a:spcBef>
                <a:spcPts val="871"/>
              </a:spcBef>
              <a:spcAft>
                <a:spcPts val="871"/>
              </a:spcAft>
              <a:buFont typeface="Symbol"/>
              <a:buChar char=""/>
              <a:tabLst>
                <a:tab pos="1327434" algn="l"/>
              </a:tabLst>
            </a:pPr>
            <a:r>
              <a:rPr lang="nb-NO" sz="1700" dirty="0">
                <a:ea typeface="Oslo Sans Office"/>
                <a:cs typeface="Times New Roman"/>
              </a:rPr>
              <a:t>Bruk symbol for sone for større arealer og/eller områder med mange prioriterte gjenstander.</a:t>
            </a:r>
          </a:p>
          <a:p>
            <a:pPr marL="1078540" lvl="1" indent="-414822">
              <a:spcBef>
                <a:spcPts val="871"/>
              </a:spcBef>
              <a:spcAft>
                <a:spcPts val="871"/>
              </a:spcAft>
              <a:buFont typeface="Symbol"/>
              <a:buChar char=""/>
              <a:tabLst>
                <a:tab pos="1327434" algn="l"/>
              </a:tabLst>
            </a:pPr>
            <a:r>
              <a:rPr lang="nb-NO" sz="1700" dirty="0">
                <a:ea typeface="Oslo Sans Office"/>
                <a:cs typeface="Times New Roman"/>
              </a:rPr>
              <a:t>Bruk bygningsformet symbol for det som må sikres på stedet.</a:t>
            </a:r>
          </a:p>
          <a:p>
            <a:pPr marL="1078540" lvl="1" indent="-414822">
              <a:spcBef>
                <a:spcPts val="871"/>
              </a:spcBef>
              <a:spcAft>
                <a:spcPts val="871"/>
              </a:spcAft>
              <a:buFont typeface="Symbol"/>
              <a:buChar char=""/>
              <a:tabLst>
                <a:tab pos="1327434" algn="l"/>
              </a:tabLst>
            </a:pPr>
            <a:r>
              <a:rPr lang="nb-NO" sz="1700" dirty="0">
                <a:ea typeface="Oslo Sans Office"/>
                <a:cs typeface="Times New Roman"/>
              </a:rPr>
              <a:t>Bruk rundt symbol for det som kan berges ut.</a:t>
            </a:r>
          </a:p>
          <a:p>
            <a:pPr marL="1078540" lvl="1" indent="-414822">
              <a:spcBef>
                <a:spcPts val="871"/>
              </a:spcBef>
              <a:spcAft>
                <a:spcPts val="871"/>
              </a:spcAft>
              <a:buFont typeface="Symbol"/>
              <a:buChar char=""/>
              <a:tabLst>
                <a:tab pos="1327434" algn="l"/>
              </a:tabLst>
            </a:pPr>
            <a:r>
              <a:rPr lang="nb-NO" sz="1700" dirty="0">
                <a:ea typeface="Oslo Sans Office"/>
                <a:cs typeface="Times New Roman"/>
              </a:rPr>
              <a:t>Rediger tall med aktuelt </a:t>
            </a:r>
            <a:r>
              <a:rPr lang="nb-NO" sz="1700" dirty="0" err="1">
                <a:ea typeface="Oslo Sans Office"/>
                <a:cs typeface="Times New Roman"/>
              </a:rPr>
              <a:t>pri</a:t>
            </a:r>
            <a:r>
              <a:rPr lang="nb-NO" sz="1700" dirty="0">
                <a:ea typeface="Oslo Sans Office"/>
                <a:cs typeface="Times New Roman"/>
              </a:rPr>
              <a:t>-nummer i symbolene.</a:t>
            </a:r>
          </a:p>
          <a:p>
            <a:pPr marL="497788" indent="-497788">
              <a:spcBef>
                <a:spcPts val="871"/>
              </a:spcBef>
              <a:spcAft>
                <a:spcPts val="871"/>
              </a:spcAft>
              <a:buFont typeface="+mj-lt"/>
              <a:buAutoNum type="arabicPeriod"/>
              <a:tabLst>
                <a:tab pos="663718" algn="l"/>
              </a:tabLst>
            </a:pPr>
            <a:r>
              <a:rPr lang="nb-NO" sz="1700" dirty="0">
                <a:ea typeface="Oslo Sans Office"/>
                <a:cs typeface="Times New Roman"/>
              </a:rPr>
              <a:t>Legg inn symboler for plassering av ev. hjelpemidler på plantegninger. For ikke å skjule informasjon på plantegning; legg symbolene ved siden av plantegningene og dra piler til mer presis plassering.</a:t>
            </a:r>
          </a:p>
          <a:p>
            <a:endParaRPr lang="nb-NO" dirty="0"/>
          </a:p>
        </p:txBody>
      </p:sp>
      <p:sp>
        <p:nvSpPr>
          <p:cNvPr id="4" name="Plassholder for lysbildenummer 3"/>
          <p:cNvSpPr>
            <a:spLocks noGrp="1"/>
          </p:cNvSpPr>
          <p:nvPr>
            <p:ph type="sldNum" sz="quarter" idx="5"/>
          </p:nvPr>
        </p:nvSpPr>
        <p:spPr/>
        <p:txBody>
          <a:bodyPr/>
          <a:lstStyle/>
          <a:p>
            <a:fld id="{A89FC631-50C7-4BE8-9FEE-A5D6B00813BF}" type="slidenum">
              <a:rPr lang="nb-NO" smtClean="0"/>
              <a:t>13</a:t>
            </a:fld>
            <a:endParaRPr lang="nb-NO"/>
          </a:p>
        </p:txBody>
      </p:sp>
    </p:spTree>
    <p:extLst>
      <p:ext uri="{BB962C8B-B14F-4D97-AF65-F5344CB8AC3E}">
        <p14:creationId xmlns:p14="http://schemas.microsoft.com/office/powerpoint/2010/main" val="6441749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1536700" y="1792288"/>
            <a:ext cx="6853238" cy="4846637"/>
          </a:xfrm>
        </p:spPr>
      </p:sp>
      <p:sp>
        <p:nvSpPr>
          <p:cNvPr id="3" name="Plassholder for notater 2"/>
          <p:cNvSpPr>
            <a:spLocks noGrp="1"/>
          </p:cNvSpPr>
          <p:nvPr>
            <p:ph type="body" idx="1"/>
          </p:nvPr>
        </p:nvSpPr>
        <p:spPr/>
        <p:txBody>
          <a:bodyPr/>
          <a:lstStyle/>
          <a:p>
            <a:pPr marL="0" marR="0" lvl="0" indent="0" algn="l" defTabSz="1474836" rtl="0" eaLnBrk="1" fontAlgn="auto" latinLnBrk="0" hangingPunct="1">
              <a:lnSpc>
                <a:spcPct val="100000"/>
              </a:lnSpc>
              <a:spcBef>
                <a:spcPts val="1148"/>
              </a:spcBef>
              <a:spcAft>
                <a:spcPts val="0"/>
              </a:spcAft>
              <a:buClrTx/>
              <a:buSzTx/>
              <a:buFontTx/>
              <a:buNone/>
              <a:tabLst/>
              <a:defRPr/>
            </a:pPr>
            <a:r>
              <a:rPr lang="nb-NO" sz="1700" b="1" dirty="0">
                <a:solidFill>
                  <a:srgbClr val="548DD4"/>
                </a:solidFill>
                <a:ea typeface="Times New Roman"/>
                <a:cs typeface="Times New Roman"/>
              </a:rPr>
              <a:t>Prioritering hele objektet – Alternativ 3 – Horisontal inndeling - Bygninger/bygningsseksjoner med prioriterte deler</a:t>
            </a:r>
          </a:p>
          <a:p>
            <a:pPr marL="0" marR="0" lvl="0" indent="0" algn="l" defTabSz="1474836" rtl="0" eaLnBrk="1" fontAlgn="auto" latinLnBrk="0" hangingPunct="1">
              <a:lnSpc>
                <a:spcPct val="100000"/>
              </a:lnSpc>
              <a:spcBef>
                <a:spcPts val="1148"/>
              </a:spcBef>
              <a:spcAft>
                <a:spcPts val="0"/>
              </a:spcAft>
              <a:buClrTx/>
              <a:buSzTx/>
              <a:buFontTx/>
              <a:buNone/>
              <a:tabLst/>
              <a:defRPr/>
            </a:pPr>
            <a:r>
              <a:rPr lang="nb-NO" sz="1800" dirty="0">
                <a:ea typeface="Oslo Sans Office"/>
                <a:cs typeface="Times New Roman"/>
              </a:rPr>
              <a:t>Når de prioriterte verdiene i et anlegg med flere bygg utgjøres av deler av bygninger (for eksempel noen rom med takmalerier) eller bygningsdeler (for eksempel takkonstruksjonen) kan denne siden brukes som mal for oversikten for hele objektet.</a:t>
            </a:r>
          </a:p>
          <a:p>
            <a:pPr marL="0" marR="0" lvl="0" indent="0" algn="l" defTabSz="1474836" rtl="0" eaLnBrk="1" fontAlgn="auto" latinLnBrk="0" hangingPunct="1">
              <a:lnSpc>
                <a:spcPct val="100000"/>
              </a:lnSpc>
              <a:spcBef>
                <a:spcPts val="1148"/>
              </a:spcBef>
              <a:spcAft>
                <a:spcPts val="0"/>
              </a:spcAft>
              <a:buClrTx/>
              <a:buSzTx/>
              <a:buFontTx/>
              <a:buNone/>
              <a:tabLst/>
              <a:defRPr/>
            </a:pPr>
            <a:endParaRPr lang="nb-NO" sz="1800" dirty="0">
              <a:ea typeface="Oslo Sans Office"/>
              <a:cs typeface="Times New Roman"/>
            </a:endParaRPr>
          </a:p>
          <a:p>
            <a:pPr marL="0" marR="0" lvl="0" indent="0" algn="l" defTabSz="1474836" rtl="0" eaLnBrk="1" fontAlgn="auto" latinLnBrk="0" hangingPunct="1">
              <a:lnSpc>
                <a:spcPct val="100000"/>
              </a:lnSpc>
              <a:spcBef>
                <a:spcPts val="1148"/>
              </a:spcBef>
              <a:spcAft>
                <a:spcPts val="0"/>
              </a:spcAft>
              <a:buClrTx/>
              <a:buSzTx/>
              <a:buFontTx/>
              <a:buNone/>
              <a:tabLst/>
              <a:defRPr/>
            </a:pPr>
            <a:r>
              <a:rPr lang="nb-NO" sz="1800" dirty="0">
                <a:solidFill>
                  <a:schemeClr val="bg1"/>
                </a:solidFill>
                <a:cs typeface="Times New Roman"/>
              </a:rPr>
              <a:t>Dersom de enkelte bygningene/bygningsseksjonene i et anlegg inneholder mange enkelte verdier eller løse verdier, anbefales det å lage separate mer detaljerte verdibergingsplaner for hver bygning/bygningsseksjon.</a:t>
            </a:r>
            <a:endParaRPr lang="nb-NO" sz="1800" dirty="0">
              <a:solidFill>
                <a:schemeClr val="bg1"/>
              </a:solidFill>
            </a:endParaRPr>
          </a:p>
          <a:p>
            <a:pPr marL="0" marR="0" lvl="0" indent="0" algn="l" defTabSz="1474836" rtl="0" eaLnBrk="1" fontAlgn="auto" latinLnBrk="0" hangingPunct="1">
              <a:lnSpc>
                <a:spcPct val="100000"/>
              </a:lnSpc>
              <a:spcBef>
                <a:spcPts val="1148"/>
              </a:spcBef>
              <a:spcAft>
                <a:spcPts val="0"/>
              </a:spcAft>
              <a:buClrTx/>
              <a:buSzTx/>
              <a:buFontTx/>
              <a:buNone/>
              <a:tabLst/>
              <a:defRPr/>
            </a:pPr>
            <a:endParaRPr lang="nb-NO" sz="1700" b="1" dirty="0">
              <a:solidFill>
                <a:srgbClr val="548DD4"/>
              </a:solidFill>
              <a:ea typeface="Times New Roman"/>
              <a:cs typeface="Times New Roman"/>
            </a:endParaRPr>
          </a:p>
          <a:p>
            <a:pPr marL="0" marR="0" lvl="0" indent="0" algn="l" defTabSz="1474836" rtl="0" eaLnBrk="1" fontAlgn="auto" latinLnBrk="0" hangingPunct="1">
              <a:lnSpc>
                <a:spcPct val="100000"/>
              </a:lnSpc>
              <a:spcBef>
                <a:spcPts val="1148"/>
              </a:spcBef>
              <a:spcAft>
                <a:spcPts val="0"/>
              </a:spcAft>
              <a:buClrTx/>
              <a:buSzTx/>
              <a:buFontTx/>
              <a:buNone/>
              <a:tabLst/>
              <a:defRPr/>
            </a:pPr>
            <a:r>
              <a:rPr lang="nb-NO" sz="1700" dirty="0">
                <a:ea typeface="Oslo Sans Office"/>
                <a:cs typeface="Times New Roman"/>
              </a:rPr>
              <a:t>Oversiktssiden med prioritering for hele objektet, skal brukes av innsatsledelsen. Informasjonen er et grunnlag for strategiske beslutninger på et overgripende nivå. Den skal inneholde tilstrekkelige opplysninger for å kunne organisere og fordele oppgaver. Oversikten skal muliggjøre og hjelpe innsatsledelsen å opprettholde et felles situasjonsbilde med innsatspersonell som utfører oppgaver rundt om i objektet, også når kommunikasjonen skjer over radiosamband.</a:t>
            </a:r>
          </a:p>
          <a:p>
            <a:pPr>
              <a:spcBef>
                <a:spcPts val="573"/>
              </a:spcBef>
              <a:spcAft>
                <a:spcPts val="573"/>
              </a:spcAft>
            </a:pPr>
            <a:r>
              <a:rPr lang="nb-NO" sz="1700" dirty="0">
                <a:ea typeface="Oslo Sans Office"/>
                <a:cs typeface="Times New Roman"/>
              </a:rPr>
              <a:t>Er det et enkelt bygg med få gjenstander eller prioriterte  bygg eller soner, er det kanskje tilstrekkelig å lage noen bergingskort samt en oversiktsside med prioritering i hele objektet.</a:t>
            </a:r>
          </a:p>
          <a:p>
            <a:pPr>
              <a:spcBef>
                <a:spcPts val="573"/>
              </a:spcBef>
              <a:spcAft>
                <a:spcPts val="573"/>
              </a:spcAft>
            </a:pPr>
            <a:endParaRPr lang="nb-NO" sz="1700" dirty="0">
              <a:ea typeface="Oslo Sans Office"/>
              <a:cs typeface="Times New Roman"/>
            </a:endParaRPr>
          </a:p>
          <a:p>
            <a:pPr>
              <a:spcBef>
                <a:spcPts val="573"/>
              </a:spcBef>
              <a:spcAft>
                <a:spcPts val="573"/>
              </a:spcAft>
            </a:pPr>
            <a:r>
              <a:rPr lang="nb-NO" sz="1700" dirty="0">
                <a:ea typeface="Oslo Sans Office"/>
                <a:cs typeface="Times New Roman"/>
              </a:rPr>
              <a:t>All informasjon i prioriteringsoversikten må være tydelig og lesbar. I utgangspunkt ønsker vi at oversikten skal få plass på én side, men dette må ikke skje på bekostning av lesbarhet. Hvis objektet er stort, kan det være nødvendig å bruke flere sider til oversikten. Husk å angi dette ved sideoverskriften (i den røde boksen i øverste høyre hjørnet), for eksempel «Side 1 av 2».</a:t>
            </a:r>
          </a:p>
          <a:p>
            <a:pPr marL="327993" indent="-327993">
              <a:spcBef>
                <a:spcPts val="573"/>
              </a:spcBef>
              <a:spcAft>
                <a:spcPts val="573"/>
              </a:spcAft>
              <a:buFont typeface="+mj-lt"/>
              <a:buAutoNum type="arabicPeriod"/>
            </a:pPr>
            <a:r>
              <a:rPr lang="nb-NO" sz="1700" dirty="0">
                <a:ea typeface="Oslo Sans Office"/>
                <a:cs typeface="Times New Roman"/>
              </a:rPr>
              <a:t>Fyll i tabell med prioriteringsliste:</a:t>
            </a:r>
          </a:p>
          <a:p>
            <a:pPr marL="710651" lvl="1" indent="-273328">
              <a:spcBef>
                <a:spcPts val="573"/>
              </a:spcBef>
              <a:spcAft>
                <a:spcPts val="573"/>
              </a:spcAft>
              <a:buFont typeface="Symbol"/>
              <a:buChar char=""/>
              <a:tabLst>
                <a:tab pos="218662" algn="l"/>
                <a:tab pos="430034" algn="l"/>
              </a:tabLst>
            </a:pPr>
            <a:r>
              <a:rPr lang="nb-NO" sz="1700" b="1" dirty="0" err="1">
                <a:ea typeface="Oslo Sans Office"/>
                <a:cs typeface="Times New Roman"/>
              </a:rPr>
              <a:t>Pri</a:t>
            </a:r>
            <a:r>
              <a:rPr lang="nb-NO" sz="1700" b="1" dirty="0">
                <a:ea typeface="Oslo Sans Office"/>
                <a:cs typeface="Times New Roman"/>
              </a:rPr>
              <a:t> = Bergingskort:</a:t>
            </a:r>
            <a:r>
              <a:rPr lang="nb-NO" sz="1700" dirty="0">
                <a:ea typeface="Oslo Sans Office"/>
                <a:cs typeface="Times New Roman"/>
              </a:rPr>
              <a:t> Prioriteringsrekkefølge gjelder hele objektet og skal korrespondere med nummer i symboler på plantegninger og nummer på bergingskort.</a:t>
            </a:r>
          </a:p>
          <a:p>
            <a:pPr marL="710651" lvl="1" indent="-273328">
              <a:spcBef>
                <a:spcPts val="573"/>
              </a:spcBef>
              <a:spcAft>
                <a:spcPts val="573"/>
              </a:spcAft>
              <a:buFont typeface="Symbol"/>
              <a:buChar char=""/>
            </a:pPr>
            <a:r>
              <a:rPr lang="nb-NO" sz="1700" b="1" dirty="0">
                <a:ea typeface="Oslo Sans Office"/>
                <a:cs typeface="Times New Roman"/>
              </a:rPr>
              <a:t>Hva:</a:t>
            </a:r>
            <a:r>
              <a:rPr lang="nb-NO" sz="1700" dirty="0">
                <a:ea typeface="Oslo Sans Office"/>
                <a:cs typeface="Times New Roman"/>
              </a:rPr>
              <a:t> angi type objekt, eventuelt med kort beskrivelse, angi eventuelt navn (som brukes til vanlig), angi om det er bygningsfast, antall hvis det omhandler flere enn ett objekt.</a:t>
            </a:r>
          </a:p>
          <a:p>
            <a:pPr marL="710651" lvl="1" indent="-273328">
              <a:spcBef>
                <a:spcPts val="573"/>
              </a:spcBef>
              <a:spcAft>
                <a:spcPts val="573"/>
              </a:spcAft>
              <a:buFont typeface="Symbol"/>
              <a:buChar char=""/>
            </a:pPr>
            <a:r>
              <a:rPr lang="nb-NO" sz="1700" b="1" dirty="0">
                <a:ea typeface="Oslo Sans Office"/>
                <a:cs typeface="Times New Roman"/>
              </a:rPr>
              <a:t>Etasje/seksjon:</a:t>
            </a:r>
            <a:r>
              <a:rPr lang="nb-NO" sz="1700" dirty="0">
                <a:ea typeface="Oslo Sans Office"/>
                <a:cs typeface="Times New Roman"/>
              </a:rPr>
              <a:t> Angi etasje/navn/nummer på seksjon. Fyll celle med farge for aktuell etasje/seksjon.</a:t>
            </a:r>
          </a:p>
          <a:p>
            <a:pPr marL="710651" lvl="1" indent="-273328">
              <a:spcBef>
                <a:spcPts val="573"/>
              </a:spcBef>
              <a:spcAft>
                <a:spcPts val="573"/>
              </a:spcAft>
              <a:buFont typeface="Symbol"/>
              <a:buChar char=""/>
            </a:pPr>
            <a:r>
              <a:rPr lang="nb-NO" sz="1700" b="1" dirty="0">
                <a:ea typeface="Oslo Sans Office"/>
                <a:cs typeface="Times New Roman"/>
              </a:rPr>
              <a:t>Informasjon:</a:t>
            </a:r>
            <a:r>
              <a:rPr lang="nb-NO" sz="1700" dirty="0">
                <a:ea typeface="Oslo Sans Office"/>
                <a:cs typeface="Times New Roman"/>
              </a:rPr>
              <a:t> Angi oversiktlig hva som trengs for å utføre berging og hvor hjelpemidler oppbevares. En kan eventuelt inkludere informasjon om farer for personell/omgivelser.</a:t>
            </a:r>
          </a:p>
          <a:p>
            <a:pPr marL="327993" indent="-327993">
              <a:spcBef>
                <a:spcPts val="573"/>
              </a:spcBef>
              <a:spcAft>
                <a:spcPts val="573"/>
              </a:spcAft>
              <a:buFont typeface="+mj-lt"/>
              <a:buAutoNum type="arabicPeriod"/>
            </a:pPr>
            <a:r>
              <a:rPr lang="nb-NO" sz="1700" dirty="0">
                <a:ea typeface="Oslo Sans Office"/>
                <a:cs typeface="Times New Roman"/>
              </a:rPr>
              <a:t>Legg inn plantegninger over samtlige etasjer. Plantegninger skal være vasket for unødvendig informasjon, se over. Minst én av plantegningene (hvis det er flere etasjer) må inneholde gatenavn eller lignede informasjon for enkel orientering.</a:t>
            </a:r>
          </a:p>
          <a:p>
            <a:pPr marL="327993" indent="-327993">
              <a:spcBef>
                <a:spcPts val="573"/>
              </a:spcBef>
              <a:spcAft>
                <a:spcPts val="573"/>
              </a:spcAft>
              <a:buFont typeface="+mj-lt"/>
              <a:buAutoNum type="arabicPeriod"/>
            </a:pPr>
            <a:r>
              <a:rPr lang="nb-NO" sz="1700" dirty="0">
                <a:ea typeface="Oslo Sans Office"/>
                <a:cs typeface="Times New Roman"/>
              </a:rPr>
              <a:t>Legg in fargede bokser med etasjenummer ved respektive plantegninger og fyll boksen med rett farge.</a:t>
            </a:r>
          </a:p>
          <a:p>
            <a:pPr marL="327993" indent="-327993">
              <a:spcBef>
                <a:spcPts val="573"/>
              </a:spcBef>
              <a:spcAft>
                <a:spcPts val="573"/>
              </a:spcAft>
              <a:buFont typeface="+mj-lt"/>
              <a:buAutoNum type="arabicPeriod"/>
            </a:pPr>
            <a:r>
              <a:rPr lang="nb-NO" sz="1700" dirty="0">
                <a:ea typeface="Oslo Sans Office"/>
                <a:cs typeface="Times New Roman"/>
              </a:rPr>
              <a:t>Legg inn symbol for nord, juster retning til aktuell situasjon.</a:t>
            </a:r>
          </a:p>
          <a:p>
            <a:pPr marL="327993" indent="-327993">
              <a:spcBef>
                <a:spcPts val="573"/>
              </a:spcBef>
              <a:spcAft>
                <a:spcPts val="573"/>
              </a:spcAft>
              <a:buFont typeface="+mj-lt"/>
              <a:buAutoNum type="arabicPeriod"/>
            </a:pPr>
            <a:r>
              <a:rPr lang="nb-NO" sz="1700" dirty="0">
                <a:ea typeface="Oslo Sans Office"/>
                <a:cs typeface="Times New Roman"/>
              </a:rPr>
              <a:t>Legg inn og rediger målestokk til aktuell situasjon.</a:t>
            </a:r>
          </a:p>
          <a:p>
            <a:pPr marL="327993" indent="-327993">
              <a:spcBef>
                <a:spcPts val="573"/>
              </a:spcBef>
              <a:spcAft>
                <a:spcPts val="573"/>
              </a:spcAft>
              <a:buFont typeface="+mj-lt"/>
              <a:buAutoNum type="arabicPeriod"/>
            </a:pPr>
            <a:r>
              <a:rPr lang="nb-NO" sz="1700" dirty="0">
                <a:ea typeface="Oslo Sans Office"/>
                <a:cs typeface="Times New Roman"/>
              </a:rPr>
              <a:t>Legg inn bygningssymbol med etasjer. Rediger til aktuell situasjon.</a:t>
            </a:r>
          </a:p>
          <a:p>
            <a:pPr marL="327993" indent="-327993">
              <a:spcBef>
                <a:spcPts val="573"/>
              </a:spcBef>
              <a:spcAft>
                <a:spcPts val="573"/>
              </a:spcAft>
              <a:buFont typeface="+mj-lt"/>
              <a:buAutoNum type="arabicPeriod"/>
            </a:pPr>
            <a:r>
              <a:rPr lang="nb-NO" sz="1700" dirty="0">
                <a:ea typeface="Oslo Sans Office"/>
                <a:cs typeface="Times New Roman"/>
              </a:rPr>
              <a:t>Legg inn øvrige symboler for orientering i første etasje, for eksempel brannsentral og hovedangrepsvei. (For å justere rotasjon: merk symbolet og dra i sirkelpilen, eller høyreklikk og juster rotasjon i «Størrelse og plassering» i menyen. Se tips og triks i vedlegg 1).</a:t>
            </a:r>
          </a:p>
          <a:p>
            <a:pPr marL="327993" indent="-327993">
              <a:spcBef>
                <a:spcPts val="573"/>
              </a:spcBef>
              <a:spcAft>
                <a:spcPts val="573"/>
              </a:spcAft>
              <a:buFont typeface="+mj-lt"/>
              <a:buAutoNum type="arabicPeriod"/>
            </a:pPr>
            <a:r>
              <a:rPr lang="nb-NO" sz="1700" dirty="0">
                <a:ea typeface="Oslo Sans Office"/>
                <a:cs typeface="Times New Roman"/>
              </a:rPr>
              <a:t>Legg in symboler for prioriterte verdier. For ikke å skjule informasjon på plantegning, kan symbolene plasseres ved siden om plantegningene og bruke piler for å angi mer presis plassering.</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Bruk symbol for sone for større arealer og/eller områder med mange prioriterte gjenstander.</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Bruk bygningsformet symbol for det som må sikres på stedet.</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Bruk rundt symbol for det som kan berges ut.</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Rediger tall med aktuelt </a:t>
            </a:r>
            <a:r>
              <a:rPr lang="nb-NO" sz="1700" dirty="0" err="1">
                <a:ea typeface="Oslo Sans Office"/>
                <a:cs typeface="Times New Roman"/>
              </a:rPr>
              <a:t>pri</a:t>
            </a:r>
            <a:r>
              <a:rPr lang="nb-NO" sz="1700" dirty="0">
                <a:ea typeface="Oslo Sans Office"/>
                <a:cs typeface="Times New Roman"/>
              </a:rPr>
              <a:t>-nummer i symbolene. </a:t>
            </a:r>
          </a:p>
        </p:txBody>
      </p:sp>
    </p:spTree>
    <p:extLst>
      <p:ext uri="{BB962C8B-B14F-4D97-AF65-F5344CB8AC3E}">
        <p14:creationId xmlns:p14="http://schemas.microsoft.com/office/powerpoint/2010/main" val="22354799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1536700" y="1792288"/>
            <a:ext cx="6853238" cy="4846637"/>
          </a:xfrm>
        </p:spPr>
      </p:sp>
      <p:sp>
        <p:nvSpPr>
          <p:cNvPr id="3" name="Plassholder for notater 2"/>
          <p:cNvSpPr>
            <a:spLocks noGrp="1"/>
          </p:cNvSpPr>
          <p:nvPr>
            <p:ph type="body" idx="1"/>
          </p:nvPr>
        </p:nvSpPr>
        <p:spPr/>
        <p:txBody>
          <a:bodyPr/>
          <a:lstStyle/>
          <a:p>
            <a:pPr>
              <a:spcBef>
                <a:spcPts val="1148"/>
              </a:spcBef>
            </a:pPr>
            <a:r>
              <a:rPr lang="nb-NO" sz="1700" b="1" dirty="0">
                <a:solidFill>
                  <a:srgbClr val="548DD4"/>
                </a:solidFill>
                <a:ea typeface="Times New Roman"/>
                <a:cs typeface="Times New Roman"/>
              </a:rPr>
              <a:t>Prioritering hele objektet – Alternativ 4 – Horisontal inndeling - Prioriterte bygninger / bygningsseksjoner</a:t>
            </a:r>
          </a:p>
          <a:p>
            <a:pPr>
              <a:spcBef>
                <a:spcPts val="1148"/>
              </a:spcBef>
            </a:pPr>
            <a:r>
              <a:rPr lang="nb-NO" sz="1700" dirty="0">
                <a:ea typeface="Oslo Sans Office"/>
                <a:cs typeface="Times New Roman"/>
              </a:rPr>
              <a:t>Oversiktssiden med prioritering for hele objektet, skal brukes av innsatsledelsen. Informasjonen er et grunnlag for strategiske beslutninger på et overgripende nivå. Den skal inneholde tilstrekkelige opplysninger for å kunne organisere og fordele oppgaver. Oversikten skal muliggjøre og hjelpe innsatsledelsen å opprettholde et felles situasjonsbilde med innsatspersonell som utfører oppgaver rundt om i objektet, også når kommunikasjonen skjer over radiosamband.</a:t>
            </a:r>
          </a:p>
          <a:p>
            <a:pPr>
              <a:spcBef>
                <a:spcPts val="573"/>
              </a:spcBef>
              <a:spcAft>
                <a:spcPts val="573"/>
              </a:spcAft>
            </a:pPr>
            <a:r>
              <a:rPr lang="nb-NO" sz="1700" dirty="0">
                <a:ea typeface="Oslo Sans Office"/>
                <a:cs typeface="Times New Roman"/>
              </a:rPr>
              <a:t>Er det et enkelt bygg med få gjenstander eller prioriterte soner, er det kanskje tilstrekkelig å lage noen bergingskort samt en oversiktsside med prioritering i hele objektet.</a:t>
            </a:r>
          </a:p>
          <a:p>
            <a:pPr>
              <a:spcBef>
                <a:spcPts val="573"/>
              </a:spcBef>
              <a:spcAft>
                <a:spcPts val="573"/>
              </a:spcAft>
            </a:pPr>
            <a:endParaRPr lang="nb-NO" sz="1700" dirty="0">
              <a:ea typeface="Oslo Sans Office"/>
              <a:cs typeface="Times New Roman"/>
            </a:endParaRPr>
          </a:p>
          <a:p>
            <a:pPr>
              <a:spcBef>
                <a:spcPts val="573"/>
              </a:spcBef>
              <a:spcAft>
                <a:spcPts val="573"/>
              </a:spcAft>
            </a:pPr>
            <a:r>
              <a:rPr lang="nb-NO" sz="1700" dirty="0">
                <a:ea typeface="Oslo Sans Office"/>
                <a:cs typeface="Times New Roman"/>
              </a:rPr>
              <a:t>All informasjon i prioriteringsoversikten må være tydelig og lesbar. I utgangspunkt ønsker vi at oversikten skal få plass på én side, men dette må ikke skje på bekostning av lesbarhet. Hvis objektet er stort, kan det være nødvendig å bruke flere sider til oversikten. Husk å angi dette ved sideoverskriften (i den røde boksen i øverste høyre hjørnet), for eksempel «Side 1 av 2».</a:t>
            </a:r>
          </a:p>
          <a:p>
            <a:pPr marL="327993" indent="-327993">
              <a:spcBef>
                <a:spcPts val="573"/>
              </a:spcBef>
              <a:spcAft>
                <a:spcPts val="573"/>
              </a:spcAft>
              <a:buFont typeface="+mj-lt"/>
              <a:buAutoNum type="arabicPeriod"/>
            </a:pPr>
            <a:r>
              <a:rPr lang="nb-NO" sz="1700" dirty="0">
                <a:ea typeface="Oslo Sans Office"/>
                <a:cs typeface="Times New Roman"/>
              </a:rPr>
              <a:t>Fyll i tabell med prioriteringsliste:</a:t>
            </a:r>
          </a:p>
          <a:p>
            <a:pPr marL="710651" lvl="1" indent="-273328">
              <a:spcBef>
                <a:spcPts val="573"/>
              </a:spcBef>
              <a:spcAft>
                <a:spcPts val="573"/>
              </a:spcAft>
              <a:buFont typeface="Symbol"/>
              <a:buChar char=""/>
              <a:tabLst>
                <a:tab pos="218662" algn="l"/>
                <a:tab pos="430034" algn="l"/>
              </a:tabLst>
            </a:pPr>
            <a:r>
              <a:rPr lang="nb-NO" sz="1700" b="1" dirty="0" err="1">
                <a:ea typeface="Oslo Sans Office"/>
                <a:cs typeface="Times New Roman"/>
              </a:rPr>
              <a:t>Pri</a:t>
            </a:r>
            <a:r>
              <a:rPr lang="nb-NO" sz="1700" b="1" dirty="0">
                <a:ea typeface="Oslo Sans Office"/>
                <a:cs typeface="Times New Roman"/>
              </a:rPr>
              <a:t> = Bergingskort:</a:t>
            </a:r>
            <a:r>
              <a:rPr lang="nb-NO" sz="1700" dirty="0">
                <a:ea typeface="Oslo Sans Office"/>
                <a:cs typeface="Times New Roman"/>
              </a:rPr>
              <a:t> Prioriteringsrekkefølge gjelder hele objektet og skal korrespondere med nummer i symboler på plantegninger og nummer på bergingskort.</a:t>
            </a:r>
          </a:p>
          <a:p>
            <a:pPr marL="710651" lvl="1" indent="-273328">
              <a:spcBef>
                <a:spcPts val="573"/>
              </a:spcBef>
              <a:spcAft>
                <a:spcPts val="573"/>
              </a:spcAft>
              <a:buFont typeface="Symbol"/>
              <a:buChar char=""/>
            </a:pPr>
            <a:r>
              <a:rPr lang="nb-NO" sz="1700" b="1" dirty="0">
                <a:ea typeface="Oslo Sans Office"/>
                <a:cs typeface="Times New Roman"/>
              </a:rPr>
              <a:t>Hva:</a:t>
            </a:r>
            <a:r>
              <a:rPr lang="nb-NO" sz="1700" dirty="0">
                <a:ea typeface="Oslo Sans Office"/>
                <a:cs typeface="Times New Roman"/>
              </a:rPr>
              <a:t> angi type objekt, eventuelt med kort beskrivelse, angi eventuelt navn (som brukes til vanlig), angi om det er bygningsfast, antall hvis det omhandler flere enn ett objekt.</a:t>
            </a:r>
          </a:p>
          <a:p>
            <a:pPr marL="710651" lvl="1" indent="-273328">
              <a:spcBef>
                <a:spcPts val="573"/>
              </a:spcBef>
              <a:spcAft>
                <a:spcPts val="573"/>
              </a:spcAft>
              <a:buFont typeface="Symbol"/>
              <a:buChar char=""/>
            </a:pPr>
            <a:r>
              <a:rPr lang="nb-NO" sz="1700" b="1" dirty="0">
                <a:ea typeface="Oslo Sans Office"/>
                <a:cs typeface="Times New Roman"/>
              </a:rPr>
              <a:t>Etasje/seksjon:</a:t>
            </a:r>
            <a:r>
              <a:rPr lang="nb-NO" sz="1700" dirty="0">
                <a:ea typeface="Oslo Sans Office"/>
                <a:cs typeface="Times New Roman"/>
              </a:rPr>
              <a:t> Angi etasje/navn/nummer på seksjon. Fyll celle med farge for aktuell etasje/seksjon.</a:t>
            </a:r>
          </a:p>
          <a:p>
            <a:pPr marL="710651" lvl="1" indent="-273328">
              <a:spcBef>
                <a:spcPts val="573"/>
              </a:spcBef>
              <a:spcAft>
                <a:spcPts val="573"/>
              </a:spcAft>
              <a:buFont typeface="Symbol"/>
              <a:buChar char=""/>
            </a:pPr>
            <a:r>
              <a:rPr lang="nb-NO" sz="1700" b="1" dirty="0">
                <a:ea typeface="Oslo Sans Office"/>
                <a:cs typeface="Times New Roman"/>
              </a:rPr>
              <a:t>Informasjon:</a:t>
            </a:r>
            <a:r>
              <a:rPr lang="nb-NO" sz="1700" dirty="0">
                <a:ea typeface="Oslo Sans Office"/>
                <a:cs typeface="Times New Roman"/>
              </a:rPr>
              <a:t> Angi oversiktlig hva som trengs for å utføre berging og hvor hjelpemidler oppbevares. En kan eventuelt inkludere informasjon om farer for personell/omgivelser.</a:t>
            </a:r>
          </a:p>
          <a:p>
            <a:pPr marL="327993" indent="-327993">
              <a:spcBef>
                <a:spcPts val="573"/>
              </a:spcBef>
              <a:spcAft>
                <a:spcPts val="573"/>
              </a:spcAft>
              <a:buFont typeface="+mj-lt"/>
              <a:buAutoNum type="arabicPeriod"/>
            </a:pPr>
            <a:r>
              <a:rPr lang="nb-NO" sz="1700" dirty="0">
                <a:ea typeface="Oslo Sans Office"/>
                <a:cs typeface="Times New Roman"/>
              </a:rPr>
              <a:t>Legg inn plantegninger over samtlige etasjer. Plantegninger skal være vasket for unødvendig informasjon, se over. Minst én av plantegningene (hvis det er flere etasjer) må inneholde gatenavn eller lignede informasjon for enkel orientering.</a:t>
            </a:r>
          </a:p>
          <a:p>
            <a:pPr marL="327993" indent="-327993">
              <a:spcBef>
                <a:spcPts val="573"/>
              </a:spcBef>
              <a:spcAft>
                <a:spcPts val="573"/>
              </a:spcAft>
              <a:buFont typeface="+mj-lt"/>
              <a:buAutoNum type="arabicPeriod"/>
            </a:pPr>
            <a:r>
              <a:rPr lang="nb-NO" sz="1700" dirty="0">
                <a:ea typeface="Oslo Sans Office"/>
                <a:cs typeface="Times New Roman"/>
              </a:rPr>
              <a:t>Legg in fargede bokser med etasjenummer ved respektive plantegninger og fyll boksen med rett farge.</a:t>
            </a:r>
          </a:p>
          <a:p>
            <a:pPr marL="327993" indent="-327993">
              <a:spcBef>
                <a:spcPts val="573"/>
              </a:spcBef>
              <a:spcAft>
                <a:spcPts val="573"/>
              </a:spcAft>
              <a:buFont typeface="+mj-lt"/>
              <a:buAutoNum type="arabicPeriod"/>
            </a:pPr>
            <a:r>
              <a:rPr lang="nb-NO" sz="1700" dirty="0">
                <a:ea typeface="Oslo Sans Office"/>
                <a:cs typeface="Times New Roman"/>
              </a:rPr>
              <a:t>Legg inn symbol for nord, juster retning til aktuell situasjon.</a:t>
            </a:r>
          </a:p>
          <a:p>
            <a:pPr marL="327993" indent="-327993">
              <a:spcBef>
                <a:spcPts val="573"/>
              </a:spcBef>
              <a:spcAft>
                <a:spcPts val="573"/>
              </a:spcAft>
              <a:buFont typeface="+mj-lt"/>
              <a:buAutoNum type="arabicPeriod"/>
            </a:pPr>
            <a:r>
              <a:rPr lang="nb-NO" sz="1700" dirty="0">
                <a:ea typeface="Oslo Sans Office"/>
                <a:cs typeface="Times New Roman"/>
              </a:rPr>
              <a:t>Legg inn og rediger målestokk til aktuell situasjon.</a:t>
            </a:r>
          </a:p>
          <a:p>
            <a:pPr marL="327993" indent="-327993">
              <a:spcBef>
                <a:spcPts val="573"/>
              </a:spcBef>
              <a:spcAft>
                <a:spcPts val="573"/>
              </a:spcAft>
              <a:buFont typeface="+mj-lt"/>
              <a:buAutoNum type="arabicPeriod"/>
            </a:pPr>
            <a:r>
              <a:rPr lang="nb-NO" sz="1700" dirty="0">
                <a:ea typeface="Oslo Sans Office"/>
                <a:cs typeface="Times New Roman"/>
              </a:rPr>
              <a:t>Legg inn bygningssymbol med etasjer. Rediger til aktuell situasjon.</a:t>
            </a:r>
          </a:p>
          <a:p>
            <a:pPr marL="327993" indent="-327993">
              <a:spcBef>
                <a:spcPts val="573"/>
              </a:spcBef>
              <a:spcAft>
                <a:spcPts val="573"/>
              </a:spcAft>
              <a:buFont typeface="+mj-lt"/>
              <a:buAutoNum type="arabicPeriod"/>
            </a:pPr>
            <a:r>
              <a:rPr lang="nb-NO" sz="1700" dirty="0">
                <a:ea typeface="Oslo Sans Office"/>
                <a:cs typeface="Times New Roman"/>
              </a:rPr>
              <a:t>Legg inn øvrige symboler for orientering i første etasje, for eksempel brannsentral og hovedangrepsvei. (For å justere rotasjon: merk symbolet og dra i sirkelpilen, eller høyreklikk og juster rotasjon i «Størrelse og plassering» i menyen. Se tips og triks i vedlegg 1).</a:t>
            </a:r>
          </a:p>
          <a:p>
            <a:pPr marL="327993" indent="-327993">
              <a:spcBef>
                <a:spcPts val="573"/>
              </a:spcBef>
              <a:spcAft>
                <a:spcPts val="573"/>
              </a:spcAft>
              <a:buFont typeface="+mj-lt"/>
              <a:buAutoNum type="arabicPeriod"/>
            </a:pPr>
            <a:r>
              <a:rPr lang="nb-NO" sz="1700" dirty="0">
                <a:ea typeface="Oslo Sans Office"/>
                <a:cs typeface="Times New Roman"/>
              </a:rPr>
              <a:t>Legg in symboler for prioriterte verdier. For ikke å skjule informasjon på plantegning, kan symbolene plasseres ved siden om plantegningene og bruke piler for å angi mer presis plassering.</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Bruk symbol for sone for større arealer og/eller områder med mange prioriterte gjenstander.</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Bruk bygningsformet symbol for det som må sikres på stedet.</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Bruk rundt symbol for det som kan berges ut.</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Rediger tall med aktuelt </a:t>
            </a:r>
            <a:r>
              <a:rPr lang="nb-NO" sz="1700" dirty="0" err="1">
                <a:ea typeface="Oslo Sans Office"/>
                <a:cs typeface="Times New Roman"/>
              </a:rPr>
              <a:t>pri</a:t>
            </a:r>
            <a:r>
              <a:rPr lang="nb-NO" sz="1700" dirty="0">
                <a:ea typeface="Oslo Sans Office"/>
                <a:cs typeface="Times New Roman"/>
              </a:rPr>
              <a:t>-nummer i symbolene. </a:t>
            </a:r>
          </a:p>
        </p:txBody>
      </p:sp>
    </p:spTree>
    <p:extLst>
      <p:ext uri="{BB962C8B-B14F-4D97-AF65-F5344CB8AC3E}">
        <p14:creationId xmlns:p14="http://schemas.microsoft.com/office/powerpoint/2010/main" val="20624992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1536700" y="1792288"/>
            <a:ext cx="6853238" cy="4846637"/>
          </a:xfrm>
        </p:spPr>
      </p:sp>
      <p:sp>
        <p:nvSpPr>
          <p:cNvPr id="3" name="Plassholder for notater 2"/>
          <p:cNvSpPr>
            <a:spLocks noGrp="1"/>
          </p:cNvSpPr>
          <p:nvPr>
            <p:ph type="body" idx="1"/>
          </p:nvPr>
        </p:nvSpPr>
        <p:spPr/>
        <p:txBody>
          <a:bodyPr/>
          <a:lstStyle/>
          <a:p>
            <a:pPr defTabSz="2141019">
              <a:defRPr/>
            </a:pPr>
            <a:r>
              <a:rPr lang="nb-NO" sz="1700" b="1" dirty="0">
                <a:solidFill>
                  <a:prstClr val="black"/>
                </a:solidFill>
                <a:ea typeface="Oslo Sans Office"/>
                <a:cs typeface="Times New Roman"/>
              </a:rPr>
              <a:t>Etasjeoversikt eller seksjonsoversikt, med prioriteringsliste og plantegning</a:t>
            </a:r>
          </a:p>
          <a:p>
            <a:pPr defTabSz="1347571">
              <a:spcBef>
                <a:spcPts val="573"/>
              </a:spcBef>
              <a:spcAft>
                <a:spcPts val="573"/>
              </a:spcAft>
              <a:defRPr/>
            </a:pPr>
            <a:r>
              <a:rPr lang="nb-NO" sz="1700" dirty="0">
                <a:solidFill>
                  <a:prstClr val="black"/>
                </a:solidFill>
                <a:ea typeface="Oslo Sans Office"/>
                <a:cs typeface="Times New Roman"/>
              </a:rPr>
              <a:t>Prioriteringsliste med plantegning skal brukes av utrykningsleder som har fått ansvar for berging i en spesifikk etasje. Etasjeoversikten inneholder to sider. Hvis det er et mindre objekt med få gjenstander kan prioriteringsliste og plantegning eventuelt plasseres på samme side, men det er viktig at informasjonen er tydelig og lesbar. Det er også bra om det er rom for å lage notater med </a:t>
            </a:r>
            <a:r>
              <a:rPr lang="nb-NO" sz="1700" dirty="0" err="1">
                <a:solidFill>
                  <a:prstClr val="black"/>
                </a:solidFill>
                <a:ea typeface="Oslo Sans Office"/>
                <a:cs typeface="Times New Roman"/>
              </a:rPr>
              <a:t>whiteboardpen</a:t>
            </a:r>
            <a:r>
              <a:rPr lang="nb-NO" sz="1700" dirty="0">
                <a:solidFill>
                  <a:prstClr val="black"/>
                </a:solidFill>
                <a:ea typeface="Oslo Sans Office"/>
                <a:cs typeface="Times New Roman"/>
              </a:rPr>
              <a:t> på siden.</a:t>
            </a:r>
          </a:p>
          <a:p>
            <a:pPr defTabSz="1347571">
              <a:spcBef>
                <a:spcPts val="573"/>
              </a:spcBef>
              <a:spcAft>
                <a:spcPts val="573"/>
              </a:spcAft>
              <a:defRPr/>
            </a:pPr>
            <a:endParaRPr lang="nb-NO" sz="1700" dirty="0">
              <a:solidFill>
                <a:prstClr val="black"/>
              </a:solidFill>
              <a:ea typeface="Oslo Sans Office"/>
              <a:cs typeface="Times New Roman"/>
            </a:endParaRPr>
          </a:p>
          <a:p>
            <a:pPr>
              <a:spcBef>
                <a:spcPts val="957"/>
              </a:spcBef>
            </a:pPr>
            <a:r>
              <a:rPr lang="nb-NO" sz="1700" b="1" i="1" dirty="0">
                <a:solidFill>
                  <a:srgbClr val="548DD4"/>
                </a:solidFill>
                <a:ea typeface="Times New Roman"/>
                <a:cs typeface="Times New Roman"/>
              </a:rPr>
              <a:t>Fyll ut etasjeoversikt med prioriteringsliste og plantegning – side med prioriteringsliste</a:t>
            </a:r>
          </a:p>
          <a:p>
            <a:pPr marL="327993" indent="-327993">
              <a:spcBef>
                <a:spcPts val="573"/>
              </a:spcBef>
              <a:spcAft>
                <a:spcPts val="573"/>
              </a:spcAft>
              <a:buFont typeface="+mj-lt"/>
              <a:buAutoNum type="arabicPeriod"/>
            </a:pPr>
            <a:r>
              <a:rPr lang="nb-NO" sz="1700" dirty="0">
                <a:ea typeface="Oslo Sans Office"/>
                <a:cs typeface="Times New Roman"/>
              </a:rPr>
              <a:t>Rediger siderubrikker øverst til høyre på sidene. Rediger/fyll i boksen med rett etasjefarge/seksjonsfarge.</a:t>
            </a:r>
          </a:p>
          <a:p>
            <a:pPr marL="327993" indent="-327993">
              <a:spcBef>
                <a:spcPts val="573"/>
              </a:spcBef>
              <a:spcAft>
                <a:spcPts val="573"/>
              </a:spcAft>
              <a:buFont typeface="+mj-lt"/>
              <a:buAutoNum type="arabicPeriod"/>
            </a:pPr>
            <a:r>
              <a:rPr lang="nb-NO" sz="1700" dirty="0">
                <a:ea typeface="Oslo Sans Office"/>
                <a:cs typeface="Times New Roman"/>
              </a:rPr>
              <a:t>Fyll i tabell med prioriteringsliste:</a:t>
            </a:r>
          </a:p>
          <a:p>
            <a:pPr marL="1485334" lvl="1" indent="-414822">
              <a:buFont typeface="Calibri" panose="020F0502020204030204" pitchFamily="34" charset="0"/>
              <a:buChar char="•"/>
            </a:pPr>
            <a:r>
              <a:rPr lang="nb-NO" sz="1700" dirty="0"/>
              <a:t>Sett inn aktuelt antall røde og gule celler for de de prioriterte verdiene i etasjen/seksjonen</a:t>
            </a:r>
          </a:p>
          <a:p>
            <a:pPr marL="1485334" lvl="1" indent="-414822">
              <a:buFont typeface="Calibri" panose="020F0502020204030204" pitchFamily="34" charset="0"/>
              <a:buChar char="•"/>
            </a:pPr>
            <a:r>
              <a:rPr lang="nb-NO" sz="1700" dirty="0"/>
              <a:t>Sett inn foto i tabellen og fyll inn relevant informasjon.</a:t>
            </a:r>
          </a:p>
          <a:p>
            <a:pPr marL="1485334" lvl="1" indent="-414822">
              <a:buFont typeface="Calibri" panose="020F0502020204030204" pitchFamily="34" charset="0"/>
              <a:buChar char="•"/>
            </a:pPr>
            <a:r>
              <a:rPr lang="nb-NO" sz="1700" dirty="0"/>
              <a:t>Legg inn mål og  juster estimert vekt, i vektsymbolet </a:t>
            </a:r>
          </a:p>
          <a:p>
            <a:pPr marL="1485334" lvl="1" indent="-414822">
              <a:buFont typeface="Calibri" panose="020F0502020204030204" pitchFamily="34" charset="0"/>
              <a:buChar char="•"/>
            </a:pPr>
            <a:r>
              <a:rPr lang="nb-NO" sz="1700" dirty="0"/>
              <a:t>Juster hvor mange personer som trengs for evakuering/sikring, og estimert tid for å utføre oppgaven på plass ved objektet, i symbolene. </a:t>
            </a:r>
          </a:p>
          <a:p>
            <a:pPr marL="1485334" lvl="1" indent="-414822">
              <a:buFont typeface="Calibri" panose="020F0502020204030204" pitchFamily="34" charset="0"/>
              <a:buChar char="•"/>
            </a:pPr>
            <a:r>
              <a:rPr lang="nb-NO" sz="1700" dirty="0"/>
              <a:t>Ved montering i perm skal denne siden slås opp sammen med plantegning på neste side.</a:t>
            </a:r>
          </a:p>
          <a:p>
            <a:pPr marL="1485334" lvl="1" indent="-414822" defTabSz="2048276">
              <a:buFont typeface="Calibri" panose="020F0502020204030204" pitchFamily="34" charset="0"/>
              <a:buChar char="•"/>
              <a:defRPr/>
            </a:pPr>
            <a:r>
              <a:rPr lang="nb-NO" sz="1700" dirty="0"/>
              <a:t>Hvis det finnes giftige stoffer, farlige varer, usikre bygningsdeler etc. som kan utgjøre fare i forbindelse med innsats og håndtering av gjenstander må dette opplyses om i den blå boksen under tabellen.</a:t>
            </a:r>
          </a:p>
          <a:p>
            <a:pPr marL="874647" lvl="2">
              <a:spcBef>
                <a:spcPts val="573"/>
              </a:spcBef>
              <a:spcAft>
                <a:spcPts val="573"/>
              </a:spcAft>
            </a:pPr>
            <a:endParaRPr lang="nb-NO" sz="900" dirty="0">
              <a:latin typeface="Oslo Sans Office"/>
              <a:ea typeface="Oslo Sans Office"/>
              <a:cs typeface="Times New Roman"/>
            </a:endParaRPr>
          </a:p>
        </p:txBody>
      </p:sp>
    </p:spTree>
    <p:extLst>
      <p:ext uri="{BB962C8B-B14F-4D97-AF65-F5344CB8AC3E}">
        <p14:creationId xmlns:p14="http://schemas.microsoft.com/office/powerpoint/2010/main" val="20624992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1536700" y="1792288"/>
            <a:ext cx="6853238" cy="4846637"/>
          </a:xfrm>
        </p:spPr>
      </p:sp>
      <p:sp>
        <p:nvSpPr>
          <p:cNvPr id="3" name="Plassholder for notater 2"/>
          <p:cNvSpPr>
            <a:spLocks noGrp="1"/>
          </p:cNvSpPr>
          <p:nvPr>
            <p:ph type="body" idx="1"/>
          </p:nvPr>
        </p:nvSpPr>
        <p:spPr/>
        <p:txBody>
          <a:bodyPr/>
          <a:lstStyle/>
          <a:p>
            <a:pPr defTabSz="2141019">
              <a:defRPr/>
            </a:pPr>
            <a:r>
              <a:rPr lang="nb-NO" sz="1700" b="1" dirty="0">
                <a:solidFill>
                  <a:prstClr val="black"/>
                </a:solidFill>
                <a:ea typeface="Oslo Sans Office"/>
                <a:cs typeface="Times New Roman"/>
              </a:rPr>
              <a:t>Etasjeoversikt eller seksjonsoversikt, med prioriteringsliste og plantegning</a:t>
            </a:r>
          </a:p>
          <a:p>
            <a:pPr defTabSz="1347571">
              <a:spcBef>
                <a:spcPts val="573"/>
              </a:spcBef>
              <a:spcAft>
                <a:spcPts val="573"/>
              </a:spcAft>
              <a:defRPr/>
            </a:pPr>
            <a:r>
              <a:rPr lang="nb-NO" sz="1700" dirty="0">
                <a:solidFill>
                  <a:prstClr val="black"/>
                </a:solidFill>
                <a:ea typeface="Oslo Sans Office"/>
                <a:cs typeface="Times New Roman"/>
              </a:rPr>
              <a:t>Prioriteringsliste med plantegning skal brukes av utrykningsleder som har fått ansvar for berging i en spesifikk etasje. Etasjeoversikten inneholder to sider. Hvis det er et mindre objekt med få gjenstander kan prioriteringsliste og plantegning eventuelt plasseres på samme side, men det er viktig at informasjonen er tydelig og lesbar. Det er også bra om det er rom for å lage notater med </a:t>
            </a:r>
            <a:r>
              <a:rPr lang="nb-NO" sz="1700" dirty="0" err="1">
                <a:solidFill>
                  <a:prstClr val="black"/>
                </a:solidFill>
                <a:ea typeface="Oslo Sans Office"/>
                <a:cs typeface="Times New Roman"/>
              </a:rPr>
              <a:t>whiteboardpen</a:t>
            </a:r>
            <a:r>
              <a:rPr lang="nb-NO" sz="1700" dirty="0">
                <a:solidFill>
                  <a:prstClr val="black"/>
                </a:solidFill>
                <a:ea typeface="Oslo Sans Office"/>
                <a:cs typeface="Times New Roman"/>
              </a:rPr>
              <a:t> på siden.</a:t>
            </a:r>
          </a:p>
          <a:p>
            <a:pPr defTabSz="1347571">
              <a:spcBef>
                <a:spcPts val="573"/>
              </a:spcBef>
              <a:spcAft>
                <a:spcPts val="573"/>
              </a:spcAft>
              <a:defRPr/>
            </a:pPr>
            <a:endParaRPr lang="nb-NO" sz="1700" dirty="0">
              <a:solidFill>
                <a:prstClr val="black"/>
              </a:solidFill>
              <a:ea typeface="Oslo Sans Office"/>
              <a:cs typeface="Times New Roman"/>
            </a:endParaRPr>
          </a:p>
          <a:p>
            <a:pPr marL="327993" indent="-327993">
              <a:spcBef>
                <a:spcPts val="573"/>
              </a:spcBef>
              <a:spcAft>
                <a:spcPts val="573"/>
              </a:spcAft>
              <a:buFont typeface="+mj-lt"/>
              <a:buAutoNum type="arabicPeriod"/>
            </a:pPr>
            <a:r>
              <a:rPr lang="nb-NO" sz="1700" dirty="0">
                <a:ea typeface="Oslo Sans Office"/>
                <a:cs typeface="Times New Roman"/>
              </a:rPr>
              <a:t>Rediger siderubrikker øverst til høyre på sidene. Rediger/fyll i boksen med rett etasjefarge/seksjonsfarge.</a:t>
            </a:r>
          </a:p>
          <a:p>
            <a:pPr marL="327993" indent="-327993">
              <a:spcBef>
                <a:spcPts val="573"/>
              </a:spcBef>
              <a:spcAft>
                <a:spcPts val="573"/>
              </a:spcAft>
              <a:buFont typeface="+mj-lt"/>
              <a:buAutoNum type="arabicPeriod"/>
            </a:pPr>
            <a:r>
              <a:rPr lang="nb-NO" sz="1700" dirty="0">
                <a:ea typeface="Oslo Sans Office"/>
                <a:cs typeface="Times New Roman"/>
              </a:rPr>
              <a:t>Sett inn plantegning. Plantegninger skal være vasket for unødvendig informasjon, se over. Plantegning må angi gatenavn eller tilsvarende informasjon for enkel orientering samt eventuelle brannskiller, som branncellevegger og brannseksjoneringsvegger. </a:t>
            </a:r>
            <a:r>
              <a:rPr lang="nb-NO" sz="1700" u="sng" dirty="0">
                <a:ea typeface="Oslo Sans Office"/>
                <a:cs typeface="Times New Roman"/>
              </a:rPr>
              <a:t>Det er lurt å justere størrelse og plassering av plantegningen før en legger inn symboler</a:t>
            </a:r>
            <a:r>
              <a:rPr lang="nb-NO" sz="1700" b="1" dirty="0">
                <a:ea typeface="Oslo Sans Office"/>
                <a:cs typeface="Times New Roman"/>
              </a:rPr>
              <a:t>. </a:t>
            </a:r>
            <a:r>
              <a:rPr lang="nb-NO" sz="1700" dirty="0">
                <a:ea typeface="Oslo Sans Office"/>
                <a:cs typeface="Times New Roman"/>
              </a:rPr>
              <a:t>For instruks på hvordan element, (for eksempel plantegninger og symboler) kan grupperes slik at de kan redigeres og flyttes sammen: se tips og trikks i vedlegg 1 til separat veiledning.</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Legg inn symbol for nord under plantegningen. Juster retning etter aktuell situasjon.</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Legg inn målestokk under plantegningen. Rediger til aktuell situasjon.</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Legg inn bygningssymbol med etasjer under plantegningen. Rediger til aktuell situasjon.</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Legg inn øvrige symboler for orientering i etasjen på plantegningen, f.eks. brannsentral og hovedangrepsvei.</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Legg inn faresymboler på plantegningen, hvis aktuelt.</a:t>
            </a:r>
          </a:p>
          <a:p>
            <a:pPr marL="710651" lvl="1" indent="-273328">
              <a:spcBef>
                <a:spcPts val="573"/>
              </a:spcBef>
              <a:spcAft>
                <a:spcPts val="573"/>
              </a:spcAft>
              <a:buFont typeface="Symbol"/>
              <a:buChar char=""/>
              <a:tabLst>
                <a:tab pos="218662" algn="l"/>
                <a:tab pos="430034" algn="l"/>
              </a:tabLst>
            </a:pPr>
            <a:r>
              <a:rPr lang="nb-NO" sz="1700" dirty="0">
                <a:highlight>
                  <a:srgbClr val="FFFF00"/>
                </a:highlight>
                <a:ea typeface="Oslo Sans Office"/>
                <a:cs typeface="Times New Roman"/>
              </a:rPr>
              <a:t>Legg in symboler for prioriterte verdier på plantegningen. Bruk </a:t>
            </a:r>
            <a:r>
              <a:rPr lang="nb-NO" sz="1700" dirty="0" err="1">
                <a:highlight>
                  <a:srgbClr val="FFFF00"/>
                </a:highlight>
                <a:ea typeface="Oslo Sans Office"/>
                <a:cs typeface="Times New Roman"/>
              </a:rPr>
              <a:t>husformet</a:t>
            </a:r>
            <a:r>
              <a:rPr lang="nb-NO" sz="1700" dirty="0">
                <a:highlight>
                  <a:srgbClr val="FFFF00"/>
                </a:highlight>
                <a:ea typeface="Oslo Sans Office"/>
                <a:cs typeface="Times New Roman"/>
              </a:rPr>
              <a:t> symbol for det som må håndteres på stedet, og rundt symbol for det som går an å berge ut. Bruk symbol for prioritert sone for å markere større arealer og/eller områder med mange gjenstander. Rediger tall i symbolene med aktuelt </a:t>
            </a:r>
            <a:r>
              <a:rPr lang="nb-NO" sz="1700" dirty="0" err="1">
                <a:highlight>
                  <a:srgbClr val="FFFF00"/>
                </a:highlight>
                <a:ea typeface="Oslo Sans Office"/>
                <a:cs typeface="Times New Roman"/>
              </a:rPr>
              <a:t>pri</a:t>
            </a:r>
            <a:r>
              <a:rPr lang="nb-NO" sz="1700" dirty="0">
                <a:highlight>
                  <a:srgbClr val="FFFF00"/>
                </a:highlight>
                <a:ea typeface="Oslo Sans Office"/>
                <a:cs typeface="Times New Roman"/>
              </a:rPr>
              <a:t>-nummer. Plasser symboler der de ikke skjuler viktig informasjon på plantegningen, og bruk pil for å angi presis plassering, ved behov.</a:t>
            </a:r>
          </a:p>
          <a:p>
            <a:pPr marL="437322" lvl="1">
              <a:spcBef>
                <a:spcPts val="573"/>
              </a:spcBef>
              <a:spcAft>
                <a:spcPts val="573"/>
              </a:spcAft>
              <a:tabLst>
                <a:tab pos="218662" algn="l"/>
                <a:tab pos="430034" algn="l"/>
              </a:tabLst>
            </a:pPr>
            <a:endParaRPr lang="nb-NO" sz="900" dirty="0">
              <a:latin typeface="Oslo Sans Office"/>
              <a:ea typeface="Oslo Sans Office"/>
              <a:cs typeface="Times New Roman"/>
            </a:endParaRPr>
          </a:p>
        </p:txBody>
      </p:sp>
    </p:spTree>
    <p:extLst>
      <p:ext uri="{BB962C8B-B14F-4D97-AF65-F5344CB8AC3E}">
        <p14:creationId xmlns:p14="http://schemas.microsoft.com/office/powerpoint/2010/main" val="20624992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1536700" y="1792288"/>
            <a:ext cx="6853238" cy="4846637"/>
          </a:xfrm>
        </p:spPr>
      </p:sp>
      <p:sp>
        <p:nvSpPr>
          <p:cNvPr id="3" name="Plassholder for notater 2"/>
          <p:cNvSpPr>
            <a:spLocks noGrp="1"/>
          </p:cNvSpPr>
          <p:nvPr>
            <p:ph type="body" idx="1"/>
          </p:nvPr>
        </p:nvSpPr>
        <p:spPr/>
        <p:txBody>
          <a:bodyPr/>
          <a:lstStyle/>
          <a:p>
            <a:pPr>
              <a:spcBef>
                <a:spcPts val="1148"/>
              </a:spcBef>
            </a:pPr>
            <a:r>
              <a:rPr lang="nb-NO" sz="1700" b="1" dirty="0">
                <a:solidFill>
                  <a:srgbClr val="548DD4"/>
                </a:solidFill>
                <a:ea typeface="Times New Roman"/>
                <a:cs typeface="Times New Roman"/>
              </a:rPr>
              <a:t>Bergingskort</a:t>
            </a:r>
          </a:p>
          <a:p>
            <a:pPr defTabSz="1347571">
              <a:spcBef>
                <a:spcPts val="957"/>
              </a:spcBef>
              <a:defRPr/>
            </a:pPr>
            <a:r>
              <a:rPr lang="nb-NO" sz="1700" dirty="0"/>
              <a:t>Bergingskort skal brukes av røykdykkere som har fått i oppgave å evakuere eller sikre en spesifikk gjenstand/sone. Bergingskortet skal inneholde all informasjon en røykdykker trenger for å berge noe ut eller sikre på stedet. Øvrige nivåer i planen er til for å skape oversikt, å gjøre det mulig å organisere bergingsoppgavene under en innsats.</a:t>
            </a:r>
          </a:p>
          <a:p>
            <a:pPr defTabSz="1347571">
              <a:spcBef>
                <a:spcPts val="957"/>
              </a:spcBef>
              <a:defRPr/>
            </a:pPr>
            <a:endParaRPr lang="nb-NO" sz="1700" dirty="0"/>
          </a:p>
          <a:p>
            <a:pPr marL="331858" indent="-331858" defTabSz="2141019">
              <a:spcBef>
                <a:spcPts val="957"/>
              </a:spcBef>
              <a:buFont typeface="+mj-lt"/>
              <a:buAutoNum type="arabicPeriod"/>
              <a:defRPr/>
            </a:pPr>
            <a:r>
              <a:rPr lang="nb-NO" sz="1700" dirty="0">
                <a:ea typeface="Oslo Sans Office"/>
                <a:cs typeface="Times New Roman"/>
              </a:rPr>
              <a:t>Rediger boks med siderubrikk øverst til høyre på siden: </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Fyll boks med rød eller gul, avhengig av prioritetsgruppe.</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Sett skriftfargen (hvit på rød bunn eller sort på gul bunn)</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Angi prioriteringsnummer på bergingskort (= gjenstanden/e/s prioritet i hele objektet)</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Angi type av gjenstand/er, eventuelt navn og antall.</a:t>
            </a:r>
          </a:p>
          <a:p>
            <a:pPr marL="327993" indent="-327993">
              <a:spcBef>
                <a:spcPts val="573"/>
              </a:spcBef>
              <a:spcAft>
                <a:spcPts val="573"/>
              </a:spcAft>
              <a:buFont typeface="+mj-lt"/>
              <a:buAutoNum type="arabicPeriod"/>
            </a:pPr>
            <a:r>
              <a:rPr lang="nb-NO" sz="1700" dirty="0">
                <a:ea typeface="Oslo Sans Office"/>
                <a:cs typeface="Times New Roman"/>
              </a:rPr>
              <a:t>Rediger boks med etasje-/seksjons- og rominformasjon</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Fyll boks med farge for aktuell etasje/seksjon</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Angi etasje</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Angi romnummer og eventuelt navn på rommet. Romnummer skal korrespondere med andre tegninger som blir brukt av brannvesenet samt brannalarmanlegg. Navn på rom skal være det som brukes av ansatte til vanlig.</a:t>
            </a:r>
          </a:p>
          <a:p>
            <a:pPr marL="331858" marR="0" lvl="0" indent="-331858" algn="l" defTabSz="2141019" rtl="0" eaLnBrk="1" fontAlgn="auto" latinLnBrk="0" hangingPunct="1">
              <a:lnSpc>
                <a:spcPct val="100000"/>
              </a:lnSpc>
              <a:spcBef>
                <a:spcPts val="957"/>
              </a:spcBef>
              <a:spcAft>
                <a:spcPts val="0"/>
              </a:spcAft>
              <a:buClrTx/>
              <a:buSzTx/>
              <a:buFont typeface="+mj-lt"/>
              <a:buAutoNum type="arabicPeriod"/>
              <a:tabLst/>
              <a:defRPr/>
            </a:pPr>
            <a:r>
              <a:rPr lang="nb-NO" sz="1700" dirty="0">
                <a:ea typeface="Oslo Sans Office"/>
                <a:cs typeface="Times New Roman"/>
              </a:rPr>
              <a:t>Sett inn plantegning. Plasser den lengst bak, slik at symbolene kommer ovenpå.</a:t>
            </a:r>
          </a:p>
          <a:p>
            <a:pPr marL="331858" indent="-331858" defTabSz="2141019">
              <a:spcBef>
                <a:spcPts val="957"/>
              </a:spcBef>
              <a:buFont typeface="+mj-lt"/>
              <a:buAutoNum type="arabicPeriod"/>
              <a:defRPr/>
            </a:pPr>
            <a:r>
              <a:rPr lang="nb-NO" sz="1700" dirty="0">
                <a:ea typeface="Oslo Sans Office"/>
                <a:cs typeface="Times New Roman"/>
              </a:rPr>
              <a:t>Plasser og skaler plantegningen på en hensiktsmessig måte i nedre del av siden.</a:t>
            </a:r>
          </a:p>
          <a:p>
            <a:pPr marL="331858" indent="-331858" defTabSz="2141019">
              <a:spcBef>
                <a:spcPts val="957"/>
              </a:spcBef>
              <a:buFont typeface="+mj-lt"/>
              <a:buAutoNum type="arabicPeriod"/>
              <a:defRPr/>
            </a:pPr>
            <a:r>
              <a:rPr lang="nb-NO" sz="1700" dirty="0">
                <a:ea typeface="Oslo Sans Office"/>
                <a:cs typeface="Times New Roman"/>
              </a:rPr>
              <a:t>Juster </a:t>
            </a:r>
            <a:r>
              <a:rPr lang="nb-NO" sz="1700" dirty="0" err="1">
                <a:ea typeface="Oslo Sans Office"/>
                <a:cs typeface="Times New Roman"/>
              </a:rPr>
              <a:t>nordsymbol</a:t>
            </a:r>
            <a:r>
              <a:rPr lang="nb-NO" sz="1700" dirty="0">
                <a:ea typeface="Oslo Sans Office"/>
                <a:cs typeface="Times New Roman"/>
              </a:rPr>
              <a:t> og </a:t>
            </a:r>
            <a:r>
              <a:rPr lang="nb-NO" sz="1700" dirty="0" err="1">
                <a:ea typeface="Oslo Sans Office"/>
                <a:cs typeface="Times New Roman"/>
              </a:rPr>
              <a:t>skalstokk</a:t>
            </a:r>
            <a:r>
              <a:rPr lang="nb-NO" sz="1700" dirty="0">
                <a:ea typeface="Oslo Sans Office"/>
                <a:cs typeface="Times New Roman"/>
              </a:rPr>
              <a:t> til plantegningen.</a:t>
            </a:r>
          </a:p>
          <a:p>
            <a:pPr marL="331858" indent="-331858" defTabSz="2141019">
              <a:spcBef>
                <a:spcPts val="957"/>
              </a:spcBef>
              <a:buFont typeface="+mj-lt"/>
              <a:buAutoNum type="arabicPeriod"/>
              <a:defRPr/>
            </a:pPr>
            <a:r>
              <a:rPr lang="nb-NO" sz="1700" dirty="0">
                <a:ea typeface="Oslo Sans Office"/>
                <a:cs typeface="Times New Roman"/>
              </a:rPr>
              <a:t>Rediger bygningssymbol med farge for aktuell etasje.</a:t>
            </a:r>
          </a:p>
          <a:p>
            <a:pPr marL="331858" indent="-331858" defTabSz="2141019">
              <a:spcBef>
                <a:spcPts val="957"/>
              </a:spcBef>
              <a:buFont typeface="+mj-lt"/>
              <a:buAutoNum type="arabicPeriod"/>
              <a:defRPr/>
            </a:pPr>
            <a:r>
              <a:rPr lang="nb-NO" sz="1700" kern="1200" dirty="0">
                <a:solidFill>
                  <a:schemeClr val="tx1"/>
                </a:solidFill>
                <a:latin typeface="+mn-lt"/>
                <a:ea typeface="Oslo Sans Office"/>
                <a:cs typeface="Times New Roman"/>
              </a:rPr>
              <a:t>Le</a:t>
            </a:r>
            <a:r>
              <a:rPr lang="nb-NO" sz="1700" dirty="0">
                <a:ea typeface="Oslo Sans Office"/>
                <a:cs typeface="Times New Roman"/>
              </a:rPr>
              <a:t>gg inn foto med oversikt av rommet, helst tatt fra inngangen. Plasser det lengst bak, slik at symbolene kommer ovenpå.</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Rediger retning på </a:t>
            </a:r>
            <a:r>
              <a:rPr lang="nb-NO" sz="1700" dirty="0" err="1">
                <a:ea typeface="Oslo Sans Office"/>
                <a:cs typeface="Times New Roman"/>
              </a:rPr>
              <a:t>nordsymbol</a:t>
            </a:r>
            <a:r>
              <a:rPr lang="nb-NO" sz="1700" dirty="0">
                <a:ea typeface="Oslo Sans Office"/>
                <a:cs typeface="Times New Roman"/>
              </a:rPr>
              <a:t> på foto</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Ved behov: Ring inn aktuell/e gjenstand/er. Ringen må ha en farge som er godt </a:t>
            </a:r>
            <a:r>
              <a:rPr lang="nb-NO" sz="1700" dirty="0" err="1">
                <a:ea typeface="Oslo Sans Office"/>
                <a:cs typeface="Times New Roman"/>
              </a:rPr>
              <a:t>synslig</a:t>
            </a:r>
            <a:r>
              <a:rPr lang="nb-NO" sz="1700" dirty="0">
                <a:ea typeface="Oslo Sans Office"/>
                <a:cs typeface="Times New Roman"/>
              </a:rPr>
              <a:t> mot bakgrunnen på foto.</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Ved behov: Dra en pil fra ringen rundt gjenstanden til plasseringen på plantegningen. Fjern ring og pil dersom de ikke skal brukes.</a:t>
            </a:r>
          </a:p>
          <a:p>
            <a:pPr marL="710651" lvl="1" indent="-273328" defTabSz="2141019">
              <a:spcBef>
                <a:spcPts val="573"/>
              </a:spcBef>
              <a:spcAft>
                <a:spcPts val="573"/>
              </a:spcAft>
              <a:buFont typeface="Symbol"/>
              <a:buChar char=""/>
              <a:tabLst>
                <a:tab pos="218662" algn="l"/>
                <a:tab pos="430034" algn="l"/>
              </a:tabLst>
              <a:defRPr/>
            </a:pPr>
            <a:r>
              <a:rPr lang="nb-NO" sz="1700" dirty="0">
                <a:ea typeface="Oslo Sans Office"/>
                <a:cs typeface="Times New Roman"/>
              </a:rPr>
              <a:t>Juster kamerasymbol, som viser hvorfra bildet er tatt, på plantegningen.</a:t>
            </a:r>
          </a:p>
          <a:p>
            <a:pPr marL="327993" indent="-327993">
              <a:spcBef>
                <a:spcPts val="573"/>
              </a:spcBef>
              <a:spcAft>
                <a:spcPts val="573"/>
              </a:spcAft>
              <a:buFont typeface="+mj-lt"/>
              <a:buAutoNum type="arabicPeriod"/>
            </a:pPr>
            <a:r>
              <a:rPr lang="nn-NO" sz="1700" dirty="0">
                <a:ea typeface="Oslo Sans Office"/>
                <a:cs typeface="Times New Roman"/>
              </a:rPr>
              <a:t>Legg inn foto på aktuell/e gjenstand/</a:t>
            </a:r>
            <a:r>
              <a:rPr lang="nb-NO" sz="1700" dirty="0">
                <a:ea typeface="Oslo Sans Office"/>
                <a:cs typeface="Times New Roman"/>
              </a:rPr>
              <a:t>er. Alternativt legg inn symbol (3-d-boks) for gjenstand (hvis det er mange gjenstander, skal denne brukes for å illustrere de største målene).</a:t>
            </a:r>
          </a:p>
          <a:p>
            <a:pPr marL="710651" lvl="1" indent="-273328">
              <a:spcBef>
                <a:spcPts val="573"/>
              </a:spcBef>
              <a:spcAft>
                <a:spcPts val="573"/>
              </a:spcAft>
              <a:buFont typeface="Symbol"/>
              <a:buChar char=""/>
              <a:tabLst>
                <a:tab pos="218662" algn="l"/>
                <a:tab pos="430034" algn="l"/>
              </a:tabLst>
            </a:pPr>
            <a:r>
              <a:rPr lang="nn-NO" sz="1700" dirty="0">
                <a:ea typeface="Oslo Sans Office"/>
                <a:cs typeface="Times New Roman"/>
              </a:rPr>
              <a:t>Angi mål på gjenstanden med piler og </a:t>
            </a:r>
            <a:r>
              <a:rPr lang="nb-NO" sz="1700" dirty="0">
                <a:ea typeface="Oslo Sans Office"/>
                <a:cs typeface="Times New Roman"/>
              </a:rPr>
              <a:t>tekstbokser ved bildet. Alternativt legg inn mål på største gjenstand ved symbolet, hvis det er mange gjenstander.</a:t>
            </a:r>
          </a:p>
          <a:p>
            <a:pPr marL="327993" indent="-327993">
              <a:spcBef>
                <a:spcPts val="573"/>
              </a:spcBef>
              <a:spcAft>
                <a:spcPts val="573"/>
              </a:spcAft>
              <a:buFont typeface="+mj-lt"/>
              <a:buAutoNum type="arabicPeriod"/>
            </a:pPr>
            <a:r>
              <a:rPr lang="nb-NO" sz="1700" dirty="0">
                <a:ea typeface="Oslo Sans Office"/>
                <a:cs typeface="Times New Roman"/>
              </a:rPr>
              <a:t>Rediger boks med </a:t>
            </a:r>
            <a:r>
              <a:rPr lang="nb-NO" sz="1700" b="0" dirty="0">
                <a:ea typeface="Oslo Sans Office"/>
                <a:cs typeface="Times New Roman"/>
              </a:rPr>
              <a:t>vekt, antall personer og tid</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Angi anslått vekt i kilogram i symbolet for vekt. Alternativt fjern symbolet hvis gjenstanden er bygningsfast.</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Angi anslått antall personer som trengs for å utføre oppgaven i symbolet for person.</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Angi anslått tid for utføre oppgaven med å montere løs gjenstanden for berging ut, eller sikre gjenstanden på stedet. Tid for å komme seg til eller fra gjenstanden skal </a:t>
            </a:r>
            <a:r>
              <a:rPr lang="nb-NO" sz="1700" u="none" dirty="0">
                <a:ea typeface="Oslo Sans Office"/>
                <a:cs typeface="Times New Roman"/>
              </a:rPr>
              <a:t>ikke inngå.</a:t>
            </a:r>
          </a:p>
          <a:p>
            <a:pPr marL="327993" indent="-327993" defTabSz="2141019">
              <a:spcBef>
                <a:spcPts val="573"/>
              </a:spcBef>
              <a:spcAft>
                <a:spcPts val="573"/>
              </a:spcAft>
              <a:buFont typeface="+mj-lt"/>
              <a:buAutoNum type="arabicPeriod"/>
              <a:defRPr/>
            </a:pPr>
            <a:r>
              <a:rPr lang="nb-NO" sz="1700" dirty="0">
                <a:ea typeface="Oslo Sans Office"/>
                <a:cs typeface="Times New Roman"/>
              </a:rPr>
              <a:t>Rediger bokser </a:t>
            </a:r>
            <a:r>
              <a:rPr lang="nb-NO" sz="1700" b="0" dirty="0">
                <a:ea typeface="Oslo Sans Office"/>
                <a:cs typeface="Times New Roman"/>
              </a:rPr>
              <a:t>Hjelpemidler, Montering og Instruks </a:t>
            </a:r>
            <a:r>
              <a:rPr lang="nb-NO" sz="1700" dirty="0">
                <a:ea typeface="Oslo Sans Office"/>
                <a:cs typeface="Times New Roman"/>
              </a:rPr>
              <a:t>med aktuell informasjon.</a:t>
            </a:r>
            <a:r>
              <a:rPr lang="nb-NO" sz="1700" dirty="0">
                <a:solidFill>
                  <a:srgbClr val="000000"/>
                </a:solidFill>
                <a:ea typeface="Oslo Sans Office"/>
                <a:cs typeface="Times New Roman"/>
              </a:rPr>
              <a:t> </a:t>
            </a:r>
            <a:r>
              <a:rPr lang="nb-NO" sz="1700" dirty="0">
                <a:ea typeface="Oslo Sans Office"/>
                <a:cs typeface="Times New Roman"/>
              </a:rPr>
              <a:t>Ved behov for utfyllende informasjon og instruks: Lag en bakside / side 2 til bergingskortet. Husk å angi dette ved sideoverskriften (i boksen i øverste høyre hjørnet), for eksempel «Side 1 av 2».</a:t>
            </a:r>
          </a:p>
          <a:p>
            <a:pPr marL="327993" indent="-327993">
              <a:spcBef>
                <a:spcPts val="573"/>
              </a:spcBef>
              <a:spcAft>
                <a:spcPts val="573"/>
              </a:spcAft>
              <a:buFont typeface="+mj-lt"/>
              <a:buAutoNum type="arabicPeriod"/>
            </a:pPr>
            <a:r>
              <a:rPr lang="nb-NO" sz="1700" dirty="0">
                <a:ea typeface="Oslo Sans Office"/>
                <a:cs typeface="Times New Roman"/>
              </a:rPr>
              <a:t>Hull for karabinfeste stanses ut etter laminering av siden.</a:t>
            </a:r>
            <a:endParaRPr lang="nb-NO" sz="1700" strike="sngStrike" dirty="0">
              <a:ea typeface="Oslo Sans Office"/>
              <a:cs typeface="Times New Roman"/>
            </a:endParaRPr>
          </a:p>
        </p:txBody>
      </p:sp>
    </p:spTree>
    <p:extLst>
      <p:ext uri="{BB962C8B-B14F-4D97-AF65-F5344CB8AC3E}">
        <p14:creationId xmlns:p14="http://schemas.microsoft.com/office/powerpoint/2010/main" val="20624992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1536700" y="1792288"/>
            <a:ext cx="6853238" cy="4846637"/>
          </a:xfrm>
        </p:spPr>
      </p:sp>
      <p:sp>
        <p:nvSpPr>
          <p:cNvPr id="3" name="Plassholder for notater 2"/>
          <p:cNvSpPr>
            <a:spLocks noGrp="1"/>
          </p:cNvSpPr>
          <p:nvPr>
            <p:ph type="body" idx="1"/>
          </p:nvPr>
        </p:nvSpPr>
        <p:spPr/>
        <p:txBody>
          <a:bodyPr/>
          <a:lstStyle/>
          <a:p>
            <a:pPr marL="331858" indent="-331858" defTabSz="2141019">
              <a:spcBef>
                <a:spcPts val="957"/>
              </a:spcBef>
              <a:buFont typeface="+mj-lt"/>
              <a:buAutoNum type="arabicPeriod"/>
              <a:defRPr/>
            </a:pPr>
            <a:r>
              <a:rPr lang="nb-NO" sz="1700" dirty="0">
                <a:ea typeface="Oslo Sans Office"/>
                <a:cs typeface="Times New Roman"/>
              </a:rPr>
              <a:t>Rediger boks med siderubrikk øverst til høyre på siden: </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Fyll boks med rød eller gul, avhengig av prioritetsgruppe.</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Sett skriftfargen (hvit på rød bunn eller sort på gul bunn)</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Angi prioriteringsnummer på bergingskort (= gjenstanden/e/s prioritet i hele objektet)</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Angi type av gjenstand/er, eventuelt navn og antall.</a:t>
            </a:r>
          </a:p>
          <a:p>
            <a:pPr marL="327993" indent="-327993">
              <a:spcBef>
                <a:spcPts val="573"/>
              </a:spcBef>
              <a:spcAft>
                <a:spcPts val="573"/>
              </a:spcAft>
              <a:buFont typeface="+mj-lt"/>
              <a:buAutoNum type="arabicPeriod"/>
            </a:pPr>
            <a:r>
              <a:rPr lang="nb-NO" sz="1700" dirty="0">
                <a:ea typeface="Oslo Sans Office"/>
                <a:cs typeface="Times New Roman"/>
              </a:rPr>
              <a:t>Rediger boks med etasje-/seksjons- og rominformasjon</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Fyll boks med farge for aktuell etasje/seksjon</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Angi etasje</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Angi romnummer og eventuelt navn på rommet. Romnummer skal korrespondere med andre tegninger som blir brukt av brannvesenet samt brannalarmanlegg. Navn på rom skal være det som brukes av ansatte til vanlig.</a:t>
            </a:r>
          </a:p>
          <a:p>
            <a:pPr marL="331858" marR="0" lvl="0" indent="-331858" algn="l" defTabSz="2141019" rtl="0" eaLnBrk="1" fontAlgn="auto" latinLnBrk="0" hangingPunct="1">
              <a:lnSpc>
                <a:spcPct val="100000"/>
              </a:lnSpc>
              <a:spcBef>
                <a:spcPts val="957"/>
              </a:spcBef>
              <a:spcAft>
                <a:spcPts val="0"/>
              </a:spcAft>
              <a:buClrTx/>
              <a:buSzTx/>
              <a:buFont typeface="+mj-lt"/>
              <a:buAutoNum type="arabicPeriod"/>
              <a:tabLst/>
              <a:defRPr/>
            </a:pPr>
            <a:r>
              <a:rPr lang="nb-NO" sz="1700" dirty="0">
                <a:ea typeface="Oslo Sans Office"/>
                <a:cs typeface="Times New Roman"/>
              </a:rPr>
              <a:t>Sett inn plantegning. Plasser den lengst bak, slik at symbolene kommer ovenpå.</a:t>
            </a:r>
          </a:p>
          <a:p>
            <a:pPr marL="331858" indent="-331858" defTabSz="2141019">
              <a:spcBef>
                <a:spcPts val="957"/>
              </a:spcBef>
              <a:buFont typeface="+mj-lt"/>
              <a:buAutoNum type="arabicPeriod"/>
              <a:defRPr/>
            </a:pPr>
            <a:r>
              <a:rPr lang="nb-NO" sz="1700" dirty="0">
                <a:ea typeface="Oslo Sans Office"/>
                <a:cs typeface="Times New Roman"/>
              </a:rPr>
              <a:t>Plasser og skaler plantegningen på en hensiktsmessig måte i nedre del av siden.</a:t>
            </a:r>
          </a:p>
          <a:p>
            <a:pPr marL="331858" indent="-331858" defTabSz="2141019">
              <a:spcBef>
                <a:spcPts val="957"/>
              </a:spcBef>
              <a:buFont typeface="+mj-lt"/>
              <a:buAutoNum type="arabicPeriod"/>
              <a:defRPr/>
            </a:pPr>
            <a:r>
              <a:rPr lang="nb-NO" sz="1700" dirty="0">
                <a:ea typeface="Oslo Sans Office"/>
                <a:cs typeface="Times New Roman"/>
              </a:rPr>
              <a:t>Juster </a:t>
            </a:r>
            <a:r>
              <a:rPr lang="nb-NO" sz="1700" dirty="0" err="1">
                <a:ea typeface="Oslo Sans Office"/>
                <a:cs typeface="Times New Roman"/>
              </a:rPr>
              <a:t>nordsymbol</a:t>
            </a:r>
            <a:r>
              <a:rPr lang="nb-NO" sz="1700" dirty="0">
                <a:ea typeface="Oslo Sans Office"/>
                <a:cs typeface="Times New Roman"/>
              </a:rPr>
              <a:t> og </a:t>
            </a:r>
            <a:r>
              <a:rPr lang="nb-NO" sz="1700" dirty="0" err="1">
                <a:ea typeface="Oslo Sans Office"/>
                <a:cs typeface="Times New Roman"/>
              </a:rPr>
              <a:t>skalstokk</a:t>
            </a:r>
            <a:r>
              <a:rPr lang="nb-NO" sz="1700" dirty="0">
                <a:ea typeface="Oslo Sans Office"/>
                <a:cs typeface="Times New Roman"/>
              </a:rPr>
              <a:t> til plantegningen.</a:t>
            </a:r>
          </a:p>
          <a:p>
            <a:pPr marL="331858" indent="-331858" defTabSz="2141019">
              <a:spcBef>
                <a:spcPts val="957"/>
              </a:spcBef>
              <a:buFont typeface="+mj-lt"/>
              <a:buAutoNum type="arabicPeriod"/>
              <a:defRPr/>
            </a:pPr>
            <a:r>
              <a:rPr lang="nb-NO" sz="1700" dirty="0">
                <a:ea typeface="Oslo Sans Office"/>
                <a:cs typeface="Times New Roman"/>
              </a:rPr>
              <a:t>Rediger bygningssymbol med farge for aktuell etasje.</a:t>
            </a:r>
          </a:p>
          <a:p>
            <a:pPr marL="331858" indent="-331858" defTabSz="2141019">
              <a:spcBef>
                <a:spcPts val="957"/>
              </a:spcBef>
              <a:buFont typeface="+mj-lt"/>
              <a:buAutoNum type="arabicPeriod"/>
              <a:defRPr/>
            </a:pPr>
            <a:r>
              <a:rPr lang="nb-NO" sz="1700" kern="1200" dirty="0">
                <a:solidFill>
                  <a:schemeClr val="tx1"/>
                </a:solidFill>
                <a:latin typeface="+mn-lt"/>
                <a:ea typeface="Oslo Sans Office"/>
                <a:cs typeface="Times New Roman"/>
              </a:rPr>
              <a:t>Le</a:t>
            </a:r>
            <a:r>
              <a:rPr lang="nb-NO" sz="1700" dirty="0">
                <a:ea typeface="Oslo Sans Office"/>
                <a:cs typeface="Times New Roman"/>
              </a:rPr>
              <a:t>gg inn foto med oversikt av rommet, helst tatt fra inngangen. Plasser det lengst bak, slik at symbolene kommer ovenpå.</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Rediger retning på </a:t>
            </a:r>
            <a:r>
              <a:rPr lang="nb-NO" sz="1700" dirty="0" err="1">
                <a:ea typeface="Oslo Sans Office"/>
                <a:cs typeface="Times New Roman"/>
              </a:rPr>
              <a:t>nordsymbol</a:t>
            </a:r>
            <a:r>
              <a:rPr lang="nb-NO" sz="1700" dirty="0">
                <a:ea typeface="Oslo Sans Office"/>
                <a:cs typeface="Times New Roman"/>
              </a:rPr>
              <a:t> på foto</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Ved behov: Ring inn aktuell/e gjenstand/er. Ringen må ha en farge som er godt </a:t>
            </a:r>
            <a:r>
              <a:rPr lang="nb-NO" sz="1700" dirty="0" err="1">
                <a:ea typeface="Oslo Sans Office"/>
                <a:cs typeface="Times New Roman"/>
              </a:rPr>
              <a:t>synslig</a:t>
            </a:r>
            <a:r>
              <a:rPr lang="nb-NO" sz="1700" dirty="0">
                <a:ea typeface="Oslo Sans Office"/>
                <a:cs typeface="Times New Roman"/>
              </a:rPr>
              <a:t> mot bakgrunnen på foto.</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Ved behov: Dra en pil fra ringen rundt gjenstanden til plasseringen på plantegningen. Fjern ring og pil dersom de ikke skal brukes.</a:t>
            </a:r>
          </a:p>
          <a:p>
            <a:pPr marL="710651" lvl="1" indent="-273328" defTabSz="2141019">
              <a:spcBef>
                <a:spcPts val="573"/>
              </a:spcBef>
              <a:spcAft>
                <a:spcPts val="573"/>
              </a:spcAft>
              <a:buFont typeface="Symbol"/>
              <a:buChar char=""/>
              <a:tabLst>
                <a:tab pos="218662" algn="l"/>
                <a:tab pos="430034" algn="l"/>
              </a:tabLst>
              <a:defRPr/>
            </a:pPr>
            <a:r>
              <a:rPr lang="nb-NO" sz="1700" dirty="0">
                <a:ea typeface="Oslo Sans Office"/>
                <a:cs typeface="Times New Roman"/>
              </a:rPr>
              <a:t>Juster kamerasymbol, som viser hvorfra bildet er tatt, på plantegningen.</a:t>
            </a:r>
          </a:p>
          <a:p>
            <a:pPr marL="327993" indent="-327993">
              <a:spcBef>
                <a:spcPts val="573"/>
              </a:spcBef>
              <a:spcAft>
                <a:spcPts val="573"/>
              </a:spcAft>
              <a:buFont typeface="+mj-lt"/>
              <a:buAutoNum type="arabicPeriod"/>
            </a:pPr>
            <a:r>
              <a:rPr lang="nn-NO" sz="1700" dirty="0">
                <a:ea typeface="Oslo Sans Office"/>
                <a:cs typeface="Times New Roman"/>
              </a:rPr>
              <a:t>Legg inn foto på aktuell/e gjenstand/</a:t>
            </a:r>
            <a:r>
              <a:rPr lang="nb-NO" sz="1700" dirty="0">
                <a:ea typeface="Oslo Sans Office"/>
                <a:cs typeface="Times New Roman"/>
              </a:rPr>
              <a:t>er. Alternativt legg inn symbol (3-d-boks) for gjenstand (hvis det er mange gjenstander, skal denne brukes for å illustrere de største målene).</a:t>
            </a:r>
          </a:p>
          <a:p>
            <a:pPr marL="710651" lvl="1" indent="-273328">
              <a:spcBef>
                <a:spcPts val="573"/>
              </a:spcBef>
              <a:spcAft>
                <a:spcPts val="573"/>
              </a:spcAft>
              <a:buFont typeface="Symbol"/>
              <a:buChar char=""/>
              <a:tabLst>
                <a:tab pos="218662" algn="l"/>
                <a:tab pos="430034" algn="l"/>
              </a:tabLst>
            </a:pPr>
            <a:r>
              <a:rPr lang="nn-NO" sz="1700" dirty="0">
                <a:ea typeface="Oslo Sans Office"/>
                <a:cs typeface="Times New Roman"/>
              </a:rPr>
              <a:t>Angi mål på gjenstanden med piler og </a:t>
            </a:r>
            <a:r>
              <a:rPr lang="nb-NO" sz="1700" dirty="0">
                <a:ea typeface="Oslo Sans Office"/>
                <a:cs typeface="Times New Roman"/>
              </a:rPr>
              <a:t>tekstbokser ved bildet. Alternativt legg inn mål på største gjenstand ved symbolet, hvis det er mange gjenstander.</a:t>
            </a:r>
          </a:p>
          <a:p>
            <a:pPr marL="327993" indent="-327993">
              <a:spcBef>
                <a:spcPts val="573"/>
              </a:spcBef>
              <a:spcAft>
                <a:spcPts val="573"/>
              </a:spcAft>
              <a:buFont typeface="+mj-lt"/>
              <a:buAutoNum type="arabicPeriod"/>
            </a:pPr>
            <a:r>
              <a:rPr lang="nb-NO" sz="1700" dirty="0">
                <a:ea typeface="Oslo Sans Office"/>
                <a:cs typeface="Times New Roman"/>
              </a:rPr>
              <a:t>Rediger boks med </a:t>
            </a:r>
            <a:r>
              <a:rPr lang="nb-NO" sz="1700" b="0" dirty="0">
                <a:ea typeface="Oslo Sans Office"/>
                <a:cs typeface="Times New Roman"/>
              </a:rPr>
              <a:t>vekt, antall personer og tid</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Angi anslått vekt i kilogram i symbolet for vekt. Alternativt fjern symbolet hvis gjenstanden er bygningsfast.</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Angi anslått antall personer som trengs for å utføre oppgaven i symbolet for person.</a:t>
            </a:r>
          </a:p>
          <a:p>
            <a:pPr marL="710651" lvl="1" indent="-273328">
              <a:spcBef>
                <a:spcPts val="573"/>
              </a:spcBef>
              <a:spcAft>
                <a:spcPts val="573"/>
              </a:spcAft>
              <a:buFont typeface="Symbol"/>
              <a:buChar char=""/>
              <a:tabLst>
                <a:tab pos="218662" algn="l"/>
                <a:tab pos="430034" algn="l"/>
              </a:tabLst>
            </a:pPr>
            <a:r>
              <a:rPr lang="nb-NO" sz="1700" dirty="0">
                <a:ea typeface="Oslo Sans Office"/>
                <a:cs typeface="Times New Roman"/>
              </a:rPr>
              <a:t>Angi anslått tid for utføre oppgaven med å montere løs gjenstanden for berging ut, eller sikre gjenstanden på stedet. Tid for å komme seg til eller fra gjenstanden skal </a:t>
            </a:r>
            <a:r>
              <a:rPr lang="nb-NO" sz="1700" u="none" dirty="0">
                <a:ea typeface="Oslo Sans Office"/>
                <a:cs typeface="Times New Roman"/>
              </a:rPr>
              <a:t>ikke inngå.</a:t>
            </a:r>
          </a:p>
          <a:p>
            <a:pPr marL="327993" indent="-327993" defTabSz="2141019">
              <a:spcBef>
                <a:spcPts val="573"/>
              </a:spcBef>
              <a:spcAft>
                <a:spcPts val="573"/>
              </a:spcAft>
              <a:buFont typeface="+mj-lt"/>
              <a:buAutoNum type="arabicPeriod"/>
              <a:defRPr/>
            </a:pPr>
            <a:r>
              <a:rPr lang="nb-NO" sz="1700" dirty="0">
                <a:ea typeface="Oslo Sans Office"/>
                <a:cs typeface="Times New Roman"/>
              </a:rPr>
              <a:t>Rediger bokser </a:t>
            </a:r>
            <a:r>
              <a:rPr lang="nb-NO" sz="1700" b="0" dirty="0">
                <a:ea typeface="Oslo Sans Office"/>
                <a:cs typeface="Times New Roman"/>
              </a:rPr>
              <a:t>Hjelpemidler, Montering og Instruks </a:t>
            </a:r>
            <a:r>
              <a:rPr lang="nb-NO" sz="1700" dirty="0">
                <a:ea typeface="Oslo Sans Office"/>
                <a:cs typeface="Times New Roman"/>
              </a:rPr>
              <a:t>med aktuell informasjon.</a:t>
            </a:r>
            <a:r>
              <a:rPr lang="nb-NO" sz="1700" dirty="0">
                <a:solidFill>
                  <a:srgbClr val="000000"/>
                </a:solidFill>
                <a:ea typeface="Oslo Sans Office"/>
                <a:cs typeface="Times New Roman"/>
              </a:rPr>
              <a:t> </a:t>
            </a:r>
            <a:r>
              <a:rPr lang="nb-NO" sz="1700" dirty="0">
                <a:ea typeface="Oslo Sans Office"/>
                <a:cs typeface="Times New Roman"/>
              </a:rPr>
              <a:t>Ved behov for utfyllende informasjon og instruks: Lag en bakside / side 2 til bergingskortet. Husk å angi dette ved sideoverskriften (i boksen i øverste høyre hjørnet), for eksempel «Side 1 av 2».</a:t>
            </a:r>
          </a:p>
          <a:p>
            <a:pPr marL="327993" indent="-327993">
              <a:spcBef>
                <a:spcPts val="573"/>
              </a:spcBef>
              <a:spcAft>
                <a:spcPts val="573"/>
              </a:spcAft>
              <a:buFont typeface="+mj-lt"/>
              <a:buAutoNum type="arabicPeriod"/>
            </a:pPr>
            <a:r>
              <a:rPr lang="nb-NO" sz="1700" dirty="0">
                <a:ea typeface="Oslo Sans Office"/>
                <a:cs typeface="Times New Roman"/>
              </a:rPr>
              <a:t>Hull for karabinfeste stanses ut etter laminering av siden.</a:t>
            </a:r>
            <a:endParaRPr lang="nb-NO" sz="1700" strike="sngStrike" dirty="0">
              <a:ea typeface="Oslo Sans Office"/>
              <a:cs typeface="Times New Roman"/>
            </a:endParaRPr>
          </a:p>
        </p:txBody>
      </p:sp>
    </p:spTree>
    <p:extLst>
      <p:ext uri="{BB962C8B-B14F-4D97-AF65-F5344CB8AC3E}">
        <p14:creationId xmlns:p14="http://schemas.microsoft.com/office/powerpoint/2010/main" val="20624992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1155700" y="1076325"/>
            <a:ext cx="7615238" cy="5384800"/>
          </a:xfrm>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A89FC631-50C7-4BE8-9FEE-A5D6B00813BF}" type="slidenum">
              <a:rPr lang="nb-NO" smtClean="0"/>
              <a:t>2</a:t>
            </a:fld>
            <a:endParaRPr lang="nb-NO"/>
          </a:p>
        </p:txBody>
      </p:sp>
    </p:spTree>
    <p:extLst>
      <p:ext uri="{BB962C8B-B14F-4D97-AF65-F5344CB8AC3E}">
        <p14:creationId xmlns:p14="http://schemas.microsoft.com/office/powerpoint/2010/main" val="23250301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1536700" y="1792288"/>
            <a:ext cx="6853238" cy="4846637"/>
          </a:xfrm>
        </p:spPr>
      </p:sp>
      <p:sp>
        <p:nvSpPr>
          <p:cNvPr id="3" name="Plassholder for notater 2"/>
          <p:cNvSpPr>
            <a:spLocks noGrp="1"/>
          </p:cNvSpPr>
          <p:nvPr>
            <p:ph type="body" idx="1"/>
          </p:nvPr>
        </p:nvSpPr>
        <p:spPr/>
        <p:txBody>
          <a:bodyPr/>
          <a:lstStyle/>
          <a:p>
            <a:pPr marL="331470" indent="-331470" defTabSz="2141019">
              <a:spcBef>
                <a:spcPts val="957"/>
              </a:spcBef>
              <a:buFont typeface="+mj-lt"/>
              <a:buAutoNum type="arabicPeriod"/>
              <a:defRPr/>
            </a:pPr>
            <a:r>
              <a:rPr lang="nb-NO" sz="1700" dirty="0">
                <a:ea typeface="Oslo Sans Office"/>
                <a:cs typeface="Calibri"/>
              </a:rPr>
              <a:t>Rediger boks med siderubrikk øverst til høyre på siden: </a:t>
            </a:r>
          </a:p>
          <a:p>
            <a:pPr marL="710565" lvl="1" indent="-273050">
              <a:spcBef>
                <a:spcPts val="573"/>
              </a:spcBef>
              <a:spcAft>
                <a:spcPts val="573"/>
              </a:spcAft>
              <a:buFont typeface="Symbol"/>
              <a:buChar char=""/>
              <a:tabLst>
                <a:tab pos="218662" algn="l"/>
                <a:tab pos="430034" algn="l"/>
              </a:tabLst>
            </a:pPr>
            <a:r>
              <a:rPr lang="nb-NO" sz="1700" dirty="0">
                <a:ea typeface="Oslo Sans Office"/>
                <a:cs typeface="Calibri"/>
              </a:rPr>
              <a:t>Fyll boks med rød eller gul, avhengig av prioritetsgruppe.</a:t>
            </a:r>
          </a:p>
          <a:p>
            <a:pPr marL="710565" lvl="1" indent="-273050">
              <a:spcBef>
                <a:spcPts val="573"/>
              </a:spcBef>
              <a:spcAft>
                <a:spcPts val="573"/>
              </a:spcAft>
              <a:buFont typeface="Symbol"/>
              <a:buChar char=""/>
              <a:tabLst>
                <a:tab pos="218662" algn="l"/>
                <a:tab pos="430034" algn="l"/>
              </a:tabLst>
            </a:pPr>
            <a:r>
              <a:rPr lang="nb-NO" sz="1700" dirty="0">
                <a:ea typeface="Oslo Sans Office"/>
                <a:cs typeface="Calibri"/>
              </a:rPr>
              <a:t>Sett skriftfargen (hvit på rød bunn eller sort på gul bunn)</a:t>
            </a:r>
          </a:p>
          <a:p>
            <a:pPr marL="710565" lvl="1" indent="-273050">
              <a:spcBef>
                <a:spcPts val="573"/>
              </a:spcBef>
              <a:spcAft>
                <a:spcPts val="573"/>
              </a:spcAft>
              <a:buFont typeface="Symbol"/>
              <a:buChar char=""/>
              <a:tabLst>
                <a:tab pos="218662" algn="l"/>
                <a:tab pos="430034" algn="l"/>
              </a:tabLst>
            </a:pPr>
            <a:r>
              <a:rPr lang="nb-NO" sz="1700" dirty="0">
                <a:ea typeface="Oslo Sans Office"/>
                <a:cs typeface="Calibri"/>
              </a:rPr>
              <a:t>Angi prioriteringsnummer på bergingskort (= gjenstanden/e/s prioritet i hele objektet)</a:t>
            </a:r>
          </a:p>
          <a:p>
            <a:pPr marL="710565" lvl="1" indent="-273050">
              <a:spcBef>
                <a:spcPts val="573"/>
              </a:spcBef>
              <a:spcAft>
                <a:spcPts val="573"/>
              </a:spcAft>
              <a:buFont typeface="Symbol"/>
              <a:buChar char=""/>
              <a:tabLst>
                <a:tab pos="218662" algn="l"/>
                <a:tab pos="430034" algn="l"/>
              </a:tabLst>
            </a:pPr>
            <a:r>
              <a:rPr lang="nb-NO" sz="1700" dirty="0">
                <a:ea typeface="Oslo Sans Office"/>
                <a:cs typeface="Calibri"/>
              </a:rPr>
              <a:t>Angi type av gjenstand/er, eventuelt navn og antall.</a:t>
            </a:r>
          </a:p>
          <a:p>
            <a:pPr marL="327660" indent="-327660">
              <a:spcBef>
                <a:spcPts val="573"/>
              </a:spcBef>
              <a:spcAft>
                <a:spcPts val="573"/>
              </a:spcAft>
              <a:buFont typeface="+mj-lt"/>
              <a:buAutoNum type="arabicPeriod"/>
            </a:pPr>
            <a:r>
              <a:rPr lang="nb-NO" sz="1700" dirty="0">
                <a:ea typeface="Oslo Sans Office"/>
                <a:cs typeface="Calibri"/>
              </a:rPr>
              <a:t>Rediger boks med etasje-/seksjons- og rominformasjon</a:t>
            </a:r>
          </a:p>
          <a:p>
            <a:pPr marL="710565" lvl="1" indent="-273050">
              <a:spcBef>
                <a:spcPts val="573"/>
              </a:spcBef>
              <a:spcAft>
                <a:spcPts val="573"/>
              </a:spcAft>
              <a:buFont typeface="Symbol"/>
              <a:buChar char=""/>
              <a:tabLst>
                <a:tab pos="218662" algn="l"/>
                <a:tab pos="430034" algn="l"/>
              </a:tabLst>
            </a:pPr>
            <a:r>
              <a:rPr lang="nb-NO" sz="1700" dirty="0">
                <a:ea typeface="Oslo Sans Office"/>
                <a:cs typeface="Calibri"/>
              </a:rPr>
              <a:t>Fyll boks med farge for aktuell etasje/seksjon</a:t>
            </a:r>
          </a:p>
          <a:p>
            <a:pPr marL="710565" lvl="1" indent="-273050">
              <a:spcBef>
                <a:spcPts val="573"/>
              </a:spcBef>
              <a:spcAft>
                <a:spcPts val="573"/>
              </a:spcAft>
              <a:buFont typeface="Symbol"/>
              <a:buChar char=""/>
              <a:tabLst>
                <a:tab pos="218662" algn="l"/>
                <a:tab pos="430034" algn="l"/>
              </a:tabLst>
            </a:pPr>
            <a:r>
              <a:rPr lang="nb-NO" sz="1700" dirty="0">
                <a:ea typeface="Oslo Sans Office"/>
                <a:cs typeface="Calibri"/>
              </a:rPr>
              <a:t>Angi etasje</a:t>
            </a:r>
          </a:p>
          <a:p>
            <a:pPr marL="710565" lvl="1" indent="-273050">
              <a:spcBef>
                <a:spcPts val="573"/>
              </a:spcBef>
              <a:spcAft>
                <a:spcPts val="573"/>
              </a:spcAft>
              <a:buFont typeface="Symbol"/>
              <a:buChar char=""/>
              <a:tabLst>
                <a:tab pos="218662" algn="l"/>
                <a:tab pos="430034" algn="l"/>
              </a:tabLst>
            </a:pPr>
            <a:r>
              <a:rPr lang="nb-NO" sz="1700" dirty="0">
                <a:ea typeface="Oslo Sans Office"/>
                <a:cs typeface="Calibri"/>
              </a:rPr>
              <a:t>Angi romnummer og eventuelt navn på rommet. Romnummer skal korrespondere med andre tegninger som blir brukt av brannvesenet samt brannalarmanlegg. Navn på rom skal være det som brukes av ansatte til vanlig.</a:t>
            </a:r>
          </a:p>
          <a:p>
            <a:pPr marL="331470" marR="0" lvl="0" indent="-331470" algn="l" defTabSz="2141019" rtl="0" eaLnBrk="1" fontAlgn="auto" latinLnBrk="0" hangingPunct="1">
              <a:lnSpc>
                <a:spcPct val="100000"/>
              </a:lnSpc>
              <a:spcBef>
                <a:spcPts val="957"/>
              </a:spcBef>
              <a:spcAft>
                <a:spcPts val="0"/>
              </a:spcAft>
              <a:buClrTx/>
              <a:buSzTx/>
              <a:buFont typeface="+mj-lt"/>
              <a:buAutoNum type="arabicPeriod"/>
              <a:tabLst/>
              <a:defRPr/>
            </a:pPr>
            <a:r>
              <a:rPr lang="nb-NO" sz="1700" dirty="0">
                <a:ea typeface="Oslo Sans Office"/>
                <a:cs typeface="Calibri"/>
              </a:rPr>
              <a:t>Sett inn plantegning. Plasser den lengst bak, slik at symbolene kommer ovenpå.</a:t>
            </a:r>
          </a:p>
          <a:p>
            <a:pPr marL="331470" indent="-331470" defTabSz="2141019">
              <a:spcBef>
                <a:spcPts val="957"/>
              </a:spcBef>
              <a:buFont typeface="+mj-lt"/>
              <a:buAutoNum type="arabicPeriod"/>
              <a:defRPr/>
            </a:pPr>
            <a:r>
              <a:rPr lang="nb-NO" sz="1700" dirty="0">
                <a:ea typeface="Oslo Sans Office"/>
                <a:cs typeface="Calibri"/>
              </a:rPr>
              <a:t>Plasser og skaler plantegningen på en hensiktsmessig måte i nedre del av siden.</a:t>
            </a:r>
          </a:p>
          <a:p>
            <a:pPr marL="331470" indent="-331470" defTabSz="2141019">
              <a:spcBef>
                <a:spcPts val="957"/>
              </a:spcBef>
              <a:buFont typeface="+mj-lt"/>
              <a:buAutoNum type="arabicPeriod"/>
              <a:defRPr/>
            </a:pPr>
            <a:r>
              <a:rPr lang="nb-NO" sz="1700" dirty="0">
                <a:ea typeface="Oslo Sans Office"/>
                <a:cs typeface="Calibri"/>
              </a:rPr>
              <a:t>Juster </a:t>
            </a:r>
            <a:r>
              <a:rPr lang="nb-NO" sz="1700" dirty="0" err="1">
                <a:ea typeface="Oslo Sans Office"/>
                <a:cs typeface="Calibri"/>
              </a:rPr>
              <a:t>nordsymbol</a:t>
            </a:r>
            <a:r>
              <a:rPr lang="nb-NO" sz="1700" dirty="0">
                <a:ea typeface="Oslo Sans Office"/>
                <a:cs typeface="Calibri"/>
              </a:rPr>
              <a:t> og målestokk til plantegningen.</a:t>
            </a:r>
          </a:p>
          <a:p>
            <a:pPr marL="331470" indent="-331470" defTabSz="2141019">
              <a:spcBef>
                <a:spcPts val="957"/>
              </a:spcBef>
              <a:buFont typeface="+mj-lt"/>
              <a:buAutoNum type="arabicPeriod"/>
              <a:defRPr/>
            </a:pPr>
            <a:r>
              <a:rPr lang="nb-NO" sz="1700" dirty="0">
                <a:ea typeface="Oslo Sans Office"/>
                <a:cs typeface="Calibri"/>
              </a:rPr>
              <a:t>Rediger bygningssymbol med farge for aktuell etasje.</a:t>
            </a:r>
          </a:p>
          <a:p>
            <a:pPr marL="331470" indent="-331470" defTabSz="2141019">
              <a:spcBef>
                <a:spcPts val="957"/>
              </a:spcBef>
              <a:buFont typeface="+mj-lt"/>
              <a:buAutoNum type="arabicPeriod"/>
              <a:defRPr/>
            </a:pPr>
            <a:r>
              <a:rPr lang="nb-NO" sz="1700" kern="1200" dirty="0">
                <a:solidFill>
                  <a:schemeClr val="tx1"/>
                </a:solidFill>
                <a:latin typeface="+mn-lt"/>
                <a:ea typeface="Oslo Sans Office"/>
                <a:cs typeface="Calibri"/>
              </a:rPr>
              <a:t>Le</a:t>
            </a:r>
            <a:r>
              <a:rPr lang="nb-NO" sz="1700" dirty="0">
                <a:ea typeface="Oslo Sans Office"/>
                <a:cs typeface="Calibri"/>
              </a:rPr>
              <a:t>gg inn foto med oversikt av rommet, helst tatt fra inngangen. Plasser det lengst bak, slik at symbolene kommer ovenpå.</a:t>
            </a:r>
          </a:p>
          <a:p>
            <a:pPr marL="710565" lvl="1" indent="-273050">
              <a:spcBef>
                <a:spcPts val="573"/>
              </a:spcBef>
              <a:spcAft>
                <a:spcPts val="573"/>
              </a:spcAft>
              <a:buFont typeface="Symbol"/>
              <a:buChar char=""/>
              <a:tabLst>
                <a:tab pos="218662" algn="l"/>
                <a:tab pos="430034" algn="l"/>
              </a:tabLst>
            </a:pPr>
            <a:r>
              <a:rPr lang="nb-NO" sz="1700" dirty="0">
                <a:ea typeface="Oslo Sans Office"/>
                <a:cs typeface="Calibri"/>
              </a:rPr>
              <a:t>Rediger retning på </a:t>
            </a:r>
            <a:r>
              <a:rPr lang="nb-NO" sz="1700" dirty="0" err="1">
                <a:ea typeface="Oslo Sans Office"/>
                <a:cs typeface="Calibri"/>
              </a:rPr>
              <a:t>nordsymbol</a:t>
            </a:r>
            <a:r>
              <a:rPr lang="nb-NO" sz="1700" dirty="0">
                <a:ea typeface="Oslo Sans Office"/>
                <a:cs typeface="Calibri"/>
              </a:rPr>
              <a:t> på foto</a:t>
            </a:r>
          </a:p>
          <a:p>
            <a:pPr marL="710565" lvl="1" indent="-273050">
              <a:spcBef>
                <a:spcPts val="573"/>
              </a:spcBef>
              <a:spcAft>
                <a:spcPts val="573"/>
              </a:spcAft>
              <a:buFont typeface="Symbol"/>
              <a:buChar char=""/>
              <a:tabLst>
                <a:tab pos="218662" algn="l"/>
                <a:tab pos="430034" algn="l"/>
              </a:tabLst>
            </a:pPr>
            <a:r>
              <a:rPr lang="nb-NO" sz="1700" dirty="0">
                <a:ea typeface="Oslo Sans Office"/>
                <a:cs typeface="Calibri"/>
              </a:rPr>
              <a:t>Ved behov: Ring inn aktuell/e gjenstand/er. Ringen må ha en farge som er godt synlig mot bakgrunnen på foto.</a:t>
            </a:r>
          </a:p>
          <a:p>
            <a:pPr marL="710565" lvl="1" indent="-273050">
              <a:spcBef>
                <a:spcPts val="573"/>
              </a:spcBef>
              <a:spcAft>
                <a:spcPts val="573"/>
              </a:spcAft>
              <a:buFont typeface="Symbol"/>
              <a:buChar char=""/>
              <a:tabLst>
                <a:tab pos="218662" algn="l"/>
                <a:tab pos="430034" algn="l"/>
              </a:tabLst>
            </a:pPr>
            <a:r>
              <a:rPr lang="nb-NO" sz="1700" dirty="0">
                <a:ea typeface="Oslo Sans Office"/>
                <a:cs typeface="Calibri"/>
              </a:rPr>
              <a:t>Ved behov: Dra en pil fra ringen rundt gjenstanden til plasseringen på plantegningen. Fjern ring og pil dersom de ikke skal brukes.</a:t>
            </a:r>
          </a:p>
          <a:p>
            <a:pPr marL="710565" lvl="1" indent="-273050" defTabSz="2141019">
              <a:spcBef>
                <a:spcPts val="573"/>
              </a:spcBef>
              <a:spcAft>
                <a:spcPts val="573"/>
              </a:spcAft>
              <a:buFont typeface="Symbol"/>
              <a:buChar char=""/>
              <a:tabLst>
                <a:tab pos="218662" algn="l"/>
                <a:tab pos="430034" algn="l"/>
              </a:tabLst>
              <a:defRPr/>
            </a:pPr>
            <a:r>
              <a:rPr lang="nb-NO" sz="1700" dirty="0">
                <a:ea typeface="Oslo Sans Office"/>
                <a:cs typeface="Calibri"/>
              </a:rPr>
              <a:t>Juster kamerasymbol, som viser hvorfra bildet er tatt, på plantegningen.</a:t>
            </a:r>
          </a:p>
          <a:p>
            <a:pPr marL="327660" indent="-327660">
              <a:spcBef>
                <a:spcPts val="573"/>
              </a:spcBef>
              <a:spcAft>
                <a:spcPts val="573"/>
              </a:spcAft>
              <a:buFont typeface="+mj-lt"/>
              <a:buAutoNum type="arabicPeriod"/>
            </a:pPr>
            <a:r>
              <a:rPr lang="nn-NO" sz="1700" dirty="0">
                <a:ea typeface="Oslo Sans Office"/>
                <a:cs typeface="Calibri"/>
              </a:rPr>
              <a:t>Legg inn foto på aktuell/e gjenstand/</a:t>
            </a:r>
            <a:r>
              <a:rPr lang="nb-NO" sz="1700" dirty="0">
                <a:ea typeface="Oslo Sans Office"/>
                <a:cs typeface="Calibri"/>
              </a:rPr>
              <a:t>er. Alternativt legg inn symbol (3-d-boks) for gjenstand (hvis det er mange gjenstander, skal denne brukes for å illustrere de største målene).</a:t>
            </a:r>
          </a:p>
          <a:p>
            <a:pPr marL="710565" lvl="1" indent="-273050">
              <a:spcBef>
                <a:spcPts val="573"/>
              </a:spcBef>
              <a:spcAft>
                <a:spcPts val="573"/>
              </a:spcAft>
              <a:buFont typeface="Symbol"/>
              <a:buChar char=""/>
              <a:tabLst>
                <a:tab pos="218662" algn="l"/>
                <a:tab pos="430034" algn="l"/>
              </a:tabLst>
            </a:pPr>
            <a:r>
              <a:rPr lang="nn-NO" sz="1700" dirty="0">
                <a:ea typeface="Oslo Sans Office"/>
                <a:cs typeface="Calibri"/>
              </a:rPr>
              <a:t>Angi mål på gjenstanden med piler og </a:t>
            </a:r>
            <a:r>
              <a:rPr lang="nb-NO" sz="1700" dirty="0">
                <a:ea typeface="Oslo Sans Office"/>
                <a:cs typeface="Calibri"/>
              </a:rPr>
              <a:t>tekstbokser ved bildet. Alternativt legg inn mål på største gjenstand ved symbolet, hvis det er mange gjenstander.</a:t>
            </a:r>
          </a:p>
          <a:p>
            <a:pPr marL="327660" indent="-327660">
              <a:spcBef>
                <a:spcPts val="573"/>
              </a:spcBef>
              <a:spcAft>
                <a:spcPts val="573"/>
              </a:spcAft>
              <a:buFont typeface="+mj-lt"/>
              <a:buAutoNum type="arabicPeriod"/>
            </a:pPr>
            <a:r>
              <a:rPr lang="nb-NO" sz="1700" dirty="0">
                <a:ea typeface="Oslo Sans Office"/>
                <a:cs typeface="Calibri"/>
              </a:rPr>
              <a:t>Rediger boks med </a:t>
            </a:r>
            <a:r>
              <a:rPr lang="nb-NO" sz="1700" b="0" dirty="0">
                <a:ea typeface="Oslo Sans Office"/>
                <a:cs typeface="Calibri"/>
              </a:rPr>
              <a:t>vekt, antall personer og tid</a:t>
            </a:r>
          </a:p>
          <a:p>
            <a:pPr marL="710565" lvl="1" indent="-273050">
              <a:spcBef>
                <a:spcPts val="573"/>
              </a:spcBef>
              <a:spcAft>
                <a:spcPts val="573"/>
              </a:spcAft>
              <a:buFont typeface="Symbol"/>
              <a:buChar char=""/>
              <a:tabLst>
                <a:tab pos="218662" algn="l"/>
                <a:tab pos="430034" algn="l"/>
              </a:tabLst>
            </a:pPr>
            <a:r>
              <a:rPr lang="nb-NO" sz="1700" dirty="0">
                <a:ea typeface="Oslo Sans Office"/>
                <a:cs typeface="Calibri"/>
              </a:rPr>
              <a:t>Angi anslått vekt i kilogram i symbolet for vekt. Alternativt fjern symbolet hvis gjenstanden er bygningsfast.</a:t>
            </a:r>
          </a:p>
          <a:p>
            <a:pPr marL="710565" lvl="1" indent="-273050">
              <a:spcBef>
                <a:spcPts val="573"/>
              </a:spcBef>
              <a:spcAft>
                <a:spcPts val="573"/>
              </a:spcAft>
              <a:buFont typeface="Symbol"/>
              <a:buChar char=""/>
              <a:tabLst>
                <a:tab pos="218662" algn="l"/>
                <a:tab pos="430034" algn="l"/>
              </a:tabLst>
            </a:pPr>
            <a:r>
              <a:rPr lang="nb-NO" sz="1700" dirty="0">
                <a:ea typeface="Oslo Sans Office"/>
                <a:cs typeface="Calibri"/>
              </a:rPr>
              <a:t>Angi anslått antall personer som trengs for å utføre oppgaven i symbolet for person.</a:t>
            </a:r>
          </a:p>
          <a:p>
            <a:pPr marL="710565" lvl="1" indent="-273050">
              <a:spcBef>
                <a:spcPts val="573"/>
              </a:spcBef>
              <a:spcAft>
                <a:spcPts val="573"/>
              </a:spcAft>
              <a:buFont typeface="Symbol"/>
              <a:buChar char=""/>
              <a:tabLst>
                <a:tab pos="218662" algn="l"/>
                <a:tab pos="430034" algn="l"/>
              </a:tabLst>
            </a:pPr>
            <a:r>
              <a:rPr lang="nb-NO" sz="1700" dirty="0">
                <a:ea typeface="Oslo Sans Office"/>
                <a:cs typeface="Calibri"/>
              </a:rPr>
              <a:t>Angi anslått tid for utføre oppgaven med å montere løs gjenstanden for berging ut, eller sikre gjenstanden på stedet. Tid for å komme seg til eller fra gjenstanden skal </a:t>
            </a:r>
            <a:r>
              <a:rPr lang="nb-NO" sz="1700" u="none" dirty="0">
                <a:ea typeface="Oslo Sans Office"/>
                <a:cs typeface="Calibri"/>
              </a:rPr>
              <a:t>ikke inngå.</a:t>
            </a:r>
          </a:p>
          <a:p>
            <a:pPr marL="327660" indent="-327660" defTabSz="2141019">
              <a:spcBef>
                <a:spcPts val="573"/>
              </a:spcBef>
              <a:spcAft>
                <a:spcPts val="573"/>
              </a:spcAft>
              <a:buFont typeface="+mj-lt"/>
              <a:buAutoNum type="arabicPeriod"/>
              <a:defRPr/>
            </a:pPr>
            <a:r>
              <a:rPr lang="nb-NO" sz="1700" dirty="0">
                <a:ea typeface="Oslo Sans Office"/>
                <a:cs typeface="Calibri"/>
              </a:rPr>
              <a:t>Rediger bokser </a:t>
            </a:r>
            <a:r>
              <a:rPr lang="nb-NO" sz="1700" b="0" dirty="0">
                <a:ea typeface="Oslo Sans Office"/>
                <a:cs typeface="Calibri"/>
              </a:rPr>
              <a:t>Hjelpemidler, Montering og Instruks </a:t>
            </a:r>
            <a:r>
              <a:rPr lang="nb-NO" sz="1700" dirty="0">
                <a:ea typeface="Oslo Sans Office"/>
                <a:cs typeface="Calibri"/>
              </a:rPr>
              <a:t>med aktuell informasjon.</a:t>
            </a:r>
            <a:r>
              <a:rPr lang="nb-NO" sz="1700" dirty="0">
                <a:solidFill>
                  <a:srgbClr val="000000"/>
                </a:solidFill>
                <a:ea typeface="Oslo Sans Office"/>
                <a:cs typeface="Calibri"/>
              </a:rPr>
              <a:t> </a:t>
            </a:r>
            <a:r>
              <a:rPr lang="nb-NO" sz="1700" dirty="0">
                <a:ea typeface="Oslo Sans Office"/>
                <a:cs typeface="Calibri"/>
              </a:rPr>
              <a:t>Ved behov for utfyllende informasjon og instruks: Lag en bakside / side 2 til bergingskortet. Husk å angi dette ved sideoverskriften (i boksen i øverste høyre hjørnet), for eksempel «Side 1 av 2».</a:t>
            </a:r>
          </a:p>
          <a:p>
            <a:pPr marL="327660" indent="-327660">
              <a:spcBef>
                <a:spcPts val="573"/>
              </a:spcBef>
              <a:spcAft>
                <a:spcPts val="573"/>
              </a:spcAft>
              <a:buFont typeface="+mj-lt"/>
              <a:buAutoNum type="arabicPeriod"/>
            </a:pPr>
            <a:r>
              <a:rPr lang="nb-NO" sz="1700" dirty="0">
                <a:ea typeface="Oslo Sans Office"/>
                <a:cs typeface="Calibri"/>
              </a:rPr>
              <a:t>Hull for karabinfeste stanses ut etter laminering av siden.</a:t>
            </a:r>
            <a:endParaRPr lang="nb-NO" sz="1700" strike="sngStrike" dirty="0">
              <a:ea typeface="Oslo Sans Office"/>
              <a:cs typeface="Calibri"/>
            </a:endParaRPr>
          </a:p>
        </p:txBody>
      </p:sp>
    </p:spTree>
    <p:extLst>
      <p:ext uri="{BB962C8B-B14F-4D97-AF65-F5344CB8AC3E}">
        <p14:creationId xmlns:p14="http://schemas.microsoft.com/office/powerpoint/2010/main" val="20624992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5"/>
          </p:nvPr>
        </p:nvSpPr>
        <p:spPr/>
        <p:txBody>
          <a:bodyPr/>
          <a:lstStyle/>
          <a:p>
            <a:fld id="{A89FC631-50C7-4BE8-9FEE-A5D6B00813BF}" type="slidenum">
              <a:rPr lang="nb-NO" smtClean="0"/>
              <a:t>21</a:t>
            </a:fld>
            <a:endParaRPr lang="nb-NO"/>
          </a:p>
        </p:txBody>
      </p:sp>
    </p:spTree>
    <p:extLst>
      <p:ext uri="{BB962C8B-B14F-4D97-AF65-F5344CB8AC3E}">
        <p14:creationId xmlns:p14="http://schemas.microsoft.com/office/powerpoint/2010/main" val="4647463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1536700" y="1792288"/>
            <a:ext cx="6853238" cy="4846637"/>
          </a:xfrm>
        </p:spPr>
      </p:sp>
      <p:sp>
        <p:nvSpPr>
          <p:cNvPr id="3" name="Plassholder for notater 2"/>
          <p:cNvSpPr>
            <a:spLocks noGrp="1"/>
          </p:cNvSpPr>
          <p:nvPr>
            <p:ph type="body" idx="1"/>
          </p:nvPr>
        </p:nvSpPr>
        <p:spPr/>
        <p:txBody>
          <a:bodyPr/>
          <a:lstStyle/>
          <a:p>
            <a:r>
              <a:rPr lang="nb-NO" sz="1700" b="1" dirty="0">
                <a:ea typeface="Oslo Sans Office"/>
                <a:cs typeface="Calibri"/>
              </a:rPr>
              <a:t>Symboler</a:t>
            </a:r>
          </a:p>
          <a:p>
            <a:r>
              <a:rPr lang="nb-NO" sz="1700" dirty="0"/>
              <a:t>Alle symboler som kan brukes i </a:t>
            </a:r>
            <a:r>
              <a:rPr lang="nb-NO" sz="1700"/>
              <a:t>en verdibergingsplaner </a:t>
            </a:r>
            <a:r>
              <a:rPr lang="nb-NO" sz="1700" dirty="0"/>
              <a:t>er samlet på denne siden. Planen bruker samme symboler som brannvesenets egne objektplaner (innsatsplaner), med noen tillegg. Symbolfortegnelse over de symbolene som blir brukt i den enkelte plan skal legges på den nest første siden, sammen med viktig kontaktinformasjon og informasjon om hjelpemidler.</a:t>
            </a:r>
            <a:endParaRPr lang="nb-NO" sz="1700" dirty="0">
              <a:ea typeface="Calibri"/>
              <a:cs typeface="Calibri"/>
            </a:endParaRPr>
          </a:p>
          <a:p>
            <a:endParaRPr lang="nb-NO" sz="1700" dirty="0">
              <a:ea typeface="Oslo Sans Office"/>
              <a:cs typeface="Times New Roman"/>
            </a:endParaRPr>
          </a:p>
          <a:p>
            <a:r>
              <a:rPr lang="nb-NO" sz="1700" dirty="0"/>
              <a:t>Symbolene ligger «løst» ovenpå tabellen.</a:t>
            </a:r>
            <a:endParaRPr lang="nb-NO" sz="1700" dirty="0">
              <a:ea typeface="Calibri"/>
              <a:cs typeface="Calibri"/>
            </a:endParaRPr>
          </a:p>
          <a:p>
            <a:pPr marL="414655" indent="-414655">
              <a:buFont typeface="Arial" panose="020B0604020202020204" pitchFamily="34" charset="0"/>
              <a:buChar char="•"/>
            </a:pPr>
            <a:r>
              <a:rPr lang="nb-NO" sz="1700" dirty="0"/>
              <a:t>Symbol/er merkes ved å lage en firkant rundt de med markeringsverktøyet. Bruk </a:t>
            </a:r>
            <a:r>
              <a:rPr lang="nb-NO" sz="1700" dirty="0" err="1"/>
              <a:t>Ctrl</a:t>
            </a:r>
            <a:r>
              <a:rPr lang="nb-NO" sz="1700" dirty="0"/>
              <a:t> C for å kopiere, og </a:t>
            </a:r>
            <a:r>
              <a:rPr lang="nb-NO" sz="1700" dirty="0" err="1"/>
              <a:t>Ctrl</a:t>
            </a:r>
            <a:r>
              <a:rPr lang="nb-NO" sz="1700" dirty="0"/>
              <a:t> V for å lime inn.</a:t>
            </a:r>
            <a:endParaRPr lang="nb-NO" sz="1700" dirty="0">
              <a:ea typeface="Calibri"/>
              <a:cs typeface="Calibri"/>
            </a:endParaRPr>
          </a:p>
          <a:p>
            <a:pPr marL="414655" indent="-414655">
              <a:buFont typeface="Arial" panose="020B0604020202020204" pitchFamily="34" charset="0"/>
              <a:buChar char="•"/>
            </a:pPr>
            <a:r>
              <a:rPr lang="nb-NO" sz="1700" dirty="0"/>
              <a:t>Rediger tekst/tall i symbol ved å klikke på symbolet slik at tekstboksen kommer frem, og klikk deretter på tekstboksen for å kunne redigere teksten. Husk å oppdatere symbolfortegnelse på side 2.</a:t>
            </a:r>
            <a:endParaRPr lang="nb-NO" sz="1700" dirty="0">
              <a:ea typeface="Calibri"/>
              <a:cs typeface="Calibri"/>
            </a:endParaRPr>
          </a:p>
          <a:p>
            <a:pPr marL="414655" indent="-414655">
              <a:buFont typeface="Arial" panose="020B0604020202020204" pitchFamily="34" charset="0"/>
              <a:buChar char="•"/>
            </a:pPr>
            <a:r>
              <a:rPr lang="nb-NO" sz="1700" dirty="0"/>
              <a:t>Vanligvis er det ikke behov for å bruke innsatstekniske symboler i en verdibergingsplan, unntatt «Brannsentral» og ev. «</a:t>
            </a:r>
            <a:r>
              <a:rPr lang="nb-NO" sz="1700" dirty="0" err="1"/>
              <a:t>Nøkkelboks</a:t>
            </a:r>
            <a:r>
              <a:rPr lang="nb-NO" sz="1700" dirty="0"/>
              <a:t> med tilkobling til 110», som kan brukes som orienteringspunkter. Normalt sett fremkommer innsatstekniske opplysninger i andre planverk, som for eksempel </a:t>
            </a:r>
            <a:r>
              <a:rPr lang="nb-NO" dirty="0"/>
              <a:t>brannvesenets egne objektplaner</a:t>
            </a:r>
            <a:r>
              <a:rPr lang="nb-NO" sz="1700" dirty="0"/>
              <a:t>.</a:t>
            </a:r>
            <a:endParaRPr lang="nb-NO" sz="1700" dirty="0">
              <a:ea typeface="Calibri"/>
              <a:cs typeface="Calibri"/>
            </a:endParaRPr>
          </a:p>
          <a:p>
            <a:endParaRPr lang="nb-NO" sz="900" dirty="0">
              <a:latin typeface="Oslo Sans Office"/>
              <a:cs typeface="Times New Roman"/>
            </a:endParaRPr>
          </a:p>
          <a:p>
            <a:endParaRPr lang="nb-NO" sz="900" dirty="0"/>
          </a:p>
        </p:txBody>
      </p:sp>
    </p:spTree>
    <p:extLst>
      <p:ext uri="{BB962C8B-B14F-4D97-AF65-F5344CB8AC3E}">
        <p14:creationId xmlns:p14="http://schemas.microsoft.com/office/powerpoint/2010/main" val="11596565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1536700" y="1792288"/>
            <a:ext cx="6853238" cy="4846637"/>
          </a:xfrm>
        </p:spPr>
      </p:sp>
      <p:sp>
        <p:nvSpPr>
          <p:cNvPr id="3" name="Plassholder for notater 2"/>
          <p:cNvSpPr>
            <a:spLocks noGrp="1"/>
          </p:cNvSpPr>
          <p:nvPr>
            <p:ph type="body" idx="1"/>
          </p:nvPr>
        </p:nvSpPr>
        <p:spPr/>
        <p:txBody>
          <a:bodyPr/>
          <a:lstStyle/>
          <a:p>
            <a:pPr marL="0" marR="0" lvl="0" indent="0" algn="l" defTabSz="1474836" rtl="0" eaLnBrk="1" fontAlgn="auto" latinLnBrk="0" hangingPunct="1">
              <a:lnSpc>
                <a:spcPct val="100000"/>
              </a:lnSpc>
              <a:spcBef>
                <a:spcPts val="1148"/>
              </a:spcBef>
              <a:spcAft>
                <a:spcPts val="0"/>
              </a:spcAft>
              <a:buClrTx/>
              <a:buSzTx/>
              <a:buFontTx/>
              <a:buNone/>
              <a:tabLst/>
              <a:defRPr/>
            </a:pPr>
            <a:endParaRPr lang="nb-NO" sz="1700" dirty="0">
              <a:ea typeface="Oslo Sans Office"/>
              <a:cs typeface="Calibri"/>
            </a:endParaRPr>
          </a:p>
        </p:txBody>
      </p:sp>
    </p:spTree>
    <p:extLst>
      <p:ext uri="{BB962C8B-B14F-4D97-AF65-F5344CB8AC3E}">
        <p14:creationId xmlns:p14="http://schemas.microsoft.com/office/powerpoint/2010/main" val="26181738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1536700" y="1792288"/>
            <a:ext cx="6853238" cy="4846637"/>
          </a:xfrm>
        </p:spPr>
      </p:sp>
      <p:sp>
        <p:nvSpPr>
          <p:cNvPr id="3" name="Plassholder for notater 2"/>
          <p:cNvSpPr>
            <a:spLocks noGrp="1"/>
          </p:cNvSpPr>
          <p:nvPr>
            <p:ph type="body" idx="1"/>
          </p:nvPr>
        </p:nvSpPr>
        <p:spPr/>
        <p:txBody>
          <a:bodyPr/>
          <a:lstStyle/>
          <a:p>
            <a:pPr>
              <a:spcBef>
                <a:spcPts val="957"/>
              </a:spcBef>
            </a:pPr>
            <a:r>
              <a:rPr lang="nb-NO" sz="1800" b="1" i="1" dirty="0">
                <a:solidFill>
                  <a:srgbClr val="548DD4"/>
                </a:solidFill>
                <a:latin typeface="Tahoma"/>
                <a:ea typeface="Tahoma"/>
                <a:cs typeface="Tahoma"/>
              </a:rPr>
              <a:t>Forside</a:t>
            </a:r>
          </a:p>
          <a:p>
            <a:pPr>
              <a:spcBef>
                <a:spcPts val="957"/>
              </a:spcBef>
            </a:pPr>
            <a:r>
              <a:rPr lang="nb-NO" sz="1800" b="1" i="1" dirty="0">
                <a:solidFill>
                  <a:srgbClr val="548DD4"/>
                </a:solidFill>
                <a:latin typeface="Tahoma"/>
                <a:ea typeface="Tahoma"/>
                <a:cs typeface="Tahoma"/>
              </a:rPr>
              <a:t>Alternativ 1: Et bygg med flere etasjer</a:t>
            </a:r>
          </a:p>
          <a:p>
            <a:pPr>
              <a:spcBef>
                <a:spcPts val="957"/>
              </a:spcBef>
            </a:pPr>
            <a:endParaRPr lang="nb-NO" sz="1800" b="1" i="1" dirty="0">
              <a:solidFill>
                <a:srgbClr val="548DD4"/>
              </a:solidFill>
              <a:latin typeface="Tahoma" panose="020B0604030504040204" pitchFamily="34" charset="0"/>
              <a:ea typeface="Tahoma" panose="020B0604030504040204" pitchFamily="34" charset="0"/>
              <a:cs typeface="Tahoma" panose="020B0604030504040204" pitchFamily="34" charset="0"/>
            </a:endParaRPr>
          </a:p>
          <a:p>
            <a:pPr marL="342900" indent="-342900">
              <a:lnSpc>
                <a:spcPct val="200000"/>
              </a:lnSpc>
              <a:spcBef>
                <a:spcPts val="1200"/>
              </a:spcBef>
              <a:spcAft>
                <a:spcPts val="800"/>
              </a:spcAft>
              <a:buFont typeface="+mj-lt"/>
              <a:buAutoNum type="arabicPeriod"/>
              <a:tabLst>
                <a:tab pos="457200" algn="l"/>
              </a:tabLst>
            </a:pPr>
            <a:r>
              <a:rPr lang="nb-NO" sz="1800" kern="100" dirty="0">
                <a:effectLst/>
                <a:latin typeface="Calibri"/>
                <a:ea typeface="Calibri"/>
                <a:cs typeface="Calibri"/>
              </a:rPr>
              <a:t>Fyll inn navn og adresse.</a:t>
            </a:r>
          </a:p>
          <a:p>
            <a:pPr marL="342900" indent="-342900">
              <a:lnSpc>
                <a:spcPct val="200000"/>
              </a:lnSpc>
              <a:spcBef>
                <a:spcPts val="1200"/>
              </a:spcBef>
              <a:spcAft>
                <a:spcPts val="800"/>
              </a:spcAft>
              <a:buFont typeface="+mj-lt"/>
              <a:buAutoNum type="arabicPeriod"/>
              <a:tabLst>
                <a:tab pos="457200" algn="l"/>
              </a:tabLst>
            </a:pPr>
            <a:r>
              <a:rPr lang="nb-NO" sz="1800" kern="100" dirty="0">
                <a:effectLst/>
                <a:latin typeface="Calibri"/>
                <a:ea typeface="Calibri"/>
                <a:cs typeface="Calibri"/>
              </a:rPr>
              <a:t>Legg inn </a:t>
            </a:r>
            <a:r>
              <a:rPr lang="nb-NO" sz="1800" kern="100" dirty="0">
                <a:latin typeface="Calibri"/>
                <a:ea typeface="Calibri"/>
                <a:cs typeface="Calibri"/>
              </a:rPr>
              <a:t>situasjonsplan over</a:t>
            </a:r>
            <a:r>
              <a:rPr lang="nb-NO" sz="1800" kern="100" dirty="0">
                <a:effectLst/>
                <a:latin typeface="Calibri"/>
                <a:ea typeface="Calibri"/>
                <a:cs typeface="Calibri"/>
              </a:rPr>
              <a:t> </a:t>
            </a:r>
            <a:r>
              <a:rPr lang="nb-NO" sz="1800" kern="100" dirty="0">
                <a:latin typeface="Calibri"/>
                <a:ea typeface="Calibri"/>
                <a:cs typeface="Calibri"/>
              </a:rPr>
              <a:t>området </a:t>
            </a:r>
            <a:r>
              <a:rPr lang="nb-NO" sz="1800" kern="100" dirty="0">
                <a:effectLst/>
                <a:latin typeface="Calibri"/>
                <a:ea typeface="Calibri"/>
                <a:cs typeface="Calibri"/>
              </a:rPr>
              <a:t>og/eller skråfoto med gatenavn.</a:t>
            </a:r>
          </a:p>
          <a:p>
            <a:pPr marL="342900" indent="-342900">
              <a:lnSpc>
                <a:spcPct val="200000"/>
              </a:lnSpc>
              <a:spcBef>
                <a:spcPts val="1200"/>
              </a:spcBef>
              <a:spcAft>
                <a:spcPts val="800"/>
              </a:spcAft>
              <a:buFont typeface="+mj-lt"/>
              <a:buAutoNum type="arabicPeriod"/>
              <a:tabLst>
                <a:tab pos="457200" algn="l"/>
              </a:tabLst>
            </a:pPr>
            <a:r>
              <a:rPr lang="nb-NO" sz="1800" kern="100" dirty="0">
                <a:effectLst/>
                <a:latin typeface="Calibri"/>
                <a:ea typeface="Calibri"/>
                <a:cs typeface="Calibri"/>
              </a:rPr>
              <a:t>Juster </a:t>
            </a:r>
            <a:r>
              <a:rPr lang="nb-NO" sz="1800" kern="100" dirty="0" err="1">
                <a:latin typeface="Calibri"/>
                <a:ea typeface="Calibri"/>
                <a:cs typeface="Calibri"/>
              </a:rPr>
              <a:t>nordsymbolet</a:t>
            </a:r>
            <a:r>
              <a:rPr lang="nb-NO" sz="1800" kern="100" dirty="0">
                <a:effectLst/>
                <a:latin typeface="Calibri"/>
                <a:ea typeface="Calibri"/>
                <a:cs typeface="Calibri"/>
              </a:rPr>
              <a:t> slik at </a:t>
            </a:r>
            <a:r>
              <a:rPr lang="nb-NO" sz="1800" kern="100" dirty="0">
                <a:latin typeface="Calibri"/>
                <a:ea typeface="Calibri"/>
                <a:cs typeface="Calibri"/>
              </a:rPr>
              <a:t>det</a:t>
            </a:r>
            <a:r>
              <a:rPr lang="nb-NO" sz="1800" kern="100" dirty="0">
                <a:effectLst/>
                <a:latin typeface="Calibri"/>
                <a:ea typeface="Calibri"/>
                <a:cs typeface="Calibri"/>
              </a:rPr>
              <a:t> </a:t>
            </a:r>
            <a:r>
              <a:rPr lang="nb-NO" sz="1800" kern="100" dirty="0">
                <a:latin typeface="Calibri"/>
                <a:ea typeface="Calibri"/>
                <a:cs typeface="Calibri"/>
              </a:rPr>
              <a:t>peker i</a:t>
            </a:r>
            <a:r>
              <a:rPr lang="nb-NO" sz="1800" kern="100" dirty="0">
                <a:effectLst/>
                <a:latin typeface="Calibri"/>
                <a:ea typeface="Calibri"/>
                <a:cs typeface="Calibri"/>
              </a:rPr>
              <a:t> </a:t>
            </a:r>
            <a:r>
              <a:rPr lang="nb-NO" sz="1800" kern="100" dirty="0">
                <a:latin typeface="Calibri"/>
                <a:ea typeface="Calibri"/>
                <a:cs typeface="Calibri"/>
              </a:rPr>
              <a:t>riktig retning </a:t>
            </a:r>
            <a:r>
              <a:rPr lang="nb-NO" sz="1800" kern="100" dirty="0">
                <a:effectLst/>
                <a:latin typeface="Calibri"/>
                <a:ea typeface="Calibri"/>
                <a:cs typeface="Calibri"/>
              </a:rPr>
              <a:t>ved å merke symbolet og dra i sirkelpilen.</a:t>
            </a:r>
          </a:p>
          <a:p>
            <a:pPr marL="342900" lvl="0" indent="-342900">
              <a:lnSpc>
                <a:spcPct val="200000"/>
              </a:lnSpc>
              <a:spcBef>
                <a:spcPts val="1200"/>
              </a:spcBef>
              <a:spcAft>
                <a:spcPts val="800"/>
              </a:spcAft>
              <a:buFont typeface="+mj-lt"/>
              <a:buAutoNum type="arabicPeriod"/>
              <a:tabLst>
                <a:tab pos="457200" algn="l"/>
              </a:tabLst>
            </a:pPr>
            <a:r>
              <a:rPr lang="nb-NO" sz="1800" kern="100" dirty="0">
                <a:effectLst/>
                <a:latin typeface="Calibri"/>
                <a:ea typeface="Calibri"/>
                <a:cs typeface="Calibri"/>
              </a:rPr>
              <a:t>Rediger og juster målestokk.</a:t>
            </a:r>
          </a:p>
          <a:p>
            <a:pPr marL="342900" lvl="0" indent="-342900">
              <a:lnSpc>
                <a:spcPct val="200000"/>
              </a:lnSpc>
              <a:spcBef>
                <a:spcPts val="1200"/>
              </a:spcBef>
              <a:spcAft>
                <a:spcPts val="800"/>
              </a:spcAft>
              <a:buFont typeface="+mj-lt"/>
              <a:buAutoNum type="arabicPeriod"/>
              <a:tabLst>
                <a:tab pos="457200" algn="l"/>
              </a:tabLst>
            </a:pPr>
            <a:r>
              <a:rPr lang="nb-NO" sz="1800" kern="100" dirty="0">
                <a:effectLst/>
                <a:latin typeface="Calibri"/>
                <a:ea typeface="Calibri"/>
                <a:cs typeface="Calibri"/>
              </a:rPr>
              <a:t>Rediger inndelingen av objektet: Rediger bygningssymbol med etasjer til aktuell situasjon. Ved behov for enda flere farger, kan skravering eller mønster brukes. Farger skal korrespondere med etasjer/seksjoner i innholdsfortegnelsen, se pkt. 6 under.</a:t>
            </a:r>
          </a:p>
          <a:p>
            <a:pPr marL="342900" lvl="0" indent="-342900">
              <a:lnSpc>
                <a:spcPct val="200000"/>
              </a:lnSpc>
              <a:spcBef>
                <a:spcPts val="1200"/>
              </a:spcBef>
              <a:spcAft>
                <a:spcPts val="800"/>
              </a:spcAft>
              <a:buFont typeface="+mj-lt"/>
              <a:buAutoNum type="arabicPeriod" startAt="6"/>
              <a:tabLst>
                <a:tab pos="457200" algn="l"/>
              </a:tabLst>
            </a:pPr>
            <a:r>
              <a:rPr lang="nb-NO" sz="1800" kern="100" dirty="0">
                <a:effectLst/>
                <a:latin typeface="Calibri"/>
                <a:ea typeface="Calibri"/>
                <a:cs typeface="Calibri"/>
              </a:rPr>
              <a:t>Rediger innholdsfortegnelsen. Legg til eller ta bort bokser for innhold. Farger skal korrespondere med symbolet for etasjer/seksjoner, se pkt. 5 over.</a:t>
            </a:r>
          </a:p>
          <a:p>
            <a:pPr marL="342900" lvl="0" indent="-342900">
              <a:lnSpc>
                <a:spcPct val="200000"/>
              </a:lnSpc>
              <a:spcBef>
                <a:spcPts val="1200"/>
              </a:spcBef>
              <a:spcAft>
                <a:spcPts val="800"/>
              </a:spcAft>
              <a:buFont typeface="+mj-lt"/>
              <a:buAutoNum type="arabicPeriod" startAt="6"/>
              <a:tabLst>
                <a:tab pos="457200" algn="l"/>
              </a:tabLst>
            </a:pPr>
            <a:r>
              <a:rPr lang="nb-NO" sz="1800" kern="100" dirty="0">
                <a:effectLst/>
                <a:latin typeface="Calibri"/>
                <a:ea typeface="Calibri"/>
                <a:cs typeface="Calibri"/>
              </a:rPr>
              <a:t>Angi dato for når planen ble oppdatert.</a:t>
            </a:r>
          </a:p>
          <a:p>
            <a:pPr marL="342900" lvl="0" indent="-342900">
              <a:lnSpc>
                <a:spcPct val="200000"/>
              </a:lnSpc>
              <a:spcBef>
                <a:spcPts val="1200"/>
              </a:spcBef>
              <a:spcAft>
                <a:spcPts val="800"/>
              </a:spcAft>
              <a:buFont typeface="+mj-lt"/>
              <a:buAutoNum type="arabicPeriod" startAt="6"/>
              <a:tabLst>
                <a:tab pos="457200" algn="l"/>
              </a:tabLst>
            </a:pPr>
            <a:r>
              <a:rPr lang="nb-NO" sz="1800" kern="100" dirty="0">
                <a:effectLst/>
                <a:latin typeface="Calibri"/>
                <a:ea typeface="Calibri"/>
                <a:cs typeface="Calibri"/>
              </a:rPr>
              <a:t>Angi dato for når neste oppdatering senest skal være gjennomført.</a:t>
            </a:r>
          </a:p>
          <a:p>
            <a:pPr marL="342900" lvl="0" indent="-342900">
              <a:lnSpc>
                <a:spcPct val="200000"/>
              </a:lnSpc>
              <a:spcBef>
                <a:spcPts val="1200"/>
              </a:spcBef>
              <a:spcAft>
                <a:spcPts val="800"/>
              </a:spcAft>
              <a:buFont typeface="+mj-lt"/>
              <a:buAutoNum type="arabicPeriod" startAt="6"/>
              <a:tabLst>
                <a:tab pos="457200" algn="l"/>
              </a:tabLst>
            </a:pPr>
            <a:r>
              <a:rPr lang="nb-NO" sz="1800" kern="100" dirty="0">
                <a:effectLst/>
                <a:latin typeface="Calibri"/>
                <a:ea typeface="Calibri"/>
                <a:cs typeface="Calibri"/>
              </a:rPr>
              <a:t>Hvis brannvesenet i deres kommune ønsker det, kan det legges inn innsatstekniske symboler for orientering på kartet, for eksempel adkomstvei, angrepsveier, </a:t>
            </a:r>
            <a:r>
              <a:rPr lang="nb-NO" sz="1800" kern="100" dirty="0" err="1">
                <a:effectLst/>
                <a:latin typeface="Calibri"/>
                <a:ea typeface="Calibri"/>
                <a:cs typeface="Calibri"/>
              </a:rPr>
              <a:t>nøkkelboks</a:t>
            </a:r>
            <a:r>
              <a:rPr lang="nb-NO" sz="1800" kern="100" dirty="0">
                <a:effectLst/>
                <a:latin typeface="Calibri"/>
                <a:ea typeface="Calibri"/>
                <a:cs typeface="Calibri"/>
              </a:rPr>
              <a:t>, bommer, liftplassering og farer.</a:t>
            </a:r>
          </a:p>
          <a:p>
            <a:pPr marL="342900" lvl="0" indent="-342900">
              <a:lnSpc>
                <a:spcPct val="200000"/>
              </a:lnSpc>
              <a:spcBef>
                <a:spcPts val="1200"/>
              </a:spcBef>
              <a:spcAft>
                <a:spcPts val="800"/>
              </a:spcAft>
              <a:buFont typeface="+mj-lt"/>
              <a:buAutoNum type="arabicPeriod" startAt="6"/>
              <a:tabLst>
                <a:tab pos="457200" algn="l"/>
              </a:tabLst>
            </a:pPr>
            <a:r>
              <a:rPr lang="nb-NO" sz="1800" kern="100" dirty="0">
                <a:effectLst/>
                <a:latin typeface="Calibri"/>
                <a:ea typeface="Calibri"/>
                <a:cs typeface="Calibri"/>
              </a:rPr>
              <a:t>Det finnes flere tips i veilederen til malen.</a:t>
            </a:r>
          </a:p>
        </p:txBody>
      </p:sp>
    </p:spTree>
    <p:extLst>
      <p:ext uri="{BB962C8B-B14F-4D97-AF65-F5344CB8AC3E}">
        <p14:creationId xmlns:p14="http://schemas.microsoft.com/office/powerpoint/2010/main" val="20624992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1536700" y="1792288"/>
            <a:ext cx="6853238" cy="4846637"/>
          </a:xfrm>
        </p:spPr>
      </p:sp>
      <p:sp>
        <p:nvSpPr>
          <p:cNvPr id="3" name="Plassholder for notater 2"/>
          <p:cNvSpPr>
            <a:spLocks noGrp="1"/>
          </p:cNvSpPr>
          <p:nvPr>
            <p:ph type="body" idx="1"/>
          </p:nvPr>
        </p:nvSpPr>
        <p:spPr/>
        <p:txBody>
          <a:bodyPr/>
          <a:lstStyle/>
          <a:p>
            <a:pPr>
              <a:spcBef>
                <a:spcPts val="957"/>
              </a:spcBef>
            </a:pPr>
            <a:r>
              <a:rPr lang="nb-NO" sz="1700" b="1" i="1" dirty="0">
                <a:solidFill>
                  <a:srgbClr val="548DD4"/>
                </a:solidFill>
                <a:latin typeface="Tahoma"/>
                <a:ea typeface="Tahoma"/>
                <a:cs typeface="Tahoma"/>
              </a:rPr>
              <a:t>Forside</a:t>
            </a:r>
          </a:p>
          <a:p>
            <a:pPr>
              <a:spcBef>
                <a:spcPts val="957"/>
              </a:spcBef>
            </a:pPr>
            <a:r>
              <a:rPr lang="nb-NO" sz="1700" b="1" i="1" dirty="0">
                <a:solidFill>
                  <a:srgbClr val="548DD4"/>
                </a:solidFill>
                <a:latin typeface="Tahoma"/>
                <a:ea typeface="Tahoma"/>
                <a:cs typeface="Tahoma"/>
              </a:rPr>
              <a:t>Alternativ 2: Et anlegg med flere bygninger eller seksjoner med flere etasjer</a:t>
            </a:r>
          </a:p>
          <a:p>
            <a:pPr>
              <a:spcBef>
                <a:spcPts val="957"/>
              </a:spcBef>
            </a:pPr>
            <a:endParaRPr lang="nb-NO" sz="1700" b="1" i="1" dirty="0">
              <a:solidFill>
                <a:srgbClr val="548DD4"/>
              </a:solidFill>
              <a:latin typeface="Tahoma" panose="020B0604030504040204" pitchFamily="34" charset="0"/>
              <a:ea typeface="Tahoma" panose="020B0604030504040204" pitchFamily="34" charset="0"/>
              <a:cs typeface="Tahoma" panose="020B0604030504040204" pitchFamily="34" charset="0"/>
            </a:endParaRPr>
          </a:p>
          <a:p>
            <a:pPr defTabSz="2045182"/>
            <a:r>
              <a:rPr lang="nb-NO" sz="1700" dirty="0">
                <a:latin typeface="Tahoma"/>
                <a:ea typeface="Tahoma"/>
                <a:cs typeface="Tahoma"/>
              </a:rPr>
              <a:t>Det går å tilpasse verdibergingsplanen til objekter som har flere bygninger med flere etasjer, ved å kombinere horisontal og vertikal inndeling av planen. </a:t>
            </a:r>
          </a:p>
          <a:p>
            <a:pPr defTabSz="2045182"/>
            <a:endParaRPr lang="nb-NO" sz="1700" dirty="0">
              <a:latin typeface="Tahoma" panose="020B0604030504040204" pitchFamily="34" charset="0"/>
              <a:ea typeface="Tahoma" panose="020B0604030504040204" pitchFamily="34" charset="0"/>
              <a:cs typeface="Tahoma" panose="020B0604030504040204" pitchFamily="34" charset="0"/>
            </a:endParaRPr>
          </a:p>
          <a:p>
            <a:pPr marL="342900" lvl="0" indent="-342900">
              <a:lnSpc>
                <a:spcPct val="107000"/>
              </a:lnSpc>
              <a:spcAft>
                <a:spcPts val="800"/>
              </a:spcAft>
              <a:buFont typeface="+mj-lt"/>
              <a:buAutoNum type="arabicPeriod"/>
              <a:tabLst>
                <a:tab pos="457200" algn="l"/>
              </a:tabLst>
            </a:pPr>
            <a:r>
              <a:rPr lang="nb-NO" sz="1600" kern="100" dirty="0">
                <a:effectLst/>
                <a:latin typeface="Calibri"/>
                <a:ea typeface="Calibri"/>
                <a:cs typeface="Calibri"/>
              </a:rPr>
              <a:t>Fyll inn informasjon om objektet, navn og adresse.</a:t>
            </a:r>
          </a:p>
          <a:p>
            <a:pPr marL="342900" indent="-342900">
              <a:lnSpc>
                <a:spcPct val="107000"/>
              </a:lnSpc>
              <a:spcAft>
                <a:spcPts val="800"/>
              </a:spcAft>
              <a:buFont typeface="+mj-lt"/>
              <a:buAutoNum type="arabicPeriod"/>
              <a:tabLst>
                <a:tab pos="457200" algn="l"/>
              </a:tabLst>
            </a:pPr>
            <a:r>
              <a:rPr lang="nb-NO" sz="1600" kern="100" dirty="0">
                <a:effectLst/>
                <a:latin typeface="Calibri"/>
                <a:ea typeface="Calibri"/>
                <a:cs typeface="Calibri"/>
              </a:rPr>
              <a:t>Legg inn situasjonsplan </a:t>
            </a:r>
            <a:r>
              <a:rPr lang="nb-NO" sz="1600" kern="100" dirty="0">
                <a:latin typeface="Calibri"/>
                <a:ea typeface="Calibri"/>
                <a:cs typeface="Calibri"/>
              </a:rPr>
              <a:t>over området og</a:t>
            </a:r>
            <a:r>
              <a:rPr lang="nb-NO" sz="1600" kern="100" dirty="0">
                <a:effectLst/>
                <a:latin typeface="Calibri"/>
                <a:ea typeface="Calibri"/>
                <a:cs typeface="Calibri"/>
              </a:rPr>
              <a:t>/eller skråfoto med gatenavn.</a:t>
            </a:r>
          </a:p>
          <a:p>
            <a:pPr marL="342900" indent="-342900">
              <a:lnSpc>
                <a:spcPct val="107000"/>
              </a:lnSpc>
              <a:spcAft>
                <a:spcPts val="800"/>
              </a:spcAft>
              <a:buFont typeface="+mj-lt"/>
              <a:buAutoNum type="arabicPeriod"/>
              <a:tabLst>
                <a:tab pos="457200" algn="l"/>
              </a:tabLst>
            </a:pPr>
            <a:r>
              <a:rPr lang="nb-NO" sz="1600" kern="100" dirty="0">
                <a:effectLst/>
                <a:latin typeface="Calibri"/>
                <a:ea typeface="Calibri"/>
                <a:cs typeface="Calibri"/>
              </a:rPr>
              <a:t>Juster </a:t>
            </a:r>
            <a:r>
              <a:rPr lang="nb-NO" sz="1600" kern="100" dirty="0" err="1">
                <a:latin typeface="Calibri"/>
                <a:ea typeface="Calibri"/>
                <a:cs typeface="Calibri"/>
              </a:rPr>
              <a:t>nordsymbolet</a:t>
            </a:r>
            <a:r>
              <a:rPr lang="nb-NO" sz="1600" kern="100" dirty="0">
                <a:effectLst/>
                <a:latin typeface="Calibri"/>
                <a:ea typeface="Calibri"/>
                <a:cs typeface="Calibri"/>
              </a:rPr>
              <a:t> slik at </a:t>
            </a:r>
            <a:r>
              <a:rPr lang="nb-NO" sz="1600" kern="100" dirty="0">
                <a:latin typeface="Calibri"/>
                <a:ea typeface="Calibri"/>
                <a:cs typeface="Calibri"/>
              </a:rPr>
              <a:t>det</a:t>
            </a:r>
            <a:r>
              <a:rPr lang="nb-NO" sz="1600" kern="100" dirty="0">
                <a:effectLst/>
                <a:latin typeface="Calibri"/>
                <a:ea typeface="Calibri"/>
                <a:cs typeface="Calibri"/>
              </a:rPr>
              <a:t> </a:t>
            </a:r>
            <a:r>
              <a:rPr lang="nb-NO" sz="1600" kern="100" dirty="0">
                <a:latin typeface="Calibri"/>
                <a:ea typeface="Calibri"/>
                <a:cs typeface="Calibri"/>
              </a:rPr>
              <a:t>peker riktig vei ved</a:t>
            </a:r>
            <a:r>
              <a:rPr lang="nb-NO" sz="1600" kern="100" dirty="0">
                <a:effectLst/>
                <a:latin typeface="Calibri"/>
                <a:ea typeface="Calibri"/>
                <a:cs typeface="Calibri"/>
              </a:rPr>
              <a:t> å merke symbolet og dra i sirkelpilen.</a:t>
            </a:r>
          </a:p>
          <a:p>
            <a:pPr marL="342900" lvl="0" indent="-342900">
              <a:lnSpc>
                <a:spcPct val="107000"/>
              </a:lnSpc>
              <a:spcAft>
                <a:spcPts val="800"/>
              </a:spcAft>
              <a:buFont typeface="+mj-lt"/>
              <a:buAutoNum type="arabicPeriod"/>
              <a:tabLst>
                <a:tab pos="457200" algn="l"/>
              </a:tabLst>
            </a:pPr>
            <a:r>
              <a:rPr lang="nb-NO" sz="1600" kern="100" dirty="0">
                <a:effectLst/>
                <a:latin typeface="Calibri"/>
                <a:ea typeface="Calibri"/>
                <a:cs typeface="Calibri"/>
              </a:rPr>
              <a:t>Rediger og juster målestokk.</a:t>
            </a:r>
          </a:p>
          <a:p>
            <a:pPr marL="342900" lvl="0" indent="-342900">
              <a:lnSpc>
                <a:spcPct val="107000"/>
              </a:lnSpc>
              <a:spcAft>
                <a:spcPts val="800"/>
              </a:spcAft>
              <a:buFont typeface="+mj-lt"/>
              <a:buAutoNum type="arabicPeriod"/>
              <a:tabLst>
                <a:tab pos="457200" algn="l"/>
              </a:tabLst>
            </a:pPr>
            <a:r>
              <a:rPr lang="nb-NO" sz="1600" kern="100" dirty="0">
                <a:effectLst/>
                <a:latin typeface="Calibri"/>
                <a:ea typeface="Calibri"/>
                <a:cs typeface="Calibri"/>
              </a:rPr>
              <a:t>Rediger inndelingen av objektet på situasjonsplanen: Rediger fargeomriss for bygninger og seksjoner til aktuell situasjon. Ved behov for enda flere farger, kan ulike strekktyper, skravering eller mønster brukes. Farger skal korrespondere med bygninger/seksjoner i innholdsfortegnelsen, se pkt. 6 under.</a:t>
            </a:r>
          </a:p>
          <a:p>
            <a:pPr marL="342900" lvl="0" indent="-342900">
              <a:lnSpc>
                <a:spcPct val="107000"/>
              </a:lnSpc>
              <a:spcAft>
                <a:spcPts val="800"/>
              </a:spcAft>
              <a:buFont typeface="+mj-lt"/>
              <a:buAutoNum type="arabicPeriod" startAt="6"/>
              <a:tabLst>
                <a:tab pos="457200" algn="l"/>
              </a:tabLst>
            </a:pPr>
            <a:r>
              <a:rPr lang="nb-NO" sz="1600" kern="100" dirty="0">
                <a:effectLst/>
                <a:latin typeface="Calibri"/>
                <a:ea typeface="Calibri"/>
                <a:cs typeface="Calibri"/>
              </a:rPr>
              <a:t>Rediger innholdsfortegnelsen. </a:t>
            </a:r>
          </a:p>
          <a:p>
            <a:pPr marL="665480" lvl="1" indent="-342900">
              <a:lnSpc>
                <a:spcPct val="107000"/>
              </a:lnSpc>
              <a:spcAft>
                <a:spcPts val="800"/>
              </a:spcAft>
              <a:buFont typeface="Courier New"/>
              <a:buChar char="o"/>
              <a:tabLst>
                <a:tab pos="457200" algn="l"/>
              </a:tabLst>
            </a:pPr>
            <a:r>
              <a:rPr lang="nb-NO" sz="1600" kern="100" dirty="0">
                <a:latin typeface="Calibri"/>
                <a:ea typeface="Calibri"/>
                <a:cs typeface="Calibri"/>
              </a:rPr>
              <a:t>Rediger</a:t>
            </a:r>
            <a:r>
              <a:rPr lang="nb-NO" sz="1600" kern="100" dirty="0">
                <a:effectLst/>
                <a:latin typeface="Calibri"/>
                <a:ea typeface="Calibri"/>
                <a:cs typeface="Calibri"/>
              </a:rPr>
              <a:t> innholdsbokser og navngi bygninger eller seksjoner. Farger skal korrespondere med omriss for bygninger og seksjoner på plantegningen, se pkt. 5 over</a:t>
            </a:r>
          </a:p>
          <a:p>
            <a:pPr marL="665480" lvl="1" indent="-342900">
              <a:lnSpc>
                <a:spcPct val="107000"/>
              </a:lnSpc>
              <a:spcAft>
                <a:spcPts val="800"/>
              </a:spcAft>
              <a:buFont typeface="Courier New"/>
              <a:buChar char="o"/>
              <a:tabLst>
                <a:tab pos="457200" algn="l"/>
              </a:tabLst>
              <a:defRPr/>
            </a:pPr>
            <a:r>
              <a:rPr lang="nb-NO" kern="100" dirty="0"/>
              <a:t>I hver innholdsboks: Rediger bygningssymbol med etasjer til aktuell situasjon. Farger skal være unike for hver etasje i hele planen. </a:t>
            </a:r>
            <a:r>
              <a:rPr lang="nb-NO" sz="1600" kern="100" dirty="0">
                <a:effectLst/>
                <a:latin typeface="Calibri"/>
                <a:ea typeface="Calibri"/>
                <a:cs typeface="Calibri"/>
              </a:rPr>
              <a:t>Angi dato for når planen ble oppdatert.</a:t>
            </a:r>
          </a:p>
          <a:p>
            <a:pPr marL="342900" lvl="0" indent="-342900">
              <a:lnSpc>
                <a:spcPct val="107000"/>
              </a:lnSpc>
              <a:spcAft>
                <a:spcPts val="800"/>
              </a:spcAft>
              <a:buFont typeface="+mj-lt"/>
              <a:buAutoNum type="arabicPeriod" startAt="6"/>
              <a:tabLst>
                <a:tab pos="457200" algn="l"/>
              </a:tabLst>
            </a:pPr>
            <a:r>
              <a:rPr lang="nb-NO" sz="1600" kern="100" dirty="0">
                <a:effectLst/>
                <a:latin typeface="Calibri"/>
                <a:ea typeface="Calibri"/>
                <a:cs typeface="Calibri"/>
              </a:rPr>
              <a:t>Angi dato for når neste oppdatering senest skal være gjennomført.</a:t>
            </a:r>
          </a:p>
          <a:p>
            <a:pPr marL="342900" lvl="0" indent="-342900">
              <a:lnSpc>
                <a:spcPct val="107000"/>
              </a:lnSpc>
              <a:spcAft>
                <a:spcPts val="800"/>
              </a:spcAft>
              <a:buFont typeface="+mj-lt"/>
              <a:buAutoNum type="arabicPeriod" startAt="6"/>
              <a:tabLst>
                <a:tab pos="457200" algn="l"/>
              </a:tabLst>
            </a:pPr>
            <a:r>
              <a:rPr lang="nb-NO" sz="1600" kern="100" dirty="0">
                <a:effectLst/>
                <a:latin typeface="Calibri"/>
                <a:ea typeface="Calibri"/>
                <a:cs typeface="Calibri"/>
              </a:rPr>
              <a:t>Hvis brannvesenet i deres kommune ønsker det, kan det legges inn innsatstekniske symboler for orientering på kartet, for eksempel adkomstvei, angrepsveier, </a:t>
            </a:r>
            <a:r>
              <a:rPr lang="nb-NO" sz="1600" kern="100" dirty="0" err="1">
                <a:effectLst/>
                <a:latin typeface="Calibri"/>
                <a:ea typeface="Calibri"/>
                <a:cs typeface="Calibri"/>
              </a:rPr>
              <a:t>nøkkelboks</a:t>
            </a:r>
            <a:r>
              <a:rPr lang="nb-NO" sz="1600" kern="100" dirty="0">
                <a:effectLst/>
                <a:latin typeface="Calibri"/>
                <a:ea typeface="Calibri"/>
                <a:cs typeface="Calibri"/>
              </a:rPr>
              <a:t>, bommer, liftplassering og farer.</a:t>
            </a:r>
          </a:p>
          <a:p>
            <a:pPr marL="342900" lvl="0" indent="-342900">
              <a:lnSpc>
                <a:spcPct val="107000"/>
              </a:lnSpc>
              <a:spcAft>
                <a:spcPts val="800"/>
              </a:spcAft>
              <a:buFont typeface="+mj-lt"/>
              <a:buAutoNum type="arabicPeriod" startAt="6"/>
              <a:tabLst>
                <a:tab pos="457200" algn="l"/>
              </a:tabLst>
            </a:pPr>
            <a:r>
              <a:rPr lang="nb-NO" sz="1600" kern="100" dirty="0">
                <a:effectLst/>
                <a:latin typeface="Calibri"/>
                <a:ea typeface="Calibri"/>
                <a:cs typeface="Calibri"/>
              </a:rPr>
              <a:t>Det finnes flere tips i veilederen til malen.</a:t>
            </a:r>
          </a:p>
          <a:p>
            <a:pPr defTabSz="2045182"/>
            <a:endParaRPr lang="nb-NO" sz="17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0406812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1536700" y="1792288"/>
            <a:ext cx="6853238" cy="4846637"/>
          </a:xfrm>
        </p:spPr>
      </p:sp>
      <p:sp>
        <p:nvSpPr>
          <p:cNvPr id="3" name="Plassholder for notater 2"/>
          <p:cNvSpPr>
            <a:spLocks noGrp="1"/>
          </p:cNvSpPr>
          <p:nvPr>
            <p:ph type="body" idx="1"/>
          </p:nvPr>
        </p:nvSpPr>
        <p:spPr/>
        <p:txBody>
          <a:bodyPr/>
          <a:lstStyle/>
          <a:p>
            <a:pPr>
              <a:spcBef>
                <a:spcPts val="957"/>
              </a:spcBef>
            </a:pPr>
            <a:r>
              <a:rPr lang="nb-NO" sz="1800" b="1" i="1" dirty="0">
                <a:solidFill>
                  <a:srgbClr val="548DD4"/>
                </a:solidFill>
                <a:latin typeface="Tahoma"/>
                <a:ea typeface="Tahoma"/>
                <a:cs typeface="Tahoma"/>
              </a:rPr>
              <a:t>Forside</a:t>
            </a:r>
          </a:p>
          <a:p>
            <a:pPr>
              <a:spcBef>
                <a:spcPts val="957"/>
              </a:spcBef>
            </a:pPr>
            <a:r>
              <a:rPr lang="nb-NO" sz="1800" b="1" i="1" dirty="0">
                <a:solidFill>
                  <a:srgbClr val="548DD4"/>
                </a:solidFill>
                <a:latin typeface="Tahoma"/>
                <a:ea typeface="Tahoma"/>
                <a:cs typeface="Tahoma"/>
              </a:rPr>
              <a:t>Alternativ 3: Et anlegg med flere bygg eller seksjoner</a:t>
            </a:r>
          </a:p>
          <a:p>
            <a:pPr>
              <a:spcBef>
                <a:spcPts val="957"/>
              </a:spcBef>
            </a:pPr>
            <a:endParaRPr lang="nb-NO" sz="1800" b="1" i="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nb-NO" sz="1800" kern="100" dirty="0">
                <a:effectLst/>
                <a:latin typeface="Calibri"/>
                <a:ea typeface="Calibri"/>
                <a:cs typeface="Calibri"/>
              </a:rPr>
              <a:t>Fyll inn informasjon om objektet, navn og adresse.</a:t>
            </a:r>
          </a:p>
          <a:p>
            <a:pPr marL="342900" indent="-342900">
              <a:lnSpc>
                <a:spcPct val="107000"/>
              </a:lnSpc>
              <a:spcAft>
                <a:spcPts val="800"/>
              </a:spcAft>
              <a:buAutoNum type="arabicPeriod"/>
              <a:tabLst>
                <a:tab pos="457200" algn="l"/>
              </a:tabLst>
            </a:pPr>
            <a:r>
              <a:rPr lang="nb-NO" kern="100" dirty="0">
                <a:effectLst/>
              </a:rPr>
              <a:t>Legg inn situasjonsplan </a:t>
            </a:r>
            <a:r>
              <a:rPr lang="nb-NO" kern="100" dirty="0"/>
              <a:t>over området </a:t>
            </a:r>
            <a:r>
              <a:rPr lang="nb-NO" kern="100" dirty="0">
                <a:effectLst/>
              </a:rPr>
              <a:t>og/eller skråfoto med gatenavn.</a:t>
            </a:r>
            <a:endParaRPr lang="en-US" kern="100" dirty="0">
              <a:effectLst/>
            </a:endParaRPr>
          </a:p>
          <a:p>
            <a:pPr marL="342900" indent="-342900">
              <a:lnSpc>
                <a:spcPct val="107000"/>
              </a:lnSpc>
              <a:spcAft>
                <a:spcPts val="800"/>
              </a:spcAft>
              <a:buAutoNum type="arabicPeriod"/>
              <a:tabLst>
                <a:tab pos="457200" algn="l"/>
              </a:tabLst>
            </a:pPr>
            <a:r>
              <a:rPr lang="nb-NO" kern="100" dirty="0">
                <a:effectLst/>
              </a:rPr>
              <a:t>Juster </a:t>
            </a:r>
            <a:r>
              <a:rPr lang="nb-NO" kern="100" dirty="0" err="1"/>
              <a:t>nordsymbolet</a:t>
            </a:r>
            <a:r>
              <a:rPr lang="nb-NO" kern="100" dirty="0"/>
              <a:t> </a:t>
            </a:r>
            <a:r>
              <a:rPr lang="nb-NO" kern="100" dirty="0">
                <a:effectLst/>
              </a:rPr>
              <a:t>slik at </a:t>
            </a:r>
            <a:r>
              <a:rPr lang="nb-NO" kern="100" dirty="0"/>
              <a:t>det peker riktig vei</a:t>
            </a:r>
            <a:r>
              <a:rPr lang="nb-NO" kern="100" dirty="0">
                <a:effectLst/>
              </a:rPr>
              <a:t> ved å merke symbolet og dra i sirkelpilen.</a:t>
            </a:r>
            <a:endParaRPr lang="nb-NO" dirty="0"/>
          </a:p>
          <a:p>
            <a:pPr marL="342900" lvl="0" indent="-342900">
              <a:lnSpc>
                <a:spcPct val="107000"/>
              </a:lnSpc>
              <a:spcAft>
                <a:spcPts val="800"/>
              </a:spcAft>
              <a:buFont typeface="+mj-lt"/>
              <a:buAutoNum type="arabicPeriod"/>
              <a:tabLst>
                <a:tab pos="457200" algn="l"/>
              </a:tabLst>
            </a:pPr>
            <a:r>
              <a:rPr lang="nb-NO" sz="1800" kern="100" dirty="0">
                <a:effectLst/>
                <a:latin typeface="Calibri"/>
                <a:ea typeface="Calibri"/>
                <a:cs typeface="Calibri"/>
              </a:rPr>
              <a:t>Rediger og juster målestokk.</a:t>
            </a:r>
          </a:p>
          <a:p>
            <a:pPr marL="342900" lvl="0" indent="-342900">
              <a:lnSpc>
                <a:spcPct val="107000"/>
              </a:lnSpc>
              <a:spcAft>
                <a:spcPts val="800"/>
              </a:spcAft>
              <a:buFont typeface="+mj-lt"/>
              <a:buAutoNum type="arabicPeriod"/>
              <a:tabLst>
                <a:tab pos="457200" algn="l"/>
              </a:tabLst>
            </a:pPr>
            <a:r>
              <a:rPr lang="nb-NO" sz="1800" kern="100" dirty="0">
                <a:effectLst/>
                <a:latin typeface="Calibri"/>
                <a:ea typeface="Calibri"/>
                <a:cs typeface="Calibri"/>
              </a:rPr>
              <a:t>Rediger inndelingen av objektet på situasjonsplanen: Rediger fargeomriss for bygninger eller seksjoner til aktuell situasjon. Ved behov for enda flere farger, kan ulike strekktyper, skravering eller mønster brukes. Farger skal korrespondere med bygninger/seksjoner i innholdsfortegnelsen, se pkt. 6 under.</a:t>
            </a:r>
          </a:p>
          <a:p>
            <a:pPr marL="342900" lvl="0" indent="-342900">
              <a:lnSpc>
                <a:spcPct val="107000"/>
              </a:lnSpc>
              <a:spcAft>
                <a:spcPts val="800"/>
              </a:spcAft>
              <a:buFont typeface="+mj-lt"/>
              <a:buAutoNum type="arabicPeriod" startAt="6"/>
              <a:tabLst>
                <a:tab pos="457200" algn="l"/>
              </a:tabLst>
            </a:pPr>
            <a:r>
              <a:rPr lang="nb-NO" sz="1800" kern="100" dirty="0">
                <a:effectLst/>
                <a:latin typeface="Calibri"/>
                <a:ea typeface="Calibri"/>
                <a:cs typeface="Calibri"/>
              </a:rPr>
              <a:t>Rediger innholdsfortegnelsen. Rediger innholdsbokser og navngi bygninger eller seksjoner. Farger skal korrespondere med omriss for bygninger og seksjoner på plantegning, se pkt. 5 over.</a:t>
            </a:r>
          </a:p>
          <a:p>
            <a:pPr marL="342900" lvl="0" indent="-342900">
              <a:lnSpc>
                <a:spcPct val="107000"/>
              </a:lnSpc>
              <a:spcAft>
                <a:spcPts val="800"/>
              </a:spcAft>
              <a:buFont typeface="+mj-lt"/>
              <a:buAutoNum type="arabicPeriod" startAt="6"/>
              <a:tabLst>
                <a:tab pos="457200" algn="l"/>
              </a:tabLst>
            </a:pPr>
            <a:r>
              <a:rPr lang="nb-NO" sz="1800" kern="100" dirty="0">
                <a:effectLst/>
                <a:latin typeface="Calibri"/>
                <a:ea typeface="Calibri"/>
                <a:cs typeface="Calibri"/>
              </a:rPr>
              <a:t>Angi dato for når planen ble oppdatert.</a:t>
            </a:r>
          </a:p>
          <a:p>
            <a:pPr marL="342900" lvl="0" indent="-342900">
              <a:lnSpc>
                <a:spcPct val="107000"/>
              </a:lnSpc>
              <a:spcAft>
                <a:spcPts val="800"/>
              </a:spcAft>
              <a:buFont typeface="+mj-lt"/>
              <a:buAutoNum type="arabicPeriod" startAt="6"/>
              <a:tabLst>
                <a:tab pos="457200" algn="l"/>
              </a:tabLst>
            </a:pPr>
            <a:r>
              <a:rPr lang="nb-NO" sz="1800" kern="100" dirty="0">
                <a:effectLst/>
                <a:latin typeface="Calibri"/>
                <a:ea typeface="Calibri"/>
                <a:cs typeface="Calibri"/>
              </a:rPr>
              <a:t>Angi dato for når neste oppdatering senest skal være gjennomført.</a:t>
            </a:r>
          </a:p>
          <a:p>
            <a:pPr marL="342900" lvl="0" indent="-342900">
              <a:lnSpc>
                <a:spcPct val="107000"/>
              </a:lnSpc>
              <a:spcAft>
                <a:spcPts val="800"/>
              </a:spcAft>
              <a:buFont typeface="+mj-lt"/>
              <a:buAutoNum type="arabicPeriod" startAt="6"/>
              <a:tabLst>
                <a:tab pos="457200" algn="l"/>
              </a:tabLst>
            </a:pPr>
            <a:r>
              <a:rPr lang="nb-NO" sz="1800" kern="100" dirty="0">
                <a:effectLst/>
                <a:latin typeface="Calibri"/>
                <a:ea typeface="Calibri"/>
                <a:cs typeface="Calibri"/>
              </a:rPr>
              <a:t>Hvis brannvesenet i deres kommune ønsker det, kan det legges inn innsatstekniske symboler for orientering på kartet, for eksempel adkomstvei, angrepsveier, </a:t>
            </a:r>
            <a:r>
              <a:rPr lang="nb-NO" sz="1800" kern="100" dirty="0" err="1">
                <a:effectLst/>
                <a:latin typeface="Calibri"/>
                <a:ea typeface="Calibri"/>
                <a:cs typeface="Calibri"/>
              </a:rPr>
              <a:t>nøkkelboks</a:t>
            </a:r>
            <a:r>
              <a:rPr lang="nb-NO" sz="1800" kern="100" dirty="0">
                <a:effectLst/>
                <a:latin typeface="Calibri"/>
                <a:ea typeface="Calibri"/>
                <a:cs typeface="Calibri"/>
              </a:rPr>
              <a:t>, bommer, liftplassering og farer.</a:t>
            </a:r>
          </a:p>
          <a:p>
            <a:pPr marL="342900" lvl="0" indent="-342900">
              <a:lnSpc>
                <a:spcPct val="107000"/>
              </a:lnSpc>
              <a:spcAft>
                <a:spcPts val="800"/>
              </a:spcAft>
              <a:buFont typeface="+mj-lt"/>
              <a:buAutoNum type="arabicPeriod" startAt="6"/>
              <a:tabLst>
                <a:tab pos="457200" algn="l"/>
              </a:tabLst>
            </a:pPr>
            <a:r>
              <a:rPr lang="nb-NO" sz="1800" kern="100" dirty="0">
                <a:effectLst/>
                <a:latin typeface="Calibri"/>
                <a:ea typeface="Calibri"/>
                <a:cs typeface="Calibri"/>
              </a:rPr>
              <a:t>Det finnes flere tips i veilederen til malen.</a:t>
            </a:r>
          </a:p>
          <a:p>
            <a:pPr marL="342900" lvl="0" indent="-342900">
              <a:lnSpc>
                <a:spcPct val="107000"/>
              </a:lnSpc>
              <a:spcAft>
                <a:spcPts val="800"/>
              </a:spcAft>
              <a:buFont typeface="+mj-lt"/>
              <a:buAutoNum type="arabicPeriod" startAt="6"/>
              <a:tabLst>
                <a:tab pos="457200" algn="l"/>
              </a:tabLst>
            </a:pPr>
            <a:endParaRPr lang="nb-NO"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startAt="6"/>
              <a:tabLst>
                <a:tab pos="457200" algn="l"/>
              </a:tabLst>
            </a:pPr>
            <a:endParaRPr lang="nb-NO"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624992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1536700" y="1792288"/>
            <a:ext cx="6853238" cy="4846637"/>
          </a:xfrm>
        </p:spPr>
      </p:sp>
      <p:sp>
        <p:nvSpPr>
          <p:cNvPr id="3" name="Plassholder for notater 2"/>
          <p:cNvSpPr>
            <a:spLocks noGrp="1"/>
          </p:cNvSpPr>
          <p:nvPr>
            <p:ph type="body" idx="1"/>
          </p:nvPr>
        </p:nvSpPr>
        <p:spPr/>
        <p:txBody>
          <a:bodyPr/>
          <a:lstStyle/>
          <a:p>
            <a:r>
              <a:rPr lang="nb-NO" sz="1700" b="1"/>
              <a:t>Fliker for objekt som er inndelt i etasjer</a:t>
            </a:r>
          </a:p>
          <a:p>
            <a:r>
              <a:rPr lang="nb-NO" sz="1700"/>
              <a:t>Fliker lages for at innsatspersonell raskt skal finne frem til rett seksjon i permen med planverket.</a:t>
            </a:r>
            <a:endParaRPr lang="nb-NO" sz="1700">
              <a:cs typeface="Times New Roman"/>
            </a:endParaRPr>
          </a:p>
          <a:p>
            <a:endParaRPr lang="nb-NO" sz="1700" b="1" i="1"/>
          </a:p>
          <a:p>
            <a:r>
              <a:rPr lang="nb-NO" sz="1700" b="1" i="1"/>
              <a:t>Lag og fyll i fliker:</a:t>
            </a:r>
          </a:p>
          <a:p>
            <a:r>
              <a:rPr lang="nb-NO" sz="1700"/>
              <a:t>Fliker lages når alle andre sider er ferdige.</a:t>
            </a:r>
          </a:p>
          <a:p>
            <a:endParaRPr lang="nb-NO" sz="1700" b="1" i="1"/>
          </a:p>
          <a:p>
            <a:pPr lvl="0"/>
            <a:r>
              <a:rPr lang="nb-NO" sz="1700"/>
              <a:t>Fargefelt på flik skal korrespondere med bokser i innholdsfortegnelse på forsiden. Det vil si at det grå feltet på fliken til «</a:t>
            </a:r>
            <a:r>
              <a:rPr lang="nb-NO" sz="1700" i="1"/>
              <a:t>Kontaktinformasjon Hjelpemidler Symboler»</a:t>
            </a:r>
            <a:r>
              <a:rPr lang="nb-NO" sz="1700"/>
              <a:t> trekkes fra overkant og så langt ned som den grå boksen går i innholdsfortegnelsen på forsiden. Det røde feltet på fliken til «</a:t>
            </a:r>
            <a:r>
              <a:rPr lang="nb-NO" sz="1700" i="1"/>
              <a:t>Prioritering hele objektet»</a:t>
            </a:r>
            <a:r>
              <a:rPr lang="nb-NO" sz="1700"/>
              <a:t> trekkes fra overkant og så langt ned som plasseringen for den røde boksen i innholdsfortegnelsen på forsiden. </a:t>
            </a:r>
          </a:p>
          <a:p>
            <a:pPr lvl="0"/>
            <a:endParaRPr lang="nb-NO" sz="1700" b="1"/>
          </a:p>
          <a:p>
            <a:pPr lvl="0"/>
            <a:r>
              <a:rPr lang="nb-NO" sz="1800" b="1"/>
              <a:t>På denne malsiden er dette forberedt:</a:t>
            </a:r>
          </a:p>
          <a:p>
            <a:pPr marL="663718" indent="-663718">
              <a:buAutoNum type="arabicPeriod"/>
            </a:pPr>
            <a:r>
              <a:rPr lang="nb-NO" sz="1800"/>
              <a:t>Lag en ny side ved å kopiere malsiden.</a:t>
            </a:r>
          </a:p>
          <a:p>
            <a:pPr marL="663718" indent="-663718">
              <a:buAutoNum type="arabicPeriod"/>
            </a:pPr>
            <a:r>
              <a:rPr lang="nb-NO" sz="1800"/>
              <a:t>Fjern alle fargefelt foruten det som skal brukes til aktuell flik samt hullmarkeringene.</a:t>
            </a:r>
          </a:p>
          <a:p>
            <a:pPr marL="663718" indent="-663718">
              <a:buAutoNum type="arabicPeriod"/>
            </a:pPr>
            <a:r>
              <a:rPr lang="nb-NO" sz="1800"/>
              <a:t>Rediger størrelse og tekst ved behov.</a:t>
            </a:r>
          </a:p>
          <a:p>
            <a:pPr lvl="0"/>
            <a:endParaRPr lang="nb-NO" sz="1800"/>
          </a:p>
          <a:p>
            <a:pPr lvl="0"/>
            <a:r>
              <a:rPr lang="nb-NO" sz="1800"/>
              <a:t>Fliksider kuttes til fargefeltets størrelse etter laminering, og monteres forskjøvet et par centimeter til høyre i </a:t>
            </a:r>
            <a:r>
              <a:rPr lang="nb-NO" sz="1800" u="sng"/>
              <a:t>toppåpnet liggende </a:t>
            </a:r>
            <a:r>
              <a:rPr lang="nb-NO" sz="1800"/>
              <a:t>A3-perm.</a:t>
            </a:r>
          </a:p>
          <a:p>
            <a:endParaRPr lang="nb-NO"/>
          </a:p>
        </p:txBody>
      </p:sp>
    </p:spTree>
    <p:extLst>
      <p:ext uri="{BB962C8B-B14F-4D97-AF65-F5344CB8AC3E}">
        <p14:creationId xmlns:p14="http://schemas.microsoft.com/office/powerpoint/2010/main" val="20624992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1536700" y="1792288"/>
            <a:ext cx="6853238" cy="4846637"/>
          </a:xfrm>
        </p:spPr>
      </p:sp>
      <p:sp>
        <p:nvSpPr>
          <p:cNvPr id="3" name="Plassholder for notater 2"/>
          <p:cNvSpPr>
            <a:spLocks noGrp="1"/>
          </p:cNvSpPr>
          <p:nvPr>
            <p:ph type="body" idx="1"/>
          </p:nvPr>
        </p:nvSpPr>
        <p:spPr/>
        <p:txBody>
          <a:bodyPr/>
          <a:lstStyle/>
          <a:p>
            <a:r>
              <a:rPr lang="nb-NO" sz="1700" b="1"/>
              <a:t>Fliker for objekt som er inndelt horisontalt i bygg eller seksjoner</a:t>
            </a:r>
          </a:p>
          <a:p>
            <a:r>
              <a:rPr lang="nb-NO" sz="1700"/>
              <a:t>Fliker lages for at innsatspersonell raskt skal finne frem til rett seksjon i permen med planverket.</a:t>
            </a:r>
            <a:endParaRPr lang="nb-NO" sz="1700">
              <a:cs typeface="Times New Roman"/>
            </a:endParaRPr>
          </a:p>
          <a:p>
            <a:endParaRPr lang="nb-NO" sz="1700" b="1" i="1"/>
          </a:p>
          <a:p>
            <a:r>
              <a:rPr lang="nb-NO" sz="1700" b="1" i="1"/>
              <a:t>Lag og fyll i fliker:</a:t>
            </a:r>
          </a:p>
          <a:p>
            <a:r>
              <a:rPr lang="nb-NO" sz="1700"/>
              <a:t>Fliker lages når alle andre sider er ferdige.</a:t>
            </a:r>
          </a:p>
          <a:p>
            <a:endParaRPr lang="nb-NO" sz="1700" b="1" i="1"/>
          </a:p>
          <a:p>
            <a:pPr lvl="0"/>
            <a:r>
              <a:rPr lang="nb-NO" sz="1700"/>
              <a:t>Fargefelt på flik skal korrespondere med bokser i innholdsfortegnelse på forsiden. Det vil si at det grå feltet på fliken til «</a:t>
            </a:r>
            <a:r>
              <a:rPr lang="nb-NO" sz="1700" i="1"/>
              <a:t>Kontaktinformasjon Hjelpemidler Symboler»</a:t>
            </a:r>
            <a:r>
              <a:rPr lang="nb-NO" sz="1700"/>
              <a:t> trekkes fra overkant og så langt ned som den grå boksen går i innholdsfortegnelsen på forsiden. Det røde feltet på fliken til «</a:t>
            </a:r>
            <a:r>
              <a:rPr lang="nb-NO" sz="1700" i="1"/>
              <a:t>Prioritering hele objektet»</a:t>
            </a:r>
            <a:r>
              <a:rPr lang="nb-NO" sz="1700"/>
              <a:t> trekkes fra overkant og så langt ned som plasseringen for den røde boksen i innholdsfortegnelsen på forsiden. </a:t>
            </a:r>
          </a:p>
          <a:p>
            <a:pPr lvl="0"/>
            <a:endParaRPr lang="nb-NO" sz="1700" b="1"/>
          </a:p>
          <a:p>
            <a:pPr lvl="0"/>
            <a:r>
              <a:rPr lang="nb-NO" sz="1800" b="1"/>
              <a:t>På denne malsiden er dette forberedt:</a:t>
            </a:r>
          </a:p>
          <a:p>
            <a:pPr marL="663718" indent="-663718">
              <a:buAutoNum type="arabicPeriod"/>
            </a:pPr>
            <a:r>
              <a:rPr lang="nb-NO" sz="1800"/>
              <a:t>Lag en ny side ved å kopiere malsiden.</a:t>
            </a:r>
          </a:p>
          <a:p>
            <a:pPr marL="663718" indent="-663718">
              <a:buAutoNum type="arabicPeriod"/>
            </a:pPr>
            <a:r>
              <a:rPr lang="nb-NO" sz="1800"/>
              <a:t>Fjern alle fargefelt foruten det som skal brukes til aktuell flik samt hullmarkeringene.</a:t>
            </a:r>
          </a:p>
          <a:p>
            <a:pPr marL="663718" indent="-663718">
              <a:buAutoNum type="arabicPeriod"/>
            </a:pPr>
            <a:r>
              <a:rPr lang="nb-NO" sz="1800"/>
              <a:t>Rediger størrelse og tekst ved behov.</a:t>
            </a:r>
          </a:p>
          <a:p>
            <a:pPr lvl="0"/>
            <a:endParaRPr lang="nb-NO" sz="1800"/>
          </a:p>
          <a:p>
            <a:pPr lvl="0"/>
            <a:r>
              <a:rPr lang="nb-NO" sz="1800"/>
              <a:t>Fliksider kuttes til fargefeltets størrelse etter laminering, og monteres forskjøvet et par centimeter til høyre i </a:t>
            </a:r>
            <a:r>
              <a:rPr lang="nb-NO" sz="1800" u="sng"/>
              <a:t>toppåpnet liggende </a:t>
            </a:r>
            <a:r>
              <a:rPr lang="nb-NO" sz="1800"/>
              <a:t>A3-perm.</a:t>
            </a:r>
          </a:p>
        </p:txBody>
      </p:sp>
    </p:spTree>
    <p:extLst>
      <p:ext uri="{BB962C8B-B14F-4D97-AF65-F5344CB8AC3E}">
        <p14:creationId xmlns:p14="http://schemas.microsoft.com/office/powerpoint/2010/main" val="2062499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le 1"/>
          <p:cNvSpPr>
            <a:spLocks noGrp="1"/>
          </p:cNvSpPr>
          <p:nvPr>
            <p:ph type="ctrTitle"/>
          </p:nvPr>
        </p:nvSpPr>
        <p:spPr>
          <a:xfrm>
            <a:off x="1133951" y="1749795"/>
            <a:ext cx="12851448" cy="3722335"/>
          </a:xfrm>
        </p:spPr>
        <p:txBody>
          <a:bodyPr anchor="b"/>
          <a:lstStyle>
            <a:lvl1pPr algn="ctr">
              <a:defRPr sz="9354"/>
            </a:lvl1pPr>
          </a:lstStyle>
          <a:p>
            <a:r>
              <a:rPr lang="nb-NO"/>
              <a:t>Klikk for å redigere tittelstil</a:t>
            </a:r>
            <a:endParaRPr lang="en-US"/>
          </a:p>
        </p:txBody>
      </p:sp>
      <p:sp>
        <p:nvSpPr>
          <p:cNvPr id="3" name="Subtitle 2"/>
          <p:cNvSpPr>
            <a:spLocks noGrp="1"/>
          </p:cNvSpPr>
          <p:nvPr>
            <p:ph type="subTitle" idx="1"/>
          </p:nvPr>
        </p:nvSpPr>
        <p:spPr>
          <a:xfrm>
            <a:off x="1889919" y="5615678"/>
            <a:ext cx="11339513" cy="2581379"/>
          </a:xfrm>
        </p:spPr>
        <p:txBody>
          <a:bodyPr/>
          <a:lstStyle>
            <a:lvl1pPr marL="0" indent="0" algn="ctr">
              <a:buNone/>
              <a:defRPr sz="3742"/>
            </a:lvl1pPr>
            <a:lvl2pPr marL="712775" indent="0" algn="ctr">
              <a:buNone/>
              <a:defRPr sz="3118"/>
            </a:lvl2pPr>
            <a:lvl3pPr marL="1425550" indent="0" algn="ctr">
              <a:buNone/>
              <a:defRPr sz="2806"/>
            </a:lvl3pPr>
            <a:lvl4pPr marL="2138324" indent="0" algn="ctr">
              <a:buNone/>
              <a:defRPr sz="2494"/>
            </a:lvl4pPr>
            <a:lvl5pPr marL="2851099" indent="0" algn="ctr">
              <a:buNone/>
              <a:defRPr sz="2494"/>
            </a:lvl5pPr>
            <a:lvl6pPr marL="3563874" indent="0" algn="ctr">
              <a:buNone/>
              <a:defRPr sz="2494"/>
            </a:lvl6pPr>
            <a:lvl7pPr marL="4276649" indent="0" algn="ctr">
              <a:buNone/>
              <a:defRPr sz="2494"/>
            </a:lvl7pPr>
            <a:lvl8pPr marL="4989424" indent="0" algn="ctr">
              <a:buNone/>
              <a:defRPr sz="2494"/>
            </a:lvl8pPr>
            <a:lvl9pPr marL="5702198" indent="0" algn="ctr">
              <a:buNone/>
              <a:defRPr sz="2494"/>
            </a:lvl9pPr>
          </a:lstStyle>
          <a:p>
            <a:r>
              <a:rPr lang="nb-NO"/>
              <a:t>Klikk for å redigere undertittelstil i malen</a:t>
            </a:r>
            <a:endParaRPr lang="en-US"/>
          </a:p>
        </p:txBody>
      </p:sp>
      <p:sp>
        <p:nvSpPr>
          <p:cNvPr id="4" name="Date Placeholder 3"/>
          <p:cNvSpPr>
            <a:spLocks noGrp="1"/>
          </p:cNvSpPr>
          <p:nvPr>
            <p:ph type="dt" sz="half" idx="10"/>
          </p:nvPr>
        </p:nvSpPr>
        <p:spPr/>
        <p:txBody>
          <a:bodyPr/>
          <a:lstStyle/>
          <a:p>
            <a:fld id="{1336F9E0-9918-4BA7-81F3-A8B8EA2F11D5}" type="datetimeFigureOut">
              <a:rPr lang="nb-NO" smtClean="0"/>
              <a:t>16.09.2024</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FE510EEC-DA4A-4181-ABB5-DD65ABC3BFA7}" type="slidenum">
              <a:rPr lang="nb-NO" smtClean="0"/>
              <a:t>‹#›</a:t>
            </a:fld>
            <a:endParaRPr lang="nb-NO"/>
          </a:p>
        </p:txBody>
      </p:sp>
    </p:spTree>
    <p:extLst>
      <p:ext uri="{BB962C8B-B14F-4D97-AF65-F5344CB8AC3E}">
        <p14:creationId xmlns:p14="http://schemas.microsoft.com/office/powerpoint/2010/main" val="2796867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a:p>
        </p:txBody>
      </p:sp>
      <p:sp>
        <p:nvSpPr>
          <p:cNvPr id="3" name="Vertical Text Placeholder 2"/>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Date Placeholder 3"/>
          <p:cNvSpPr>
            <a:spLocks noGrp="1"/>
          </p:cNvSpPr>
          <p:nvPr>
            <p:ph type="dt" sz="half" idx="10"/>
          </p:nvPr>
        </p:nvSpPr>
        <p:spPr/>
        <p:txBody>
          <a:bodyPr/>
          <a:lstStyle/>
          <a:p>
            <a:fld id="{1336F9E0-9918-4BA7-81F3-A8B8EA2F11D5}" type="datetimeFigureOut">
              <a:rPr lang="nb-NO" smtClean="0"/>
              <a:t>16.09.2024</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FE510EEC-DA4A-4181-ABB5-DD65ABC3BFA7}" type="slidenum">
              <a:rPr lang="nb-NO" smtClean="0"/>
              <a:t>‹#›</a:t>
            </a:fld>
            <a:endParaRPr lang="nb-NO"/>
          </a:p>
        </p:txBody>
      </p:sp>
    </p:spTree>
    <p:extLst>
      <p:ext uri="{BB962C8B-B14F-4D97-AF65-F5344CB8AC3E}">
        <p14:creationId xmlns:p14="http://schemas.microsoft.com/office/powerpoint/2010/main" val="3928375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819786" y="569240"/>
            <a:ext cx="3260110" cy="9060817"/>
          </a:xfrm>
        </p:spPr>
        <p:txBody>
          <a:bodyPr vert="eaVert"/>
          <a:lstStyle/>
          <a:p>
            <a:r>
              <a:rPr lang="nb-NO"/>
              <a:t>Klikk for å redigere tittelstil</a:t>
            </a:r>
            <a:endParaRPr lang="en-US"/>
          </a:p>
        </p:txBody>
      </p:sp>
      <p:sp>
        <p:nvSpPr>
          <p:cNvPr id="3" name="Vertical Text Placeholder 2"/>
          <p:cNvSpPr>
            <a:spLocks noGrp="1"/>
          </p:cNvSpPr>
          <p:nvPr>
            <p:ph type="body" orient="vert" idx="1"/>
          </p:nvPr>
        </p:nvSpPr>
        <p:spPr>
          <a:xfrm>
            <a:off x="1039456" y="569240"/>
            <a:ext cx="9591338" cy="9060817"/>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Date Placeholder 3"/>
          <p:cNvSpPr>
            <a:spLocks noGrp="1"/>
          </p:cNvSpPr>
          <p:nvPr>
            <p:ph type="dt" sz="half" idx="10"/>
          </p:nvPr>
        </p:nvSpPr>
        <p:spPr/>
        <p:txBody>
          <a:bodyPr/>
          <a:lstStyle/>
          <a:p>
            <a:fld id="{1336F9E0-9918-4BA7-81F3-A8B8EA2F11D5}" type="datetimeFigureOut">
              <a:rPr lang="nb-NO" smtClean="0"/>
              <a:t>16.09.2024</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FE510EEC-DA4A-4181-ABB5-DD65ABC3BFA7}" type="slidenum">
              <a:rPr lang="nb-NO" smtClean="0"/>
              <a:t>‹#›</a:t>
            </a:fld>
            <a:endParaRPr lang="nb-NO"/>
          </a:p>
        </p:txBody>
      </p:sp>
    </p:spTree>
    <p:extLst>
      <p:ext uri="{BB962C8B-B14F-4D97-AF65-F5344CB8AC3E}">
        <p14:creationId xmlns:p14="http://schemas.microsoft.com/office/powerpoint/2010/main" val="39850932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omt">
    <p:spTree>
      <p:nvGrpSpPr>
        <p:cNvPr id="1" name=""/>
        <p:cNvGrpSpPr/>
        <p:nvPr/>
      </p:nvGrpSpPr>
      <p:grpSpPr>
        <a:xfrm>
          <a:off x="0" y="0"/>
          <a:ext cx="0" cy="0"/>
          <a:chOff x="0" y="0"/>
          <a:chExt cx="0" cy="0"/>
        </a:xfrm>
      </p:grpSpPr>
      <p:sp>
        <p:nvSpPr>
          <p:cNvPr id="5" name="Tittel 20"/>
          <p:cNvSpPr>
            <a:spLocks noGrp="1"/>
          </p:cNvSpPr>
          <p:nvPr>
            <p:ph type="title" idx="4294967295"/>
          </p:nvPr>
        </p:nvSpPr>
        <p:spPr>
          <a:xfrm>
            <a:off x="12606608" y="-6348"/>
            <a:ext cx="2521215" cy="1959374"/>
          </a:xfrm>
          <a:solidFill>
            <a:srgbClr val="FF0000"/>
          </a:solidFill>
        </p:spPr>
        <p:txBody>
          <a:bodyPr wrap="square" lIns="72000" tIns="360000" rIns="288000" bIns="108000" anchor="t">
            <a:noAutofit/>
          </a:bodyPr>
          <a:lstStyle/>
          <a:p>
            <a:pPr algn="r"/>
            <a:r>
              <a:rPr lang="nb-NO" sz="2000" b="1">
                <a:solidFill>
                  <a:prstClr val="white"/>
                </a:solidFill>
                <a:latin typeface="Tahoma" panose="020B0604030504040204" pitchFamily="34" charset="0"/>
                <a:ea typeface="+mn-ea"/>
                <a:cs typeface="+mn-cs"/>
              </a:rPr>
              <a:t>Bergingskort</a:t>
            </a:r>
            <a:br>
              <a:rPr lang="nb-NO" sz="2000" b="1">
                <a:solidFill>
                  <a:prstClr val="white"/>
                </a:solidFill>
                <a:latin typeface="Tahoma" panose="020B0604030504040204" pitchFamily="34" charset="0"/>
                <a:ea typeface="+mn-ea"/>
                <a:cs typeface="+mn-cs"/>
              </a:rPr>
            </a:br>
            <a:r>
              <a:rPr lang="nb-NO" sz="2800" b="1">
                <a:solidFill>
                  <a:prstClr val="white"/>
                </a:solidFill>
                <a:latin typeface="Tahoma" panose="020B0604030504040204" pitchFamily="34" charset="0"/>
                <a:ea typeface="+mn-ea"/>
                <a:cs typeface="+mn-cs"/>
              </a:rPr>
              <a:t>5</a:t>
            </a:r>
            <a:br>
              <a:rPr lang="nb-NO" sz="2800" b="1">
                <a:solidFill>
                  <a:prstClr val="white"/>
                </a:solidFill>
                <a:latin typeface="Tahoma" panose="020B0604030504040204" pitchFamily="34" charset="0"/>
                <a:ea typeface="+mn-ea"/>
                <a:cs typeface="+mn-cs"/>
              </a:rPr>
            </a:br>
            <a:r>
              <a:rPr lang="nb-NO" sz="2000" err="1">
                <a:solidFill>
                  <a:schemeClr val="bg1"/>
                </a:solidFill>
                <a:latin typeface="Tahoma" panose="020B0604030504040204" pitchFamily="34" charset="0"/>
              </a:rPr>
              <a:t>Kongestolsvegg</a:t>
            </a:r>
            <a:r>
              <a:rPr lang="nb-NO" sz="2000">
                <a:solidFill>
                  <a:schemeClr val="bg1"/>
                </a:solidFill>
                <a:latin typeface="Tahoma" panose="020B0604030504040204" pitchFamily="34" charset="0"/>
              </a:rPr>
              <a:t>, losjer</a:t>
            </a:r>
            <a:br>
              <a:rPr lang="nb-NO" sz="2000">
                <a:solidFill>
                  <a:schemeClr val="bg1"/>
                </a:solidFill>
                <a:latin typeface="Tahoma" panose="020B0604030504040204" pitchFamily="34" charset="0"/>
              </a:rPr>
            </a:br>
            <a:r>
              <a:rPr lang="nb-NO" sz="2000">
                <a:solidFill>
                  <a:schemeClr val="bg1"/>
                </a:solidFill>
                <a:latin typeface="Tahoma" panose="020B0604030504040204" pitchFamily="34" charset="0"/>
              </a:rPr>
              <a:t>Bygningsfast</a:t>
            </a:r>
            <a:br>
              <a:rPr lang="nb-NO" sz="2000">
                <a:solidFill>
                  <a:prstClr val="white"/>
                </a:solidFill>
                <a:latin typeface="Tahoma" panose="020B0604030504040204" pitchFamily="34" charset="0"/>
                <a:ea typeface="+mn-ea"/>
                <a:cs typeface="+mn-cs"/>
              </a:rPr>
            </a:br>
            <a:endParaRPr lang="nb-NO" sz="1400">
              <a:solidFill>
                <a:prstClr val="black"/>
              </a:solidFill>
              <a:latin typeface="Tahoma" panose="020B0604030504040204" pitchFamily="34" charset="0"/>
              <a:ea typeface="+mn-ea"/>
              <a:cs typeface="Tahoma" panose="020B0604030504040204" pitchFamily="34" charset="0"/>
            </a:endParaRPr>
          </a:p>
        </p:txBody>
      </p:sp>
    </p:spTree>
    <p:extLst>
      <p:ext uri="{BB962C8B-B14F-4D97-AF65-F5344CB8AC3E}">
        <p14:creationId xmlns:p14="http://schemas.microsoft.com/office/powerpoint/2010/main" val="18498311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omt">
    <p:spTree>
      <p:nvGrpSpPr>
        <p:cNvPr id="1" name=""/>
        <p:cNvGrpSpPr/>
        <p:nvPr/>
      </p:nvGrpSpPr>
      <p:grpSpPr>
        <a:xfrm>
          <a:off x="0" y="0"/>
          <a:ext cx="0" cy="0"/>
          <a:chOff x="0" y="0"/>
          <a:chExt cx="0" cy="0"/>
        </a:xfrm>
      </p:grpSpPr>
      <p:sp>
        <p:nvSpPr>
          <p:cNvPr id="5" name="Tittel 20"/>
          <p:cNvSpPr>
            <a:spLocks noGrp="1"/>
          </p:cNvSpPr>
          <p:nvPr>
            <p:ph type="title" idx="4294967295"/>
          </p:nvPr>
        </p:nvSpPr>
        <p:spPr>
          <a:xfrm>
            <a:off x="12606608" y="-6348"/>
            <a:ext cx="2521215" cy="1959374"/>
          </a:xfrm>
          <a:solidFill>
            <a:srgbClr val="FF0000"/>
          </a:solidFill>
        </p:spPr>
        <p:txBody>
          <a:bodyPr wrap="square" lIns="72000" tIns="360000" rIns="288000" bIns="108000" anchor="t">
            <a:noAutofit/>
          </a:bodyPr>
          <a:lstStyle/>
          <a:p>
            <a:pPr algn="r"/>
            <a:r>
              <a:rPr lang="nb-NO" sz="2000" b="1">
                <a:solidFill>
                  <a:prstClr val="white"/>
                </a:solidFill>
                <a:latin typeface="Tahoma" panose="020B0604030504040204" pitchFamily="34" charset="0"/>
                <a:ea typeface="+mn-ea"/>
                <a:cs typeface="+mn-cs"/>
              </a:rPr>
              <a:t>Bergingskort</a:t>
            </a:r>
            <a:br>
              <a:rPr lang="nb-NO" sz="2000" b="1">
                <a:solidFill>
                  <a:prstClr val="white"/>
                </a:solidFill>
                <a:latin typeface="Tahoma" panose="020B0604030504040204" pitchFamily="34" charset="0"/>
                <a:ea typeface="+mn-ea"/>
                <a:cs typeface="+mn-cs"/>
              </a:rPr>
            </a:br>
            <a:r>
              <a:rPr lang="nb-NO" sz="2800" b="1">
                <a:solidFill>
                  <a:prstClr val="white"/>
                </a:solidFill>
                <a:latin typeface="Tahoma" panose="020B0604030504040204" pitchFamily="34" charset="0"/>
                <a:ea typeface="+mn-ea"/>
                <a:cs typeface="+mn-cs"/>
              </a:rPr>
              <a:t>5</a:t>
            </a:r>
            <a:br>
              <a:rPr lang="nb-NO" sz="2800" b="1">
                <a:solidFill>
                  <a:prstClr val="white"/>
                </a:solidFill>
                <a:latin typeface="Tahoma" panose="020B0604030504040204" pitchFamily="34" charset="0"/>
                <a:ea typeface="+mn-ea"/>
                <a:cs typeface="+mn-cs"/>
              </a:rPr>
            </a:br>
            <a:r>
              <a:rPr lang="nb-NO" sz="2000" err="1">
                <a:solidFill>
                  <a:schemeClr val="bg1"/>
                </a:solidFill>
                <a:latin typeface="Tahoma" panose="020B0604030504040204" pitchFamily="34" charset="0"/>
              </a:rPr>
              <a:t>Kongestolsvegg</a:t>
            </a:r>
            <a:r>
              <a:rPr lang="nb-NO" sz="2000">
                <a:solidFill>
                  <a:schemeClr val="bg1"/>
                </a:solidFill>
                <a:latin typeface="Tahoma" panose="020B0604030504040204" pitchFamily="34" charset="0"/>
              </a:rPr>
              <a:t>, losjer</a:t>
            </a:r>
            <a:br>
              <a:rPr lang="nb-NO" sz="2000">
                <a:solidFill>
                  <a:schemeClr val="bg1"/>
                </a:solidFill>
                <a:latin typeface="Tahoma" panose="020B0604030504040204" pitchFamily="34" charset="0"/>
              </a:rPr>
            </a:br>
            <a:r>
              <a:rPr lang="nb-NO" sz="2000">
                <a:solidFill>
                  <a:schemeClr val="bg1"/>
                </a:solidFill>
                <a:latin typeface="Tahoma" panose="020B0604030504040204" pitchFamily="34" charset="0"/>
              </a:rPr>
              <a:t>Bygningsfast</a:t>
            </a:r>
            <a:br>
              <a:rPr lang="nb-NO" sz="2000">
                <a:solidFill>
                  <a:prstClr val="white"/>
                </a:solidFill>
                <a:latin typeface="Tahoma" panose="020B0604030504040204" pitchFamily="34" charset="0"/>
                <a:ea typeface="+mn-ea"/>
                <a:cs typeface="+mn-cs"/>
              </a:rPr>
            </a:br>
            <a:endParaRPr lang="nb-NO" sz="1400">
              <a:solidFill>
                <a:prstClr val="black"/>
              </a:solidFill>
              <a:latin typeface="Tahoma" panose="020B0604030504040204" pitchFamily="34" charset="0"/>
              <a:ea typeface="+mn-ea"/>
              <a:cs typeface="Tahoma" panose="020B0604030504040204" pitchFamily="34" charset="0"/>
            </a:endParaRPr>
          </a:p>
        </p:txBody>
      </p:sp>
    </p:spTree>
    <p:extLst>
      <p:ext uri="{BB962C8B-B14F-4D97-AF65-F5344CB8AC3E}">
        <p14:creationId xmlns:p14="http://schemas.microsoft.com/office/powerpoint/2010/main" val="1923592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a:p>
        </p:txBody>
      </p:sp>
      <p:sp>
        <p:nvSpPr>
          <p:cNvPr id="3" name="Content Placeholder 2"/>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Date Placeholder 3"/>
          <p:cNvSpPr>
            <a:spLocks noGrp="1"/>
          </p:cNvSpPr>
          <p:nvPr>
            <p:ph type="dt" sz="half" idx="10"/>
          </p:nvPr>
        </p:nvSpPr>
        <p:spPr/>
        <p:txBody>
          <a:bodyPr/>
          <a:lstStyle/>
          <a:p>
            <a:fld id="{1336F9E0-9918-4BA7-81F3-A8B8EA2F11D5}" type="datetimeFigureOut">
              <a:rPr lang="nb-NO" smtClean="0"/>
              <a:t>16.09.2024</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FE510EEC-DA4A-4181-ABB5-DD65ABC3BFA7}" type="slidenum">
              <a:rPr lang="nb-NO" smtClean="0"/>
              <a:t>‹#›</a:t>
            </a:fld>
            <a:endParaRPr lang="nb-NO"/>
          </a:p>
        </p:txBody>
      </p:sp>
    </p:spTree>
    <p:extLst>
      <p:ext uri="{BB962C8B-B14F-4D97-AF65-F5344CB8AC3E}">
        <p14:creationId xmlns:p14="http://schemas.microsoft.com/office/powerpoint/2010/main" val="3695600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le 1"/>
          <p:cNvSpPr>
            <a:spLocks noGrp="1"/>
          </p:cNvSpPr>
          <p:nvPr>
            <p:ph type="title"/>
          </p:nvPr>
        </p:nvSpPr>
        <p:spPr>
          <a:xfrm>
            <a:off x="1031582" y="2665532"/>
            <a:ext cx="13040439" cy="4447496"/>
          </a:xfrm>
        </p:spPr>
        <p:txBody>
          <a:bodyPr anchor="b"/>
          <a:lstStyle>
            <a:lvl1pPr>
              <a:defRPr sz="9354"/>
            </a:lvl1pPr>
          </a:lstStyle>
          <a:p>
            <a:r>
              <a:rPr lang="nb-NO"/>
              <a:t>Klikk for å redigere tittelstil</a:t>
            </a:r>
            <a:endParaRPr lang="en-US"/>
          </a:p>
        </p:txBody>
      </p:sp>
      <p:sp>
        <p:nvSpPr>
          <p:cNvPr id="3" name="Text Placeholder 2"/>
          <p:cNvSpPr>
            <a:spLocks noGrp="1"/>
          </p:cNvSpPr>
          <p:nvPr>
            <p:ph type="body" idx="1"/>
          </p:nvPr>
        </p:nvSpPr>
        <p:spPr>
          <a:xfrm>
            <a:off x="1031582" y="7155103"/>
            <a:ext cx="13040439" cy="2338833"/>
          </a:xfrm>
        </p:spPr>
        <p:txBody>
          <a:bodyPr/>
          <a:lstStyle>
            <a:lvl1pPr marL="0" indent="0">
              <a:buNone/>
              <a:defRPr sz="3742">
                <a:solidFill>
                  <a:schemeClr val="tx1"/>
                </a:solidFill>
              </a:defRPr>
            </a:lvl1pPr>
            <a:lvl2pPr marL="712775" indent="0">
              <a:buNone/>
              <a:defRPr sz="3118">
                <a:solidFill>
                  <a:schemeClr val="tx1">
                    <a:tint val="75000"/>
                  </a:schemeClr>
                </a:solidFill>
              </a:defRPr>
            </a:lvl2pPr>
            <a:lvl3pPr marL="1425550" indent="0">
              <a:buNone/>
              <a:defRPr sz="2806">
                <a:solidFill>
                  <a:schemeClr val="tx1">
                    <a:tint val="75000"/>
                  </a:schemeClr>
                </a:solidFill>
              </a:defRPr>
            </a:lvl3pPr>
            <a:lvl4pPr marL="2138324" indent="0">
              <a:buNone/>
              <a:defRPr sz="2494">
                <a:solidFill>
                  <a:schemeClr val="tx1">
                    <a:tint val="75000"/>
                  </a:schemeClr>
                </a:solidFill>
              </a:defRPr>
            </a:lvl4pPr>
            <a:lvl5pPr marL="2851099" indent="0">
              <a:buNone/>
              <a:defRPr sz="2494">
                <a:solidFill>
                  <a:schemeClr val="tx1">
                    <a:tint val="75000"/>
                  </a:schemeClr>
                </a:solidFill>
              </a:defRPr>
            </a:lvl5pPr>
            <a:lvl6pPr marL="3563874" indent="0">
              <a:buNone/>
              <a:defRPr sz="2494">
                <a:solidFill>
                  <a:schemeClr val="tx1">
                    <a:tint val="75000"/>
                  </a:schemeClr>
                </a:solidFill>
              </a:defRPr>
            </a:lvl6pPr>
            <a:lvl7pPr marL="4276649" indent="0">
              <a:buNone/>
              <a:defRPr sz="2494">
                <a:solidFill>
                  <a:schemeClr val="tx1">
                    <a:tint val="75000"/>
                  </a:schemeClr>
                </a:solidFill>
              </a:defRPr>
            </a:lvl7pPr>
            <a:lvl8pPr marL="4989424" indent="0">
              <a:buNone/>
              <a:defRPr sz="2494">
                <a:solidFill>
                  <a:schemeClr val="tx1">
                    <a:tint val="75000"/>
                  </a:schemeClr>
                </a:solidFill>
              </a:defRPr>
            </a:lvl8pPr>
            <a:lvl9pPr marL="5702198" indent="0">
              <a:buNone/>
              <a:defRPr sz="2494">
                <a:solidFill>
                  <a:schemeClr val="tx1">
                    <a:tint val="75000"/>
                  </a:schemeClr>
                </a:solidFill>
              </a:defRPr>
            </a:lvl9pPr>
          </a:lstStyle>
          <a:p>
            <a:pPr lvl="0"/>
            <a:r>
              <a:rPr lang="nb-NO"/>
              <a:t>Klikk for å redigere tekststiler i malen</a:t>
            </a:r>
          </a:p>
        </p:txBody>
      </p:sp>
      <p:sp>
        <p:nvSpPr>
          <p:cNvPr id="4" name="Date Placeholder 3"/>
          <p:cNvSpPr>
            <a:spLocks noGrp="1"/>
          </p:cNvSpPr>
          <p:nvPr>
            <p:ph type="dt" sz="half" idx="10"/>
          </p:nvPr>
        </p:nvSpPr>
        <p:spPr/>
        <p:txBody>
          <a:bodyPr/>
          <a:lstStyle/>
          <a:p>
            <a:fld id="{1336F9E0-9918-4BA7-81F3-A8B8EA2F11D5}" type="datetimeFigureOut">
              <a:rPr lang="nb-NO" smtClean="0"/>
              <a:t>16.09.2024</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FE510EEC-DA4A-4181-ABB5-DD65ABC3BFA7}" type="slidenum">
              <a:rPr lang="nb-NO" smtClean="0"/>
              <a:t>‹#›</a:t>
            </a:fld>
            <a:endParaRPr lang="nb-NO"/>
          </a:p>
        </p:txBody>
      </p:sp>
    </p:spTree>
    <p:extLst>
      <p:ext uri="{BB962C8B-B14F-4D97-AF65-F5344CB8AC3E}">
        <p14:creationId xmlns:p14="http://schemas.microsoft.com/office/powerpoint/2010/main" val="3579734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a:p>
        </p:txBody>
      </p:sp>
      <p:sp>
        <p:nvSpPr>
          <p:cNvPr id="3" name="Content Placeholder 2"/>
          <p:cNvSpPr>
            <a:spLocks noGrp="1"/>
          </p:cNvSpPr>
          <p:nvPr>
            <p:ph sz="half" idx="1"/>
          </p:nvPr>
        </p:nvSpPr>
        <p:spPr>
          <a:xfrm>
            <a:off x="1039455" y="2846200"/>
            <a:ext cx="6425724" cy="6783857"/>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Content Placeholder 3"/>
          <p:cNvSpPr>
            <a:spLocks noGrp="1"/>
          </p:cNvSpPr>
          <p:nvPr>
            <p:ph sz="half" idx="2"/>
          </p:nvPr>
        </p:nvSpPr>
        <p:spPr>
          <a:xfrm>
            <a:off x="7654171" y="2846200"/>
            <a:ext cx="6425724" cy="6783857"/>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5" name="Date Placeholder 4"/>
          <p:cNvSpPr>
            <a:spLocks noGrp="1"/>
          </p:cNvSpPr>
          <p:nvPr>
            <p:ph type="dt" sz="half" idx="10"/>
          </p:nvPr>
        </p:nvSpPr>
        <p:spPr/>
        <p:txBody>
          <a:bodyPr/>
          <a:lstStyle/>
          <a:p>
            <a:fld id="{1336F9E0-9918-4BA7-81F3-A8B8EA2F11D5}" type="datetimeFigureOut">
              <a:rPr lang="nb-NO" smtClean="0"/>
              <a:t>16.09.2024</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FE510EEC-DA4A-4181-ABB5-DD65ABC3BFA7}" type="slidenum">
              <a:rPr lang="nb-NO" smtClean="0"/>
              <a:t>‹#›</a:t>
            </a:fld>
            <a:endParaRPr lang="nb-NO"/>
          </a:p>
        </p:txBody>
      </p:sp>
    </p:spTree>
    <p:extLst>
      <p:ext uri="{BB962C8B-B14F-4D97-AF65-F5344CB8AC3E}">
        <p14:creationId xmlns:p14="http://schemas.microsoft.com/office/powerpoint/2010/main" val="3689439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a:xfrm>
            <a:off x="1041425" y="569242"/>
            <a:ext cx="13040439" cy="2066590"/>
          </a:xfrm>
        </p:spPr>
        <p:txBody>
          <a:bodyPr/>
          <a:lstStyle/>
          <a:p>
            <a:r>
              <a:rPr lang="nb-NO"/>
              <a:t>Klikk for å redigere tittelstil</a:t>
            </a:r>
            <a:endParaRPr lang="en-US"/>
          </a:p>
        </p:txBody>
      </p:sp>
      <p:sp>
        <p:nvSpPr>
          <p:cNvPr id="3" name="Text Placeholder 2"/>
          <p:cNvSpPr>
            <a:spLocks noGrp="1"/>
          </p:cNvSpPr>
          <p:nvPr>
            <p:ph type="body" idx="1"/>
          </p:nvPr>
        </p:nvSpPr>
        <p:spPr>
          <a:xfrm>
            <a:off x="1041426" y="2620980"/>
            <a:ext cx="63961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nb-NO"/>
              <a:t>Klikk for å redigere tekststiler i malen</a:t>
            </a:r>
          </a:p>
        </p:txBody>
      </p:sp>
      <p:sp>
        <p:nvSpPr>
          <p:cNvPr id="4" name="Content Placeholder 3"/>
          <p:cNvSpPr>
            <a:spLocks noGrp="1"/>
          </p:cNvSpPr>
          <p:nvPr>
            <p:ph sz="half" idx="2"/>
          </p:nvPr>
        </p:nvSpPr>
        <p:spPr>
          <a:xfrm>
            <a:off x="1041426" y="3905482"/>
            <a:ext cx="6396193" cy="5744375"/>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5" name="Text Placeholder 4"/>
          <p:cNvSpPr>
            <a:spLocks noGrp="1"/>
          </p:cNvSpPr>
          <p:nvPr>
            <p:ph type="body" sz="quarter" idx="3"/>
          </p:nvPr>
        </p:nvSpPr>
        <p:spPr>
          <a:xfrm>
            <a:off x="7654172" y="2620980"/>
            <a:ext cx="64276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nb-NO"/>
              <a:t>Klikk for å redigere tekststiler i malen</a:t>
            </a:r>
          </a:p>
        </p:txBody>
      </p:sp>
      <p:sp>
        <p:nvSpPr>
          <p:cNvPr id="6" name="Content Placeholder 5"/>
          <p:cNvSpPr>
            <a:spLocks noGrp="1"/>
          </p:cNvSpPr>
          <p:nvPr>
            <p:ph sz="quarter" idx="4"/>
          </p:nvPr>
        </p:nvSpPr>
        <p:spPr>
          <a:xfrm>
            <a:off x="7654172" y="3905482"/>
            <a:ext cx="6427693" cy="5744375"/>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7" name="Date Placeholder 6"/>
          <p:cNvSpPr>
            <a:spLocks noGrp="1"/>
          </p:cNvSpPr>
          <p:nvPr>
            <p:ph type="dt" sz="half" idx="10"/>
          </p:nvPr>
        </p:nvSpPr>
        <p:spPr/>
        <p:txBody>
          <a:bodyPr/>
          <a:lstStyle/>
          <a:p>
            <a:fld id="{1336F9E0-9918-4BA7-81F3-A8B8EA2F11D5}" type="datetimeFigureOut">
              <a:rPr lang="nb-NO" smtClean="0"/>
              <a:t>16.09.2024</a:t>
            </a:fld>
            <a:endParaRPr lang="nb-NO"/>
          </a:p>
        </p:txBody>
      </p:sp>
      <p:sp>
        <p:nvSpPr>
          <p:cNvPr id="8" name="Footer Placeholder 7"/>
          <p:cNvSpPr>
            <a:spLocks noGrp="1"/>
          </p:cNvSpPr>
          <p:nvPr>
            <p:ph type="ftr" sz="quarter" idx="11"/>
          </p:nvPr>
        </p:nvSpPr>
        <p:spPr/>
        <p:txBody>
          <a:bodyPr/>
          <a:lstStyle/>
          <a:p>
            <a:endParaRPr lang="nb-NO"/>
          </a:p>
        </p:txBody>
      </p:sp>
      <p:sp>
        <p:nvSpPr>
          <p:cNvPr id="9" name="Slide Number Placeholder 8"/>
          <p:cNvSpPr>
            <a:spLocks noGrp="1"/>
          </p:cNvSpPr>
          <p:nvPr>
            <p:ph type="sldNum" sz="quarter" idx="12"/>
          </p:nvPr>
        </p:nvSpPr>
        <p:spPr/>
        <p:txBody>
          <a:bodyPr/>
          <a:lstStyle/>
          <a:p>
            <a:fld id="{FE510EEC-DA4A-4181-ABB5-DD65ABC3BFA7}" type="slidenum">
              <a:rPr lang="nb-NO" smtClean="0"/>
              <a:t>‹#›</a:t>
            </a:fld>
            <a:endParaRPr lang="nb-NO"/>
          </a:p>
        </p:txBody>
      </p:sp>
    </p:spTree>
    <p:extLst>
      <p:ext uri="{BB962C8B-B14F-4D97-AF65-F5344CB8AC3E}">
        <p14:creationId xmlns:p14="http://schemas.microsoft.com/office/powerpoint/2010/main" val="987079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a:p>
        </p:txBody>
      </p:sp>
      <p:sp>
        <p:nvSpPr>
          <p:cNvPr id="3" name="Date Placeholder 2"/>
          <p:cNvSpPr>
            <a:spLocks noGrp="1"/>
          </p:cNvSpPr>
          <p:nvPr>
            <p:ph type="dt" sz="half" idx="10"/>
          </p:nvPr>
        </p:nvSpPr>
        <p:spPr/>
        <p:txBody>
          <a:bodyPr/>
          <a:lstStyle/>
          <a:p>
            <a:fld id="{1336F9E0-9918-4BA7-81F3-A8B8EA2F11D5}" type="datetimeFigureOut">
              <a:rPr lang="nb-NO" smtClean="0"/>
              <a:t>16.09.2024</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FE510EEC-DA4A-4181-ABB5-DD65ABC3BFA7}" type="slidenum">
              <a:rPr lang="nb-NO" smtClean="0"/>
              <a:t>‹#›</a:t>
            </a:fld>
            <a:endParaRPr lang="nb-NO"/>
          </a:p>
        </p:txBody>
      </p:sp>
    </p:spTree>
    <p:extLst>
      <p:ext uri="{BB962C8B-B14F-4D97-AF65-F5344CB8AC3E}">
        <p14:creationId xmlns:p14="http://schemas.microsoft.com/office/powerpoint/2010/main" val="12596679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36F9E0-9918-4BA7-81F3-A8B8EA2F11D5}" type="datetimeFigureOut">
              <a:rPr lang="nb-NO" smtClean="0"/>
              <a:t>16.09.2024</a:t>
            </a:fld>
            <a:endParaRPr lang="nb-NO"/>
          </a:p>
        </p:txBody>
      </p:sp>
      <p:sp>
        <p:nvSpPr>
          <p:cNvPr id="3" name="Footer Placeholder 2"/>
          <p:cNvSpPr>
            <a:spLocks noGrp="1"/>
          </p:cNvSpPr>
          <p:nvPr>
            <p:ph type="ftr" sz="quarter" idx="11"/>
          </p:nvPr>
        </p:nvSpPr>
        <p:spPr/>
        <p:txBody>
          <a:bodyPr/>
          <a:lstStyle/>
          <a:p>
            <a:endParaRPr lang="nb-NO"/>
          </a:p>
        </p:txBody>
      </p:sp>
      <p:sp>
        <p:nvSpPr>
          <p:cNvPr id="4" name="Slide Number Placeholder 3"/>
          <p:cNvSpPr>
            <a:spLocks noGrp="1"/>
          </p:cNvSpPr>
          <p:nvPr>
            <p:ph type="sldNum" sz="quarter" idx="12"/>
          </p:nvPr>
        </p:nvSpPr>
        <p:spPr/>
        <p:txBody>
          <a:bodyPr/>
          <a:lstStyle/>
          <a:p>
            <a:fld id="{FE510EEC-DA4A-4181-ABB5-DD65ABC3BFA7}" type="slidenum">
              <a:rPr lang="nb-NO" smtClean="0"/>
              <a:t>‹#›</a:t>
            </a:fld>
            <a:endParaRPr lang="nb-NO"/>
          </a:p>
        </p:txBody>
      </p:sp>
    </p:spTree>
    <p:extLst>
      <p:ext uri="{BB962C8B-B14F-4D97-AF65-F5344CB8AC3E}">
        <p14:creationId xmlns:p14="http://schemas.microsoft.com/office/powerpoint/2010/main" val="2173760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nb-NO"/>
              <a:t>Klikk for å redigere tittelstil</a:t>
            </a:r>
            <a:endParaRPr lang="en-US"/>
          </a:p>
        </p:txBody>
      </p:sp>
      <p:sp>
        <p:nvSpPr>
          <p:cNvPr id="3" name="Content Placeholder 2"/>
          <p:cNvSpPr>
            <a:spLocks noGrp="1"/>
          </p:cNvSpPr>
          <p:nvPr>
            <p:ph idx="1"/>
          </p:nvPr>
        </p:nvSpPr>
        <p:spPr>
          <a:xfrm>
            <a:off x="6427693" y="1539425"/>
            <a:ext cx="7654171" cy="7598117"/>
          </a:xfrm>
        </p:spPr>
        <p:txBody>
          <a:bodyPr/>
          <a:lstStyle>
            <a:lvl1pPr>
              <a:defRPr sz="4989"/>
            </a:lvl1pPr>
            <a:lvl2pPr>
              <a:defRPr sz="4365"/>
            </a:lvl2pPr>
            <a:lvl3pPr>
              <a:defRPr sz="3742"/>
            </a:lvl3pPr>
            <a:lvl4pPr>
              <a:defRPr sz="3118"/>
            </a:lvl4pPr>
            <a:lvl5pPr>
              <a:defRPr sz="3118"/>
            </a:lvl5pPr>
            <a:lvl6pPr>
              <a:defRPr sz="3118"/>
            </a:lvl6pPr>
            <a:lvl7pPr>
              <a:defRPr sz="3118"/>
            </a:lvl7pPr>
            <a:lvl8pPr>
              <a:defRPr sz="3118"/>
            </a:lvl8pPr>
            <a:lvl9pPr>
              <a:defRPr sz="3118"/>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nb-NO"/>
              <a:t>Klikk for å redigere tekststiler i malen</a:t>
            </a:r>
          </a:p>
        </p:txBody>
      </p:sp>
      <p:sp>
        <p:nvSpPr>
          <p:cNvPr id="5" name="Date Placeholder 4"/>
          <p:cNvSpPr>
            <a:spLocks noGrp="1"/>
          </p:cNvSpPr>
          <p:nvPr>
            <p:ph type="dt" sz="half" idx="10"/>
          </p:nvPr>
        </p:nvSpPr>
        <p:spPr/>
        <p:txBody>
          <a:bodyPr/>
          <a:lstStyle/>
          <a:p>
            <a:fld id="{1336F9E0-9918-4BA7-81F3-A8B8EA2F11D5}" type="datetimeFigureOut">
              <a:rPr lang="nb-NO" smtClean="0"/>
              <a:t>16.09.2024</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FE510EEC-DA4A-4181-ABB5-DD65ABC3BFA7}" type="slidenum">
              <a:rPr lang="nb-NO" smtClean="0"/>
              <a:t>‹#›</a:t>
            </a:fld>
            <a:endParaRPr lang="nb-NO"/>
          </a:p>
        </p:txBody>
      </p:sp>
    </p:spTree>
    <p:extLst>
      <p:ext uri="{BB962C8B-B14F-4D97-AF65-F5344CB8AC3E}">
        <p14:creationId xmlns:p14="http://schemas.microsoft.com/office/powerpoint/2010/main" val="1272524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nb-NO"/>
              <a:t>Klikk for å redigere tittelstil</a:t>
            </a:r>
            <a:endParaRPr lang="en-US"/>
          </a:p>
        </p:txBody>
      </p:sp>
      <p:sp>
        <p:nvSpPr>
          <p:cNvPr id="3" name="Picture Placeholder 2"/>
          <p:cNvSpPr>
            <a:spLocks noGrp="1" noChangeAspect="1"/>
          </p:cNvSpPr>
          <p:nvPr>
            <p:ph type="pic" idx="1"/>
          </p:nvPr>
        </p:nvSpPr>
        <p:spPr>
          <a:xfrm>
            <a:off x="6427693" y="1539425"/>
            <a:ext cx="7654171" cy="7598117"/>
          </a:xfrm>
        </p:spPr>
        <p:txBody>
          <a:bodyPr anchor="t"/>
          <a:lstStyle>
            <a:lvl1pPr marL="0" indent="0">
              <a:buNone/>
              <a:defRPr sz="4989"/>
            </a:lvl1pPr>
            <a:lvl2pPr marL="712775" indent="0">
              <a:buNone/>
              <a:defRPr sz="4365"/>
            </a:lvl2pPr>
            <a:lvl3pPr marL="1425550" indent="0">
              <a:buNone/>
              <a:defRPr sz="3742"/>
            </a:lvl3pPr>
            <a:lvl4pPr marL="2138324" indent="0">
              <a:buNone/>
              <a:defRPr sz="3118"/>
            </a:lvl4pPr>
            <a:lvl5pPr marL="2851099" indent="0">
              <a:buNone/>
              <a:defRPr sz="3118"/>
            </a:lvl5pPr>
            <a:lvl6pPr marL="3563874" indent="0">
              <a:buNone/>
              <a:defRPr sz="3118"/>
            </a:lvl6pPr>
            <a:lvl7pPr marL="4276649" indent="0">
              <a:buNone/>
              <a:defRPr sz="3118"/>
            </a:lvl7pPr>
            <a:lvl8pPr marL="4989424" indent="0">
              <a:buNone/>
              <a:defRPr sz="3118"/>
            </a:lvl8pPr>
            <a:lvl9pPr marL="5702198" indent="0">
              <a:buNone/>
              <a:defRPr sz="3118"/>
            </a:lvl9pPr>
          </a:lstStyle>
          <a:p>
            <a:r>
              <a:rPr lang="nb-NO"/>
              <a:t>Klikk på ikonet for å legge til et bilde</a:t>
            </a:r>
            <a:endParaRPr lang="en-US"/>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nb-NO"/>
              <a:t>Klikk for å redigere tekststiler i malen</a:t>
            </a:r>
          </a:p>
        </p:txBody>
      </p:sp>
      <p:sp>
        <p:nvSpPr>
          <p:cNvPr id="5" name="Date Placeholder 4"/>
          <p:cNvSpPr>
            <a:spLocks noGrp="1"/>
          </p:cNvSpPr>
          <p:nvPr>
            <p:ph type="dt" sz="half" idx="10"/>
          </p:nvPr>
        </p:nvSpPr>
        <p:spPr/>
        <p:txBody>
          <a:bodyPr/>
          <a:lstStyle/>
          <a:p>
            <a:fld id="{1336F9E0-9918-4BA7-81F3-A8B8EA2F11D5}" type="datetimeFigureOut">
              <a:rPr lang="nb-NO" smtClean="0"/>
              <a:t>16.09.2024</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FE510EEC-DA4A-4181-ABB5-DD65ABC3BFA7}" type="slidenum">
              <a:rPr lang="nb-NO" smtClean="0"/>
              <a:t>‹#›</a:t>
            </a:fld>
            <a:endParaRPr lang="nb-NO"/>
          </a:p>
        </p:txBody>
      </p:sp>
    </p:spTree>
    <p:extLst>
      <p:ext uri="{BB962C8B-B14F-4D97-AF65-F5344CB8AC3E}">
        <p14:creationId xmlns:p14="http://schemas.microsoft.com/office/powerpoint/2010/main" val="3581998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9456" y="569242"/>
            <a:ext cx="13040439" cy="2066590"/>
          </a:xfrm>
          <a:prstGeom prst="rect">
            <a:avLst/>
          </a:prstGeom>
        </p:spPr>
        <p:txBody>
          <a:bodyPr vert="horz" lIns="91440" tIns="45720" rIns="91440" bIns="45720" rtlCol="0" anchor="ctr">
            <a:normAutofit/>
          </a:bodyPr>
          <a:lstStyle/>
          <a:p>
            <a:r>
              <a:rPr lang="nb-NO"/>
              <a:t>Klikk for å redigere tittelstil</a:t>
            </a:r>
            <a:endParaRPr lang="en-US"/>
          </a:p>
        </p:txBody>
      </p:sp>
      <p:sp>
        <p:nvSpPr>
          <p:cNvPr id="3" name="Text Placeholder 2"/>
          <p:cNvSpPr>
            <a:spLocks noGrp="1"/>
          </p:cNvSpPr>
          <p:nvPr>
            <p:ph type="body" idx="1"/>
          </p:nvPr>
        </p:nvSpPr>
        <p:spPr>
          <a:xfrm>
            <a:off x="1039456" y="2846200"/>
            <a:ext cx="13040439" cy="6783857"/>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Date Placeholder 3"/>
          <p:cNvSpPr>
            <a:spLocks noGrp="1"/>
          </p:cNvSpPr>
          <p:nvPr>
            <p:ph type="dt" sz="half" idx="2"/>
          </p:nvPr>
        </p:nvSpPr>
        <p:spPr>
          <a:xfrm>
            <a:off x="1039455" y="9909729"/>
            <a:ext cx="3401854" cy="569240"/>
          </a:xfrm>
          <a:prstGeom prst="rect">
            <a:avLst/>
          </a:prstGeom>
        </p:spPr>
        <p:txBody>
          <a:bodyPr vert="horz" lIns="91440" tIns="45720" rIns="91440" bIns="45720" rtlCol="0" anchor="ctr"/>
          <a:lstStyle>
            <a:lvl1pPr algn="l">
              <a:defRPr sz="1871">
                <a:solidFill>
                  <a:schemeClr val="tx1">
                    <a:tint val="75000"/>
                  </a:schemeClr>
                </a:solidFill>
              </a:defRPr>
            </a:lvl1pPr>
          </a:lstStyle>
          <a:p>
            <a:fld id="{1336F9E0-9918-4BA7-81F3-A8B8EA2F11D5}" type="datetimeFigureOut">
              <a:rPr lang="nb-NO" smtClean="0"/>
              <a:t>16.09.2024</a:t>
            </a:fld>
            <a:endParaRPr lang="nb-NO"/>
          </a:p>
        </p:txBody>
      </p:sp>
      <p:sp>
        <p:nvSpPr>
          <p:cNvPr id="5" name="Footer Placeholder 4"/>
          <p:cNvSpPr>
            <a:spLocks noGrp="1"/>
          </p:cNvSpPr>
          <p:nvPr>
            <p:ph type="ftr" sz="quarter" idx="3"/>
          </p:nvPr>
        </p:nvSpPr>
        <p:spPr>
          <a:xfrm>
            <a:off x="5008285" y="9909729"/>
            <a:ext cx="5102781" cy="569240"/>
          </a:xfrm>
          <a:prstGeom prst="rect">
            <a:avLst/>
          </a:prstGeom>
        </p:spPr>
        <p:txBody>
          <a:bodyPr vert="horz" lIns="91440" tIns="45720" rIns="91440" bIns="45720" rtlCol="0" anchor="ctr"/>
          <a:lstStyle>
            <a:lvl1pPr algn="ctr">
              <a:defRPr sz="1871">
                <a:solidFill>
                  <a:schemeClr val="tx1">
                    <a:tint val="75000"/>
                  </a:schemeClr>
                </a:solidFill>
              </a:defRPr>
            </a:lvl1pPr>
          </a:lstStyle>
          <a:p>
            <a:endParaRPr lang="nb-NO"/>
          </a:p>
        </p:txBody>
      </p:sp>
      <p:sp>
        <p:nvSpPr>
          <p:cNvPr id="6" name="Slide Number Placeholder 5"/>
          <p:cNvSpPr>
            <a:spLocks noGrp="1"/>
          </p:cNvSpPr>
          <p:nvPr>
            <p:ph type="sldNum" sz="quarter" idx="4"/>
          </p:nvPr>
        </p:nvSpPr>
        <p:spPr>
          <a:xfrm>
            <a:off x="10678041" y="9909729"/>
            <a:ext cx="3401854" cy="569240"/>
          </a:xfrm>
          <a:prstGeom prst="rect">
            <a:avLst/>
          </a:prstGeom>
        </p:spPr>
        <p:txBody>
          <a:bodyPr vert="horz" lIns="91440" tIns="45720" rIns="91440" bIns="45720" rtlCol="0" anchor="ctr"/>
          <a:lstStyle>
            <a:lvl1pPr algn="r">
              <a:defRPr sz="1871">
                <a:solidFill>
                  <a:schemeClr val="tx1">
                    <a:tint val="75000"/>
                  </a:schemeClr>
                </a:solidFill>
              </a:defRPr>
            </a:lvl1pPr>
          </a:lstStyle>
          <a:p>
            <a:fld id="{FE510EEC-DA4A-4181-ABB5-DD65ABC3BFA7}" type="slidenum">
              <a:rPr lang="nb-NO" smtClean="0"/>
              <a:t>‹#›</a:t>
            </a:fld>
            <a:endParaRPr lang="nb-NO"/>
          </a:p>
        </p:txBody>
      </p:sp>
    </p:spTree>
    <p:extLst>
      <p:ext uri="{BB962C8B-B14F-4D97-AF65-F5344CB8AC3E}">
        <p14:creationId xmlns:p14="http://schemas.microsoft.com/office/powerpoint/2010/main" val="284335275"/>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 id="2147483723" r:id="rId13"/>
  </p:sldLayoutIdLst>
  <p:txStyles>
    <p:titleStyle>
      <a:lvl1pPr algn="l" defTabSz="1425550" rtl="0" eaLnBrk="1" latinLnBrk="0" hangingPunct="1">
        <a:lnSpc>
          <a:spcPct val="90000"/>
        </a:lnSpc>
        <a:spcBef>
          <a:spcPct val="0"/>
        </a:spcBef>
        <a:buNone/>
        <a:defRPr sz="6860" kern="1200">
          <a:solidFill>
            <a:schemeClr val="tx1"/>
          </a:solidFill>
          <a:latin typeface="+mj-lt"/>
          <a:ea typeface="+mj-ea"/>
          <a:cs typeface="+mj-cs"/>
        </a:defRPr>
      </a:lvl1pPr>
    </p:titleStyle>
    <p:bodyStyle>
      <a:lvl1pPr marL="356387" indent="-356387" algn="l" defTabSz="1425550" rtl="0" eaLnBrk="1" latinLnBrk="0" hangingPunct="1">
        <a:lnSpc>
          <a:spcPct val="90000"/>
        </a:lnSpc>
        <a:spcBef>
          <a:spcPts val="1559"/>
        </a:spcBef>
        <a:buFont typeface="Arial" panose="020B0604020202020204" pitchFamily="34" charset="0"/>
        <a:buChar char="•"/>
        <a:defRPr sz="4365" kern="1200">
          <a:solidFill>
            <a:schemeClr val="tx1"/>
          </a:solidFill>
          <a:latin typeface="+mn-lt"/>
          <a:ea typeface="+mn-ea"/>
          <a:cs typeface="+mn-cs"/>
        </a:defRPr>
      </a:lvl1pPr>
      <a:lvl2pPr marL="1069162" indent="-356387" algn="l" defTabSz="1425550" rtl="0" eaLnBrk="1" latinLnBrk="0" hangingPunct="1">
        <a:lnSpc>
          <a:spcPct val="90000"/>
        </a:lnSpc>
        <a:spcBef>
          <a:spcPts val="780"/>
        </a:spcBef>
        <a:buFont typeface="Arial" panose="020B0604020202020204" pitchFamily="34" charset="0"/>
        <a:buChar char="•"/>
        <a:defRPr sz="3742" kern="1200">
          <a:solidFill>
            <a:schemeClr val="tx1"/>
          </a:solidFill>
          <a:latin typeface="+mn-lt"/>
          <a:ea typeface="+mn-ea"/>
          <a:cs typeface="+mn-cs"/>
        </a:defRPr>
      </a:lvl2pPr>
      <a:lvl3pPr marL="1781937" indent="-356387" algn="l" defTabSz="1425550" rtl="0" eaLnBrk="1" latinLnBrk="0" hangingPunct="1">
        <a:lnSpc>
          <a:spcPct val="90000"/>
        </a:lnSpc>
        <a:spcBef>
          <a:spcPts val="780"/>
        </a:spcBef>
        <a:buFont typeface="Arial" panose="020B0604020202020204" pitchFamily="34" charset="0"/>
        <a:buChar char="•"/>
        <a:defRPr sz="3118" kern="1200">
          <a:solidFill>
            <a:schemeClr val="tx1"/>
          </a:solidFill>
          <a:latin typeface="+mn-lt"/>
          <a:ea typeface="+mn-ea"/>
          <a:cs typeface="+mn-cs"/>
        </a:defRPr>
      </a:lvl3pPr>
      <a:lvl4pPr marL="2494712"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4pPr>
      <a:lvl5pPr marL="3207487"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5pPr>
      <a:lvl6pPr marL="3920261"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6pPr>
      <a:lvl7pPr marL="4633036"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7pPr>
      <a:lvl8pPr marL="5345811"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8pPr>
      <a:lvl9pPr marL="6058586"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9pPr>
    </p:bodyStyle>
    <p:otherStyle>
      <a:defPPr>
        <a:defRPr lang="en-US"/>
      </a:defPPr>
      <a:lvl1pPr marL="0" algn="l" defTabSz="1425550" rtl="0" eaLnBrk="1" latinLnBrk="0" hangingPunct="1">
        <a:defRPr sz="2806" kern="1200">
          <a:solidFill>
            <a:schemeClr val="tx1"/>
          </a:solidFill>
          <a:latin typeface="+mn-lt"/>
          <a:ea typeface="+mn-ea"/>
          <a:cs typeface="+mn-cs"/>
        </a:defRPr>
      </a:lvl1pPr>
      <a:lvl2pPr marL="712775" algn="l" defTabSz="1425550" rtl="0" eaLnBrk="1" latinLnBrk="0" hangingPunct="1">
        <a:defRPr sz="2806" kern="1200">
          <a:solidFill>
            <a:schemeClr val="tx1"/>
          </a:solidFill>
          <a:latin typeface="+mn-lt"/>
          <a:ea typeface="+mn-ea"/>
          <a:cs typeface="+mn-cs"/>
        </a:defRPr>
      </a:lvl2pPr>
      <a:lvl3pPr marL="1425550" algn="l" defTabSz="1425550" rtl="0" eaLnBrk="1" latinLnBrk="0" hangingPunct="1">
        <a:defRPr sz="2806" kern="1200">
          <a:solidFill>
            <a:schemeClr val="tx1"/>
          </a:solidFill>
          <a:latin typeface="+mn-lt"/>
          <a:ea typeface="+mn-ea"/>
          <a:cs typeface="+mn-cs"/>
        </a:defRPr>
      </a:lvl3pPr>
      <a:lvl4pPr marL="2138324" algn="l" defTabSz="1425550" rtl="0" eaLnBrk="1" latinLnBrk="0" hangingPunct="1">
        <a:defRPr sz="2806" kern="1200">
          <a:solidFill>
            <a:schemeClr val="tx1"/>
          </a:solidFill>
          <a:latin typeface="+mn-lt"/>
          <a:ea typeface="+mn-ea"/>
          <a:cs typeface="+mn-cs"/>
        </a:defRPr>
      </a:lvl4pPr>
      <a:lvl5pPr marL="2851099" algn="l" defTabSz="1425550" rtl="0" eaLnBrk="1" latinLnBrk="0" hangingPunct="1">
        <a:defRPr sz="2806" kern="1200">
          <a:solidFill>
            <a:schemeClr val="tx1"/>
          </a:solidFill>
          <a:latin typeface="+mn-lt"/>
          <a:ea typeface="+mn-ea"/>
          <a:cs typeface="+mn-cs"/>
        </a:defRPr>
      </a:lvl5pPr>
      <a:lvl6pPr marL="3563874" algn="l" defTabSz="1425550" rtl="0" eaLnBrk="1" latinLnBrk="0" hangingPunct="1">
        <a:defRPr sz="2806" kern="1200">
          <a:solidFill>
            <a:schemeClr val="tx1"/>
          </a:solidFill>
          <a:latin typeface="+mn-lt"/>
          <a:ea typeface="+mn-ea"/>
          <a:cs typeface="+mn-cs"/>
        </a:defRPr>
      </a:lvl6pPr>
      <a:lvl7pPr marL="4276649" algn="l" defTabSz="1425550" rtl="0" eaLnBrk="1" latinLnBrk="0" hangingPunct="1">
        <a:defRPr sz="2806" kern="1200">
          <a:solidFill>
            <a:schemeClr val="tx1"/>
          </a:solidFill>
          <a:latin typeface="+mn-lt"/>
          <a:ea typeface="+mn-ea"/>
          <a:cs typeface="+mn-cs"/>
        </a:defRPr>
      </a:lvl7pPr>
      <a:lvl8pPr marL="4989424" algn="l" defTabSz="1425550" rtl="0" eaLnBrk="1" latinLnBrk="0" hangingPunct="1">
        <a:defRPr sz="2806" kern="1200">
          <a:solidFill>
            <a:schemeClr val="tx1"/>
          </a:solidFill>
          <a:latin typeface="+mn-lt"/>
          <a:ea typeface="+mn-ea"/>
          <a:cs typeface="+mn-cs"/>
        </a:defRPr>
      </a:lvl8pPr>
      <a:lvl9pPr marL="5702198" algn="l" defTabSz="1425550" rtl="0" eaLnBrk="1" latinLnBrk="0" hangingPunct="1">
        <a:defRPr sz="28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s://www.oslo.kommune.no/brannvern-ildsted-og-feiing/verdibergingsplan/" TargetMode="External"/><Relationship Id="rId5" Type="http://schemas.openxmlformats.org/officeDocument/2006/relationships/image" Target="../media/image2.png"/><Relationship Id="rId4" Type="http://schemas.openxmlformats.org/officeDocument/2006/relationships/hyperlink" Target="http://creativecommons.org/licenses/by-sa/4.0/?ref=chooser-v1" TargetMode="External"/></Relationships>
</file>

<file path=ppt/slides/_rels/slide10.xml.rels><?xml version="1.0" encoding="UTF-8" standalone="yes"?>
<Relationships xmlns="http://schemas.openxmlformats.org/package/2006/relationships"><Relationship Id="rId8" Type="http://schemas.openxmlformats.org/officeDocument/2006/relationships/image" Target="../media/image8.svg"/><Relationship Id="rId13" Type="http://schemas.openxmlformats.org/officeDocument/2006/relationships/image" Target="../media/image12.png"/><Relationship Id="rId18" Type="http://schemas.openxmlformats.org/officeDocument/2006/relationships/image" Target="../media/image37.png"/><Relationship Id="rId3" Type="http://schemas.openxmlformats.org/officeDocument/2006/relationships/image" Target="../media/image3.png"/><Relationship Id="rId21" Type="http://schemas.openxmlformats.org/officeDocument/2006/relationships/image" Target="../media/image42.png"/><Relationship Id="rId7" Type="http://schemas.openxmlformats.org/officeDocument/2006/relationships/image" Target="../media/image7.png"/><Relationship Id="rId12" Type="http://schemas.openxmlformats.org/officeDocument/2006/relationships/image" Target="../media/image11.png"/><Relationship Id="rId17" Type="http://schemas.openxmlformats.org/officeDocument/2006/relationships/image" Target="../media/image36.svg"/><Relationship Id="rId2" Type="http://schemas.openxmlformats.org/officeDocument/2006/relationships/notesSlide" Target="../notesSlides/notesSlide10.xml"/><Relationship Id="rId16" Type="http://schemas.openxmlformats.org/officeDocument/2006/relationships/image" Target="../media/image35.png"/><Relationship Id="rId20" Type="http://schemas.openxmlformats.org/officeDocument/2006/relationships/image" Target="../media/image41.png"/><Relationship Id="rId1" Type="http://schemas.openxmlformats.org/officeDocument/2006/relationships/slideLayout" Target="../slideLayouts/slideLayout7.xml"/><Relationship Id="rId6" Type="http://schemas.openxmlformats.org/officeDocument/2006/relationships/image" Target="../media/image6.svg"/><Relationship Id="rId11" Type="http://schemas.openxmlformats.org/officeDocument/2006/relationships/image" Target="../media/image45.png"/><Relationship Id="rId5" Type="http://schemas.openxmlformats.org/officeDocument/2006/relationships/image" Target="../media/image5.png"/><Relationship Id="rId15" Type="http://schemas.openxmlformats.org/officeDocument/2006/relationships/image" Target="../media/image34.svg"/><Relationship Id="rId23" Type="http://schemas.openxmlformats.org/officeDocument/2006/relationships/image" Target="../media/image44.png"/><Relationship Id="rId10" Type="http://schemas.openxmlformats.org/officeDocument/2006/relationships/image" Target="../media/image47.png"/><Relationship Id="rId19" Type="http://schemas.openxmlformats.org/officeDocument/2006/relationships/image" Target="../media/image40.png"/><Relationship Id="rId4" Type="http://schemas.openxmlformats.org/officeDocument/2006/relationships/image" Target="../media/image4.svg"/><Relationship Id="rId9" Type="http://schemas.openxmlformats.org/officeDocument/2006/relationships/image" Target="../media/image46.png"/><Relationship Id="rId14" Type="http://schemas.openxmlformats.org/officeDocument/2006/relationships/image" Target="../media/image33.png"/><Relationship Id="rId22" Type="http://schemas.openxmlformats.org/officeDocument/2006/relationships/image" Target="../media/image43.png"/></Relationships>
</file>

<file path=ppt/slides/_rels/slide11.xml.rels><?xml version="1.0" encoding="UTF-8" standalone="yes"?>
<Relationships xmlns="http://schemas.openxmlformats.org/package/2006/relationships"><Relationship Id="rId8" Type="http://schemas.openxmlformats.org/officeDocument/2006/relationships/image" Target="../media/image6.svg"/><Relationship Id="rId13" Type="http://schemas.openxmlformats.org/officeDocument/2006/relationships/image" Target="../media/image45.png"/><Relationship Id="rId18" Type="http://schemas.openxmlformats.org/officeDocument/2006/relationships/image" Target="../media/image25.png"/><Relationship Id="rId3" Type="http://schemas.openxmlformats.org/officeDocument/2006/relationships/image" Target="../media/image11.png"/><Relationship Id="rId21" Type="http://schemas.openxmlformats.org/officeDocument/2006/relationships/image" Target="../media/image36.sv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44.png"/><Relationship Id="rId2" Type="http://schemas.openxmlformats.org/officeDocument/2006/relationships/notesSlide" Target="../notesSlides/notesSlide11.xml"/><Relationship Id="rId16" Type="http://schemas.openxmlformats.org/officeDocument/2006/relationships/image" Target="../media/image43.png"/><Relationship Id="rId20" Type="http://schemas.openxmlformats.org/officeDocument/2006/relationships/image" Target="../media/image35.png"/><Relationship Id="rId1" Type="http://schemas.openxmlformats.org/officeDocument/2006/relationships/slideLayout" Target="../slideLayouts/slideLayout7.xml"/><Relationship Id="rId6" Type="http://schemas.openxmlformats.org/officeDocument/2006/relationships/image" Target="../media/image4.svg"/><Relationship Id="rId11" Type="http://schemas.openxmlformats.org/officeDocument/2006/relationships/image" Target="../media/image46.png"/><Relationship Id="rId24" Type="http://schemas.openxmlformats.org/officeDocument/2006/relationships/image" Target="../media/image39.svg"/><Relationship Id="rId5" Type="http://schemas.openxmlformats.org/officeDocument/2006/relationships/image" Target="../media/image3.png"/><Relationship Id="rId15" Type="http://schemas.openxmlformats.org/officeDocument/2006/relationships/image" Target="../media/image34.svg"/><Relationship Id="rId23" Type="http://schemas.openxmlformats.org/officeDocument/2006/relationships/image" Target="../media/image38.png"/><Relationship Id="rId10" Type="http://schemas.openxmlformats.org/officeDocument/2006/relationships/image" Target="../media/image8.svg"/><Relationship Id="rId19" Type="http://schemas.openxmlformats.org/officeDocument/2006/relationships/image" Target="../media/image26.svg"/><Relationship Id="rId4" Type="http://schemas.openxmlformats.org/officeDocument/2006/relationships/image" Target="../media/image12.png"/><Relationship Id="rId9" Type="http://schemas.openxmlformats.org/officeDocument/2006/relationships/image" Target="../media/image7.png"/><Relationship Id="rId14" Type="http://schemas.openxmlformats.org/officeDocument/2006/relationships/image" Target="../media/image33.png"/><Relationship Id="rId22" Type="http://schemas.openxmlformats.org/officeDocument/2006/relationships/image" Target="../media/image37.png"/></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image" Target="../media/image45.png"/></Relationships>
</file>

<file path=ppt/slides/_rels/slide13.xml.rels><?xml version="1.0" encoding="UTF-8" standalone="yes"?>
<Relationships xmlns="http://schemas.openxmlformats.org/package/2006/relationships"><Relationship Id="rId8" Type="http://schemas.openxmlformats.org/officeDocument/2006/relationships/image" Target="../media/image4.svg"/><Relationship Id="rId13" Type="http://schemas.openxmlformats.org/officeDocument/2006/relationships/image" Target="../media/image46.png"/><Relationship Id="rId18" Type="http://schemas.openxmlformats.org/officeDocument/2006/relationships/image" Target="../media/image35.png"/><Relationship Id="rId3" Type="http://schemas.openxmlformats.org/officeDocument/2006/relationships/image" Target="../media/image33.png"/><Relationship Id="rId21" Type="http://schemas.openxmlformats.org/officeDocument/2006/relationships/image" Target="../media/image38.png"/><Relationship Id="rId7" Type="http://schemas.openxmlformats.org/officeDocument/2006/relationships/image" Target="../media/image3.png"/><Relationship Id="rId12" Type="http://schemas.openxmlformats.org/officeDocument/2006/relationships/image" Target="../media/image8.svg"/><Relationship Id="rId17" Type="http://schemas.openxmlformats.org/officeDocument/2006/relationships/image" Target="../media/image26.svg"/><Relationship Id="rId2" Type="http://schemas.openxmlformats.org/officeDocument/2006/relationships/notesSlide" Target="../notesSlides/notesSlide13.xml"/><Relationship Id="rId16" Type="http://schemas.openxmlformats.org/officeDocument/2006/relationships/image" Target="../media/image25.png"/><Relationship Id="rId20" Type="http://schemas.openxmlformats.org/officeDocument/2006/relationships/image" Target="../media/image37.png"/><Relationship Id="rId1" Type="http://schemas.openxmlformats.org/officeDocument/2006/relationships/slideLayout" Target="../slideLayouts/slideLayout13.xml"/><Relationship Id="rId6" Type="http://schemas.openxmlformats.org/officeDocument/2006/relationships/image" Target="../media/image12.png"/><Relationship Id="rId11" Type="http://schemas.openxmlformats.org/officeDocument/2006/relationships/image" Target="../media/image7.png"/><Relationship Id="rId5" Type="http://schemas.openxmlformats.org/officeDocument/2006/relationships/image" Target="../media/image11.png"/><Relationship Id="rId15" Type="http://schemas.openxmlformats.org/officeDocument/2006/relationships/image" Target="../media/image44.png"/><Relationship Id="rId10" Type="http://schemas.openxmlformats.org/officeDocument/2006/relationships/image" Target="../media/image6.svg"/><Relationship Id="rId19" Type="http://schemas.openxmlformats.org/officeDocument/2006/relationships/image" Target="../media/image36.svg"/><Relationship Id="rId4" Type="http://schemas.openxmlformats.org/officeDocument/2006/relationships/image" Target="../media/image34.svg"/><Relationship Id="rId9" Type="http://schemas.openxmlformats.org/officeDocument/2006/relationships/image" Target="../media/image5.png"/><Relationship Id="rId14" Type="http://schemas.openxmlformats.org/officeDocument/2006/relationships/image" Target="../media/image43.png"/><Relationship Id="rId22" Type="http://schemas.openxmlformats.org/officeDocument/2006/relationships/image" Target="../media/image39.svg"/></Relationships>
</file>

<file path=ppt/slides/_rels/slide14.xml.rels><?xml version="1.0" encoding="UTF-8" standalone="yes"?>
<Relationships xmlns="http://schemas.openxmlformats.org/package/2006/relationships"><Relationship Id="rId8" Type="http://schemas.openxmlformats.org/officeDocument/2006/relationships/image" Target="../media/image4.svg"/><Relationship Id="rId13" Type="http://schemas.openxmlformats.org/officeDocument/2006/relationships/image" Target="../media/image46.png"/><Relationship Id="rId18" Type="http://schemas.openxmlformats.org/officeDocument/2006/relationships/image" Target="../media/image35.png"/><Relationship Id="rId3" Type="http://schemas.openxmlformats.org/officeDocument/2006/relationships/image" Target="../media/image33.png"/><Relationship Id="rId21" Type="http://schemas.openxmlformats.org/officeDocument/2006/relationships/image" Target="../media/image38.png"/><Relationship Id="rId7" Type="http://schemas.openxmlformats.org/officeDocument/2006/relationships/image" Target="../media/image3.png"/><Relationship Id="rId12" Type="http://schemas.openxmlformats.org/officeDocument/2006/relationships/image" Target="../media/image8.svg"/><Relationship Id="rId17" Type="http://schemas.openxmlformats.org/officeDocument/2006/relationships/image" Target="../media/image26.svg"/><Relationship Id="rId2" Type="http://schemas.openxmlformats.org/officeDocument/2006/relationships/notesSlide" Target="../notesSlides/notesSlide14.xml"/><Relationship Id="rId16" Type="http://schemas.openxmlformats.org/officeDocument/2006/relationships/image" Target="../media/image25.png"/><Relationship Id="rId20" Type="http://schemas.openxmlformats.org/officeDocument/2006/relationships/image" Target="../media/image37.png"/><Relationship Id="rId1" Type="http://schemas.openxmlformats.org/officeDocument/2006/relationships/slideLayout" Target="../slideLayouts/slideLayout7.xml"/><Relationship Id="rId6" Type="http://schemas.openxmlformats.org/officeDocument/2006/relationships/image" Target="../media/image12.png"/><Relationship Id="rId11" Type="http://schemas.openxmlformats.org/officeDocument/2006/relationships/image" Target="../media/image7.png"/><Relationship Id="rId5" Type="http://schemas.openxmlformats.org/officeDocument/2006/relationships/image" Target="../media/image11.png"/><Relationship Id="rId15" Type="http://schemas.openxmlformats.org/officeDocument/2006/relationships/image" Target="../media/image44.png"/><Relationship Id="rId10" Type="http://schemas.openxmlformats.org/officeDocument/2006/relationships/image" Target="../media/image6.svg"/><Relationship Id="rId19" Type="http://schemas.openxmlformats.org/officeDocument/2006/relationships/image" Target="../media/image36.svg"/><Relationship Id="rId4" Type="http://schemas.openxmlformats.org/officeDocument/2006/relationships/image" Target="../media/image34.svg"/><Relationship Id="rId9" Type="http://schemas.openxmlformats.org/officeDocument/2006/relationships/image" Target="../media/image5.png"/><Relationship Id="rId14" Type="http://schemas.openxmlformats.org/officeDocument/2006/relationships/image" Target="../media/image43.png"/><Relationship Id="rId22" Type="http://schemas.openxmlformats.org/officeDocument/2006/relationships/image" Target="../media/image39.svg"/></Relationships>
</file>

<file path=ppt/slides/_rels/slide15.xml.rels><?xml version="1.0" encoding="UTF-8" standalone="yes"?>
<Relationships xmlns="http://schemas.openxmlformats.org/package/2006/relationships"><Relationship Id="rId8" Type="http://schemas.openxmlformats.org/officeDocument/2006/relationships/image" Target="../media/image4.svg"/><Relationship Id="rId13" Type="http://schemas.openxmlformats.org/officeDocument/2006/relationships/image" Target="../media/image46.png"/><Relationship Id="rId18" Type="http://schemas.openxmlformats.org/officeDocument/2006/relationships/image" Target="../media/image35.png"/><Relationship Id="rId3" Type="http://schemas.openxmlformats.org/officeDocument/2006/relationships/image" Target="../media/image33.png"/><Relationship Id="rId21" Type="http://schemas.openxmlformats.org/officeDocument/2006/relationships/image" Target="../media/image38.png"/><Relationship Id="rId7" Type="http://schemas.openxmlformats.org/officeDocument/2006/relationships/image" Target="../media/image3.png"/><Relationship Id="rId12" Type="http://schemas.openxmlformats.org/officeDocument/2006/relationships/image" Target="../media/image8.svg"/><Relationship Id="rId17" Type="http://schemas.openxmlformats.org/officeDocument/2006/relationships/image" Target="../media/image26.svg"/><Relationship Id="rId2" Type="http://schemas.openxmlformats.org/officeDocument/2006/relationships/notesSlide" Target="../notesSlides/notesSlide15.xml"/><Relationship Id="rId16" Type="http://schemas.openxmlformats.org/officeDocument/2006/relationships/image" Target="../media/image25.png"/><Relationship Id="rId20" Type="http://schemas.openxmlformats.org/officeDocument/2006/relationships/image" Target="../media/image37.png"/><Relationship Id="rId1" Type="http://schemas.openxmlformats.org/officeDocument/2006/relationships/slideLayout" Target="../slideLayouts/slideLayout7.xml"/><Relationship Id="rId6" Type="http://schemas.openxmlformats.org/officeDocument/2006/relationships/image" Target="../media/image12.png"/><Relationship Id="rId11" Type="http://schemas.openxmlformats.org/officeDocument/2006/relationships/image" Target="../media/image7.png"/><Relationship Id="rId5" Type="http://schemas.openxmlformats.org/officeDocument/2006/relationships/image" Target="../media/image11.png"/><Relationship Id="rId15" Type="http://schemas.openxmlformats.org/officeDocument/2006/relationships/image" Target="../media/image44.png"/><Relationship Id="rId10" Type="http://schemas.openxmlformats.org/officeDocument/2006/relationships/image" Target="../media/image6.svg"/><Relationship Id="rId19" Type="http://schemas.openxmlformats.org/officeDocument/2006/relationships/image" Target="../media/image36.svg"/><Relationship Id="rId4" Type="http://schemas.openxmlformats.org/officeDocument/2006/relationships/image" Target="../media/image34.svg"/><Relationship Id="rId9" Type="http://schemas.openxmlformats.org/officeDocument/2006/relationships/image" Target="../media/image5.png"/><Relationship Id="rId14" Type="http://schemas.openxmlformats.org/officeDocument/2006/relationships/image" Target="../media/image43.png"/><Relationship Id="rId22" Type="http://schemas.openxmlformats.org/officeDocument/2006/relationships/image" Target="../media/image39.svg"/></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45.png"/></Relationships>
</file>

<file path=ppt/slides/_rels/slide17.xml.rels><?xml version="1.0" encoding="UTF-8" standalone="yes"?>
<Relationships xmlns="http://schemas.openxmlformats.org/package/2006/relationships"><Relationship Id="rId8" Type="http://schemas.openxmlformats.org/officeDocument/2006/relationships/image" Target="../media/image4.svg"/><Relationship Id="rId13" Type="http://schemas.openxmlformats.org/officeDocument/2006/relationships/image" Target="../media/image46.png"/><Relationship Id="rId18" Type="http://schemas.openxmlformats.org/officeDocument/2006/relationships/image" Target="../media/image35.png"/><Relationship Id="rId3" Type="http://schemas.openxmlformats.org/officeDocument/2006/relationships/image" Target="../media/image33.png"/><Relationship Id="rId21" Type="http://schemas.openxmlformats.org/officeDocument/2006/relationships/image" Target="../media/image38.png"/><Relationship Id="rId7" Type="http://schemas.openxmlformats.org/officeDocument/2006/relationships/image" Target="../media/image3.png"/><Relationship Id="rId12" Type="http://schemas.openxmlformats.org/officeDocument/2006/relationships/image" Target="../media/image8.svg"/><Relationship Id="rId17" Type="http://schemas.openxmlformats.org/officeDocument/2006/relationships/image" Target="../media/image26.svg"/><Relationship Id="rId2" Type="http://schemas.openxmlformats.org/officeDocument/2006/relationships/notesSlide" Target="../notesSlides/notesSlide17.xml"/><Relationship Id="rId16" Type="http://schemas.openxmlformats.org/officeDocument/2006/relationships/image" Target="../media/image25.png"/><Relationship Id="rId20" Type="http://schemas.openxmlformats.org/officeDocument/2006/relationships/image" Target="../media/image37.png"/><Relationship Id="rId1" Type="http://schemas.openxmlformats.org/officeDocument/2006/relationships/slideLayout" Target="../slideLayouts/slideLayout7.xml"/><Relationship Id="rId6" Type="http://schemas.openxmlformats.org/officeDocument/2006/relationships/image" Target="../media/image12.png"/><Relationship Id="rId11" Type="http://schemas.openxmlformats.org/officeDocument/2006/relationships/image" Target="../media/image7.png"/><Relationship Id="rId5" Type="http://schemas.openxmlformats.org/officeDocument/2006/relationships/image" Target="../media/image11.png"/><Relationship Id="rId15" Type="http://schemas.openxmlformats.org/officeDocument/2006/relationships/image" Target="../media/image44.png"/><Relationship Id="rId10" Type="http://schemas.openxmlformats.org/officeDocument/2006/relationships/image" Target="../media/image6.svg"/><Relationship Id="rId19" Type="http://schemas.openxmlformats.org/officeDocument/2006/relationships/image" Target="../media/image36.svg"/><Relationship Id="rId4" Type="http://schemas.openxmlformats.org/officeDocument/2006/relationships/image" Target="../media/image34.svg"/><Relationship Id="rId9" Type="http://schemas.openxmlformats.org/officeDocument/2006/relationships/image" Target="../media/image5.png"/><Relationship Id="rId14" Type="http://schemas.openxmlformats.org/officeDocument/2006/relationships/image" Target="../media/image43.png"/><Relationship Id="rId22" Type="http://schemas.openxmlformats.org/officeDocument/2006/relationships/image" Target="../media/image39.svg"/></Relationships>
</file>

<file path=ppt/slides/_rels/slide18.xml.rels><?xml version="1.0" encoding="UTF-8" standalone="yes"?>
<Relationships xmlns="http://schemas.openxmlformats.org/package/2006/relationships"><Relationship Id="rId8" Type="http://schemas.openxmlformats.org/officeDocument/2006/relationships/image" Target="../media/image41.png"/><Relationship Id="rId13" Type="http://schemas.openxmlformats.org/officeDocument/2006/relationships/image" Target="../media/image5.png"/><Relationship Id="rId18" Type="http://schemas.openxmlformats.org/officeDocument/2006/relationships/image" Target="../media/image43.png"/><Relationship Id="rId26" Type="http://schemas.openxmlformats.org/officeDocument/2006/relationships/image" Target="../media/image39.svg"/><Relationship Id="rId3" Type="http://schemas.openxmlformats.org/officeDocument/2006/relationships/image" Target="../media/image33.png"/><Relationship Id="rId21" Type="http://schemas.openxmlformats.org/officeDocument/2006/relationships/image" Target="../media/image26.svg"/><Relationship Id="rId7" Type="http://schemas.openxmlformats.org/officeDocument/2006/relationships/image" Target="../media/image42.png"/><Relationship Id="rId12" Type="http://schemas.openxmlformats.org/officeDocument/2006/relationships/image" Target="../media/image4.svg"/><Relationship Id="rId17" Type="http://schemas.openxmlformats.org/officeDocument/2006/relationships/image" Target="../media/image46.png"/><Relationship Id="rId25" Type="http://schemas.openxmlformats.org/officeDocument/2006/relationships/image" Target="../media/image38.png"/><Relationship Id="rId2" Type="http://schemas.openxmlformats.org/officeDocument/2006/relationships/notesSlide" Target="../notesSlides/notesSlide18.xml"/><Relationship Id="rId16" Type="http://schemas.openxmlformats.org/officeDocument/2006/relationships/image" Target="../media/image8.svg"/><Relationship Id="rId20" Type="http://schemas.openxmlformats.org/officeDocument/2006/relationships/image" Target="../media/image25.png"/><Relationship Id="rId1" Type="http://schemas.openxmlformats.org/officeDocument/2006/relationships/slideLayout" Target="../slideLayouts/slideLayout7.xml"/><Relationship Id="rId6" Type="http://schemas.openxmlformats.org/officeDocument/2006/relationships/image" Target="../media/image45.png"/><Relationship Id="rId11" Type="http://schemas.openxmlformats.org/officeDocument/2006/relationships/image" Target="../media/image3.png"/><Relationship Id="rId24" Type="http://schemas.openxmlformats.org/officeDocument/2006/relationships/image" Target="../media/image37.png"/><Relationship Id="rId5" Type="http://schemas.openxmlformats.org/officeDocument/2006/relationships/image" Target="../media/image10.png"/><Relationship Id="rId15" Type="http://schemas.openxmlformats.org/officeDocument/2006/relationships/image" Target="../media/image7.png"/><Relationship Id="rId23" Type="http://schemas.openxmlformats.org/officeDocument/2006/relationships/image" Target="../media/image36.svg"/><Relationship Id="rId10" Type="http://schemas.openxmlformats.org/officeDocument/2006/relationships/image" Target="../media/image12.png"/><Relationship Id="rId19" Type="http://schemas.openxmlformats.org/officeDocument/2006/relationships/image" Target="../media/image44.png"/><Relationship Id="rId4" Type="http://schemas.openxmlformats.org/officeDocument/2006/relationships/image" Target="../media/image34.svg"/><Relationship Id="rId9" Type="http://schemas.openxmlformats.org/officeDocument/2006/relationships/image" Target="../media/image11.png"/><Relationship Id="rId14" Type="http://schemas.openxmlformats.org/officeDocument/2006/relationships/image" Target="../media/image6.svg"/><Relationship Id="rId22" Type="http://schemas.openxmlformats.org/officeDocument/2006/relationships/image" Target="../media/image35.png"/></Relationships>
</file>

<file path=ppt/slides/_rels/slide19.xml.rels><?xml version="1.0" encoding="UTF-8" standalone="yes"?>
<Relationships xmlns="http://schemas.openxmlformats.org/package/2006/relationships"><Relationship Id="rId8" Type="http://schemas.openxmlformats.org/officeDocument/2006/relationships/image" Target="../media/image41.png"/><Relationship Id="rId13" Type="http://schemas.openxmlformats.org/officeDocument/2006/relationships/image" Target="../media/image5.png"/><Relationship Id="rId18" Type="http://schemas.openxmlformats.org/officeDocument/2006/relationships/image" Target="../media/image43.png"/><Relationship Id="rId26" Type="http://schemas.openxmlformats.org/officeDocument/2006/relationships/image" Target="../media/image39.svg"/><Relationship Id="rId3" Type="http://schemas.openxmlformats.org/officeDocument/2006/relationships/image" Target="../media/image33.png"/><Relationship Id="rId21" Type="http://schemas.openxmlformats.org/officeDocument/2006/relationships/image" Target="../media/image26.svg"/><Relationship Id="rId7" Type="http://schemas.openxmlformats.org/officeDocument/2006/relationships/image" Target="../media/image42.png"/><Relationship Id="rId12" Type="http://schemas.openxmlformats.org/officeDocument/2006/relationships/image" Target="../media/image4.svg"/><Relationship Id="rId17" Type="http://schemas.openxmlformats.org/officeDocument/2006/relationships/image" Target="../media/image46.png"/><Relationship Id="rId25" Type="http://schemas.openxmlformats.org/officeDocument/2006/relationships/image" Target="../media/image38.png"/><Relationship Id="rId2" Type="http://schemas.openxmlformats.org/officeDocument/2006/relationships/notesSlide" Target="../notesSlides/notesSlide19.xml"/><Relationship Id="rId16" Type="http://schemas.openxmlformats.org/officeDocument/2006/relationships/image" Target="../media/image8.svg"/><Relationship Id="rId20" Type="http://schemas.openxmlformats.org/officeDocument/2006/relationships/image" Target="../media/image25.png"/><Relationship Id="rId1" Type="http://schemas.openxmlformats.org/officeDocument/2006/relationships/slideLayout" Target="../slideLayouts/slideLayout7.xml"/><Relationship Id="rId6" Type="http://schemas.openxmlformats.org/officeDocument/2006/relationships/image" Target="../media/image45.png"/><Relationship Id="rId11" Type="http://schemas.openxmlformats.org/officeDocument/2006/relationships/image" Target="../media/image3.png"/><Relationship Id="rId24" Type="http://schemas.openxmlformats.org/officeDocument/2006/relationships/image" Target="../media/image37.png"/><Relationship Id="rId5" Type="http://schemas.openxmlformats.org/officeDocument/2006/relationships/image" Target="../media/image10.png"/><Relationship Id="rId15" Type="http://schemas.openxmlformats.org/officeDocument/2006/relationships/image" Target="../media/image7.png"/><Relationship Id="rId23" Type="http://schemas.openxmlformats.org/officeDocument/2006/relationships/image" Target="../media/image36.svg"/><Relationship Id="rId10" Type="http://schemas.openxmlformats.org/officeDocument/2006/relationships/image" Target="../media/image12.png"/><Relationship Id="rId19" Type="http://schemas.openxmlformats.org/officeDocument/2006/relationships/image" Target="../media/image44.png"/><Relationship Id="rId4" Type="http://schemas.openxmlformats.org/officeDocument/2006/relationships/image" Target="../media/image34.svg"/><Relationship Id="rId9" Type="http://schemas.openxmlformats.org/officeDocument/2006/relationships/image" Target="../media/image11.png"/><Relationship Id="rId14" Type="http://schemas.openxmlformats.org/officeDocument/2006/relationships/image" Target="../media/image6.svg"/><Relationship Id="rId22" Type="http://schemas.openxmlformats.org/officeDocument/2006/relationships/image" Target="../media/image35.png"/></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sa/4.0/?ref=chooser-v1"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hyperlink" Target="http://www.oslo.kommune.no/brannvern-ildsted-og-feiing/verdibergingsplan" TargetMode="External"/></Relationships>
</file>

<file path=ppt/slides/_rels/slide20.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6.svg"/><Relationship Id="rId18" Type="http://schemas.openxmlformats.org/officeDocument/2006/relationships/image" Target="../media/image44.png"/><Relationship Id="rId3" Type="http://schemas.openxmlformats.org/officeDocument/2006/relationships/image" Target="../media/image33.png"/><Relationship Id="rId21" Type="http://schemas.openxmlformats.org/officeDocument/2006/relationships/image" Target="../media/image35.png"/><Relationship Id="rId7" Type="http://schemas.openxmlformats.org/officeDocument/2006/relationships/image" Target="../media/image41.png"/><Relationship Id="rId12" Type="http://schemas.openxmlformats.org/officeDocument/2006/relationships/image" Target="../media/image5.png"/><Relationship Id="rId17" Type="http://schemas.openxmlformats.org/officeDocument/2006/relationships/image" Target="../media/image43.png"/><Relationship Id="rId25" Type="http://schemas.openxmlformats.org/officeDocument/2006/relationships/image" Target="../media/image39.svg"/><Relationship Id="rId2" Type="http://schemas.openxmlformats.org/officeDocument/2006/relationships/notesSlide" Target="../notesSlides/notesSlide20.xml"/><Relationship Id="rId16" Type="http://schemas.openxmlformats.org/officeDocument/2006/relationships/image" Target="../media/image46.png"/><Relationship Id="rId20" Type="http://schemas.openxmlformats.org/officeDocument/2006/relationships/image" Target="../media/image26.svg"/><Relationship Id="rId1" Type="http://schemas.openxmlformats.org/officeDocument/2006/relationships/slideLayout" Target="../slideLayouts/slideLayout7.xml"/><Relationship Id="rId6" Type="http://schemas.openxmlformats.org/officeDocument/2006/relationships/image" Target="../media/image45.png"/><Relationship Id="rId11" Type="http://schemas.openxmlformats.org/officeDocument/2006/relationships/image" Target="../media/image4.svg"/><Relationship Id="rId24" Type="http://schemas.openxmlformats.org/officeDocument/2006/relationships/image" Target="../media/image38.png"/><Relationship Id="rId5" Type="http://schemas.openxmlformats.org/officeDocument/2006/relationships/image" Target="../media/image10.png"/><Relationship Id="rId15" Type="http://schemas.openxmlformats.org/officeDocument/2006/relationships/image" Target="../media/image8.svg"/><Relationship Id="rId23" Type="http://schemas.openxmlformats.org/officeDocument/2006/relationships/image" Target="../media/image37.png"/><Relationship Id="rId10" Type="http://schemas.openxmlformats.org/officeDocument/2006/relationships/image" Target="../media/image3.png"/><Relationship Id="rId19" Type="http://schemas.openxmlformats.org/officeDocument/2006/relationships/image" Target="../media/image25.png"/><Relationship Id="rId4" Type="http://schemas.openxmlformats.org/officeDocument/2006/relationships/image" Target="../media/image34.svg"/><Relationship Id="rId9" Type="http://schemas.openxmlformats.org/officeDocument/2006/relationships/image" Target="../media/image12.png"/><Relationship Id="rId14" Type="http://schemas.openxmlformats.org/officeDocument/2006/relationships/image" Target="../media/image7.png"/><Relationship Id="rId22" Type="http://schemas.openxmlformats.org/officeDocument/2006/relationships/image" Target="../media/image36.sv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3" Type="http://schemas.openxmlformats.org/officeDocument/2006/relationships/image" Target="../media/image13.png"/><Relationship Id="rId18" Type="http://schemas.openxmlformats.org/officeDocument/2006/relationships/image" Target="../media/image18.svg"/><Relationship Id="rId26" Type="http://schemas.openxmlformats.org/officeDocument/2006/relationships/image" Target="../media/image26.svg"/><Relationship Id="rId39" Type="http://schemas.openxmlformats.org/officeDocument/2006/relationships/image" Target="../media/image39.svg"/><Relationship Id="rId21" Type="http://schemas.openxmlformats.org/officeDocument/2006/relationships/image" Target="../media/image21.png"/><Relationship Id="rId34" Type="http://schemas.openxmlformats.org/officeDocument/2006/relationships/image" Target="../media/image34.svg"/><Relationship Id="rId42" Type="http://schemas.openxmlformats.org/officeDocument/2006/relationships/image" Target="../media/image42.png"/><Relationship Id="rId7" Type="http://schemas.openxmlformats.org/officeDocument/2006/relationships/image" Target="../media/image7.png"/><Relationship Id="rId2" Type="http://schemas.openxmlformats.org/officeDocument/2006/relationships/notesSlide" Target="../notesSlides/notesSlide3.xml"/><Relationship Id="rId16" Type="http://schemas.openxmlformats.org/officeDocument/2006/relationships/image" Target="../media/image16.svg"/><Relationship Id="rId29" Type="http://schemas.openxmlformats.org/officeDocument/2006/relationships/image" Target="../media/image29.png"/><Relationship Id="rId1" Type="http://schemas.openxmlformats.org/officeDocument/2006/relationships/slideLayout" Target="../slideLayouts/slideLayout7.xml"/><Relationship Id="rId6" Type="http://schemas.openxmlformats.org/officeDocument/2006/relationships/image" Target="../media/image6.svg"/><Relationship Id="rId11" Type="http://schemas.openxmlformats.org/officeDocument/2006/relationships/image" Target="../media/image11.png"/><Relationship Id="rId24" Type="http://schemas.openxmlformats.org/officeDocument/2006/relationships/image" Target="../media/image24.svg"/><Relationship Id="rId32" Type="http://schemas.openxmlformats.org/officeDocument/2006/relationships/image" Target="../media/image32.svg"/><Relationship Id="rId37" Type="http://schemas.openxmlformats.org/officeDocument/2006/relationships/image" Target="../media/image37.png"/><Relationship Id="rId40" Type="http://schemas.openxmlformats.org/officeDocument/2006/relationships/image" Target="../media/image40.png"/><Relationship Id="rId45" Type="http://schemas.openxmlformats.org/officeDocument/2006/relationships/image" Target="../media/image45.png"/><Relationship Id="rId5" Type="http://schemas.openxmlformats.org/officeDocument/2006/relationships/image" Target="../media/image5.png"/><Relationship Id="rId15" Type="http://schemas.openxmlformats.org/officeDocument/2006/relationships/image" Target="../media/image15.png"/><Relationship Id="rId23" Type="http://schemas.openxmlformats.org/officeDocument/2006/relationships/image" Target="../media/image23.png"/><Relationship Id="rId28" Type="http://schemas.openxmlformats.org/officeDocument/2006/relationships/image" Target="../media/image28.svg"/><Relationship Id="rId36" Type="http://schemas.openxmlformats.org/officeDocument/2006/relationships/image" Target="../media/image36.svg"/><Relationship Id="rId10" Type="http://schemas.openxmlformats.org/officeDocument/2006/relationships/image" Target="../media/image10.png"/><Relationship Id="rId19" Type="http://schemas.openxmlformats.org/officeDocument/2006/relationships/image" Target="../media/image19.png"/><Relationship Id="rId31" Type="http://schemas.openxmlformats.org/officeDocument/2006/relationships/image" Target="../media/image31.png"/><Relationship Id="rId44" Type="http://schemas.openxmlformats.org/officeDocument/2006/relationships/image" Target="../media/image44.png"/><Relationship Id="rId4" Type="http://schemas.openxmlformats.org/officeDocument/2006/relationships/image" Target="../media/image4.svg"/><Relationship Id="rId9" Type="http://schemas.openxmlformats.org/officeDocument/2006/relationships/image" Target="../media/image9.png"/><Relationship Id="rId14" Type="http://schemas.openxmlformats.org/officeDocument/2006/relationships/image" Target="../media/image14.svg"/><Relationship Id="rId22" Type="http://schemas.openxmlformats.org/officeDocument/2006/relationships/image" Target="../media/image22.svg"/><Relationship Id="rId27" Type="http://schemas.openxmlformats.org/officeDocument/2006/relationships/image" Target="../media/image27.png"/><Relationship Id="rId30" Type="http://schemas.openxmlformats.org/officeDocument/2006/relationships/image" Target="../media/image30.svg"/><Relationship Id="rId35" Type="http://schemas.openxmlformats.org/officeDocument/2006/relationships/image" Target="../media/image35.png"/><Relationship Id="rId43" Type="http://schemas.openxmlformats.org/officeDocument/2006/relationships/image" Target="../media/image43.png"/><Relationship Id="rId8" Type="http://schemas.openxmlformats.org/officeDocument/2006/relationships/image" Target="../media/image8.svg"/><Relationship Id="rId3" Type="http://schemas.openxmlformats.org/officeDocument/2006/relationships/image" Target="../media/image3.png"/><Relationship Id="rId12" Type="http://schemas.openxmlformats.org/officeDocument/2006/relationships/image" Target="../media/image12.png"/><Relationship Id="rId17" Type="http://schemas.openxmlformats.org/officeDocument/2006/relationships/image" Target="../media/image17.png"/><Relationship Id="rId25" Type="http://schemas.openxmlformats.org/officeDocument/2006/relationships/image" Target="../media/image25.png"/><Relationship Id="rId33" Type="http://schemas.openxmlformats.org/officeDocument/2006/relationships/image" Target="../media/image33.png"/><Relationship Id="rId38" Type="http://schemas.openxmlformats.org/officeDocument/2006/relationships/image" Target="../media/image38.png"/><Relationship Id="rId20" Type="http://schemas.openxmlformats.org/officeDocument/2006/relationships/image" Target="../media/image20.svg"/><Relationship Id="rId41" Type="http://schemas.openxmlformats.org/officeDocument/2006/relationships/image" Target="../media/image41.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34.svg"/></Relationships>
</file>

<file path=ppt/slides/_rels/slide6.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34.svg"/></Relationships>
</file>

<file path=ppt/slides/_rels/slide7.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34.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 name="Bilde 5"/>
          <p:cNvPicPr>
            <a:picLocks noChangeAspect="1"/>
          </p:cNvPicPr>
          <p:nvPr/>
        </p:nvPicPr>
        <p:blipFill rotWithShape="1">
          <a:blip r:embed="rId3">
            <a:extLst>
              <a:ext uri="{28A0092B-C50C-407E-A947-70E740481C1C}">
                <a14:useLocalDpi xmlns:a14="http://schemas.microsoft.com/office/drawing/2010/main" val="0"/>
              </a:ext>
            </a:extLst>
          </a:blip>
          <a:srcRect l="25524" r="26642"/>
          <a:stretch/>
        </p:blipFill>
        <p:spPr>
          <a:xfrm>
            <a:off x="8013367" y="-11239"/>
            <a:ext cx="7675812" cy="10704406"/>
          </a:xfrm>
          <a:prstGeom prst="rect">
            <a:avLst/>
          </a:prstGeom>
        </p:spPr>
      </p:pic>
      <p:sp>
        <p:nvSpPr>
          <p:cNvPr id="10" name="AutoShape 2">
            <a:hlinkClick r:id="rId4"/>
            <a:extLst>
              <a:ext uri="{FF2B5EF4-FFF2-40B4-BE49-F238E27FC236}">
                <a16:creationId xmlns:a16="http://schemas.microsoft.com/office/drawing/2014/main" id="{9B561523-2E92-23D6-79F0-FC3562D0431D}"/>
              </a:ext>
            </a:extLst>
          </p:cNvPr>
          <p:cNvSpPr>
            <a:spLocks noChangeAspect="1" noChangeArrowheads="1"/>
          </p:cNvSpPr>
          <p:nvPr/>
        </p:nvSpPr>
        <p:spPr bwMode="auto">
          <a:xfrm>
            <a:off x="3722440" y="10437703"/>
            <a:ext cx="190500" cy="1905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b-NO"/>
          </a:p>
        </p:txBody>
      </p:sp>
      <p:sp>
        <p:nvSpPr>
          <p:cNvPr id="11" name="AutoShape 3">
            <a:extLst>
              <a:ext uri="{FF2B5EF4-FFF2-40B4-BE49-F238E27FC236}">
                <a16:creationId xmlns:a16="http://schemas.microsoft.com/office/drawing/2014/main" id="{82A0E90C-6A04-6866-1899-8EA8244039F8}"/>
              </a:ext>
            </a:extLst>
          </p:cNvPr>
          <p:cNvSpPr>
            <a:spLocks noChangeAspect="1" noChangeArrowheads="1"/>
          </p:cNvSpPr>
          <p:nvPr/>
        </p:nvSpPr>
        <p:spPr bwMode="auto">
          <a:xfrm>
            <a:off x="3722440" y="10437703"/>
            <a:ext cx="190500" cy="1905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b-NO"/>
          </a:p>
        </p:txBody>
      </p:sp>
      <p:sp>
        <p:nvSpPr>
          <p:cNvPr id="12" name="TekstSylinder 11">
            <a:extLst>
              <a:ext uri="{FF2B5EF4-FFF2-40B4-BE49-F238E27FC236}">
                <a16:creationId xmlns:a16="http://schemas.microsoft.com/office/drawing/2014/main" id="{4BE5EDCB-3634-E332-4BE8-D4FA85D810F7}"/>
              </a:ext>
            </a:extLst>
          </p:cNvPr>
          <p:cNvSpPr txBox="1"/>
          <p:nvPr/>
        </p:nvSpPr>
        <p:spPr>
          <a:xfrm>
            <a:off x="12951650" y="10345049"/>
            <a:ext cx="3032685" cy="283154"/>
          </a:xfrm>
          <a:prstGeom prst="rect">
            <a:avLst/>
          </a:prstGeom>
          <a:noFill/>
        </p:spPr>
        <p:txBody>
          <a:bodyPr wrap="square" rtlCol="0">
            <a:spAutoFit/>
          </a:bodyPr>
          <a:lstStyle/>
          <a:p>
            <a:pPr defTabSz="1134050"/>
            <a:r>
              <a:rPr lang="nb-NO" sz="1240" dirty="0">
                <a:solidFill>
                  <a:srgbClr val="FFFFFF"/>
                </a:solidFill>
                <a:latin typeface="Calibri"/>
              </a:rPr>
              <a:t>Foto: Oslo brann- og redningsetat</a:t>
            </a:r>
          </a:p>
        </p:txBody>
      </p:sp>
      <p:pic>
        <p:nvPicPr>
          <p:cNvPr id="2" name="Bilde 1" descr="Et bilde som inneholder emblem, tekst, symbol, logo&#10;&#10;Automatisk generert beskrivelse">
            <a:extLst>
              <a:ext uri="{FF2B5EF4-FFF2-40B4-BE49-F238E27FC236}">
                <a16:creationId xmlns:a16="http://schemas.microsoft.com/office/drawing/2014/main" id="{8444B765-AC01-AFF7-F183-20A27519F2C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159265" y="8226992"/>
            <a:ext cx="1316850" cy="1335140"/>
          </a:xfrm>
          <a:prstGeom prst="rect">
            <a:avLst/>
          </a:prstGeom>
        </p:spPr>
      </p:pic>
      <p:sp>
        <p:nvSpPr>
          <p:cNvPr id="15" name="Tittel 1">
            <a:extLst>
              <a:ext uri="{FF2B5EF4-FFF2-40B4-BE49-F238E27FC236}">
                <a16:creationId xmlns:a16="http://schemas.microsoft.com/office/drawing/2014/main" id="{F0A36D14-28BD-337B-53BB-2CE1CA40DB04}"/>
              </a:ext>
            </a:extLst>
          </p:cNvPr>
          <p:cNvSpPr txBox="1">
            <a:spLocks/>
          </p:cNvSpPr>
          <p:nvPr/>
        </p:nvSpPr>
        <p:spPr>
          <a:xfrm>
            <a:off x="529395" y="1198561"/>
            <a:ext cx="6576590" cy="700602"/>
          </a:xfrm>
          <a:prstGeom prst="rect">
            <a:avLst/>
          </a:prstGeom>
        </p:spPr>
        <p:txBody>
          <a:bodyPr/>
          <a:lstStyle>
            <a:lvl1pPr algn="l" defTabSz="914400" rtl="0" eaLnBrk="1" latinLnBrk="0" hangingPunct="1">
              <a:lnSpc>
                <a:spcPct val="100000"/>
              </a:lnSpc>
              <a:spcBef>
                <a:spcPct val="0"/>
              </a:spcBef>
              <a:buNone/>
              <a:defRPr sz="3200" b="0" i="0" kern="1200">
                <a:solidFill>
                  <a:schemeClr val="tx1"/>
                </a:solidFill>
                <a:latin typeface="+mj-lt"/>
                <a:ea typeface="+mj-ea"/>
                <a:cs typeface="+mj-cs"/>
              </a:defRPr>
            </a:lvl1pPr>
          </a:lstStyle>
          <a:p>
            <a:pPr algn="ctr">
              <a:defRPr/>
            </a:pPr>
            <a:r>
              <a:rPr lang="nb-NO" sz="3600" dirty="0">
                <a:solidFill>
                  <a:srgbClr val="FFFFFF"/>
                </a:solidFill>
                <a:latin typeface="Calibri" panose="020F0502020204030204" pitchFamily="34" charset="0"/>
              </a:rPr>
              <a:t>Verdibergingsplan på 1-2-3 </a:t>
            </a:r>
            <a:br>
              <a:rPr lang="nb-NO" sz="3600" dirty="0">
                <a:solidFill>
                  <a:srgbClr val="FFFFFF"/>
                </a:solidFill>
                <a:latin typeface="Calibri" panose="020F0502020204030204" pitchFamily="34" charset="0"/>
              </a:rPr>
            </a:br>
            <a:br>
              <a:rPr lang="nb-NO" sz="3600" dirty="0">
                <a:solidFill>
                  <a:srgbClr val="FFFFFF"/>
                </a:solidFill>
                <a:latin typeface="Calibri" panose="020F0502020204030204" pitchFamily="34" charset="0"/>
              </a:rPr>
            </a:br>
            <a:br>
              <a:rPr lang="nb-NO" sz="3600" dirty="0">
                <a:solidFill>
                  <a:srgbClr val="FFFFFF"/>
                </a:solidFill>
                <a:latin typeface="Calibri" panose="020F0502020204030204" pitchFamily="34" charset="0"/>
              </a:rPr>
            </a:br>
            <a:endParaRPr lang="nb-NO" sz="3600" dirty="0">
              <a:solidFill>
                <a:srgbClr val="FFFFFF"/>
              </a:solidFill>
              <a:latin typeface="Calibri" panose="020F0502020204030204" pitchFamily="34" charset="0"/>
            </a:endParaRPr>
          </a:p>
          <a:p>
            <a:pPr algn="ctr">
              <a:defRPr/>
            </a:pPr>
            <a:endParaRPr lang="nb-NO" sz="3600" dirty="0">
              <a:solidFill>
                <a:srgbClr val="FFFFFF"/>
              </a:solidFill>
              <a:latin typeface="Calibri" panose="020F0502020204030204" pitchFamily="34" charset="0"/>
            </a:endParaRPr>
          </a:p>
        </p:txBody>
      </p:sp>
      <p:sp>
        <p:nvSpPr>
          <p:cNvPr id="18" name="Rectangle 1">
            <a:extLst>
              <a:ext uri="{FF2B5EF4-FFF2-40B4-BE49-F238E27FC236}">
                <a16:creationId xmlns:a16="http://schemas.microsoft.com/office/drawing/2014/main" id="{11CE64D7-2E32-676A-66F7-C61B7A110A86}"/>
              </a:ext>
            </a:extLst>
          </p:cNvPr>
          <p:cNvSpPr>
            <a:spLocks noChangeArrowheads="1"/>
          </p:cNvSpPr>
          <p:nvPr/>
        </p:nvSpPr>
        <p:spPr bwMode="auto">
          <a:xfrm>
            <a:off x="2830177" y="9745045"/>
            <a:ext cx="1975026" cy="646331"/>
          </a:xfrm>
          <a:prstGeom prst="rect">
            <a:avLst/>
          </a:prstGeom>
          <a:noFill/>
          <a:ln>
            <a:noFill/>
          </a:ln>
          <a:effec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fontAlgn="ctr"/>
            <a:r>
              <a:rPr lang="nb-NO" altLang="nb-NO" sz="900" dirty="0">
                <a:solidFill>
                  <a:srgbClr val="FFFFFF"/>
                </a:solidFill>
                <a:latin typeface="Tahoma"/>
                <a:ea typeface="Tahoma"/>
                <a:cs typeface="Tahoma"/>
                <a:hlinkClick r:id="rId6">
                  <a:extLst>
                    <a:ext uri="{A12FA001-AC4F-418D-AE19-62706E023703}">
                      <ahyp:hlinkClr xmlns:ahyp="http://schemas.microsoft.com/office/drawing/2018/hyperlinkcolor" val="tx"/>
                    </a:ext>
                  </a:extLst>
                </a:hlinkClick>
              </a:rPr>
              <a:t>Verdibergingsplan - </a:t>
            </a:r>
            <a:r>
              <a:rPr lang="nb-NO" altLang="nb-NO" sz="900" dirty="0" err="1">
                <a:solidFill>
                  <a:srgbClr val="FFFFFF"/>
                </a:solidFill>
                <a:latin typeface="Tahoma"/>
                <a:ea typeface="Tahoma"/>
                <a:cs typeface="Tahoma"/>
                <a:hlinkClick r:id="rId6">
                  <a:extLst>
                    <a:ext uri="{A12FA001-AC4F-418D-AE19-62706E023703}">
                      <ahyp:hlinkClr xmlns:ahyp="http://schemas.microsoft.com/office/drawing/2018/hyperlinkcolor" val="tx"/>
                    </a:ext>
                  </a:extLst>
                </a:hlinkClick>
              </a:rPr>
              <a:t>Salvage</a:t>
            </a:r>
            <a:r>
              <a:rPr lang="nb-NO" altLang="nb-NO" sz="900" dirty="0">
                <a:solidFill>
                  <a:srgbClr val="FFFFFF"/>
                </a:solidFill>
                <a:latin typeface="Tahoma"/>
                <a:ea typeface="Tahoma"/>
                <a:cs typeface="Tahoma"/>
                <a:hlinkClick r:id="rId6">
                  <a:extLst>
                    <a:ext uri="{A12FA001-AC4F-418D-AE19-62706E023703}">
                      <ahyp:hlinkClr xmlns:ahyp="http://schemas.microsoft.com/office/drawing/2018/hyperlinkcolor" val="tx"/>
                    </a:ext>
                  </a:extLst>
                </a:hlinkClick>
              </a:rPr>
              <a:t> Plan </a:t>
            </a:r>
            <a:endParaRPr lang="nb-NO" altLang="nb-NO" sz="900" dirty="0">
              <a:solidFill>
                <a:srgbClr val="FFFFFF"/>
              </a:solidFill>
              <a:latin typeface="Tahoma"/>
              <a:ea typeface="Tahoma"/>
              <a:cs typeface="Tahoma"/>
            </a:endParaRPr>
          </a:p>
          <a:p>
            <a:pPr fontAlgn="ctr"/>
            <a:r>
              <a:rPr lang="nb-NO" altLang="nb-NO" sz="900" dirty="0">
                <a:solidFill>
                  <a:srgbClr val="FFFFFF"/>
                </a:solidFill>
                <a:latin typeface="Tahoma"/>
                <a:ea typeface="Tahoma"/>
                <a:cs typeface="Tahoma"/>
              </a:rPr>
              <a:t>© 2021 by Susanna Björklöf,</a:t>
            </a:r>
          </a:p>
          <a:p>
            <a:pPr fontAlgn="ctr"/>
            <a:r>
              <a:rPr lang="nb-NO" altLang="nb-NO" sz="900" dirty="0">
                <a:solidFill>
                  <a:srgbClr val="FFFFFF"/>
                </a:solidFill>
                <a:latin typeface="Tahoma"/>
                <a:ea typeface="Tahoma" panose="020B0604030504040204" pitchFamily="34" charset="0"/>
                <a:cs typeface="Tahoma" panose="020B0604030504040204" pitchFamily="34" charset="0"/>
              </a:rPr>
              <a:t>Oslo brann- og redningsetat </a:t>
            </a:r>
          </a:p>
          <a:p>
            <a:pPr fontAlgn="ctr"/>
            <a:r>
              <a:rPr lang="nb-NO" altLang="nb-NO" sz="900" dirty="0">
                <a:solidFill>
                  <a:srgbClr val="FFFFFF"/>
                </a:solidFill>
                <a:latin typeface="Tahoma"/>
                <a:ea typeface="Tahoma" panose="020B0604030504040204" pitchFamily="34" charset="0"/>
                <a:cs typeface="Tahoma" panose="020B0604030504040204" pitchFamily="34" charset="0"/>
              </a:rPr>
              <a:t>is </a:t>
            </a:r>
            <a:r>
              <a:rPr lang="nb-NO" altLang="nb-NO" sz="900" dirty="0" err="1">
                <a:solidFill>
                  <a:srgbClr val="FFFFFF"/>
                </a:solidFill>
                <a:latin typeface="Tahoma"/>
                <a:ea typeface="Tahoma" panose="020B0604030504040204" pitchFamily="34" charset="0"/>
                <a:cs typeface="Tahoma" panose="020B0604030504040204" pitchFamily="34" charset="0"/>
              </a:rPr>
              <a:t>licensed</a:t>
            </a:r>
            <a:r>
              <a:rPr lang="nb-NO" altLang="nb-NO" sz="900" dirty="0">
                <a:solidFill>
                  <a:srgbClr val="FFFFFF"/>
                </a:solidFill>
                <a:latin typeface="Tahoma"/>
                <a:ea typeface="Tahoma" panose="020B0604030504040204" pitchFamily="34" charset="0"/>
                <a:cs typeface="Tahoma" panose="020B0604030504040204" pitchFamily="34" charset="0"/>
              </a:rPr>
              <a:t> under </a:t>
            </a:r>
            <a:r>
              <a:rPr lang="nb-NO" altLang="nb-NO" sz="900" dirty="0">
                <a:solidFill>
                  <a:srgbClr val="FFFFFF"/>
                </a:solidFill>
                <a:latin typeface="Tahoma"/>
                <a:ea typeface="Tahoma" panose="020B0604030504040204" pitchFamily="34" charset="0"/>
                <a:cs typeface="Tahoma" panose="020B0604030504040204" pitchFamily="34" charset="0"/>
                <a:hlinkClick r:id="rId4">
                  <a:extLst>
                    <a:ext uri="{A12FA001-AC4F-418D-AE19-62706E023703}">
                      <ahyp:hlinkClr xmlns:ahyp="http://schemas.microsoft.com/office/drawing/2018/hyperlinkcolor" val="tx"/>
                    </a:ext>
                  </a:extLst>
                </a:hlinkClick>
              </a:rPr>
              <a:t>CC BY-SA 4.0  </a:t>
            </a:r>
            <a:r>
              <a:rPr lang="nb-NO" altLang="nb-NO" sz="900" dirty="0">
                <a:solidFill>
                  <a:srgbClr val="FFFFFF"/>
                </a:solidFill>
                <a:latin typeface="Tahoma"/>
                <a:ea typeface="Tahoma" panose="020B0604030504040204" pitchFamily="34" charset="0"/>
                <a:cs typeface="Tahoma" panose="020B0604030504040204" pitchFamily="34" charset="0"/>
              </a:rPr>
              <a:t>  </a:t>
            </a:r>
          </a:p>
        </p:txBody>
      </p:sp>
      <p:sp>
        <p:nvSpPr>
          <p:cNvPr id="19" name="Tittel 1">
            <a:extLst>
              <a:ext uri="{FF2B5EF4-FFF2-40B4-BE49-F238E27FC236}">
                <a16:creationId xmlns:a16="http://schemas.microsoft.com/office/drawing/2014/main" id="{1934F6E0-CBAA-2D39-DEB8-7E6196A57004}"/>
              </a:ext>
            </a:extLst>
          </p:cNvPr>
          <p:cNvSpPr txBox="1">
            <a:spLocks/>
          </p:cNvSpPr>
          <p:nvPr/>
        </p:nvSpPr>
        <p:spPr>
          <a:xfrm>
            <a:off x="1210654" y="2808645"/>
            <a:ext cx="5214073" cy="4708981"/>
          </a:xfrm>
          <a:prstGeom prst="rect">
            <a:avLst/>
          </a:prstGeom>
        </p:spPr>
        <p:txBody>
          <a:bodyPr>
            <a:spAutoFit/>
          </a:bodyPr>
          <a:lstStyle>
            <a:lvl1pPr algn="l" defTabSz="914400" rtl="0" eaLnBrk="1" latinLnBrk="0" hangingPunct="1">
              <a:lnSpc>
                <a:spcPct val="100000"/>
              </a:lnSpc>
              <a:spcBef>
                <a:spcPct val="0"/>
              </a:spcBef>
              <a:buNone/>
              <a:defRPr sz="3200" b="0" i="0" kern="1200">
                <a:solidFill>
                  <a:schemeClr val="tx1"/>
                </a:solidFill>
                <a:latin typeface="+mj-lt"/>
                <a:ea typeface="+mj-ea"/>
                <a:cs typeface="+mj-cs"/>
              </a:defRPr>
            </a:lvl1pPr>
          </a:lstStyle>
          <a:p>
            <a:pPr algn="ctr">
              <a:defRPr/>
            </a:pPr>
            <a:r>
              <a:rPr lang="nb-NO" sz="11200" dirty="0">
                <a:solidFill>
                  <a:srgbClr val="FFFFFF"/>
                </a:solidFill>
                <a:latin typeface="Calibri" panose="020F0502020204030204" pitchFamily="34" charset="0"/>
              </a:rPr>
              <a:t>3</a:t>
            </a:r>
          </a:p>
          <a:p>
            <a:pPr algn="ctr">
              <a:defRPr/>
            </a:pPr>
            <a:r>
              <a:rPr lang="nb-NO" sz="5400" dirty="0">
                <a:solidFill>
                  <a:srgbClr val="FFFFFF"/>
                </a:solidFill>
                <a:latin typeface="Calibri" panose="020F0502020204030204" pitchFamily="34" charset="0"/>
              </a:rPr>
              <a:t>Mal til verdibergingsplan</a:t>
            </a:r>
            <a:br>
              <a:rPr lang="nb-NO" sz="4000" dirty="0">
                <a:solidFill>
                  <a:srgbClr val="FFFFFF"/>
                </a:solidFill>
                <a:latin typeface="Calibri" panose="020F0502020204030204" pitchFamily="34" charset="0"/>
              </a:rPr>
            </a:br>
            <a:endParaRPr lang="nb-NO" sz="4000" dirty="0">
              <a:solidFill>
                <a:srgbClr val="FFFFFF"/>
              </a:solidFill>
              <a:latin typeface="Calibri" panose="020F0502020204030204" pitchFamily="34" charset="0"/>
            </a:endParaRPr>
          </a:p>
          <a:p>
            <a:pPr algn="ctr">
              <a:defRPr/>
            </a:pPr>
            <a:endParaRPr lang="nb-NO" sz="4000" dirty="0">
              <a:solidFill>
                <a:srgbClr val="FFFFFF"/>
              </a:solidFill>
              <a:latin typeface="Calibri" panose="020F0502020204030204" pitchFamily="34" charset="0"/>
            </a:endParaRPr>
          </a:p>
        </p:txBody>
      </p:sp>
    </p:spTree>
    <p:extLst>
      <p:ext uri="{BB962C8B-B14F-4D97-AF65-F5344CB8AC3E}">
        <p14:creationId xmlns:p14="http://schemas.microsoft.com/office/powerpoint/2010/main" val="1335868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0BB098-3ABE-C417-CB64-C07C415700E3}"/>
            </a:ext>
          </a:extLst>
        </p:cNvPr>
        <p:cNvGrpSpPr/>
        <p:nvPr/>
      </p:nvGrpSpPr>
      <p:grpSpPr>
        <a:xfrm>
          <a:off x="0" y="0"/>
          <a:ext cx="0" cy="0"/>
          <a:chOff x="0" y="0"/>
          <a:chExt cx="0" cy="0"/>
        </a:xfrm>
      </p:grpSpPr>
      <p:sp>
        <p:nvSpPr>
          <p:cNvPr id="81" name="Tittel 20">
            <a:extLst>
              <a:ext uri="{FF2B5EF4-FFF2-40B4-BE49-F238E27FC236}">
                <a16:creationId xmlns:a16="http://schemas.microsoft.com/office/drawing/2014/main" id="{3012DD06-B2A3-7DAB-55A7-540392681A95}"/>
              </a:ext>
            </a:extLst>
          </p:cNvPr>
          <p:cNvSpPr txBox="1">
            <a:spLocks/>
          </p:cNvSpPr>
          <p:nvPr/>
        </p:nvSpPr>
        <p:spPr>
          <a:xfrm>
            <a:off x="12608404" y="-8557"/>
            <a:ext cx="2520000" cy="1800456"/>
          </a:xfrm>
          <a:prstGeom prst="rect">
            <a:avLst/>
          </a:prstGeom>
          <a:solidFill>
            <a:srgbClr val="D9D9D9"/>
          </a:solidFill>
        </p:spPr>
        <p:txBody>
          <a:bodyPr vert="horz" wrap="square" lIns="72008" tIns="360038" rIns="288030" bIns="108011" rtlCol="0" anchor="t">
            <a:normAutofit/>
          </a:bodyPr>
          <a:lstStyle>
            <a:lvl1pPr algn="ctr" defTabSz="1474836" rtl="0" eaLnBrk="1" latinLnBrk="0" hangingPunct="1">
              <a:spcBef>
                <a:spcPct val="0"/>
              </a:spcBef>
              <a:buNone/>
              <a:defRPr sz="7100" kern="1200">
                <a:solidFill>
                  <a:schemeClr val="tx1"/>
                </a:solidFill>
                <a:latin typeface="+mj-lt"/>
                <a:ea typeface="+mj-ea"/>
                <a:cs typeface="+mj-cs"/>
              </a:defRPr>
            </a:lvl1pPr>
          </a:lstStyle>
          <a:p>
            <a:pPr algn="r" defTabSz="704480">
              <a:spcBef>
                <a:spcPts val="0"/>
              </a:spcBef>
            </a:pPr>
            <a:r>
              <a:rPr lang="nb-NO" sz="2000" b="1">
                <a:solidFill>
                  <a:srgbClr val="002932"/>
                </a:solidFill>
                <a:latin typeface="Tahoma" panose="020B0604030504040204" pitchFamily="34" charset="0"/>
                <a:ea typeface="+mn-ea"/>
                <a:cs typeface="+mn-cs"/>
              </a:rPr>
              <a:t>Kontaktinfo Hjelpemidler</a:t>
            </a:r>
            <a:br>
              <a:rPr lang="nb-NO" sz="2000" b="1">
                <a:solidFill>
                  <a:srgbClr val="002932"/>
                </a:solidFill>
                <a:latin typeface="Tahoma" panose="020B0604030504040204" pitchFamily="34" charset="0"/>
                <a:ea typeface="+mn-ea"/>
                <a:cs typeface="+mn-cs"/>
              </a:rPr>
            </a:br>
            <a:r>
              <a:rPr lang="nb-NO" sz="2000" b="1">
                <a:solidFill>
                  <a:srgbClr val="002932"/>
                </a:solidFill>
                <a:latin typeface="Tahoma" panose="020B0604030504040204" pitchFamily="34" charset="0"/>
                <a:ea typeface="+mn-ea"/>
                <a:cs typeface="+mn-cs"/>
              </a:rPr>
              <a:t>Symboler</a:t>
            </a:r>
            <a:endParaRPr lang="nb-NO" sz="2000"/>
          </a:p>
        </p:txBody>
      </p:sp>
      <p:graphicFrame>
        <p:nvGraphicFramePr>
          <p:cNvPr id="74" name="Tabell 73">
            <a:extLst>
              <a:ext uri="{FF2B5EF4-FFF2-40B4-BE49-F238E27FC236}">
                <a16:creationId xmlns:a16="http://schemas.microsoft.com/office/drawing/2014/main" id="{8B9A44EA-CA4E-14DF-2D93-BDF0522E99AB}"/>
              </a:ext>
            </a:extLst>
          </p:cNvPr>
          <p:cNvGraphicFramePr>
            <a:graphicFrameLocks noGrp="1"/>
          </p:cNvGraphicFramePr>
          <p:nvPr>
            <p:extLst>
              <p:ext uri="{D42A27DB-BD31-4B8C-83A1-F6EECF244321}">
                <p14:modId xmlns:p14="http://schemas.microsoft.com/office/powerpoint/2010/main" val="3641745405"/>
              </p:ext>
            </p:extLst>
          </p:nvPr>
        </p:nvGraphicFramePr>
        <p:xfrm>
          <a:off x="10808404" y="8660172"/>
          <a:ext cx="3600000" cy="1779723"/>
        </p:xfrm>
        <a:graphic>
          <a:graphicData uri="http://schemas.openxmlformats.org/drawingml/2006/table">
            <a:tbl>
              <a:tblPr firstRow="1" bandRow="1">
                <a:effectLst/>
                <a:tableStyleId>{073A0DAA-6AF3-43AB-8588-CEC1D06C72B9}</a:tableStyleId>
              </a:tblPr>
              <a:tblGrid>
                <a:gridCol w="891396">
                  <a:extLst>
                    <a:ext uri="{9D8B030D-6E8A-4147-A177-3AD203B41FA5}">
                      <a16:colId xmlns:a16="http://schemas.microsoft.com/office/drawing/2014/main" val="20000"/>
                    </a:ext>
                  </a:extLst>
                </a:gridCol>
                <a:gridCol w="2708604">
                  <a:extLst>
                    <a:ext uri="{9D8B030D-6E8A-4147-A177-3AD203B41FA5}">
                      <a16:colId xmlns:a16="http://schemas.microsoft.com/office/drawing/2014/main" val="20001"/>
                    </a:ext>
                  </a:extLst>
                </a:gridCol>
              </a:tblGrid>
              <a:tr h="357451">
                <a:tc gridSpan="2">
                  <a:txBody>
                    <a:bodyPr/>
                    <a:lstStyle/>
                    <a:p>
                      <a:pPr marL="0" marR="0" indent="0" algn="ctr" defTabSz="1069180" rtl="0" eaLnBrk="1" fontAlgn="auto" latinLnBrk="0" hangingPunct="1">
                        <a:lnSpc>
                          <a:spcPct val="100000"/>
                        </a:lnSpc>
                        <a:spcBef>
                          <a:spcPts val="0"/>
                        </a:spcBef>
                        <a:spcAft>
                          <a:spcPts val="0"/>
                        </a:spcAft>
                        <a:buClrTx/>
                        <a:buSzTx/>
                        <a:buFontTx/>
                        <a:buNone/>
                        <a:tabLst/>
                        <a:defRPr/>
                      </a:pPr>
                      <a:r>
                        <a:rPr lang="nb-NO" sz="1400" b="1">
                          <a:latin typeface="Tahoma" panose="020B0604030504040204" pitchFamily="34" charset="0"/>
                          <a:cs typeface="Tahoma" panose="020B0604030504040204" pitchFamily="34" charset="0"/>
                        </a:rPr>
                        <a:t>Farer</a:t>
                      </a:r>
                    </a:p>
                  </a:txBody>
                  <a:tcPr marL="72000" marR="72000" marT="72019" marB="72019">
                    <a:solidFill>
                      <a:srgbClr val="002932"/>
                    </a:solidFill>
                  </a:tcPr>
                </a:tc>
                <a:tc hMerge="1">
                  <a:txBody>
                    <a:bodyPr/>
                    <a:lstStyle/>
                    <a:p>
                      <a:endParaRPr lang="nb-NO" sz="1100" b="1" i="0">
                        <a:solidFill>
                          <a:schemeClr val="tx1"/>
                        </a:solidFill>
                        <a:latin typeface="Tahoma" panose="020B0604030504040204" pitchFamily="34" charset="0"/>
                        <a:cs typeface="Tahoma" panose="020B0604030504040204" pitchFamily="34" charset="0"/>
                      </a:endParaRPr>
                    </a:p>
                  </a:txBody>
                  <a:tcPr marL="72000" marR="72000" marT="72000" marB="72000"/>
                </a:tc>
                <a:extLst>
                  <a:ext uri="{0D108BD9-81ED-4DB2-BD59-A6C34878D82A}">
                    <a16:rowId xmlns:a16="http://schemas.microsoft.com/office/drawing/2014/main" val="10000"/>
                  </a:ext>
                </a:extLst>
              </a:tr>
              <a:tr h="360038">
                <a:tc>
                  <a:txBody>
                    <a:bodyPr/>
                    <a:lstStyle/>
                    <a:p>
                      <a:endParaRPr lang="nb-NO" sz="130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Tahoma" panose="020B0604030504040204" pitchFamily="34" charset="0"/>
                          <a:cs typeface="Tahoma" panose="020B0604030504040204" pitchFamily="34" charset="0"/>
                        </a:rPr>
                        <a:t>Brannfarlig vare</a:t>
                      </a:r>
                    </a:p>
                  </a:txBody>
                  <a:tcPr marL="72000" marR="72000" marT="72019" marB="72019"/>
                </a:tc>
                <a:extLst>
                  <a:ext uri="{0D108BD9-81ED-4DB2-BD59-A6C34878D82A}">
                    <a16:rowId xmlns:a16="http://schemas.microsoft.com/office/drawing/2014/main" val="10001"/>
                  </a:ext>
                </a:extLst>
              </a:tr>
              <a:tr h="360038">
                <a:tc>
                  <a:txBody>
                    <a:bodyPr/>
                    <a:lstStyle/>
                    <a:p>
                      <a:endParaRPr lang="nb-NO" sz="130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Tahoma" panose="020B0604030504040204" pitchFamily="34" charset="0"/>
                          <a:cs typeface="Tahoma" panose="020B0604030504040204" pitchFamily="34" charset="0"/>
                        </a:rPr>
                        <a:t>Gass under trykk</a:t>
                      </a:r>
                    </a:p>
                  </a:txBody>
                  <a:tcPr marL="72000" marR="72000" marT="72019" marB="72019"/>
                </a:tc>
                <a:extLst>
                  <a:ext uri="{0D108BD9-81ED-4DB2-BD59-A6C34878D82A}">
                    <a16:rowId xmlns:a16="http://schemas.microsoft.com/office/drawing/2014/main" val="10002"/>
                  </a:ext>
                </a:extLst>
              </a:tr>
              <a:tr h="0">
                <a:tc>
                  <a:txBody>
                    <a:bodyPr/>
                    <a:lstStyle/>
                    <a:p>
                      <a:endParaRPr lang="nb-NO" sz="130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Tahoma" panose="020B0604030504040204" pitchFamily="34" charset="0"/>
                          <a:cs typeface="Tahoma" panose="020B0604030504040204" pitchFamily="34" charset="0"/>
                        </a:rPr>
                        <a:t>Eksplosiv</a:t>
                      </a:r>
                      <a:r>
                        <a:rPr lang="nb-NO" sz="1100" b="1" i="0" baseline="0">
                          <a:solidFill>
                            <a:schemeClr val="tx1"/>
                          </a:solidFill>
                          <a:latin typeface="Tahoma" panose="020B0604030504040204" pitchFamily="34" charset="0"/>
                          <a:cs typeface="Tahoma" panose="020B0604030504040204" pitchFamily="34" charset="0"/>
                        </a:rPr>
                        <a:t> vare</a:t>
                      </a:r>
                      <a:endParaRPr lang="nb-NO" sz="1100" b="1" i="0">
                        <a:solidFill>
                          <a:schemeClr val="tx1"/>
                        </a:solidFill>
                        <a:latin typeface="Tahoma" panose="020B0604030504040204" pitchFamily="34" charset="0"/>
                        <a:cs typeface="Tahoma" panose="020B0604030504040204" pitchFamily="34" charset="0"/>
                      </a:endParaRPr>
                    </a:p>
                  </a:txBody>
                  <a:tcPr marL="72000" marR="72000" marT="72019" marB="72019"/>
                </a:tc>
                <a:extLst>
                  <a:ext uri="{0D108BD9-81ED-4DB2-BD59-A6C34878D82A}">
                    <a16:rowId xmlns:a16="http://schemas.microsoft.com/office/drawing/2014/main" val="10003"/>
                  </a:ext>
                </a:extLst>
              </a:tr>
              <a:tr h="360038">
                <a:tc>
                  <a:txBody>
                    <a:bodyPr/>
                    <a:lstStyle/>
                    <a:p>
                      <a:endParaRPr lang="nb-NO" sz="130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dirty="0">
                          <a:solidFill>
                            <a:schemeClr val="tx1"/>
                          </a:solidFill>
                          <a:latin typeface="Tahoma" panose="020B0604030504040204" pitchFamily="34" charset="0"/>
                          <a:cs typeface="Tahoma" panose="020B0604030504040204" pitchFamily="34" charset="0"/>
                        </a:rPr>
                        <a:t>Fare</a:t>
                      </a:r>
                      <a:r>
                        <a:rPr lang="nb-NO" sz="1100" b="1" i="0" baseline="0" dirty="0">
                          <a:solidFill>
                            <a:schemeClr val="tx1"/>
                          </a:solidFill>
                          <a:latin typeface="Tahoma" panose="020B0604030504040204" pitchFamily="34" charset="0"/>
                          <a:cs typeface="Tahoma" panose="020B0604030504040204" pitchFamily="34" charset="0"/>
                        </a:rPr>
                        <a:t> </a:t>
                      </a:r>
                      <a:r>
                        <a:rPr lang="nb-NO" sz="1100" i="0" dirty="0">
                          <a:solidFill>
                            <a:schemeClr val="tx1"/>
                          </a:solidFill>
                          <a:latin typeface="Tahoma" panose="020B0604030504040204" pitchFamily="34" charset="0"/>
                          <a:cs typeface="Tahoma" panose="020B0604030504040204" pitchFamily="34" charset="0"/>
                        </a:rPr>
                        <a:t>Angi</a:t>
                      </a:r>
                      <a:r>
                        <a:rPr lang="nb-NO" sz="1100" i="0" baseline="0" dirty="0">
                          <a:solidFill>
                            <a:schemeClr val="tx1"/>
                          </a:solidFill>
                          <a:latin typeface="Tahoma" panose="020B0604030504040204" pitchFamily="34" charset="0"/>
                          <a:cs typeface="Tahoma" panose="020B0604030504040204" pitchFamily="34" charset="0"/>
                        </a:rPr>
                        <a:t> hva i tekstboks.</a:t>
                      </a:r>
                      <a:endParaRPr lang="nb-NO" sz="1100" i="0" dirty="0">
                        <a:solidFill>
                          <a:schemeClr val="tx1"/>
                        </a:solidFill>
                        <a:latin typeface="Tahoma" panose="020B0604030504040204" pitchFamily="34" charset="0"/>
                        <a:cs typeface="Tahoma" panose="020B0604030504040204" pitchFamily="34" charset="0"/>
                      </a:endParaRPr>
                    </a:p>
                  </a:txBody>
                  <a:tcPr marL="72000" marR="72000" marT="72019" marB="72019"/>
                </a:tc>
                <a:extLst>
                  <a:ext uri="{0D108BD9-81ED-4DB2-BD59-A6C34878D82A}">
                    <a16:rowId xmlns:a16="http://schemas.microsoft.com/office/drawing/2014/main" val="10004"/>
                  </a:ext>
                </a:extLst>
              </a:tr>
            </a:tbl>
          </a:graphicData>
        </a:graphic>
      </p:graphicFrame>
      <p:graphicFrame>
        <p:nvGraphicFramePr>
          <p:cNvPr id="75" name="Tabell 74">
            <a:extLst>
              <a:ext uri="{FF2B5EF4-FFF2-40B4-BE49-F238E27FC236}">
                <a16:creationId xmlns:a16="http://schemas.microsoft.com/office/drawing/2014/main" id="{C4D4E8C4-92DE-1AD4-9D56-54901475F7DA}"/>
              </a:ext>
            </a:extLst>
          </p:cNvPr>
          <p:cNvGraphicFramePr>
            <a:graphicFrameLocks noGrp="1"/>
          </p:cNvGraphicFramePr>
          <p:nvPr/>
        </p:nvGraphicFramePr>
        <p:xfrm>
          <a:off x="10825719" y="1966258"/>
          <a:ext cx="3600001" cy="6626514"/>
        </p:xfrm>
        <a:graphic>
          <a:graphicData uri="http://schemas.openxmlformats.org/drawingml/2006/table">
            <a:tbl>
              <a:tblPr firstRow="1" bandRow="1">
                <a:effectLst/>
                <a:tableStyleId>{073A0DAA-6AF3-43AB-8588-CEC1D06C72B9}</a:tableStyleId>
              </a:tblPr>
              <a:tblGrid>
                <a:gridCol w="842965">
                  <a:extLst>
                    <a:ext uri="{9D8B030D-6E8A-4147-A177-3AD203B41FA5}">
                      <a16:colId xmlns:a16="http://schemas.microsoft.com/office/drawing/2014/main" val="20000"/>
                    </a:ext>
                  </a:extLst>
                </a:gridCol>
                <a:gridCol w="2757036">
                  <a:extLst>
                    <a:ext uri="{9D8B030D-6E8A-4147-A177-3AD203B41FA5}">
                      <a16:colId xmlns:a16="http://schemas.microsoft.com/office/drawing/2014/main" val="20001"/>
                    </a:ext>
                  </a:extLst>
                </a:gridCol>
              </a:tblGrid>
              <a:tr h="357451">
                <a:tc gridSpan="2">
                  <a:txBody>
                    <a:bodyPr/>
                    <a:lstStyle/>
                    <a:p>
                      <a:pPr marL="0" indent="0" algn="ctr">
                        <a:spcBef>
                          <a:spcPts val="689"/>
                        </a:spcBef>
                        <a:spcAft>
                          <a:spcPts val="1378"/>
                        </a:spcAft>
                        <a:buNone/>
                      </a:pPr>
                      <a:r>
                        <a:rPr lang="nb-NO" sz="1400" b="1">
                          <a:latin typeface="Tahoma" panose="020B0604030504040204" pitchFamily="34" charset="0"/>
                          <a:cs typeface="Tahoma" panose="020B0604030504040204" pitchFamily="34" charset="0"/>
                        </a:rPr>
                        <a:t>Prioriterte verdier</a:t>
                      </a:r>
                    </a:p>
                  </a:txBody>
                  <a:tcPr marL="72000" marR="72000" marT="72019" marB="72019">
                    <a:solidFill>
                      <a:srgbClr val="002932"/>
                    </a:solidFill>
                  </a:tcPr>
                </a:tc>
                <a:tc hMerge="1">
                  <a:txBody>
                    <a:bodyPr/>
                    <a:lstStyle/>
                    <a:p>
                      <a:pPr marL="0" marR="0" indent="0" algn="l" defTabSz="960150" rtl="0" eaLnBrk="1" fontAlgn="auto" latinLnBrk="0" hangingPunct="1">
                        <a:lnSpc>
                          <a:spcPct val="100000"/>
                        </a:lnSpc>
                        <a:spcBef>
                          <a:spcPts val="0"/>
                        </a:spcBef>
                        <a:spcAft>
                          <a:spcPts val="0"/>
                        </a:spcAft>
                        <a:buClrTx/>
                        <a:buSzTx/>
                        <a:buFontTx/>
                        <a:buNone/>
                        <a:tabLst/>
                        <a:defRPr/>
                      </a:pPr>
                      <a:endParaRPr lang="nb-NO" sz="1100" i="0">
                        <a:solidFill>
                          <a:schemeClr val="tx1"/>
                        </a:solidFill>
                        <a:latin typeface="Tahoma" panose="020B0604030504040204" pitchFamily="34" charset="0"/>
                        <a:cs typeface="Tahoma" panose="020B0604030504040204" pitchFamily="34" charset="0"/>
                      </a:endParaRPr>
                    </a:p>
                  </a:txBody>
                  <a:tcPr marL="72000" marR="72000" marT="72000" marB="72000"/>
                </a:tc>
                <a:extLst>
                  <a:ext uri="{0D108BD9-81ED-4DB2-BD59-A6C34878D82A}">
                    <a16:rowId xmlns:a16="http://schemas.microsoft.com/office/drawing/2014/main" val="10000"/>
                  </a:ext>
                </a:extLst>
              </a:tr>
              <a:tr h="479352">
                <a:tc>
                  <a:txBody>
                    <a:bodyPr/>
                    <a:lstStyle/>
                    <a:p>
                      <a:endParaRPr lang="nb-NO" sz="130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Tahoma" panose="020B0604030504040204" pitchFamily="34" charset="0"/>
                          <a:cs typeface="Tahoma" panose="020B0604030504040204" pitchFamily="34" charset="0"/>
                        </a:rPr>
                        <a:t>Gjenstand</a:t>
                      </a:r>
                      <a:r>
                        <a:rPr lang="nb-NO" sz="1100" b="1" i="0" baseline="0">
                          <a:solidFill>
                            <a:schemeClr val="tx1"/>
                          </a:solidFill>
                          <a:latin typeface="Tahoma" panose="020B0604030504040204" pitchFamily="34" charset="0"/>
                          <a:cs typeface="Tahoma" panose="020B0604030504040204" pitchFamily="34" charset="0"/>
                        </a:rPr>
                        <a:t>, høyeste </a:t>
                      </a:r>
                      <a:r>
                        <a:rPr lang="nb-NO" sz="1100" b="1" i="0" err="1">
                          <a:solidFill>
                            <a:schemeClr val="tx1"/>
                          </a:solidFill>
                          <a:latin typeface="Tahoma" panose="020B0604030504040204" pitchFamily="34" charset="0"/>
                          <a:cs typeface="Tahoma" panose="020B0604030504040204" pitchFamily="34" charset="0"/>
                        </a:rPr>
                        <a:t>pri</a:t>
                      </a:r>
                      <a:endParaRPr lang="nb-NO" sz="1100" b="1" i="0">
                        <a:solidFill>
                          <a:schemeClr val="tx1"/>
                        </a:solidFill>
                        <a:latin typeface="Tahoma" panose="020B0604030504040204" pitchFamily="34" charset="0"/>
                        <a:cs typeface="Tahoma" panose="020B0604030504040204" pitchFamily="34" charset="0"/>
                      </a:endParaRPr>
                    </a:p>
                    <a:p>
                      <a:pPr marL="0" marR="0" indent="0" algn="l" defTabSz="960150" rtl="0" eaLnBrk="1" fontAlgn="auto" latinLnBrk="0" hangingPunct="1">
                        <a:lnSpc>
                          <a:spcPct val="100000"/>
                        </a:lnSpc>
                        <a:spcBef>
                          <a:spcPts val="0"/>
                        </a:spcBef>
                        <a:spcAft>
                          <a:spcPts val="0"/>
                        </a:spcAft>
                        <a:buClrTx/>
                        <a:buSzTx/>
                        <a:buFontTx/>
                        <a:buNone/>
                        <a:tabLst/>
                        <a:defRPr/>
                      </a:pPr>
                      <a:r>
                        <a:rPr lang="nb-NO" sz="1100" i="0" baseline="0">
                          <a:solidFill>
                            <a:schemeClr val="tx1"/>
                          </a:solidFill>
                          <a:latin typeface="Tahoma" panose="020B0604030504040204" pitchFamily="34" charset="0"/>
                          <a:cs typeface="Tahoma" panose="020B0604030504040204" pitchFamily="34" charset="0"/>
                        </a:rPr>
                        <a:t>Tall angir </a:t>
                      </a:r>
                      <a:r>
                        <a:rPr lang="nb-NO" sz="1100" i="0" baseline="0" err="1">
                          <a:solidFill>
                            <a:schemeClr val="tx1"/>
                          </a:solidFill>
                          <a:latin typeface="Tahoma" panose="020B0604030504040204" pitchFamily="34" charset="0"/>
                          <a:cs typeface="Tahoma" panose="020B0604030504040204" pitchFamily="34" charset="0"/>
                        </a:rPr>
                        <a:t>pri</a:t>
                      </a:r>
                      <a:r>
                        <a:rPr lang="nb-NO" sz="1100" i="0" baseline="0">
                          <a:solidFill>
                            <a:schemeClr val="tx1"/>
                          </a:solidFill>
                          <a:latin typeface="Tahoma" panose="020B0604030504040204" pitchFamily="34" charset="0"/>
                          <a:cs typeface="Tahoma" panose="020B0604030504040204" pitchFamily="34" charset="0"/>
                        </a:rPr>
                        <a:t> og nummer på bergingskort.</a:t>
                      </a:r>
                      <a:endParaRPr lang="nb-NO" sz="1100" i="0">
                        <a:solidFill>
                          <a:schemeClr val="tx1"/>
                        </a:solidFill>
                        <a:latin typeface="Tahoma" panose="020B0604030504040204" pitchFamily="34" charset="0"/>
                        <a:cs typeface="Tahoma" panose="020B0604030504040204" pitchFamily="34" charset="0"/>
                      </a:endParaRPr>
                    </a:p>
                  </a:txBody>
                  <a:tcPr marL="72000" marR="72000" marT="72019" marB="72019"/>
                </a:tc>
                <a:extLst>
                  <a:ext uri="{0D108BD9-81ED-4DB2-BD59-A6C34878D82A}">
                    <a16:rowId xmlns:a16="http://schemas.microsoft.com/office/drawing/2014/main" val="10001"/>
                  </a:ext>
                </a:extLst>
              </a:tr>
              <a:tr h="498645">
                <a:tc>
                  <a:txBody>
                    <a:bodyPr/>
                    <a:lstStyle/>
                    <a:p>
                      <a:endParaRPr lang="nb-NO" sz="130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Tahoma" panose="020B0604030504040204" pitchFamily="34" charset="0"/>
                          <a:cs typeface="Tahoma" panose="020B0604030504040204" pitchFamily="34" charset="0"/>
                        </a:rPr>
                        <a:t>Bygningsfast verdi,</a:t>
                      </a:r>
                      <a:r>
                        <a:rPr lang="nb-NO" sz="1100" b="1" i="0" baseline="0">
                          <a:solidFill>
                            <a:schemeClr val="tx1"/>
                          </a:solidFill>
                          <a:latin typeface="Tahoma" panose="020B0604030504040204" pitchFamily="34" charset="0"/>
                          <a:cs typeface="Tahoma" panose="020B0604030504040204" pitchFamily="34" charset="0"/>
                        </a:rPr>
                        <a:t> </a:t>
                      </a:r>
                      <a:r>
                        <a:rPr lang="nb-NO" sz="1100" b="1" i="0">
                          <a:solidFill>
                            <a:schemeClr val="tx1"/>
                          </a:solidFill>
                          <a:latin typeface="Tahoma" panose="020B0604030504040204" pitchFamily="34" charset="0"/>
                          <a:cs typeface="Tahoma" panose="020B0604030504040204" pitchFamily="34" charset="0"/>
                        </a:rPr>
                        <a:t>høyeste </a:t>
                      </a:r>
                      <a:r>
                        <a:rPr lang="nb-NO" sz="1100" b="1" i="0" err="1">
                          <a:solidFill>
                            <a:schemeClr val="tx1"/>
                          </a:solidFill>
                          <a:latin typeface="Tahoma" panose="020B0604030504040204" pitchFamily="34" charset="0"/>
                          <a:cs typeface="Tahoma" panose="020B0604030504040204" pitchFamily="34" charset="0"/>
                        </a:rPr>
                        <a:t>pri</a:t>
                      </a:r>
                      <a:endParaRPr lang="nb-NO" sz="1100" b="1" i="0">
                        <a:solidFill>
                          <a:schemeClr val="tx1"/>
                        </a:solidFill>
                        <a:latin typeface="Tahoma" panose="020B0604030504040204" pitchFamily="34" charset="0"/>
                        <a:cs typeface="Tahoma" panose="020B0604030504040204" pitchFamily="34" charset="0"/>
                      </a:endParaRPr>
                    </a:p>
                    <a:p>
                      <a:pPr marL="0" marR="0" indent="0" algn="l" defTabSz="960150" rtl="0" eaLnBrk="1" fontAlgn="auto" latinLnBrk="0" hangingPunct="1">
                        <a:lnSpc>
                          <a:spcPct val="100000"/>
                        </a:lnSpc>
                        <a:spcBef>
                          <a:spcPts val="0"/>
                        </a:spcBef>
                        <a:spcAft>
                          <a:spcPts val="0"/>
                        </a:spcAft>
                        <a:buClrTx/>
                        <a:buSzTx/>
                        <a:buFontTx/>
                        <a:buNone/>
                        <a:tabLst/>
                        <a:defRPr/>
                      </a:pPr>
                      <a:r>
                        <a:rPr lang="nb-NO" sz="1100" i="0" baseline="0">
                          <a:solidFill>
                            <a:schemeClr val="tx1"/>
                          </a:solidFill>
                          <a:latin typeface="Tahoma" panose="020B0604030504040204" pitchFamily="34" charset="0"/>
                          <a:cs typeface="Tahoma" panose="020B0604030504040204" pitchFamily="34" charset="0"/>
                        </a:rPr>
                        <a:t>Tall angir </a:t>
                      </a:r>
                      <a:r>
                        <a:rPr lang="nb-NO" sz="1100" i="0" baseline="0" err="1">
                          <a:solidFill>
                            <a:schemeClr val="tx1"/>
                          </a:solidFill>
                          <a:latin typeface="Tahoma" panose="020B0604030504040204" pitchFamily="34" charset="0"/>
                          <a:cs typeface="Tahoma" panose="020B0604030504040204" pitchFamily="34" charset="0"/>
                        </a:rPr>
                        <a:t>pri</a:t>
                      </a:r>
                      <a:r>
                        <a:rPr lang="nb-NO" sz="1100" i="0" baseline="0">
                          <a:solidFill>
                            <a:schemeClr val="tx1"/>
                          </a:solidFill>
                          <a:latin typeface="Tahoma" panose="020B0604030504040204" pitchFamily="34" charset="0"/>
                          <a:cs typeface="Tahoma" panose="020B0604030504040204" pitchFamily="34" charset="0"/>
                        </a:rPr>
                        <a:t> og nummer på bergingskort.</a:t>
                      </a:r>
                      <a:endParaRPr lang="nb-NO" sz="1100" i="0">
                        <a:solidFill>
                          <a:schemeClr val="tx1"/>
                        </a:solidFill>
                        <a:latin typeface="Tahoma" panose="020B0604030504040204" pitchFamily="34" charset="0"/>
                        <a:cs typeface="Tahoma" panose="020B0604030504040204" pitchFamily="34" charset="0"/>
                      </a:endParaRPr>
                    </a:p>
                  </a:txBody>
                  <a:tcPr marL="72000" marR="72000" marT="72019" marB="72019"/>
                </a:tc>
                <a:extLst>
                  <a:ext uri="{0D108BD9-81ED-4DB2-BD59-A6C34878D82A}">
                    <a16:rowId xmlns:a16="http://schemas.microsoft.com/office/drawing/2014/main" val="10002"/>
                  </a:ext>
                </a:extLst>
              </a:tr>
              <a:tr h="479352">
                <a:tc>
                  <a:txBody>
                    <a:bodyPr/>
                    <a:lstStyle/>
                    <a:p>
                      <a:endParaRPr lang="nb-NO" sz="130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Tahoma" panose="020B0604030504040204" pitchFamily="34" charset="0"/>
                          <a:cs typeface="Tahoma" panose="020B0604030504040204" pitchFamily="34" charset="0"/>
                        </a:rPr>
                        <a:t>Gjenstand</a:t>
                      </a:r>
                      <a:r>
                        <a:rPr lang="nb-NO" sz="1100" b="1" i="0" baseline="0">
                          <a:solidFill>
                            <a:schemeClr val="tx1"/>
                          </a:solidFill>
                          <a:latin typeface="Tahoma" panose="020B0604030504040204" pitchFamily="34" charset="0"/>
                          <a:cs typeface="Tahoma" panose="020B0604030504040204" pitchFamily="34" charset="0"/>
                        </a:rPr>
                        <a:t>, nest høyeste </a:t>
                      </a:r>
                      <a:r>
                        <a:rPr lang="nb-NO" sz="1100" b="1" i="0" err="1">
                          <a:solidFill>
                            <a:schemeClr val="tx1"/>
                          </a:solidFill>
                          <a:latin typeface="Tahoma" panose="020B0604030504040204" pitchFamily="34" charset="0"/>
                          <a:cs typeface="Tahoma" panose="020B0604030504040204" pitchFamily="34" charset="0"/>
                        </a:rPr>
                        <a:t>pri</a:t>
                      </a:r>
                      <a:endParaRPr lang="nb-NO" sz="1100" b="1" i="0">
                        <a:solidFill>
                          <a:schemeClr val="tx1"/>
                        </a:solidFill>
                        <a:latin typeface="Tahoma" panose="020B0604030504040204" pitchFamily="34" charset="0"/>
                        <a:cs typeface="Tahoma" panose="020B0604030504040204" pitchFamily="34" charset="0"/>
                      </a:endParaRPr>
                    </a:p>
                    <a:p>
                      <a:pPr marL="0" marR="0" indent="0" algn="l" defTabSz="960150" rtl="0" eaLnBrk="1" fontAlgn="auto" latinLnBrk="0" hangingPunct="1">
                        <a:lnSpc>
                          <a:spcPct val="100000"/>
                        </a:lnSpc>
                        <a:spcBef>
                          <a:spcPts val="0"/>
                        </a:spcBef>
                        <a:spcAft>
                          <a:spcPts val="0"/>
                        </a:spcAft>
                        <a:buClrTx/>
                        <a:buSzTx/>
                        <a:buFontTx/>
                        <a:buNone/>
                        <a:tabLst/>
                        <a:defRPr/>
                      </a:pPr>
                      <a:r>
                        <a:rPr lang="nb-NO" sz="1100" i="0" baseline="0">
                          <a:solidFill>
                            <a:schemeClr val="tx1"/>
                          </a:solidFill>
                          <a:latin typeface="Tahoma" panose="020B0604030504040204" pitchFamily="34" charset="0"/>
                          <a:cs typeface="Tahoma" panose="020B0604030504040204" pitchFamily="34" charset="0"/>
                        </a:rPr>
                        <a:t>Tall angir </a:t>
                      </a:r>
                      <a:r>
                        <a:rPr lang="nb-NO" sz="1100" i="0" baseline="0" err="1">
                          <a:solidFill>
                            <a:schemeClr val="tx1"/>
                          </a:solidFill>
                          <a:latin typeface="Tahoma" panose="020B0604030504040204" pitchFamily="34" charset="0"/>
                          <a:cs typeface="Tahoma" panose="020B0604030504040204" pitchFamily="34" charset="0"/>
                        </a:rPr>
                        <a:t>pri</a:t>
                      </a:r>
                      <a:r>
                        <a:rPr lang="nb-NO" sz="1100" i="0" baseline="0">
                          <a:solidFill>
                            <a:schemeClr val="tx1"/>
                          </a:solidFill>
                          <a:latin typeface="Tahoma" panose="020B0604030504040204" pitchFamily="34" charset="0"/>
                          <a:cs typeface="Tahoma" panose="020B0604030504040204" pitchFamily="34" charset="0"/>
                        </a:rPr>
                        <a:t> og nummer på bergingskort.</a:t>
                      </a:r>
                      <a:endParaRPr lang="nb-NO" sz="1100" i="0">
                        <a:solidFill>
                          <a:schemeClr val="tx1"/>
                        </a:solidFill>
                        <a:latin typeface="Tahoma" panose="020B0604030504040204" pitchFamily="34" charset="0"/>
                        <a:cs typeface="Tahoma" panose="020B0604030504040204" pitchFamily="34" charset="0"/>
                      </a:endParaRPr>
                    </a:p>
                  </a:txBody>
                  <a:tcPr marL="72000" marR="72000" marT="72019" marB="72019"/>
                </a:tc>
                <a:extLst>
                  <a:ext uri="{0D108BD9-81ED-4DB2-BD59-A6C34878D82A}">
                    <a16:rowId xmlns:a16="http://schemas.microsoft.com/office/drawing/2014/main" val="10003"/>
                  </a:ext>
                </a:extLst>
              </a:tr>
              <a:tr h="479352">
                <a:tc>
                  <a:txBody>
                    <a:bodyPr/>
                    <a:lstStyle/>
                    <a:p>
                      <a:endParaRPr lang="nb-NO" sz="130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Tahoma" panose="020B0604030504040204" pitchFamily="34" charset="0"/>
                          <a:cs typeface="Tahoma" panose="020B0604030504040204" pitchFamily="34" charset="0"/>
                        </a:rPr>
                        <a:t>Bygningsfast verdi,</a:t>
                      </a:r>
                      <a:r>
                        <a:rPr lang="nb-NO" sz="1100" b="1" i="0" baseline="0">
                          <a:solidFill>
                            <a:schemeClr val="tx1"/>
                          </a:solidFill>
                          <a:latin typeface="Tahoma" panose="020B0604030504040204" pitchFamily="34" charset="0"/>
                          <a:cs typeface="Tahoma" panose="020B0604030504040204" pitchFamily="34" charset="0"/>
                        </a:rPr>
                        <a:t> nest </a:t>
                      </a:r>
                      <a:r>
                        <a:rPr lang="nb-NO" sz="1100" b="1" i="0">
                          <a:solidFill>
                            <a:schemeClr val="tx1"/>
                          </a:solidFill>
                          <a:latin typeface="Tahoma" panose="020B0604030504040204" pitchFamily="34" charset="0"/>
                          <a:cs typeface="Tahoma" panose="020B0604030504040204" pitchFamily="34" charset="0"/>
                        </a:rPr>
                        <a:t>høyeste </a:t>
                      </a:r>
                      <a:r>
                        <a:rPr lang="nb-NO" sz="1100" b="1" i="0" err="1">
                          <a:solidFill>
                            <a:schemeClr val="tx1"/>
                          </a:solidFill>
                          <a:latin typeface="Tahoma" panose="020B0604030504040204" pitchFamily="34" charset="0"/>
                          <a:cs typeface="Tahoma" panose="020B0604030504040204" pitchFamily="34" charset="0"/>
                        </a:rPr>
                        <a:t>pri</a:t>
                      </a:r>
                      <a:endParaRPr lang="nb-NO" sz="1100" b="1" i="0">
                        <a:solidFill>
                          <a:schemeClr val="tx1"/>
                        </a:solidFill>
                        <a:latin typeface="Tahoma" panose="020B0604030504040204" pitchFamily="34" charset="0"/>
                        <a:cs typeface="Tahoma" panose="020B0604030504040204" pitchFamily="34" charset="0"/>
                      </a:endParaRPr>
                    </a:p>
                    <a:p>
                      <a:pPr marL="0" marR="0" indent="0" algn="l" defTabSz="960150" rtl="0" eaLnBrk="1" fontAlgn="auto" latinLnBrk="0" hangingPunct="1">
                        <a:lnSpc>
                          <a:spcPct val="100000"/>
                        </a:lnSpc>
                        <a:spcBef>
                          <a:spcPts val="0"/>
                        </a:spcBef>
                        <a:spcAft>
                          <a:spcPts val="0"/>
                        </a:spcAft>
                        <a:buClrTx/>
                        <a:buSzTx/>
                        <a:buFontTx/>
                        <a:buNone/>
                        <a:tabLst/>
                        <a:defRPr/>
                      </a:pPr>
                      <a:r>
                        <a:rPr lang="nb-NO" sz="1100" i="0" baseline="0">
                          <a:solidFill>
                            <a:schemeClr val="tx1"/>
                          </a:solidFill>
                          <a:latin typeface="Tahoma" panose="020B0604030504040204" pitchFamily="34" charset="0"/>
                          <a:cs typeface="Tahoma" panose="020B0604030504040204" pitchFamily="34" charset="0"/>
                        </a:rPr>
                        <a:t>Tall angir </a:t>
                      </a:r>
                      <a:r>
                        <a:rPr lang="nb-NO" sz="1100" i="0" baseline="0" err="1">
                          <a:solidFill>
                            <a:schemeClr val="tx1"/>
                          </a:solidFill>
                          <a:latin typeface="Tahoma" panose="020B0604030504040204" pitchFamily="34" charset="0"/>
                          <a:cs typeface="Tahoma" panose="020B0604030504040204" pitchFamily="34" charset="0"/>
                        </a:rPr>
                        <a:t>pri</a:t>
                      </a:r>
                      <a:r>
                        <a:rPr lang="nb-NO" sz="1100" i="0" baseline="0">
                          <a:solidFill>
                            <a:schemeClr val="tx1"/>
                          </a:solidFill>
                          <a:latin typeface="Tahoma" panose="020B0604030504040204" pitchFamily="34" charset="0"/>
                          <a:cs typeface="Tahoma" panose="020B0604030504040204" pitchFamily="34" charset="0"/>
                        </a:rPr>
                        <a:t> og nummer på bergingskort.</a:t>
                      </a:r>
                      <a:endParaRPr lang="nb-NO" sz="1100" i="0">
                        <a:solidFill>
                          <a:schemeClr val="tx1"/>
                        </a:solidFill>
                        <a:latin typeface="Tahoma" panose="020B0604030504040204" pitchFamily="34" charset="0"/>
                        <a:cs typeface="Tahoma" panose="020B0604030504040204" pitchFamily="34" charset="0"/>
                      </a:endParaRPr>
                    </a:p>
                  </a:txBody>
                  <a:tcPr marL="72000" marR="72000" marT="72019" marB="72019"/>
                </a:tc>
                <a:extLst>
                  <a:ext uri="{0D108BD9-81ED-4DB2-BD59-A6C34878D82A}">
                    <a16:rowId xmlns:a16="http://schemas.microsoft.com/office/drawing/2014/main" val="10004"/>
                  </a:ext>
                </a:extLst>
              </a:tr>
              <a:tr h="710400">
                <a:tc>
                  <a:txBody>
                    <a:bodyPr/>
                    <a:lstStyle/>
                    <a:p>
                      <a:endParaRPr lang="nb-NO" sz="1300" b="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pPr marL="0" marR="0" indent="0" algn="l" defTabSz="960150" rtl="0" eaLnBrk="1" fontAlgn="auto" latinLnBrk="0" hangingPunct="1">
                        <a:lnSpc>
                          <a:spcPct val="100000"/>
                        </a:lnSpc>
                        <a:spcBef>
                          <a:spcPts val="0"/>
                        </a:spcBef>
                        <a:spcAft>
                          <a:spcPts val="0"/>
                        </a:spcAft>
                        <a:buClrTx/>
                        <a:buSzTx/>
                        <a:buFontTx/>
                        <a:buNone/>
                        <a:tabLst/>
                        <a:defRPr/>
                      </a:pPr>
                      <a:r>
                        <a:rPr lang="nb-NO" sz="1100" b="1">
                          <a:solidFill>
                            <a:schemeClr val="tx1"/>
                          </a:solidFill>
                          <a:latin typeface="Tahoma" panose="020B0604030504040204" pitchFamily="34" charset="0"/>
                        </a:rPr>
                        <a:t>Prioritert sone </a:t>
                      </a:r>
                    </a:p>
                    <a:p>
                      <a:pPr marL="0" marR="0" indent="0" algn="l" defTabSz="960150" rtl="0" eaLnBrk="1" fontAlgn="auto" latinLnBrk="0" hangingPunct="1">
                        <a:lnSpc>
                          <a:spcPct val="100000"/>
                        </a:lnSpc>
                        <a:spcBef>
                          <a:spcPts val="0"/>
                        </a:spcBef>
                        <a:spcAft>
                          <a:spcPts val="0"/>
                        </a:spcAft>
                        <a:buClrTx/>
                        <a:buSzTx/>
                        <a:buFontTx/>
                        <a:buNone/>
                        <a:tabLst/>
                        <a:defRPr/>
                      </a:pPr>
                      <a:r>
                        <a:rPr lang="nb-NO" sz="1100">
                          <a:solidFill>
                            <a:schemeClr val="tx1"/>
                          </a:solidFill>
                          <a:latin typeface="Tahoma" panose="020B0604030504040204" pitchFamily="34" charset="0"/>
                        </a:rPr>
                        <a:t>Inneholder større mengde gjenstander, eller arealer med bygningsfaste verdier.</a:t>
                      </a:r>
                    </a:p>
                  </a:txBody>
                  <a:tcPr marL="72000" marR="72000" marT="72019" marB="72019"/>
                </a:tc>
                <a:extLst>
                  <a:ext uri="{0D108BD9-81ED-4DB2-BD59-A6C34878D82A}">
                    <a16:rowId xmlns:a16="http://schemas.microsoft.com/office/drawing/2014/main" val="10005"/>
                  </a:ext>
                </a:extLst>
              </a:tr>
              <a:tr h="611124">
                <a:tc>
                  <a:txBody>
                    <a:bodyPr/>
                    <a:lstStyle/>
                    <a:p>
                      <a:endParaRPr lang="nb-NO" sz="1300" b="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pPr marL="0" marR="0" indent="0" algn="l" defTabSz="1102672" rtl="0" eaLnBrk="1" fontAlgn="auto" latinLnBrk="0" hangingPunct="1">
                        <a:lnSpc>
                          <a:spcPct val="100000"/>
                        </a:lnSpc>
                        <a:spcBef>
                          <a:spcPts val="0"/>
                        </a:spcBef>
                        <a:spcAft>
                          <a:spcPts val="0"/>
                        </a:spcAft>
                        <a:buClrTx/>
                        <a:buSzTx/>
                        <a:buFontTx/>
                        <a:buNone/>
                        <a:tabLst/>
                        <a:defRPr/>
                      </a:pPr>
                      <a:r>
                        <a:rPr lang="nb-NO" sz="1100" b="1">
                          <a:solidFill>
                            <a:schemeClr val="tx1"/>
                          </a:solidFill>
                          <a:latin typeface="Tahoma" panose="020B0604030504040204" pitchFamily="34" charset="0"/>
                        </a:rPr>
                        <a:t>Person</a:t>
                      </a:r>
                    </a:p>
                    <a:p>
                      <a:pPr marL="0" marR="0" indent="0" algn="l" defTabSz="1102672" rtl="0" eaLnBrk="1" fontAlgn="auto" latinLnBrk="0" hangingPunct="1">
                        <a:lnSpc>
                          <a:spcPct val="100000"/>
                        </a:lnSpc>
                        <a:spcBef>
                          <a:spcPts val="0"/>
                        </a:spcBef>
                        <a:spcAft>
                          <a:spcPts val="0"/>
                        </a:spcAft>
                        <a:buClrTx/>
                        <a:buSzTx/>
                        <a:buFontTx/>
                        <a:buNone/>
                        <a:tabLst/>
                        <a:defRPr/>
                      </a:pPr>
                      <a:r>
                        <a:rPr lang="nb-NO" sz="1100">
                          <a:solidFill>
                            <a:schemeClr val="tx1"/>
                          </a:solidFill>
                          <a:latin typeface="Tahoma" panose="020B0604030504040204" pitchFamily="34" charset="0"/>
                        </a:rPr>
                        <a:t>Angir</a:t>
                      </a:r>
                      <a:r>
                        <a:rPr lang="nb-NO" sz="1100" baseline="0">
                          <a:solidFill>
                            <a:schemeClr val="tx1"/>
                          </a:solidFill>
                          <a:latin typeface="Tahoma" panose="020B0604030504040204" pitchFamily="34" charset="0"/>
                        </a:rPr>
                        <a:t> </a:t>
                      </a:r>
                      <a:r>
                        <a:rPr lang="nb-NO" sz="1100">
                          <a:solidFill>
                            <a:schemeClr val="tx1"/>
                          </a:solidFill>
                          <a:latin typeface="Tahoma" panose="020B0604030504040204" pitchFamily="34" charset="0"/>
                        </a:rPr>
                        <a:t>antall personer som trengs for oppgaven.</a:t>
                      </a:r>
                      <a:endParaRPr lang="nb-NO" sz="1100" b="0" i="0">
                        <a:solidFill>
                          <a:schemeClr val="tx1"/>
                        </a:solidFill>
                        <a:latin typeface="Tahoma" panose="020B0604030504040204" pitchFamily="34" charset="0"/>
                        <a:cs typeface="Tahoma" panose="020B0604030504040204" pitchFamily="34" charset="0"/>
                      </a:endParaRPr>
                    </a:p>
                  </a:txBody>
                  <a:tcPr marL="72000" marR="72000" marT="72019" marB="72019"/>
                </a:tc>
                <a:extLst>
                  <a:ext uri="{0D108BD9-81ED-4DB2-BD59-A6C34878D82A}">
                    <a16:rowId xmlns:a16="http://schemas.microsoft.com/office/drawing/2014/main" val="10006"/>
                  </a:ext>
                </a:extLst>
              </a:tr>
              <a:tr h="521652">
                <a:tc>
                  <a:txBody>
                    <a:bodyPr/>
                    <a:lstStyle/>
                    <a:p>
                      <a:endParaRPr lang="nb-NO" sz="1300" b="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pPr marL="0" marR="0" indent="0" algn="l" defTabSz="1102672" rtl="0" eaLnBrk="1" fontAlgn="auto" latinLnBrk="0" hangingPunct="1">
                        <a:lnSpc>
                          <a:spcPct val="100000"/>
                        </a:lnSpc>
                        <a:spcBef>
                          <a:spcPts val="0"/>
                        </a:spcBef>
                        <a:spcAft>
                          <a:spcPts val="0"/>
                        </a:spcAft>
                        <a:buClrTx/>
                        <a:buSzTx/>
                        <a:buFontTx/>
                        <a:buNone/>
                        <a:tabLst/>
                        <a:defRPr/>
                      </a:pPr>
                      <a:r>
                        <a:rPr lang="nb-NO" sz="1100" b="1" i="0">
                          <a:solidFill>
                            <a:schemeClr val="tx1"/>
                          </a:solidFill>
                          <a:latin typeface="Tahoma" panose="020B0604030504040204" pitchFamily="34" charset="0"/>
                          <a:cs typeface="Tahoma" panose="020B0604030504040204" pitchFamily="34" charset="0"/>
                        </a:rPr>
                        <a:t>Vekt</a:t>
                      </a:r>
                    </a:p>
                    <a:p>
                      <a:pPr marL="0" marR="0" indent="0" algn="l" defTabSz="1102672" rtl="0" eaLnBrk="1" fontAlgn="auto" latinLnBrk="0" hangingPunct="1">
                        <a:lnSpc>
                          <a:spcPct val="100000"/>
                        </a:lnSpc>
                        <a:spcBef>
                          <a:spcPts val="0"/>
                        </a:spcBef>
                        <a:spcAft>
                          <a:spcPts val="0"/>
                        </a:spcAft>
                        <a:buClrTx/>
                        <a:buSzTx/>
                        <a:buFontTx/>
                        <a:buNone/>
                        <a:tabLst/>
                        <a:defRPr/>
                      </a:pPr>
                      <a:r>
                        <a:rPr lang="nb-NO" sz="1100" b="0" i="0" baseline="0">
                          <a:solidFill>
                            <a:schemeClr val="tx1"/>
                          </a:solidFill>
                          <a:latin typeface="Tahoma" panose="020B0604030504040204" pitchFamily="34" charset="0"/>
                          <a:cs typeface="Tahoma" panose="020B0604030504040204" pitchFamily="34" charset="0"/>
                        </a:rPr>
                        <a:t>Tall angir aktuell estimert vekt i kg.</a:t>
                      </a:r>
                      <a:endParaRPr lang="nb-NO" sz="1100" b="0" i="0">
                        <a:solidFill>
                          <a:schemeClr val="tx1"/>
                        </a:solidFill>
                        <a:latin typeface="Tahoma" panose="020B0604030504040204" pitchFamily="34" charset="0"/>
                        <a:cs typeface="Tahoma" panose="020B0604030504040204" pitchFamily="34" charset="0"/>
                      </a:endParaRPr>
                    </a:p>
                  </a:txBody>
                  <a:tcPr marL="72000" marR="72000" marT="72019" marB="72019"/>
                </a:tc>
                <a:extLst>
                  <a:ext uri="{0D108BD9-81ED-4DB2-BD59-A6C34878D82A}">
                    <a16:rowId xmlns:a16="http://schemas.microsoft.com/office/drawing/2014/main" val="10007"/>
                  </a:ext>
                </a:extLst>
              </a:tr>
              <a:tr h="1008218">
                <a:tc>
                  <a:txBody>
                    <a:bodyPr/>
                    <a:lstStyle/>
                    <a:p>
                      <a:endParaRPr lang="nb-NO" sz="1300" b="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pPr marL="0" marR="0" indent="0" algn="l" defTabSz="1102672" rtl="0" eaLnBrk="1" fontAlgn="auto" latinLnBrk="0" hangingPunct="1">
                        <a:lnSpc>
                          <a:spcPct val="100000"/>
                        </a:lnSpc>
                        <a:spcBef>
                          <a:spcPts val="0"/>
                        </a:spcBef>
                        <a:spcAft>
                          <a:spcPts val="0"/>
                        </a:spcAft>
                        <a:buClrTx/>
                        <a:buSzTx/>
                        <a:buFontTx/>
                        <a:buNone/>
                        <a:tabLst/>
                        <a:defRPr/>
                      </a:pPr>
                      <a:r>
                        <a:rPr lang="nb-NO" sz="1100" b="1">
                          <a:solidFill>
                            <a:schemeClr val="tx1"/>
                          </a:solidFill>
                          <a:latin typeface="Tahoma" panose="020B0604030504040204" pitchFamily="34" charset="0"/>
                        </a:rPr>
                        <a:t>Mål</a:t>
                      </a:r>
                    </a:p>
                    <a:p>
                      <a:pPr marL="0" marR="0" indent="0" algn="l" defTabSz="1102672" rtl="0" eaLnBrk="1" fontAlgn="auto" latinLnBrk="0" hangingPunct="1">
                        <a:lnSpc>
                          <a:spcPct val="100000"/>
                        </a:lnSpc>
                        <a:spcBef>
                          <a:spcPts val="0"/>
                        </a:spcBef>
                        <a:spcAft>
                          <a:spcPts val="0"/>
                        </a:spcAft>
                        <a:buClrTx/>
                        <a:buSzTx/>
                        <a:buFontTx/>
                        <a:buNone/>
                        <a:tabLst/>
                        <a:defRPr/>
                      </a:pPr>
                      <a:r>
                        <a:rPr lang="nb-NO" sz="1100">
                          <a:solidFill>
                            <a:schemeClr val="tx1"/>
                          </a:solidFill>
                          <a:latin typeface="Tahoma" panose="020B0604030504040204" pitchFamily="34" charset="0"/>
                        </a:rPr>
                        <a:t>Høyde, dybde, bredde og diameter. Justeres i lengde og retning. Mål med enhet</a:t>
                      </a:r>
                      <a:r>
                        <a:rPr lang="nb-NO" sz="1100" baseline="0">
                          <a:solidFill>
                            <a:schemeClr val="tx1"/>
                          </a:solidFill>
                          <a:latin typeface="Tahoma" panose="020B0604030504040204" pitchFamily="34" charset="0"/>
                        </a:rPr>
                        <a:t> (cm) </a:t>
                      </a:r>
                      <a:r>
                        <a:rPr lang="nb-NO" sz="1100">
                          <a:solidFill>
                            <a:schemeClr val="tx1"/>
                          </a:solidFill>
                          <a:latin typeface="Tahoma" panose="020B0604030504040204" pitchFamily="34" charset="0"/>
                        </a:rPr>
                        <a:t>legges i tilhørende tekstboks.</a:t>
                      </a:r>
                    </a:p>
                    <a:p>
                      <a:endParaRPr lang="nb-NO" sz="1100" b="0" i="0">
                        <a:solidFill>
                          <a:schemeClr val="tx1"/>
                        </a:solidFill>
                        <a:latin typeface="Tahoma" panose="020B0604030504040204" pitchFamily="34" charset="0"/>
                        <a:cs typeface="Tahoma" panose="020B0604030504040204" pitchFamily="34" charset="0"/>
                      </a:endParaRPr>
                    </a:p>
                  </a:txBody>
                  <a:tcPr marL="72000" marR="72000" marT="72019" marB="72019"/>
                </a:tc>
                <a:extLst>
                  <a:ext uri="{0D108BD9-81ED-4DB2-BD59-A6C34878D82A}">
                    <a16:rowId xmlns:a16="http://schemas.microsoft.com/office/drawing/2014/main" val="10008"/>
                  </a:ext>
                </a:extLst>
              </a:tr>
              <a:tr h="722567">
                <a:tc>
                  <a:txBody>
                    <a:bodyPr/>
                    <a:lstStyle/>
                    <a:p>
                      <a:endParaRPr lang="nb-NO" sz="1300" b="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Tahoma" panose="020B0604030504040204" pitchFamily="34" charset="0"/>
                          <a:cs typeface="Tahoma" panose="020B0604030504040204" pitchFamily="34" charset="0"/>
                        </a:rPr>
                        <a:t>Gjenstand</a:t>
                      </a:r>
                    </a:p>
                    <a:p>
                      <a:r>
                        <a:rPr lang="nb-NO" sz="1100" b="0" i="0">
                          <a:solidFill>
                            <a:schemeClr val="tx1"/>
                          </a:solidFill>
                          <a:latin typeface="Tahoma" panose="020B0604030504040204" pitchFamily="34" charset="0"/>
                          <a:cs typeface="Tahoma" panose="020B0604030504040204" pitchFamily="34" charset="0"/>
                        </a:rPr>
                        <a:t>Brukes sammen med mål-piler for </a:t>
                      </a:r>
                      <a:r>
                        <a:rPr lang="nb-NO" sz="1100" b="0" i="0" baseline="0">
                          <a:solidFill>
                            <a:schemeClr val="tx1"/>
                          </a:solidFill>
                          <a:latin typeface="Tahoma" panose="020B0604030504040204" pitchFamily="34" charset="0"/>
                          <a:cs typeface="Tahoma" panose="020B0604030504040204" pitchFamily="34" charset="0"/>
                        </a:rPr>
                        <a:t>tredimensjonale gjenstander.</a:t>
                      </a:r>
                      <a:endParaRPr lang="nb-NO" sz="1100" b="0" i="0">
                        <a:solidFill>
                          <a:schemeClr val="tx1"/>
                        </a:solidFill>
                        <a:latin typeface="Tahoma" panose="020B0604030504040204" pitchFamily="34" charset="0"/>
                        <a:cs typeface="Tahoma" panose="020B0604030504040204" pitchFamily="34" charset="0"/>
                      </a:endParaRPr>
                    </a:p>
                  </a:txBody>
                  <a:tcPr marL="72000" marR="72000" marT="72019" marB="72019"/>
                </a:tc>
                <a:extLst>
                  <a:ext uri="{0D108BD9-81ED-4DB2-BD59-A6C34878D82A}">
                    <a16:rowId xmlns:a16="http://schemas.microsoft.com/office/drawing/2014/main" val="10009"/>
                  </a:ext>
                </a:extLst>
              </a:tr>
              <a:tr h="722567">
                <a:tc>
                  <a:txBody>
                    <a:bodyPr/>
                    <a:lstStyle/>
                    <a:p>
                      <a:endParaRPr lang="nb-NO" sz="1300" b="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dirty="0">
                          <a:solidFill>
                            <a:schemeClr val="tx1"/>
                          </a:solidFill>
                          <a:latin typeface="Tahoma"/>
                          <a:cs typeface="Tahoma"/>
                        </a:rPr>
                        <a:t>Tid for frigjøring eller sikring</a:t>
                      </a:r>
                    </a:p>
                    <a:p>
                      <a:r>
                        <a:rPr lang="nb-NO" sz="1100" b="0" i="0" dirty="0">
                          <a:solidFill>
                            <a:schemeClr val="tx1"/>
                          </a:solidFill>
                          <a:latin typeface="Tahoma"/>
                          <a:cs typeface="Tahoma"/>
                        </a:rPr>
                        <a:t>Angir estimert tid i minutter på plass ved gjenstanden. </a:t>
                      </a:r>
                      <a:endParaRPr lang="nb-NO" sz="1100" b="0" i="0" dirty="0">
                        <a:solidFill>
                          <a:schemeClr val="tx1"/>
                        </a:solidFill>
                        <a:latin typeface="Tahoma" panose="020B0604030504040204" pitchFamily="34" charset="0"/>
                        <a:cs typeface="Tahoma" panose="020B0604030504040204" pitchFamily="34" charset="0"/>
                      </a:endParaRPr>
                    </a:p>
                  </a:txBody>
                  <a:tcPr marL="72000" marR="72000" marT="72019" marB="72019"/>
                </a:tc>
                <a:extLst>
                  <a:ext uri="{0D108BD9-81ED-4DB2-BD59-A6C34878D82A}">
                    <a16:rowId xmlns:a16="http://schemas.microsoft.com/office/drawing/2014/main" val="3329511605"/>
                  </a:ext>
                </a:extLst>
              </a:tr>
            </a:tbl>
          </a:graphicData>
        </a:graphic>
      </p:graphicFrame>
      <p:sp>
        <p:nvSpPr>
          <p:cNvPr id="76" name="Ellipse 75">
            <a:extLst>
              <a:ext uri="{FF2B5EF4-FFF2-40B4-BE49-F238E27FC236}">
                <a16:creationId xmlns:a16="http://schemas.microsoft.com/office/drawing/2014/main" id="{E0E6F36F-BDF7-FA82-13A7-51D03EABC089}"/>
              </a:ext>
            </a:extLst>
          </p:cNvPr>
          <p:cNvSpPr>
            <a:spLocks noChangeAspect="1"/>
          </p:cNvSpPr>
          <p:nvPr/>
        </p:nvSpPr>
        <p:spPr>
          <a:xfrm>
            <a:off x="11099283" y="3373290"/>
            <a:ext cx="324000" cy="324000"/>
          </a:xfrm>
          <a:prstGeom prst="ellipse">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spcBef>
                <a:spcPts val="689"/>
              </a:spcBef>
              <a:spcAft>
                <a:spcPts val="689"/>
              </a:spcAft>
            </a:pPr>
            <a:r>
              <a:rPr lang="nb-NO" sz="1600" b="1">
                <a:solidFill>
                  <a:schemeClr val="tx1"/>
                </a:solidFill>
                <a:latin typeface="Tahoma" panose="020B0604030504040204" pitchFamily="34" charset="0"/>
                <a:ea typeface="Arial Unicode MS" panose="020B0604020202020204" pitchFamily="34" charset="-128"/>
                <a:cs typeface="Tahoma" panose="020B0604030504040204" pitchFamily="34" charset="0"/>
              </a:rPr>
              <a:t>7</a:t>
            </a:r>
          </a:p>
        </p:txBody>
      </p:sp>
      <p:sp>
        <p:nvSpPr>
          <p:cNvPr id="77" name="j5">
            <a:extLst>
              <a:ext uri="{FF2B5EF4-FFF2-40B4-BE49-F238E27FC236}">
                <a16:creationId xmlns:a16="http://schemas.microsoft.com/office/drawing/2014/main" id="{8B6AD354-86EF-6860-5460-B592376EBA30}"/>
              </a:ext>
            </a:extLst>
          </p:cNvPr>
          <p:cNvSpPr>
            <a:spLocks noChangeAspect="1"/>
          </p:cNvSpPr>
          <p:nvPr/>
        </p:nvSpPr>
        <p:spPr>
          <a:xfrm rot="16200000">
            <a:off x="11099320" y="3826819"/>
            <a:ext cx="324000" cy="324000"/>
          </a:xfrm>
          <a:prstGeom prst="homePlate">
            <a:avLst>
              <a:gd name="adj" fmla="val 38661"/>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1600" b="1">
                <a:solidFill>
                  <a:schemeClr val="tx1"/>
                </a:solidFill>
                <a:latin typeface="Tahoma" panose="020B0604030504040204" pitchFamily="34" charset="0"/>
                <a:ea typeface="Tahoma" panose="020B0604030504040204" pitchFamily="34" charset="0"/>
                <a:cs typeface="Tahoma" panose="020B0604030504040204" pitchFamily="34" charset="0"/>
              </a:rPr>
              <a:t>7</a:t>
            </a:r>
          </a:p>
        </p:txBody>
      </p:sp>
      <p:grpSp>
        <p:nvGrpSpPr>
          <p:cNvPr id="78" name="Gruppe 77">
            <a:extLst>
              <a:ext uri="{FF2B5EF4-FFF2-40B4-BE49-F238E27FC236}">
                <a16:creationId xmlns:a16="http://schemas.microsoft.com/office/drawing/2014/main" id="{BDBEE319-A6B1-1EE6-4AAA-D27B598F4E86}"/>
              </a:ext>
            </a:extLst>
          </p:cNvPr>
          <p:cNvGrpSpPr>
            <a:grpSpLocks noChangeAspect="1"/>
          </p:cNvGrpSpPr>
          <p:nvPr/>
        </p:nvGrpSpPr>
        <p:grpSpPr>
          <a:xfrm>
            <a:off x="11081281" y="6745654"/>
            <a:ext cx="324034" cy="324327"/>
            <a:chOff x="8839601" y="7957323"/>
            <a:chExt cx="396000" cy="396000"/>
          </a:xfrm>
        </p:grpSpPr>
        <p:sp>
          <p:nvSpPr>
            <p:cNvPr id="79" name="Ellipse 78">
              <a:extLst>
                <a:ext uri="{FF2B5EF4-FFF2-40B4-BE49-F238E27FC236}">
                  <a16:creationId xmlns:a16="http://schemas.microsoft.com/office/drawing/2014/main" id="{EE3E50B1-990A-CECC-000E-E78726389028}"/>
                </a:ext>
              </a:extLst>
            </p:cNvPr>
            <p:cNvSpPr>
              <a:spLocks noChangeAspect="1"/>
            </p:cNvSpPr>
            <p:nvPr/>
          </p:nvSpPr>
          <p:spPr>
            <a:xfrm>
              <a:off x="8839601" y="7957323"/>
              <a:ext cx="396000" cy="396000"/>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latin typeface="Tahoma" panose="020B0604030504040204" pitchFamily="34" charset="0"/>
              </a:endParaRPr>
            </a:p>
          </p:txBody>
        </p:sp>
        <p:cxnSp>
          <p:nvCxnSpPr>
            <p:cNvPr id="80" name="Rett pil 144">
              <a:extLst>
                <a:ext uri="{FF2B5EF4-FFF2-40B4-BE49-F238E27FC236}">
                  <a16:creationId xmlns:a16="http://schemas.microsoft.com/office/drawing/2014/main" id="{4818A660-FAC6-7D84-82E3-F82DEB1905C9}"/>
                </a:ext>
              </a:extLst>
            </p:cNvPr>
            <p:cNvCxnSpPr>
              <a:stCxn id="79" idx="7"/>
              <a:endCxn id="79" idx="3"/>
            </p:cNvCxnSpPr>
            <p:nvPr/>
          </p:nvCxnSpPr>
          <p:spPr>
            <a:xfrm flipH="1">
              <a:off x="8897594" y="8015316"/>
              <a:ext cx="280014" cy="280014"/>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grpSp>
      <p:grpSp>
        <p:nvGrpSpPr>
          <p:cNvPr id="91" name="Gruppe 90">
            <a:extLst>
              <a:ext uri="{FF2B5EF4-FFF2-40B4-BE49-F238E27FC236}">
                <a16:creationId xmlns:a16="http://schemas.microsoft.com/office/drawing/2014/main" id="{06ABF5ED-318D-F708-F95F-C54D5E4642A1}"/>
              </a:ext>
            </a:extLst>
          </p:cNvPr>
          <p:cNvGrpSpPr>
            <a:grpSpLocks noChangeAspect="1"/>
          </p:cNvGrpSpPr>
          <p:nvPr/>
        </p:nvGrpSpPr>
        <p:grpSpPr>
          <a:xfrm>
            <a:off x="11092826" y="6223900"/>
            <a:ext cx="300944" cy="324034"/>
            <a:chOff x="9629297" y="8707046"/>
            <a:chExt cx="452876" cy="517031"/>
          </a:xfrm>
        </p:grpSpPr>
        <p:cxnSp>
          <p:nvCxnSpPr>
            <p:cNvPr id="92" name="Rett pil 2">
              <a:extLst>
                <a:ext uri="{FF2B5EF4-FFF2-40B4-BE49-F238E27FC236}">
                  <a16:creationId xmlns:a16="http://schemas.microsoft.com/office/drawing/2014/main" id="{E793E0F4-850C-9994-3B20-DB61C8F3365A}"/>
                </a:ext>
              </a:extLst>
            </p:cNvPr>
            <p:cNvCxnSpPr/>
            <p:nvPr/>
          </p:nvCxnSpPr>
          <p:spPr>
            <a:xfrm flipH="1">
              <a:off x="9708739" y="8782793"/>
              <a:ext cx="360690" cy="370598"/>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93" name="Rett pil 2">
              <a:extLst>
                <a:ext uri="{FF2B5EF4-FFF2-40B4-BE49-F238E27FC236}">
                  <a16:creationId xmlns:a16="http://schemas.microsoft.com/office/drawing/2014/main" id="{21A10AC0-8103-98BB-5189-B3DC01C68B88}"/>
                </a:ext>
              </a:extLst>
            </p:cNvPr>
            <p:cNvCxnSpPr/>
            <p:nvPr/>
          </p:nvCxnSpPr>
          <p:spPr>
            <a:xfrm>
              <a:off x="9648819" y="9224077"/>
              <a:ext cx="433354" cy="0"/>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95" name="Rett pil 2">
              <a:extLst>
                <a:ext uri="{FF2B5EF4-FFF2-40B4-BE49-F238E27FC236}">
                  <a16:creationId xmlns:a16="http://schemas.microsoft.com/office/drawing/2014/main" id="{3671A747-A2FB-5DB5-758E-4AA5FD5B32A7}"/>
                </a:ext>
              </a:extLst>
            </p:cNvPr>
            <p:cNvCxnSpPr/>
            <p:nvPr/>
          </p:nvCxnSpPr>
          <p:spPr>
            <a:xfrm flipH="1">
              <a:off x="9629297" y="8707046"/>
              <a:ext cx="4357" cy="450841"/>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grpSp>
      <p:sp>
        <p:nvSpPr>
          <p:cNvPr id="97" name="Rektangel 96">
            <a:extLst>
              <a:ext uri="{FF2B5EF4-FFF2-40B4-BE49-F238E27FC236}">
                <a16:creationId xmlns:a16="http://schemas.microsoft.com/office/drawing/2014/main" id="{1777B520-6DB1-B986-3962-56560C1C5706}"/>
              </a:ext>
            </a:extLst>
          </p:cNvPr>
          <p:cNvSpPr/>
          <p:nvPr/>
        </p:nvSpPr>
        <p:spPr>
          <a:xfrm>
            <a:off x="11049866" y="4360619"/>
            <a:ext cx="386863" cy="442550"/>
          </a:xfrm>
          <a:prstGeom prst="rect">
            <a:avLst/>
          </a:prstGeom>
          <a:solidFill>
            <a:srgbClr val="FF0000">
              <a:alpha val="30000"/>
            </a:srgbClr>
          </a:solidFill>
          <a:ln w="3175" cmpd="sng">
            <a:solidFill>
              <a:srgbClr val="FF0000"/>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endParaRPr lang="nb-NO">
              <a:latin typeface="Tahoma" panose="020B0604030504040204" pitchFamily="34" charset="0"/>
            </a:endParaRPr>
          </a:p>
        </p:txBody>
      </p:sp>
      <p:sp>
        <p:nvSpPr>
          <p:cNvPr id="102" name="j4">
            <a:extLst>
              <a:ext uri="{FF2B5EF4-FFF2-40B4-BE49-F238E27FC236}">
                <a16:creationId xmlns:a16="http://schemas.microsoft.com/office/drawing/2014/main" id="{270C07E5-41B3-CB19-37AD-878E332203F9}"/>
              </a:ext>
            </a:extLst>
          </p:cNvPr>
          <p:cNvSpPr>
            <a:spLocks noChangeAspect="1"/>
          </p:cNvSpPr>
          <p:nvPr/>
        </p:nvSpPr>
        <p:spPr>
          <a:xfrm>
            <a:off x="11099283" y="2408665"/>
            <a:ext cx="324000" cy="324000"/>
          </a:xfrm>
          <a:prstGeom prst="ellipse">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noAutofit/>
          </a:bodyPr>
          <a:lstStyle/>
          <a:p>
            <a:pPr algn="ctr"/>
            <a:r>
              <a:rPr lang="en-US" sz="1600" b="1">
                <a:latin typeface="Tahoma" panose="020B0604030504040204" pitchFamily="34" charset="0"/>
                <a:ea typeface="Tahoma" panose="020B0604030504040204" pitchFamily="34" charset="0"/>
                <a:cs typeface="Tahoma" panose="020B0604030504040204" pitchFamily="34" charset="0"/>
              </a:rPr>
              <a:t>1</a:t>
            </a:r>
          </a:p>
        </p:txBody>
      </p:sp>
      <p:sp>
        <p:nvSpPr>
          <p:cNvPr id="103" name="j5">
            <a:extLst>
              <a:ext uri="{FF2B5EF4-FFF2-40B4-BE49-F238E27FC236}">
                <a16:creationId xmlns:a16="http://schemas.microsoft.com/office/drawing/2014/main" id="{D34735CE-8997-4B56-11B9-3847902CAA04}"/>
              </a:ext>
            </a:extLst>
          </p:cNvPr>
          <p:cNvSpPr>
            <a:spLocks noChangeAspect="1"/>
          </p:cNvSpPr>
          <p:nvPr/>
        </p:nvSpPr>
        <p:spPr>
          <a:xfrm rot="16200000">
            <a:off x="11099320" y="2867694"/>
            <a:ext cx="324000" cy="324000"/>
          </a:xfrm>
          <a:prstGeom prst="homePlate">
            <a:avLst>
              <a:gd name="adj" fmla="val 38661"/>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latin typeface="Tahoma" panose="020B0604030504040204" pitchFamily="34" charset="0"/>
                <a:ea typeface="Tahoma" panose="020B0604030504040204" pitchFamily="34" charset="0"/>
                <a:cs typeface="Tahoma" panose="020B0604030504040204" pitchFamily="34" charset="0"/>
              </a:rPr>
              <a:t>1</a:t>
            </a:r>
            <a:endParaRPr lang="en-US" sz="1600" b="1">
              <a:latin typeface="Tahoma" panose="020B0604030504040204" pitchFamily="34" charset="0"/>
              <a:ea typeface="Tahoma" panose="020B0604030504040204" pitchFamily="34" charset="0"/>
              <a:cs typeface="Tahoma" panose="020B0604030504040204" pitchFamily="34" charset="0"/>
            </a:endParaRPr>
          </a:p>
        </p:txBody>
      </p:sp>
      <p:pic>
        <p:nvPicPr>
          <p:cNvPr id="106" name="i23">
            <a:hlinkClick r:id="" action="ppaction://noaction"/>
            <a:extLst>
              <a:ext uri="{FF2B5EF4-FFF2-40B4-BE49-F238E27FC236}">
                <a16:creationId xmlns:a16="http://schemas.microsoft.com/office/drawing/2014/main" id="{F9245AC2-F4E8-D463-0CCD-449613774A71}"/>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112987" y="9381239"/>
            <a:ext cx="323917" cy="324000"/>
          </a:xfrm>
          <a:prstGeom prst="rect">
            <a:avLst/>
          </a:prstGeom>
          <a:noFill/>
          <a:ln>
            <a:noFill/>
          </a:ln>
        </p:spPr>
      </p:pic>
      <p:pic>
        <p:nvPicPr>
          <p:cNvPr id="107" name="i24">
            <a:hlinkClick r:id="" action="ppaction://noaction"/>
            <a:extLst>
              <a:ext uri="{FF2B5EF4-FFF2-40B4-BE49-F238E27FC236}">
                <a16:creationId xmlns:a16="http://schemas.microsoft.com/office/drawing/2014/main" id="{0E3FA70F-B514-464E-11AC-44981E3C2435}"/>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1112987" y="9026008"/>
            <a:ext cx="323917" cy="324000"/>
          </a:xfrm>
          <a:prstGeom prst="rect">
            <a:avLst/>
          </a:prstGeom>
          <a:noFill/>
          <a:ln>
            <a:noFill/>
          </a:ln>
        </p:spPr>
      </p:pic>
      <p:pic>
        <p:nvPicPr>
          <p:cNvPr id="108" name="i25">
            <a:hlinkClick r:id="" action="ppaction://noaction"/>
            <a:extLst>
              <a:ext uri="{FF2B5EF4-FFF2-40B4-BE49-F238E27FC236}">
                <a16:creationId xmlns:a16="http://schemas.microsoft.com/office/drawing/2014/main" id="{35268D74-177B-325B-940B-251AB49DB568}"/>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112987" y="9736470"/>
            <a:ext cx="323917" cy="324000"/>
          </a:xfrm>
          <a:prstGeom prst="rect">
            <a:avLst/>
          </a:prstGeom>
          <a:noFill/>
          <a:ln>
            <a:noFill/>
          </a:ln>
        </p:spPr>
      </p:pic>
      <p:pic>
        <p:nvPicPr>
          <p:cNvPr id="109" name="Bilde 108">
            <a:extLst>
              <a:ext uri="{FF2B5EF4-FFF2-40B4-BE49-F238E27FC236}">
                <a16:creationId xmlns:a16="http://schemas.microsoft.com/office/drawing/2014/main" id="{DF5C6BB1-93FC-E8E5-C129-E5346CF790F1}"/>
              </a:ext>
            </a:extLst>
          </p:cNvPr>
          <p:cNvPicPr>
            <a:picLocks noChangeAspect="1"/>
          </p:cNvPicPr>
          <p:nvPr/>
        </p:nvPicPr>
        <p:blipFill rotWithShape="1">
          <a:blip r:embed="rId9" cstate="print">
            <a:extLst>
              <a:ext uri="{28A0092B-C50C-407E-A947-70E740481C1C}">
                <a14:useLocalDpi xmlns:a14="http://schemas.microsoft.com/office/drawing/2010/main" val="0"/>
              </a:ext>
            </a:extLst>
          </a:blip>
          <a:srcRect l="5046" t="9642" r="4788" b="21067"/>
          <a:stretch/>
        </p:blipFill>
        <p:spPr>
          <a:xfrm>
            <a:off x="11112987" y="10091701"/>
            <a:ext cx="323917" cy="324000"/>
          </a:xfrm>
          <a:prstGeom prst="rect">
            <a:avLst/>
          </a:prstGeom>
        </p:spPr>
      </p:pic>
      <p:graphicFrame>
        <p:nvGraphicFramePr>
          <p:cNvPr id="118" name="Tabell 117">
            <a:extLst>
              <a:ext uri="{FF2B5EF4-FFF2-40B4-BE49-F238E27FC236}">
                <a16:creationId xmlns:a16="http://schemas.microsoft.com/office/drawing/2014/main" id="{04E07D8A-2F65-1171-A9D9-5469DC3946C7}"/>
              </a:ext>
            </a:extLst>
          </p:cNvPr>
          <p:cNvGraphicFramePr>
            <a:graphicFrameLocks noGrp="1"/>
          </p:cNvGraphicFramePr>
          <p:nvPr/>
        </p:nvGraphicFramePr>
        <p:xfrm>
          <a:off x="6969776" y="1978387"/>
          <a:ext cx="3600000" cy="2168049"/>
        </p:xfrm>
        <a:graphic>
          <a:graphicData uri="http://schemas.openxmlformats.org/drawingml/2006/table">
            <a:tbl>
              <a:tblPr firstRow="1" bandRow="1">
                <a:effectLst/>
                <a:tableStyleId>{073A0DAA-6AF3-43AB-8588-CEC1D06C72B9}</a:tableStyleId>
              </a:tblPr>
              <a:tblGrid>
                <a:gridCol w="925717">
                  <a:extLst>
                    <a:ext uri="{9D8B030D-6E8A-4147-A177-3AD203B41FA5}">
                      <a16:colId xmlns:a16="http://schemas.microsoft.com/office/drawing/2014/main" val="20000"/>
                    </a:ext>
                  </a:extLst>
                </a:gridCol>
                <a:gridCol w="2674283">
                  <a:extLst>
                    <a:ext uri="{9D8B030D-6E8A-4147-A177-3AD203B41FA5}">
                      <a16:colId xmlns:a16="http://schemas.microsoft.com/office/drawing/2014/main" val="20001"/>
                    </a:ext>
                  </a:extLst>
                </a:gridCol>
              </a:tblGrid>
              <a:tr h="357420">
                <a:tc gridSpan="2">
                  <a:txBody>
                    <a:bodyPr/>
                    <a:lstStyle/>
                    <a:p>
                      <a:pPr algn="ctr"/>
                      <a:r>
                        <a:rPr lang="nb-NO" sz="1400" i="0">
                          <a:solidFill>
                            <a:schemeClr val="bg1"/>
                          </a:solidFill>
                          <a:latin typeface="Tahoma" panose="020B0604030504040204" pitchFamily="34" charset="0"/>
                          <a:cs typeface="Tahoma" panose="020B0604030504040204" pitchFamily="34" charset="0"/>
                        </a:rPr>
                        <a:t>Inndeling av objekt</a:t>
                      </a:r>
                    </a:p>
                  </a:txBody>
                  <a:tcPr marL="72000" marR="72000" marT="72019" marB="72019" anchor="b">
                    <a:solidFill>
                      <a:srgbClr val="002932"/>
                    </a:solidFill>
                  </a:tcPr>
                </a:tc>
                <a:tc hMerge="1">
                  <a:txBody>
                    <a:bodyPr/>
                    <a:lstStyle/>
                    <a:p>
                      <a:pPr marL="0" marR="0" indent="0" algn="l" defTabSz="1069180" rtl="0" eaLnBrk="1" fontAlgn="auto" latinLnBrk="0" hangingPunct="1">
                        <a:lnSpc>
                          <a:spcPct val="100000"/>
                        </a:lnSpc>
                        <a:spcBef>
                          <a:spcPts val="0"/>
                        </a:spcBef>
                        <a:spcAft>
                          <a:spcPts val="0"/>
                        </a:spcAft>
                        <a:buClrTx/>
                        <a:buSzTx/>
                        <a:buFontTx/>
                        <a:buNone/>
                        <a:tabLst/>
                        <a:defRPr/>
                      </a:pPr>
                      <a:endParaRPr lang="nb-NO" sz="1100" i="0">
                        <a:solidFill>
                          <a:schemeClr val="tx1"/>
                        </a:solidFill>
                        <a:latin typeface="Tahoma" panose="020B0604030504040204" pitchFamily="34" charset="0"/>
                        <a:cs typeface="Tahoma" panose="020B0604030504040204" pitchFamily="34" charset="0"/>
                      </a:endParaRPr>
                    </a:p>
                  </a:txBody>
                  <a:tcPr marL="72000" marR="72000" marT="72000" marB="72000"/>
                </a:tc>
                <a:extLst>
                  <a:ext uri="{0D108BD9-81ED-4DB2-BD59-A6C34878D82A}">
                    <a16:rowId xmlns:a16="http://schemas.microsoft.com/office/drawing/2014/main" val="10000"/>
                  </a:ext>
                </a:extLst>
              </a:tr>
              <a:tr h="992965">
                <a:tc>
                  <a:txBody>
                    <a:bodyPr/>
                    <a:lstStyle/>
                    <a:p>
                      <a:endParaRPr lang="nb-NO" sz="130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Tahoma" panose="020B0604030504040204" pitchFamily="34" charset="0"/>
                          <a:cs typeface="Tahoma" panose="020B0604030504040204" pitchFamily="34" charset="0"/>
                        </a:rPr>
                        <a:t>Etasjer</a:t>
                      </a:r>
                      <a:endParaRPr lang="nb-NO" sz="1100" b="1" i="0" baseline="0">
                        <a:solidFill>
                          <a:schemeClr val="tx1"/>
                        </a:solidFill>
                        <a:latin typeface="Tahoma" panose="020B0604030504040204" pitchFamily="34" charset="0"/>
                        <a:cs typeface="Tahoma" panose="020B0604030504040204" pitchFamily="34" charset="0"/>
                      </a:endParaRPr>
                    </a:p>
                    <a:p>
                      <a:pPr marL="0" marR="0" indent="0" algn="l" defTabSz="1069180" rtl="0" eaLnBrk="1" fontAlgn="auto" latinLnBrk="0" hangingPunct="1">
                        <a:lnSpc>
                          <a:spcPct val="100000"/>
                        </a:lnSpc>
                        <a:spcBef>
                          <a:spcPts val="0"/>
                        </a:spcBef>
                        <a:spcAft>
                          <a:spcPts val="0"/>
                        </a:spcAft>
                        <a:buClrTx/>
                        <a:buSzTx/>
                        <a:buFontTx/>
                        <a:buNone/>
                        <a:tabLst/>
                        <a:defRPr/>
                      </a:pPr>
                      <a:r>
                        <a:rPr lang="nb-NO" sz="1100" i="0" baseline="0">
                          <a:solidFill>
                            <a:schemeClr val="tx1"/>
                          </a:solidFill>
                          <a:latin typeface="Tahoma" panose="020B0604030504040204" pitchFamily="34" charset="0"/>
                          <a:cs typeface="Tahoma" panose="020B0604030504040204" pitchFamily="34" charset="0"/>
                        </a:rPr>
                        <a:t>Relaterer til verdibergingsplanens disposisjon med fargekoder. Redigeres etter aktuell situasjon. </a:t>
                      </a:r>
                      <a:endParaRPr lang="nb-NO" sz="1100" i="0">
                        <a:solidFill>
                          <a:schemeClr val="tx1"/>
                        </a:solidFill>
                        <a:latin typeface="Tahoma" panose="020B0604030504040204" pitchFamily="34" charset="0"/>
                        <a:cs typeface="Tahoma" panose="020B0604030504040204" pitchFamily="34" charset="0"/>
                      </a:endParaRPr>
                    </a:p>
                  </a:txBody>
                  <a:tcPr marL="72000" marR="72000" marT="72019" marB="72019"/>
                </a:tc>
                <a:extLst>
                  <a:ext uri="{0D108BD9-81ED-4DB2-BD59-A6C34878D82A}">
                    <a16:rowId xmlns:a16="http://schemas.microsoft.com/office/drawing/2014/main" val="10001"/>
                  </a:ext>
                </a:extLst>
              </a:tr>
              <a:tr h="817664">
                <a:tc>
                  <a:txBody>
                    <a:bodyPr/>
                    <a:lstStyle/>
                    <a:p>
                      <a:endParaRPr lang="nb-NO" sz="130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baseline="0" dirty="0">
                          <a:solidFill>
                            <a:schemeClr val="tx1"/>
                          </a:solidFill>
                          <a:latin typeface="Tahoma" panose="020B0604030504040204" pitchFamily="34" charset="0"/>
                          <a:cs typeface="Tahoma" panose="020B0604030504040204" pitchFamily="34" charset="0"/>
                        </a:rPr>
                        <a:t>Bygninger og seksjoner</a:t>
                      </a:r>
                    </a:p>
                    <a:p>
                      <a:pPr marL="0" marR="0" indent="0" algn="l" defTabSz="1069180" rtl="0" eaLnBrk="1" fontAlgn="auto" latinLnBrk="0" hangingPunct="1">
                        <a:lnSpc>
                          <a:spcPct val="100000"/>
                        </a:lnSpc>
                        <a:spcBef>
                          <a:spcPts val="0"/>
                        </a:spcBef>
                        <a:spcAft>
                          <a:spcPts val="0"/>
                        </a:spcAft>
                        <a:buClrTx/>
                        <a:buSzTx/>
                        <a:buFontTx/>
                        <a:buNone/>
                        <a:tabLst/>
                        <a:defRPr/>
                      </a:pPr>
                      <a:r>
                        <a:rPr lang="nb-NO" sz="1100" i="0" baseline="0" dirty="0">
                          <a:solidFill>
                            <a:schemeClr val="tx1"/>
                          </a:solidFill>
                          <a:latin typeface="Tahoma" panose="020B0604030504040204" pitchFamily="34" charset="0"/>
                          <a:cs typeface="Tahoma" panose="020B0604030504040204" pitchFamily="34" charset="0"/>
                        </a:rPr>
                        <a:t>Relaterer til verdibergingsplanens disposisjon med fargekoder. Redigeres etter aktuell situasjon. </a:t>
                      </a:r>
                      <a:endParaRPr lang="nb-NO" sz="1100" i="0" dirty="0">
                        <a:solidFill>
                          <a:schemeClr val="tx1"/>
                        </a:solidFill>
                        <a:latin typeface="Tahoma" panose="020B0604030504040204" pitchFamily="34" charset="0"/>
                        <a:cs typeface="Tahoma" panose="020B0604030504040204" pitchFamily="34" charset="0"/>
                      </a:endParaRPr>
                    </a:p>
                  </a:txBody>
                  <a:tcPr marL="72000" marR="72000" marT="72019" marB="72019"/>
                </a:tc>
                <a:extLst>
                  <a:ext uri="{0D108BD9-81ED-4DB2-BD59-A6C34878D82A}">
                    <a16:rowId xmlns:a16="http://schemas.microsoft.com/office/drawing/2014/main" val="10002"/>
                  </a:ext>
                </a:extLst>
              </a:tr>
            </a:tbl>
          </a:graphicData>
        </a:graphic>
      </p:graphicFrame>
      <p:sp>
        <p:nvSpPr>
          <p:cNvPr id="119" name="Kube 118">
            <a:extLst>
              <a:ext uri="{FF2B5EF4-FFF2-40B4-BE49-F238E27FC236}">
                <a16:creationId xmlns:a16="http://schemas.microsoft.com/office/drawing/2014/main" id="{DFA37547-71EF-91E3-D3C7-E72198359AF7}"/>
              </a:ext>
            </a:extLst>
          </p:cNvPr>
          <p:cNvSpPr/>
          <p:nvPr/>
        </p:nvSpPr>
        <p:spPr>
          <a:xfrm>
            <a:off x="10969750" y="7275104"/>
            <a:ext cx="547095" cy="533138"/>
          </a:xfrm>
          <a:prstGeom prst="cube">
            <a:avLst>
              <a:gd name="adj" fmla="val 26030"/>
            </a:avLst>
          </a:prstGeom>
          <a:solidFill>
            <a:schemeClr val="tx1"/>
          </a:solid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endParaRPr lang="nb-NO" sz="14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21" name="Rektangel 120">
            <a:extLst>
              <a:ext uri="{FF2B5EF4-FFF2-40B4-BE49-F238E27FC236}">
                <a16:creationId xmlns:a16="http://schemas.microsoft.com/office/drawing/2014/main" id="{EBBD7633-C165-FA3E-2DCF-7C4A7BD8181B}"/>
              </a:ext>
            </a:extLst>
          </p:cNvPr>
          <p:cNvSpPr>
            <a:spLocks/>
          </p:cNvSpPr>
          <p:nvPr/>
        </p:nvSpPr>
        <p:spPr>
          <a:xfrm>
            <a:off x="7585669" y="3899618"/>
            <a:ext cx="180019" cy="180019"/>
          </a:xfrm>
          <a:prstGeom prst="rect">
            <a:avLst/>
          </a:prstGeom>
          <a:noFill/>
          <a:ln w="38100" cmpd="sng">
            <a:solidFill>
              <a:srgbClr val="B00000"/>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nb-NO" sz="600" b="1">
                <a:solidFill>
                  <a:schemeClr val="tx1"/>
                </a:solidFill>
                <a:latin typeface="Tahoma" panose="020B0604030504040204" pitchFamily="34" charset="0"/>
              </a:rPr>
              <a:t>10.</a:t>
            </a:r>
          </a:p>
        </p:txBody>
      </p:sp>
      <p:sp>
        <p:nvSpPr>
          <p:cNvPr id="122" name="Rektangel 121">
            <a:extLst>
              <a:ext uri="{FF2B5EF4-FFF2-40B4-BE49-F238E27FC236}">
                <a16:creationId xmlns:a16="http://schemas.microsoft.com/office/drawing/2014/main" id="{4F1BC7E4-F215-3BC0-E57C-148B188E45AE}"/>
              </a:ext>
            </a:extLst>
          </p:cNvPr>
          <p:cNvSpPr>
            <a:spLocks/>
          </p:cNvSpPr>
          <p:nvPr/>
        </p:nvSpPr>
        <p:spPr>
          <a:xfrm>
            <a:off x="7112716" y="3414046"/>
            <a:ext cx="180019" cy="180019"/>
          </a:xfrm>
          <a:prstGeom prst="rect">
            <a:avLst/>
          </a:prstGeom>
          <a:noFill/>
          <a:ln w="38100" cmpd="sng">
            <a:solidFill>
              <a:srgbClr val="EAC900"/>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nb-NO" sz="600" b="1">
                <a:solidFill>
                  <a:schemeClr val="tx1"/>
                </a:solidFill>
                <a:latin typeface="Tahoma" panose="020B0604030504040204" pitchFamily="34" charset="0"/>
              </a:rPr>
              <a:t>1.</a:t>
            </a:r>
          </a:p>
        </p:txBody>
      </p:sp>
      <p:sp>
        <p:nvSpPr>
          <p:cNvPr id="123" name="Rektangel 122">
            <a:extLst>
              <a:ext uri="{FF2B5EF4-FFF2-40B4-BE49-F238E27FC236}">
                <a16:creationId xmlns:a16="http://schemas.microsoft.com/office/drawing/2014/main" id="{8AB0BE5C-11FD-F291-9BF8-F745388C5AD5}"/>
              </a:ext>
            </a:extLst>
          </p:cNvPr>
          <p:cNvSpPr>
            <a:spLocks/>
          </p:cNvSpPr>
          <p:nvPr/>
        </p:nvSpPr>
        <p:spPr>
          <a:xfrm>
            <a:off x="7585669" y="3414046"/>
            <a:ext cx="180019" cy="180019"/>
          </a:xfrm>
          <a:prstGeom prst="rect">
            <a:avLst/>
          </a:prstGeom>
          <a:noFill/>
          <a:ln w="38100" cmpd="sng">
            <a:solidFill>
              <a:srgbClr val="3266A4"/>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nb-NO" sz="600" b="1">
                <a:solidFill>
                  <a:schemeClr val="tx1"/>
                </a:solidFill>
                <a:latin typeface="Tahoma" panose="020B0604030504040204" pitchFamily="34" charset="0"/>
              </a:rPr>
              <a:t>3.</a:t>
            </a:r>
          </a:p>
        </p:txBody>
      </p:sp>
      <p:sp>
        <p:nvSpPr>
          <p:cNvPr id="124" name="Rektangel 123">
            <a:extLst>
              <a:ext uri="{FF2B5EF4-FFF2-40B4-BE49-F238E27FC236}">
                <a16:creationId xmlns:a16="http://schemas.microsoft.com/office/drawing/2014/main" id="{89BE419F-0791-2386-9D23-9A645A7B9320}"/>
              </a:ext>
            </a:extLst>
          </p:cNvPr>
          <p:cNvSpPr>
            <a:spLocks/>
          </p:cNvSpPr>
          <p:nvPr/>
        </p:nvSpPr>
        <p:spPr>
          <a:xfrm>
            <a:off x="7112716" y="3899618"/>
            <a:ext cx="180019" cy="180019"/>
          </a:xfrm>
          <a:prstGeom prst="rect">
            <a:avLst/>
          </a:prstGeom>
          <a:noFill/>
          <a:ln w="38100" cmpd="sng">
            <a:solidFill>
              <a:srgbClr val="6E268E"/>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nb-NO" sz="600" b="1">
                <a:solidFill>
                  <a:schemeClr val="tx1"/>
                </a:solidFill>
                <a:latin typeface="Tahoma" panose="020B0604030504040204" pitchFamily="34" charset="0"/>
              </a:rPr>
              <a:t>8.</a:t>
            </a:r>
          </a:p>
        </p:txBody>
      </p:sp>
      <p:sp>
        <p:nvSpPr>
          <p:cNvPr id="125" name="Rektangel 124">
            <a:extLst>
              <a:ext uri="{FF2B5EF4-FFF2-40B4-BE49-F238E27FC236}">
                <a16:creationId xmlns:a16="http://schemas.microsoft.com/office/drawing/2014/main" id="{17A61F88-585E-6E20-35F9-F4C0D731B1F5}"/>
              </a:ext>
            </a:extLst>
          </p:cNvPr>
          <p:cNvSpPr>
            <a:spLocks/>
          </p:cNvSpPr>
          <p:nvPr/>
        </p:nvSpPr>
        <p:spPr>
          <a:xfrm>
            <a:off x="7688048" y="3654947"/>
            <a:ext cx="180019" cy="180019"/>
          </a:xfrm>
          <a:prstGeom prst="rect">
            <a:avLst/>
          </a:prstGeom>
          <a:noFill/>
          <a:ln w="38100" cmpd="sng">
            <a:solidFill>
              <a:srgbClr val="CD5D09"/>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nb-NO" sz="600" b="1">
                <a:solidFill>
                  <a:schemeClr val="tx1"/>
                </a:solidFill>
                <a:latin typeface="Tahoma" panose="020B0604030504040204" pitchFamily="34" charset="0"/>
              </a:rPr>
              <a:t>7.</a:t>
            </a:r>
          </a:p>
        </p:txBody>
      </p:sp>
      <p:sp>
        <p:nvSpPr>
          <p:cNvPr id="126" name="Rektangel 125">
            <a:extLst>
              <a:ext uri="{FF2B5EF4-FFF2-40B4-BE49-F238E27FC236}">
                <a16:creationId xmlns:a16="http://schemas.microsoft.com/office/drawing/2014/main" id="{45D77F97-CCA6-4A17-6459-8E7FCADB3339}"/>
              </a:ext>
            </a:extLst>
          </p:cNvPr>
          <p:cNvSpPr>
            <a:spLocks/>
          </p:cNvSpPr>
          <p:nvPr/>
        </p:nvSpPr>
        <p:spPr>
          <a:xfrm>
            <a:off x="6999447" y="3654947"/>
            <a:ext cx="180019" cy="180019"/>
          </a:xfrm>
          <a:prstGeom prst="rect">
            <a:avLst/>
          </a:prstGeom>
          <a:noFill/>
          <a:ln w="38100" cmpd="sng">
            <a:solidFill>
              <a:srgbClr val="C80851"/>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nb-NO" sz="600" b="1">
                <a:solidFill>
                  <a:schemeClr val="tx1"/>
                </a:solidFill>
                <a:latin typeface="Tahoma" panose="020B0604030504040204" pitchFamily="34" charset="0"/>
              </a:rPr>
              <a:t>4.</a:t>
            </a:r>
          </a:p>
        </p:txBody>
      </p:sp>
      <p:sp>
        <p:nvSpPr>
          <p:cNvPr id="127" name="Rektangel 126">
            <a:extLst>
              <a:ext uri="{FF2B5EF4-FFF2-40B4-BE49-F238E27FC236}">
                <a16:creationId xmlns:a16="http://schemas.microsoft.com/office/drawing/2014/main" id="{9DBCF189-4029-2745-A644-A62F8FDD1B9A}"/>
              </a:ext>
            </a:extLst>
          </p:cNvPr>
          <p:cNvSpPr>
            <a:spLocks/>
          </p:cNvSpPr>
          <p:nvPr/>
        </p:nvSpPr>
        <p:spPr>
          <a:xfrm>
            <a:off x="7461534" y="3654947"/>
            <a:ext cx="180019" cy="180019"/>
          </a:xfrm>
          <a:prstGeom prst="rect">
            <a:avLst/>
          </a:prstGeom>
          <a:noFill/>
          <a:ln w="38100" cmpd="sng">
            <a:solidFill>
              <a:srgbClr val="1A786D"/>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nb-NO" sz="600" b="1">
                <a:solidFill>
                  <a:schemeClr val="tx1"/>
                </a:solidFill>
                <a:latin typeface="Tahoma" panose="020B0604030504040204" pitchFamily="34" charset="0"/>
              </a:rPr>
              <a:t>6.</a:t>
            </a:r>
          </a:p>
        </p:txBody>
      </p:sp>
      <p:sp>
        <p:nvSpPr>
          <p:cNvPr id="128" name="Rektangel 127">
            <a:extLst>
              <a:ext uri="{FF2B5EF4-FFF2-40B4-BE49-F238E27FC236}">
                <a16:creationId xmlns:a16="http://schemas.microsoft.com/office/drawing/2014/main" id="{2FA9FBF1-69CB-2848-7475-1A506FC1FC85}"/>
              </a:ext>
            </a:extLst>
          </p:cNvPr>
          <p:cNvSpPr>
            <a:spLocks/>
          </p:cNvSpPr>
          <p:nvPr/>
        </p:nvSpPr>
        <p:spPr>
          <a:xfrm>
            <a:off x="7352606" y="3899618"/>
            <a:ext cx="180019" cy="180019"/>
          </a:xfrm>
          <a:prstGeom prst="rect">
            <a:avLst/>
          </a:prstGeom>
          <a:noFill/>
          <a:ln w="38100" cmpd="sng">
            <a:solidFill>
              <a:srgbClr val="6D6969"/>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nb-NO" sz="600" b="1">
                <a:solidFill>
                  <a:schemeClr val="tx1"/>
                </a:solidFill>
                <a:latin typeface="Tahoma" panose="020B0604030504040204" pitchFamily="34" charset="0"/>
              </a:rPr>
              <a:t>9.</a:t>
            </a:r>
          </a:p>
        </p:txBody>
      </p:sp>
      <p:sp>
        <p:nvSpPr>
          <p:cNvPr id="129" name="Rektangel 128">
            <a:extLst>
              <a:ext uri="{FF2B5EF4-FFF2-40B4-BE49-F238E27FC236}">
                <a16:creationId xmlns:a16="http://schemas.microsoft.com/office/drawing/2014/main" id="{0521DB6E-5AFB-F389-1528-7CEF141D21FB}"/>
              </a:ext>
            </a:extLst>
          </p:cNvPr>
          <p:cNvSpPr>
            <a:spLocks/>
          </p:cNvSpPr>
          <p:nvPr/>
        </p:nvSpPr>
        <p:spPr>
          <a:xfrm>
            <a:off x="7352606" y="3414046"/>
            <a:ext cx="180019" cy="180019"/>
          </a:xfrm>
          <a:prstGeom prst="rect">
            <a:avLst/>
          </a:prstGeom>
          <a:noFill/>
          <a:ln w="38100" cmpd="sng">
            <a:solidFill>
              <a:srgbClr val="56692D"/>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nb-NO" sz="600" b="1">
                <a:solidFill>
                  <a:schemeClr val="tx1"/>
                </a:solidFill>
                <a:latin typeface="Tahoma" panose="020B0604030504040204" pitchFamily="34" charset="0"/>
              </a:rPr>
              <a:t>2.</a:t>
            </a:r>
          </a:p>
        </p:txBody>
      </p:sp>
      <p:sp>
        <p:nvSpPr>
          <p:cNvPr id="130" name="Rektangel 129">
            <a:extLst>
              <a:ext uri="{FF2B5EF4-FFF2-40B4-BE49-F238E27FC236}">
                <a16:creationId xmlns:a16="http://schemas.microsoft.com/office/drawing/2014/main" id="{29168213-4AC6-813E-207C-A40A7299B8AA}"/>
              </a:ext>
            </a:extLst>
          </p:cNvPr>
          <p:cNvSpPr>
            <a:spLocks/>
          </p:cNvSpPr>
          <p:nvPr/>
        </p:nvSpPr>
        <p:spPr>
          <a:xfrm>
            <a:off x="7230490" y="3654947"/>
            <a:ext cx="180019" cy="180019"/>
          </a:xfrm>
          <a:prstGeom prst="rect">
            <a:avLst/>
          </a:prstGeom>
          <a:noFill/>
          <a:ln w="38100" cmpd="sng">
            <a:solidFill>
              <a:srgbClr val="894E3B"/>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nb-NO" sz="600" b="1">
                <a:solidFill>
                  <a:schemeClr val="tx1"/>
                </a:solidFill>
                <a:latin typeface="Tahoma" panose="020B0604030504040204" pitchFamily="34" charset="0"/>
              </a:rPr>
              <a:t>5.</a:t>
            </a:r>
          </a:p>
        </p:txBody>
      </p:sp>
      <p:sp>
        <p:nvSpPr>
          <p:cNvPr id="131" name="Plassholder for innhold 1">
            <a:extLst>
              <a:ext uri="{FF2B5EF4-FFF2-40B4-BE49-F238E27FC236}">
                <a16:creationId xmlns:a16="http://schemas.microsoft.com/office/drawing/2014/main" id="{832D9585-9F4B-9D4C-21CC-8F9133D3F3E2}"/>
              </a:ext>
            </a:extLst>
          </p:cNvPr>
          <p:cNvSpPr txBox="1">
            <a:spLocks/>
          </p:cNvSpPr>
          <p:nvPr/>
        </p:nvSpPr>
        <p:spPr>
          <a:xfrm>
            <a:off x="6994806" y="1517778"/>
            <a:ext cx="3524251" cy="468049"/>
          </a:xfrm>
          <a:prstGeom prst="rect">
            <a:avLst/>
          </a:prstGeom>
        </p:spPr>
        <p:txBody>
          <a:bodyPr vert="horz" lIns="0" tIns="0" rIns="0" bIns="0" rtlCol="0">
            <a:normAutofit/>
          </a:bodyPr>
          <a:lstStyle>
            <a:lvl1pPr marL="144000" indent="-144000" algn="l" defTabSz="801929" rtl="0" eaLnBrk="1" latinLnBrk="0" hangingPunct="1">
              <a:lnSpc>
                <a:spcPct val="140000"/>
              </a:lnSpc>
              <a:spcBef>
                <a:spcPts val="0"/>
              </a:spcBef>
              <a:buFont typeface="Arial" panose="020B0604020202020204" pitchFamily="34" charset="0"/>
              <a:buChar char="•"/>
              <a:defRPr sz="2400" kern="1200">
                <a:solidFill>
                  <a:schemeClr val="tx1"/>
                </a:solidFill>
                <a:latin typeface="+mn-lt"/>
                <a:ea typeface="+mn-ea"/>
                <a:cs typeface="+mn-cs"/>
              </a:defRPr>
            </a:lvl1pPr>
            <a:lvl2pPr marL="288000" indent="-144000" algn="l" defTabSz="801929" rtl="0" eaLnBrk="1" latinLnBrk="0" hangingPunct="1">
              <a:lnSpc>
                <a:spcPct val="140000"/>
              </a:lnSpc>
              <a:spcBef>
                <a:spcPts val="200"/>
              </a:spcBef>
              <a:buFont typeface="Arial" panose="020B0604020202020204" pitchFamily="34" charset="0"/>
              <a:buChar char="•"/>
              <a:defRPr sz="2400" kern="1200">
                <a:solidFill>
                  <a:schemeClr val="tx1"/>
                </a:solidFill>
                <a:latin typeface="+mn-lt"/>
                <a:ea typeface="+mn-ea"/>
                <a:cs typeface="+mn-cs"/>
              </a:defRPr>
            </a:lvl2pPr>
            <a:lvl3pPr marL="432000" indent="-144000" algn="l" defTabSz="801929" rtl="0" eaLnBrk="1" latinLnBrk="0" hangingPunct="1">
              <a:lnSpc>
                <a:spcPct val="140000"/>
              </a:lnSpc>
              <a:spcBef>
                <a:spcPts val="200"/>
              </a:spcBef>
              <a:buFont typeface="Arial" panose="020B0604020202020204" pitchFamily="34" charset="0"/>
              <a:buChar char="•"/>
              <a:defRPr sz="2000" kern="1200">
                <a:solidFill>
                  <a:schemeClr val="tx1"/>
                </a:solidFill>
                <a:latin typeface="+mn-lt"/>
                <a:ea typeface="+mn-ea"/>
                <a:cs typeface="+mn-cs"/>
              </a:defRPr>
            </a:lvl3pPr>
            <a:lvl4pPr marL="576000" indent="-144000" algn="l" defTabSz="801929" rtl="0" eaLnBrk="1" latinLnBrk="0" hangingPunct="1">
              <a:lnSpc>
                <a:spcPct val="140000"/>
              </a:lnSpc>
              <a:spcBef>
                <a:spcPts val="200"/>
              </a:spcBef>
              <a:buFont typeface="Arial" panose="020B0604020202020204" pitchFamily="34" charset="0"/>
              <a:buChar char="•"/>
              <a:defRPr sz="1800" kern="1200">
                <a:solidFill>
                  <a:schemeClr val="tx1"/>
                </a:solidFill>
                <a:latin typeface="+mn-lt"/>
                <a:ea typeface="+mn-ea"/>
                <a:cs typeface="+mn-cs"/>
              </a:defRPr>
            </a:lvl4pPr>
            <a:lvl5pPr marL="720000" indent="-144000" algn="l" defTabSz="801929" rtl="0" eaLnBrk="1" latinLnBrk="0" hangingPunct="1">
              <a:lnSpc>
                <a:spcPct val="140000"/>
              </a:lnSpc>
              <a:spcBef>
                <a:spcPts val="200"/>
              </a:spcBef>
              <a:buFont typeface="Arial" panose="020B0604020202020204" pitchFamily="34" charset="0"/>
              <a:buChar char="•"/>
              <a:defRPr sz="1800" kern="1200">
                <a:solidFill>
                  <a:schemeClr val="tx1"/>
                </a:solidFill>
                <a:latin typeface="+mn-lt"/>
                <a:ea typeface="+mn-ea"/>
                <a:cs typeface="+mn-cs"/>
              </a:defRPr>
            </a:lvl5pPr>
            <a:lvl6pPr marL="2205304"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6pPr>
            <a:lvl7pPr marL="2606269"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7pPr>
            <a:lvl8pPr marL="3007233"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8pPr>
            <a:lvl9pPr marL="3408197"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9pPr>
          </a:lstStyle>
          <a:p>
            <a:pPr marL="0" indent="0">
              <a:spcBef>
                <a:spcPts val="689"/>
              </a:spcBef>
              <a:spcAft>
                <a:spcPts val="1378"/>
              </a:spcAft>
              <a:buNone/>
            </a:pPr>
            <a:r>
              <a:rPr lang="nb-NO" sz="2000" b="1">
                <a:latin typeface="Tahoma" panose="020B0604030504040204" pitchFamily="34" charset="0"/>
                <a:cs typeface="Tahoma" panose="020B0604030504040204" pitchFamily="34" charset="0"/>
              </a:rPr>
              <a:t>Symboler</a:t>
            </a:r>
          </a:p>
        </p:txBody>
      </p:sp>
      <p:grpSp>
        <p:nvGrpSpPr>
          <p:cNvPr id="134" name="Gruppe 133">
            <a:extLst>
              <a:ext uri="{FF2B5EF4-FFF2-40B4-BE49-F238E27FC236}">
                <a16:creationId xmlns:a16="http://schemas.microsoft.com/office/drawing/2014/main" id="{9434C8C7-C903-1790-84AA-C742380FE69F}"/>
              </a:ext>
            </a:extLst>
          </p:cNvPr>
          <p:cNvGrpSpPr/>
          <p:nvPr/>
        </p:nvGrpSpPr>
        <p:grpSpPr>
          <a:xfrm>
            <a:off x="7234165" y="2373139"/>
            <a:ext cx="424419" cy="859158"/>
            <a:chOff x="5936022" y="8834303"/>
            <a:chExt cx="826932" cy="1673544"/>
          </a:xfrm>
        </p:grpSpPr>
        <p:grpSp>
          <p:nvGrpSpPr>
            <p:cNvPr id="135" name="Gruppe 134">
              <a:extLst>
                <a:ext uri="{FF2B5EF4-FFF2-40B4-BE49-F238E27FC236}">
                  <a16:creationId xmlns:a16="http://schemas.microsoft.com/office/drawing/2014/main" id="{B7A5430D-A560-1040-37D9-E3CB6E104D20}"/>
                </a:ext>
              </a:extLst>
            </p:cNvPr>
            <p:cNvGrpSpPr/>
            <p:nvPr/>
          </p:nvGrpSpPr>
          <p:grpSpPr>
            <a:xfrm>
              <a:off x="5936022" y="8834303"/>
              <a:ext cx="826932" cy="1673544"/>
              <a:chOff x="11610481" y="6541722"/>
              <a:chExt cx="700166" cy="1502788"/>
            </a:xfrm>
          </p:grpSpPr>
          <p:cxnSp>
            <p:nvCxnSpPr>
              <p:cNvPr id="137" name="Rett linje 136">
                <a:extLst>
                  <a:ext uri="{FF2B5EF4-FFF2-40B4-BE49-F238E27FC236}">
                    <a16:creationId xmlns:a16="http://schemas.microsoft.com/office/drawing/2014/main" id="{9754DE9A-112A-CCEA-FEBF-CABD8E0568EB}"/>
                  </a:ext>
                </a:extLst>
              </p:cNvPr>
              <p:cNvCxnSpPr/>
              <p:nvPr/>
            </p:nvCxnSpPr>
            <p:spPr>
              <a:xfrm flipV="1">
                <a:off x="11610481" y="7862774"/>
                <a:ext cx="700166" cy="1"/>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38" name="Gruppe 137">
                <a:extLst>
                  <a:ext uri="{FF2B5EF4-FFF2-40B4-BE49-F238E27FC236}">
                    <a16:creationId xmlns:a16="http://schemas.microsoft.com/office/drawing/2014/main" id="{158346E0-5838-E75E-91DC-C6B8180DEC89}"/>
                  </a:ext>
                </a:extLst>
              </p:cNvPr>
              <p:cNvGrpSpPr/>
              <p:nvPr/>
            </p:nvGrpSpPr>
            <p:grpSpPr>
              <a:xfrm>
                <a:off x="11684238" y="6541722"/>
                <a:ext cx="577435" cy="1502788"/>
                <a:chOff x="11557182" y="7111241"/>
                <a:chExt cx="896605" cy="2333462"/>
              </a:xfrm>
              <a:solidFill>
                <a:schemeClr val="accent1">
                  <a:lumMod val="40000"/>
                  <a:lumOff val="60000"/>
                </a:schemeClr>
              </a:solidFill>
            </p:grpSpPr>
            <p:grpSp>
              <p:nvGrpSpPr>
                <p:cNvPr id="139" name="Gruppe 138">
                  <a:extLst>
                    <a:ext uri="{FF2B5EF4-FFF2-40B4-BE49-F238E27FC236}">
                      <a16:creationId xmlns:a16="http://schemas.microsoft.com/office/drawing/2014/main" id="{07085E7E-7B20-C9F1-1252-ACF9CB2FC5B4}"/>
                    </a:ext>
                  </a:extLst>
                </p:cNvPr>
                <p:cNvGrpSpPr/>
                <p:nvPr/>
              </p:nvGrpSpPr>
              <p:grpSpPr>
                <a:xfrm>
                  <a:off x="11557182" y="7111241"/>
                  <a:ext cx="896605" cy="1958108"/>
                  <a:chOff x="1291517" y="5668548"/>
                  <a:chExt cx="670070" cy="1304552"/>
                </a:xfrm>
                <a:grpFill/>
              </p:grpSpPr>
              <p:sp>
                <p:nvSpPr>
                  <p:cNvPr id="151" name="TekstSylinder 150">
                    <a:extLst>
                      <a:ext uri="{FF2B5EF4-FFF2-40B4-BE49-F238E27FC236}">
                        <a16:creationId xmlns:a16="http://schemas.microsoft.com/office/drawing/2014/main" id="{A83C71F8-230D-B57F-1D90-178A55728359}"/>
                      </a:ext>
                    </a:extLst>
                  </p:cNvPr>
                  <p:cNvSpPr txBox="1"/>
                  <p:nvPr/>
                </p:nvSpPr>
                <p:spPr>
                  <a:xfrm>
                    <a:off x="1292598" y="6255570"/>
                    <a:ext cx="668984" cy="217404"/>
                  </a:xfrm>
                  <a:prstGeom prst="rect">
                    <a:avLst/>
                  </a:prstGeom>
                  <a:solidFill>
                    <a:srgbClr val="8FC3CD"/>
                  </a:solidFill>
                  <a:ln w="3175">
                    <a:solidFill>
                      <a:schemeClr val="tx1"/>
                    </a:solidFill>
                  </a:ln>
                </p:spPr>
                <p:txBody>
                  <a:bodyPr wrap="none" lIns="43109" tIns="43109" rIns="43109" bIns="43109" rtlCol="0">
                    <a:noAutofit/>
                  </a:bodyPr>
                  <a:lstStyle/>
                  <a:p>
                    <a:pPr algn="ctr"/>
                    <a:r>
                      <a:rPr lang="nb-NO" sz="400" spc="96">
                        <a:latin typeface="Tahoma" panose="020B0604030504040204" pitchFamily="34" charset="0"/>
                        <a:ea typeface="Helvetica Neue Condensed" panose="02000503000000020004" pitchFamily="2" charset="0"/>
                        <a:cs typeface="Tahoma" panose="020B0604030504040204" pitchFamily="34" charset="0"/>
                      </a:rPr>
                      <a:t>3. etg.</a:t>
                    </a:r>
                  </a:p>
                </p:txBody>
              </p:sp>
              <p:sp>
                <p:nvSpPr>
                  <p:cNvPr id="160" name="TekstSylinder 159">
                    <a:extLst>
                      <a:ext uri="{FF2B5EF4-FFF2-40B4-BE49-F238E27FC236}">
                        <a16:creationId xmlns:a16="http://schemas.microsoft.com/office/drawing/2014/main" id="{1C9ED395-1EE1-759C-67A2-95520F9F555A}"/>
                      </a:ext>
                    </a:extLst>
                  </p:cNvPr>
                  <p:cNvSpPr txBox="1"/>
                  <p:nvPr/>
                </p:nvSpPr>
                <p:spPr>
                  <a:xfrm>
                    <a:off x="1292603" y="6755696"/>
                    <a:ext cx="668984" cy="217404"/>
                  </a:xfrm>
                  <a:prstGeom prst="rect">
                    <a:avLst/>
                  </a:prstGeom>
                  <a:solidFill>
                    <a:srgbClr val="FFF19B"/>
                  </a:solidFill>
                  <a:ln w="3175">
                    <a:solidFill>
                      <a:schemeClr val="tx1"/>
                    </a:solidFill>
                  </a:ln>
                </p:spPr>
                <p:txBody>
                  <a:bodyPr wrap="none" lIns="43109" tIns="43109" rIns="43109" bIns="43109" rtlCol="0">
                    <a:noAutofit/>
                  </a:bodyPr>
                  <a:lstStyle/>
                  <a:p>
                    <a:pPr algn="ctr"/>
                    <a:r>
                      <a:rPr lang="nb-NO" sz="400" spc="96">
                        <a:solidFill>
                          <a:srgbClr val="002932"/>
                        </a:solidFill>
                        <a:latin typeface="Tahoma" panose="020B0604030504040204" pitchFamily="34" charset="0"/>
                        <a:ea typeface="Helvetica Neue Condensed" panose="02000503000000020004" pitchFamily="2" charset="0"/>
                        <a:cs typeface="Helvetica Neue Condensed" panose="02000503000000020004" pitchFamily="2" charset="0"/>
                      </a:rPr>
                      <a:t>1. etg.</a:t>
                    </a:r>
                  </a:p>
                </p:txBody>
              </p:sp>
              <p:sp>
                <p:nvSpPr>
                  <p:cNvPr id="161" name="TekstSylinder 160">
                    <a:extLst>
                      <a:ext uri="{FF2B5EF4-FFF2-40B4-BE49-F238E27FC236}">
                        <a16:creationId xmlns:a16="http://schemas.microsoft.com/office/drawing/2014/main" id="{2E2D0B9B-7E4E-4C47-5281-4DC6417146CE}"/>
                      </a:ext>
                    </a:extLst>
                  </p:cNvPr>
                  <p:cNvSpPr txBox="1"/>
                  <p:nvPr/>
                </p:nvSpPr>
                <p:spPr>
                  <a:xfrm>
                    <a:off x="1292598" y="6505633"/>
                    <a:ext cx="668984" cy="217404"/>
                  </a:xfrm>
                  <a:prstGeom prst="rect">
                    <a:avLst/>
                  </a:prstGeom>
                  <a:solidFill>
                    <a:srgbClr val="B8CD89"/>
                  </a:solidFill>
                  <a:ln w="3175">
                    <a:solidFill>
                      <a:schemeClr val="tx1"/>
                    </a:solidFill>
                  </a:ln>
                </p:spPr>
                <p:txBody>
                  <a:bodyPr wrap="none" lIns="43109" tIns="43109" rIns="43109" bIns="43109" rtlCol="0">
                    <a:noAutofit/>
                  </a:bodyPr>
                  <a:lstStyle/>
                  <a:p>
                    <a:pPr algn="ctr"/>
                    <a:r>
                      <a:rPr lang="nb-NO" sz="400" spc="96">
                        <a:latin typeface="Tahoma" panose="020B0604030504040204" pitchFamily="34" charset="0"/>
                        <a:ea typeface="Helvetica Neue Condensed" panose="02000503000000020004" pitchFamily="2" charset="0"/>
                        <a:cs typeface="Tahoma" panose="020B0604030504040204" pitchFamily="34" charset="0"/>
                      </a:rPr>
                      <a:t>2. etg.</a:t>
                    </a:r>
                  </a:p>
                </p:txBody>
              </p:sp>
              <p:sp>
                <p:nvSpPr>
                  <p:cNvPr id="162" name="Likebent trekant 9">
                    <a:extLst>
                      <a:ext uri="{FF2B5EF4-FFF2-40B4-BE49-F238E27FC236}">
                        <a16:creationId xmlns:a16="http://schemas.microsoft.com/office/drawing/2014/main" id="{351D10E5-96DC-EC10-4BD6-9AEE40396601}"/>
                      </a:ext>
                    </a:extLst>
                  </p:cNvPr>
                  <p:cNvSpPr/>
                  <p:nvPr/>
                </p:nvSpPr>
                <p:spPr>
                  <a:xfrm>
                    <a:off x="1291517" y="5668548"/>
                    <a:ext cx="670057" cy="304300"/>
                  </a:xfrm>
                  <a:prstGeom prst="triangle">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normAutofit/>
                  </a:bodyPr>
                  <a:lstStyle/>
                  <a:p>
                    <a:pPr algn="ctr"/>
                    <a:r>
                      <a:rPr lang="nb-NO" sz="400">
                        <a:solidFill>
                          <a:schemeClr val="tx1"/>
                        </a:solidFill>
                        <a:latin typeface="Tahoma" panose="020B0604030504040204" pitchFamily="34" charset="0"/>
                        <a:cs typeface="Tahoma" panose="020B0604030504040204" pitchFamily="34" charset="0"/>
                      </a:rPr>
                      <a:t>Loft</a:t>
                    </a:r>
                  </a:p>
                </p:txBody>
              </p:sp>
            </p:grpSp>
            <p:sp>
              <p:nvSpPr>
                <p:cNvPr id="140" name="TekstSylinder 139">
                  <a:extLst>
                    <a:ext uri="{FF2B5EF4-FFF2-40B4-BE49-F238E27FC236}">
                      <a16:creationId xmlns:a16="http://schemas.microsoft.com/office/drawing/2014/main" id="{5C8414FB-6C8B-9DDB-181B-C77288FB94F9}"/>
                    </a:ext>
                  </a:extLst>
                </p:cNvPr>
                <p:cNvSpPr txBox="1"/>
                <p:nvPr/>
              </p:nvSpPr>
              <p:spPr>
                <a:xfrm>
                  <a:off x="11557192" y="9118378"/>
                  <a:ext cx="895150" cy="326325"/>
                </a:xfrm>
                <a:prstGeom prst="rect">
                  <a:avLst/>
                </a:prstGeom>
                <a:solidFill>
                  <a:schemeClr val="bg1"/>
                </a:solidFill>
                <a:ln w="3175">
                  <a:solidFill>
                    <a:schemeClr val="tx1"/>
                  </a:solidFill>
                </a:ln>
              </p:spPr>
              <p:txBody>
                <a:bodyPr wrap="none" lIns="43109" tIns="43109" rIns="43109" bIns="43109" rtlCol="0">
                  <a:noAutofit/>
                </a:bodyPr>
                <a:lstStyle/>
                <a:p>
                  <a:pPr algn="ctr"/>
                  <a:r>
                    <a:rPr lang="nb-NO" sz="400" spc="96">
                      <a:solidFill>
                        <a:srgbClr val="002932"/>
                      </a:solidFill>
                      <a:latin typeface="Tahoma" panose="020B0604030504040204" pitchFamily="34" charset="0"/>
                      <a:ea typeface="Helvetica Neue Condensed" panose="02000503000000020004" pitchFamily="2" charset="0"/>
                      <a:cs typeface="Helvetica Neue Condensed" panose="02000503000000020004" pitchFamily="2" charset="0"/>
                    </a:rPr>
                    <a:t>Kjeller</a:t>
                  </a:r>
                </a:p>
              </p:txBody>
            </p:sp>
          </p:grpSp>
        </p:grpSp>
        <p:sp>
          <p:nvSpPr>
            <p:cNvPr id="136" name="TekstSylinder 135">
              <a:extLst>
                <a:ext uri="{FF2B5EF4-FFF2-40B4-BE49-F238E27FC236}">
                  <a16:creationId xmlns:a16="http://schemas.microsoft.com/office/drawing/2014/main" id="{08E86450-E0F0-2E52-B6C9-DEC9052A270F}"/>
                </a:ext>
              </a:extLst>
            </p:cNvPr>
            <p:cNvSpPr txBox="1"/>
            <p:nvPr/>
          </p:nvSpPr>
          <p:spPr>
            <a:xfrm>
              <a:off x="6022015" y="9197041"/>
              <a:ext cx="680876" cy="234034"/>
            </a:xfrm>
            <a:prstGeom prst="rect">
              <a:avLst/>
            </a:prstGeom>
            <a:solidFill>
              <a:srgbClr val="FDCBDE"/>
            </a:solidFill>
            <a:ln w="3175">
              <a:solidFill>
                <a:schemeClr val="tx1"/>
              </a:solidFill>
            </a:ln>
          </p:spPr>
          <p:txBody>
            <a:bodyPr wrap="none" lIns="43109" tIns="43109" rIns="43109" bIns="43109" rtlCol="0">
              <a:noAutofit/>
            </a:bodyPr>
            <a:lstStyle/>
            <a:p>
              <a:pPr algn="ctr"/>
              <a:r>
                <a:rPr lang="nb-NO" sz="400" spc="96">
                  <a:latin typeface="Tahoma" panose="020B0604030504040204" pitchFamily="34" charset="0"/>
                  <a:ea typeface="Helvetica Neue Condensed" panose="02000503000000020004" pitchFamily="2" charset="0"/>
                  <a:cs typeface="Tahoma" panose="020B0604030504040204" pitchFamily="34" charset="0"/>
                </a:rPr>
                <a:t>4. etg.</a:t>
              </a:r>
            </a:p>
          </p:txBody>
        </p:sp>
      </p:grpSp>
      <p:grpSp>
        <p:nvGrpSpPr>
          <p:cNvPr id="2" name="Gruppe 1">
            <a:extLst>
              <a:ext uri="{FF2B5EF4-FFF2-40B4-BE49-F238E27FC236}">
                <a16:creationId xmlns:a16="http://schemas.microsoft.com/office/drawing/2014/main" id="{C8DEEC02-CDE9-DB8B-B176-E5FF00AD79A8}"/>
              </a:ext>
            </a:extLst>
          </p:cNvPr>
          <p:cNvGrpSpPr>
            <a:grpSpLocks noChangeAspect="1"/>
          </p:cNvGrpSpPr>
          <p:nvPr/>
        </p:nvGrpSpPr>
        <p:grpSpPr>
          <a:xfrm>
            <a:off x="11015914" y="5056075"/>
            <a:ext cx="396000" cy="396221"/>
            <a:chOff x="10861766" y="3279820"/>
            <a:chExt cx="467739" cy="468000"/>
          </a:xfrm>
        </p:grpSpPr>
        <p:pic>
          <p:nvPicPr>
            <p:cNvPr id="3" name="Bilde 2" descr="Et bilde som inneholder sirkel, Grafikk, design&#10;&#10;Automatisk generert beskrivelse">
              <a:extLst>
                <a:ext uri="{FF2B5EF4-FFF2-40B4-BE49-F238E27FC236}">
                  <a16:creationId xmlns:a16="http://schemas.microsoft.com/office/drawing/2014/main" id="{67095B25-2585-FFFB-6BBC-7BE9C8D4B80D}"/>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861766" y="3279820"/>
              <a:ext cx="467739" cy="468000"/>
            </a:xfrm>
            <a:prstGeom prst="rect">
              <a:avLst/>
            </a:prstGeom>
          </p:spPr>
        </p:pic>
        <p:sp>
          <p:nvSpPr>
            <p:cNvPr id="4" name="TekstSylinder 3">
              <a:extLst>
                <a:ext uri="{FF2B5EF4-FFF2-40B4-BE49-F238E27FC236}">
                  <a16:creationId xmlns:a16="http://schemas.microsoft.com/office/drawing/2014/main" id="{549B657B-B006-E89C-10E8-CF71BC9A7C0E}"/>
                </a:ext>
              </a:extLst>
            </p:cNvPr>
            <p:cNvSpPr txBox="1"/>
            <p:nvPr/>
          </p:nvSpPr>
          <p:spPr>
            <a:xfrm>
              <a:off x="11046743" y="3503217"/>
              <a:ext cx="97783" cy="215445"/>
            </a:xfrm>
            <a:prstGeom prst="rect">
              <a:avLst/>
            </a:prstGeom>
            <a:noFill/>
          </p:spPr>
          <p:txBody>
            <a:bodyPr wrap="none" lIns="0" tIns="0" rIns="0" bIns="0" rtlCol="0">
              <a:spAutoFit/>
            </a:bodyPr>
            <a:lstStyle/>
            <a:p>
              <a:pPr algn="ctr" defTabSz="1548578">
                <a:defRPr/>
              </a:pPr>
              <a:r>
                <a:rPr lang="nb-NO" sz="1400">
                  <a:solidFill>
                    <a:prstClr val="white"/>
                  </a:solidFill>
                  <a:latin typeface="Tahoma" panose="020B0604030504040204" pitchFamily="34" charset="0"/>
                  <a:ea typeface="Tahoma" panose="020B0604030504040204" pitchFamily="34" charset="0"/>
                  <a:cs typeface="Tahoma" panose="020B0604030504040204" pitchFamily="34" charset="0"/>
                </a:rPr>
                <a:t>2</a:t>
              </a:r>
              <a:endParaRPr lang="en-US" sz="14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9" name="Gruppe 18">
            <a:extLst>
              <a:ext uri="{FF2B5EF4-FFF2-40B4-BE49-F238E27FC236}">
                <a16:creationId xmlns:a16="http://schemas.microsoft.com/office/drawing/2014/main" id="{E3E7D66E-14DA-09EC-FA75-044FAA20807A}"/>
              </a:ext>
            </a:extLst>
          </p:cNvPr>
          <p:cNvGrpSpPr/>
          <p:nvPr/>
        </p:nvGrpSpPr>
        <p:grpSpPr>
          <a:xfrm>
            <a:off x="11008974" y="8014791"/>
            <a:ext cx="396000" cy="396000"/>
            <a:chOff x="7527382" y="3752647"/>
            <a:chExt cx="396000" cy="396000"/>
          </a:xfrm>
        </p:grpSpPr>
        <p:pic>
          <p:nvPicPr>
            <p:cNvPr id="20" name="Bilde 19" descr="Et bilde som inneholder symbol, sirkel, logo, design&#10;&#10;Automatisk generert beskrivelse">
              <a:extLst>
                <a:ext uri="{FF2B5EF4-FFF2-40B4-BE49-F238E27FC236}">
                  <a16:creationId xmlns:a16="http://schemas.microsoft.com/office/drawing/2014/main" id="{534B4BD4-9DA7-7A24-0A82-193FB3D1A103}"/>
                </a:ext>
              </a:extLst>
            </p:cNvPr>
            <p:cNvPicPr preferRelativeResize="0">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21" name="TekstSylinder 20">
              <a:extLst>
                <a:ext uri="{FF2B5EF4-FFF2-40B4-BE49-F238E27FC236}">
                  <a16:creationId xmlns:a16="http://schemas.microsoft.com/office/drawing/2014/main" id="{0D512D4C-33A8-AA63-9C2B-13BF3F636E9C}"/>
                </a:ext>
              </a:extLst>
            </p:cNvPr>
            <p:cNvSpPr txBox="1"/>
            <p:nvPr/>
          </p:nvSpPr>
          <p:spPr>
            <a:xfrm>
              <a:off x="7634538" y="3882720"/>
              <a:ext cx="195566" cy="215444"/>
            </a:xfrm>
            <a:prstGeom prst="rect">
              <a:avLst/>
            </a:prstGeom>
            <a:noFill/>
          </p:spPr>
          <p:txBody>
            <a:bodyPr wrap="none" lIns="0" tIns="0" rIns="0" bIns="0" rtlCol="0">
              <a:spAutoFit/>
            </a:bodyPr>
            <a:lstStyle/>
            <a:p>
              <a:pPr algn="ctr" defTabSz="1548578">
                <a:defRPr/>
              </a:pPr>
              <a:r>
                <a:rPr lang="nb-NO" sz="1400">
                  <a:solidFill>
                    <a:schemeClr val="bg1"/>
                  </a:solidFill>
                  <a:latin typeface="Tahoma" panose="020B0604030504040204" pitchFamily="34" charset="0"/>
                  <a:ea typeface="Tahoma" panose="020B0604030504040204" pitchFamily="34" charset="0"/>
                  <a:cs typeface="Tahoma" panose="020B0604030504040204" pitchFamily="34" charset="0"/>
                </a:rPr>
                <a:t>30</a:t>
              </a:r>
              <a:endParaRPr lang="en-US" sz="14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5" name="Gruppe 4">
            <a:extLst>
              <a:ext uri="{FF2B5EF4-FFF2-40B4-BE49-F238E27FC236}">
                <a16:creationId xmlns:a16="http://schemas.microsoft.com/office/drawing/2014/main" id="{988469B8-DF5D-22AF-D1CA-D68591597084}"/>
              </a:ext>
            </a:extLst>
          </p:cNvPr>
          <p:cNvGrpSpPr/>
          <p:nvPr/>
        </p:nvGrpSpPr>
        <p:grpSpPr>
          <a:xfrm>
            <a:off x="2950817" y="120407"/>
            <a:ext cx="9218517" cy="258312"/>
            <a:chOff x="2950817" y="475253"/>
            <a:chExt cx="9218517" cy="258312"/>
          </a:xfrm>
        </p:grpSpPr>
        <p:sp>
          <p:nvSpPr>
            <p:cNvPr id="6" name="Ellipse 5">
              <a:extLst>
                <a:ext uri="{FF2B5EF4-FFF2-40B4-BE49-F238E27FC236}">
                  <a16:creationId xmlns:a16="http://schemas.microsoft.com/office/drawing/2014/main" id="{CA85C1EC-883D-D9D1-36C4-C7B592AF9DF4}"/>
                </a:ext>
              </a:extLst>
            </p:cNvPr>
            <p:cNvSpPr>
              <a:spLocks noChangeAspect="1"/>
            </p:cNvSpPr>
            <p:nvPr/>
          </p:nvSpPr>
          <p:spPr>
            <a:xfrm>
              <a:off x="11953311" y="517542"/>
              <a:ext cx="216023" cy="216023"/>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nb-NO"/>
            </a:p>
          </p:txBody>
        </p:sp>
        <p:sp>
          <p:nvSpPr>
            <p:cNvPr id="7" name="Ellipse 6">
              <a:extLst>
                <a:ext uri="{FF2B5EF4-FFF2-40B4-BE49-F238E27FC236}">
                  <a16:creationId xmlns:a16="http://schemas.microsoft.com/office/drawing/2014/main" id="{C8613360-0E40-DE86-660B-F16EEF71D85C}"/>
                </a:ext>
              </a:extLst>
            </p:cNvPr>
            <p:cNvSpPr>
              <a:spLocks noChangeAspect="1"/>
            </p:cNvSpPr>
            <p:nvPr/>
          </p:nvSpPr>
          <p:spPr>
            <a:xfrm>
              <a:off x="5951648" y="503445"/>
              <a:ext cx="216023" cy="216023"/>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nb-NO"/>
            </a:p>
          </p:txBody>
        </p:sp>
        <p:sp>
          <p:nvSpPr>
            <p:cNvPr id="8" name="Ellipse 7">
              <a:extLst>
                <a:ext uri="{FF2B5EF4-FFF2-40B4-BE49-F238E27FC236}">
                  <a16:creationId xmlns:a16="http://schemas.microsoft.com/office/drawing/2014/main" id="{0A68697D-B6EB-4026-1F88-79DFD1D15F50}"/>
                </a:ext>
              </a:extLst>
            </p:cNvPr>
            <p:cNvSpPr>
              <a:spLocks noChangeAspect="1"/>
            </p:cNvSpPr>
            <p:nvPr/>
          </p:nvSpPr>
          <p:spPr>
            <a:xfrm>
              <a:off x="2950817" y="489349"/>
              <a:ext cx="216023" cy="216023"/>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nb-NO"/>
            </a:p>
          </p:txBody>
        </p:sp>
        <p:sp>
          <p:nvSpPr>
            <p:cNvPr id="14" name="Ellipse 13">
              <a:extLst>
                <a:ext uri="{FF2B5EF4-FFF2-40B4-BE49-F238E27FC236}">
                  <a16:creationId xmlns:a16="http://schemas.microsoft.com/office/drawing/2014/main" id="{0913EEC3-545F-8773-ACD0-DE5E75A0879F}"/>
                </a:ext>
              </a:extLst>
            </p:cNvPr>
            <p:cNvSpPr>
              <a:spLocks noChangeAspect="1"/>
            </p:cNvSpPr>
            <p:nvPr/>
          </p:nvSpPr>
          <p:spPr>
            <a:xfrm>
              <a:off x="8952479" y="475253"/>
              <a:ext cx="216023" cy="216023"/>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nb-NO"/>
            </a:p>
          </p:txBody>
        </p:sp>
      </p:grpSp>
      <p:sp>
        <p:nvSpPr>
          <p:cNvPr id="9" name="Plassholder for innhold 1">
            <a:extLst>
              <a:ext uri="{FF2B5EF4-FFF2-40B4-BE49-F238E27FC236}">
                <a16:creationId xmlns:a16="http://schemas.microsoft.com/office/drawing/2014/main" id="{57E01B77-3848-C460-F3BC-A913E5DE3ABE}"/>
              </a:ext>
            </a:extLst>
          </p:cNvPr>
          <p:cNvSpPr txBox="1">
            <a:spLocks/>
          </p:cNvSpPr>
          <p:nvPr/>
        </p:nvSpPr>
        <p:spPr>
          <a:xfrm>
            <a:off x="324529" y="1517778"/>
            <a:ext cx="6192650" cy="468049"/>
          </a:xfrm>
          <a:prstGeom prst="rect">
            <a:avLst/>
          </a:prstGeom>
        </p:spPr>
        <p:txBody>
          <a:bodyPr vert="horz" lIns="0" tIns="0" rIns="0" bIns="0" rtlCol="0">
            <a:normAutofit/>
          </a:bodyPr>
          <a:lstStyle>
            <a:lvl1pPr marL="144000" indent="-144000" algn="l" defTabSz="801929" rtl="0" eaLnBrk="1" latinLnBrk="0" hangingPunct="1">
              <a:lnSpc>
                <a:spcPct val="140000"/>
              </a:lnSpc>
              <a:spcBef>
                <a:spcPts val="0"/>
              </a:spcBef>
              <a:buFont typeface="Arial" panose="020B0604020202020204" pitchFamily="34" charset="0"/>
              <a:buChar char="•"/>
              <a:defRPr sz="2400" kern="1200">
                <a:solidFill>
                  <a:schemeClr val="tx1"/>
                </a:solidFill>
                <a:latin typeface="+mn-lt"/>
                <a:ea typeface="+mn-ea"/>
                <a:cs typeface="+mn-cs"/>
              </a:defRPr>
            </a:lvl1pPr>
            <a:lvl2pPr marL="288000" indent="-144000" algn="l" defTabSz="801929" rtl="0" eaLnBrk="1" latinLnBrk="0" hangingPunct="1">
              <a:lnSpc>
                <a:spcPct val="140000"/>
              </a:lnSpc>
              <a:spcBef>
                <a:spcPts val="200"/>
              </a:spcBef>
              <a:buFont typeface="Arial" panose="020B0604020202020204" pitchFamily="34" charset="0"/>
              <a:buChar char="•"/>
              <a:defRPr sz="2400" kern="1200">
                <a:solidFill>
                  <a:schemeClr val="tx1"/>
                </a:solidFill>
                <a:latin typeface="+mn-lt"/>
                <a:ea typeface="+mn-ea"/>
                <a:cs typeface="+mn-cs"/>
              </a:defRPr>
            </a:lvl2pPr>
            <a:lvl3pPr marL="432000" indent="-144000" algn="l" defTabSz="801929" rtl="0" eaLnBrk="1" latinLnBrk="0" hangingPunct="1">
              <a:lnSpc>
                <a:spcPct val="140000"/>
              </a:lnSpc>
              <a:spcBef>
                <a:spcPts val="200"/>
              </a:spcBef>
              <a:buFont typeface="Arial" panose="020B0604020202020204" pitchFamily="34" charset="0"/>
              <a:buChar char="•"/>
              <a:defRPr sz="2000" kern="1200">
                <a:solidFill>
                  <a:schemeClr val="tx1"/>
                </a:solidFill>
                <a:latin typeface="+mn-lt"/>
                <a:ea typeface="+mn-ea"/>
                <a:cs typeface="+mn-cs"/>
              </a:defRPr>
            </a:lvl3pPr>
            <a:lvl4pPr marL="576000" indent="-144000" algn="l" defTabSz="801929" rtl="0" eaLnBrk="1" latinLnBrk="0" hangingPunct="1">
              <a:lnSpc>
                <a:spcPct val="140000"/>
              </a:lnSpc>
              <a:spcBef>
                <a:spcPts val="200"/>
              </a:spcBef>
              <a:buFont typeface="Arial" panose="020B0604020202020204" pitchFamily="34" charset="0"/>
              <a:buChar char="•"/>
              <a:defRPr sz="1800" kern="1200">
                <a:solidFill>
                  <a:schemeClr val="tx1"/>
                </a:solidFill>
                <a:latin typeface="+mn-lt"/>
                <a:ea typeface="+mn-ea"/>
                <a:cs typeface="+mn-cs"/>
              </a:defRPr>
            </a:lvl4pPr>
            <a:lvl5pPr marL="720000" indent="-144000" algn="l" defTabSz="801929" rtl="0" eaLnBrk="1" latinLnBrk="0" hangingPunct="1">
              <a:lnSpc>
                <a:spcPct val="140000"/>
              </a:lnSpc>
              <a:spcBef>
                <a:spcPts val="200"/>
              </a:spcBef>
              <a:buFont typeface="Arial" panose="020B0604020202020204" pitchFamily="34" charset="0"/>
              <a:buChar char="•"/>
              <a:defRPr sz="1800" kern="1200">
                <a:solidFill>
                  <a:schemeClr val="tx1"/>
                </a:solidFill>
                <a:latin typeface="+mn-lt"/>
                <a:ea typeface="+mn-ea"/>
                <a:cs typeface="+mn-cs"/>
              </a:defRPr>
            </a:lvl5pPr>
            <a:lvl6pPr marL="2205304"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6pPr>
            <a:lvl7pPr marL="2606269"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7pPr>
            <a:lvl8pPr marL="3007233"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8pPr>
            <a:lvl9pPr marL="3408197"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9pPr>
          </a:lstStyle>
          <a:p>
            <a:pPr marL="0" indent="0">
              <a:spcBef>
                <a:spcPts val="689"/>
              </a:spcBef>
              <a:spcAft>
                <a:spcPts val="1378"/>
              </a:spcAft>
              <a:buNone/>
            </a:pPr>
            <a:r>
              <a:rPr lang="nb-NO" sz="2000" b="1">
                <a:latin typeface="Tahoma" panose="020B0604030504040204" pitchFamily="34" charset="0"/>
                <a:cs typeface="Tahoma" panose="020B0604030504040204" pitchFamily="34" charset="0"/>
              </a:rPr>
              <a:t>Kontaktinfo</a:t>
            </a:r>
          </a:p>
        </p:txBody>
      </p:sp>
      <p:sp>
        <p:nvSpPr>
          <p:cNvPr id="10" name="Plassholder for innhold 1">
            <a:extLst>
              <a:ext uri="{FF2B5EF4-FFF2-40B4-BE49-F238E27FC236}">
                <a16:creationId xmlns:a16="http://schemas.microsoft.com/office/drawing/2014/main" id="{19D84748-3C86-A679-6398-AD3F80A22105}"/>
              </a:ext>
            </a:extLst>
          </p:cNvPr>
          <p:cNvSpPr txBox="1">
            <a:spLocks/>
          </p:cNvSpPr>
          <p:nvPr/>
        </p:nvSpPr>
        <p:spPr>
          <a:xfrm>
            <a:off x="324529" y="5865053"/>
            <a:ext cx="6192650" cy="468049"/>
          </a:xfrm>
          <a:prstGeom prst="rect">
            <a:avLst/>
          </a:prstGeom>
        </p:spPr>
        <p:txBody>
          <a:bodyPr vert="horz" lIns="0" tIns="0" rIns="0" bIns="0" rtlCol="0">
            <a:normAutofit/>
          </a:bodyPr>
          <a:lstStyle>
            <a:lvl1pPr marL="144000" indent="-144000" algn="l" defTabSz="801929" rtl="0" eaLnBrk="1" latinLnBrk="0" hangingPunct="1">
              <a:lnSpc>
                <a:spcPct val="140000"/>
              </a:lnSpc>
              <a:spcBef>
                <a:spcPts val="0"/>
              </a:spcBef>
              <a:buFont typeface="Arial" panose="020B0604020202020204" pitchFamily="34" charset="0"/>
              <a:buChar char="•"/>
              <a:defRPr sz="2400" kern="1200">
                <a:solidFill>
                  <a:schemeClr val="tx1"/>
                </a:solidFill>
                <a:latin typeface="+mn-lt"/>
                <a:ea typeface="+mn-ea"/>
                <a:cs typeface="+mn-cs"/>
              </a:defRPr>
            </a:lvl1pPr>
            <a:lvl2pPr marL="288000" indent="-144000" algn="l" defTabSz="801929" rtl="0" eaLnBrk="1" latinLnBrk="0" hangingPunct="1">
              <a:lnSpc>
                <a:spcPct val="140000"/>
              </a:lnSpc>
              <a:spcBef>
                <a:spcPts val="200"/>
              </a:spcBef>
              <a:buFont typeface="Arial" panose="020B0604020202020204" pitchFamily="34" charset="0"/>
              <a:buChar char="•"/>
              <a:defRPr sz="2400" kern="1200">
                <a:solidFill>
                  <a:schemeClr val="tx1"/>
                </a:solidFill>
                <a:latin typeface="+mn-lt"/>
                <a:ea typeface="+mn-ea"/>
                <a:cs typeface="+mn-cs"/>
              </a:defRPr>
            </a:lvl2pPr>
            <a:lvl3pPr marL="432000" indent="-144000" algn="l" defTabSz="801929" rtl="0" eaLnBrk="1" latinLnBrk="0" hangingPunct="1">
              <a:lnSpc>
                <a:spcPct val="140000"/>
              </a:lnSpc>
              <a:spcBef>
                <a:spcPts val="200"/>
              </a:spcBef>
              <a:buFont typeface="Arial" panose="020B0604020202020204" pitchFamily="34" charset="0"/>
              <a:buChar char="•"/>
              <a:defRPr sz="2000" kern="1200">
                <a:solidFill>
                  <a:schemeClr val="tx1"/>
                </a:solidFill>
                <a:latin typeface="+mn-lt"/>
                <a:ea typeface="+mn-ea"/>
                <a:cs typeface="+mn-cs"/>
              </a:defRPr>
            </a:lvl3pPr>
            <a:lvl4pPr marL="576000" indent="-144000" algn="l" defTabSz="801929" rtl="0" eaLnBrk="1" latinLnBrk="0" hangingPunct="1">
              <a:lnSpc>
                <a:spcPct val="140000"/>
              </a:lnSpc>
              <a:spcBef>
                <a:spcPts val="200"/>
              </a:spcBef>
              <a:buFont typeface="Arial" panose="020B0604020202020204" pitchFamily="34" charset="0"/>
              <a:buChar char="•"/>
              <a:defRPr sz="1800" kern="1200">
                <a:solidFill>
                  <a:schemeClr val="tx1"/>
                </a:solidFill>
                <a:latin typeface="+mn-lt"/>
                <a:ea typeface="+mn-ea"/>
                <a:cs typeface="+mn-cs"/>
              </a:defRPr>
            </a:lvl4pPr>
            <a:lvl5pPr marL="720000" indent="-144000" algn="l" defTabSz="801929" rtl="0" eaLnBrk="1" latinLnBrk="0" hangingPunct="1">
              <a:lnSpc>
                <a:spcPct val="140000"/>
              </a:lnSpc>
              <a:spcBef>
                <a:spcPts val="200"/>
              </a:spcBef>
              <a:buFont typeface="Arial" panose="020B0604020202020204" pitchFamily="34" charset="0"/>
              <a:buChar char="•"/>
              <a:defRPr sz="1800" kern="1200">
                <a:solidFill>
                  <a:schemeClr val="tx1"/>
                </a:solidFill>
                <a:latin typeface="+mn-lt"/>
                <a:ea typeface="+mn-ea"/>
                <a:cs typeface="+mn-cs"/>
              </a:defRPr>
            </a:lvl5pPr>
            <a:lvl6pPr marL="2205304"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6pPr>
            <a:lvl7pPr marL="2606269"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7pPr>
            <a:lvl8pPr marL="3007233"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8pPr>
            <a:lvl9pPr marL="3408197" indent="-200482" algn="l" defTabSz="801929"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9pPr>
          </a:lstStyle>
          <a:p>
            <a:pPr marL="0" indent="0">
              <a:spcBef>
                <a:spcPts val="689"/>
              </a:spcBef>
              <a:spcAft>
                <a:spcPts val="1378"/>
              </a:spcAft>
              <a:buNone/>
            </a:pPr>
            <a:r>
              <a:rPr lang="nb-NO" sz="2000" b="1">
                <a:latin typeface="Tahoma" panose="020B0604030504040204" pitchFamily="34" charset="0"/>
                <a:cs typeface="Tahoma" panose="020B0604030504040204" pitchFamily="34" charset="0"/>
              </a:rPr>
              <a:t>Hjelpemidler</a:t>
            </a:r>
            <a:endParaRPr lang="nb-NO" sz="2000">
              <a:latin typeface="Tahoma" panose="020B0604030504040204" pitchFamily="34" charset="0"/>
              <a:cs typeface="Tahoma" panose="020B0604030504040204" pitchFamily="34" charset="0"/>
            </a:endParaRPr>
          </a:p>
        </p:txBody>
      </p:sp>
      <p:graphicFrame>
        <p:nvGraphicFramePr>
          <p:cNvPr id="11" name="Tabell 10">
            <a:extLst>
              <a:ext uri="{FF2B5EF4-FFF2-40B4-BE49-F238E27FC236}">
                <a16:creationId xmlns:a16="http://schemas.microsoft.com/office/drawing/2014/main" id="{262991C6-0EA4-8C31-2B89-5A1E451C340B}"/>
              </a:ext>
            </a:extLst>
          </p:cNvPr>
          <p:cNvGraphicFramePr>
            <a:graphicFrameLocks noGrp="1"/>
          </p:cNvGraphicFramePr>
          <p:nvPr>
            <p:extLst>
              <p:ext uri="{D42A27DB-BD31-4B8C-83A1-F6EECF244321}">
                <p14:modId xmlns:p14="http://schemas.microsoft.com/office/powerpoint/2010/main" val="1364817522"/>
              </p:ext>
            </p:extLst>
          </p:nvPr>
        </p:nvGraphicFramePr>
        <p:xfrm>
          <a:off x="336793" y="1984006"/>
          <a:ext cx="6214477" cy="3881047"/>
        </p:xfrm>
        <a:graphic>
          <a:graphicData uri="http://schemas.openxmlformats.org/drawingml/2006/table">
            <a:tbl>
              <a:tblPr firstRow="1" bandRow="1">
                <a:effectLst/>
                <a:tableStyleId>{073A0DAA-6AF3-43AB-8588-CEC1D06C72B9}</a:tableStyleId>
              </a:tblPr>
              <a:tblGrid>
                <a:gridCol w="1439425">
                  <a:extLst>
                    <a:ext uri="{9D8B030D-6E8A-4147-A177-3AD203B41FA5}">
                      <a16:colId xmlns:a16="http://schemas.microsoft.com/office/drawing/2014/main" val="20000"/>
                    </a:ext>
                  </a:extLst>
                </a:gridCol>
                <a:gridCol w="1068743">
                  <a:extLst>
                    <a:ext uri="{9D8B030D-6E8A-4147-A177-3AD203B41FA5}">
                      <a16:colId xmlns:a16="http://schemas.microsoft.com/office/drawing/2014/main" val="20001"/>
                    </a:ext>
                  </a:extLst>
                </a:gridCol>
                <a:gridCol w="991832">
                  <a:extLst>
                    <a:ext uri="{9D8B030D-6E8A-4147-A177-3AD203B41FA5}">
                      <a16:colId xmlns:a16="http://schemas.microsoft.com/office/drawing/2014/main" val="20002"/>
                    </a:ext>
                  </a:extLst>
                </a:gridCol>
                <a:gridCol w="2714477">
                  <a:extLst>
                    <a:ext uri="{9D8B030D-6E8A-4147-A177-3AD203B41FA5}">
                      <a16:colId xmlns:a16="http://schemas.microsoft.com/office/drawing/2014/main" val="20003"/>
                    </a:ext>
                  </a:extLst>
                </a:gridCol>
              </a:tblGrid>
              <a:tr h="401396">
                <a:tc>
                  <a:txBody>
                    <a:bodyPr/>
                    <a:lstStyle/>
                    <a:p>
                      <a:pPr algn="ctr"/>
                      <a:r>
                        <a:rPr lang="nb-NO" sz="1300">
                          <a:solidFill>
                            <a:schemeClr val="bg1"/>
                          </a:solidFill>
                          <a:latin typeface="Tahoma"/>
                          <a:cs typeface="Tahoma"/>
                        </a:rPr>
                        <a:t>Funksjon</a:t>
                      </a:r>
                    </a:p>
                  </a:txBody>
                  <a:tcPr marL="72008" marR="72008" marT="72008" marB="72008">
                    <a:solidFill>
                      <a:srgbClr val="002932"/>
                    </a:solidFill>
                  </a:tcPr>
                </a:tc>
                <a:tc>
                  <a:txBody>
                    <a:bodyPr/>
                    <a:lstStyle/>
                    <a:p>
                      <a:pPr algn="ctr"/>
                      <a:r>
                        <a:rPr lang="nb-NO" sz="1300">
                          <a:solidFill>
                            <a:schemeClr val="bg1"/>
                          </a:solidFill>
                          <a:latin typeface="Tahoma"/>
                          <a:cs typeface="Tahoma"/>
                        </a:rPr>
                        <a:t>Navn</a:t>
                      </a:r>
                    </a:p>
                  </a:txBody>
                  <a:tcPr marL="72008" marR="72008" marT="72008" marB="72008">
                    <a:solidFill>
                      <a:srgbClr val="002932"/>
                    </a:solidFill>
                  </a:tcPr>
                </a:tc>
                <a:tc>
                  <a:txBody>
                    <a:bodyPr/>
                    <a:lstStyle/>
                    <a:p>
                      <a:pPr algn="ctr"/>
                      <a:r>
                        <a:rPr lang="nb-NO" sz="1300">
                          <a:solidFill>
                            <a:schemeClr val="bg1"/>
                          </a:solidFill>
                          <a:latin typeface="Tahoma"/>
                          <a:cs typeface="Tahoma"/>
                        </a:rPr>
                        <a:t>Telefon</a:t>
                      </a:r>
                    </a:p>
                  </a:txBody>
                  <a:tcPr marL="72008" marR="72008" marT="72008" marB="72008">
                    <a:solidFill>
                      <a:srgbClr val="002932"/>
                    </a:solidFill>
                  </a:tcPr>
                </a:tc>
                <a:tc>
                  <a:txBody>
                    <a:bodyPr/>
                    <a:lstStyle/>
                    <a:p>
                      <a:pPr algn="ctr"/>
                      <a:r>
                        <a:rPr lang="nb-NO" sz="1300">
                          <a:solidFill>
                            <a:schemeClr val="bg1"/>
                          </a:solidFill>
                          <a:latin typeface="Tahoma"/>
                          <a:cs typeface="Tahoma"/>
                        </a:rPr>
                        <a:t>Kommentar</a:t>
                      </a:r>
                    </a:p>
                  </a:txBody>
                  <a:tcPr marL="72008" marR="72008" marT="72008" marB="72008">
                    <a:solidFill>
                      <a:srgbClr val="002932"/>
                    </a:solidFill>
                  </a:tcPr>
                </a:tc>
                <a:extLst>
                  <a:ext uri="{0D108BD9-81ED-4DB2-BD59-A6C34878D82A}">
                    <a16:rowId xmlns:a16="http://schemas.microsoft.com/office/drawing/2014/main" val="10000"/>
                  </a:ext>
                </a:extLst>
              </a:tr>
              <a:tr h="646988">
                <a:tc>
                  <a:txBody>
                    <a:bodyPr/>
                    <a:lstStyle/>
                    <a:p>
                      <a:r>
                        <a:rPr lang="nb-NO" sz="1100" b="0" i="1" dirty="0">
                          <a:solidFill>
                            <a:srgbClr val="FF0000"/>
                          </a:solidFill>
                          <a:latin typeface="Tahoma"/>
                          <a:cs typeface="Tahoma"/>
                        </a:rPr>
                        <a:t>Kjentperson</a:t>
                      </a:r>
                      <a:r>
                        <a:rPr lang="nb-NO" sz="1100" b="0" i="1" baseline="0" dirty="0">
                          <a:solidFill>
                            <a:srgbClr val="FF0000"/>
                          </a:solidFill>
                          <a:latin typeface="Tahoma"/>
                          <a:cs typeface="Tahoma"/>
                        </a:rPr>
                        <a:t> 1 (f.eks. for bygning, v</a:t>
                      </a:r>
                      <a:r>
                        <a:rPr lang="nb-NO" sz="1100" b="0" i="1" dirty="0">
                          <a:solidFill>
                            <a:srgbClr val="FF0000"/>
                          </a:solidFill>
                          <a:latin typeface="Tahoma"/>
                          <a:cs typeface="Tahoma"/>
                        </a:rPr>
                        <a:t>aktmester)</a:t>
                      </a:r>
                    </a:p>
                  </a:txBody>
                  <a:tcPr marL="72008" marR="72008" marT="72008" marB="72008"/>
                </a:tc>
                <a:tc>
                  <a:txBody>
                    <a:bodyPr/>
                    <a:lstStyle/>
                    <a:p>
                      <a:endParaRPr lang="nb-NO" sz="1100" b="0" i="0">
                        <a:solidFill>
                          <a:schemeClr val="tx1"/>
                        </a:solidFill>
                        <a:latin typeface="Tahoma" panose="020B0604030504040204" pitchFamily="34" charset="0"/>
                        <a:cs typeface="Tahoma" panose="020B0604030504040204" pitchFamily="34" charset="0"/>
                      </a:endParaRPr>
                    </a:p>
                  </a:txBody>
                  <a:tcPr marL="72008" marR="72008" marT="72008" marB="72008"/>
                </a:tc>
                <a:tc>
                  <a:txBody>
                    <a:bodyPr/>
                    <a:lstStyle/>
                    <a:p>
                      <a:endParaRPr lang="nb-NO" sz="1100" b="0" i="0">
                        <a:solidFill>
                          <a:schemeClr val="tx1"/>
                        </a:solidFill>
                        <a:latin typeface="Tahoma" panose="020B0604030504040204" pitchFamily="34" charset="0"/>
                        <a:cs typeface="Tahoma" panose="020B0604030504040204" pitchFamily="34" charset="0"/>
                      </a:endParaRPr>
                    </a:p>
                  </a:txBody>
                  <a:tcPr marL="72008" marR="72008" marT="72008" marB="72008"/>
                </a:tc>
                <a:tc>
                  <a:txBody>
                    <a:bodyPr/>
                    <a:lstStyle/>
                    <a:p>
                      <a:pPr>
                        <a:spcAft>
                          <a:spcPts val="0"/>
                        </a:spcAft>
                      </a:pPr>
                      <a:endParaRPr lang="nb-NO" sz="1100" b="0" i="0">
                        <a:solidFill>
                          <a:schemeClr val="tx1"/>
                        </a:solidFill>
                        <a:effectLst/>
                        <a:latin typeface="Tahoma" panose="020B0604030504040204" pitchFamily="34" charset="0"/>
                        <a:ea typeface="MS Mincho"/>
                        <a:cs typeface="Tahoma" panose="020B0604030504040204" pitchFamily="34" charset="0"/>
                      </a:endParaRPr>
                    </a:p>
                  </a:txBody>
                  <a:tcPr marL="72008" marR="72008" marT="72008" marB="72008"/>
                </a:tc>
                <a:extLst>
                  <a:ext uri="{0D108BD9-81ED-4DB2-BD59-A6C34878D82A}">
                    <a16:rowId xmlns:a16="http://schemas.microsoft.com/office/drawing/2014/main" val="10001"/>
                  </a:ext>
                </a:extLst>
              </a:tr>
              <a:tr h="614367">
                <a:tc>
                  <a:txBody>
                    <a:bodyPr/>
                    <a:lstStyle/>
                    <a:p>
                      <a:r>
                        <a:rPr lang="nb-NO" sz="1100" i="1" dirty="0">
                          <a:solidFill>
                            <a:srgbClr val="FF0000"/>
                          </a:solidFill>
                          <a:latin typeface="Tahoma"/>
                          <a:cs typeface="Tahoma"/>
                        </a:rPr>
                        <a:t>Kjentperson</a:t>
                      </a:r>
                      <a:r>
                        <a:rPr lang="nb-NO" sz="1100" i="1" baseline="0" dirty="0">
                          <a:solidFill>
                            <a:srgbClr val="FF0000"/>
                          </a:solidFill>
                          <a:latin typeface="Tahoma"/>
                          <a:cs typeface="Tahoma"/>
                        </a:rPr>
                        <a:t> 2 (f.eks. </a:t>
                      </a:r>
                      <a:r>
                        <a:rPr lang="nb-NO" sz="1100" i="1" dirty="0">
                          <a:solidFill>
                            <a:srgbClr val="FF0000"/>
                          </a:solidFill>
                          <a:latin typeface="Tahoma"/>
                          <a:cs typeface="Tahoma"/>
                        </a:rPr>
                        <a:t>samlingsansvarlig</a:t>
                      </a:r>
                      <a:r>
                        <a:rPr lang="nb-NO" sz="1100" i="1" baseline="0" dirty="0">
                          <a:solidFill>
                            <a:srgbClr val="FF0000"/>
                          </a:solidFill>
                          <a:latin typeface="Tahoma"/>
                          <a:cs typeface="Tahoma"/>
                        </a:rPr>
                        <a:t> </a:t>
                      </a:r>
                      <a:r>
                        <a:rPr lang="nb-NO" sz="1100" i="1" dirty="0">
                          <a:solidFill>
                            <a:srgbClr val="FF0000"/>
                          </a:solidFill>
                          <a:latin typeface="Tahoma"/>
                          <a:cs typeface="Tahoma"/>
                        </a:rPr>
                        <a:t>konservator)</a:t>
                      </a:r>
                    </a:p>
                  </a:txBody>
                  <a:tcPr marL="72008" marR="72008" marT="72008" marB="72008"/>
                </a:tc>
                <a:tc>
                  <a:txBody>
                    <a:bodyPr/>
                    <a:lstStyle/>
                    <a:p>
                      <a:endParaRPr lang="nb-NO" sz="1100" i="0">
                        <a:solidFill>
                          <a:schemeClr val="tx1"/>
                        </a:solidFill>
                        <a:latin typeface="Tahoma" panose="020B0604030504040204" pitchFamily="34" charset="0"/>
                        <a:cs typeface="Tahoma" panose="020B0604030504040204" pitchFamily="34" charset="0"/>
                      </a:endParaRPr>
                    </a:p>
                  </a:txBody>
                  <a:tcPr marL="72008" marR="72008" marT="72008" marB="72008"/>
                </a:tc>
                <a:tc>
                  <a:txBody>
                    <a:bodyPr/>
                    <a:lstStyle/>
                    <a:p>
                      <a:endParaRPr lang="nb-NO" sz="1100" i="0">
                        <a:solidFill>
                          <a:schemeClr val="tx1"/>
                        </a:solidFill>
                        <a:latin typeface="Tahoma" panose="020B0604030504040204" pitchFamily="34" charset="0"/>
                        <a:cs typeface="Tahoma" panose="020B0604030504040204" pitchFamily="34" charset="0"/>
                      </a:endParaRPr>
                    </a:p>
                  </a:txBody>
                  <a:tcPr marL="72008" marR="72008" marT="72008" marB="72008"/>
                </a:tc>
                <a:tc>
                  <a:txBody>
                    <a:bodyPr/>
                    <a:lstStyle/>
                    <a:p>
                      <a:endParaRPr lang="nb-NO" sz="1100" i="0">
                        <a:solidFill>
                          <a:schemeClr val="tx1"/>
                        </a:solidFill>
                        <a:latin typeface="Tahoma" panose="020B0604030504040204" pitchFamily="34" charset="0"/>
                        <a:cs typeface="Tahoma" panose="020B0604030504040204" pitchFamily="34" charset="0"/>
                      </a:endParaRPr>
                    </a:p>
                  </a:txBody>
                  <a:tcPr marL="72008" marR="72008" marT="72008" marB="72008"/>
                </a:tc>
                <a:extLst>
                  <a:ext uri="{0D108BD9-81ED-4DB2-BD59-A6C34878D82A}">
                    <a16:rowId xmlns:a16="http://schemas.microsoft.com/office/drawing/2014/main" val="10002"/>
                  </a:ext>
                </a:extLst>
              </a:tr>
              <a:tr h="646988">
                <a:tc>
                  <a:txBody>
                    <a:bodyPr/>
                    <a:lstStyle/>
                    <a:p>
                      <a:pPr marL="0" marR="0" indent="0" algn="l" defTabSz="1474836" rtl="0" eaLnBrk="1" fontAlgn="auto" latinLnBrk="0" hangingPunct="1">
                        <a:lnSpc>
                          <a:spcPct val="100000"/>
                        </a:lnSpc>
                        <a:spcBef>
                          <a:spcPts val="0"/>
                        </a:spcBef>
                        <a:spcAft>
                          <a:spcPts val="0"/>
                        </a:spcAft>
                        <a:buClrTx/>
                        <a:buSzTx/>
                        <a:buFontTx/>
                        <a:buNone/>
                        <a:tabLst/>
                        <a:defRPr/>
                      </a:pPr>
                      <a:r>
                        <a:rPr lang="nb-NO" sz="1100" b="0" i="1">
                          <a:solidFill>
                            <a:srgbClr val="FF0000"/>
                          </a:solidFill>
                          <a:latin typeface="Tahoma"/>
                          <a:cs typeface="Tahoma"/>
                        </a:rPr>
                        <a:t>Kjentperson</a:t>
                      </a:r>
                      <a:r>
                        <a:rPr lang="nb-NO" sz="1100" b="0" i="1" baseline="0">
                          <a:solidFill>
                            <a:srgbClr val="FF0000"/>
                          </a:solidFill>
                          <a:latin typeface="Tahoma"/>
                          <a:cs typeface="Tahoma"/>
                        </a:rPr>
                        <a:t> 3 (f.eks. daglig leder, direktør)</a:t>
                      </a:r>
                      <a:endParaRPr lang="nb-NO" sz="1100" b="0" i="1">
                        <a:solidFill>
                          <a:srgbClr val="FF0000"/>
                        </a:solidFill>
                        <a:latin typeface="Tahoma"/>
                        <a:cs typeface="Tahoma"/>
                      </a:endParaRPr>
                    </a:p>
                  </a:txBody>
                  <a:tcPr marL="72008" marR="72008" marT="72008" marB="72008"/>
                </a:tc>
                <a:tc>
                  <a:txBody>
                    <a:bodyPr/>
                    <a:lstStyle/>
                    <a:p>
                      <a:endParaRPr lang="nb-NO" sz="1100" i="0">
                        <a:solidFill>
                          <a:schemeClr val="tx1"/>
                        </a:solidFill>
                        <a:latin typeface="Tahoma" panose="020B0604030504040204" pitchFamily="34" charset="0"/>
                        <a:cs typeface="Tahoma" panose="020B0604030504040204" pitchFamily="34" charset="0"/>
                      </a:endParaRPr>
                    </a:p>
                  </a:txBody>
                  <a:tcPr marL="72008" marR="72008" marT="72008" marB="72008"/>
                </a:tc>
                <a:tc>
                  <a:txBody>
                    <a:bodyPr/>
                    <a:lstStyle/>
                    <a:p>
                      <a:endParaRPr lang="nb-NO" sz="1100" i="0">
                        <a:solidFill>
                          <a:schemeClr val="tx1"/>
                        </a:solidFill>
                        <a:latin typeface="Tahoma" panose="020B0604030504040204" pitchFamily="34" charset="0"/>
                        <a:cs typeface="Tahoma" panose="020B0604030504040204" pitchFamily="34" charset="0"/>
                      </a:endParaRPr>
                    </a:p>
                  </a:txBody>
                  <a:tcPr marL="72008" marR="72008" marT="72008" marB="72008"/>
                </a:tc>
                <a:tc>
                  <a:txBody>
                    <a:bodyPr/>
                    <a:lstStyle/>
                    <a:p>
                      <a:endParaRPr lang="nb-NO" sz="1100" i="0">
                        <a:solidFill>
                          <a:schemeClr val="tx1"/>
                        </a:solidFill>
                        <a:latin typeface="Tahoma" panose="020B0604030504040204" pitchFamily="34" charset="0"/>
                        <a:cs typeface="Tahoma" panose="020B0604030504040204" pitchFamily="34" charset="0"/>
                      </a:endParaRPr>
                    </a:p>
                  </a:txBody>
                  <a:tcPr marL="72008" marR="72008" marT="72008" marB="72008"/>
                </a:tc>
                <a:extLst>
                  <a:ext uri="{0D108BD9-81ED-4DB2-BD59-A6C34878D82A}">
                    <a16:rowId xmlns:a16="http://schemas.microsoft.com/office/drawing/2014/main" val="10003"/>
                  </a:ext>
                </a:extLst>
              </a:tr>
              <a:tr h="311673">
                <a:tc>
                  <a:txBody>
                    <a:bodyPr/>
                    <a:lstStyle/>
                    <a:p>
                      <a:pPr marL="0" marR="0" indent="0" algn="l" defTabSz="1474836" rtl="0" eaLnBrk="1" fontAlgn="auto" latinLnBrk="0" hangingPunct="1">
                        <a:lnSpc>
                          <a:spcPct val="100000"/>
                        </a:lnSpc>
                        <a:spcBef>
                          <a:spcPts val="0"/>
                        </a:spcBef>
                        <a:spcAft>
                          <a:spcPts val="0"/>
                        </a:spcAft>
                        <a:buClrTx/>
                        <a:buSzTx/>
                        <a:buFontTx/>
                        <a:buNone/>
                        <a:tabLst/>
                        <a:defRPr/>
                      </a:pPr>
                      <a:r>
                        <a:rPr lang="nb-NO" sz="1100" b="0" i="1" kern="1200">
                          <a:solidFill>
                            <a:srgbClr val="FF0000"/>
                          </a:solidFill>
                          <a:effectLst/>
                          <a:latin typeface="Tahoma"/>
                          <a:ea typeface="+mn-ea"/>
                          <a:cs typeface="Tahoma"/>
                        </a:rPr>
                        <a:t>Forsikringsselskap</a:t>
                      </a:r>
                      <a:endParaRPr lang="nb-NO" sz="1100" b="0" i="1">
                        <a:solidFill>
                          <a:srgbClr val="FF0000"/>
                        </a:solidFill>
                        <a:latin typeface="Tahoma"/>
                        <a:cs typeface="Tahoma"/>
                      </a:endParaRPr>
                    </a:p>
                  </a:txBody>
                  <a:tcPr marL="72008" marR="72008" marT="72008" marB="72008"/>
                </a:tc>
                <a:tc>
                  <a:txBody>
                    <a:bodyPr/>
                    <a:lstStyle/>
                    <a:p>
                      <a:endParaRPr lang="nb-NO" sz="1100" i="0">
                        <a:solidFill>
                          <a:schemeClr val="tx1"/>
                        </a:solidFill>
                        <a:latin typeface="Tahoma" panose="020B0604030504040204" pitchFamily="34" charset="0"/>
                        <a:cs typeface="Tahoma" panose="020B0604030504040204" pitchFamily="34" charset="0"/>
                      </a:endParaRPr>
                    </a:p>
                  </a:txBody>
                  <a:tcPr marL="72008" marR="72008" marT="72008" marB="72008"/>
                </a:tc>
                <a:tc>
                  <a:txBody>
                    <a:bodyPr/>
                    <a:lstStyle/>
                    <a:p>
                      <a:endParaRPr lang="nb-NO" sz="1100" i="0">
                        <a:solidFill>
                          <a:schemeClr val="tx1"/>
                        </a:solidFill>
                        <a:latin typeface="Tahoma" panose="020B0604030504040204" pitchFamily="34" charset="0"/>
                        <a:cs typeface="Tahoma" panose="020B0604030504040204" pitchFamily="34" charset="0"/>
                      </a:endParaRPr>
                    </a:p>
                  </a:txBody>
                  <a:tcPr marL="72008" marR="72008" marT="72008" marB="72008"/>
                </a:tc>
                <a:tc>
                  <a:txBody>
                    <a:bodyPr/>
                    <a:lstStyle/>
                    <a:p>
                      <a:endParaRPr lang="nb-NO" sz="1100" i="0">
                        <a:solidFill>
                          <a:schemeClr val="tx1"/>
                        </a:solidFill>
                        <a:latin typeface="Tahoma" panose="020B0604030504040204" pitchFamily="34" charset="0"/>
                        <a:cs typeface="Tahoma" panose="020B0604030504040204" pitchFamily="34" charset="0"/>
                      </a:endParaRPr>
                    </a:p>
                  </a:txBody>
                  <a:tcPr marL="72008" marR="72008" marT="72008" marB="72008"/>
                </a:tc>
                <a:extLst>
                  <a:ext uri="{0D108BD9-81ED-4DB2-BD59-A6C34878D82A}">
                    <a16:rowId xmlns:a16="http://schemas.microsoft.com/office/drawing/2014/main" val="10004"/>
                  </a:ext>
                </a:extLst>
              </a:tr>
              <a:tr h="311673">
                <a:tc>
                  <a:txBody>
                    <a:bodyPr/>
                    <a:lstStyle/>
                    <a:p>
                      <a:pPr marL="0" marR="0" indent="0" algn="l" defTabSz="1474836" rtl="0" eaLnBrk="1" fontAlgn="auto" latinLnBrk="0" hangingPunct="1">
                        <a:lnSpc>
                          <a:spcPct val="100000"/>
                        </a:lnSpc>
                        <a:spcBef>
                          <a:spcPts val="0"/>
                        </a:spcBef>
                        <a:spcAft>
                          <a:spcPts val="0"/>
                        </a:spcAft>
                        <a:buClrTx/>
                        <a:buSzTx/>
                        <a:buFontTx/>
                        <a:buNone/>
                        <a:tabLst/>
                        <a:defRPr/>
                      </a:pPr>
                      <a:r>
                        <a:rPr lang="nb-NO" sz="1100" i="1">
                          <a:solidFill>
                            <a:srgbClr val="FF0000"/>
                          </a:solidFill>
                          <a:latin typeface="Tahoma"/>
                          <a:cs typeface="Tahoma"/>
                        </a:rPr>
                        <a:t>Vektertjeneste</a:t>
                      </a:r>
                      <a:endParaRPr lang="nb-NO" sz="1100" b="0" i="1">
                        <a:solidFill>
                          <a:srgbClr val="FF0000"/>
                        </a:solidFill>
                        <a:latin typeface="Tahoma"/>
                        <a:cs typeface="Tahoma"/>
                      </a:endParaRPr>
                    </a:p>
                  </a:txBody>
                  <a:tcPr marL="72008" marR="72008" marT="72008" marB="72008"/>
                </a:tc>
                <a:tc>
                  <a:txBody>
                    <a:bodyPr/>
                    <a:lstStyle/>
                    <a:p>
                      <a:endParaRPr lang="nb-NO" sz="1100" i="0">
                        <a:solidFill>
                          <a:schemeClr val="tx1"/>
                        </a:solidFill>
                        <a:latin typeface="Tahoma" panose="020B0604030504040204" pitchFamily="34" charset="0"/>
                        <a:cs typeface="Tahoma" panose="020B0604030504040204" pitchFamily="34" charset="0"/>
                      </a:endParaRPr>
                    </a:p>
                  </a:txBody>
                  <a:tcPr marL="72008" marR="72008" marT="72008" marB="72008"/>
                </a:tc>
                <a:tc>
                  <a:txBody>
                    <a:bodyPr/>
                    <a:lstStyle/>
                    <a:p>
                      <a:endParaRPr lang="nb-NO" sz="1100" i="0">
                        <a:solidFill>
                          <a:schemeClr val="tx1"/>
                        </a:solidFill>
                        <a:latin typeface="Tahoma" panose="020B0604030504040204" pitchFamily="34" charset="0"/>
                        <a:cs typeface="Tahoma" panose="020B0604030504040204" pitchFamily="34" charset="0"/>
                      </a:endParaRPr>
                    </a:p>
                  </a:txBody>
                  <a:tcPr marL="72008" marR="72008" marT="72008" marB="72008"/>
                </a:tc>
                <a:tc>
                  <a:txBody>
                    <a:bodyPr/>
                    <a:lstStyle/>
                    <a:p>
                      <a:endParaRPr lang="nb-NO" sz="1100" i="0">
                        <a:solidFill>
                          <a:schemeClr val="tx1"/>
                        </a:solidFill>
                        <a:latin typeface="Tahoma" panose="020B0604030504040204" pitchFamily="34" charset="0"/>
                        <a:cs typeface="Tahoma" panose="020B0604030504040204" pitchFamily="34" charset="0"/>
                      </a:endParaRPr>
                    </a:p>
                  </a:txBody>
                  <a:tcPr marL="72008" marR="72008" marT="72008" marB="72008"/>
                </a:tc>
                <a:extLst>
                  <a:ext uri="{0D108BD9-81ED-4DB2-BD59-A6C34878D82A}">
                    <a16:rowId xmlns:a16="http://schemas.microsoft.com/office/drawing/2014/main" val="10005"/>
                  </a:ext>
                </a:extLst>
              </a:tr>
              <a:tr h="311673">
                <a:tc>
                  <a:txBody>
                    <a:bodyPr/>
                    <a:lstStyle/>
                    <a:p>
                      <a:pPr marL="0" marR="0" indent="0" algn="l" defTabSz="1474836" rtl="0" eaLnBrk="1" fontAlgn="auto" latinLnBrk="0" hangingPunct="1">
                        <a:lnSpc>
                          <a:spcPct val="100000"/>
                        </a:lnSpc>
                        <a:spcBef>
                          <a:spcPts val="0"/>
                        </a:spcBef>
                        <a:spcAft>
                          <a:spcPts val="0"/>
                        </a:spcAft>
                        <a:buClrTx/>
                        <a:buSzTx/>
                        <a:buFontTx/>
                        <a:buNone/>
                        <a:tabLst/>
                        <a:defRPr/>
                      </a:pPr>
                      <a:r>
                        <a:rPr lang="nb-NO" sz="1100" i="1" dirty="0">
                          <a:solidFill>
                            <a:srgbClr val="FF0000"/>
                          </a:solidFill>
                          <a:latin typeface="Tahoma"/>
                          <a:cs typeface="Tahoma"/>
                        </a:rPr>
                        <a:t>Transportfirma</a:t>
                      </a:r>
                      <a:endParaRPr lang="nb-NO" sz="1100" b="0" i="1" dirty="0">
                        <a:solidFill>
                          <a:srgbClr val="FF0000"/>
                        </a:solidFill>
                        <a:latin typeface="Tahoma"/>
                        <a:cs typeface="Tahoma"/>
                      </a:endParaRPr>
                    </a:p>
                  </a:txBody>
                  <a:tcPr marL="72008" marR="72008" marT="72008" marB="72008"/>
                </a:tc>
                <a:tc>
                  <a:txBody>
                    <a:bodyPr/>
                    <a:lstStyle/>
                    <a:p>
                      <a:endParaRPr lang="nb-NO" sz="1100" b="0" i="0">
                        <a:solidFill>
                          <a:schemeClr val="tx1"/>
                        </a:solidFill>
                        <a:latin typeface="Tahoma" panose="020B0604030504040204" pitchFamily="34" charset="0"/>
                        <a:cs typeface="Tahoma" panose="020B0604030504040204" pitchFamily="34" charset="0"/>
                      </a:endParaRPr>
                    </a:p>
                  </a:txBody>
                  <a:tcPr marL="72008" marR="72008" marT="72008" marB="72008"/>
                </a:tc>
                <a:tc>
                  <a:txBody>
                    <a:bodyPr/>
                    <a:lstStyle/>
                    <a:p>
                      <a:endParaRPr lang="nb-NO" sz="1100" b="0" i="0">
                        <a:solidFill>
                          <a:schemeClr val="tx1"/>
                        </a:solidFill>
                        <a:latin typeface="Tahoma" panose="020B0604030504040204" pitchFamily="34" charset="0"/>
                        <a:cs typeface="Tahoma" panose="020B0604030504040204" pitchFamily="34" charset="0"/>
                      </a:endParaRPr>
                    </a:p>
                  </a:txBody>
                  <a:tcPr marL="72008" marR="72008" marT="72008" marB="72008"/>
                </a:tc>
                <a:tc>
                  <a:txBody>
                    <a:bodyPr/>
                    <a:lstStyle/>
                    <a:p>
                      <a:pPr>
                        <a:spcAft>
                          <a:spcPts val="0"/>
                        </a:spcAft>
                      </a:pPr>
                      <a:endParaRPr lang="nb-NO" sz="1100" b="0" i="0">
                        <a:solidFill>
                          <a:schemeClr val="tx1"/>
                        </a:solidFill>
                        <a:effectLst/>
                        <a:latin typeface="Tahoma" panose="020B0604030504040204" pitchFamily="34" charset="0"/>
                        <a:ea typeface="MS Mincho"/>
                        <a:cs typeface="Tahoma" panose="020B0604030504040204" pitchFamily="34" charset="0"/>
                      </a:endParaRPr>
                    </a:p>
                  </a:txBody>
                  <a:tcPr marL="72008" marR="72008" marT="72008" marB="72008"/>
                </a:tc>
                <a:extLst>
                  <a:ext uri="{0D108BD9-81ED-4DB2-BD59-A6C34878D82A}">
                    <a16:rowId xmlns:a16="http://schemas.microsoft.com/office/drawing/2014/main" val="10006"/>
                  </a:ext>
                </a:extLst>
              </a:tr>
              <a:tr h="311673">
                <a:tc>
                  <a:txBody>
                    <a:bodyPr/>
                    <a:lstStyle/>
                    <a:p>
                      <a:r>
                        <a:rPr lang="nb-NO" sz="1100" b="0" i="0" dirty="0">
                          <a:solidFill>
                            <a:schemeClr val="tx1"/>
                          </a:solidFill>
                          <a:latin typeface="Tahoma" panose="020B0604030504040204" pitchFamily="34" charset="0"/>
                          <a:cs typeface="Tahoma" panose="020B0604030504040204" pitchFamily="34" charset="0"/>
                        </a:rPr>
                        <a:t>Beredskapstelefon for kulturminner</a:t>
                      </a:r>
                    </a:p>
                  </a:txBody>
                  <a:tcPr marL="50400" marR="50400" marT="50400" marB="50400"/>
                </a:tc>
                <a:tc>
                  <a:txBody>
                    <a:bodyPr/>
                    <a:lstStyle/>
                    <a:p>
                      <a:r>
                        <a:rPr lang="nb-NO" sz="1100" b="0" i="0" dirty="0">
                          <a:solidFill>
                            <a:schemeClr val="tx1"/>
                          </a:solidFill>
                          <a:latin typeface="Tahoma" panose="020B0604030504040204" pitchFamily="34" charset="0"/>
                          <a:cs typeface="Tahoma" panose="020B0604030504040204" pitchFamily="34" charset="0"/>
                        </a:rPr>
                        <a:t>NIKU</a:t>
                      </a:r>
                    </a:p>
                  </a:txBody>
                  <a:tcPr marL="50400" marR="50400" marT="50400" marB="50400"/>
                </a:tc>
                <a:tc>
                  <a:txBody>
                    <a:bodyPr/>
                    <a:lstStyle/>
                    <a:p>
                      <a:r>
                        <a:rPr lang="nb-NO" sz="1100" i="0" dirty="0">
                          <a:solidFill>
                            <a:schemeClr val="tx1"/>
                          </a:solidFill>
                          <a:latin typeface="Tahoma" panose="020B0604030504040204" pitchFamily="34" charset="0"/>
                          <a:cs typeface="Tahoma" panose="020B0604030504040204" pitchFamily="34" charset="0"/>
                        </a:rPr>
                        <a:t>481 10 777</a:t>
                      </a:r>
                    </a:p>
                  </a:txBody>
                  <a:tcPr marL="50400" marR="50400" marT="50400" marB="50400"/>
                </a:tc>
                <a:tc>
                  <a:txBody>
                    <a:bodyPr/>
                    <a:lstStyle/>
                    <a:p>
                      <a:pPr>
                        <a:spcAft>
                          <a:spcPts val="0"/>
                        </a:spcAft>
                      </a:pPr>
                      <a:r>
                        <a:rPr lang="nb-NO" sz="1100" b="0" i="0" dirty="0">
                          <a:solidFill>
                            <a:schemeClr val="tx1"/>
                          </a:solidFill>
                          <a:effectLst/>
                          <a:latin typeface="Tahoma" panose="020B0604030504040204" pitchFamily="34" charset="0"/>
                          <a:ea typeface="MS Mincho"/>
                          <a:cs typeface="Tahoma" panose="020B0604030504040204" pitchFamily="34" charset="0"/>
                        </a:rPr>
                        <a:t>Rådgivning til brannvesen og forvaltere av kulturminner, om håndtering av materialer i akutt fase av hendelse.</a:t>
                      </a:r>
                    </a:p>
                  </a:txBody>
                  <a:tcPr marL="50400" marR="50400" marT="50400" marB="50400"/>
                </a:tc>
                <a:extLst>
                  <a:ext uri="{0D108BD9-81ED-4DB2-BD59-A6C34878D82A}">
                    <a16:rowId xmlns:a16="http://schemas.microsoft.com/office/drawing/2014/main" val="3766105841"/>
                  </a:ext>
                </a:extLst>
              </a:tr>
            </a:tbl>
          </a:graphicData>
        </a:graphic>
      </p:graphicFrame>
      <p:graphicFrame>
        <p:nvGraphicFramePr>
          <p:cNvPr id="12" name="Tabell 11">
            <a:extLst>
              <a:ext uri="{FF2B5EF4-FFF2-40B4-BE49-F238E27FC236}">
                <a16:creationId xmlns:a16="http://schemas.microsoft.com/office/drawing/2014/main" id="{6B950E29-7ADF-542C-BA2C-97BC8400A61F}"/>
              </a:ext>
            </a:extLst>
          </p:cNvPr>
          <p:cNvGraphicFramePr>
            <a:graphicFrameLocks noGrp="1"/>
          </p:cNvGraphicFramePr>
          <p:nvPr>
            <p:extLst>
              <p:ext uri="{D42A27DB-BD31-4B8C-83A1-F6EECF244321}">
                <p14:modId xmlns:p14="http://schemas.microsoft.com/office/powerpoint/2010/main" val="156074210"/>
              </p:ext>
            </p:extLst>
          </p:nvPr>
        </p:nvGraphicFramePr>
        <p:xfrm>
          <a:off x="336793" y="6335615"/>
          <a:ext cx="6209965" cy="4072303"/>
        </p:xfrm>
        <a:graphic>
          <a:graphicData uri="http://schemas.openxmlformats.org/drawingml/2006/table">
            <a:tbl>
              <a:tblPr firstRow="1" bandRow="1">
                <a:tableStyleId>{073A0DAA-6AF3-43AB-8588-CEC1D06C72B9}</a:tableStyleId>
              </a:tblPr>
              <a:tblGrid>
                <a:gridCol w="2580837">
                  <a:extLst>
                    <a:ext uri="{9D8B030D-6E8A-4147-A177-3AD203B41FA5}">
                      <a16:colId xmlns:a16="http://schemas.microsoft.com/office/drawing/2014/main" val="20000"/>
                    </a:ext>
                  </a:extLst>
                </a:gridCol>
                <a:gridCol w="1694410">
                  <a:extLst>
                    <a:ext uri="{9D8B030D-6E8A-4147-A177-3AD203B41FA5}">
                      <a16:colId xmlns:a16="http://schemas.microsoft.com/office/drawing/2014/main" val="20001"/>
                    </a:ext>
                  </a:extLst>
                </a:gridCol>
                <a:gridCol w="1934718">
                  <a:extLst>
                    <a:ext uri="{9D8B030D-6E8A-4147-A177-3AD203B41FA5}">
                      <a16:colId xmlns:a16="http://schemas.microsoft.com/office/drawing/2014/main" val="20002"/>
                    </a:ext>
                  </a:extLst>
                </a:gridCol>
              </a:tblGrid>
              <a:tr h="342156">
                <a:tc>
                  <a:txBody>
                    <a:bodyPr/>
                    <a:lstStyle/>
                    <a:p>
                      <a:pPr algn="ctr"/>
                      <a:r>
                        <a:rPr lang="nb-NO" sz="1300">
                          <a:solidFill>
                            <a:schemeClr val="bg1"/>
                          </a:solidFill>
                          <a:latin typeface="Tahoma" panose="020B0604030504040204" pitchFamily="34" charset="0"/>
                          <a:cs typeface="Tahoma" panose="020B0604030504040204" pitchFamily="34" charset="0"/>
                        </a:rPr>
                        <a:t>Hva</a:t>
                      </a:r>
                    </a:p>
                  </a:txBody>
                  <a:tcPr marL="72008" marR="72008" marT="72008" marB="72008">
                    <a:solidFill>
                      <a:srgbClr val="002932"/>
                    </a:solidFill>
                  </a:tcPr>
                </a:tc>
                <a:tc>
                  <a:txBody>
                    <a:bodyPr/>
                    <a:lstStyle/>
                    <a:p>
                      <a:pPr algn="ctr"/>
                      <a:r>
                        <a:rPr lang="nb-NO" sz="1300">
                          <a:solidFill>
                            <a:schemeClr val="bg1"/>
                          </a:solidFill>
                          <a:latin typeface="Tahoma" panose="020B0604030504040204" pitchFamily="34" charset="0"/>
                          <a:cs typeface="Tahoma" panose="020B0604030504040204" pitchFamily="34" charset="0"/>
                        </a:rPr>
                        <a:t>Hvor</a:t>
                      </a:r>
                    </a:p>
                  </a:txBody>
                  <a:tcPr marL="72008" marR="72008" marT="72008" marB="72008">
                    <a:solidFill>
                      <a:srgbClr val="002932"/>
                    </a:solidFill>
                  </a:tcPr>
                </a:tc>
                <a:tc>
                  <a:txBody>
                    <a:bodyPr/>
                    <a:lstStyle/>
                    <a:p>
                      <a:pPr algn="ctr"/>
                      <a:r>
                        <a:rPr lang="nb-NO" sz="1300">
                          <a:solidFill>
                            <a:schemeClr val="bg1"/>
                          </a:solidFill>
                          <a:latin typeface="Tahoma" panose="020B0604030504040204" pitchFamily="34" charset="0"/>
                          <a:cs typeface="Tahoma" panose="020B0604030504040204" pitchFamily="34" charset="0"/>
                        </a:rPr>
                        <a:t>Kommentar</a:t>
                      </a:r>
                    </a:p>
                  </a:txBody>
                  <a:tcPr marL="72008" marR="72008" marT="72008" marB="72008">
                    <a:solidFill>
                      <a:srgbClr val="002932"/>
                    </a:solidFill>
                  </a:tcPr>
                </a:tc>
                <a:extLst>
                  <a:ext uri="{0D108BD9-81ED-4DB2-BD59-A6C34878D82A}">
                    <a16:rowId xmlns:a16="http://schemas.microsoft.com/office/drawing/2014/main" val="10000"/>
                  </a:ext>
                </a:extLst>
              </a:tr>
              <a:tr h="528974">
                <a:tc>
                  <a:txBody>
                    <a:bodyPr/>
                    <a:lstStyle/>
                    <a:p>
                      <a:r>
                        <a:rPr lang="nb-NO" sz="1100" i="1" dirty="0">
                          <a:solidFill>
                            <a:srgbClr val="FF0000"/>
                          </a:solidFill>
                          <a:latin typeface="Tahoma"/>
                          <a:cs typeface="Tahoma"/>
                        </a:rPr>
                        <a:t>Eksempel:</a:t>
                      </a:r>
                    </a:p>
                    <a:p>
                      <a:r>
                        <a:rPr lang="nb-NO" sz="1100" i="1" dirty="0">
                          <a:solidFill>
                            <a:srgbClr val="FF0000"/>
                          </a:solidFill>
                          <a:latin typeface="Tahoma"/>
                          <a:cs typeface="Tahoma"/>
                        </a:rPr>
                        <a:t>Oppsamlingssted/mottaksplass for gjenstander</a:t>
                      </a:r>
                    </a:p>
                  </a:txBody>
                  <a:tcPr marL="72008" marR="72008" marT="72008" marB="72008"/>
                </a:tc>
                <a:tc>
                  <a:txBody>
                    <a:bodyPr/>
                    <a:lstStyle/>
                    <a:p>
                      <a:endParaRPr lang="nb-NO" sz="1100" i="1">
                        <a:solidFill>
                          <a:srgbClr val="FF0000"/>
                        </a:solidFill>
                        <a:latin typeface="Tahoma"/>
                        <a:cs typeface="Tahoma"/>
                      </a:endParaRPr>
                    </a:p>
                  </a:txBody>
                  <a:tcPr marL="72008" marR="72008" marT="72008" marB="72008"/>
                </a:tc>
                <a:tc>
                  <a:txBody>
                    <a:bodyPr/>
                    <a:lstStyle/>
                    <a:p>
                      <a:pPr marL="0" marR="0" indent="0" algn="l" defTabSz="1474836" rtl="0" eaLnBrk="1" fontAlgn="auto" latinLnBrk="0" hangingPunct="1">
                        <a:lnSpc>
                          <a:spcPct val="100000"/>
                        </a:lnSpc>
                        <a:spcBef>
                          <a:spcPts val="0"/>
                        </a:spcBef>
                        <a:spcAft>
                          <a:spcPts val="0"/>
                        </a:spcAft>
                        <a:buClrTx/>
                        <a:buSzTx/>
                        <a:buFontTx/>
                        <a:buNone/>
                        <a:tabLst/>
                        <a:defRPr/>
                      </a:pPr>
                      <a:r>
                        <a:rPr lang="nb-NO" sz="1100" i="1">
                          <a:solidFill>
                            <a:srgbClr val="FF0000"/>
                          </a:solidFill>
                          <a:latin typeface="Tahoma"/>
                          <a:cs typeface="Tahoma"/>
                        </a:rPr>
                        <a:t>Eksempel:</a:t>
                      </a:r>
                    </a:p>
                    <a:p>
                      <a:pPr marL="0" marR="0" indent="0" algn="l" defTabSz="1474836" rtl="0" eaLnBrk="1" fontAlgn="auto" latinLnBrk="0" hangingPunct="1">
                        <a:lnSpc>
                          <a:spcPct val="100000"/>
                        </a:lnSpc>
                        <a:spcBef>
                          <a:spcPts val="0"/>
                        </a:spcBef>
                        <a:spcAft>
                          <a:spcPts val="0"/>
                        </a:spcAft>
                        <a:buClrTx/>
                        <a:buSzTx/>
                        <a:buFontTx/>
                        <a:buNone/>
                        <a:tabLst/>
                        <a:defRPr/>
                      </a:pPr>
                      <a:r>
                        <a:rPr lang="nb-NO" sz="1100" i="1">
                          <a:solidFill>
                            <a:srgbClr val="FF0000"/>
                          </a:solidFill>
                          <a:latin typeface="Tahoma"/>
                          <a:cs typeface="Tahoma"/>
                        </a:rPr>
                        <a:t>Adgang, innehold, hensikt, bruk</a:t>
                      </a:r>
                    </a:p>
                  </a:txBody>
                  <a:tcPr marL="72008" marR="72008" marT="72008" marB="72008"/>
                </a:tc>
                <a:extLst>
                  <a:ext uri="{0D108BD9-81ED-4DB2-BD59-A6C34878D82A}">
                    <a16:rowId xmlns:a16="http://schemas.microsoft.com/office/drawing/2014/main" val="10001"/>
                  </a:ext>
                </a:extLst>
              </a:tr>
              <a:tr h="509835">
                <a:tc>
                  <a:txBody>
                    <a:bodyPr/>
                    <a:lstStyle/>
                    <a:p>
                      <a:r>
                        <a:rPr lang="nb-NO" sz="1100" i="1" dirty="0">
                          <a:solidFill>
                            <a:srgbClr val="FF0000"/>
                          </a:solidFill>
                          <a:latin typeface="Tahoma"/>
                          <a:cs typeface="Tahoma"/>
                        </a:rPr>
                        <a:t>Eksempel:</a:t>
                      </a:r>
                      <a:r>
                        <a:rPr lang="nb-NO" sz="1100" i="1" baseline="0" dirty="0">
                          <a:solidFill>
                            <a:srgbClr val="FF0000"/>
                          </a:solidFill>
                          <a:latin typeface="Tahoma"/>
                          <a:cs typeface="Tahoma"/>
                        </a:rPr>
                        <a:t> </a:t>
                      </a:r>
                      <a:r>
                        <a:rPr lang="nb-NO" sz="1100" i="1" dirty="0">
                          <a:solidFill>
                            <a:srgbClr val="FF0000"/>
                          </a:solidFill>
                          <a:latin typeface="Tahoma"/>
                          <a:cs typeface="Tahoma"/>
                        </a:rPr>
                        <a:t>Oppbevaringsplass / sikkert sted</a:t>
                      </a:r>
                      <a:r>
                        <a:rPr lang="nb-NO" sz="1100" i="1" baseline="0" dirty="0">
                          <a:solidFill>
                            <a:srgbClr val="FF0000"/>
                          </a:solidFill>
                          <a:latin typeface="Tahoma"/>
                          <a:cs typeface="Tahoma"/>
                        </a:rPr>
                        <a:t> for bergede gjenstander</a:t>
                      </a:r>
                      <a:endParaRPr lang="nb-NO" sz="1100" i="1" dirty="0">
                        <a:solidFill>
                          <a:srgbClr val="FF0000"/>
                        </a:solidFill>
                        <a:latin typeface="Tahoma"/>
                        <a:cs typeface="Tahoma"/>
                      </a:endParaRPr>
                    </a:p>
                  </a:txBody>
                  <a:tcPr marL="72008" marR="72008" marT="72008" marB="72008"/>
                </a:tc>
                <a:tc>
                  <a:txBody>
                    <a:bodyPr/>
                    <a:lstStyle/>
                    <a:p>
                      <a:endParaRPr lang="nb-NO" sz="1100" i="0">
                        <a:solidFill>
                          <a:schemeClr val="tx1"/>
                        </a:solidFill>
                        <a:latin typeface="Tahoma" panose="020B0604030504040204" pitchFamily="34" charset="0"/>
                        <a:cs typeface="Tahoma" panose="020B0604030504040204" pitchFamily="34" charset="0"/>
                      </a:endParaRPr>
                    </a:p>
                  </a:txBody>
                  <a:tcPr marL="72008" marR="72008" marT="72008" marB="72008"/>
                </a:tc>
                <a:tc>
                  <a:txBody>
                    <a:bodyPr/>
                    <a:lstStyle/>
                    <a:p>
                      <a:endParaRPr lang="nb-NO" sz="1100" i="0">
                        <a:solidFill>
                          <a:schemeClr val="tx1"/>
                        </a:solidFill>
                        <a:latin typeface="Tahoma" panose="020B0604030504040204" pitchFamily="34" charset="0"/>
                        <a:cs typeface="Tahoma" panose="020B0604030504040204" pitchFamily="34" charset="0"/>
                      </a:endParaRPr>
                    </a:p>
                  </a:txBody>
                  <a:tcPr marL="72008" marR="72008" marT="72008" marB="72008"/>
                </a:tc>
                <a:extLst>
                  <a:ext uri="{0D108BD9-81ED-4DB2-BD59-A6C34878D82A}">
                    <a16:rowId xmlns:a16="http://schemas.microsoft.com/office/drawing/2014/main" val="10002"/>
                  </a:ext>
                </a:extLst>
              </a:tr>
              <a:tr h="488398">
                <a:tc>
                  <a:txBody>
                    <a:bodyPr/>
                    <a:lstStyle/>
                    <a:p>
                      <a:r>
                        <a:rPr lang="nb-NO" sz="1100" i="1" dirty="0">
                          <a:solidFill>
                            <a:srgbClr val="FF0000"/>
                          </a:solidFill>
                          <a:latin typeface="Tahoma"/>
                          <a:cs typeface="Tahoma"/>
                        </a:rPr>
                        <a:t>Eksempel:</a:t>
                      </a:r>
                      <a:r>
                        <a:rPr lang="nb-NO" sz="1100" i="1" baseline="0" dirty="0">
                          <a:solidFill>
                            <a:srgbClr val="FF0000"/>
                          </a:solidFill>
                          <a:latin typeface="Tahoma"/>
                          <a:cs typeface="Tahoma"/>
                        </a:rPr>
                        <a:t> </a:t>
                      </a:r>
                    </a:p>
                    <a:p>
                      <a:r>
                        <a:rPr lang="nb-NO" sz="1100" i="1" dirty="0">
                          <a:solidFill>
                            <a:srgbClr val="FF0000"/>
                          </a:solidFill>
                          <a:latin typeface="Tahoma"/>
                          <a:cs typeface="Tahoma"/>
                        </a:rPr>
                        <a:t>Beredskapskasser, antall</a:t>
                      </a:r>
                    </a:p>
                  </a:txBody>
                  <a:tcPr marL="72008" marR="72008" marT="72008" marB="72008"/>
                </a:tc>
                <a:tc>
                  <a:txBody>
                    <a:bodyPr/>
                    <a:lstStyle/>
                    <a:p>
                      <a:endParaRPr lang="nb-NO" sz="1100" i="0">
                        <a:solidFill>
                          <a:schemeClr val="tx1"/>
                        </a:solidFill>
                        <a:latin typeface="Tahoma" panose="020B0604030504040204" pitchFamily="34" charset="0"/>
                        <a:cs typeface="Tahoma" panose="020B0604030504040204" pitchFamily="34" charset="0"/>
                      </a:endParaRPr>
                    </a:p>
                  </a:txBody>
                  <a:tcPr marL="72008" marR="72008" marT="72008" marB="72008"/>
                </a:tc>
                <a:tc>
                  <a:txBody>
                    <a:bodyPr/>
                    <a:lstStyle/>
                    <a:p>
                      <a:r>
                        <a:rPr lang="nb-NO" sz="1100" i="1" dirty="0">
                          <a:solidFill>
                            <a:srgbClr val="FF0000"/>
                          </a:solidFill>
                          <a:latin typeface="Tahoma" panose="020B0604030504040204" pitchFamily="34" charset="0"/>
                          <a:cs typeface="Tahoma" panose="020B0604030504040204" pitchFamily="34" charset="0"/>
                        </a:rPr>
                        <a:t>Eksempel: Innhold</a:t>
                      </a:r>
                    </a:p>
                  </a:txBody>
                  <a:tcPr marL="72008" marR="72008" marT="72008" marB="72008"/>
                </a:tc>
                <a:extLst>
                  <a:ext uri="{0D108BD9-81ED-4DB2-BD59-A6C34878D82A}">
                    <a16:rowId xmlns:a16="http://schemas.microsoft.com/office/drawing/2014/main" val="10003"/>
                  </a:ext>
                </a:extLst>
              </a:tr>
              <a:tr h="479330">
                <a:tc>
                  <a:txBody>
                    <a:bodyPr/>
                    <a:lstStyle/>
                    <a:p>
                      <a:r>
                        <a:rPr lang="nb-NO" sz="1100" i="1" dirty="0">
                          <a:solidFill>
                            <a:srgbClr val="FF0000"/>
                          </a:solidFill>
                          <a:latin typeface="Tahoma"/>
                          <a:cs typeface="Tahoma"/>
                        </a:rPr>
                        <a:t>Eksempel:</a:t>
                      </a:r>
                      <a:r>
                        <a:rPr lang="nb-NO" sz="1100" i="1" baseline="0" dirty="0">
                          <a:solidFill>
                            <a:srgbClr val="FF0000"/>
                          </a:solidFill>
                          <a:latin typeface="Tahoma"/>
                          <a:cs typeface="Tahoma"/>
                        </a:rPr>
                        <a:t> </a:t>
                      </a:r>
                    </a:p>
                    <a:p>
                      <a:r>
                        <a:rPr lang="nb-NO" sz="1100" i="1" baseline="0" dirty="0">
                          <a:solidFill>
                            <a:srgbClr val="FF0000"/>
                          </a:solidFill>
                          <a:latin typeface="Tahoma"/>
                          <a:cs typeface="Tahoma"/>
                        </a:rPr>
                        <a:t>T</a:t>
                      </a:r>
                      <a:r>
                        <a:rPr lang="nb-NO" sz="1100" i="1" dirty="0">
                          <a:solidFill>
                            <a:srgbClr val="FF0000"/>
                          </a:solidFill>
                          <a:latin typeface="Tahoma"/>
                          <a:cs typeface="Tahoma"/>
                        </a:rPr>
                        <a:t>rappestiger, høyde, antall</a:t>
                      </a:r>
                    </a:p>
                  </a:txBody>
                  <a:tcPr marL="72008" marR="72008" marT="72008" marB="72008"/>
                </a:tc>
                <a:tc>
                  <a:txBody>
                    <a:bodyPr/>
                    <a:lstStyle/>
                    <a:p>
                      <a:endParaRPr lang="nb-NO" sz="1100" i="0">
                        <a:solidFill>
                          <a:schemeClr val="tx1"/>
                        </a:solidFill>
                        <a:latin typeface="Tahoma" panose="020B0604030504040204" pitchFamily="34" charset="0"/>
                        <a:cs typeface="Tahoma" panose="020B0604030504040204" pitchFamily="34" charset="0"/>
                      </a:endParaRPr>
                    </a:p>
                  </a:txBody>
                  <a:tcPr marL="72008" marR="72008" marT="72008" marB="72008"/>
                </a:tc>
                <a:tc>
                  <a:txBody>
                    <a:bodyPr/>
                    <a:lstStyle/>
                    <a:p>
                      <a:endParaRPr lang="nb-NO" sz="1100" i="0">
                        <a:solidFill>
                          <a:schemeClr val="tx1"/>
                        </a:solidFill>
                        <a:latin typeface="Tahoma" panose="020B0604030504040204" pitchFamily="34" charset="0"/>
                        <a:cs typeface="Tahoma" panose="020B0604030504040204" pitchFamily="34" charset="0"/>
                      </a:endParaRPr>
                    </a:p>
                  </a:txBody>
                  <a:tcPr marL="72008" marR="72008" marT="72008" marB="72008"/>
                </a:tc>
                <a:extLst>
                  <a:ext uri="{0D108BD9-81ED-4DB2-BD59-A6C34878D82A}">
                    <a16:rowId xmlns:a16="http://schemas.microsoft.com/office/drawing/2014/main" val="10004"/>
                  </a:ext>
                </a:extLst>
              </a:tr>
              <a:tr h="646988">
                <a:tc>
                  <a:txBody>
                    <a:bodyPr/>
                    <a:lstStyle/>
                    <a:p>
                      <a:r>
                        <a:rPr lang="nb-NO" sz="1100" i="1" dirty="0">
                          <a:solidFill>
                            <a:srgbClr val="FF0000"/>
                          </a:solidFill>
                          <a:latin typeface="Tahoma"/>
                          <a:cs typeface="Tahoma"/>
                        </a:rPr>
                        <a:t>Eksempel:</a:t>
                      </a:r>
                      <a:r>
                        <a:rPr lang="nb-NO" sz="1100" i="1" baseline="0" dirty="0">
                          <a:solidFill>
                            <a:srgbClr val="FF0000"/>
                          </a:solidFill>
                          <a:latin typeface="Tahoma"/>
                          <a:cs typeface="Tahoma"/>
                        </a:rPr>
                        <a:t> </a:t>
                      </a:r>
                    </a:p>
                    <a:p>
                      <a:r>
                        <a:rPr lang="nb-NO" sz="1100" i="1" dirty="0">
                          <a:solidFill>
                            <a:srgbClr val="FF0000"/>
                          </a:solidFill>
                          <a:latin typeface="Tahoma"/>
                          <a:cs typeface="Tahoma"/>
                        </a:rPr>
                        <a:t>Dekkemateriell, type </a:t>
                      </a:r>
                      <a:r>
                        <a:rPr lang="nb-NO" sz="1100" i="1" baseline="0" dirty="0">
                          <a:solidFill>
                            <a:srgbClr val="FF0000"/>
                          </a:solidFill>
                          <a:latin typeface="Tahoma"/>
                          <a:cs typeface="Tahoma"/>
                        </a:rPr>
                        <a:t>antall, mengde og størrelse</a:t>
                      </a:r>
                      <a:endParaRPr lang="nb-NO" sz="1100" i="1" dirty="0">
                        <a:solidFill>
                          <a:srgbClr val="FF0000"/>
                        </a:solidFill>
                        <a:latin typeface="Tahoma"/>
                        <a:cs typeface="Tahoma"/>
                      </a:endParaRPr>
                    </a:p>
                  </a:txBody>
                  <a:tcPr marL="72008" marR="72008" marT="72008" marB="72008"/>
                </a:tc>
                <a:tc>
                  <a:txBody>
                    <a:bodyPr/>
                    <a:lstStyle/>
                    <a:p>
                      <a:endParaRPr lang="nb-NO" sz="1100" i="0">
                        <a:solidFill>
                          <a:schemeClr val="tx1"/>
                        </a:solidFill>
                        <a:latin typeface="Tahoma" panose="020B0604030504040204" pitchFamily="34" charset="0"/>
                        <a:cs typeface="Tahoma" panose="020B0604030504040204" pitchFamily="34" charset="0"/>
                      </a:endParaRPr>
                    </a:p>
                  </a:txBody>
                  <a:tcPr marL="72008" marR="72008" marT="72008" marB="72008"/>
                </a:tc>
                <a:tc>
                  <a:txBody>
                    <a:bodyPr/>
                    <a:lstStyle/>
                    <a:p>
                      <a:endParaRPr lang="nb-NO" sz="1100" i="0">
                        <a:solidFill>
                          <a:schemeClr val="tx1"/>
                        </a:solidFill>
                        <a:latin typeface="Tahoma" panose="020B0604030504040204" pitchFamily="34" charset="0"/>
                        <a:cs typeface="Tahoma" panose="020B0604030504040204" pitchFamily="34" charset="0"/>
                      </a:endParaRPr>
                    </a:p>
                  </a:txBody>
                  <a:tcPr marL="72008" marR="72008" marT="72008" marB="72008"/>
                </a:tc>
                <a:extLst>
                  <a:ext uri="{0D108BD9-81ED-4DB2-BD59-A6C34878D82A}">
                    <a16:rowId xmlns:a16="http://schemas.microsoft.com/office/drawing/2014/main" val="10005"/>
                  </a:ext>
                </a:extLst>
              </a:tr>
              <a:tr h="479330">
                <a:tc>
                  <a:txBody>
                    <a:bodyPr/>
                    <a:lstStyle/>
                    <a:p>
                      <a:r>
                        <a:rPr lang="nb-NO" sz="1100" i="1" dirty="0">
                          <a:solidFill>
                            <a:srgbClr val="FF0000"/>
                          </a:solidFill>
                          <a:latin typeface="Tahoma"/>
                          <a:cs typeface="Tahoma"/>
                        </a:rPr>
                        <a:t>Eksempel:</a:t>
                      </a:r>
                      <a:r>
                        <a:rPr lang="nb-NO" sz="1100" i="1" baseline="0" dirty="0">
                          <a:solidFill>
                            <a:srgbClr val="FF0000"/>
                          </a:solidFill>
                          <a:latin typeface="Tahoma"/>
                          <a:cs typeface="Tahoma"/>
                        </a:rPr>
                        <a:t> </a:t>
                      </a:r>
                    </a:p>
                    <a:p>
                      <a:r>
                        <a:rPr lang="nb-NO" sz="1100" i="1" baseline="0" dirty="0">
                          <a:solidFill>
                            <a:srgbClr val="FF0000"/>
                          </a:solidFill>
                          <a:latin typeface="Tahoma"/>
                          <a:cs typeface="Tahoma"/>
                        </a:rPr>
                        <a:t>Sekkvogner, antall</a:t>
                      </a:r>
                      <a:endParaRPr lang="nb-NO" sz="1100" i="1" dirty="0">
                        <a:solidFill>
                          <a:srgbClr val="FF0000"/>
                        </a:solidFill>
                        <a:latin typeface="Tahoma"/>
                        <a:cs typeface="Tahoma"/>
                      </a:endParaRPr>
                    </a:p>
                  </a:txBody>
                  <a:tcPr marL="72008" marR="72008" marT="72008" marB="72008"/>
                </a:tc>
                <a:tc>
                  <a:txBody>
                    <a:bodyPr/>
                    <a:lstStyle/>
                    <a:p>
                      <a:endParaRPr lang="nb-NO" sz="1100" i="0">
                        <a:solidFill>
                          <a:schemeClr val="tx1"/>
                        </a:solidFill>
                        <a:latin typeface="Tahoma" panose="020B0604030504040204" pitchFamily="34" charset="0"/>
                        <a:cs typeface="Tahoma" panose="020B0604030504040204" pitchFamily="34" charset="0"/>
                      </a:endParaRPr>
                    </a:p>
                  </a:txBody>
                  <a:tcPr marL="72008" marR="72008" marT="72008" marB="72008"/>
                </a:tc>
                <a:tc>
                  <a:txBody>
                    <a:bodyPr/>
                    <a:lstStyle/>
                    <a:p>
                      <a:endParaRPr lang="nb-NO" sz="1100" i="0">
                        <a:solidFill>
                          <a:schemeClr val="tx1"/>
                        </a:solidFill>
                        <a:latin typeface="Tahoma" panose="020B0604030504040204" pitchFamily="34" charset="0"/>
                        <a:cs typeface="Tahoma" panose="020B0604030504040204" pitchFamily="34" charset="0"/>
                      </a:endParaRPr>
                    </a:p>
                  </a:txBody>
                  <a:tcPr marL="72008" marR="72008" marT="72008" marB="72008"/>
                </a:tc>
                <a:extLst>
                  <a:ext uri="{0D108BD9-81ED-4DB2-BD59-A6C34878D82A}">
                    <a16:rowId xmlns:a16="http://schemas.microsoft.com/office/drawing/2014/main" val="10006"/>
                  </a:ext>
                </a:extLst>
              </a:tr>
              <a:tr h="479330">
                <a:tc>
                  <a:txBody>
                    <a:bodyPr/>
                    <a:lstStyle/>
                    <a:p>
                      <a:r>
                        <a:rPr lang="nb-NO" sz="1100" i="1" dirty="0">
                          <a:solidFill>
                            <a:srgbClr val="FF0000"/>
                          </a:solidFill>
                          <a:latin typeface="Tahoma"/>
                          <a:cs typeface="Tahoma"/>
                        </a:rPr>
                        <a:t>Eksempel: </a:t>
                      </a:r>
                    </a:p>
                    <a:p>
                      <a:r>
                        <a:rPr lang="nb-NO" sz="1100" i="1" dirty="0">
                          <a:solidFill>
                            <a:srgbClr val="FF0000"/>
                          </a:solidFill>
                          <a:latin typeface="Tahoma"/>
                          <a:cs typeface="Tahoma"/>
                        </a:rPr>
                        <a:t>Telt, størrelse</a:t>
                      </a:r>
                    </a:p>
                  </a:txBody>
                  <a:tcPr marL="72008" marR="72008" marT="72008" marB="72008"/>
                </a:tc>
                <a:tc>
                  <a:txBody>
                    <a:bodyPr/>
                    <a:lstStyle/>
                    <a:p>
                      <a:endParaRPr lang="nb-NO" sz="1100" i="0">
                        <a:solidFill>
                          <a:schemeClr val="tx1"/>
                        </a:solidFill>
                        <a:latin typeface="Tahoma" panose="020B0604030504040204" pitchFamily="34" charset="0"/>
                        <a:cs typeface="Tahoma" panose="020B0604030504040204" pitchFamily="34" charset="0"/>
                      </a:endParaRPr>
                    </a:p>
                  </a:txBody>
                  <a:tcPr marL="72008" marR="72008" marT="72008" marB="72008"/>
                </a:tc>
                <a:tc>
                  <a:txBody>
                    <a:bodyPr/>
                    <a:lstStyle/>
                    <a:p>
                      <a:endParaRPr lang="nb-NO" sz="1100" i="0" dirty="0">
                        <a:solidFill>
                          <a:schemeClr val="tx1"/>
                        </a:solidFill>
                        <a:latin typeface="Tahoma" panose="020B0604030504040204" pitchFamily="34" charset="0"/>
                        <a:cs typeface="Tahoma" panose="020B0604030504040204" pitchFamily="34" charset="0"/>
                      </a:endParaRPr>
                    </a:p>
                  </a:txBody>
                  <a:tcPr marL="72008" marR="72008" marT="72008" marB="72008"/>
                </a:tc>
                <a:extLst>
                  <a:ext uri="{0D108BD9-81ED-4DB2-BD59-A6C34878D82A}">
                    <a16:rowId xmlns:a16="http://schemas.microsoft.com/office/drawing/2014/main" val="10007"/>
                  </a:ext>
                </a:extLst>
              </a:tr>
            </a:tbl>
          </a:graphicData>
        </a:graphic>
      </p:graphicFrame>
      <p:graphicFrame>
        <p:nvGraphicFramePr>
          <p:cNvPr id="13" name="Tabell 12">
            <a:extLst>
              <a:ext uri="{FF2B5EF4-FFF2-40B4-BE49-F238E27FC236}">
                <a16:creationId xmlns:a16="http://schemas.microsoft.com/office/drawing/2014/main" id="{710F5F02-B495-1A54-C9C8-9A11031D9F78}"/>
              </a:ext>
            </a:extLst>
          </p:cNvPr>
          <p:cNvGraphicFramePr>
            <a:graphicFrameLocks noGrp="1"/>
          </p:cNvGraphicFramePr>
          <p:nvPr>
            <p:extLst>
              <p:ext uri="{D42A27DB-BD31-4B8C-83A1-F6EECF244321}">
                <p14:modId xmlns:p14="http://schemas.microsoft.com/office/powerpoint/2010/main" val="3874788666"/>
              </p:ext>
            </p:extLst>
          </p:nvPr>
        </p:nvGraphicFramePr>
        <p:xfrm>
          <a:off x="6970571" y="7965484"/>
          <a:ext cx="3599205" cy="2442434"/>
        </p:xfrm>
        <a:graphic>
          <a:graphicData uri="http://schemas.openxmlformats.org/drawingml/2006/table">
            <a:tbl>
              <a:tblPr firstRow="1" bandRow="1">
                <a:effectLst/>
                <a:tableStyleId>{073A0DAA-6AF3-43AB-8588-CEC1D06C72B9}</a:tableStyleId>
              </a:tblPr>
              <a:tblGrid>
                <a:gridCol w="925513">
                  <a:extLst>
                    <a:ext uri="{9D8B030D-6E8A-4147-A177-3AD203B41FA5}">
                      <a16:colId xmlns:a16="http://schemas.microsoft.com/office/drawing/2014/main" val="20000"/>
                    </a:ext>
                  </a:extLst>
                </a:gridCol>
                <a:gridCol w="2673692">
                  <a:extLst>
                    <a:ext uri="{9D8B030D-6E8A-4147-A177-3AD203B41FA5}">
                      <a16:colId xmlns:a16="http://schemas.microsoft.com/office/drawing/2014/main" val="20001"/>
                    </a:ext>
                  </a:extLst>
                </a:gridCol>
              </a:tblGrid>
              <a:tr h="357420">
                <a:tc gridSpan="2">
                  <a:txBody>
                    <a:bodyPr/>
                    <a:lstStyle/>
                    <a:p>
                      <a:pPr algn="ctr"/>
                      <a:r>
                        <a:rPr lang="nb-NO" sz="1400" i="0">
                          <a:solidFill>
                            <a:schemeClr val="bg1"/>
                          </a:solidFill>
                          <a:latin typeface="Tahoma"/>
                          <a:cs typeface="Tahoma"/>
                        </a:rPr>
                        <a:t>Hjelpemidler</a:t>
                      </a:r>
                    </a:p>
                  </a:txBody>
                  <a:tcPr marL="72000" marR="72000" marT="72019" marB="72019" anchor="b">
                    <a:solidFill>
                      <a:srgbClr val="002932"/>
                    </a:solidFill>
                  </a:tcPr>
                </a:tc>
                <a:tc hMerge="1">
                  <a:txBody>
                    <a:bodyPr/>
                    <a:lstStyle/>
                    <a:p>
                      <a:pPr marL="0" marR="0" indent="0" algn="l" defTabSz="1069180" rtl="0" eaLnBrk="1" fontAlgn="auto" latinLnBrk="0" hangingPunct="1">
                        <a:lnSpc>
                          <a:spcPct val="100000"/>
                        </a:lnSpc>
                        <a:spcBef>
                          <a:spcPts val="0"/>
                        </a:spcBef>
                        <a:spcAft>
                          <a:spcPts val="0"/>
                        </a:spcAft>
                        <a:buClrTx/>
                        <a:buSzTx/>
                        <a:buFontTx/>
                        <a:buNone/>
                        <a:tabLst/>
                        <a:defRPr/>
                      </a:pPr>
                      <a:endParaRPr lang="nb-NO" sz="1100" i="0">
                        <a:solidFill>
                          <a:schemeClr val="tx1"/>
                        </a:solidFill>
                        <a:latin typeface="Tahoma" panose="020B0604030504040204" pitchFamily="34" charset="0"/>
                        <a:cs typeface="Tahoma" panose="020B0604030504040204" pitchFamily="34" charset="0"/>
                      </a:endParaRPr>
                    </a:p>
                  </a:txBody>
                  <a:tcPr marL="72000" marR="72000" marT="72000" marB="72000"/>
                </a:tc>
                <a:extLst>
                  <a:ext uri="{0D108BD9-81ED-4DB2-BD59-A6C34878D82A}">
                    <a16:rowId xmlns:a16="http://schemas.microsoft.com/office/drawing/2014/main" val="10000"/>
                  </a:ext>
                </a:extLst>
              </a:tr>
              <a:tr h="479352">
                <a:tc>
                  <a:txBody>
                    <a:bodyPr/>
                    <a:lstStyle/>
                    <a:p>
                      <a:endParaRPr lang="nb-NO" sz="130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Tahoma"/>
                          <a:cs typeface="Tahoma"/>
                        </a:rPr>
                        <a:t>Stige,</a:t>
                      </a:r>
                      <a:r>
                        <a:rPr lang="nb-NO" sz="1100" b="1" i="0" baseline="0">
                          <a:solidFill>
                            <a:schemeClr val="tx1"/>
                          </a:solidFill>
                          <a:latin typeface="Tahoma"/>
                          <a:cs typeface="Tahoma"/>
                        </a:rPr>
                        <a:t> høyde angitt i meter.</a:t>
                      </a:r>
                    </a:p>
                  </a:txBody>
                  <a:tcPr marL="72000" marR="72000" marT="72019" marB="72019"/>
                </a:tc>
                <a:extLst>
                  <a:ext uri="{0D108BD9-81ED-4DB2-BD59-A6C34878D82A}">
                    <a16:rowId xmlns:a16="http://schemas.microsoft.com/office/drawing/2014/main" val="10001"/>
                  </a:ext>
                </a:extLst>
              </a:tr>
              <a:tr h="479352">
                <a:tc>
                  <a:txBody>
                    <a:bodyPr/>
                    <a:lstStyle/>
                    <a:p>
                      <a:endParaRPr lang="nb-NO" sz="130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Tahoma" panose="020B0604030504040204" pitchFamily="34" charset="0"/>
                          <a:cs typeface="Tahoma" panose="020B0604030504040204" pitchFamily="34" charset="0"/>
                        </a:rPr>
                        <a:t>Beredskapskasse, </a:t>
                      </a:r>
                      <a:r>
                        <a:rPr lang="nb-NO" sz="1100" b="0" i="0">
                          <a:solidFill>
                            <a:schemeClr val="tx1"/>
                          </a:solidFill>
                          <a:latin typeface="Tahoma" panose="020B0604030504040204" pitchFamily="34" charset="0"/>
                          <a:cs typeface="Tahoma" panose="020B0604030504040204" pitchFamily="34" charset="0"/>
                        </a:rPr>
                        <a:t>verktøy</a:t>
                      </a:r>
                      <a:r>
                        <a:rPr lang="nb-NO" sz="1100" b="0" i="0" baseline="0">
                          <a:solidFill>
                            <a:schemeClr val="tx1"/>
                          </a:solidFill>
                          <a:latin typeface="Tahoma" panose="020B0604030504040204" pitchFamily="34" charset="0"/>
                          <a:cs typeface="Tahoma" panose="020B0604030504040204" pitchFamily="34" charset="0"/>
                        </a:rPr>
                        <a:t> og materialer som kan brukes ved berging</a:t>
                      </a:r>
                      <a:endParaRPr lang="nb-NO" sz="1100" b="0" i="0">
                        <a:solidFill>
                          <a:schemeClr val="tx1"/>
                        </a:solidFill>
                        <a:latin typeface="Tahoma" panose="020B0604030504040204" pitchFamily="34" charset="0"/>
                        <a:cs typeface="Tahoma" panose="020B0604030504040204" pitchFamily="34" charset="0"/>
                      </a:endParaRPr>
                    </a:p>
                  </a:txBody>
                  <a:tcPr marL="72000" marR="72000" marT="72019" marB="72019"/>
                </a:tc>
                <a:extLst>
                  <a:ext uri="{0D108BD9-81ED-4DB2-BD59-A6C34878D82A}">
                    <a16:rowId xmlns:a16="http://schemas.microsoft.com/office/drawing/2014/main" val="10002"/>
                  </a:ext>
                </a:extLst>
              </a:tr>
              <a:tr h="479352">
                <a:tc>
                  <a:txBody>
                    <a:bodyPr/>
                    <a:lstStyle/>
                    <a:p>
                      <a:endParaRPr lang="nb-NO" sz="130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Tahoma"/>
                          <a:cs typeface="Tahoma"/>
                        </a:rPr>
                        <a:t>Brann- og vannhemmende tekstil </a:t>
                      </a:r>
                      <a:r>
                        <a:rPr lang="nb-NO" sz="1100" b="0" i="0">
                          <a:solidFill>
                            <a:schemeClr val="tx1"/>
                          </a:solidFill>
                          <a:latin typeface="Tahoma"/>
                          <a:cs typeface="Tahoma"/>
                        </a:rPr>
                        <a:t>for tildekking</a:t>
                      </a:r>
                    </a:p>
                  </a:txBody>
                  <a:tcPr marL="72000" marR="72000" marT="72019" marB="72019"/>
                </a:tc>
                <a:extLst>
                  <a:ext uri="{0D108BD9-81ED-4DB2-BD59-A6C34878D82A}">
                    <a16:rowId xmlns:a16="http://schemas.microsoft.com/office/drawing/2014/main" val="1562922785"/>
                  </a:ext>
                </a:extLst>
              </a:tr>
              <a:tr h="479352">
                <a:tc>
                  <a:txBody>
                    <a:bodyPr/>
                    <a:lstStyle/>
                    <a:p>
                      <a:endParaRPr lang="nb-NO" sz="130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dirty="0">
                          <a:solidFill>
                            <a:schemeClr val="tx1"/>
                          </a:solidFill>
                          <a:latin typeface="+mn-lt"/>
                          <a:cs typeface="Tahoma"/>
                        </a:rPr>
                        <a:t>Nøkkelskap </a:t>
                      </a:r>
                      <a:r>
                        <a:rPr lang="nb-NO" sz="1100" b="0" i="0" dirty="0">
                          <a:solidFill>
                            <a:schemeClr val="tx1"/>
                          </a:solidFill>
                          <a:latin typeface="+mn-lt"/>
                          <a:cs typeface="Tahoma"/>
                        </a:rPr>
                        <a:t>for virksomhetens nøkler/adgangskort som kan brukes ved berging</a:t>
                      </a:r>
                    </a:p>
                  </a:txBody>
                  <a:tcPr marL="72000" marR="72000" marT="72019" marB="72019"/>
                </a:tc>
                <a:extLst>
                  <a:ext uri="{0D108BD9-81ED-4DB2-BD59-A6C34878D82A}">
                    <a16:rowId xmlns:a16="http://schemas.microsoft.com/office/drawing/2014/main" val="2690414674"/>
                  </a:ext>
                </a:extLst>
              </a:tr>
            </a:tbl>
          </a:graphicData>
        </a:graphic>
      </p:graphicFrame>
      <p:pic>
        <p:nvPicPr>
          <p:cNvPr id="16" name="Bilde 15" descr="Et bilde som inneholder symbol, Grafikk, Font, design&#10;&#10;Automatisk generert beskrivelse">
            <a:extLst>
              <a:ext uri="{FF2B5EF4-FFF2-40B4-BE49-F238E27FC236}">
                <a16:creationId xmlns:a16="http://schemas.microsoft.com/office/drawing/2014/main" id="{6E3714C5-9E82-E386-04EA-17651730F546}"/>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269855" y="8897517"/>
            <a:ext cx="288000" cy="288000"/>
          </a:xfrm>
          <a:prstGeom prst="rect">
            <a:avLst/>
          </a:prstGeom>
        </p:spPr>
      </p:pic>
      <p:grpSp>
        <p:nvGrpSpPr>
          <p:cNvPr id="17" name="Gruppe 16">
            <a:extLst>
              <a:ext uri="{FF2B5EF4-FFF2-40B4-BE49-F238E27FC236}">
                <a16:creationId xmlns:a16="http://schemas.microsoft.com/office/drawing/2014/main" id="{960EAF81-C356-97BF-FF7E-CFA5704356D9}"/>
              </a:ext>
            </a:extLst>
          </p:cNvPr>
          <p:cNvGrpSpPr/>
          <p:nvPr/>
        </p:nvGrpSpPr>
        <p:grpSpPr>
          <a:xfrm>
            <a:off x="7269855" y="8384239"/>
            <a:ext cx="288000" cy="406301"/>
            <a:chOff x="4951453" y="8817300"/>
            <a:chExt cx="286520" cy="406301"/>
          </a:xfrm>
        </p:grpSpPr>
        <p:pic>
          <p:nvPicPr>
            <p:cNvPr id="18" name="Bilde 17" descr="Et bilde som inneholder skjermbilde, Rektangel, Grafikk, line&#10;&#10;Automatisk generert beskrivelse">
              <a:extLst>
                <a:ext uri="{FF2B5EF4-FFF2-40B4-BE49-F238E27FC236}">
                  <a16:creationId xmlns:a16="http://schemas.microsoft.com/office/drawing/2014/main" id="{F74F35AE-CF74-8B66-D3B3-79004F286ED5}"/>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flipV="1">
              <a:off x="4951453" y="8826227"/>
              <a:ext cx="286520" cy="286679"/>
            </a:xfrm>
            <a:prstGeom prst="rect">
              <a:avLst/>
            </a:prstGeom>
          </p:spPr>
        </p:pic>
        <p:sp>
          <p:nvSpPr>
            <p:cNvPr id="22" name="TekstSylinder 21">
              <a:extLst>
                <a:ext uri="{FF2B5EF4-FFF2-40B4-BE49-F238E27FC236}">
                  <a16:creationId xmlns:a16="http://schemas.microsoft.com/office/drawing/2014/main" id="{CD309689-1D60-1BCF-C134-4785A8080720}"/>
                </a:ext>
              </a:extLst>
            </p:cNvPr>
            <p:cNvSpPr txBox="1">
              <a:spLocks noChangeAspect="1"/>
            </p:cNvSpPr>
            <p:nvPr/>
          </p:nvSpPr>
          <p:spPr>
            <a:xfrm>
              <a:off x="5089099" y="8817300"/>
              <a:ext cx="137601" cy="406301"/>
            </a:xfrm>
            <a:prstGeom prst="rect">
              <a:avLst/>
            </a:prstGeom>
            <a:noFill/>
          </p:spPr>
          <p:txBody>
            <a:bodyPr wrap="square" lIns="0" tIns="36004" rIns="0" bIns="36004" rtlCol="0">
              <a:spAutoFit/>
            </a:bodyPr>
            <a:lstStyle/>
            <a:p>
              <a:pPr algn="ctr"/>
              <a:r>
                <a:rPr lang="nb-NO" sz="800">
                  <a:latin typeface="Tahoma" panose="020B0604030504040204" pitchFamily="34" charset="0"/>
                  <a:ea typeface="Tahoma" panose="020B0604030504040204" pitchFamily="34" charset="0"/>
                  <a:cs typeface="Tahoma" panose="020B0604030504040204" pitchFamily="34" charset="0"/>
                </a:rPr>
                <a:t>2 m</a:t>
              </a:r>
            </a:p>
          </p:txBody>
        </p:sp>
      </p:grpSp>
      <p:graphicFrame>
        <p:nvGraphicFramePr>
          <p:cNvPr id="25" name="Tabell 24">
            <a:extLst>
              <a:ext uri="{FF2B5EF4-FFF2-40B4-BE49-F238E27FC236}">
                <a16:creationId xmlns:a16="http://schemas.microsoft.com/office/drawing/2014/main" id="{BB9E3A26-0D78-AA80-415D-F18880188FE7}"/>
              </a:ext>
            </a:extLst>
          </p:cNvPr>
          <p:cNvGraphicFramePr>
            <a:graphicFrameLocks noGrp="1"/>
          </p:cNvGraphicFramePr>
          <p:nvPr>
            <p:extLst>
              <p:ext uri="{D42A27DB-BD31-4B8C-83A1-F6EECF244321}">
                <p14:modId xmlns:p14="http://schemas.microsoft.com/office/powerpoint/2010/main" val="4053489198"/>
              </p:ext>
            </p:extLst>
          </p:nvPr>
        </p:nvGraphicFramePr>
        <p:xfrm>
          <a:off x="6969776" y="4207479"/>
          <a:ext cx="3600000" cy="3691351"/>
        </p:xfrm>
        <a:graphic>
          <a:graphicData uri="http://schemas.openxmlformats.org/drawingml/2006/table">
            <a:tbl>
              <a:tblPr firstRow="1" bandRow="1">
                <a:effectLst/>
                <a:tableStyleId>{073A0DAA-6AF3-43AB-8588-CEC1D06C72B9}</a:tableStyleId>
              </a:tblPr>
              <a:tblGrid>
                <a:gridCol w="881589">
                  <a:extLst>
                    <a:ext uri="{9D8B030D-6E8A-4147-A177-3AD203B41FA5}">
                      <a16:colId xmlns:a16="http://schemas.microsoft.com/office/drawing/2014/main" val="20000"/>
                    </a:ext>
                  </a:extLst>
                </a:gridCol>
                <a:gridCol w="2718411">
                  <a:extLst>
                    <a:ext uri="{9D8B030D-6E8A-4147-A177-3AD203B41FA5}">
                      <a16:colId xmlns:a16="http://schemas.microsoft.com/office/drawing/2014/main" val="20001"/>
                    </a:ext>
                  </a:extLst>
                </a:gridCol>
              </a:tblGrid>
              <a:tr h="357451">
                <a:tc gridSpan="2">
                  <a:txBody>
                    <a:bodyPr/>
                    <a:lstStyle/>
                    <a:p>
                      <a:pPr marL="0" marR="0" indent="0" algn="ctr" defTabSz="1069180" rtl="0" eaLnBrk="1" fontAlgn="auto" latinLnBrk="0" hangingPunct="1">
                        <a:lnSpc>
                          <a:spcPct val="100000"/>
                        </a:lnSpc>
                        <a:spcBef>
                          <a:spcPts val="0"/>
                        </a:spcBef>
                        <a:spcAft>
                          <a:spcPts val="0"/>
                        </a:spcAft>
                        <a:buClrTx/>
                        <a:buSzTx/>
                        <a:buFontTx/>
                        <a:buNone/>
                        <a:tabLst/>
                        <a:defRPr/>
                      </a:pPr>
                      <a:r>
                        <a:rPr lang="nb-NO" sz="1400" b="1" baseline="0">
                          <a:latin typeface="Tahoma"/>
                          <a:cs typeface="Tahoma"/>
                        </a:rPr>
                        <a:t>Orientering</a:t>
                      </a:r>
                    </a:p>
                  </a:txBody>
                  <a:tcPr marL="72000" marR="72000" marT="72019" marB="72019">
                    <a:solidFill>
                      <a:srgbClr val="002932"/>
                    </a:solidFill>
                  </a:tcPr>
                </a:tc>
                <a:tc hMerge="1">
                  <a:txBody>
                    <a:bodyPr/>
                    <a:lstStyle/>
                    <a:p>
                      <a:endParaRPr lang="nb-NO" sz="1100" b="1" i="0">
                        <a:solidFill>
                          <a:schemeClr val="tx1"/>
                        </a:solidFill>
                        <a:latin typeface="Tahoma" panose="020B0604030504040204" pitchFamily="34" charset="0"/>
                        <a:cs typeface="Tahoma" panose="020B0604030504040204" pitchFamily="34" charset="0"/>
                      </a:endParaRPr>
                    </a:p>
                  </a:txBody>
                  <a:tcPr marL="72000" marR="72000" marT="72000" marB="72000"/>
                </a:tc>
                <a:extLst>
                  <a:ext uri="{0D108BD9-81ED-4DB2-BD59-A6C34878D82A}">
                    <a16:rowId xmlns:a16="http://schemas.microsoft.com/office/drawing/2014/main" val="10000"/>
                  </a:ext>
                </a:extLst>
              </a:tr>
              <a:tr h="432045">
                <a:tc>
                  <a:txBody>
                    <a:bodyPr/>
                    <a:lstStyle/>
                    <a:p>
                      <a:endParaRPr lang="nb-NO" sz="1300" i="0" baseline="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Tahoma"/>
                          <a:cs typeface="Tahoma"/>
                        </a:rPr>
                        <a:t>Nord</a:t>
                      </a:r>
                    </a:p>
                  </a:txBody>
                  <a:tcPr marL="72000" marR="72000" marT="72019" marB="72019"/>
                </a:tc>
                <a:extLst>
                  <a:ext uri="{0D108BD9-81ED-4DB2-BD59-A6C34878D82A}">
                    <a16:rowId xmlns:a16="http://schemas.microsoft.com/office/drawing/2014/main" val="10001"/>
                  </a:ext>
                </a:extLst>
              </a:tr>
              <a:tr h="647084">
                <a:tc>
                  <a:txBody>
                    <a:bodyPr/>
                    <a:lstStyle/>
                    <a:p>
                      <a:endParaRPr lang="nb-NO" sz="1300" i="0" baseline="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Tahoma"/>
                          <a:cs typeface="Tahoma"/>
                        </a:rPr>
                        <a:t>Målestokk</a:t>
                      </a:r>
                    </a:p>
                  </a:txBody>
                  <a:tcPr marL="72000" marR="72000" marT="72019" marB="72019"/>
                </a:tc>
                <a:extLst>
                  <a:ext uri="{0D108BD9-81ED-4DB2-BD59-A6C34878D82A}">
                    <a16:rowId xmlns:a16="http://schemas.microsoft.com/office/drawing/2014/main" val="10002"/>
                  </a:ext>
                </a:extLst>
              </a:tr>
              <a:tr h="432045">
                <a:tc>
                  <a:txBody>
                    <a:bodyPr/>
                    <a:lstStyle/>
                    <a:p>
                      <a:endParaRPr lang="nb-NO" sz="1300" i="0" baseline="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mn-lt"/>
                          <a:cs typeface="Tahoma"/>
                        </a:rPr>
                        <a:t>Kameraposisjon/bilderetning</a:t>
                      </a:r>
                    </a:p>
                    <a:p>
                      <a:r>
                        <a:rPr lang="nb-NO" sz="1100" b="0" i="0">
                          <a:solidFill>
                            <a:schemeClr val="tx1"/>
                          </a:solidFill>
                          <a:latin typeface="+mn-lt"/>
                          <a:cs typeface="Tahoma"/>
                        </a:rPr>
                        <a:t>Brukes for å vise hvorfra et bilde er tatt.</a:t>
                      </a:r>
                      <a:endParaRPr lang="nb-NO" sz="1100" b="1" i="0">
                        <a:solidFill>
                          <a:srgbClr val="0070C0"/>
                        </a:solidFill>
                        <a:latin typeface="+mn-lt"/>
                        <a:cs typeface="Tahoma"/>
                      </a:endParaRPr>
                    </a:p>
                  </a:txBody>
                  <a:tcPr marL="72000" marR="72000" marT="72019" marB="72019"/>
                </a:tc>
                <a:extLst>
                  <a:ext uri="{0D108BD9-81ED-4DB2-BD59-A6C34878D82A}">
                    <a16:rowId xmlns:a16="http://schemas.microsoft.com/office/drawing/2014/main" val="10003"/>
                  </a:ext>
                </a:extLst>
              </a:tr>
              <a:tr h="432045">
                <a:tc>
                  <a:txBody>
                    <a:bodyPr/>
                    <a:lstStyle/>
                    <a:p>
                      <a:endParaRPr lang="nb-NO" sz="1300" i="0" baseline="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pPr marL="0" marR="0" indent="0" algn="l" defTabSz="1069180" rtl="0" eaLnBrk="1" fontAlgn="auto" latinLnBrk="0" hangingPunct="1">
                        <a:lnSpc>
                          <a:spcPct val="100000"/>
                        </a:lnSpc>
                        <a:spcBef>
                          <a:spcPts val="0"/>
                        </a:spcBef>
                        <a:spcAft>
                          <a:spcPts val="0"/>
                        </a:spcAft>
                        <a:buClrTx/>
                        <a:buSzTx/>
                        <a:buFontTx/>
                        <a:buNone/>
                        <a:tabLst/>
                        <a:defRPr/>
                      </a:pPr>
                      <a:r>
                        <a:rPr lang="nb-NO" sz="1100" b="1" i="0">
                          <a:solidFill>
                            <a:schemeClr val="tx1"/>
                          </a:solidFill>
                          <a:latin typeface="+mn-lt"/>
                          <a:cs typeface="Tahoma"/>
                        </a:rPr>
                        <a:t>Angrepsvei, inngang</a:t>
                      </a:r>
                      <a:endParaRPr lang="nb-NO" sz="1100" b="1" i="0">
                        <a:solidFill>
                          <a:schemeClr val="tx1"/>
                        </a:solidFill>
                        <a:latin typeface="Tahoma"/>
                        <a:cs typeface="Tahoma"/>
                      </a:endParaRPr>
                    </a:p>
                  </a:txBody>
                  <a:tcPr marL="72000" marR="72000" marT="72019" marB="72019"/>
                </a:tc>
                <a:extLst>
                  <a:ext uri="{0D108BD9-81ED-4DB2-BD59-A6C34878D82A}">
                    <a16:rowId xmlns:a16="http://schemas.microsoft.com/office/drawing/2014/main" val="849444990"/>
                  </a:ext>
                </a:extLst>
              </a:tr>
              <a:tr h="432045">
                <a:tc>
                  <a:txBody>
                    <a:bodyPr/>
                    <a:lstStyle/>
                    <a:p>
                      <a:endParaRPr lang="nb-NO" sz="1300" i="0" baseline="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pPr marL="0" marR="0" indent="0" algn="l" defTabSz="1069180" rtl="0" eaLnBrk="1" fontAlgn="auto" latinLnBrk="0" hangingPunct="1">
                        <a:lnSpc>
                          <a:spcPct val="100000"/>
                        </a:lnSpc>
                        <a:spcBef>
                          <a:spcPts val="0"/>
                        </a:spcBef>
                        <a:spcAft>
                          <a:spcPts val="0"/>
                        </a:spcAft>
                        <a:buClrTx/>
                        <a:buSzTx/>
                        <a:buFontTx/>
                        <a:buNone/>
                        <a:tabLst/>
                        <a:defRPr/>
                      </a:pPr>
                      <a:r>
                        <a:rPr lang="nb-NO" sz="1100" b="1" i="0">
                          <a:solidFill>
                            <a:schemeClr val="tx1"/>
                          </a:solidFill>
                          <a:latin typeface="Tahoma"/>
                          <a:cs typeface="Tahoma"/>
                        </a:rPr>
                        <a:t>Angrepsvei, posisjon i annen etasje</a:t>
                      </a:r>
                      <a:endParaRPr lang="nb-NO" sz="1100" b="0" i="0">
                        <a:solidFill>
                          <a:srgbClr val="0070C0"/>
                        </a:solidFill>
                        <a:latin typeface="Tahoma"/>
                        <a:cs typeface="Tahoma"/>
                      </a:endParaRPr>
                    </a:p>
                  </a:txBody>
                  <a:tcPr marL="72000" marR="72000" marT="72019" marB="72019"/>
                </a:tc>
                <a:extLst>
                  <a:ext uri="{0D108BD9-81ED-4DB2-BD59-A6C34878D82A}">
                    <a16:rowId xmlns:a16="http://schemas.microsoft.com/office/drawing/2014/main" val="1198797945"/>
                  </a:ext>
                </a:extLst>
              </a:tr>
              <a:tr h="432045">
                <a:tc>
                  <a:txBody>
                    <a:bodyPr/>
                    <a:lstStyle/>
                    <a:p>
                      <a:endParaRPr lang="nb-NO" sz="1300" i="0" baseline="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pPr marL="0" marR="0" lvl="0" indent="0" algn="l" defTabSz="1069180" rtl="0" eaLnBrk="1" fontAlgn="auto" latinLnBrk="0" hangingPunct="1">
                        <a:lnSpc>
                          <a:spcPct val="100000"/>
                        </a:lnSpc>
                        <a:spcBef>
                          <a:spcPts val="0"/>
                        </a:spcBef>
                        <a:spcAft>
                          <a:spcPts val="0"/>
                        </a:spcAft>
                        <a:buClrTx/>
                        <a:buSzTx/>
                        <a:buFontTx/>
                        <a:buNone/>
                        <a:tabLst/>
                        <a:defRPr/>
                      </a:pPr>
                      <a:r>
                        <a:rPr lang="nb-NO" sz="1100" b="1" i="0" noProof="0">
                          <a:solidFill>
                            <a:schemeClr val="tx1"/>
                          </a:solidFill>
                          <a:latin typeface="+mn-lt"/>
                          <a:cs typeface="Tahoma"/>
                        </a:rPr>
                        <a:t>Utgang</a:t>
                      </a:r>
                      <a:r>
                        <a:rPr lang="sv-SE" sz="1100" b="1" i="0">
                          <a:solidFill>
                            <a:schemeClr val="tx1"/>
                          </a:solidFill>
                          <a:latin typeface="+mn-lt"/>
                          <a:cs typeface="Tahoma"/>
                        </a:rPr>
                        <a:t>, alternativ</a:t>
                      </a:r>
                      <a:r>
                        <a:rPr lang="sv-SE" sz="1100" b="1" i="0" baseline="0">
                          <a:solidFill>
                            <a:schemeClr val="tx1"/>
                          </a:solidFill>
                          <a:latin typeface="+mn-lt"/>
                          <a:cs typeface="Tahoma"/>
                        </a:rPr>
                        <a:t> </a:t>
                      </a:r>
                      <a:r>
                        <a:rPr lang="nb-NO" sz="1100" b="1" i="0" baseline="0" noProof="0">
                          <a:solidFill>
                            <a:schemeClr val="tx1"/>
                          </a:solidFill>
                          <a:latin typeface="+mn-lt"/>
                          <a:cs typeface="Tahoma"/>
                        </a:rPr>
                        <a:t>bergingsvei</a:t>
                      </a:r>
                      <a:endParaRPr lang="nb-NO" sz="1100" b="1" i="0" noProof="0">
                        <a:solidFill>
                          <a:schemeClr val="tx1"/>
                        </a:solidFill>
                        <a:latin typeface="+mn-lt"/>
                        <a:cs typeface="Tahoma"/>
                      </a:endParaRPr>
                    </a:p>
                    <a:p>
                      <a:pPr marL="0" marR="0" indent="0" algn="l" defTabSz="1069180" rtl="0" eaLnBrk="1" fontAlgn="auto" latinLnBrk="0" hangingPunct="1">
                        <a:lnSpc>
                          <a:spcPct val="100000"/>
                        </a:lnSpc>
                        <a:spcBef>
                          <a:spcPts val="0"/>
                        </a:spcBef>
                        <a:spcAft>
                          <a:spcPts val="0"/>
                        </a:spcAft>
                        <a:buClrTx/>
                        <a:buSzTx/>
                        <a:buFontTx/>
                        <a:buNone/>
                        <a:tabLst/>
                        <a:defRPr/>
                      </a:pPr>
                      <a:endParaRPr lang="nb-NO" sz="1100" b="0" i="0">
                        <a:solidFill>
                          <a:srgbClr val="0070C0"/>
                        </a:solidFill>
                        <a:latin typeface="Tahoma"/>
                        <a:cs typeface="Tahoma"/>
                      </a:endParaRPr>
                    </a:p>
                  </a:txBody>
                  <a:tcPr marL="72000" marR="72000" marT="72019" marB="72019"/>
                </a:tc>
                <a:extLst>
                  <a:ext uri="{0D108BD9-81ED-4DB2-BD59-A6C34878D82A}">
                    <a16:rowId xmlns:a16="http://schemas.microsoft.com/office/drawing/2014/main" val="10004"/>
                  </a:ext>
                </a:extLst>
              </a:tr>
              <a:tr h="432045">
                <a:tc>
                  <a:txBody>
                    <a:bodyPr/>
                    <a:lstStyle/>
                    <a:p>
                      <a:endParaRPr lang="nb-NO" sz="1300" i="0" baseline="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pPr marL="0" marR="0" indent="0" algn="l" defTabSz="1069180" rtl="0" eaLnBrk="1" fontAlgn="auto" latinLnBrk="0" hangingPunct="1">
                        <a:lnSpc>
                          <a:spcPct val="100000"/>
                        </a:lnSpc>
                        <a:spcBef>
                          <a:spcPts val="0"/>
                        </a:spcBef>
                        <a:spcAft>
                          <a:spcPts val="0"/>
                        </a:spcAft>
                        <a:buClrTx/>
                        <a:buSzTx/>
                        <a:buFontTx/>
                        <a:buNone/>
                        <a:tabLst/>
                        <a:defRPr/>
                      </a:pPr>
                      <a:r>
                        <a:rPr lang="nb-NO" sz="1100" b="1" dirty="0">
                          <a:solidFill>
                            <a:schemeClr val="tx1"/>
                          </a:solidFill>
                          <a:latin typeface="+mn-lt"/>
                        </a:rPr>
                        <a:t>Rute, viser vei til eller fra objekt</a:t>
                      </a:r>
                    </a:p>
                  </a:txBody>
                  <a:tcPr marL="72000" marR="72000" marT="72019" marB="72019"/>
                </a:tc>
                <a:extLst>
                  <a:ext uri="{0D108BD9-81ED-4DB2-BD59-A6C34878D82A}">
                    <a16:rowId xmlns:a16="http://schemas.microsoft.com/office/drawing/2014/main" val="3689108316"/>
                  </a:ext>
                </a:extLst>
              </a:tr>
            </a:tbl>
          </a:graphicData>
        </a:graphic>
      </p:graphicFrame>
      <p:pic>
        <p:nvPicPr>
          <p:cNvPr id="26" name="i22">
            <a:extLst>
              <a:ext uri="{FF2B5EF4-FFF2-40B4-BE49-F238E27FC236}">
                <a16:creationId xmlns:a16="http://schemas.microsoft.com/office/drawing/2014/main" id="{AFDF4EE6-7EF2-7EA5-1C56-8041F4BDD67D}"/>
              </a:ext>
            </a:extLst>
          </p:cNvPr>
          <p:cNvPicPr preferRelativeResize="0">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7269855" y="4608708"/>
            <a:ext cx="288000" cy="288000"/>
          </a:xfrm>
          <a:prstGeom prst="rect">
            <a:avLst/>
          </a:prstGeom>
          <a:noFill/>
          <a:ln>
            <a:noFill/>
          </a:ln>
        </p:spPr>
      </p:pic>
      <p:pic>
        <p:nvPicPr>
          <p:cNvPr id="27" name="i4">
            <a:extLst>
              <a:ext uri="{FF2B5EF4-FFF2-40B4-BE49-F238E27FC236}">
                <a16:creationId xmlns:a16="http://schemas.microsoft.com/office/drawing/2014/main" id="{70075E5F-BA3B-D087-E7E9-A911D79886BC}"/>
              </a:ext>
            </a:extLst>
          </p:cNvPr>
          <p:cNvPicPr preferRelativeResize="0">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7269855" y="6178012"/>
            <a:ext cx="288000" cy="288000"/>
          </a:xfrm>
          <a:prstGeom prst="rect">
            <a:avLst/>
          </a:prstGeom>
          <a:noFill/>
          <a:ln>
            <a:noFill/>
          </a:ln>
        </p:spPr>
      </p:pic>
      <p:pic>
        <p:nvPicPr>
          <p:cNvPr id="28" name="Bilde 27">
            <a:extLst>
              <a:ext uri="{FF2B5EF4-FFF2-40B4-BE49-F238E27FC236}">
                <a16:creationId xmlns:a16="http://schemas.microsoft.com/office/drawing/2014/main" id="{62C1CAB9-870D-5425-FBBC-4011A5863435}"/>
              </a:ext>
            </a:extLst>
          </p:cNvPr>
          <p:cNvPicPr preferRelativeResize="0">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rot="10800000">
            <a:off x="7269856" y="6637822"/>
            <a:ext cx="288000" cy="288000"/>
          </a:xfrm>
          <a:prstGeom prst="rect">
            <a:avLst/>
          </a:prstGeom>
        </p:spPr>
      </p:pic>
      <p:pic>
        <p:nvPicPr>
          <p:cNvPr id="29" name="Bilde 28">
            <a:extLst>
              <a:ext uri="{FF2B5EF4-FFF2-40B4-BE49-F238E27FC236}">
                <a16:creationId xmlns:a16="http://schemas.microsoft.com/office/drawing/2014/main" id="{D189771D-CD4A-4963-62F2-7F28D71A718C}"/>
              </a:ext>
            </a:extLst>
          </p:cNvPr>
          <p:cNvPicPr preferRelativeResize="0">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7269855" y="7065051"/>
            <a:ext cx="288000" cy="288000"/>
          </a:xfrm>
          <a:prstGeom prst="rect">
            <a:avLst/>
          </a:prstGeom>
        </p:spPr>
      </p:pic>
      <p:pic>
        <p:nvPicPr>
          <p:cNvPr id="30" name="Bilde 29">
            <a:extLst>
              <a:ext uri="{FF2B5EF4-FFF2-40B4-BE49-F238E27FC236}">
                <a16:creationId xmlns:a16="http://schemas.microsoft.com/office/drawing/2014/main" id="{C0B0BDF0-8CE3-BE0B-BF81-CCE83D3BBB97}"/>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7269855" y="5724365"/>
            <a:ext cx="288000" cy="287631"/>
          </a:xfrm>
          <a:prstGeom prst="rect">
            <a:avLst/>
          </a:prstGeom>
        </p:spPr>
      </p:pic>
      <p:grpSp>
        <p:nvGrpSpPr>
          <p:cNvPr id="31" name="j10">
            <a:extLst>
              <a:ext uri="{FF2B5EF4-FFF2-40B4-BE49-F238E27FC236}">
                <a16:creationId xmlns:a16="http://schemas.microsoft.com/office/drawing/2014/main" id="{B6104B05-735C-2D67-B931-8F1874F7950F}"/>
              </a:ext>
            </a:extLst>
          </p:cNvPr>
          <p:cNvGrpSpPr>
            <a:grpSpLocks/>
          </p:cNvGrpSpPr>
          <p:nvPr/>
        </p:nvGrpSpPr>
        <p:grpSpPr>
          <a:xfrm>
            <a:off x="7078117" y="5147378"/>
            <a:ext cx="671476" cy="281089"/>
            <a:chOff x="5456030" y="2703986"/>
            <a:chExt cx="983354" cy="252796"/>
          </a:xfrm>
        </p:grpSpPr>
        <p:sp>
          <p:nvSpPr>
            <p:cNvPr id="32" name="Rektangel 31">
              <a:extLst>
                <a:ext uri="{FF2B5EF4-FFF2-40B4-BE49-F238E27FC236}">
                  <a16:creationId xmlns:a16="http://schemas.microsoft.com/office/drawing/2014/main" id="{DF8720AE-7931-8A0F-8E81-3F6CE10860FD}"/>
                </a:ext>
              </a:extLst>
            </p:cNvPr>
            <p:cNvSpPr/>
            <p:nvPr userDrawn="1"/>
          </p:nvSpPr>
          <p:spPr>
            <a:xfrm>
              <a:off x="5456030" y="2872801"/>
              <a:ext cx="492333" cy="83981"/>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3"/>
            </a:p>
          </p:txBody>
        </p:sp>
        <p:sp>
          <p:nvSpPr>
            <p:cNvPr id="33" name="Rektangel 32">
              <a:extLst>
                <a:ext uri="{FF2B5EF4-FFF2-40B4-BE49-F238E27FC236}">
                  <a16:creationId xmlns:a16="http://schemas.microsoft.com/office/drawing/2014/main" id="{4FAB7148-A8AA-B82C-6693-74AF5DDA10FB}"/>
                </a:ext>
              </a:extLst>
            </p:cNvPr>
            <p:cNvSpPr/>
            <p:nvPr userDrawn="1"/>
          </p:nvSpPr>
          <p:spPr>
            <a:xfrm>
              <a:off x="5948709" y="2872522"/>
              <a:ext cx="490675" cy="83981"/>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3"/>
            </a:p>
          </p:txBody>
        </p:sp>
        <p:sp>
          <p:nvSpPr>
            <p:cNvPr id="34" name="TekstSylinder 33">
              <a:extLst>
                <a:ext uri="{FF2B5EF4-FFF2-40B4-BE49-F238E27FC236}">
                  <a16:creationId xmlns:a16="http://schemas.microsoft.com/office/drawing/2014/main" id="{85EA609C-3327-85C6-DA9E-F48314F011AF}"/>
                </a:ext>
              </a:extLst>
            </p:cNvPr>
            <p:cNvSpPr txBox="1"/>
            <p:nvPr userDrawn="1"/>
          </p:nvSpPr>
          <p:spPr>
            <a:xfrm>
              <a:off x="5461684" y="2703986"/>
              <a:ext cx="977698" cy="166097"/>
            </a:xfrm>
            <a:prstGeom prst="rect">
              <a:avLst/>
            </a:prstGeom>
            <a:noFill/>
          </p:spPr>
          <p:txBody>
            <a:bodyPr wrap="square" lIns="0" tIns="0" rIns="0" bIns="0" rtlCol="0">
              <a:spAutoFit/>
            </a:bodyPr>
            <a:lstStyle/>
            <a:p>
              <a:pPr algn="ctr"/>
              <a:r>
                <a:rPr lang="nb-NO" sz="1200"/>
                <a:t>20 m</a:t>
              </a:r>
              <a:endParaRPr lang="en-US" sz="1200"/>
            </a:p>
          </p:txBody>
        </p:sp>
      </p:grpSp>
      <p:sp>
        <p:nvSpPr>
          <p:cNvPr id="35" name="Frihåndsform: figur 34">
            <a:extLst>
              <a:ext uri="{FF2B5EF4-FFF2-40B4-BE49-F238E27FC236}">
                <a16:creationId xmlns:a16="http://schemas.microsoft.com/office/drawing/2014/main" id="{3EAB8B38-2554-4F5F-82CB-B499CCE0F210}"/>
              </a:ext>
            </a:extLst>
          </p:cNvPr>
          <p:cNvSpPr/>
          <p:nvPr/>
        </p:nvSpPr>
        <p:spPr>
          <a:xfrm>
            <a:off x="7209204" y="7570461"/>
            <a:ext cx="409303" cy="200297"/>
          </a:xfrm>
          <a:custGeom>
            <a:avLst/>
            <a:gdLst>
              <a:gd name="connsiteX0" fmla="*/ 0 w 409303"/>
              <a:gd name="connsiteY0" fmla="*/ 0 h 200297"/>
              <a:gd name="connsiteX1" fmla="*/ 17417 w 409303"/>
              <a:gd name="connsiteY1" fmla="*/ 87085 h 200297"/>
              <a:gd name="connsiteX2" fmla="*/ 43543 w 409303"/>
              <a:gd name="connsiteY2" fmla="*/ 191588 h 200297"/>
              <a:gd name="connsiteX3" fmla="*/ 69669 w 409303"/>
              <a:gd name="connsiteY3" fmla="*/ 200297 h 200297"/>
              <a:gd name="connsiteX4" fmla="*/ 121920 w 409303"/>
              <a:gd name="connsiteY4" fmla="*/ 174171 h 200297"/>
              <a:gd name="connsiteX5" fmla="*/ 130629 w 409303"/>
              <a:gd name="connsiteY5" fmla="*/ 139337 h 200297"/>
              <a:gd name="connsiteX6" fmla="*/ 165463 w 409303"/>
              <a:gd name="connsiteY6" fmla="*/ 43543 h 200297"/>
              <a:gd name="connsiteX7" fmla="*/ 191589 w 409303"/>
              <a:gd name="connsiteY7" fmla="*/ 26125 h 200297"/>
              <a:gd name="connsiteX8" fmla="*/ 261257 w 409303"/>
              <a:gd name="connsiteY8" fmla="*/ 34834 h 200297"/>
              <a:gd name="connsiteX9" fmla="*/ 278675 w 409303"/>
              <a:gd name="connsiteY9" fmla="*/ 52251 h 200297"/>
              <a:gd name="connsiteX10" fmla="*/ 322217 w 409303"/>
              <a:gd name="connsiteY10" fmla="*/ 130628 h 200297"/>
              <a:gd name="connsiteX11" fmla="*/ 409303 w 409303"/>
              <a:gd name="connsiteY11" fmla="*/ 148045 h 200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09303" h="200297">
                <a:moveTo>
                  <a:pt x="0" y="0"/>
                </a:moveTo>
                <a:cubicBezTo>
                  <a:pt x="5806" y="29028"/>
                  <a:pt x="14148" y="57663"/>
                  <a:pt x="17417" y="87085"/>
                </a:cubicBezTo>
                <a:cubicBezTo>
                  <a:pt x="20421" y="114121"/>
                  <a:pt x="14276" y="168175"/>
                  <a:pt x="43543" y="191588"/>
                </a:cubicBezTo>
                <a:cubicBezTo>
                  <a:pt x="50711" y="197323"/>
                  <a:pt x="60960" y="197394"/>
                  <a:pt x="69669" y="200297"/>
                </a:cubicBezTo>
                <a:cubicBezTo>
                  <a:pt x="87086" y="191588"/>
                  <a:pt x="108151" y="187940"/>
                  <a:pt x="121920" y="174171"/>
                </a:cubicBezTo>
                <a:cubicBezTo>
                  <a:pt x="130383" y="165708"/>
                  <a:pt x="127190" y="150801"/>
                  <a:pt x="130629" y="139337"/>
                </a:cubicBezTo>
                <a:cubicBezTo>
                  <a:pt x="132940" y="131634"/>
                  <a:pt x="158298" y="53574"/>
                  <a:pt x="165463" y="43543"/>
                </a:cubicBezTo>
                <a:cubicBezTo>
                  <a:pt x="171547" y="35026"/>
                  <a:pt x="182880" y="31931"/>
                  <a:pt x="191589" y="26125"/>
                </a:cubicBezTo>
                <a:cubicBezTo>
                  <a:pt x="214812" y="29028"/>
                  <a:pt x="238841" y="28109"/>
                  <a:pt x="261257" y="34834"/>
                </a:cubicBezTo>
                <a:cubicBezTo>
                  <a:pt x="269121" y="37193"/>
                  <a:pt x="274451" y="45210"/>
                  <a:pt x="278675" y="52251"/>
                </a:cubicBezTo>
                <a:cubicBezTo>
                  <a:pt x="294011" y="77812"/>
                  <a:pt x="282270" y="117312"/>
                  <a:pt x="322217" y="130628"/>
                </a:cubicBezTo>
                <a:cubicBezTo>
                  <a:pt x="385484" y="151717"/>
                  <a:pt x="356110" y="148045"/>
                  <a:pt x="409303" y="148045"/>
                </a:cubicBezTo>
              </a:path>
            </a:pathLst>
          </a:custGeom>
          <a:noFill/>
          <a:ln w="38100">
            <a:solidFill>
              <a:srgbClr val="00B0F0"/>
            </a:solidFill>
            <a:prstDash val="sysDash"/>
            <a:tailEnd type="triangle" w="med" len="lg"/>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grpSp>
        <p:nvGrpSpPr>
          <p:cNvPr id="56" name="Gruppe 55">
            <a:extLst>
              <a:ext uri="{FF2B5EF4-FFF2-40B4-BE49-F238E27FC236}">
                <a16:creationId xmlns:a16="http://schemas.microsoft.com/office/drawing/2014/main" id="{B889093F-0FE2-33F2-1FFE-A8D67190CE0E}"/>
              </a:ext>
            </a:extLst>
          </p:cNvPr>
          <p:cNvGrpSpPr>
            <a:grpSpLocks/>
          </p:cNvGrpSpPr>
          <p:nvPr/>
        </p:nvGrpSpPr>
        <p:grpSpPr>
          <a:xfrm>
            <a:off x="11008974" y="5652456"/>
            <a:ext cx="396000" cy="389463"/>
            <a:chOff x="7776069" y="6375036"/>
            <a:chExt cx="397617" cy="396000"/>
          </a:xfrm>
        </p:grpSpPr>
        <p:pic>
          <p:nvPicPr>
            <p:cNvPr id="57" name="Bilde 56" descr="Et bilde som inneholder sort, mørke&#10;&#10;Automatisk generert beskrivelse">
              <a:extLst>
                <a:ext uri="{FF2B5EF4-FFF2-40B4-BE49-F238E27FC236}">
                  <a16:creationId xmlns:a16="http://schemas.microsoft.com/office/drawing/2014/main" id="{15210228-3B5B-BBCD-3410-F4250735AF2C}"/>
                </a:ext>
              </a:extLst>
            </p:cNvPr>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7785673" y="6375036"/>
              <a:ext cx="388013" cy="396000"/>
            </a:xfrm>
            <a:prstGeom prst="rect">
              <a:avLst/>
            </a:prstGeom>
          </p:spPr>
        </p:pic>
        <p:sp>
          <p:nvSpPr>
            <p:cNvPr id="58" name="TekstSylinder 57">
              <a:extLst>
                <a:ext uri="{FF2B5EF4-FFF2-40B4-BE49-F238E27FC236}">
                  <a16:creationId xmlns:a16="http://schemas.microsoft.com/office/drawing/2014/main" id="{FD068042-40E6-F727-2DD3-321CEE1E80D1}"/>
                </a:ext>
              </a:extLst>
            </p:cNvPr>
            <p:cNvSpPr txBox="1"/>
            <p:nvPr/>
          </p:nvSpPr>
          <p:spPr>
            <a:xfrm>
              <a:off x="7776069" y="6551428"/>
              <a:ext cx="396000" cy="215444"/>
            </a:xfrm>
            <a:prstGeom prst="rect">
              <a:avLst/>
            </a:prstGeom>
            <a:noFill/>
          </p:spPr>
          <p:txBody>
            <a:bodyPr wrap="square" lIns="0" tIns="0" rIns="0" bIns="0" rtlCol="0">
              <a:spAutoFit/>
            </a:bodyPr>
            <a:lstStyle/>
            <a:p>
              <a:pPr algn="ctr"/>
              <a:r>
                <a:rPr lang="nb-NO" sz="1400">
                  <a:solidFill>
                    <a:schemeClr val="bg1"/>
                  </a:solidFill>
                  <a:latin typeface="Tahoma" panose="020B0604030504040204" pitchFamily="34" charset="0"/>
                  <a:ea typeface="Tahoma" panose="020B0604030504040204" pitchFamily="34" charset="0"/>
                  <a:cs typeface="Tahoma" panose="020B0604030504040204" pitchFamily="34" charset="0"/>
                </a:rPr>
                <a:t>100</a:t>
              </a:r>
              <a:endParaRPr lang="en-US" sz="14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pic>
        <p:nvPicPr>
          <p:cNvPr id="37" name="Picture 4" descr="Et bilde som inneholder metallvarer, sirkel, nøkkel&#10;&#10;Automatisk generert beskrivelse">
            <a:extLst>
              <a:ext uri="{FF2B5EF4-FFF2-40B4-BE49-F238E27FC236}">
                <a16:creationId xmlns:a16="http://schemas.microsoft.com/office/drawing/2014/main" id="{5CA102C4-D4D9-B95B-F292-3563115D1940}"/>
              </a:ext>
            </a:extLst>
          </p:cNvPr>
          <p:cNvPicPr>
            <a:picLocks noChangeAspect="1" noChangeArrowheads="1"/>
          </p:cNvPicPr>
          <p:nvPr/>
        </p:nvPicPr>
        <p:blipFill>
          <a:blip r:embed="rId22" cstate="print">
            <a:extLst>
              <a:ext uri="{28A0092B-C50C-407E-A947-70E740481C1C}">
                <a14:useLocalDpi xmlns:a14="http://schemas.microsoft.com/office/drawing/2010/main" val="0"/>
              </a:ext>
            </a:extLst>
          </a:blip>
          <a:srcRect/>
          <a:stretch>
            <a:fillRect/>
          </a:stretch>
        </p:blipFill>
        <p:spPr bwMode="auto">
          <a:xfrm>
            <a:off x="7269855" y="9881348"/>
            <a:ext cx="288000" cy="288000"/>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6" descr="Et bilde som inneholder illustrasjon, design, kunst&#10;&#10;Automatisk generert beskrivelse med lav konfidens">
            <a:extLst>
              <a:ext uri="{FF2B5EF4-FFF2-40B4-BE49-F238E27FC236}">
                <a16:creationId xmlns:a16="http://schemas.microsoft.com/office/drawing/2014/main" id="{79274945-C373-5802-FA71-AE24B73C0488}"/>
              </a:ext>
            </a:extLst>
          </p:cNvPr>
          <p:cNvPicPr>
            <a:picLocks noChangeAspect="1" noChangeArrowheads="1"/>
          </p:cNvPicPr>
          <p:nvPr/>
        </p:nvPicPr>
        <p:blipFill>
          <a:blip r:embed="rId23" cstate="print">
            <a:extLst>
              <a:ext uri="{28A0092B-C50C-407E-A947-70E740481C1C}">
                <a14:useLocalDpi xmlns:a14="http://schemas.microsoft.com/office/drawing/2010/main" val="0"/>
              </a:ext>
            </a:extLst>
          </a:blip>
          <a:srcRect/>
          <a:stretch>
            <a:fillRect/>
          </a:stretch>
        </p:blipFill>
        <p:spPr bwMode="auto">
          <a:xfrm>
            <a:off x="7267679" y="9338003"/>
            <a:ext cx="288000" cy="288000"/>
          </a:xfrm>
          <a:prstGeom prst="rect">
            <a:avLst/>
          </a:prstGeom>
          <a:noFill/>
          <a:extLst>
            <a:ext uri="{909E8E84-426E-40DD-AFC4-6F175D3DCCD1}">
              <a14:hiddenFill xmlns:a14="http://schemas.microsoft.com/office/drawing/2010/main">
                <a:solidFill>
                  <a:srgbClr val="FFFFFF"/>
                </a:solidFill>
              </a14:hiddenFill>
            </a:ext>
          </a:extLst>
        </p:spPr>
      </p:pic>
      <p:sp>
        <p:nvSpPr>
          <p:cNvPr id="39" name="Rektangel: avrundede hjørner 38">
            <a:extLst>
              <a:ext uri="{FF2B5EF4-FFF2-40B4-BE49-F238E27FC236}">
                <a16:creationId xmlns:a16="http://schemas.microsoft.com/office/drawing/2014/main" id="{D5F1A02C-E98A-46E3-8DB7-A48726C33F8F}"/>
              </a:ext>
            </a:extLst>
          </p:cNvPr>
          <p:cNvSpPr/>
          <p:nvPr/>
        </p:nvSpPr>
        <p:spPr>
          <a:xfrm>
            <a:off x="-4565412" y="591008"/>
            <a:ext cx="4313583" cy="2141657"/>
          </a:xfrm>
          <a:custGeom>
            <a:avLst/>
            <a:gdLst>
              <a:gd name="connsiteX0" fmla="*/ 0 w 4313583"/>
              <a:gd name="connsiteY0" fmla="*/ 356950 h 2141657"/>
              <a:gd name="connsiteX1" fmla="*/ 356950 w 4313583"/>
              <a:gd name="connsiteY1" fmla="*/ 0 h 2141657"/>
              <a:gd name="connsiteX2" fmla="*/ 956897 w 4313583"/>
              <a:gd name="connsiteY2" fmla="*/ 0 h 2141657"/>
              <a:gd name="connsiteX3" fmla="*/ 1484851 w 4313583"/>
              <a:gd name="connsiteY3" fmla="*/ 0 h 2141657"/>
              <a:gd name="connsiteX4" fmla="*/ 2120795 w 4313583"/>
              <a:gd name="connsiteY4" fmla="*/ 0 h 2141657"/>
              <a:gd name="connsiteX5" fmla="*/ 2684745 w 4313583"/>
              <a:gd name="connsiteY5" fmla="*/ 0 h 2141657"/>
              <a:gd name="connsiteX6" fmla="*/ 3320689 w 4313583"/>
              <a:gd name="connsiteY6" fmla="*/ 0 h 2141657"/>
              <a:gd name="connsiteX7" fmla="*/ 3956633 w 4313583"/>
              <a:gd name="connsiteY7" fmla="*/ 0 h 2141657"/>
              <a:gd name="connsiteX8" fmla="*/ 4313583 w 4313583"/>
              <a:gd name="connsiteY8" fmla="*/ 356950 h 2141657"/>
              <a:gd name="connsiteX9" fmla="*/ 4313583 w 4313583"/>
              <a:gd name="connsiteY9" fmla="*/ 832869 h 2141657"/>
              <a:gd name="connsiteX10" fmla="*/ 4313583 w 4313583"/>
              <a:gd name="connsiteY10" fmla="*/ 1323066 h 2141657"/>
              <a:gd name="connsiteX11" fmla="*/ 4313583 w 4313583"/>
              <a:gd name="connsiteY11" fmla="*/ 1784707 h 2141657"/>
              <a:gd name="connsiteX12" fmla="*/ 3956633 w 4313583"/>
              <a:gd name="connsiteY12" fmla="*/ 2141657 h 2141657"/>
              <a:gd name="connsiteX13" fmla="*/ 3428679 w 4313583"/>
              <a:gd name="connsiteY13" fmla="*/ 2141657 h 2141657"/>
              <a:gd name="connsiteX14" fmla="*/ 2756739 w 4313583"/>
              <a:gd name="connsiteY14" fmla="*/ 2141657 h 2141657"/>
              <a:gd name="connsiteX15" fmla="*/ 2120795 w 4313583"/>
              <a:gd name="connsiteY15" fmla="*/ 2141657 h 2141657"/>
              <a:gd name="connsiteX16" fmla="*/ 1556844 w 4313583"/>
              <a:gd name="connsiteY16" fmla="*/ 2141657 h 2141657"/>
              <a:gd name="connsiteX17" fmla="*/ 992894 w 4313583"/>
              <a:gd name="connsiteY17" fmla="*/ 2141657 h 2141657"/>
              <a:gd name="connsiteX18" fmla="*/ 356950 w 4313583"/>
              <a:gd name="connsiteY18" fmla="*/ 2141657 h 2141657"/>
              <a:gd name="connsiteX19" fmla="*/ 0 w 4313583"/>
              <a:gd name="connsiteY19" fmla="*/ 1784707 h 2141657"/>
              <a:gd name="connsiteX20" fmla="*/ 0 w 4313583"/>
              <a:gd name="connsiteY20" fmla="*/ 1280233 h 2141657"/>
              <a:gd name="connsiteX21" fmla="*/ 0 w 4313583"/>
              <a:gd name="connsiteY21" fmla="*/ 775759 h 2141657"/>
              <a:gd name="connsiteX22" fmla="*/ 0 w 4313583"/>
              <a:gd name="connsiteY22" fmla="*/ 356950 h 21416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313583" h="2141657" fill="none" extrusionOk="0">
                <a:moveTo>
                  <a:pt x="0" y="356950"/>
                </a:moveTo>
                <a:cubicBezTo>
                  <a:pt x="22135" y="186873"/>
                  <a:pt x="169669" y="1727"/>
                  <a:pt x="356950" y="0"/>
                </a:cubicBezTo>
                <a:cubicBezTo>
                  <a:pt x="650124" y="29817"/>
                  <a:pt x="658043" y="9633"/>
                  <a:pt x="956897" y="0"/>
                </a:cubicBezTo>
                <a:cubicBezTo>
                  <a:pt x="1255751" y="-9633"/>
                  <a:pt x="1228432" y="9897"/>
                  <a:pt x="1484851" y="0"/>
                </a:cubicBezTo>
                <a:cubicBezTo>
                  <a:pt x="1741270" y="-9897"/>
                  <a:pt x="1949822" y="-448"/>
                  <a:pt x="2120795" y="0"/>
                </a:cubicBezTo>
                <a:cubicBezTo>
                  <a:pt x="2291768" y="448"/>
                  <a:pt x="2484248" y="2504"/>
                  <a:pt x="2684745" y="0"/>
                </a:cubicBezTo>
                <a:cubicBezTo>
                  <a:pt x="2885242" y="-2504"/>
                  <a:pt x="3023128" y="30865"/>
                  <a:pt x="3320689" y="0"/>
                </a:cubicBezTo>
                <a:cubicBezTo>
                  <a:pt x="3618250" y="-30865"/>
                  <a:pt x="3788512" y="-27049"/>
                  <a:pt x="3956633" y="0"/>
                </a:cubicBezTo>
                <a:cubicBezTo>
                  <a:pt x="4175242" y="34285"/>
                  <a:pt x="4303802" y="175579"/>
                  <a:pt x="4313583" y="356950"/>
                </a:cubicBezTo>
                <a:cubicBezTo>
                  <a:pt x="4292561" y="484158"/>
                  <a:pt x="4331817" y="707026"/>
                  <a:pt x="4313583" y="832869"/>
                </a:cubicBezTo>
                <a:cubicBezTo>
                  <a:pt x="4295349" y="958712"/>
                  <a:pt x="4294696" y="1112316"/>
                  <a:pt x="4313583" y="1323066"/>
                </a:cubicBezTo>
                <a:cubicBezTo>
                  <a:pt x="4332470" y="1533816"/>
                  <a:pt x="4331459" y="1611551"/>
                  <a:pt x="4313583" y="1784707"/>
                </a:cubicBezTo>
                <a:cubicBezTo>
                  <a:pt x="4290695" y="1988650"/>
                  <a:pt x="4144316" y="2139246"/>
                  <a:pt x="3956633" y="2141657"/>
                </a:cubicBezTo>
                <a:cubicBezTo>
                  <a:pt x="3747585" y="2146947"/>
                  <a:pt x="3540712" y="2150241"/>
                  <a:pt x="3428679" y="2141657"/>
                </a:cubicBezTo>
                <a:cubicBezTo>
                  <a:pt x="3316646" y="2133073"/>
                  <a:pt x="2948192" y="2155197"/>
                  <a:pt x="2756739" y="2141657"/>
                </a:cubicBezTo>
                <a:cubicBezTo>
                  <a:pt x="2565286" y="2128117"/>
                  <a:pt x="2340636" y="2164571"/>
                  <a:pt x="2120795" y="2141657"/>
                </a:cubicBezTo>
                <a:cubicBezTo>
                  <a:pt x="1900954" y="2118743"/>
                  <a:pt x="1776659" y="2119644"/>
                  <a:pt x="1556844" y="2141657"/>
                </a:cubicBezTo>
                <a:cubicBezTo>
                  <a:pt x="1337029" y="2163670"/>
                  <a:pt x="1216176" y="2144355"/>
                  <a:pt x="992894" y="2141657"/>
                </a:cubicBezTo>
                <a:cubicBezTo>
                  <a:pt x="769612" y="2138960"/>
                  <a:pt x="594972" y="2167237"/>
                  <a:pt x="356950" y="2141657"/>
                </a:cubicBezTo>
                <a:cubicBezTo>
                  <a:pt x="167629" y="2132847"/>
                  <a:pt x="-15274" y="1954760"/>
                  <a:pt x="0" y="1784707"/>
                </a:cubicBezTo>
                <a:cubicBezTo>
                  <a:pt x="-980" y="1553380"/>
                  <a:pt x="-2996" y="1433508"/>
                  <a:pt x="0" y="1280233"/>
                </a:cubicBezTo>
                <a:cubicBezTo>
                  <a:pt x="2996" y="1126958"/>
                  <a:pt x="24590" y="1022182"/>
                  <a:pt x="0" y="775759"/>
                </a:cubicBezTo>
                <a:cubicBezTo>
                  <a:pt x="-24590" y="529336"/>
                  <a:pt x="-741" y="560932"/>
                  <a:pt x="0" y="356950"/>
                </a:cubicBezTo>
                <a:close/>
              </a:path>
              <a:path w="4313583" h="2141657" stroke="0" extrusionOk="0">
                <a:moveTo>
                  <a:pt x="0" y="356950"/>
                </a:moveTo>
                <a:cubicBezTo>
                  <a:pt x="-26221" y="142226"/>
                  <a:pt x="197704" y="-4760"/>
                  <a:pt x="356950" y="0"/>
                </a:cubicBezTo>
                <a:cubicBezTo>
                  <a:pt x="512915" y="5522"/>
                  <a:pt x="710962" y="44"/>
                  <a:pt x="992894" y="0"/>
                </a:cubicBezTo>
                <a:cubicBezTo>
                  <a:pt x="1274826" y="-44"/>
                  <a:pt x="1353862" y="-17165"/>
                  <a:pt x="1520848" y="0"/>
                </a:cubicBezTo>
                <a:cubicBezTo>
                  <a:pt x="1687834" y="17165"/>
                  <a:pt x="1953855" y="-22080"/>
                  <a:pt x="2120795" y="0"/>
                </a:cubicBezTo>
                <a:cubicBezTo>
                  <a:pt x="2287735" y="22080"/>
                  <a:pt x="2506080" y="4744"/>
                  <a:pt x="2648748" y="0"/>
                </a:cubicBezTo>
                <a:cubicBezTo>
                  <a:pt x="2791416" y="-4744"/>
                  <a:pt x="3034084" y="-17435"/>
                  <a:pt x="3248695" y="0"/>
                </a:cubicBezTo>
                <a:cubicBezTo>
                  <a:pt x="3463306" y="17435"/>
                  <a:pt x="3649284" y="33066"/>
                  <a:pt x="3956633" y="0"/>
                </a:cubicBezTo>
                <a:cubicBezTo>
                  <a:pt x="4191043" y="14012"/>
                  <a:pt x="4338491" y="179076"/>
                  <a:pt x="4313583" y="356950"/>
                </a:cubicBezTo>
                <a:cubicBezTo>
                  <a:pt x="4305876" y="602327"/>
                  <a:pt x="4298886" y="669330"/>
                  <a:pt x="4313583" y="861424"/>
                </a:cubicBezTo>
                <a:cubicBezTo>
                  <a:pt x="4328280" y="1053518"/>
                  <a:pt x="4322337" y="1193758"/>
                  <a:pt x="4313583" y="1294510"/>
                </a:cubicBezTo>
                <a:cubicBezTo>
                  <a:pt x="4304829" y="1395262"/>
                  <a:pt x="4303081" y="1542458"/>
                  <a:pt x="4313583" y="1784707"/>
                </a:cubicBezTo>
                <a:cubicBezTo>
                  <a:pt x="4317616" y="2027290"/>
                  <a:pt x="4110544" y="2135420"/>
                  <a:pt x="3956633" y="2141657"/>
                </a:cubicBezTo>
                <a:cubicBezTo>
                  <a:pt x="3779414" y="2167641"/>
                  <a:pt x="3509697" y="2141479"/>
                  <a:pt x="3320689" y="2141657"/>
                </a:cubicBezTo>
                <a:cubicBezTo>
                  <a:pt x="3131681" y="2141835"/>
                  <a:pt x="2899891" y="2159919"/>
                  <a:pt x="2720742" y="2141657"/>
                </a:cubicBezTo>
                <a:cubicBezTo>
                  <a:pt x="2541593" y="2123395"/>
                  <a:pt x="2327344" y="2141694"/>
                  <a:pt x="2084798" y="2141657"/>
                </a:cubicBezTo>
                <a:cubicBezTo>
                  <a:pt x="1842252" y="2141620"/>
                  <a:pt x="1610695" y="2128995"/>
                  <a:pt x="1484851" y="2141657"/>
                </a:cubicBezTo>
                <a:cubicBezTo>
                  <a:pt x="1359007" y="2154319"/>
                  <a:pt x="1139795" y="2146888"/>
                  <a:pt x="920900" y="2141657"/>
                </a:cubicBezTo>
                <a:cubicBezTo>
                  <a:pt x="702005" y="2136426"/>
                  <a:pt x="500979" y="2159206"/>
                  <a:pt x="356950" y="2141657"/>
                </a:cubicBezTo>
                <a:cubicBezTo>
                  <a:pt x="204417" y="2137292"/>
                  <a:pt x="-14470" y="2020347"/>
                  <a:pt x="0" y="1784707"/>
                </a:cubicBezTo>
                <a:cubicBezTo>
                  <a:pt x="7797" y="1640578"/>
                  <a:pt x="11489" y="1436633"/>
                  <a:pt x="0" y="1323066"/>
                </a:cubicBezTo>
                <a:cubicBezTo>
                  <a:pt x="-11489" y="1209499"/>
                  <a:pt x="7810" y="1051393"/>
                  <a:pt x="0" y="861424"/>
                </a:cubicBezTo>
                <a:cubicBezTo>
                  <a:pt x="-7810" y="671455"/>
                  <a:pt x="11166" y="542627"/>
                  <a:pt x="0" y="356950"/>
                </a:cubicBezTo>
                <a:close/>
              </a:path>
            </a:pathLst>
          </a:custGeom>
          <a:solidFill>
            <a:srgbClr val="507BC8"/>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Kontaktinfo, hjelpemidler og symboler</a:t>
            </a:r>
          </a:p>
          <a:p>
            <a:endParaRPr lang="nb-NO" sz="1200">
              <a:solidFill>
                <a:schemeClr val="bg1"/>
              </a:solidFill>
            </a:endParaRPr>
          </a:p>
          <a:p>
            <a:r>
              <a:rPr lang="nb-NO" sz="1200"/>
              <a:t>På denne siden skal det det legges inn kontaktopplysninger, som kan være nyttige for brannvesenet, samt informasjon om hvilke hjelpemidler som er forberedt for å kunne brukes ved berging, herunder lokaler og materiell .</a:t>
            </a:r>
          </a:p>
          <a:p>
            <a:endParaRPr lang="nb-NO" sz="1200"/>
          </a:p>
          <a:p>
            <a:r>
              <a:rPr lang="nb-NO" sz="1200"/>
              <a:t>På denne siden skal det også være en fortegnelse over de symbolene som blir brukt i verdibergingsplanen.</a:t>
            </a:r>
          </a:p>
          <a:p>
            <a:endParaRPr lang="nb-NO" sz="1200">
              <a:cs typeface="Times New Roman"/>
            </a:endParaRPr>
          </a:p>
          <a:p>
            <a:endParaRPr lang="nb-NO" sz="1200">
              <a:ea typeface="Oslo Sans Office"/>
              <a:cs typeface="Times New Roman"/>
            </a:endParaRPr>
          </a:p>
          <a:p>
            <a:endParaRPr lang="nb-NO" sz="1200">
              <a:ea typeface="Oslo Sans Office"/>
              <a:cs typeface="Times New Roman"/>
            </a:endParaRPr>
          </a:p>
          <a:p>
            <a:endParaRPr lang="nb-NO" sz="1200">
              <a:ea typeface="Oslo Sans Office"/>
              <a:cs typeface="Times New Roman"/>
            </a:endParaRPr>
          </a:p>
          <a:p>
            <a:endParaRPr lang="nb-NO" sz="1200">
              <a:solidFill>
                <a:schemeClr val="bg1"/>
              </a:solidFill>
            </a:endParaRPr>
          </a:p>
        </p:txBody>
      </p:sp>
      <p:sp>
        <p:nvSpPr>
          <p:cNvPr id="40" name="Rektangel: avrundede hjørner 39">
            <a:extLst>
              <a:ext uri="{FF2B5EF4-FFF2-40B4-BE49-F238E27FC236}">
                <a16:creationId xmlns:a16="http://schemas.microsoft.com/office/drawing/2014/main" id="{4B6FDD4A-4108-A0C8-8823-79A00451DB55}"/>
              </a:ext>
            </a:extLst>
          </p:cNvPr>
          <p:cNvSpPr/>
          <p:nvPr/>
        </p:nvSpPr>
        <p:spPr>
          <a:xfrm>
            <a:off x="-4565413" y="2912367"/>
            <a:ext cx="4313583" cy="1167270"/>
          </a:xfrm>
          <a:custGeom>
            <a:avLst/>
            <a:gdLst>
              <a:gd name="connsiteX0" fmla="*/ 0 w 4313583"/>
              <a:gd name="connsiteY0" fmla="*/ 194549 h 1167270"/>
              <a:gd name="connsiteX1" fmla="*/ 194549 w 4313583"/>
              <a:gd name="connsiteY1" fmla="*/ 0 h 1167270"/>
              <a:gd name="connsiteX2" fmla="*/ 730895 w 4313583"/>
              <a:gd name="connsiteY2" fmla="*/ 0 h 1167270"/>
              <a:gd name="connsiteX3" fmla="*/ 1306486 w 4313583"/>
              <a:gd name="connsiteY3" fmla="*/ 0 h 1167270"/>
              <a:gd name="connsiteX4" fmla="*/ 2039057 w 4313583"/>
              <a:gd name="connsiteY4" fmla="*/ 0 h 1167270"/>
              <a:gd name="connsiteX5" fmla="*/ 2614648 w 4313583"/>
              <a:gd name="connsiteY5" fmla="*/ 0 h 1167270"/>
              <a:gd name="connsiteX6" fmla="*/ 3307974 w 4313583"/>
              <a:gd name="connsiteY6" fmla="*/ 0 h 1167270"/>
              <a:gd name="connsiteX7" fmla="*/ 4119034 w 4313583"/>
              <a:gd name="connsiteY7" fmla="*/ 0 h 1167270"/>
              <a:gd name="connsiteX8" fmla="*/ 4313583 w 4313583"/>
              <a:gd name="connsiteY8" fmla="*/ 194549 h 1167270"/>
              <a:gd name="connsiteX9" fmla="*/ 4313583 w 4313583"/>
              <a:gd name="connsiteY9" fmla="*/ 583635 h 1167270"/>
              <a:gd name="connsiteX10" fmla="*/ 4313583 w 4313583"/>
              <a:gd name="connsiteY10" fmla="*/ 972721 h 1167270"/>
              <a:gd name="connsiteX11" fmla="*/ 4119034 w 4313583"/>
              <a:gd name="connsiteY11" fmla="*/ 1167270 h 1167270"/>
              <a:gd name="connsiteX12" fmla="*/ 3504198 w 4313583"/>
              <a:gd name="connsiteY12" fmla="*/ 1167270 h 1167270"/>
              <a:gd name="connsiteX13" fmla="*/ 2810872 w 4313583"/>
              <a:gd name="connsiteY13" fmla="*/ 1167270 h 1167270"/>
              <a:gd name="connsiteX14" fmla="*/ 2156792 w 4313583"/>
              <a:gd name="connsiteY14" fmla="*/ 1167270 h 1167270"/>
              <a:gd name="connsiteX15" fmla="*/ 1424221 w 4313583"/>
              <a:gd name="connsiteY15" fmla="*/ 1167270 h 1167270"/>
              <a:gd name="connsiteX16" fmla="*/ 194549 w 4313583"/>
              <a:gd name="connsiteY16" fmla="*/ 1167270 h 1167270"/>
              <a:gd name="connsiteX17" fmla="*/ 0 w 4313583"/>
              <a:gd name="connsiteY17" fmla="*/ 972721 h 1167270"/>
              <a:gd name="connsiteX18" fmla="*/ 0 w 4313583"/>
              <a:gd name="connsiteY18" fmla="*/ 591417 h 1167270"/>
              <a:gd name="connsiteX19" fmla="*/ 0 w 4313583"/>
              <a:gd name="connsiteY19" fmla="*/ 194549 h 1167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167270" fill="none" extrusionOk="0">
                <a:moveTo>
                  <a:pt x="0" y="194549"/>
                </a:moveTo>
                <a:cubicBezTo>
                  <a:pt x="5156" y="105442"/>
                  <a:pt x="72130" y="-11310"/>
                  <a:pt x="194549" y="0"/>
                </a:cubicBezTo>
                <a:cubicBezTo>
                  <a:pt x="448921" y="15900"/>
                  <a:pt x="541495" y="-19188"/>
                  <a:pt x="730895" y="0"/>
                </a:cubicBezTo>
                <a:cubicBezTo>
                  <a:pt x="920295" y="19188"/>
                  <a:pt x="1187551" y="-4077"/>
                  <a:pt x="1306486" y="0"/>
                </a:cubicBezTo>
                <a:cubicBezTo>
                  <a:pt x="1425421" y="4077"/>
                  <a:pt x="1717388" y="21769"/>
                  <a:pt x="2039057" y="0"/>
                </a:cubicBezTo>
                <a:cubicBezTo>
                  <a:pt x="2360726" y="-21769"/>
                  <a:pt x="2415048" y="19202"/>
                  <a:pt x="2614648" y="0"/>
                </a:cubicBezTo>
                <a:cubicBezTo>
                  <a:pt x="2814248" y="-19202"/>
                  <a:pt x="2961789" y="8550"/>
                  <a:pt x="3307974" y="0"/>
                </a:cubicBezTo>
                <a:cubicBezTo>
                  <a:pt x="3654159" y="-8550"/>
                  <a:pt x="3896580" y="-10535"/>
                  <a:pt x="4119034" y="0"/>
                </a:cubicBezTo>
                <a:cubicBezTo>
                  <a:pt x="4229945" y="-9787"/>
                  <a:pt x="4315650" y="105849"/>
                  <a:pt x="4313583" y="194549"/>
                </a:cubicBezTo>
                <a:cubicBezTo>
                  <a:pt x="4308655" y="372216"/>
                  <a:pt x="4310698" y="406181"/>
                  <a:pt x="4313583" y="583635"/>
                </a:cubicBezTo>
                <a:cubicBezTo>
                  <a:pt x="4316468" y="761089"/>
                  <a:pt x="4311698" y="875262"/>
                  <a:pt x="4313583" y="972721"/>
                </a:cubicBezTo>
                <a:cubicBezTo>
                  <a:pt x="4288312" y="1077030"/>
                  <a:pt x="4234790" y="1155756"/>
                  <a:pt x="4119034" y="1167270"/>
                </a:cubicBezTo>
                <a:cubicBezTo>
                  <a:pt x="3864782" y="1162212"/>
                  <a:pt x="3692865" y="1141278"/>
                  <a:pt x="3504198" y="1167270"/>
                </a:cubicBezTo>
                <a:cubicBezTo>
                  <a:pt x="3315531" y="1193262"/>
                  <a:pt x="2971785" y="1194171"/>
                  <a:pt x="2810872" y="1167270"/>
                </a:cubicBezTo>
                <a:cubicBezTo>
                  <a:pt x="2649959" y="1140369"/>
                  <a:pt x="2350793" y="1158674"/>
                  <a:pt x="2156792" y="1167270"/>
                </a:cubicBezTo>
                <a:cubicBezTo>
                  <a:pt x="1962791" y="1175866"/>
                  <a:pt x="1689604" y="1164216"/>
                  <a:pt x="1424221" y="1167270"/>
                </a:cubicBezTo>
                <a:cubicBezTo>
                  <a:pt x="1158838" y="1170324"/>
                  <a:pt x="784216" y="1185512"/>
                  <a:pt x="194549" y="1167270"/>
                </a:cubicBezTo>
                <a:cubicBezTo>
                  <a:pt x="97123" y="1142865"/>
                  <a:pt x="13756" y="1095027"/>
                  <a:pt x="0" y="972721"/>
                </a:cubicBezTo>
                <a:cubicBezTo>
                  <a:pt x="-9283" y="798088"/>
                  <a:pt x="7027" y="736741"/>
                  <a:pt x="0" y="591417"/>
                </a:cubicBezTo>
                <a:cubicBezTo>
                  <a:pt x="-7027" y="446093"/>
                  <a:pt x="-2117" y="298793"/>
                  <a:pt x="0" y="194549"/>
                </a:cubicBezTo>
                <a:close/>
              </a:path>
              <a:path w="4313583" h="1167270" stroke="0" extrusionOk="0">
                <a:moveTo>
                  <a:pt x="0" y="194549"/>
                </a:moveTo>
                <a:cubicBezTo>
                  <a:pt x="-4513" y="84076"/>
                  <a:pt x="103602" y="-2072"/>
                  <a:pt x="194549" y="0"/>
                </a:cubicBezTo>
                <a:cubicBezTo>
                  <a:pt x="360808" y="22733"/>
                  <a:pt x="562207" y="-24194"/>
                  <a:pt x="887875" y="0"/>
                </a:cubicBezTo>
                <a:cubicBezTo>
                  <a:pt x="1213543" y="24194"/>
                  <a:pt x="1229346" y="-8284"/>
                  <a:pt x="1463466" y="0"/>
                </a:cubicBezTo>
                <a:cubicBezTo>
                  <a:pt x="1697586" y="8284"/>
                  <a:pt x="1893260" y="2200"/>
                  <a:pt x="2117547" y="0"/>
                </a:cubicBezTo>
                <a:cubicBezTo>
                  <a:pt x="2341834" y="-2200"/>
                  <a:pt x="2461171" y="-18161"/>
                  <a:pt x="2693138" y="0"/>
                </a:cubicBezTo>
                <a:cubicBezTo>
                  <a:pt x="2925105" y="18161"/>
                  <a:pt x="3146111" y="7199"/>
                  <a:pt x="3347219" y="0"/>
                </a:cubicBezTo>
                <a:cubicBezTo>
                  <a:pt x="3548327" y="-7199"/>
                  <a:pt x="3904749" y="3369"/>
                  <a:pt x="4119034" y="0"/>
                </a:cubicBezTo>
                <a:cubicBezTo>
                  <a:pt x="4229107" y="987"/>
                  <a:pt x="4328180" y="98393"/>
                  <a:pt x="4313583" y="194549"/>
                </a:cubicBezTo>
                <a:cubicBezTo>
                  <a:pt x="4329537" y="388777"/>
                  <a:pt x="4321265" y="503236"/>
                  <a:pt x="4313583" y="599198"/>
                </a:cubicBezTo>
                <a:cubicBezTo>
                  <a:pt x="4305901" y="695160"/>
                  <a:pt x="4319250" y="867118"/>
                  <a:pt x="4313583" y="972721"/>
                </a:cubicBezTo>
                <a:cubicBezTo>
                  <a:pt x="4306955" y="1087144"/>
                  <a:pt x="4250758" y="1160213"/>
                  <a:pt x="4119034" y="1167270"/>
                </a:cubicBezTo>
                <a:cubicBezTo>
                  <a:pt x="3920084" y="1159226"/>
                  <a:pt x="3746390" y="1194688"/>
                  <a:pt x="3464953" y="1167270"/>
                </a:cubicBezTo>
                <a:cubicBezTo>
                  <a:pt x="3183516" y="1139852"/>
                  <a:pt x="3129254" y="1149414"/>
                  <a:pt x="2928607" y="1167270"/>
                </a:cubicBezTo>
                <a:cubicBezTo>
                  <a:pt x="2727960" y="1185126"/>
                  <a:pt x="2506136" y="1168040"/>
                  <a:pt x="2274526" y="1167270"/>
                </a:cubicBezTo>
                <a:cubicBezTo>
                  <a:pt x="2042916" y="1166500"/>
                  <a:pt x="1872278" y="1136462"/>
                  <a:pt x="1581200" y="1167270"/>
                </a:cubicBezTo>
                <a:cubicBezTo>
                  <a:pt x="1290122" y="1198078"/>
                  <a:pt x="1060116" y="1154728"/>
                  <a:pt x="927120" y="1167270"/>
                </a:cubicBezTo>
                <a:cubicBezTo>
                  <a:pt x="794124" y="1179812"/>
                  <a:pt x="420187" y="1131149"/>
                  <a:pt x="194549" y="1167270"/>
                </a:cubicBezTo>
                <a:cubicBezTo>
                  <a:pt x="92094" y="1188601"/>
                  <a:pt x="3111" y="1069151"/>
                  <a:pt x="0" y="972721"/>
                </a:cubicBezTo>
                <a:cubicBezTo>
                  <a:pt x="8930" y="846787"/>
                  <a:pt x="-1744" y="746651"/>
                  <a:pt x="0" y="575853"/>
                </a:cubicBezTo>
                <a:cubicBezTo>
                  <a:pt x="1744" y="405055"/>
                  <a:pt x="-9188" y="321932"/>
                  <a:pt x="0" y="194549"/>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ea typeface="Oslo Sans Office"/>
                <a:cs typeface="Times New Roman"/>
              </a:rPr>
              <a:t>På dennes malsiden er de mest brukt symbolene tatt med. Det finnes flere på side med Alle symboler.</a:t>
            </a:r>
          </a:p>
          <a:p>
            <a:endParaRPr lang="nb-NO" sz="1200">
              <a:solidFill>
                <a:schemeClr val="bg1"/>
              </a:solidFill>
            </a:endParaRPr>
          </a:p>
        </p:txBody>
      </p:sp>
      <p:sp>
        <p:nvSpPr>
          <p:cNvPr id="41" name="Rektangel: avrundede hjørner 40">
            <a:extLst>
              <a:ext uri="{FF2B5EF4-FFF2-40B4-BE49-F238E27FC236}">
                <a16:creationId xmlns:a16="http://schemas.microsoft.com/office/drawing/2014/main" id="{51154718-4067-222E-1D94-4CE76D33CC15}"/>
              </a:ext>
            </a:extLst>
          </p:cNvPr>
          <p:cNvSpPr/>
          <p:nvPr/>
        </p:nvSpPr>
        <p:spPr>
          <a:xfrm>
            <a:off x="-4565413" y="4279047"/>
            <a:ext cx="4313583" cy="1167270"/>
          </a:xfrm>
          <a:custGeom>
            <a:avLst/>
            <a:gdLst>
              <a:gd name="connsiteX0" fmla="*/ 0 w 4313583"/>
              <a:gd name="connsiteY0" fmla="*/ 194549 h 1167270"/>
              <a:gd name="connsiteX1" fmla="*/ 194549 w 4313583"/>
              <a:gd name="connsiteY1" fmla="*/ 0 h 1167270"/>
              <a:gd name="connsiteX2" fmla="*/ 730895 w 4313583"/>
              <a:gd name="connsiteY2" fmla="*/ 0 h 1167270"/>
              <a:gd name="connsiteX3" fmla="*/ 1306486 w 4313583"/>
              <a:gd name="connsiteY3" fmla="*/ 0 h 1167270"/>
              <a:gd name="connsiteX4" fmla="*/ 2039057 w 4313583"/>
              <a:gd name="connsiteY4" fmla="*/ 0 h 1167270"/>
              <a:gd name="connsiteX5" fmla="*/ 2614648 w 4313583"/>
              <a:gd name="connsiteY5" fmla="*/ 0 h 1167270"/>
              <a:gd name="connsiteX6" fmla="*/ 3307974 w 4313583"/>
              <a:gd name="connsiteY6" fmla="*/ 0 h 1167270"/>
              <a:gd name="connsiteX7" fmla="*/ 4119034 w 4313583"/>
              <a:gd name="connsiteY7" fmla="*/ 0 h 1167270"/>
              <a:gd name="connsiteX8" fmla="*/ 4313583 w 4313583"/>
              <a:gd name="connsiteY8" fmla="*/ 194549 h 1167270"/>
              <a:gd name="connsiteX9" fmla="*/ 4313583 w 4313583"/>
              <a:gd name="connsiteY9" fmla="*/ 583635 h 1167270"/>
              <a:gd name="connsiteX10" fmla="*/ 4313583 w 4313583"/>
              <a:gd name="connsiteY10" fmla="*/ 972721 h 1167270"/>
              <a:gd name="connsiteX11" fmla="*/ 4119034 w 4313583"/>
              <a:gd name="connsiteY11" fmla="*/ 1167270 h 1167270"/>
              <a:gd name="connsiteX12" fmla="*/ 3504198 w 4313583"/>
              <a:gd name="connsiteY12" fmla="*/ 1167270 h 1167270"/>
              <a:gd name="connsiteX13" fmla="*/ 2810872 w 4313583"/>
              <a:gd name="connsiteY13" fmla="*/ 1167270 h 1167270"/>
              <a:gd name="connsiteX14" fmla="*/ 2156792 w 4313583"/>
              <a:gd name="connsiteY14" fmla="*/ 1167270 h 1167270"/>
              <a:gd name="connsiteX15" fmla="*/ 1424221 w 4313583"/>
              <a:gd name="connsiteY15" fmla="*/ 1167270 h 1167270"/>
              <a:gd name="connsiteX16" fmla="*/ 194549 w 4313583"/>
              <a:gd name="connsiteY16" fmla="*/ 1167270 h 1167270"/>
              <a:gd name="connsiteX17" fmla="*/ 0 w 4313583"/>
              <a:gd name="connsiteY17" fmla="*/ 972721 h 1167270"/>
              <a:gd name="connsiteX18" fmla="*/ 0 w 4313583"/>
              <a:gd name="connsiteY18" fmla="*/ 591417 h 1167270"/>
              <a:gd name="connsiteX19" fmla="*/ 0 w 4313583"/>
              <a:gd name="connsiteY19" fmla="*/ 194549 h 1167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167270" fill="none" extrusionOk="0">
                <a:moveTo>
                  <a:pt x="0" y="194549"/>
                </a:moveTo>
                <a:cubicBezTo>
                  <a:pt x="5156" y="105442"/>
                  <a:pt x="72130" y="-11310"/>
                  <a:pt x="194549" y="0"/>
                </a:cubicBezTo>
                <a:cubicBezTo>
                  <a:pt x="448921" y="15900"/>
                  <a:pt x="541495" y="-19188"/>
                  <a:pt x="730895" y="0"/>
                </a:cubicBezTo>
                <a:cubicBezTo>
                  <a:pt x="920295" y="19188"/>
                  <a:pt x="1187551" y="-4077"/>
                  <a:pt x="1306486" y="0"/>
                </a:cubicBezTo>
                <a:cubicBezTo>
                  <a:pt x="1425421" y="4077"/>
                  <a:pt x="1717388" y="21769"/>
                  <a:pt x="2039057" y="0"/>
                </a:cubicBezTo>
                <a:cubicBezTo>
                  <a:pt x="2360726" y="-21769"/>
                  <a:pt x="2415048" y="19202"/>
                  <a:pt x="2614648" y="0"/>
                </a:cubicBezTo>
                <a:cubicBezTo>
                  <a:pt x="2814248" y="-19202"/>
                  <a:pt x="2961789" y="8550"/>
                  <a:pt x="3307974" y="0"/>
                </a:cubicBezTo>
                <a:cubicBezTo>
                  <a:pt x="3654159" y="-8550"/>
                  <a:pt x="3896580" y="-10535"/>
                  <a:pt x="4119034" y="0"/>
                </a:cubicBezTo>
                <a:cubicBezTo>
                  <a:pt x="4229945" y="-9787"/>
                  <a:pt x="4315650" y="105849"/>
                  <a:pt x="4313583" y="194549"/>
                </a:cubicBezTo>
                <a:cubicBezTo>
                  <a:pt x="4308655" y="372216"/>
                  <a:pt x="4310698" y="406181"/>
                  <a:pt x="4313583" y="583635"/>
                </a:cubicBezTo>
                <a:cubicBezTo>
                  <a:pt x="4316468" y="761089"/>
                  <a:pt x="4311698" y="875262"/>
                  <a:pt x="4313583" y="972721"/>
                </a:cubicBezTo>
                <a:cubicBezTo>
                  <a:pt x="4288312" y="1077030"/>
                  <a:pt x="4234790" y="1155756"/>
                  <a:pt x="4119034" y="1167270"/>
                </a:cubicBezTo>
                <a:cubicBezTo>
                  <a:pt x="3864782" y="1162212"/>
                  <a:pt x="3692865" y="1141278"/>
                  <a:pt x="3504198" y="1167270"/>
                </a:cubicBezTo>
                <a:cubicBezTo>
                  <a:pt x="3315531" y="1193262"/>
                  <a:pt x="2971785" y="1194171"/>
                  <a:pt x="2810872" y="1167270"/>
                </a:cubicBezTo>
                <a:cubicBezTo>
                  <a:pt x="2649959" y="1140369"/>
                  <a:pt x="2350793" y="1158674"/>
                  <a:pt x="2156792" y="1167270"/>
                </a:cubicBezTo>
                <a:cubicBezTo>
                  <a:pt x="1962791" y="1175866"/>
                  <a:pt x="1689604" y="1164216"/>
                  <a:pt x="1424221" y="1167270"/>
                </a:cubicBezTo>
                <a:cubicBezTo>
                  <a:pt x="1158838" y="1170324"/>
                  <a:pt x="784216" y="1185512"/>
                  <a:pt x="194549" y="1167270"/>
                </a:cubicBezTo>
                <a:cubicBezTo>
                  <a:pt x="97123" y="1142865"/>
                  <a:pt x="13756" y="1095027"/>
                  <a:pt x="0" y="972721"/>
                </a:cubicBezTo>
                <a:cubicBezTo>
                  <a:pt x="-9283" y="798088"/>
                  <a:pt x="7027" y="736741"/>
                  <a:pt x="0" y="591417"/>
                </a:cubicBezTo>
                <a:cubicBezTo>
                  <a:pt x="-7027" y="446093"/>
                  <a:pt x="-2117" y="298793"/>
                  <a:pt x="0" y="194549"/>
                </a:cubicBezTo>
                <a:close/>
              </a:path>
              <a:path w="4313583" h="1167270" stroke="0" extrusionOk="0">
                <a:moveTo>
                  <a:pt x="0" y="194549"/>
                </a:moveTo>
                <a:cubicBezTo>
                  <a:pt x="-4513" y="84076"/>
                  <a:pt x="103602" y="-2072"/>
                  <a:pt x="194549" y="0"/>
                </a:cubicBezTo>
                <a:cubicBezTo>
                  <a:pt x="360808" y="22733"/>
                  <a:pt x="562207" y="-24194"/>
                  <a:pt x="887875" y="0"/>
                </a:cubicBezTo>
                <a:cubicBezTo>
                  <a:pt x="1213543" y="24194"/>
                  <a:pt x="1229346" y="-8284"/>
                  <a:pt x="1463466" y="0"/>
                </a:cubicBezTo>
                <a:cubicBezTo>
                  <a:pt x="1697586" y="8284"/>
                  <a:pt x="1893260" y="2200"/>
                  <a:pt x="2117547" y="0"/>
                </a:cubicBezTo>
                <a:cubicBezTo>
                  <a:pt x="2341834" y="-2200"/>
                  <a:pt x="2461171" y="-18161"/>
                  <a:pt x="2693138" y="0"/>
                </a:cubicBezTo>
                <a:cubicBezTo>
                  <a:pt x="2925105" y="18161"/>
                  <a:pt x="3146111" y="7199"/>
                  <a:pt x="3347219" y="0"/>
                </a:cubicBezTo>
                <a:cubicBezTo>
                  <a:pt x="3548327" y="-7199"/>
                  <a:pt x="3904749" y="3369"/>
                  <a:pt x="4119034" y="0"/>
                </a:cubicBezTo>
                <a:cubicBezTo>
                  <a:pt x="4229107" y="987"/>
                  <a:pt x="4328180" y="98393"/>
                  <a:pt x="4313583" y="194549"/>
                </a:cubicBezTo>
                <a:cubicBezTo>
                  <a:pt x="4329537" y="388777"/>
                  <a:pt x="4321265" y="503236"/>
                  <a:pt x="4313583" y="599198"/>
                </a:cubicBezTo>
                <a:cubicBezTo>
                  <a:pt x="4305901" y="695160"/>
                  <a:pt x="4319250" y="867118"/>
                  <a:pt x="4313583" y="972721"/>
                </a:cubicBezTo>
                <a:cubicBezTo>
                  <a:pt x="4306955" y="1087144"/>
                  <a:pt x="4250758" y="1160213"/>
                  <a:pt x="4119034" y="1167270"/>
                </a:cubicBezTo>
                <a:cubicBezTo>
                  <a:pt x="3920084" y="1159226"/>
                  <a:pt x="3746390" y="1194688"/>
                  <a:pt x="3464953" y="1167270"/>
                </a:cubicBezTo>
                <a:cubicBezTo>
                  <a:pt x="3183516" y="1139852"/>
                  <a:pt x="3129254" y="1149414"/>
                  <a:pt x="2928607" y="1167270"/>
                </a:cubicBezTo>
                <a:cubicBezTo>
                  <a:pt x="2727960" y="1185126"/>
                  <a:pt x="2506136" y="1168040"/>
                  <a:pt x="2274526" y="1167270"/>
                </a:cubicBezTo>
                <a:cubicBezTo>
                  <a:pt x="2042916" y="1166500"/>
                  <a:pt x="1872278" y="1136462"/>
                  <a:pt x="1581200" y="1167270"/>
                </a:cubicBezTo>
                <a:cubicBezTo>
                  <a:pt x="1290122" y="1198078"/>
                  <a:pt x="1060116" y="1154728"/>
                  <a:pt x="927120" y="1167270"/>
                </a:cubicBezTo>
                <a:cubicBezTo>
                  <a:pt x="794124" y="1179812"/>
                  <a:pt x="420187" y="1131149"/>
                  <a:pt x="194549" y="1167270"/>
                </a:cubicBezTo>
                <a:cubicBezTo>
                  <a:pt x="92094" y="1188601"/>
                  <a:pt x="3111" y="1069151"/>
                  <a:pt x="0" y="972721"/>
                </a:cubicBezTo>
                <a:cubicBezTo>
                  <a:pt x="8930" y="846787"/>
                  <a:pt x="-1744" y="746651"/>
                  <a:pt x="0" y="575853"/>
                </a:cubicBezTo>
                <a:cubicBezTo>
                  <a:pt x="1744" y="405055"/>
                  <a:pt x="-9188" y="321932"/>
                  <a:pt x="0" y="194549"/>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ea typeface="Oslo Sans Office"/>
                <a:cs typeface="Times New Roman"/>
              </a:rPr>
              <a:t>Symbolene ligger løst oppe på tabellene, og er bare å flytte på og kopiere og lime inn.</a:t>
            </a:r>
          </a:p>
          <a:p>
            <a:endParaRPr lang="nb-NO" sz="1200">
              <a:solidFill>
                <a:schemeClr val="bg1"/>
              </a:solidFill>
            </a:endParaRPr>
          </a:p>
        </p:txBody>
      </p:sp>
      <p:sp>
        <p:nvSpPr>
          <p:cNvPr id="42" name="Rektangel: avrundede hjørner 41">
            <a:extLst>
              <a:ext uri="{FF2B5EF4-FFF2-40B4-BE49-F238E27FC236}">
                <a16:creationId xmlns:a16="http://schemas.microsoft.com/office/drawing/2014/main" id="{EFE6B721-C982-5EE5-A71F-4F729F9B3463}"/>
              </a:ext>
            </a:extLst>
          </p:cNvPr>
          <p:cNvSpPr/>
          <p:nvPr/>
        </p:nvSpPr>
        <p:spPr>
          <a:xfrm>
            <a:off x="-4565413" y="5634733"/>
            <a:ext cx="4313583" cy="1167270"/>
          </a:xfrm>
          <a:custGeom>
            <a:avLst/>
            <a:gdLst>
              <a:gd name="connsiteX0" fmla="*/ 0 w 4313583"/>
              <a:gd name="connsiteY0" fmla="*/ 194549 h 1167270"/>
              <a:gd name="connsiteX1" fmla="*/ 194549 w 4313583"/>
              <a:gd name="connsiteY1" fmla="*/ 0 h 1167270"/>
              <a:gd name="connsiteX2" fmla="*/ 730895 w 4313583"/>
              <a:gd name="connsiteY2" fmla="*/ 0 h 1167270"/>
              <a:gd name="connsiteX3" fmla="*/ 1306486 w 4313583"/>
              <a:gd name="connsiteY3" fmla="*/ 0 h 1167270"/>
              <a:gd name="connsiteX4" fmla="*/ 2039057 w 4313583"/>
              <a:gd name="connsiteY4" fmla="*/ 0 h 1167270"/>
              <a:gd name="connsiteX5" fmla="*/ 2614648 w 4313583"/>
              <a:gd name="connsiteY5" fmla="*/ 0 h 1167270"/>
              <a:gd name="connsiteX6" fmla="*/ 3307974 w 4313583"/>
              <a:gd name="connsiteY6" fmla="*/ 0 h 1167270"/>
              <a:gd name="connsiteX7" fmla="*/ 4119034 w 4313583"/>
              <a:gd name="connsiteY7" fmla="*/ 0 h 1167270"/>
              <a:gd name="connsiteX8" fmla="*/ 4313583 w 4313583"/>
              <a:gd name="connsiteY8" fmla="*/ 194549 h 1167270"/>
              <a:gd name="connsiteX9" fmla="*/ 4313583 w 4313583"/>
              <a:gd name="connsiteY9" fmla="*/ 583635 h 1167270"/>
              <a:gd name="connsiteX10" fmla="*/ 4313583 w 4313583"/>
              <a:gd name="connsiteY10" fmla="*/ 972721 h 1167270"/>
              <a:gd name="connsiteX11" fmla="*/ 4119034 w 4313583"/>
              <a:gd name="connsiteY11" fmla="*/ 1167270 h 1167270"/>
              <a:gd name="connsiteX12" fmla="*/ 3504198 w 4313583"/>
              <a:gd name="connsiteY12" fmla="*/ 1167270 h 1167270"/>
              <a:gd name="connsiteX13" fmla="*/ 2810872 w 4313583"/>
              <a:gd name="connsiteY13" fmla="*/ 1167270 h 1167270"/>
              <a:gd name="connsiteX14" fmla="*/ 2156792 w 4313583"/>
              <a:gd name="connsiteY14" fmla="*/ 1167270 h 1167270"/>
              <a:gd name="connsiteX15" fmla="*/ 1424221 w 4313583"/>
              <a:gd name="connsiteY15" fmla="*/ 1167270 h 1167270"/>
              <a:gd name="connsiteX16" fmla="*/ 194549 w 4313583"/>
              <a:gd name="connsiteY16" fmla="*/ 1167270 h 1167270"/>
              <a:gd name="connsiteX17" fmla="*/ 0 w 4313583"/>
              <a:gd name="connsiteY17" fmla="*/ 972721 h 1167270"/>
              <a:gd name="connsiteX18" fmla="*/ 0 w 4313583"/>
              <a:gd name="connsiteY18" fmla="*/ 591417 h 1167270"/>
              <a:gd name="connsiteX19" fmla="*/ 0 w 4313583"/>
              <a:gd name="connsiteY19" fmla="*/ 194549 h 1167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167270" fill="none" extrusionOk="0">
                <a:moveTo>
                  <a:pt x="0" y="194549"/>
                </a:moveTo>
                <a:cubicBezTo>
                  <a:pt x="5156" y="105442"/>
                  <a:pt x="72130" y="-11310"/>
                  <a:pt x="194549" y="0"/>
                </a:cubicBezTo>
                <a:cubicBezTo>
                  <a:pt x="448921" y="15900"/>
                  <a:pt x="541495" y="-19188"/>
                  <a:pt x="730895" y="0"/>
                </a:cubicBezTo>
                <a:cubicBezTo>
                  <a:pt x="920295" y="19188"/>
                  <a:pt x="1187551" y="-4077"/>
                  <a:pt x="1306486" y="0"/>
                </a:cubicBezTo>
                <a:cubicBezTo>
                  <a:pt x="1425421" y="4077"/>
                  <a:pt x="1717388" y="21769"/>
                  <a:pt x="2039057" y="0"/>
                </a:cubicBezTo>
                <a:cubicBezTo>
                  <a:pt x="2360726" y="-21769"/>
                  <a:pt x="2415048" y="19202"/>
                  <a:pt x="2614648" y="0"/>
                </a:cubicBezTo>
                <a:cubicBezTo>
                  <a:pt x="2814248" y="-19202"/>
                  <a:pt x="2961789" y="8550"/>
                  <a:pt x="3307974" y="0"/>
                </a:cubicBezTo>
                <a:cubicBezTo>
                  <a:pt x="3654159" y="-8550"/>
                  <a:pt x="3896580" y="-10535"/>
                  <a:pt x="4119034" y="0"/>
                </a:cubicBezTo>
                <a:cubicBezTo>
                  <a:pt x="4229945" y="-9787"/>
                  <a:pt x="4315650" y="105849"/>
                  <a:pt x="4313583" y="194549"/>
                </a:cubicBezTo>
                <a:cubicBezTo>
                  <a:pt x="4308655" y="372216"/>
                  <a:pt x="4310698" y="406181"/>
                  <a:pt x="4313583" y="583635"/>
                </a:cubicBezTo>
                <a:cubicBezTo>
                  <a:pt x="4316468" y="761089"/>
                  <a:pt x="4311698" y="875262"/>
                  <a:pt x="4313583" y="972721"/>
                </a:cubicBezTo>
                <a:cubicBezTo>
                  <a:pt x="4288312" y="1077030"/>
                  <a:pt x="4234790" y="1155756"/>
                  <a:pt x="4119034" y="1167270"/>
                </a:cubicBezTo>
                <a:cubicBezTo>
                  <a:pt x="3864782" y="1162212"/>
                  <a:pt x="3692865" y="1141278"/>
                  <a:pt x="3504198" y="1167270"/>
                </a:cubicBezTo>
                <a:cubicBezTo>
                  <a:pt x="3315531" y="1193262"/>
                  <a:pt x="2971785" y="1194171"/>
                  <a:pt x="2810872" y="1167270"/>
                </a:cubicBezTo>
                <a:cubicBezTo>
                  <a:pt x="2649959" y="1140369"/>
                  <a:pt x="2350793" y="1158674"/>
                  <a:pt x="2156792" y="1167270"/>
                </a:cubicBezTo>
                <a:cubicBezTo>
                  <a:pt x="1962791" y="1175866"/>
                  <a:pt x="1689604" y="1164216"/>
                  <a:pt x="1424221" y="1167270"/>
                </a:cubicBezTo>
                <a:cubicBezTo>
                  <a:pt x="1158838" y="1170324"/>
                  <a:pt x="784216" y="1185512"/>
                  <a:pt x="194549" y="1167270"/>
                </a:cubicBezTo>
                <a:cubicBezTo>
                  <a:pt x="97123" y="1142865"/>
                  <a:pt x="13756" y="1095027"/>
                  <a:pt x="0" y="972721"/>
                </a:cubicBezTo>
                <a:cubicBezTo>
                  <a:pt x="-9283" y="798088"/>
                  <a:pt x="7027" y="736741"/>
                  <a:pt x="0" y="591417"/>
                </a:cubicBezTo>
                <a:cubicBezTo>
                  <a:pt x="-7027" y="446093"/>
                  <a:pt x="-2117" y="298793"/>
                  <a:pt x="0" y="194549"/>
                </a:cubicBezTo>
                <a:close/>
              </a:path>
              <a:path w="4313583" h="1167270" stroke="0" extrusionOk="0">
                <a:moveTo>
                  <a:pt x="0" y="194549"/>
                </a:moveTo>
                <a:cubicBezTo>
                  <a:pt x="-4513" y="84076"/>
                  <a:pt x="103602" y="-2072"/>
                  <a:pt x="194549" y="0"/>
                </a:cubicBezTo>
                <a:cubicBezTo>
                  <a:pt x="360808" y="22733"/>
                  <a:pt x="562207" y="-24194"/>
                  <a:pt x="887875" y="0"/>
                </a:cubicBezTo>
                <a:cubicBezTo>
                  <a:pt x="1213543" y="24194"/>
                  <a:pt x="1229346" y="-8284"/>
                  <a:pt x="1463466" y="0"/>
                </a:cubicBezTo>
                <a:cubicBezTo>
                  <a:pt x="1697586" y="8284"/>
                  <a:pt x="1893260" y="2200"/>
                  <a:pt x="2117547" y="0"/>
                </a:cubicBezTo>
                <a:cubicBezTo>
                  <a:pt x="2341834" y="-2200"/>
                  <a:pt x="2461171" y="-18161"/>
                  <a:pt x="2693138" y="0"/>
                </a:cubicBezTo>
                <a:cubicBezTo>
                  <a:pt x="2925105" y="18161"/>
                  <a:pt x="3146111" y="7199"/>
                  <a:pt x="3347219" y="0"/>
                </a:cubicBezTo>
                <a:cubicBezTo>
                  <a:pt x="3548327" y="-7199"/>
                  <a:pt x="3904749" y="3369"/>
                  <a:pt x="4119034" y="0"/>
                </a:cubicBezTo>
                <a:cubicBezTo>
                  <a:pt x="4229107" y="987"/>
                  <a:pt x="4328180" y="98393"/>
                  <a:pt x="4313583" y="194549"/>
                </a:cubicBezTo>
                <a:cubicBezTo>
                  <a:pt x="4329537" y="388777"/>
                  <a:pt x="4321265" y="503236"/>
                  <a:pt x="4313583" y="599198"/>
                </a:cubicBezTo>
                <a:cubicBezTo>
                  <a:pt x="4305901" y="695160"/>
                  <a:pt x="4319250" y="867118"/>
                  <a:pt x="4313583" y="972721"/>
                </a:cubicBezTo>
                <a:cubicBezTo>
                  <a:pt x="4306955" y="1087144"/>
                  <a:pt x="4250758" y="1160213"/>
                  <a:pt x="4119034" y="1167270"/>
                </a:cubicBezTo>
                <a:cubicBezTo>
                  <a:pt x="3920084" y="1159226"/>
                  <a:pt x="3746390" y="1194688"/>
                  <a:pt x="3464953" y="1167270"/>
                </a:cubicBezTo>
                <a:cubicBezTo>
                  <a:pt x="3183516" y="1139852"/>
                  <a:pt x="3129254" y="1149414"/>
                  <a:pt x="2928607" y="1167270"/>
                </a:cubicBezTo>
                <a:cubicBezTo>
                  <a:pt x="2727960" y="1185126"/>
                  <a:pt x="2506136" y="1168040"/>
                  <a:pt x="2274526" y="1167270"/>
                </a:cubicBezTo>
                <a:cubicBezTo>
                  <a:pt x="2042916" y="1166500"/>
                  <a:pt x="1872278" y="1136462"/>
                  <a:pt x="1581200" y="1167270"/>
                </a:cubicBezTo>
                <a:cubicBezTo>
                  <a:pt x="1290122" y="1198078"/>
                  <a:pt x="1060116" y="1154728"/>
                  <a:pt x="927120" y="1167270"/>
                </a:cubicBezTo>
                <a:cubicBezTo>
                  <a:pt x="794124" y="1179812"/>
                  <a:pt x="420187" y="1131149"/>
                  <a:pt x="194549" y="1167270"/>
                </a:cubicBezTo>
                <a:cubicBezTo>
                  <a:pt x="92094" y="1188601"/>
                  <a:pt x="3111" y="1069151"/>
                  <a:pt x="0" y="972721"/>
                </a:cubicBezTo>
                <a:cubicBezTo>
                  <a:pt x="8930" y="846787"/>
                  <a:pt x="-1744" y="746651"/>
                  <a:pt x="0" y="575853"/>
                </a:cubicBezTo>
                <a:cubicBezTo>
                  <a:pt x="1744" y="405055"/>
                  <a:pt x="-9188" y="321932"/>
                  <a:pt x="0" y="194549"/>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ea typeface="Oslo Sans Office"/>
                <a:cs typeface="Times New Roman"/>
              </a:rPr>
              <a:t>Merk en tabell eller et symbol for å få frem formateringsmenyer på båndet, og ved høyreklikk.</a:t>
            </a:r>
          </a:p>
          <a:p>
            <a:endParaRPr lang="nb-NO" sz="1200">
              <a:solidFill>
                <a:schemeClr val="bg1"/>
              </a:solidFill>
            </a:endParaRPr>
          </a:p>
        </p:txBody>
      </p:sp>
      <p:sp>
        <p:nvSpPr>
          <p:cNvPr id="43" name="Rektangel: avrundede hjørner 42">
            <a:extLst>
              <a:ext uri="{FF2B5EF4-FFF2-40B4-BE49-F238E27FC236}">
                <a16:creationId xmlns:a16="http://schemas.microsoft.com/office/drawing/2014/main" id="{1507396C-D661-6FB9-0945-F6DFAF607682}"/>
              </a:ext>
            </a:extLst>
          </p:cNvPr>
          <p:cNvSpPr/>
          <p:nvPr/>
        </p:nvSpPr>
        <p:spPr>
          <a:xfrm>
            <a:off x="-4565413" y="7083658"/>
            <a:ext cx="4313583" cy="1309508"/>
          </a:xfrm>
          <a:custGeom>
            <a:avLst/>
            <a:gdLst>
              <a:gd name="connsiteX0" fmla="*/ 0 w 4313583"/>
              <a:gd name="connsiteY0" fmla="*/ 218256 h 1309508"/>
              <a:gd name="connsiteX1" fmla="*/ 218256 w 4313583"/>
              <a:gd name="connsiteY1" fmla="*/ 0 h 1309508"/>
              <a:gd name="connsiteX2" fmla="*/ 748122 w 4313583"/>
              <a:gd name="connsiteY2" fmla="*/ 0 h 1309508"/>
              <a:gd name="connsiteX3" fmla="*/ 1316759 w 4313583"/>
              <a:gd name="connsiteY3" fmla="*/ 0 h 1309508"/>
              <a:gd name="connsiteX4" fmla="*/ 2040479 w 4313583"/>
              <a:gd name="connsiteY4" fmla="*/ 0 h 1309508"/>
              <a:gd name="connsiteX5" fmla="*/ 2609116 w 4313583"/>
              <a:gd name="connsiteY5" fmla="*/ 0 h 1309508"/>
              <a:gd name="connsiteX6" fmla="*/ 3294066 w 4313583"/>
              <a:gd name="connsiteY6" fmla="*/ 0 h 1309508"/>
              <a:gd name="connsiteX7" fmla="*/ 4095327 w 4313583"/>
              <a:gd name="connsiteY7" fmla="*/ 0 h 1309508"/>
              <a:gd name="connsiteX8" fmla="*/ 4313583 w 4313583"/>
              <a:gd name="connsiteY8" fmla="*/ 218256 h 1309508"/>
              <a:gd name="connsiteX9" fmla="*/ 4313583 w 4313583"/>
              <a:gd name="connsiteY9" fmla="*/ 654754 h 1309508"/>
              <a:gd name="connsiteX10" fmla="*/ 4313583 w 4313583"/>
              <a:gd name="connsiteY10" fmla="*/ 1091252 h 1309508"/>
              <a:gd name="connsiteX11" fmla="*/ 4095327 w 4313583"/>
              <a:gd name="connsiteY11" fmla="*/ 1309508 h 1309508"/>
              <a:gd name="connsiteX12" fmla="*/ 3487919 w 4313583"/>
              <a:gd name="connsiteY12" fmla="*/ 1309508 h 1309508"/>
              <a:gd name="connsiteX13" fmla="*/ 2802970 w 4313583"/>
              <a:gd name="connsiteY13" fmla="*/ 1309508 h 1309508"/>
              <a:gd name="connsiteX14" fmla="*/ 2156792 w 4313583"/>
              <a:gd name="connsiteY14" fmla="*/ 1309508 h 1309508"/>
              <a:gd name="connsiteX15" fmla="*/ 1433072 w 4313583"/>
              <a:gd name="connsiteY15" fmla="*/ 1309508 h 1309508"/>
              <a:gd name="connsiteX16" fmla="*/ 218256 w 4313583"/>
              <a:gd name="connsiteY16" fmla="*/ 1309508 h 1309508"/>
              <a:gd name="connsiteX17" fmla="*/ 0 w 4313583"/>
              <a:gd name="connsiteY17" fmla="*/ 1091252 h 1309508"/>
              <a:gd name="connsiteX18" fmla="*/ 0 w 4313583"/>
              <a:gd name="connsiteY18" fmla="*/ 663484 h 1309508"/>
              <a:gd name="connsiteX19" fmla="*/ 0 w 4313583"/>
              <a:gd name="connsiteY19" fmla="*/ 218256 h 13095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309508" fill="none" extrusionOk="0">
                <a:moveTo>
                  <a:pt x="0" y="218256"/>
                </a:moveTo>
                <a:cubicBezTo>
                  <a:pt x="2099" y="105184"/>
                  <a:pt x="90086" y="-5764"/>
                  <a:pt x="218256" y="0"/>
                </a:cubicBezTo>
                <a:cubicBezTo>
                  <a:pt x="423232" y="3564"/>
                  <a:pt x="544858" y="-19557"/>
                  <a:pt x="748122" y="0"/>
                </a:cubicBezTo>
                <a:cubicBezTo>
                  <a:pt x="951386" y="19557"/>
                  <a:pt x="1099811" y="2681"/>
                  <a:pt x="1316759" y="0"/>
                </a:cubicBezTo>
                <a:cubicBezTo>
                  <a:pt x="1533707" y="-2681"/>
                  <a:pt x="1741952" y="25758"/>
                  <a:pt x="2040479" y="0"/>
                </a:cubicBezTo>
                <a:cubicBezTo>
                  <a:pt x="2339006" y="-25758"/>
                  <a:pt x="2452059" y="5760"/>
                  <a:pt x="2609116" y="0"/>
                </a:cubicBezTo>
                <a:cubicBezTo>
                  <a:pt x="2766173" y="-5760"/>
                  <a:pt x="3063759" y="688"/>
                  <a:pt x="3294066" y="0"/>
                </a:cubicBezTo>
                <a:cubicBezTo>
                  <a:pt x="3524373" y="-688"/>
                  <a:pt x="3771970" y="-40055"/>
                  <a:pt x="4095327" y="0"/>
                </a:cubicBezTo>
                <a:cubicBezTo>
                  <a:pt x="4217118" y="-3538"/>
                  <a:pt x="4314848" y="109189"/>
                  <a:pt x="4313583" y="218256"/>
                </a:cubicBezTo>
                <a:cubicBezTo>
                  <a:pt x="4306037" y="409936"/>
                  <a:pt x="4319344" y="554029"/>
                  <a:pt x="4313583" y="654754"/>
                </a:cubicBezTo>
                <a:cubicBezTo>
                  <a:pt x="4307822" y="755479"/>
                  <a:pt x="4297236" y="906092"/>
                  <a:pt x="4313583" y="1091252"/>
                </a:cubicBezTo>
                <a:cubicBezTo>
                  <a:pt x="4293188" y="1209259"/>
                  <a:pt x="4225967" y="1295512"/>
                  <a:pt x="4095327" y="1309508"/>
                </a:cubicBezTo>
                <a:cubicBezTo>
                  <a:pt x="3907117" y="1289705"/>
                  <a:pt x="3671564" y="1317565"/>
                  <a:pt x="3487919" y="1309508"/>
                </a:cubicBezTo>
                <a:cubicBezTo>
                  <a:pt x="3304274" y="1301451"/>
                  <a:pt x="3005074" y="1292440"/>
                  <a:pt x="2802970" y="1309508"/>
                </a:cubicBezTo>
                <a:cubicBezTo>
                  <a:pt x="2600866" y="1326576"/>
                  <a:pt x="2416232" y="1320807"/>
                  <a:pt x="2156792" y="1309508"/>
                </a:cubicBezTo>
                <a:cubicBezTo>
                  <a:pt x="1897352" y="1298209"/>
                  <a:pt x="1726684" y="1292063"/>
                  <a:pt x="1433072" y="1309508"/>
                </a:cubicBezTo>
                <a:cubicBezTo>
                  <a:pt x="1139460" y="1326953"/>
                  <a:pt x="547326" y="1360109"/>
                  <a:pt x="218256" y="1309508"/>
                </a:cubicBezTo>
                <a:cubicBezTo>
                  <a:pt x="107488" y="1285710"/>
                  <a:pt x="15271" y="1228288"/>
                  <a:pt x="0" y="1091252"/>
                </a:cubicBezTo>
                <a:cubicBezTo>
                  <a:pt x="18279" y="992724"/>
                  <a:pt x="-57" y="850579"/>
                  <a:pt x="0" y="663484"/>
                </a:cubicBezTo>
                <a:cubicBezTo>
                  <a:pt x="57" y="476389"/>
                  <a:pt x="-1085" y="335614"/>
                  <a:pt x="0" y="218256"/>
                </a:cubicBezTo>
                <a:close/>
              </a:path>
              <a:path w="4313583" h="1309508" stroke="0" extrusionOk="0">
                <a:moveTo>
                  <a:pt x="0" y="218256"/>
                </a:moveTo>
                <a:cubicBezTo>
                  <a:pt x="-16714" y="86507"/>
                  <a:pt x="127002" y="-3678"/>
                  <a:pt x="218256" y="0"/>
                </a:cubicBezTo>
                <a:cubicBezTo>
                  <a:pt x="514220" y="-25485"/>
                  <a:pt x="687193" y="-13454"/>
                  <a:pt x="903205" y="0"/>
                </a:cubicBezTo>
                <a:cubicBezTo>
                  <a:pt x="1119217" y="13454"/>
                  <a:pt x="1290382" y="-25752"/>
                  <a:pt x="1471842" y="0"/>
                </a:cubicBezTo>
                <a:cubicBezTo>
                  <a:pt x="1653302" y="25752"/>
                  <a:pt x="1945815" y="6946"/>
                  <a:pt x="2118021" y="0"/>
                </a:cubicBezTo>
                <a:cubicBezTo>
                  <a:pt x="2290227" y="-6946"/>
                  <a:pt x="2566012" y="-6514"/>
                  <a:pt x="2686658" y="0"/>
                </a:cubicBezTo>
                <a:cubicBezTo>
                  <a:pt x="2807304" y="6514"/>
                  <a:pt x="3076431" y="-4001"/>
                  <a:pt x="3332836" y="0"/>
                </a:cubicBezTo>
                <a:cubicBezTo>
                  <a:pt x="3589241" y="4001"/>
                  <a:pt x="3821776" y="-11074"/>
                  <a:pt x="4095327" y="0"/>
                </a:cubicBezTo>
                <a:cubicBezTo>
                  <a:pt x="4235534" y="7394"/>
                  <a:pt x="4326997" y="108092"/>
                  <a:pt x="4313583" y="218256"/>
                </a:cubicBezTo>
                <a:cubicBezTo>
                  <a:pt x="4325687" y="329228"/>
                  <a:pt x="4326003" y="496375"/>
                  <a:pt x="4313583" y="672214"/>
                </a:cubicBezTo>
                <a:cubicBezTo>
                  <a:pt x="4301163" y="848053"/>
                  <a:pt x="4301872" y="935262"/>
                  <a:pt x="4313583" y="1091252"/>
                </a:cubicBezTo>
                <a:cubicBezTo>
                  <a:pt x="4300392" y="1225676"/>
                  <a:pt x="4218852" y="1308640"/>
                  <a:pt x="4095327" y="1309508"/>
                </a:cubicBezTo>
                <a:cubicBezTo>
                  <a:pt x="3934912" y="1326546"/>
                  <a:pt x="3631084" y="1333153"/>
                  <a:pt x="3449149" y="1309508"/>
                </a:cubicBezTo>
                <a:cubicBezTo>
                  <a:pt x="3267214" y="1285863"/>
                  <a:pt x="3146080" y="1292519"/>
                  <a:pt x="2919282" y="1309508"/>
                </a:cubicBezTo>
                <a:cubicBezTo>
                  <a:pt x="2692484" y="1326497"/>
                  <a:pt x="2547998" y="1338734"/>
                  <a:pt x="2273104" y="1309508"/>
                </a:cubicBezTo>
                <a:cubicBezTo>
                  <a:pt x="1998210" y="1280282"/>
                  <a:pt x="1754552" y="1333663"/>
                  <a:pt x="1588154" y="1309508"/>
                </a:cubicBezTo>
                <a:cubicBezTo>
                  <a:pt x="1421756" y="1285354"/>
                  <a:pt x="1254339" y="1323000"/>
                  <a:pt x="941976" y="1309508"/>
                </a:cubicBezTo>
                <a:cubicBezTo>
                  <a:pt x="629613" y="1296016"/>
                  <a:pt x="374255" y="1287431"/>
                  <a:pt x="218256" y="1309508"/>
                </a:cubicBezTo>
                <a:cubicBezTo>
                  <a:pt x="101304" y="1324838"/>
                  <a:pt x="3462" y="1199535"/>
                  <a:pt x="0" y="1091252"/>
                </a:cubicBezTo>
                <a:cubicBezTo>
                  <a:pt x="-15165" y="941765"/>
                  <a:pt x="14707" y="847672"/>
                  <a:pt x="0" y="646024"/>
                </a:cubicBezTo>
                <a:cubicBezTo>
                  <a:pt x="-14707" y="444376"/>
                  <a:pt x="-15753" y="313576"/>
                  <a:pt x="0" y="218256"/>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ea typeface="Oslo Sans Office"/>
                <a:cs typeface="Times New Roman"/>
              </a:rPr>
              <a:t>For å slette eller legge til en rad i en tabell:</a:t>
            </a:r>
          </a:p>
          <a:p>
            <a:r>
              <a:rPr lang="nb-NO" sz="1200">
                <a:ea typeface="Oslo Sans Office"/>
                <a:cs typeface="Times New Roman"/>
              </a:rPr>
              <a:t>Merk en rad ved å klikke vid siden av den. Høyreklikk for å få frem formateringsmeny, der en kan legge til og slette rader.</a:t>
            </a:r>
          </a:p>
          <a:p>
            <a:endParaRPr lang="nb-NO" sz="1200">
              <a:solidFill>
                <a:schemeClr val="bg1"/>
              </a:solidFill>
            </a:endParaRPr>
          </a:p>
        </p:txBody>
      </p:sp>
    </p:spTree>
    <p:extLst>
      <p:ext uri="{BB962C8B-B14F-4D97-AF65-F5344CB8AC3E}">
        <p14:creationId xmlns:p14="http://schemas.microsoft.com/office/powerpoint/2010/main" val="41044606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tel 20"/>
          <p:cNvSpPr>
            <a:spLocks noGrp="1"/>
          </p:cNvSpPr>
          <p:nvPr>
            <p:ph type="title" idx="4294967295"/>
          </p:nvPr>
        </p:nvSpPr>
        <p:spPr>
          <a:xfrm>
            <a:off x="12598400" y="-7938"/>
            <a:ext cx="2520950" cy="1800226"/>
          </a:xfrm>
          <a:solidFill>
            <a:srgbClr val="FF0000"/>
          </a:solidFill>
        </p:spPr>
        <p:txBody>
          <a:bodyPr vert="horz" wrap="square" lIns="72008" tIns="360038" rIns="288030" bIns="108011" rtlCol="0" anchor="t">
            <a:normAutofit/>
          </a:bodyPr>
          <a:lstStyle/>
          <a:p>
            <a:pPr algn="r" defTabSz="704480">
              <a:lnSpc>
                <a:spcPct val="100000"/>
              </a:lnSpc>
              <a:spcBef>
                <a:spcPts val="0"/>
              </a:spcBef>
            </a:pPr>
            <a:r>
              <a:rPr lang="nb-NO" sz="2000" b="1">
                <a:solidFill>
                  <a:schemeClr val="bg1"/>
                </a:solidFill>
                <a:latin typeface="Tahoma" panose="020B0604030504040204" pitchFamily="34" charset="0"/>
                <a:ea typeface="+mn-ea"/>
                <a:cs typeface="+mn-cs"/>
              </a:rPr>
              <a:t>Prioritering</a:t>
            </a:r>
            <a:br>
              <a:rPr lang="nb-NO" sz="2000" b="1">
                <a:solidFill>
                  <a:schemeClr val="bg1"/>
                </a:solidFill>
                <a:latin typeface="Tahoma" panose="020B0604030504040204" pitchFamily="34" charset="0"/>
                <a:ea typeface="+mn-ea"/>
                <a:cs typeface="+mn-cs"/>
              </a:rPr>
            </a:br>
            <a:r>
              <a:rPr lang="nb-NO" sz="2000" b="1">
                <a:solidFill>
                  <a:schemeClr val="bg1"/>
                </a:solidFill>
                <a:latin typeface="Tahoma" panose="020B0604030504040204" pitchFamily="34" charset="0"/>
                <a:ea typeface="+mn-ea"/>
                <a:cs typeface="+mn-cs"/>
              </a:rPr>
              <a:t>hele objektet</a:t>
            </a:r>
          </a:p>
        </p:txBody>
      </p:sp>
      <p:graphicFrame>
        <p:nvGraphicFramePr>
          <p:cNvPr id="7" name="Tabell 6"/>
          <p:cNvGraphicFramePr>
            <a:graphicFrameLocks noGrp="1"/>
          </p:cNvGraphicFramePr>
          <p:nvPr>
            <p:extLst>
              <p:ext uri="{D42A27DB-BD31-4B8C-83A1-F6EECF244321}">
                <p14:modId xmlns:p14="http://schemas.microsoft.com/office/powerpoint/2010/main" val="2766185759"/>
              </p:ext>
            </p:extLst>
          </p:nvPr>
        </p:nvGraphicFramePr>
        <p:xfrm>
          <a:off x="286104" y="783758"/>
          <a:ext cx="5490082" cy="7430035"/>
        </p:xfrm>
        <a:graphic>
          <a:graphicData uri="http://schemas.openxmlformats.org/drawingml/2006/table">
            <a:tbl>
              <a:tblPr firstRow="1" bandRow="1">
                <a:tableStyleId>{073A0DAA-6AF3-43AB-8588-CEC1D06C72B9}</a:tableStyleId>
              </a:tblPr>
              <a:tblGrid>
                <a:gridCol w="1196135">
                  <a:extLst>
                    <a:ext uri="{9D8B030D-6E8A-4147-A177-3AD203B41FA5}">
                      <a16:colId xmlns:a16="http://schemas.microsoft.com/office/drawing/2014/main" val="20000"/>
                    </a:ext>
                  </a:extLst>
                </a:gridCol>
                <a:gridCol w="1308506">
                  <a:extLst>
                    <a:ext uri="{9D8B030D-6E8A-4147-A177-3AD203B41FA5}">
                      <a16:colId xmlns:a16="http://schemas.microsoft.com/office/drawing/2014/main" val="20001"/>
                    </a:ext>
                  </a:extLst>
                </a:gridCol>
                <a:gridCol w="526101">
                  <a:extLst>
                    <a:ext uri="{9D8B030D-6E8A-4147-A177-3AD203B41FA5}">
                      <a16:colId xmlns:a16="http://schemas.microsoft.com/office/drawing/2014/main" val="20002"/>
                    </a:ext>
                  </a:extLst>
                </a:gridCol>
                <a:gridCol w="629596">
                  <a:extLst>
                    <a:ext uri="{9D8B030D-6E8A-4147-A177-3AD203B41FA5}">
                      <a16:colId xmlns:a16="http://schemas.microsoft.com/office/drawing/2014/main" val="20003"/>
                    </a:ext>
                  </a:extLst>
                </a:gridCol>
                <a:gridCol w="1829744">
                  <a:extLst>
                    <a:ext uri="{9D8B030D-6E8A-4147-A177-3AD203B41FA5}">
                      <a16:colId xmlns:a16="http://schemas.microsoft.com/office/drawing/2014/main" val="20004"/>
                    </a:ext>
                  </a:extLst>
                </a:gridCol>
              </a:tblGrid>
              <a:tr h="974553">
                <a:tc>
                  <a:txBody>
                    <a:bodyPr/>
                    <a:lstStyle/>
                    <a:p>
                      <a:pPr indent="0" algn="ctr">
                        <a:lnSpc>
                          <a:spcPct val="100000"/>
                        </a:lnSpc>
                        <a:spcBef>
                          <a:spcPts val="0"/>
                        </a:spcBef>
                        <a:spcAft>
                          <a:spcPts val="0"/>
                        </a:spcAft>
                      </a:pPr>
                      <a:r>
                        <a:rPr lang="nb-NO" sz="1200" b="1" err="1">
                          <a:solidFill>
                            <a:schemeClr val="bg1"/>
                          </a:solidFill>
                          <a:latin typeface="Tahoma" panose="020B0604030504040204" pitchFamily="34" charset="0"/>
                          <a:cs typeface="Tahoma" panose="020B0604030504040204" pitchFamily="34" charset="0"/>
                        </a:rPr>
                        <a:t>Pri</a:t>
                      </a:r>
                      <a:endParaRPr lang="nb-NO" sz="1200" b="1">
                        <a:solidFill>
                          <a:schemeClr val="bg1"/>
                        </a:solidFill>
                        <a:latin typeface="Tahoma" panose="020B0604030504040204" pitchFamily="34" charset="0"/>
                        <a:cs typeface="Tahoma" panose="020B0604030504040204" pitchFamily="34" charset="0"/>
                      </a:endParaRPr>
                    </a:p>
                    <a:p>
                      <a:pPr indent="0" algn="ctr">
                        <a:lnSpc>
                          <a:spcPct val="100000"/>
                        </a:lnSpc>
                        <a:spcBef>
                          <a:spcPts val="0"/>
                        </a:spcBef>
                        <a:spcAft>
                          <a:spcPts val="0"/>
                        </a:spcAft>
                      </a:pPr>
                      <a:r>
                        <a:rPr lang="nb-NO" sz="1200" b="1">
                          <a:solidFill>
                            <a:schemeClr val="bg1"/>
                          </a:solidFill>
                          <a:latin typeface="Tahoma" panose="020B0604030504040204" pitchFamily="34" charset="0"/>
                          <a:cs typeface="Tahoma" panose="020B0604030504040204" pitchFamily="34" charset="0"/>
                        </a:rPr>
                        <a:t>=</a:t>
                      </a:r>
                    </a:p>
                    <a:p>
                      <a:pPr indent="0" algn="ctr">
                        <a:lnSpc>
                          <a:spcPct val="100000"/>
                        </a:lnSpc>
                        <a:spcBef>
                          <a:spcPts val="0"/>
                        </a:spcBef>
                        <a:spcAft>
                          <a:spcPts val="0"/>
                        </a:spcAft>
                      </a:pPr>
                      <a:r>
                        <a:rPr lang="nb-NO" sz="1200" b="1">
                          <a:solidFill>
                            <a:schemeClr val="bg1"/>
                          </a:solidFill>
                          <a:latin typeface="Tahoma" panose="020B0604030504040204" pitchFamily="34" charset="0"/>
                          <a:cs typeface="Tahoma" panose="020B0604030504040204" pitchFamily="34" charset="0"/>
                        </a:rPr>
                        <a:t>Bergingskort</a:t>
                      </a:r>
                    </a:p>
                  </a:txBody>
                  <a:tcPr marL="54703" marR="54703" marT="54726" marB="54726" anchor="ctr">
                    <a:solidFill>
                      <a:srgbClr val="FF0000"/>
                    </a:solidFill>
                  </a:tcPr>
                </a:tc>
                <a:tc>
                  <a:txBody>
                    <a:bodyPr/>
                    <a:lstStyle/>
                    <a:p>
                      <a:pPr indent="0" algn="ctr">
                        <a:lnSpc>
                          <a:spcPct val="100000"/>
                        </a:lnSpc>
                        <a:spcBef>
                          <a:spcPts val="0"/>
                        </a:spcBef>
                        <a:spcAft>
                          <a:spcPts val="0"/>
                        </a:spcAft>
                      </a:pPr>
                      <a:r>
                        <a:rPr lang="nb-NO" sz="1200" b="1">
                          <a:solidFill>
                            <a:schemeClr val="bg1"/>
                          </a:solidFill>
                          <a:latin typeface="Tahoma" panose="020B0604030504040204" pitchFamily="34" charset="0"/>
                          <a:cs typeface="Tahoma" panose="020B0604030504040204" pitchFamily="34" charset="0"/>
                        </a:rPr>
                        <a:t>Hva</a:t>
                      </a:r>
                    </a:p>
                  </a:txBody>
                  <a:tcPr marL="54703" marR="54703" marT="54726" marB="54726" anchor="ctr">
                    <a:solidFill>
                      <a:srgbClr val="002932"/>
                    </a:solidFill>
                  </a:tcPr>
                </a:tc>
                <a:tc>
                  <a:txBody>
                    <a:bodyPr/>
                    <a:lstStyle/>
                    <a:p>
                      <a:pPr indent="0" algn="ctr">
                        <a:lnSpc>
                          <a:spcPct val="100000"/>
                        </a:lnSpc>
                        <a:spcBef>
                          <a:spcPts val="0"/>
                        </a:spcBef>
                        <a:spcAft>
                          <a:spcPts val="0"/>
                        </a:spcAft>
                      </a:pPr>
                      <a:r>
                        <a:rPr lang="nb-NO" sz="1200" b="1" err="1">
                          <a:solidFill>
                            <a:schemeClr val="bg1"/>
                          </a:solidFill>
                          <a:latin typeface="Tahoma" panose="020B0604030504040204" pitchFamily="34" charset="0"/>
                          <a:cs typeface="Tahoma" panose="020B0604030504040204" pitchFamily="34" charset="0"/>
                        </a:rPr>
                        <a:t>Etg</a:t>
                      </a:r>
                      <a:r>
                        <a:rPr lang="nb-NO" sz="1200" b="1">
                          <a:solidFill>
                            <a:schemeClr val="bg1"/>
                          </a:solidFill>
                          <a:latin typeface="Tahoma" panose="020B0604030504040204" pitchFamily="34" charset="0"/>
                          <a:cs typeface="Tahoma" panose="020B0604030504040204" pitchFamily="34" charset="0"/>
                        </a:rPr>
                        <a:t>.</a:t>
                      </a:r>
                    </a:p>
                  </a:txBody>
                  <a:tcPr marL="54703" marR="54703" marT="54726" marB="54726" anchor="ctr">
                    <a:solidFill>
                      <a:srgbClr val="002932"/>
                    </a:solidFill>
                  </a:tcPr>
                </a:tc>
                <a:tc>
                  <a:txBody>
                    <a:bodyPr/>
                    <a:lstStyle/>
                    <a:p>
                      <a:pPr indent="0" algn="ctr">
                        <a:lnSpc>
                          <a:spcPct val="100000"/>
                        </a:lnSpc>
                        <a:spcBef>
                          <a:spcPts val="0"/>
                        </a:spcBef>
                        <a:spcAft>
                          <a:spcPts val="0"/>
                        </a:spcAft>
                      </a:pPr>
                      <a:r>
                        <a:rPr lang="nb-NO" sz="1200" b="1">
                          <a:solidFill>
                            <a:schemeClr val="bg1"/>
                          </a:solidFill>
                          <a:latin typeface="Tahoma" panose="020B0604030504040204" pitchFamily="34" charset="0"/>
                          <a:cs typeface="Tahoma" panose="020B0604030504040204" pitchFamily="34" charset="0"/>
                        </a:rPr>
                        <a:t>Rom</a:t>
                      </a:r>
                    </a:p>
                  </a:txBody>
                  <a:tcPr marL="54703" marR="54703" marT="54726" marB="54726" anchor="ctr">
                    <a:solidFill>
                      <a:srgbClr val="002932"/>
                    </a:solidFill>
                  </a:tcPr>
                </a:tc>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r>
                        <a:rPr lang="nb-NO" sz="1200" b="1">
                          <a:solidFill>
                            <a:schemeClr val="bg1"/>
                          </a:solidFill>
                          <a:latin typeface="Tahoma" panose="020B0604030504040204" pitchFamily="34" charset="0"/>
                          <a:cs typeface="Tahoma" panose="020B0604030504040204" pitchFamily="34" charset="0"/>
                        </a:rPr>
                        <a:t>Informasjon</a:t>
                      </a:r>
                    </a:p>
                  </a:txBody>
                  <a:tcPr marL="54703" marR="54703" marT="54726" marB="54726" anchor="ctr">
                    <a:solidFill>
                      <a:srgbClr val="002932"/>
                    </a:solidFill>
                  </a:tcPr>
                </a:tc>
                <a:extLst>
                  <a:ext uri="{0D108BD9-81ED-4DB2-BD59-A6C34878D82A}">
                    <a16:rowId xmlns:a16="http://schemas.microsoft.com/office/drawing/2014/main" val="10000"/>
                  </a:ext>
                </a:extLst>
              </a:tr>
              <a:tr h="586862">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solidFill>
                          <a:schemeClr val="bg1"/>
                        </a:solidFill>
                        <a:latin typeface="Tahoma" panose="020B0604030504040204" pitchFamily="34" charset="0"/>
                        <a:cs typeface="Tahoma" panose="020B0604030504040204" pitchFamily="34" charset="0"/>
                      </a:endParaRPr>
                    </a:p>
                  </a:txBody>
                  <a:tcPr marL="54703" marR="54703" marT="54726" marB="54726" anchor="ctr">
                    <a:solidFill>
                      <a:srgbClr val="FF0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a:latin typeface="+mn-lt"/>
                          <a:cs typeface="Tahoma" panose="020B0604030504040204" pitchFamily="34" charset="0"/>
                        </a:rPr>
                        <a:t>?. etg.</a:t>
                      </a:r>
                    </a:p>
                  </a:txBody>
                  <a:tcPr marL="55273" marR="54703" marT="52129" marB="52129" anchor="ctr">
                    <a:solidFill>
                      <a:srgbClr val="FFF19B"/>
                    </a:solidFill>
                  </a:tcPr>
                </a:tc>
                <a:tc>
                  <a:txBody>
                    <a:bodyPr/>
                    <a:lstStyle/>
                    <a:p>
                      <a:pPr algn="ctr"/>
                      <a:endParaRPr lang="nb-NO" sz="1100">
                        <a:latin typeface="+mn-lt"/>
                      </a:endParaRPr>
                    </a:p>
                  </a:txBody>
                  <a:tcPr marL="55273" marR="54703" marT="52129" marB="52129" anchor="ctr"/>
                </a:tc>
                <a:tc>
                  <a:txBody>
                    <a:bodyPr/>
                    <a:lstStyle/>
                    <a:p>
                      <a:endParaRPr lang="nb-NO" sz="1100">
                        <a:latin typeface="+mn-lt"/>
                      </a:endParaRPr>
                    </a:p>
                  </a:txBody>
                  <a:tcPr marL="55273" marR="54703" marT="52129" marB="52129">
                    <a:solidFill>
                      <a:srgbClr val="CBCBCB"/>
                    </a:solidFill>
                  </a:tcPr>
                </a:tc>
                <a:extLst>
                  <a:ext uri="{0D108BD9-81ED-4DB2-BD59-A6C34878D82A}">
                    <a16:rowId xmlns:a16="http://schemas.microsoft.com/office/drawing/2014/main" val="10001"/>
                  </a:ext>
                </a:extLst>
              </a:tr>
              <a:tr h="586862">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solidFill>
                          <a:schemeClr val="bg1"/>
                        </a:solidFill>
                        <a:latin typeface="Tahoma" panose="020B0604030504040204" pitchFamily="34" charset="0"/>
                        <a:cs typeface="Tahoma" panose="020B0604030504040204" pitchFamily="34" charset="0"/>
                      </a:endParaRPr>
                    </a:p>
                  </a:txBody>
                  <a:tcPr marL="54703" marR="54703" marT="54726" marB="54726" anchor="ctr">
                    <a:solidFill>
                      <a:srgbClr val="FF0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a:latin typeface="+mn-lt"/>
                          <a:cs typeface="Tahoma" panose="020B0604030504040204" pitchFamily="34" charset="0"/>
                        </a:rPr>
                        <a:t>?. etg.</a:t>
                      </a:r>
                    </a:p>
                  </a:txBody>
                  <a:tcPr marL="55273" marR="54703" marT="52129" marB="52129" anchor="ctr">
                    <a:solidFill>
                      <a:srgbClr val="B8CD89"/>
                    </a:solidFill>
                  </a:tcPr>
                </a:tc>
                <a:tc>
                  <a:txBody>
                    <a:bodyPr/>
                    <a:lstStyle/>
                    <a:p>
                      <a:pPr algn="ctr"/>
                      <a:endParaRPr lang="nb-NO" sz="1100">
                        <a:latin typeface="+mn-lt"/>
                      </a:endParaRPr>
                    </a:p>
                  </a:txBody>
                  <a:tcPr marL="55273" marR="54703" marT="52129" marB="52129" anchor="ctr"/>
                </a:tc>
                <a:tc>
                  <a:txBody>
                    <a:bodyPr/>
                    <a:lstStyle/>
                    <a:p>
                      <a:endParaRPr lang="nb-NO" sz="1100">
                        <a:latin typeface="+mn-lt"/>
                      </a:endParaRPr>
                    </a:p>
                  </a:txBody>
                  <a:tcPr marL="55273" marR="54703" marT="52129" marB="52129"/>
                </a:tc>
                <a:extLst>
                  <a:ext uri="{0D108BD9-81ED-4DB2-BD59-A6C34878D82A}">
                    <a16:rowId xmlns:a16="http://schemas.microsoft.com/office/drawing/2014/main" val="10002"/>
                  </a:ext>
                </a:extLst>
              </a:tr>
              <a:tr h="586862">
                <a:tc>
                  <a:txBody>
                    <a:bodyPr/>
                    <a:lstStyle/>
                    <a:p>
                      <a:pPr indent="0" algn="ctr">
                        <a:lnSpc>
                          <a:spcPct val="100000"/>
                        </a:lnSpc>
                        <a:spcBef>
                          <a:spcPts val="0"/>
                        </a:spcBef>
                        <a:spcAft>
                          <a:spcPts val="0"/>
                        </a:spcAft>
                      </a:pPr>
                      <a:endParaRPr lang="nb-NO" sz="2000" b="1">
                        <a:solidFill>
                          <a:schemeClr val="bg1"/>
                        </a:solidFill>
                        <a:latin typeface="Tahoma" panose="020B0604030504040204" pitchFamily="34" charset="0"/>
                        <a:cs typeface="Tahoma" panose="020B0604030504040204" pitchFamily="34" charset="0"/>
                      </a:endParaRPr>
                    </a:p>
                  </a:txBody>
                  <a:tcPr marL="54703" marR="54703" marT="54726" marB="54726" anchor="ctr">
                    <a:solidFill>
                      <a:srgbClr val="FF0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a:latin typeface="+mn-lt"/>
                          <a:cs typeface="Tahoma" panose="020B0604030504040204" pitchFamily="34" charset="0"/>
                        </a:rPr>
                        <a:t>?. etg. </a:t>
                      </a:r>
                    </a:p>
                  </a:txBody>
                  <a:tcPr marL="55273" marR="54703" marT="52129" marB="52129" anchor="ctr">
                    <a:solidFill>
                      <a:srgbClr val="8FC3CD"/>
                    </a:solidFill>
                  </a:tcPr>
                </a:tc>
                <a:tc>
                  <a:txBody>
                    <a:bodyPr/>
                    <a:lstStyle/>
                    <a:p>
                      <a:pPr algn="ctr"/>
                      <a:endParaRPr lang="nb-NO" sz="1100">
                        <a:latin typeface="+mn-lt"/>
                      </a:endParaRPr>
                    </a:p>
                  </a:txBody>
                  <a:tcPr marL="55273" marR="54703" marT="52129" marB="52129" anchor="ctr"/>
                </a:tc>
                <a:tc>
                  <a:txBody>
                    <a:bodyPr/>
                    <a:lstStyle/>
                    <a:p>
                      <a:endParaRPr lang="nb-NO" sz="1100">
                        <a:latin typeface="+mn-lt"/>
                      </a:endParaRPr>
                    </a:p>
                  </a:txBody>
                  <a:tcPr marL="55273" marR="54703" marT="52129" marB="52129"/>
                </a:tc>
                <a:extLst>
                  <a:ext uri="{0D108BD9-81ED-4DB2-BD59-A6C34878D82A}">
                    <a16:rowId xmlns:a16="http://schemas.microsoft.com/office/drawing/2014/main" val="10003"/>
                  </a:ext>
                </a:extLst>
              </a:tr>
              <a:tr h="586862">
                <a:tc>
                  <a:txBody>
                    <a:bodyPr/>
                    <a:lstStyle/>
                    <a:p>
                      <a:pPr indent="0" algn="ctr">
                        <a:lnSpc>
                          <a:spcPct val="100000"/>
                        </a:lnSpc>
                        <a:spcBef>
                          <a:spcPts val="0"/>
                        </a:spcBef>
                        <a:spcAft>
                          <a:spcPts val="0"/>
                        </a:spcAft>
                      </a:pPr>
                      <a:endParaRPr lang="nb-NO" sz="2000" b="1">
                        <a:solidFill>
                          <a:schemeClr val="bg1"/>
                        </a:solidFill>
                        <a:latin typeface="Tahoma" panose="020B0604030504040204" pitchFamily="34" charset="0"/>
                        <a:cs typeface="Tahoma" panose="020B0604030504040204" pitchFamily="34" charset="0"/>
                      </a:endParaRPr>
                    </a:p>
                  </a:txBody>
                  <a:tcPr marL="54703" marR="54703" marT="54726" marB="54726" anchor="ctr">
                    <a:solidFill>
                      <a:srgbClr val="FF0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a:latin typeface="+mn-lt"/>
                          <a:cs typeface="Tahoma" panose="020B0604030504040204" pitchFamily="34" charset="0"/>
                        </a:rPr>
                        <a:t>?. etg.</a:t>
                      </a:r>
                    </a:p>
                  </a:txBody>
                  <a:tcPr marL="55273" marR="54703" marT="52129" marB="52129" anchor="ctr">
                    <a:solidFill>
                      <a:srgbClr val="FDCBDE"/>
                    </a:solidFill>
                  </a:tcPr>
                </a:tc>
                <a:tc>
                  <a:txBody>
                    <a:bodyPr/>
                    <a:lstStyle/>
                    <a:p>
                      <a:pPr algn="ctr"/>
                      <a:endParaRPr lang="nb-NO" sz="1100">
                        <a:latin typeface="+mn-lt"/>
                      </a:endParaRPr>
                    </a:p>
                  </a:txBody>
                  <a:tcPr marL="55273" marR="54703" marT="52129" marB="52129" anchor="ctr"/>
                </a:tc>
                <a:tc>
                  <a:txBody>
                    <a:bodyPr/>
                    <a:lstStyle/>
                    <a:p>
                      <a:endParaRPr lang="nb-NO" sz="1100">
                        <a:latin typeface="+mn-lt"/>
                      </a:endParaRPr>
                    </a:p>
                  </a:txBody>
                  <a:tcPr marL="55273" marR="54703" marT="52129" marB="52129"/>
                </a:tc>
                <a:extLst>
                  <a:ext uri="{0D108BD9-81ED-4DB2-BD59-A6C34878D82A}">
                    <a16:rowId xmlns:a16="http://schemas.microsoft.com/office/drawing/2014/main" val="10004"/>
                  </a:ext>
                </a:extLst>
              </a:tr>
              <a:tr h="586862">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solidFill>
                          <a:schemeClr val="bg1"/>
                        </a:solidFill>
                        <a:latin typeface="Tahoma" panose="020B0604030504040204" pitchFamily="34" charset="0"/>
                        <a:cs typeface="Tahoma" panose="020B0604030504040204" pitchFamily="34" charset="0"/>
                      </a:endParaRPr>
                    </a:p>
                  </a:txBody>
                  <a:tcPr marL="54703" marR="54703" marT="54726" marB="54726" anchor="ctr">
                    <a:solidFill>
                      <a:srgbClr val="FF0000"/>
                    </a:solidFill>
                  </a:tcPr>
                </a:tc>
                <a:tc>
                  <a:txBody>
                    <a:bodyPr/>
                    <a:lstStyle/>
                    <a:p>
                      <a:endParaRPr lang="nb-NO" sz="1100">
                        <a:latin typeface="+mn-lt"/>
                      </a:endParaRPr>
                    </a:p>
                  </a:txBody>
                  <a:tcPr marL="55273" marR="54703" marT="52129" marB="52129"/>
                </a:tc>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r>
                        <a:rPr lang="nb-NO" sz="1100">
                          <a:latin typeface="+mn-lt"/>
                          <a:cs typeface="Tahoma" panose="020B0604030504040204" pitchFamily="34" charset="0"/>
                        </a:rPr>
                        <a:t>?. etg.</a:t>
                      </a:r>
                    </a:p>
                  </a:txBody>
                  <a:tcPr marL="55273" marR="54703" marT="52129" marB="52129" anchor="ctr">
                    <a:solidFill>
                      <a:srgbClr val="ACEED3"/>
                    </a:solidFill>
                  </a:tcPr>
                </a:tc>
                <a:tc>
                  <a:txBody>
                    <a:bodyPr/>
                    <a:lstStyle/>
                    <a:p>
                      <a:pPr algn="ctr"/>
                      <a:endParaRPr lang="nb-NO" sz="1100">
                        <a:latin typeface="+mn-lt"/>
                      </a:endParaRPr>
                    </a:p>
                  </a:txBody>
                  <a:tcPr marL="55273" marR="54703" marT="52129" marB="52129" anchor="ctr"/>
                </a:tc>
                <a:tc>
                  <a:txBody>
                    <a:bodyPr/>
                    <a:lstStyle/>
                    <a:p>
                      <a:endParaRPr lang="nb-NO" sz="1100">
                        <a:latin typeface="+mn-lt"/>
                      </a:endParaRPr>
                    </a:p>
                  </a:txBody>
                  <a:tcPr marL="55273" marR="54703" marT="52129" marB="52129"/>
                </a:tc>
                <a:extLst>
                  <a:ext uri="{0D108BD9-81ED-4DB2-BD59-A6C34878D82A}">
                    <a16:rowId xmlns:a16="http://schemas.microsoft.com/office/drawing/2014/main" val="10005"/>
                  </a:ext>
                </a:extLst>
              </a:tr>
              <a:tr h="586862">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latin typeface="Tahoma" panose="020B0604030504040204" pitchFamily="34" charset="0"/>
                        <a:cs typeface="Tahoma" panose="020B0604030504040204" pitchFamily="34" charset="0"/>
                      </a:endParaRPr>
                    </a:p>
                  </a:txBody>
                  <a:tcPr marL="54703" marR="54703" marT="54726" marB="54726" anchor="ctr">
                    <a:solidFill>
                      <a:srgbClr val="FFC000"/>
                    </a:solidFill>
                  </a:tcPr>
                </a:tc>
                <a:tc>
                  <a:txBody>
                    <a:bodyPr/>
                    <a:lstStyle/>
                    <a:p>
                      <a:endParaRPr lang="nb-NO" sz="1100">
                        <a:latin typeface="+mn-lt"/>
                      </a:endParaRPr>
                    </a:p>
                  </a:txBody>
                  <a:tcPr marL="55273" marR="54703" marT="52129" marB="52129"/>
                </a:tc>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r>
                        <a:rPr lang="nb-NO" sz="1100">
                          <a:latin typeface="+mn-lt"/>
                          <a:cs typeface="Tahoma" panose="020B0604030504040204" pitchFamily="34" charset="0"/>
                        </a:rPr>
                        <a:t>?. etg.</a:t>
                      </a:r>
                    </a:p>
                  </a:txBody>
                  <a:tcPr marL="55273" marR="54703" marT="52129" marB="52129" anchor="ctr">
                    <a:solidFill>
                      <a:srgbClr val="FAB582"/>
                    </a:solidFill>
                  </a:tcPr>
                </a:tc>
                <a:tc>
                  <a:txBody>
                    <a:bodyPr/>
                    <a:lstStyle/>
                    <a:p>
                      <a:pPr algn="ctr"/>
                      <a:endParaRPr lang="nb-NO" sz="1100">
                        <a:latin typeface="+mn-lt"/>
                      </a:endParaRPr>
                    </a:p>
                  </a:txBody>
                  <a:tcPr marL="55273" marR="54703" marT="52129" marB="52129" anchor="ctr"/>
                </a:tc>
                <a:tc>
                  <a:txBody>
                    <a:bodyPr/>
                    <a:lstStyle/>
                    <a:p>
                      <a:endParaRPr lang="nb-NO" sz="1100">
                        <a:latin typeface="+mn-lt"/>
                      </a:endParaRPr>
                    </a:p>
                  </a:txBody>
                  <a:tcPr marL="55273" marR="54703" marT="52129" marB="52129"/>
                </a:tc>
                <a:extLst>
                  <a:ext uri="{0D108BD9-81ED-4DB2-BD59-A6C34878D82A}">
                    <a16:rowId xmlns:a16="http://schemas.microsoft.com/office/drawing/2014/main" val="10006"/>
                  </a:ext>
                </a:extLst>
              </a:tr>
              <a:tr h="586862">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latin typeface="Tahoma" panose="020B0604030504040204" pitchFamily="34" charset="0"/>
                        <a:cs typeface="Tahoma" panose="020B0604030504040204" pitchFamily="34" charset="0"/>
                      </a:endParaRPr>
                    </a:p>
                  </a:txBody>
                  <a:tcPr marL="54703" marR="54703" marT="54726" marB="54726" anchor="ctr">
                    <a:solidFill>
                      <a:srgbClr val="FFC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a:latin typeface="+mn-lt"/>
                          <a:cs typeface="Tahoma" panose="020B0604030504040204" pitchFamily="34" charset="0"/>
                        </a:rPr>
                        <a:t>?.</a:t>
                      </a:r>
                      <a:r>
                        <a:rPr lang="nb-NO" sz="1100" baseline="0">
                          <a:latin typeface="+mn-lt"/>
                          <a:cs typeface="Tahoma" panose="020B0604030504040204" pitchFamily="34" charset="0"/>
                        </a:rPr>
                        <a:t> etg.</a:t>
                      </a:r>
                      <a:endParaRPr lang="nb-NO" sz="1100">
                        <a:latin typeface="+mn-lt"/>
                        <a:cs typeface="Tahoma" panose="020B0604030504040204" pitchFamily="34" charset="0"/>
                      </a:endParaRPr>
                    </a:p>
                  </a:txBody>
                  <a:tcPr marL="55273" marR="54703" marT="52129" marB="52129" anchor="ctr">
                    <a:solidFill>
                      <a:srgbClr val="B79F7F"/>
                    </a:solidFill>
                  </a:tcPr>
                </a:tc>
                <a:tc>
                  <a:txBody>
                    <a:bodyPr/>
                    <a:lstStyle/>
                    <a:p>
                      <a:pPr algn="ctr"/>
                      <a:endParaRPr lang="nb-NO" sz="1100">
                        <a:latin typeface="+mn-lt"/>
                      </a:endParaRPr>
                    </a:p>
                  </a:txBody>
                  <a:tcPr marL="55273" marR="54703" marT="52129" marB="52129" anchor="ctr"/>
                </a:tc>
                <a:tc>
                  <a:txBody>
                    <a:bodyPr/>
                    <a:lstStyle/>
                    <a:p>
                      <a:endParaRPr lang="nb-NO" sz="1100">
                        <a:latin typeface="+mn-lt"/>
                      </a:endParaRPr>
                    </a:p>
                  </a:txBody>
                  <a:tcPr marL="55273" marR="54703" marT="52129" marB="52129"/>
                </a:tc>
                <a:extLst>
                  <a:ext uri="{0D108BD9-81ED-4DB2-BD59-A6C34878D82A}">
                    <a16:rowId xmlns:a16="http://schemas.microsoft.com/office/drawing/2014/main" val="10007"/>
                  </a:ext>
                </a:extLst>
              </a:tr>
              <a:tr h="586862">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latin typeface="Tahoma" panose="020B0604030504040204" pitchFamily="34" charset="0"/>
                        <a:cs typeface="Tahoma" panose="020B0604030504040204" pitchFamily="34" charset="0"/>
                      </a:endParaRPr>
                    </a:p>
                  </a:txBody>
                  <a:tcPr marL="54703" marR="54703" marT="54726" marB="54726" anchor="ctr">
                    <a:solidFill>
                      <a:srgbClr val="FFC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a:latin typeface="+mn-lt"/>
                          <a:cs typeface="Tahoma" panose="020B0604030504040204" pitchFamily="34" charset="0"/>
                        </a:rPr>
                        <a:t>?. etg.</a:t>
                      </a:r>
                    </a:p>
                  </a:txBody>
                  <a:tcPr marL="55273" marR="54703" marT="52129" marB="52129" anchor="ctr">
                    <a:solidFill>
                      <a:srgbClr val="BAB8E6"/>
                    </a:solidFill>
                  </a:tcPr>
                </a:tc>
                <a:tc>
                  <a:txBody>
                    <a:bodyPr/>
                    <a:lstStyle/>
                    <a:p>
                      <a:pPr algn="ctr"/>
                      <a:endParaRPr lang="nb-NO" sz="1100">
                        <a:latin typeface="+mn-lt"/>
                      </a:endParaRPr>
                    </a:p>
                  </a:txBody>
                  <a:tcPr marL="55273" marR="54703" marT="52129" marB="52129" anchor="ctr"/>
                </a:tc>
                <a:tc>
                  <a:txBody>
                    <a:bodyPr/>
                    <a:lstStyle/>
                    <a:p>
                      <a:endParaRPr lang="nb-NO" sz="1100">
                        <a:latin typeface="+mn-lt"/>
                      </a:endParaRPr>
                    </a:p>
                  </a:txBody>
                  <a:tcPr marL="55273" marR="54703" marT="52129" marB="52129"/>
                </a:tc>
                <a:extLst>
                  <a:ext uri="{0D108BD9-81ED-4DB2-BD59-A6C34878D82A}">
                    <a16:rowId xmlns:a16="http://schemas.microsoft.com/office/drawing/2014/main" val="10008"/>
                  </a:ext>
                </a:extLst>
              </a:tr>
              <a:tr h="586862">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latin typeface="Tahoma" panose="020B0604030504040204" pitchFamily="34" charset="0"/>
                        <a:cs typeface="Tahoma" panose="020B0604030504040204" pitchFamily="34" charset="0"/>
                      </a:endParaRPr>
                    </a:p>
                  </a:txBody>
                  <a:tcPr marL="54703" marR="54703" marT="54726" marB="54726" anchor="ctr">
                    <a:solidFill>
                      <a:srgbClr val="FFC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a:latin typeface="+mn-lt"/>
                          <a:cs typeface="Tahoma" panose="020B0604030504040204" pitchFamily="34" charset="0"/>
                        </a:rPr>
                        <a:t>?. etg.</a:t>
                      </a:r>
                    </a:p>
                  </a:txBody>
                  <a:tcPr marL="55273" marR="54703" marT="52129" marB="52129" anchor="ctr">
                    <a:solidFill>
                      <a:srgbClr val="AFABAB"/>
                    </a:solidFill>
                  </a:tcPr>
                </a:tc>
                <a:tc>
                  <a:txBody>
                    <a:bodyPr/>
                    <a:lstStyle/>
                    <a:p>
                      <a:pPr algn="ctr"/>
                      <a:endParaRPr lang="nb-NO" sz="1100">
                        <a:latin typeface="+mn-lt"/>
                      </a:endParaRPr>
                    </a:p>
                  </a:txBody>
                  <a:tcPr marL="55273" marR="54703" marT="52129" marB="52129" anchor="ctr"/>
                </a:tc>
                <a:tc>
                  <a:txBody>
                    <a:bodyPr/>
                    <a:lstStyle/>
                    <a:p>
                      <a:endParaRPr lang="nb-NO" sz="1100">
                        <a:latin typeface="+mn-lt"/>
                      </a:endParaRPr>
                    </a:p>
                  </a:txBody>
                  <a:tcPr marL="55273" marR="54703" marT="52129" marB="52129"/>
                </a:tc>
                <a:extLst>
                  <a:ext uri="{0D108BD9-81ED-4DB2-BD59-A6C34878D82A}">
                    <a16:rowId xmlns:a16="http://schemas.microsoft.com/office/drawing/2014/main" val="10009"/>
                  </a:ext>
                </a:extLst>
              </a:tr>
              <a:tr h="586862">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latin typeface="Tahoma" panose="020B0604030504040204" pitchFamily="34" charset="0"/>
                        <a:cs typeface="Tahoma" panose="020B0604030504040204" pitchFamily="34" charset="0"/>
                      </a:endParaRPr>
                    </a:p>
                  </a:txBody>
                  <a:tcPr marL="54703" marR="54703" marT="54726" marB="54726" anchor="ctr">
                    <a:solidFill>
                      <a:srgbClr val="FFC000"/>
                    </a:solidFill>
                  </a:tcPr>
                </a:tc>
                <a:tc>
                  <a:txBody>
                    <a:bodyPr/>
                    <a:lstStyle/>
                    <a:p>
                      <a:endParaRPr lang="nb-NO" sz="1100">
                        <a:latin typeface="+mn-lt"/>
                      </a:endParaRPr>
                    </a:p>
                  </a:txBody>
                  <a:tcPr marL="55273" marR="54703" marT="52129" marB="52129"/>
                </a:tc>
                <a:tc>
                  <a:txBody>
                    <a:bodyPr/>
                    <a:lstStyle/>
                    <a:p>
                      <a:pPr marL="0" marR="0" indent="0" algn="ctr" defTabSz="960150" rtl="0" eaLnBrk="1" fontAlgn="auto" latinLnBrk="0" hangingPunct="1">
                        <a:lnSpc>
                          <a:spcPct val="100000"/>
                        </a:lnSpc>
                        <a:spcBef>
                          <a:spcPts val="0"/>
                        </a:spcBef>
                        <a:spcAft>
                          <a:spcPts val="0"/>
                        </a:spcAft>
                        <a:buClrTx/>
                        <a:buSzTx/>
                        <a:buFontTx/>
                        <a:buNone/>
                        <a:tabLst/>
                        <a:defRPr/>
                      </a:pPr>
                      <a:r>
                        <a:rPr lang="nb-NO" sz="1100">
                          <a:latin typeface="+mn-lt"/>
                          <a:cs typeface="Tahoma" panose="020B0604030504040204" pitchFamily="34" charset="0"/>
                        </a:rPr>
                        <a:t>?. etg</a:t>
                      </a:r>
                    </a:p>
                  </a:txBody>
                  <a:tcPr marL="55273" marR="54703" marT="52129" marB="52129" anchor="ctr">
                    <a:solidFill>
                      <a:srgbClr val="FF8B8B"/>
                    </a:solidFill>
                  </a:tcPr>
                </a:tc>
                <a:tc>
                  <a:txBody>
                    <a:bodyPr/>
                    <a:lstStyle/>
                    <a:p>
                      <a:pPr algn="ctr"/>
                      <a:endParaRPr lang="nb-NO" sz="1100">
                        <a:latin typeface="+mn-lt"/>
                      </a:endParaRPr>
                    </a:p>
                  </a:txBody>
                  <a:tcPr marL="55273" marR="54703" marT="52129" marB="52129" anchor="ctr"/>
                </a:tc>
                <a:tc>
                  <a:txBody>
                    <a:bodyPr/>
                    <a:lstStyle/>
                    <a:p>
                      <a:endParaRPr lang="nb-NO" sz="1100">
                        <a:latin typeface="+mn-lt"/>
                      </a:endParaRPr>
                    </a:p>
                  </a:txBody>
                  <a:tcPr marL="55273" marR="54703" marT="52129" marB="52129"/>
                </a:tc>
                <a:extLst>
                  <a:ext uri="{0D108BD9-81ED-4DB2-BD59-A6C34878D82A}">
                    <a16:rowId xmlns:a16="http://schemas.microsoft.com/office/drawing/2014/main" val="10010"/>
                  </a:ext>
                </a:extLst>
              </a:tr>
              <a:tr h="586862">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latin typeface="Tahoma" panose="020B0604030504040204" pitchFamily="34" charset="0"/>
                        <a:cs typeface="Tahoma" panose="020B0604030504040204" pitchFamily="34" charset="0"/>
                      </a:endParaRPr>
                    </a:p>
                  </a:txBody>
                  <a:tcPr marL="54703" marR="54703" marT="54726" marB="54726" anchor="ctr">
                    <a:solidFill>
                      <a:srgbClr val="FFC000"/>
                    </a:solidFill>
                  </a:tcPr>
                </a:tc>
                <a:tc>
                  <a:txBody>
                    <a:bodyPr/>
                    <a:lstStyle/>
                    <a:p>
                      <a:endParaRPr lang="nb-NO" sz="1100">
                        <a:latin typeface="+mn-lt"/>
                      </a:endParaRPr>
                    </a:p>
                  </a:txBody>
                  <a:tcPr marL="55273" marR="54703" marT="52129" marB="52129"/>
                </a:tc>
                <a:tc>
                  <a:txBody>
                    <a:bodyPr/>
                    <a:lstStyle/>
                    <a:p>
                      <a:pPr marL="0" marR="0" indent="0" algn="ctr" defTabSz="960150" rtl="0" eaLnBrk="1" fontAlgn="auto" latinLnBrk="0" hangingPunct="1">
                        <a:lnSpc>
                          <a:spcPct val="100000"/>
                        </a:lnSpc>
                        <a:spcBef>
                          <a:spcPts val="0"/>
                        </a:spcBef>
                        <a:spcAft>
                          <a:spcPts val="0"/>
                        </a:spcAft>
                        <a:buClrTx/>
                        <a:buSzTx/>
                        <a:buFontTx/>
                        <a:buNone/>
                        <a:tabLst/>
                        <a:defRPr/>
                      </a:pPr>
                      <a:r>
                        <a:rPr lang="nb-NO" sz="1100">
                          <a:latin typeface="+mn-lt"/>
                          <a:cs typeface="Tahoma" panose="020B0604030504040204" pitchFamily="34" charset="0"/>
                        </a:rPr>
                        <a:t>?. etg</a:t>
                      </a:r>
                    </a:p>
                  </a:txBody>
                  <a:tcPr marL="55273" marR="54703" marT="52129" marB="52129" anchor="ctr">
                    <a:solidFill>
                      <a:srgbClr val="FFF19B"/>
                    </a:solidFill>
                  </a:tcPr>
                </a:tc>
                <a:tc>
                  <a:txBody>
                    <a:bodyPr/>
                    <a:lstStyle/>
                    <a:p>
                      <a:pPr algn="ctr"/>
                      <a:endParaRPr lang="nb-NO" sz="1100">
                        <a:latin typeface="+mn-lt"/>
                      </a:endParaRPr>
                    </a:p>
                  </a:txBody>
                  <a:tcPr marL="55273" marR="54703" marT="52129" marB="52129" anchor="ctr"/>
                </a:tc>
                <a:tc>
                  <a:txBody>
                    <a:bodyPr/>
                    <a:lstStyle/>
                    <a:p>
                      <a:pPr marL="171450" marR="0" indent="-171450" algn="l" defTabSz="801929"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nb-NO" sz="1100" dirty="0">
                        <a:latin typeface="+mn-lt"/>
                        <a:cs typeface="Tahoma" panose="020B0604030504040204" pitchFamily="34" charset="0"/>
                      </a:endParaRPr>
                    </a:p>
                  </a:txBody>
                  <a:tcPr marL="55273" marR="54703" marT="52129" marB="52129"/>
                </a:tc>
                <a:extLst>
                  <a:ext uri="{0D108BD9-81ED-4DB2-BD59-A6C34878D82A}">
                    <a16:rowId xmlns:a16="http://schemas.microsoft.com/office/drawing/2014/main" val="10011"/>
                  </a:ext>
                </a:extLst>
              </a:tr>
            </a:tbl>
          </a:graphicData>
        </a:graphic>
      </p:graphicFrame>
      <p:sp>
        <p:nvSpPr>
          <p:cNvPr id="10" name="Rektangel 9"/>
          <p:cNvSpPr>
            <a:spLocks noChangeAspect="1"/>
          </p:cNvSpPr>
          <p:nvPr/>
        </p:nvSpPr>
        <p:spPr>
          <a:xfrm>
            <a:off x="11729125" y="1982690"/>
            <a:ext cx="1296136" cy="436304"/>
          </a:xfrm>
          <a:prstGeom prst="rect">
            <a:avLst/>
          </a:prstGeom>
          <a:solidFill>
            <a:srgbClr val="FFF19B"/>
          </a:solidFill>
          <a:ln>
            <a:noFill/>
          </a:ln>
        </p:spPr>
        <p:style>
          <a:lnRef idx="2">
            <a:schemeClr val="accent1">
              <a:shade val="50000"/>
            </a:schemeClr>
          </a:lnRef>
          <a:fillRef idx="1">
            <a:schemeClr val="accent1"/>
          </a:fillRef>
          <a:effectRef idx="0">
            <a:schemeClr val="accent1"/>
          </a:effectRef>
          <a:fontRef idx="minor">
            <a:schemeClr val="lt1"/>
          </a:fontRef>
        </p:style>
        <p:txBody>
          <a:bodyPr lIns="108011" tIns="52513" rIns="108011" bIns="52513" rtlCol="0" anchor="ctr"/>
          <a:lstStyle/>
          <a:p>
            <a:pPr algn="r"/>
            <a:r>
              <a:rPr lang="nb-NO" b="1">
                <a:solidFill>
                  <a:srgbClr val="002932"/>
                </a:solidFill>
                <a:latin typeface="Tahoma" panose="020B0604030504040204" pitchFamily="34" charset="0"/>
              </a:rPr>
              <a:t>1. etg.</a:t>
            </a:r>
          </a:p>
        </p:txBody>
      </p:sp>
      <p:sp>
        <p:nvSpPr>
          <p:cNvPr id="11" name="Rektangel 10"/>
          <p:cNvSpPr>
            <a:spLocks noChangeAspect="1"/>
          </p:cNvSpPr>
          <p:nvPr/>
        </p:nvSpPr>
        <p:spPr>
          <a:xfrm>
            <a:off x="11729125" y="5249246"/>
            <a:ext cx="1296136" cy="436304"/>
          </a:xfrm>
          <a:prstGeom prst="rect">
            <a:avLst/>
          </a:prstGeom>
          <a:solidFill>
            <a:srgbClr val="B8CD89"/>
          </a:solidFill>
          <a:ln>
            <a:noFill/>
          </a:ln>
        </p:spPr>
        <p:style>
          <a:lnRef idx="2">
            <a:schemeClr val="accent1">
              <a:shade val="50000"/>
            </a:schemeClr>
          </a:lnRef>
          <a:fillRef idx="1">
            <a:schemeClr val="accent1"/>
          </a:fillRef>
          <a:effectRef idx="0">
            <a:schemeClr val="accent1"/>
          </a:effectRef>
          <a:fontRef idx="minor">
            <a:schemeClr val="lt1"/>
          </a:fontRef>
        </p:style>
        <p:txBody>
          <a:bodyPr lIns="108011" tIns="52513" rIns="108011" bIns="52513" rtlCol="0" anchor="ctr"/>
          <a:lstStyle/>
          <a:p>
            <a:pPr algn="r"/>
            <a:r>
              <a:rPr lang="nb-NO" b="1">
                <a:solidFill>
                  <a:srgbClr val="002932"/>
                </a:solidFill>
                <a:latin typeface="Tahoma" panose="020B0604030504040204" pitchFamily="34" charset="0"/>
              </a:rPr>
              <a:t>2. etg.</a:t>
            </a:r>
          </a:p>
        </p:txBody>
      </p:sp>
      <p:sp>
        <p:nvSpPr>
          <p:cNvPr id="12" name="Rektangel 11"/>
          <p:cNvSpPr>
            <a:spLocks noChangeAspect="1"/>
          </p:cNvSpPr>
          <p:nvPr/>
        </p:nvSpPr>
        <p:spPr>
          <a:xfrm>
            <a:off x="11766800" y="8500052"/>
            <a:ext cx="1258461" cy="436304"/>
          </a:xfrm>
          <a:prstGeom prst="rect">
            <a:avLst/>
          </a:prstGeom>
          <a:solidFill>
            <a:srgbClr val="8FC3CD"/>
          </a:solidFill>
          <a:ln>
            <a:noFill/>
          </a:ln>
        </p:spPr>
        <p:style>
          <a:lnRef idx="2">
            <a:schemeClr val="accent1">
              <a:shade val="50000"/>
            </a:schemeClr>
          </a:lnRef>
          <a:fillRef idx="1">
            <a:schemeClr val="accent1"/>
          </a:fillRef>
          <a:effectRef idx="0">
            <a:schemeClr val="accent1"/>
          </a:effectRef>
          <a:fontRef idx="minor">
            <a:schemeClr val="lt1"/>
          </a:fontRef>
        </p:style>
        <p:txBody>
          <a:bodyPr lIns="108011" tIns="52513" rIns="108011" bIns="52513" rtlCol="0" anchor="ctr"/>
          <a:lstStyle/>
          <a:p>
            <a:pPr algn="r"/>
            <a:r>
              <a:rPr lang="nb-NO" b="1">
                <a:solidFill>
                  <a:srgbClr val="002932"/>
                </a:solidFill>
                <a:latin typeface="Tahoma" panose="020B0604030504040204" pitchFamily="34" charset="0"/>
              </a:rPr>
              <a:t>3. etg.</a:t>
            </a:r>
          </a:p>
        </p:txBody>
      </p:sp>
      <p:sp>
        <p:nvSpPr>
          <p:cNvPr id="18" name="TekstSylinder 17"/>
          <p:cNvSpPr txBox="1"/>
          <p:nvPr/>
        </p:nvSpPr>
        <p:spPr>
          <a:xfrm>
            <a:off x="302346" y="9840590"/>
            <a:ext cx="5467974" cy="383078"/>
          </a:xfrm>
          <a:prstGeom prst="rect">
            <a:avLst/>
          </a:prstGeom>
          <a:solidFill>
            <a:srgbClr val="6DD9FF"/>
          </a:solidFill>
        </p:spPr>
        <p:txBody>
          <a:bodyPr wrap="square" lIns="105024" tIns="52513" rIns="105024" bIns="52513" rtlCol="0">
            <a:spAutoFit/>
          </a:bodyPr>
          <a:lstStyle/>
          <a:p>
            <a:r>
              <a:rPr lang="nb-NO">
                <a:latin typeface="Tahoma" panose="020B0604030504040204" pitchFamily="34" charset="0"/>
                <a:cs typeface="Tahoma" panose="020B0604030504040204" pitchFamily="34" charset="0"/>
              </a:rPr>
              <a:t>Sett inn ev. NB-kommentar her.</a:t>
            </a:r>
          </a:p>
        </p:txBody>
      </p:sp>
      <p:grpSp>
        <p:nvGrpSpPr>
          <p:cNvPr id="58" name="Gruppe 57"/>
          <p:cNvGrpSpPr/>
          <p:nvPr/>
        </p:nvGrpSpPr>
        <p:grpSpPr>
          <a:xfrm>
            <a:off x="14180422" y="7130282"/>
            <a:ext cx="826932" cy="3281686"/>
            <a:chOff x="5936022" y="7226971"/>
            <a:chExt cx="826932" cy="3280854"/>
          </a:xfrm>
        </p:grpSpPr>
        <p:grpSp>
          <p:nvGrpSpPr>
            <p:cNvPr id="59" name="Gruppe 58"/>
            <p:cNvGrpSpPr/>
            <p:nvPr/>
          </p:nvGrpSpPr>
          <p:grpSpPr>
            <a:xfrm>
              <a:off x="5936022" y="7226971"/>
              <a:ext cx="826932" cy="3280854"/>
              <a:chOff x="11610481" y="5098382"/>
              <a:chExt cx="700166" cy="2946099"/>
            </a:xfrm>
          </p:grpSpPr>
          <p:cxnSp>
            <p:nvCxnSpPr>
              <p:cNvPr id="73" name="Rett linje 72"/>
              <p:cNvCxnSpPr/>
              <p:nvPr/>
            </p:nvCxnSpPr>
            <p:spPr>
              <a:xfrm flipV="1">
                <a:off x="11610481" y="7862774"/>
                <a:ext cx="700166" cy="1"/>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74" name="Gruppe 73"/>
              <p:cNvGrpSpPr/>
              <p:nvPr/>
            </p:nvGrpSpPr>
            <p:grpSpPr>
              <a:xfrm>
                <a:off x="11684231" y="5098382"/>
                <a:ext cx="577430" cy="2946099"/>
                <a:chOff x="11557181" y="4870116"/>
                <a:chExt cx="896598" cy="4574586"/>
              </a:xfrm>
              <a:solidFill>
                <a:schemeClr val="accent1">
                  <a:lumMod val="40000"/>
                  <a:lumOff val="60000"/>
                </a:schemeClr>
              </a:solidFill>
            </p:grpSpPr>
            <p:grpSp>
              <p:nvGrpSpPr>
                <p:cNvPr id="75" name="Gruppe 74">
                  <a:extLst>
                    <a:ext uri="{FF2B5EF4-FFF2-40B4-BE49-F238E27FC236}">
                      <a16:creationId xmlns:a16="http://schemas.microsoft.com/office/drawing/2014/main" id="{BB709DA0-3087-B446-9529-75F205108DB9}"/>
                    </a:ext>
                  </a:extLst>
                </p:cNvPr>
                <p:cNvGrpSpPr/>
                <p:nvPr/>
              </p:nvGrpSpPr>
              <p:grpSpPr>
                <a:xfrm>
                  <a:off x="11557181" y="4870116"/>
                  <a:ext cx="896598" cy="4198667"/>
                  <a:chOff x="1291517" y="4175435"/>
                  <a:chExt cx="670065" cy="2797281"/>
                </a:xfrm>
                <a:grpFill/>
              </p:grpSpPr>
              <p:sp>
                <p:nvSpPr>
                  <p:cNvPr id="77" name="TekstSylinder 76">
                    <a:extLst>
                      <a:ext uri="{FF2B5EF4-FFF2-40B4-BE49-F238E27FC236}">
                        <a16:creationId xmlns:a16="http://schemas.microsoft.com/office/drawing/2014/main" id="{A0FEE136-BD8B-C649-B803-300BC6BDAEC3}"/>
                      </a:ext>
                    </a:extLst>
                  </p:cNvPr>
                  <p:cNvSpPr txBox="1"/>
                  <p:nvPr/>
                </p:nvSpPr>
                <p:spPr>
                  <a:xfrm>
                    <a:off x="1292599" y="6256141"/>
                    <a:ext cx="668983" cy="217404"/>
                  </a:xfrm>
                  <a:prstGeom prst="rect">
                    <a:avLst/>
                  </a:prstGeom>
                  <a:solidFill>
                    <a:srgbClr val="8FC3CD"/>
                  </a:solidFill>
                  <a:ln>
                    <a:solidFill>
                      <a:schemeClr val="tx1"/>
                    </a:solidFill>
                  </a:ln>
                </p:spPr>
                <p:txBody>
                  <a:bodyPr wrap="none" lIns="43109" tIns="43109" rIns="43109" bIns="43109" rtlCol="0">
                    <a:norm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3. etg.</a:t>
                    </a:r>
                  </a:p>
                </p:txBody>
              </p:sp>
              <p:sp>
                <p:nvSpPr>
                  <p:cNvPr id="78" name="TekstSylinder 77">
                    <a:extLst>
                      <a:ext uri="{FF2B5EF4-FFF2-40B4-BE49-F238E27FC236}">
                        <a16:creationId xmlns:a16="http://schemas.microsoft.com/office/drawing/2014/main" id="{7FE605A2-50C0-4C4C-8DF4-D8D99EA38317}"/>
                      </a:ext>
                    </a:extLst>
                  </p:cNvPr>
                  <p:cNvSpPr txBox="1"/>
                  <p:nvPr/>
                </p:nvSpPr>
                <p:spPr>
                  <a:xfrm>
                    <a:off x="1292597" y="6755312"/>
                    <a:ext cx="668984" cy="217404"/>
                  </a:xfrm>
                  <a:prstGeom prst="rect">
                    <a:avLst/>
                  </a:prstGeom>
                  <a:solidFill>
                    <a:srgbClr val="FFF19B"/>
                  </a:solidFill>
                  <a:ln>
                    <a:solidFill>
                      <a:schemeClr val="tx1"/>
                    </a:solidFill>
                  </a:ln>
                </p:spPr>
                <p:txBody>
                  <a:bodyPr wrap="none" lIns="43109" tIns="43109" rIns="43109" bIns="43109" rtlCol="0">
                    <a:normAutofit/>
                  </a:bodyPr>
                  <a:lstStyle/>
                  <a:p>
                    <a:pPr algn="ctr"/>
                    <a:r>
                      <a:rPr lang="nb-NO" sz="900" spc="96">
                        <a:solidFill>
                          <a:srgbClr val="002932"/>
                        </a:solidFill>
                        <a:latin typeface="Tahoma" panose="020B0604030504040204" pitchFamily="34" charset="0"/>
                        <a:ea typeface="Helvetica Neue Condensed" panose="02000503000000020004" pitchFamily="2" charset="0"/>
                        <a:cs typeface="Helvetica Neue Condensed" panose="02000503000000020004" pitchFamily="2" charset="0"/>
                      </a:rPr>
                      <a:t>1. etg.</a:t>
                    </a:r>
                  </a:p>
                </p:txBody>
              </p:sp>
              <p:sp>
                <p:nvSpPr>
                  <p:cNvPr id="79" name="TekstSylinder 78">
                    <a:extLst>
                      <a:ext uri="{FF2B5EF4-FFF2-40B4-BE49-F238E27FC236}">
                        <a16:creationId xmlns:a16="http://schemas.microsoft.com/office/drawing/2014/main" id="{B15C83A0-3215-C44C-8E40-C10C3087C873}"/>
                      </a:ext>
                    </a:extLst>
                  </p:cNvPr>
                  <p:cNvSpPr txBox="1"/>
                  <p:nvPr/>
                </p:nvSpPr>
                <p:spPr>
                  <a:xfrm>
                    <a:off x="1292599" y="6504212"/>
                    <a:ext cx="668983" cy="217404"/>
                  </a:xfrm>
                  <a:prstGeom prst="rect">
                    <a:avLst/>
                  </a:prstGeom>
                  <a:solidFill>
                    <a:srgbClr val="B8CD89"/>
                  </a:solidFill>
                  <a:ln>
                    <a:solidFill>
                      <a:schemeClr val="tx1"/>
                    </a:solidFill>
                  </a:ln>
                </p:spPr>
                <p:txBody>
                  <a:bodyPr wrap="none" lIns="43109" tIns="43109" rIns="43109" bIns="43109" rtlCol="0">
                    <a:norm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2. etg.</a:t>
                    </a:r>
                  </a:p>
                </p:txBody>
              </p:sp>
              <p:sp>
                <p:nvSpPr>
                  <p:cNvPr id="80" name="Likebent trekant 9">
                    <a:extLst>
                      <a:ext uri="{FF2B5EF4-FFF2-40B4-BE49-F238E27FC236}">
                        <a16:creationId xmlns:a16="http://schemas.microsoft.com/office/drawing/2014/main" id="{7CDE87DE-E602-2F40-B831-E04C61A0923D}"/>
                      </a:ext>
                    </a:extLst>
                  </p:cNvPr>
                  <p:cNvSpPr/>
                  <p:nvPr/>
                </p:nvSpPr>
                <p:spPr>
                  <a:xfrm>
                    <a:off x="1291517" y="4175435"/>
                    <a:ext cx="670058" cy="304303"/>
                  </a:xfrm>
                  <a:prstGeom prst="triangl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normAutofit/>
                  </a:bodyPr>
                  <a:lstStyle/>
                  <a:p>
                    <a:pPr algn="ctr"/>
                    <a:r>
                      <a:rPr lang="nb-NO" sz="900">
                        <a:solidFill>
                          <a:schemeClr val="tx1"/>
                        </a:solidFill>
                        <a:latin typeface="Tahoma" panose="020B0604030504040204" pitchFamily="34" charset="0"/>
                        <a:cs typeface="Tahoma" panose="020B0604030504040204" pitchFamily="34" charset="0"/>
                      </a:rPr>
                      <a:t>Loft</a:t>
                    </a:r>
                  </a:p>
                </p:txBody>
              </p:sp>
            </p:grpSp>
            <p:sp>
              <p:nvSpPr>
                <p:cNvPr id="76" name="TekstSylinder 75">
                  <a:extLst>
                    <a:ext uri="{FF2B5EF4-FFF2-40B4-BE49-F238E27FC236}">
                      <a16:creationId xmlns:a16="http://schemas.microsoft.com/office/drawing/2014/main" id="{7FE605A2-50C0-4C4C-8DF4-D8D99EA38317}"/>
                    </a:ext>
                  </a:extLst>
                </p:cNvPr>
                <p:cNvSpPr txBox="1"/>
                <p:nvPr/>
              </p:nvSpPr>
              <p:spPr>
                <a:xfrm>
                  <a:off x="11557193" y="9118377"/>
                  <a:ext cx="895151" cy="326325"/>
                </a:xfrm>
                <a:prstGeom prst="rect">
                  <a:avLst/>
                </a:prstGeom>
                <a:solidFill>
                  <a:schemeClr val="bg1"/>
                </a:solidFill>
                <a:ln>
                  <a:solidFill>
                    <a:schemeClr val="tx1"/>
                  </a:solidFill>
                </a:ln>
              </p:spPr>
              <p:txBody>
                <a:bodyPr wrap="none" lIns="43109" tIns="43109" rIns="43109" bIns="43109" rtlCol="0">
                  <a:normAutofit/>
                </a:bodyPr>
                <a:lstStyle/>
                <a:p>
                  <a:pPr algn="ctr"/>
                  <a:r>
                    <a:rPr lang="nb-NO" sz="900" spc="96">
                      <a:solidFill>
                        <a:srgbClr val="002932"/>
                      </a:solidFill>
                      <a:latin typeface="Tahoma" panose="020B0604030504040204" pitchFamily="34" charset="0"/>
                      <a:ea typeface="Helvetica Neue Condensed" panose="02000503000000020004" pitchFamily="2" charset="0"/>
                      <a:cs typeface="Helvetica Neue Condensed" panose="02000503000000020004" pitchFamily="2" charset="0"/>
                    </a:rPr>
                    <a:t>Kjeller</a:t>
                  </a:r>
                </a:p>
              </p:txBody>
            </p:sp>
          </p:grpSp>
        </p:grpSp>
        <p:sp>
          <p:nvSpPr>
            <p:cNvPr id="60" name="TekstSylinder 59">
              <a:extLst>
                <a:ext uri="{FF2B5EF4-FFF2-40B4-BE49-F238E27FC236}">
                  <a16:creationId xmlns:a16="http://schemas.microsoft.com/office/drawing/2014/main" id="{A0FEE136-BD8B-C649-B803-300BC6BDAEC3}"/>
                </a:ext>
              </a:extLst>
            </p:cNvPr>
            <p:cNvSpPr txBox="1"/>
            <p:nvPr/>
          </p:nvSpPr>
          <p:spPr>
            <a:xfrm>
              <a:off x="6022020" y="8946802"/>
              <a:ext cx="680875" cy="234033"/>
            </a:xfrm>
            <a:prstGeom prst="rect">
              <a:avLst/>
            </a:prstGeom>
            <a:solidFill>
              <a:srgbClr val="ACEED3"/>
            </a:solidFill>
            <a:ln>
              <a:solidFill>
                <a:schemeClr val="tx1"/>
              </a:solidFill>
            </a:ln>
          </p:spPr>
          <p:txBody>
            <a:bodyPr wrap="none" lIns="43109" tIns="43109" rIns="43109" bIns="43109" rtlCol="0">
              <a:norm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5. etg.</a:t>
              </a:r>
            </a:p>
          </p:txBody>
        </p:sp>
        <p:sp>
          <p:nvSpPr>
            <p:cNvPr id="61" name="TekstSylinder 60">
              <a:extLst>
                <a:ext uri="{FF2B5EF4-FFF2-40B4-BE49-F238E27FC236}">
                  <a16:creationId xmlns:a16="http://schemas.microsoft.com/office/drawing/2014/main" id="{A0FEE136-BD8B-C649-B803-300BC6BDAEC3}"/>
                </a:ext>
              </a:extLst>
            </p:cNvPr>
            <p:cNvSpPr txBox="1"/>
            <p:nvPr/>
          </p:nvSpPr>
          <p:spPr>
            <a:xfrm>
              <a:off x="6022019" y="8676557"/>
              <a:ext cx="680875" cy="234033"/>
            </a:xfrm>
            <a:prstGeom prst="rect">
              <a:avLst/>
            </a:prstGeom>
            <a:solidFill>
              <a:srgbClr val="FAB582"/>
            </a:solidFill>
            <a:ln>
              <a:solidFill>
                <a:schemeClr val="tx1"/>
              </a:solidFill>
            </a:ln>
          </p:spPr>
          <p:txBody>
            <a:bodyPr wrap="none" lIns="43109" tIns="43109" rIns="43109" bIns="43109" rtlCol="0">
              <a:norm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6. etg.</a:t>
              </a:r>
            </a:p>
          </p:txBody>
        </p:sp>
        <p:sp>
          <p:nvSpPr>
            <p:cNvPr id="62" name="TekstSylinder 61">
              <a:extLst>
                <a:ext uri="{FF2B5EF4-FFF2-40B4-BE49-F238E27FC236}">
                  <a16:creationId xmlns:a16="http://schemas.microsoft.com/office/drawing/2014/main" id="{A0FEE136-BD8B-C649-B803-300BC6BDAEC3}"/>
                </a:ext>
              </a:extLst>
            </p:cNvPr>
            <p:cNvSpPr txBox="1"/>
            <p:nvPr/>
          </p:nvSpPr>
          <p:spPr>
            <a:xfrm>
              <a:off x="6022017" y="8406956"/>
              <a:ext cx="680400" cy="234033"/>
            </a:xfrm>
            <a:prstGeom prst="rect">
              <a:avLst/>
            </a:prstGeom>
            <a:solidFill>
              <a:srgbClr val="B79F7F"/>
            </a:solidFill>
            <a:ln>
              <a:solidFill>
                <a:schemeClr val="tx1"/>
              </a:solidFill>
            </a:ln>
          </p:spPr>
          <p:txBody>
            <a:bodyPr wrap="none" lIns="43109" tIns="43109" rIns="43109" bIns="43109" rtlCol="0">
              <a:norm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7. etg.</a:t>
              </a:r>
            </a:p>
          </p:txBody>
        </p:sp>
        <p:sp>
          <p:nvSpPr>
            <p:cNvPr id="63" name="TekstSylinder 62">
              <a:extLst>
                <a:ext uri="{FF2B5EF4-FFF2-40B4-BE49-F238E27FC236}">
                  <a16:creationId xmlns:a16="http://schemas.microsoft.com/office/drawing/2014/main" id="{A0FEE136-BD8B-C649-B803-300BC6BDAEC3}"/>
                </a:ext>
              </a:extLst>
            </p:cNvPr>
            <p:cNvSpPr txBox="1"/>
            <p:nvPr/>
          </p:nvSpPr>
          <p:spPr>
            <a:xfrm>
              <a:off x="6022017" y="8135033"/>
              <a:ext cx="680875" cy="234033"/>
            </a:xfrm>
            <a:prstGeom prst="rect">
              <a:avLst/>
            </a:prstGeom>
            <a:solidFill>
              <a:srgbClr val="BAB8E6"/>
            </a:solidFill>
            <a:ln>
              <a:solidFill>
                <a:schemeClr val="tx1"/>
              </a:solidFill>
            </a:ln>
          </p:spPr>
          <p:txBody>
            <a:bodyPr wrap="none" lIns="43109" tIns="43109" rIns="43109" bIns="43109" rtlCol="0">
              <a:norm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8. etg.</a:t>
              </a:r>
            </a:p>
          </p:txBody>
        </p:sp>
        <p:sp>
          <p:nvSpPr>
            <p:cNvPr id="65" name="TekstSylinder 64">
              <a:extLst>
                <a:ext uri="{FF2B5EF4-FFF2-40B4-BE49-F238E27FC236}">
                  <a16:creationId xmlns:a16="http://schemas.microsoft.com/office/drawing/2014/main" id="{A0FEE136-BD8B-C649-B803-300BC6BDAEC3}"/>
                </a:ext>
              </a:extLst>
            </p:cNvPr>
            <p:cNvSpPr txBox="1"/>
            <p:nvPr/>
          </p:nvSpPr>
          <p:spPr>
            <a:xfrm>
              <a:off x="6023126" y="7857940"/>
              <a:ext cx="680875" cy="234033"/>
            </a:xfrm>
            <a:prstGeom prst="rect">
              <a:avLst/>
            </a:prstGeom>
            <a:solidFill>
              <a:srgbClr val="AFABAB"/>
            </a:solidFill>
            <a:ln>
              <a:solidFill>
                <a:schemeClr val="tx1"/>
              </a:solidFill>
            </a:ln>
          </p:spPr>
          <p:txBody>
            <a:bodyPr wrap="none" lIns="43109" tIns="43109" rIns="43109" bIns="43109" rtlCol="0">
              <a:norm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9. etg.</a:t>
              </a:r>
            </a:p>
          </p:txBody>
        </p:sp>
        <p:sp>
          <p:nvSpPr>
            <p:cNvPr id="70" name="TekstSylinder 69">
              <a:extLst>
                <a:ext uri="{FF2B5EF4-FFF2-40B4-BE49-F238E27FC236}">
                  <a16:creationId xmlns:a16="http://schemas.microsoft.com/office/drawing/2014/main" id="{A0FEE136-BD8B-C649-B803-300BC6BDAEC3}"/>
                </a:ext>
              </a:extLst>
            </p:cNvPr>
            <p:cNvSpPr txBox="1"/>
            <p:nvPr/>
          </p:nvSpPr>
          <p:spPr>
            <a:xfrm>
              <a:off x="6022016" y="7585421"/>
              <a:ext cx="680875" cy="234033"/>
            </a:xfrm>
            <a:prstGeom prst="rect">
              <a:avLst/>
            </a:prstGeom>
            <a:solidFill>
              <a:srgbClr val="FF8B8B"/>
            </a:solidFill>
            <a:ln>
              <a:solidFill>
                <a:schemeClr val="tx1"/>
              </a:solidFill>
            </a:ln>
          </p:spPr>
          <p:txBody>
            <a:bodyPr wrap="none" lIns="43109" tIns="43109" rIns="43109" bIns="43109" rtlCol="0">
              <a:norm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10. etg.</a:t>
              </a:r>
            </a:p>
          </p:txBody>
        </p:sp>
        <p:sp>
          <p:nvSpPr>
            <p:cNvPr id="71" name="TekstSylinder 70">
              <a:extLst>
                <a:ext uri="{FF2B5EF4-FFF2-40B4-BE49-F238E27FC236}">
                  <a16:creationId xmlns:a16="http://schemas.microsoft.com/office/drawing/2014/main" id="{A0FEE136-BD8B-C649-B803-300BC6BDAEC3}"/>
                </a:ext>
              </a:extLst>
            </p:cNvPr>
            <p:cNvSpPr txBox="1"/>
            <p:nvPr/>
          </p:nvSpPr>
          <p:spPr>
            <a:xfrm>
              <a:off x="6022015" y="9205605"/>
              <a:ext cx="680875" cy="234033"/>
            </a:xfrm>
            <a:prstGeom prst="rect">
              <a:avLst/>
            </a:prstGeom>
            <a:solidFill>
              <a:srgbClr val="FDCBDE"/>
            </a:solidFill>
            <a:ln>
              <a:solidFill>
                <a:schemeClr val="tx1"/>
              </a:solidFill>
            </a:ln>
          </p:spPr>
          <p:txBody>
            <a:bodyPr wrap="none" lIns="43109" tIns="43109" rIns="43109" bIns="43109" rtlCol="0">
              <a:norm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4. etg.</a:t>
              </a:r>
            </a:p>
          </p:txBody>
        </p:sp>
      </p:grpSp>
      <p:grpSp>
        <p:nvGrpSpPr>
          <p:cNvPr id="9" name="Gruppe 8">
            <a:extLst>
              <a:ext uri="{FF2B5EF4-FFF2-40B4-BE49-F238E27FC236}">
                <a16:creationId xmlns:a16="http://schemas.microsoft.com/office/drawing/2014/main" id="{E57A6E18-3CB4-213D-C326-C01E653325C9}"/>
              </a:ext>
            </a:extLst>
          </p:cNvPr>
          <p:cNvGrpSpPr/>
          <p:nvPr/>
        </p:nvGrpSpPr>
        <p:grpSpPr>
          <a:xfrm>
            <a:off x="3036541" y="77623"/>
            <a:ext cx="8856930" cy="216023"/>
            <a:chOff x="3850035" y="324000"/>
            <a:chExt cx="8856000" cy="216000"/>
          </a:xfrm>
          <a:solidFill>
            <a:schemeClr val="bg1">
              <a:lumMod val="85000"/>
            </a:schemeClr>
          </a:solidFill>
        </p:grpSpPr>
        <p:sp>
          <p:nvSpPr>
            <p:cNvPr id="4" name="Ellipse 3">
              <a:extLst>
                <a:ext uri="{FF2B5EF4-FFF2-40B4-BE49-F238E27FC236}">
                  <a16:creationId xmlns:a16="http://schemas.microsoft.com/office/drawing/2014/main" id="{9A28A82F-8DAB-6620-DC30-F46CF0874D21}"/>
                </a:ext>
              </a:extLst>
            </p:cNvPr>
            <p:cNvSpPr>
              <a:spLocks noChangeAspect="1"/>
            </p:cNvSpPr>
            <p:nvPr/>
          </p:nvSpPr>
          <p:spPr>
            <a:xfrm>
              <a:off x="1249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 name="Ellipse 4">
              <a:extLst>
                <a:ext uri="{FF2B5EF4-FFF2-40B4-BE49-F238E27FC236}">
                  <a16:creationId xmlns:a16="http://schemas.microsoft.com/office/drawing/2014/main" id="{3E26222C-E396-B516-1E93-0A1FFC2008B2}"/>
                </a:ext>
              </a:extLst>
            </p:cNvPr>
            <p:cNvSpPr>
              <a:spLocks noChangeAspect="1"/>
            </p:cNvSpPr>
            <p:nvPr/>
          </p:nvSpPr>
          <p:spPr>
            <a:xfrm>
              <a:off x="673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6" name="Ellipse 5">
              <a:extLst>
                <a:ext uri="{FF2B5EF4-FFF2-40B4-BE49-F238E27FC236}">
                  <a16:creationId xmlns:a16="http://schemas.microsoft.com/office/drawing/2014/main" id="{830AF2CE-595D-F328-E0E2-5C000439DAD4}"/>
                </a:ext>
              </a:extLst>
            </p:cNvPr>
            <p:cNvSpPr>
              <a:spLocks noChangeAspect="1"/>
            </p:cNvSpPr>
            <p:nvPr/>
          </p:nvSpPr>
          <p:spPr>
            <a:xfrm>
              <a:off x="385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8" name="Ellipse 7">
              <a:extLst>
                <a:ext uri="{FF2B5EF4-FFF2-40B4-BE49-F238E27FC236}">
                  <a16:creationId xmlns:a16="http://schemas.microsoft.com/office/drawing/2014/main" id="{CFDCBCA4-33B0-110B-4EE3-C7C89F669D04}"/>
                </a:ext>
              </a:extLst>
            </p:cNvPr>
            <p:cNvSpPr>
              <a:spLocks noChangeAspect="1"/>
            </p:cNvSpPr>
            <p:nvPr/>
          </p:nvSpPr>
          <p:spPr>
            <a:xfrm>
              <a:off x="961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grpSp>
      <p:sp>
        <p:nvSpPr>
          <p:cNvPr id="23" name="Ellipse 22">
            <a:extLst>
              <a:ext uri="{FF2B5EF4-FFF2-40B4-BE49-F238E27FC236}">
                <a16:creationId xmlns:a16="http://schemas.microsoft.com/office/drawing/2014/main" id="{9DC074B4-E378-D16E-F77C-CBCC5D92086A}"/>
              </a:ext>
            </a:extLst>
          </p:cNvPr>
          <p:cNvSpPr>
            <a:spLocks noChangeAspect="1"/>
          </p:cNvSpPr>
          <p:nvPr/>
        </p:nvSpPr>
        <p:spPr>
          <a:xfrm>
            <a:off x="15982083" y="2845750"/>
            <a:ext cx="288030" cy="288030"/>
          </a:xfrm>
          <a:prstGeom prst="ellipse">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spcBef>
                <a:spcPts val="689"/>
              </a:spcBef>
              <a:spcAft>
                <a:spcPts val="689"/>
              </a:spcAft>
            </a:pPr>
            <a:r>
              <a:rPr lang="nb-NO" sz="1600" b="1">
                <a:solidFill>
                  <a:schemeClr val="tx1"/>
                </a:solidFill>
                <a:latin typeface="Tahoma" panose="020B0604030504040204" pitchFamily="34" charset="0"/>
                <a:ea typeface="Arial Unicode MS" panose="020B0604020202020204" pitchFamily="34" charset="-128"/>
                <a:cs typeface="Tahoma" panose="020B0604030504040204" pitchFamily="34" charset="0"/>
              </a:rPr>
              <a:t>7</a:t>
            </a:r>
          </a:p>
        </p:txBody>
      </p:sp>
      <p:sp>
        <p:nvSpPr>
          <p:cNvPr id="36" name="j5">
            <a:extLst>
              <a:ext uri="{FF2B5EF4-FFF2-40B4-BE49-F238E27FC236}">
                <a16:creationId xmlns:a16="http://schemas.microsoft.com/office/drawing/2014/main" id="{90C41A7F-9490-80C9-6BA9-2784FB7B71D2}"/>
              </a:ext>
            </a:extLst>
          </p:cNvPr>
          <p:cNvSpPr>
            <a:spLocks noChangeAspect="1"/>
          </p:cNvSpPr>
          <p:nvPr/>
        </p:nvSpPr>
        <p:spPr>
          <a:xfrm rot="16200000">
            <a:off x="15982083" y="3284677"/>
            <a:ext cx="288030" cy="287957"/>
          </a:xfrm>
          <a:prstGeom prst="homePlate">
            <a:avLst>
              <a:gd name="adj" fmla="val 38661"/>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1600" b="1">
                <a:solidFill>
                  <a:schemeClr val="tx1"/>
                </a:solidFill>
                <a:latin typeface="Tahoma" panose="020B0604030504040204" pitchFamily="34" charset="0"/>
                <a:ea typeface="Tahoma" panose="020B0604030504040204" pitchFamily="34" charset="0"/>
                <a:cs typeface="Tahoma" panose="020B0604030504040204" pitchFamily="34" charset="0"/>
              </a:rPr>
              <a:t>7</a:t>
            </a:r>
          </a:p>
        </p:txBody>
      </p:sp>
      <p:sp>
        <p:nvSpPr>
          <p:cNvPr id="37" name="Rektangel 36">
            <a:extLst>
              <a:ext uri="{FF2B5EF4-FFF2-40B4-BE49-F238E27FC236}">
                <a16:creationId xmlns:a16="http://schemas.microsoft.com/office/drawing/2014/main" id="{585A43F3-5838-2750-66FC-3E648A3DB611}"/>
              </a:ext>
            </a:extLst>
          </p:cNvPr>
          <p:cNvSpPr/>
          <p:nvPr/>
        </p:nvSpPr>
        <p:spPr>
          <a:xfrm>
            <a:off x="15932667" y="3723532"/>
            <a:ext cx="386863" cy="442550"/>
          </a:xfrm>
          <a:prstGeom prst="rect">
            <a:avLst/>
          </a:prstGeom>
          <a:solidFill>
            <a:srgbClr val="FF0000">
              <a:alpha val="30000"/>
            </a:srgbClr>
          </a:solidFill>
          <a:ln w="3175" cmpd="sng">
            <a:solidFill>
              <a:srgbClr val="FF0000"/>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endParaRPr lang="nb-NO">
              <a:latin typeface="Tahoma" panose="020B0604030504040204" pitchFamily="34" charset="0"/>
            </a:endParaRPr>
          </a:p>
        </p:txBody>
      </p:sp>
      <p:sp>
        <p:nvSpPr>
          <p:cNvPr id="38" name="j4">
            <a:extLst>
              <a:ext uri="{FF2B5EF4-FFF2-40B4-BE49-F238E27FC236}">
                <a16:creationId xmlns:a16="http://schemas.microsoft.com/office/drawing/2014/main" id="{1C04FA2E-0A59-008A-1F1E-F50C58A8B76F}"/>
              </a:ext>
            </a:extLst>
          </p:cNvPr>
          <p:cNvSpPr>
            <a:spLocks noChangeAspect="1"/>
          </p:cNvSpPr>
          <p:nvPr/>
        </p:nvSpPr>
        <p:spPr>
          <a:xfrm>
            <a:off x="15982083" y="1967968"/>
            <a:ext cx="288030" cy="288030"/>
          </a:xfrm>
          <a:prstGeom prst="ellipse">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noAutofit/>
          </a:bodyPr>
          <a:lstStyle/>
          <a:p>
            <a:pPr algn="ctr"/>
            <a:r>
              <a:rPr lang="en-US" sz="1600" b="1">
                <a:latin typeface="Tahoma" panose="020B0604030504040204" pitchFamily="34" charset="0"/>
                <a:ea typeface="Tahoma" panose="020B0604030504040204" pitchFamily="34" charset="0"/>
                <a:cs typeface="Tahoma" panose="020B0604030504040204" pitchFamily="34" charset="0"/>
              </a:rPr>
              <a:t>1</a:t>
            </a:r>
          </a:p>
        </p:txBody>
      </p:sp>
      <p:sp>
        <p:nvSpPr>
          <p:cNvPr id="2" name="j5">
            <a:extLst>
              <a:ext uri="{FF2B5EF4-FFF2-40B4-BE49-F238E27FC236}">
                <a16:creationId xmlns:a16="http://schemas.microsoft.com/office/drawing/2014/main" id="{FDEE0DDF-B2CD-B9D3-1C4F-0F6E39B57E53}"/>
              </a:ext>
            </a:extLst>
          </p:cNvPr>
          <p:cNvSpPr>
            <a:spLocks noChangeAspect="1"/>
          </p:cNvSpPr>
          <p:nvPr/>
        </p:nvSpPr>
        <p:spPr>
          <a:xfrm rot="16200000">
            <a:off x="15982083" y="2406895"/>
            <a:ext cx="288030" cy="287957"/>
          </a:xfrm>
          <a:prstGeom prst="homePlate">
            <a:avLst>
              <a:gd name="adj" fmla="val 38661"/>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latin typeface="Tahoma" panose="020B0604030504040204" pitchFamily="34" charset="0"/>
                <a:ea typeface="Tahoma" panose="020B0604030504040204" pitchFamily="34" charset="0"/>
                <a:cs typeface="Tahoma" panose="020B0604030504040204" pitchFamily="34" charset="0"/>
              </a:rPr>
              <a:t>1</a:t>
            </a:r>
            <a:endParaRPr lang="en-US" sz="1600" b="1">
              <a:latin typeface="Tahoma" panose="020B0604030504040204" pitchFamily="34" charset="0"/>
              <a:ea typeface="Tahoma" panose="020B0604030504040204" pitchFamily="34" charset="0"/>
              <a:cs typeface="Tahoma" panose="020B0604030504040204" pitchFamily="34" charset="0"/>
            </a:endParaRPr>
          </a:p>
        </p:txBody>
      </p:sp>
      <p:pic>
        <p:nvPicPr>
          <p:cNvPr id="47" name="Bilde 46" descr="Et bilde som inneholder symbol, Grafikk, Font, design&#10;&#10;Automatisk generert beskrivelse">
            <a:extLst>
              <a:ext uri="{FF2B5EF4-FFF2-40B4-BE49-F238E27FC236}">
                <a16:creationId xmlns:a16="http://schemas.microsoft.com/office/drawing/2014/main" id="{ECC48870-2DCD-F4A4-E433-46BCC7921C2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982098" y="7507271"/>
            <a:ext cx="288000" cy="288000"/>
          </a:xfrm>
          <a:prstGeom prst="rect">
            <a:avLst/>
          </a:prstGeom>
        </p:spPr>
      </p:pic>
      <p:grpSp>
        <p:nvGrpSpPr>
          <p:cNvPr id="48" name="Gruppe 47">
            <a:extLst>
              <a:ext uri="{FF2B5EF4-FFF2-40B4-BE49-F238E27FC236}">
                <a16:creationId xmlns:a16="http://schemas.microsoft.com/office/drawing/2014/main" id="{C26327EB-02E2-279B-E0C9-486157A074AA}"/>
              </a:ext>
            </a:extLst>
          </p:cNvPr>
          <p:cNvGrpSpPr>
            <a:grpSpLocks noChangeAspect="1"/>
          </p:cNvGrpSpPr>
          <p:nvPr/>
        </p:nvGrpSpPr>
        <p:grpSpPr>
          <a:xfrm>
            <a:off x="15981435" y="6950109"/>
            <a:ext cx="289327" cy="406301"/>
            <a:chOff x="4951454" y="8817300"/>
            <a:chExt cx="287840" cy="406301"/>
          </a:xfrm>
        </p:grpSpPr>
        <p:pic>
          <p:nvPicPr>
            <p:cNvPr id="49" name="Bilde 48" descr="Et bilde som inneholder skjermbilde, Rektangel, Grafikk, line&#10;&#10;Automatisk generert beskrivelse">
              <a:extLst>
                <a:ext uri="{FF2B5EF4-FFF2-40B4-BE49-F238E27FC236}">
                  <a16:creationId xmlns:a16="http://schemas.microsoft.com/office/drawing/2014/main" id="{B06038CF-F6D1-5FB9-C7C0-66E4A46BA53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4951454" y="8826226"/>
              <a:ext cx="287840" cy="288000"/>
            </a:xfrm>
            <a:prstGeom prst="rect">
              <a:avLst/>
            </a:prstGeom>
          </p:spPr>
        </p:pic>
        <p:sp>
          <p:nvSpPr>
            <p:cNvPr id="50" name="TekstSylinder 49">
              <a:extLst>
                <a:ext uri="{FF2B5EF4-FFF2-40B4-BE49-F238E27FC236}">
                  <a16:creationId xmlns:a16="http://schemas.microsoft.com/office/drawing/2014/main" id="{04E7C295-C91A-2EE3-BA04-0098A63ECDB9}"/>
                </a:ext>
              </a:extLst>
            </p:cNvPr>
            <p:cNvSpPr txBox="1">
              <a:spLocks noChangeAspect="1"/>
            </p:cNvSpPr>
            <p:nvPr/>
          </p:nvSpPr>
          <p:spPr>
            <a:xfrm>
              <a:off x="5095363" y="8817300"/>
              <a:ext cx="137601" cy="406301"/>
            </a:xfrm>
            <a:prstGeom prst="rect">
              <a:avLst/>
            </a:prstGeom>
            <a:noFill/>
          </p:spPr>
          <p:txBody>
            <a:bodyPr wrap="square" lIns="0" tIns="36004" rIns="0" bIns="36004" rtlCol="0">
              <a:spAutoFit/>
            </a:bodyPr>
            <a:lstStyle/>
            <a:p>
              <a:pPr algn="ctr"/>
              <a:r>
                <a:rPr lang="nb-NO" sz="800">
                  <a:latin typeface="Tahoma" panose="020B0604030504040204" pitchFamily="34" charset="0"/>
                  <a:ea typeface="Tahoma" panose="020B0604030504040204" pitchFamily="34" charset="0"/>
                  <a:cs typeface="Tahoma" panose="020B0604030504040204" pitchFamily="34" charset="0"/>
                </a:rPr>
                <a:t>2 m</a:t>
              </a:r>
            </a:p>
          </p:txBody>
        </p:sp>
      </p:grpSp>
      <p:pic>
        <p:nvPicPr>
          <p:cNvPr id="52" name="i23">
            <a:hlinkClick r:id="" action="ppaction://noaction"/>
            <a:extLst>
              <a:ext uri="{FF2B5EF4-FFF2-40B4-BE49-F238E27FC236}">
                <a16:creationId xmlns:a16="http://schemas.microsoft.com/office/drawing/2014/main" id="{14B2D4C9-D6AA-CE98-6725-45B41F5AB5A3}"/>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5964140" y="8420993"/>
            <a:ext cx="323917" cy="324000"/>
          </a:xfrm>
          <a:prstGeom prst="rect">
            <a:avLst/>
          </a:prstGeom>
          <a:noFill/>
          <a:ln>
            <a:noFill/>
          </a:ln>
        </p:spPr>
      </p:pic>
      <p:pic>
        <p:nvPicPr>
          <p:cNvPr id="53" name="i24">
            <a:hlinkClick r:id="" action="ppaction://noaction"/>
            <a:extLst>
              <a:ext uri="{FF2B5EF4-FFF2-40B4-BE49-F238E27FC236}">
                <a16:creationId xmlns:a16="http://schemas.microsoft.com/office/drawing/2014/main" id="{32E881AB-E7AC-F9B2-304D-715DBB3F3A5E}"/>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5964140" y="7946132"/>
            <a:ext cx="323917" cy="324000"/>
          </a:xfrm>
          <a:prstGeom prst="rect">
            <a:avLst/>
          </a:prstGeom>
          <a:noFill/>
          <a:ln>
            <a:noFill/>
          </a:ln>
        </p:spPr>
      </p:pic>
      <p:pic>
        <p:nvPicPr>
          <p:cNvPr id="54" name="i25">
            <a:hlinkClick r:id="" action="ppaction://noaction"/>
            <a:extLst>
              <a:ext uri="{FF2B5EF4-FFF2-40B4-BE49-F238E27FC236}">
                <a16:creationId xmlns:a16="http://schemas.microsoft.com/office/drawing/2014/main" id="{4DBDE48B-E557-C17D-C1CA-7950AD7915AB}"/>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5964140" y="8895854"/>
            <a:ext cx="323917" cy="324000"/>
          </a:xfrm>
          <a:prstGeom prst="rect">
            <a:avLst/>
          </a:prstGeom>
          <a:noFill/>
          <a:ln>
            <a:noFill/>
          </a:ln>
        </p:spPr>
      </p:pic>
      <p:pic>
        <p:nvPicPr>
          <p:cNvPr id="55" name="Bilde 54">
            <a:extLst>
              <a:ext uri="{FF2B5EF4-FFF2-40B4-BE49-F238E27FC236}">
                <a16:creationId xmlns:a16="http://schemas.microsoft.com/office/drawing/2014/main" id="{C5554A67-8F5B-31A4-5137-9A71417107BB}"/>
              </a:ext>
            </a:extLst>
          </p:cNvPr>
          <p:cNvPicPr>
            <a:picLocks noChangeAspect="1"/>
          </p:cNvPicPr>
          <p:nvPr/>
        </p:nvPicPr>
        <p:blipFill rotWithShape="1">
          <a:blip r:embed="rId11" cstate="print">
            <a:extLst>
              <a:ext uri="{28A0092B-C50C-407E-A947-70E740481C1C}">
                <a14:useLocalDpi xmlns:a14="http://schemas.microsoft.com/office/drawing/2010/main" val="0"/>
              </a:ext>
            </a:extLst>
          </a:blip>
          <a:srcRect l="5046" t="9642" r="4788" b="21067"/>
          <a:stretch/>
        </p:blipFill>
        <p:spPr>
          <a:xfrm>
            <a:off x="15964140" y="9370712"/>
            <a:ext cx="323917" cy="324000"/>
          </a:xfrm>
          <a:prstGeom prst="rect">
            <a:avLst/>
          </a:prstGeom>
        </p:spPr>
      </p:pic>
      <p:cxnSp>
        <p:nvCxnSpPr>
          <p:cNvPr id="17" name="Rett pilkobling 16">
            <a:extLst>
              <a:ext uri="{FF2B5EF4-FFF2-40B4-BE49-F238E27FC236}">
                <a16:creationId xmlns:a16="http://schemas.microsoft.com/office/drawing/2014/main" id="{6B509B19-EBB0-8016-1200-96F0B7CDF95B}"/>
              </a:ext>
            </a:extLst>
          </p:cNvPr>
          <p:cNvCxnSpPr>
            <a:cxnSpLocks/>
          </p:cNvCxnSpPr>
          <p:nvPr/>
        </p:nvCxnSpPr>
        <p:spPr>
          <a:xfrm flipV="1">
            <a:off x="15924790" y="1485900"/>
            <a:ext cx="402617" cy="33120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Ellipse 18">
            <a:extLst>
              <a:ext uri="{FF2B5EF4-FFF2-40B4-BE49-F238E27FC236}">
                <a16:creationId xmlns:a16="http://schemas.microsoft.com/office/drawing/2014/main" id="{F600FACC-655B-AA84-88B5-D076DB124EB4}"/>
              </a:ext>
            </a:extLst>
          </p:cNvPr>
          <p:cNvSpPr>
            <a:spLocks noChangeAspect="1"/>
          </p:cNvSpPr>
          <p:nvPr/>
        </p:nvSpPr>
        <p:spPr>
          <a:xfrm>
            <a:off x="706962" y="1896090"/>
            <a:ext cx="324000" cy="324000"/>
          </a:xfrm>
          <a:prstGeom prst="ellipse">
            <a:avLst/>
          </a:prstGeom>
          <a:solidFill>
            <a:srgbClr val="FF00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r>
              <a:rPr lang="nb-NO" sz="1600" b="1">
                <a:solidFill>
                  <a:schemeClr val="bg1"/>
                </a:solidFill>
                <a:latin typeface="Tahoma" panose="020B0604030504040204" pitchFamily="34" charset="0"/>
                <a:ea typeface="Arial Unicode MS" panose="020B0604020202020204" pitchFamily="34" charset="-128"/>
                <a:cs typeface="Tahoma" panose="020B0604030504040204" pitchFamily="34" charset="0"/>
              </a:rPr>
              <a:t>?</a:t>
            </a:r>
          </a:p>
        </p:txBody>
      </p:sp>
      <p:sp>
        <p:nvSpPr>
          <p:cNvPr id="20" name="Ellipse 19">
            <a:extLst>
              <a:ext uri="{FF2B5EF4-FFF2-40B4-BE49-F238E27FC236}">
                <a16:creationId xmlns:a16="http://schemas.microsoft.com/office/drawing/2014/main" id="{C2591727-4B3B-D24C-86F5-FC3E869E0497}"/>
              </a:ext>
            </a:extLst>
          </p:cNvPr>
          <p:cNvSpPr>
            <a:spLocks noChangeAspect="1"/>
          </p:cNvSpPr>
          <p:nvPr/>
        </p:nvSpPr>
        <p:spPr>
          <a:xfrm>
            <a:off x="706962" y="2483274"/>
            <a:ext cx="324000" cy="324000"/>
          </a:xfrm>
          <a:prstGeom prst="ellipse">
            <a:avLst/>
          </a:prstGeom>
          <a:solidFill>
            <a:srgbClr val="FF00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r>
              <a:rPr lang="nb-NO" sz="1600" b="1">
                <a:solidFill>
                  <a:schemeClr val="bg1"/>
                </a:solidFill>
                <a:latin typeface="Tahoma" panose="020B0604030504040204" pitchFamily="34" charset="0"/>
                <a:ea typeface="Arial Unicode MS" panose="020B0604020202020204" pitchFamily="34" charset="-128"/>
                <a:cs typeface="Tahoma" panose="020B0604030504040204" pitchFamily="34" charset="0"/>
              </a:rPr>
              <a:t>?</a:t>
            </a:r>
          </a:p>
        </p:txBody>
      </p:sp>
      <p:sp>
        <p:nvSpPr>
          <p:cNvPr id="22" name="Ellipse 21">
            <a:extLst>
              <a:ext uri="{FF2B5EF4-FFF2-40B4-BE49-F238E27FC236}">
                <a16:creationId xmlns:a16="http://schemas.microsoft.com/office/drawing/2014/main" id="{BB4773FC-5E83-7A6F-817D-4B5F25A232D1}"/>
              </a:ext>
            </a:extLst>
          </p:cNvPr>
          <p:cNvSpPr>
            <a:spLocks noChangeAspect="1"/>
          </p:cNvSpPr>
          <p:nvPr/>
        </p:nvSpPr>
        <p:spPr>
          <a:xfrm>
            <a:off x="706962" y="3657642"/>
            <a:ext cx="324000" cy="324000"/>
          </a:xfrm>
          <a:prstGeom prst="ellipse">
            <a:avLst/>
          </a:prstGeom>
          <a:solidFill>
            <a:srgbClr val="FF00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r>
              <a:rPr lang="nb-NO" sz="1600" b="1">
                <a:solidFill>
                  <a:schemeClr val="bg1"/>
                </a:solidFill>
                <a:latin typeface="Tahoma" panose="020B0604030504040204" pitchFamily="34" charset="0"/>
                <a:ea typeface="Arial Unicode MS" panose="020B0604020202020204" pitchFamily="34" charset="-128"/>
                <a:cs typeface="Tahoma" panose="020B0604030504040204" pitchFamily="34" charset="0"/>
              </a:rPr>
              <a:t>?</a:t>
            </a:r>
          </a:p>
        </p:txBody>
      </p:sp>
      <p:sp>
        <p:nvSpPr>
          <p:cNvPr id="24" name="j5">
            <a:extLst>
              <a:ext uri="{FF2B5EF4-FFF2-40B4-BE49-F238E27FC236}">
                <a16:creationId xmlns:a16="http://schemas.microsoft.com/office/drawing/2014/main" id="{AE92B3E9-6196-97F7-0AF2-2AC1F4886EAF}"/>
              </a:ext>
            </a:extLst>
          </p:cNvPr>
          <p:cNvSpPr>
            <a:spLocks noChangeAspect="1"/>
          </p:cNvSpPr>
          <p:nvPr/>
        </p:nvSpPr>
        <p:spPr>
          <a:xfrm rot="16200000">
            <a:off x="706962" y="3070458"/>
            <a:ext cx="324000" cy="324000"/>
          </a:xfrm>
          <a:prstGeom prst="homePlate">
            <a:avLst>
              <a:gd name="adj" fmla="val 38661"/>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latin typeface="Verdana" panose="020B0604030504040204" pitchFamily="34" charset="0"/>
                <a:ea typeface="Verdana" panose="020B0604030504040204" pitchFamily="34" charset="0"/>
              </a:rPr>
              <a:t>?</a:t>
            </a:r>
            <a:endParaRPr lang="en-US" sz="1600" b="1">
              <a:latin typeface="Verdana" panose="020B0604030504040204" pitchFamily="34" charset="0"/>
              <a:ea typeface="Verdana" panose="020B0604030504040204" pitchFamily="34" charset="0"/>
            </a:endParaRPr>
          </a:p>
        </p:txBody>
      </p:sp>
      <p:sp>
        <p:nvSpPr>
          <p:cNvPr id="25" name="j5">
            <a:extLst>
              <a:ext uri="{FF2B5EF4-FFF2-40B4-BE49-F238E27FC236}">
                <a16:creationId xmlns:a16="http://schemas.microsoft.com/office/drawing/2014/main" id="{3E502228-8172-F546-3517-84ACC3CA3BE7}"/>
              </a:ext>
            </a:extLst>
          </p:cNvPr>
          <p:cNvSpPr>
            <a:spLocks noChangeAspect="1"/>
          </p:cNvSpPr>
          <p:nvPr/>
        </p:nvSpPr>
        <p:spPr>
          <a:xfrm rot="16200000">
            <a:off x="706962" y="4244826"/>
            <a:ext cx="324000" cy="324000"/>
          </a:xfrm>
          <a:prstGeom prst="homePlate">
            <a:avLst>
              <a:gd name="adj" fmla="val 38661"/>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latin typeface="Verdana" panose="020B0604030504040204" pitchFamily="34" charset="0"/>
                <a:ea typeface="Verdana" panose="020B0604030504040204" pitchFamily="34" charset="0"/>
              </a:rPr>
              <a:t>?</a:t>
            </a:r>
            <a:endParaRPr lang="en-US" sz="1600" b="1">
              <a:latin typeface="Verdana" panose="020B0604030504040204" pitchFamily="34" charset="0"/>
              <a:ea typeface="Verdana" panose="020B0604030504040204" pitchFamily="34" charset="0"/>
            </a:endParaRPr>
          </a:p>
        </p:txBody>
      </p:sp>
      <p:sp>
        <p:nvSpPr>
          <p:cNvPr id="26" name="Ellipse 25">
            <a:extLst>
              <a:ext uri="{FF2B5EF4-FFF2-40B4-BE49-F238E27FC236}">
                <a16:creationId xmlns:a16="http://schemas.microsoft.com/office/drawing/2014/main" id="{9A0A73F0-CCBF-A327-226E-A158BB853728}"/>
              </a:ext>
            </a:extLst>
          </p:cNvPr>
          <p:cNvSpPr>
            <a:spLocks noChangeAspect="1"/>
          </p:cNvSpPr>
          <p:nvPr/>
        </p:nvSpPr>
        <p:spPr>
          <a:xfrm>
            <a:off x="706962" y="4832010"/>
            <a:ext cx="324000" cy="324000"/>
          </a:xfrm>
          <a:prstGeom prst="ellipse">
            <a:avLst/>
          </a:prstGeom>
          <a:solidFill>
            <a:srgbClr val="FFC0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r>
              <a:rPr lang="nb-NO" sz="1600" b="1">
                <a:solidFill>
                  <a:schemeClr val="tx1"/>
                </a:solidFill>
                <a:latin typeface="Tahoma" panose="020B0604030504040204" pitchFamily="34" charset="0"/>
                <a:ea typeface="Arial Unicode MS" panose="020B0604020202020204" pitchFamily="34" charset="-128"/>
                <a:cs typeface="Tahoma" panose="020B0604030504040204" pitchFamily="34" charset="0"/>
              </a:rPr>
              <a:t>?</a:t>
            </a:r>
          </a:p>
        </p:txBody>
      </p:sp>
      <p:sp>
        <p:nvSpPr>
          <p:cNvPr id="27" name="Ellipse 26">
            <a:extLst>
              <a:ext uri="{FF2B5EF4-FFF2-40B4-BE49-F238E27FC236}">
                <a16:creationId xmlns:a16="http://schemas.microsoft.com/office/drawing/2014/main" id="{68454994-F998-A846-9289-961BE9AD0E19}"/>
              </a:ext>
            </a:extLst>
          </p:cNvPr>
          <p:cNvSpPr>
            <a:spLocks noChangeAspect="1"/>
          </p:cNvSpPr>
          <p:nvPr/>
        </p:nvSpPr>
        <p:spPr>
          <a:xfrm>
            <a:off x="706962" y="5419194"/>
            <a:ext cx="324000" cy="324000"/>
          </a:xfrm>
          <a:prstGeom prst="ellipse">
            <a:avLst/>
          </a:prstGeom>
          <a:solidFill>
            <a:srgbClr val="FFC0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r>
              <a:rPr lang="nb-NO" sz="1600" b="1">
                <a:solidFill>
                  <a:schemeClr val="tx1"/>
                </a:solidFill>
                <a:latin typeface="Tahoma" panose="020B0604030504040204" pitchFamily="34" charset="0"/>
                <a:ea typeface="Arial Unicode MS" panose="020B0604020202020204" pitchFamily="34" charset="-128"/>
                <a:cs typeface="Tahoma" panose="020B0604030504040204" pitchFamily="34" charset="0"/>
              </a:rPr>
              <a:t>?</a:t>
            </a:r>
          </a:p>
        </p:txBody>
      </p:sp>
      <p:sp>
        <p:nvSpPr>
          <p:cNvPr id="28" name="Ellipse 27">
            <a:extLst>
              <a:ext uri="{FF2B5EF4-FFF2-40B4-BE49-F238E27FC236}">
                <a16:creationId xmlns:a16="http://schemas.microsoft.com/office/drawing/2014/main" id="{8F9E1C6D-C990-D0D4-76FA-4AFCA983FA2D}"/>
              </a:ext>
            </a:extLst>
          </p:cNvPr>
          <p:cNvSpPr>
            <a:spLocks noChangeAspect="1"/>
          </p:cNvSpPr>
          <p:nvPr/>
        </p:nvSpPr>
        <p:spPr>
          <a:xfrm>
            <a:off x="706962" y="6593562"/>
            <a:ext cx="324000" cy="324000"/>
          </a:xfrm>
          <a:prstGeom prst="ellipse">
            <a:avLst/>
          </a:prstGeom>
          <a:solidFill>
            <a:srgbClr val="FFC0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r>
              <a:rPr lang="nb-NO" sz="1600" b="1">
                <a:solidFill>
                  <a:schemeClr val="tx1"/>
                </a:solidFill>
                <a:latin typeface="Tahoma" panose="020B0604030504040204" pitchFamily="34" charset="0"/>
                <a:ea typeface="Arial Unicode MS" panose="020B0604020202020204" pitchFamily="34" charset="-128"/>
                <a:cs typeface="Tahoma" panose="020B0604030504040204" pitchFamily="34" charset="0"/>
              </a:rPr>
              <a:t>?</a:t>
            </a:r>
          </a:p>
        </p:txBody>
      </p:sp>
      <p:sp>
        <p:nvSpPr>
          <p:cNvPr id="29" name="j5">
            <a:extLst>
              <a:ext uri="{FF2B5EF4-FFF2-40B4-BE49-F238E27FC236}">
                <a16:creationId xmlns:a16="http://schemas.microsoft.com/office/drawing/2014/main" id="{CDB21536-011B-7C5B-1A51-98A034AD78F8}"/>
              </a:ext>
            </a:extLst>
          </p:cNvPr>
          <p:cNvSpPr>
            <a:spLocks noChangeAspect="1"/>
          </p:cNvSpPr>
          <p:nvPr/>
        </p:nvSpPr>
        <p:spPr>
          <a:xfrm rot="16200000">
            <a:off x="706962" y="6006378"/>
            <a:ext cx="324000" cy="324000"/>
          </a:xfrm>
          <a:prstGeom prst="homePlate">
            <a:avLst>
              <a:gd name="adj" fmla="val 38661"/>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solidFill>
                  <a:schemeClr val="tx1"/>
                </a:solidFill>
                <a:latin typeface="Verdana" panose="020B0604030504040204" pitchFamily="34" charset="0"/>
                <a:ea typeface="Verdana" panose="020B0604030504040204" pitchFamily="34" charset="0"/>
              </a:rPr>
              <a:t>?</a:t>
            </a:r>
            <a:endParaRPr lang="en-US" sz="1600" b="1">
              <a:solidFill>
                <a:schemeClr val="tx1"/>
              </a:solidFill>
              <a:latin typeface="Verdana" panose="020B0604030504040204" pitchFamily="34" charset="0"/>
              <a:ea typeface="Verdana" panose="020B0604030504040204" pitchFamily="34" charset="0"/>
            </a:endParaRPr>
          </a:p>
        </p:txBody>
      </p:sp>
      <p:sp>
        <p:nvSpPr>
          <p:cNvPr id="30" name="j5">
            <a:extLst>
              <a:ext uri="{FF2B5EF4-FFF2-40B4-BE49-F238E27FC236}">
                <a16:creationId xmlns:a16="http://schemas.microsoft.com/office/drawing/2014/main" id="{6EF6CDCE-8DBE-89F6-E7AC-23F0BDB84016}"/>
              </a:ext>
            </a:extLst>
          </p:cNvPr>
          <p:cNvSpPr>
            <a:spLocks noChangeAspect="1"/>
          </p:cNvSpPr>
          <p:nvPr/>
        </p:nvSpPr>
        <p:spPr>
          <a:xfrm rot="16200000">
            <a:off x="706962" y="7180746"/>
            <a:ext cx="324000" cy="324000"/>
          </a:xfrm>
          <a:prstGeom prst="homePlate">
            <a:avLst>
              <a:gd name="adj" fmla="val 38661"/>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solidFill>
                  <a:schemeClr val="tx1"/>
                </a:solidFill>
                <a:latin typeface="Verdana" panose="020B0604030504040204" pitchFamily="34" charset="0"/>
                <a:ea typeface="Verdana" panose="020B0604030504040204" pitchFamily="34" charset="0"/>
              </a:rPr>
              <a:t>?</a:t>
            </a:r>
            <a:endParaRPr lang="en-US" sz="1600" b="1">
              <a:solidFill>
                <a:schemeClr val="tx1"/>
              </a:solidFill>
              <a:latin typeface="Verdana" panose="020B0604030504040204" pitchFamily="34" charset="0"/>
              <a:ea typeface="Verdana" panose="020B0604030504040204" pitchFamily="34" charset="0"/>
            </a:endParaRPr>
          </a:p>
        </p:txBody>
      </p:sp>
      <p:sp>
        <p:nvSpPr>
          <p:cNvPr id="31" name="j5">
            <a:extLst>
              <a:ext uri="{FF2B5EF4-FFF2-40B4-BE49-F238E27FC236}">
                <a16:creationId xmlns:a16="http://schemas.microsoft.com/office/drawing/2014/main" id="{D79E5050-64E2-2B4A-83A6-34C0D74EFE41}"/>
              </a:ext>
            </a:extLst>
          </p:cNvPr>
          <p:cNvSpPr>
            <a:spLocks noChangeAspect="1"/>
          </p:cNvSpPr>
          <p:nvPr/>
        </p:nvSpPr>
        <p:spPr>
          <a:xfrm rot="16200000">
            <a:off x="706962" y="7767932"/>
            <a:ext cx="324000" cy="324000"/>
          </a:xfrm>
          <a:prstGeom prst="homePlate">
            <a:avLst>
              <a:gd name="adj" fmla="val 38661"/>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solidFill>
                  <a:schemeClr val="tx1"/>
                </a:solidFill>
                <a:latin typeface="Verdana" panose="020B0604030504040204" pitchFamily="34" charset="0"/>
                <a:ea typeface="Verdana" panose="020B0604030504040204" pitchFamily="34" charset="0"/>
              </a:rPr>
              <a:t>?</a:t>
            </a:r>
            <a:endParaRPr lang="en-US" sz="1600" b="1">
              <a:solidFill>
                <a:schemeClr val="tx1"/>
              </a:solidFill>
              <a:latin typeface="Verdana" panose="020B0604030504040204" pitchFamily="34" charset="0"/>
              <a:ea typeface="Verdana" panose="020B0604030504040204" pitchFamily="34" charset="0"/>
            </a:endParaRPr>
          </a:p>
        </p:txBody>
      </p:sp>
      <p:grpSp>
        <p:nvGrpSpPr>
          <p:cNvPr id="32" name="Gruppe 31">
            <a:extLst>
              <a:ext uri="{FF2B5EF4-FFF2-40B4-BE49-F238E27FC236}">
                <a16:creationId xmlns:a16="http://schemas.microsoft.com/office/drawing/2014/main" id="{11130024-7334-F008-49DA-34C54E06D00A}"/>
              </a:ext>
            </a:extLst>
          </p:cNvPr>
          <p:cNvGrpSpPr/>
          <p:nvPr/>
        </p:nvGrpSpPr>
        <p:grpSpPr>
          <a:xfrm>
            <a:off x="4918412" y="7707222"/>
            <a:ext cx="396000" cy="396221"/>
            <a:chOff x="10851374" y="3375876"/>
            <a:chExt cx="396000" cy="396221"/>
          </a:xfrm>
        </p:grpSpPr>
        <p:pic>
          <p:nvPicPr>
            <p:cNvPr id="33" name="Bilde 32" descr="Et bilde som inneholder sirkel, Grafikk, design&#10;&#10;Automatisk generert beskrivelse">
              <a:extLst>
                <a:ext uri="{FF2B5EF4-FFF2-40B4-BE49-F238E27FC236}">
                  <a16:creationId xmlns:a16="http://schemas.microsoft.com/office/drawing/2014/main" id="{10CFF973-2662-424B-4E37-9206FC3E95F0}"/>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34" name="TekstSylinder 33">
              <a:extLst>
                <a:ext uri="{FF2B5EF4-FFF2-40B4-BE49-F238E27FC236}">
                  <a16:creationId xmlns:a16="http://schemas.microsoft.com/office/drawing/2014/main" id="{2C1693C7-2484-4611-DECE-488CCC5FCEC4}"/>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nb-NO"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35" name="Gruppe 34">
            <a:extLst>
              <a:ext uri="{FF2B5EF4-FFF2-40B4-BE49-F238E27FC236}">
                <a16:creationId xmlns:a16="http://schemas.microsoft.com/office/drawing/2014/main" id="{F30C7D65-0B99-4AA2-C1CB-551397793209}"/>
              </a:ext>
            </a:extLst>
          </p:cNvPr>
          <p:cNvGrpSpPr/>
          <p:nvPr/>
        </p:nvGrpSpPr>
        <p:grpSpPr>
          <a:xfrm>
            <a:off x="5341300" y="7707443"/>
            <a:ext cx="396000" cy="396000"/>
            <a:chOff x="7527382" y="3752647"/>
            <a:chExt cx="396000" cy="396000"/>
          </a:xfrm>
        </p:grpSpPr>
        <p:pic>
          <p:nvPicPr>
            <p:cNvPr id="57" name="Bilde 56" descr="Et bilde som inneholder symbol, sirkel, logo, design&#10;&#10;Automatisk generert beskrivelse">
              <a:extLst>
                <a:ext uri="{FF2B5EF4-FFF2-40B4-BE49-F238E27FC236}">
                  <a16:creationId xmlns:a16="http://schemas.microsoft.com/office/drawing/2014/main" id="{4A91F85C-C1E1-EBCF-17C4-D8B6527F4174}"/>
                </a:ext>
              </a:extLst>
            </p:cNvPr>
            <p:cNvPicPr preferRelativeResize="0">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64" name="TekstSylinder 63">
              <a:extLst>
                <a:ext uri="{FF2B5EF4-FFF2-40B4-BE49-F238E27FC236}">
                  <a16:creationId xmlns:a16="http://schemas.microsoft.com/office/drawing/2014/main" id="{51E29997-C97D-314D-601A-8AD6F91F3B66}"/>
                </a:ext>
              </a:extLst>
            </p:cNvPr>
            <p:cNvSpPr txBox="1"/>
            <p:nvPr/>
          </p:nvSpPr>
          <p:spPr>
            <a:xfrm>
              <a:off x="7695620" y="3919861"/>
              <a:ext cx="72136"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66" name="Gruppe 65">
            <a:extLst>
              <a:ext uri="{FF2B5EF4-FFF2-40B4-BE49-F238E27FC236}">
                <a16:creationId xmlns:a16="http://schemas.microsoft.com/office/drawing/2014/main" id="{32E2B8A5-F360-06C2-EF4E-15537CF4A7CA}"/>
              </a:ext>
            </a:extLst>
          </p:cNvPr>
          <p:cNvGrpSpPr/>
          <p:nvPr/>
        </p:nvGrpSpPr>
        <p:grpSpPr>
          <a:xfrm>
            <a:off x="4918412" y="3016588"/>
            <a:ext cx="396000" cy="396221"/>
            <a:chOff x="10851374" y="3375876"/>
            <a:chExt cx="396000" cy="396221"/>
          </a:xfrm>
        </p:grpSpPr>
        <p:pic>
          <p:nvPicPr>
            <p:cNvPr id="67" name="Bilde 66" descr="Et bilde som inneholder sirkel, Grafikk, design&#10;&#10;Automatisk generert beskrivelse">
              <a:extLst>
                <a:ext uri="{FF2B5EF4-FFF2-40B4-BE49-F238E27FC236}">
                  <a16:creationId xmlns:a16="http://schemas.microsoft.com/office/drawing/2014/main" id="{1232DEF0-FB26-22CF-A0BC-CA51321E959F}"/>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69" name="TekstSylinder 68">
              <a:extLst>
                <a:ext uri="{FF2B5EF4-FFF2-40B4-BE49-F238E27FC236}">
                  <a16:creationId xmlns:a16="http://schemas.microsoft.com/office/drawing/2014/main" id="{F8F034E8-5B31-0D5A-9982-591D9A5204E0}"/>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nb-NO"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72" name="Gruppe 71">
            <a:extLst>
              <a:ext uri="{FF2B5EF4-FFF2-40B4-BE49-F238E27FC236}">
                <a16:creationId xmlns:a16="http://schemas.microsoft.com/office/drawing/2014/main" id="{EF32B102-2624-0C3B-EBF5-EE2644BB0A69}"/>
              </a:ext>
            </a:extLst>
          </p:cNvPr>
          <p:cNvGrpSpPr/>
          <p:nvPr/>
        </p:nvGrpSpPr>
        <p:grpSpPr>
          <a:xfrm>
            <a:off x="5341300" y="3016809"/>
            <a:ext cx="396000" cy="396000"/>
            <a:chOff x="7527382" y="3752647"/>
            <a:chExt cx="396000" cy="396000"/>
          </a:xfrm>
        </p:grpSpPr>
        <p:pic>
          <p:nvPicPr>
            <p:cNvPr id="81" name="Bilde 80" descr="Et bilde som inneholder symbol, sirkel, logo, design&#10;&#10;Automatisk generert beskrivelse">
              <a:extLst>
                <a:ext uri="{FF2B5EF4-FFF2-40B4-BE49-F238E27FC236}">
                  <a16:creationId xmlns:a16="http://schemas.microsoft.com/office/drawing/2014/main" id="{5BD1B2FF-05C0-5478-BE0C-93311A2A59B0}"/>
                </a:ext>
              </a:extLst>
            </p:cNvPr>
            <p:cNvPicPr preferRelativeResize="0">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82" name="TekstSylinder 81">
              <a:extLst>
                <a:ext uri="{FF2B5EF4-FFF2-40B4-BE49-F238E27FC236}">
                  <a16:creationId xmlns:a16="http://schemas.microsoft.com/office/drawing/2014/main" id="{6A9F4AC2-9AD5-C34B-A4D3-2191D32BB000}"/>
                </a:ext>
              </a:extLst>
            </p:cNvPr>
            <p:cNvSpPr txBox="1"/>
            <p:nvPr/>
          </p:nvSpPr>
          <p:spPr>
            <a:xfrm>
              <a:off x="7695620" y="3919861"/>
              <a:ext cx="72136"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83" name="Gruppe 82">
            <a:extLst>
              <a:ext uri="{FF2B5EF4-FFF2-40B4-BE49-F238E27FC236}">
                <a16:creationId xmlns:a16="http://schemas.microsoft.com/office/drawing/2014/main" id="{451ABD53-A7D5-807B-5645-CE0C5780DA6E}"/>
              </a:ext>
            </a:extLst>
          </p:cNvPr>
          <p:cNvGrpSpPr/>
          <p:nvPr/>
        </p:nvGrpSpPr>
        <p:grpSpPr>
          <a:xfrm>
            <a:off x="4918412" y="6534562"/>
            <a:ext cx="396000" cy="396221"/>
            <a:chOff x="10851374" y="3375876"/>
            <a:chExt cx="396000" cy="396221"/>
          </a:xfrm>
        </p:grpSpPr>
        <p:pic>
          <p:nvPicPr>
            <p:cNvPr id="84" name="Bilde 83" descr="Et bilde som inneholder sirkel, Grafikk, design&#10;&#10;Automatisk generert beskrivelse">
              <a:extLst>
                <a:ext uri="{FF2B5EF4-FFF2-40B4-BE49-F238E27FC236}">
                  <a16:creationId xmlns:a16="http://schemas.microsoft.com/office/drawing/2014/main" id="{6CB4689D-D17D-6723-55DD-A22C81203E7B}"/>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85" name="TekstSylinder 84">
              <a:extLst>
                <a:ext uri="{FF2B5EF4-FFF2-40B4-BE49-F238E27FC236}">
                  <a16:creationId xmlns:a16="http://schemas.microsoft.com/office/drawing/2014/main" id="{FC2E3610-DB6B-BB7D-7437-4D7DA776D0B8}"/>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sv-SE"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86" name="Gruppe 85">
            <a:extLst>
              <a:ext uri="{FF2B5EF4-FFF2-40B4-BE49-F238E27FC236}">
                <a16:creationId xmlns:a16="http://schemas.microsoft.com/office/drawing/2014/main" id="{B8D8E0E4-C895-79E8-8A71-0A81DE641171}"/>
              </a:ext>
            </a:extLst>
          </p:cNvPr>
          <p:cNvGrpSpPr/>
          <p:nvPr/>
        </p:nvGrpSpPr>
        <p:grpSpPr>
          <a:xfrm>
            <a:off x="5341300" y="6534783"/>
            <a:ext cx="396000" cy="396000"/>
            <a:chOff x="7527382" y="3752647"/>
            <a:chExt cx="396000" cy="396000"/>
          </a:xfrm>
        </p:grpSpPr>
        <p:pic>
          <p:nvPicPr>
            <p:cNvPr id="87" name="Bilde 86" descr="Et bilde som inneholder symbol, sirkel, logo, design&#10;&#10;Automatisk generert beskrivelse">
              <a:extLst>
                <a:ext uri="{FF2B5EF4-FFF2-40B4-BE49-F238E27FC236}">
                  <a16:creationId xmlns:a16="http://schemas.microsoft.com/office/drawing/2014/main" id="{6FD376BB-2F27-C0C9-F90F-8D57A7E72ADE}"/>
                </a:ext>
              </a:extLst>
            </p:cNvPr>
            <p:cNvPicPr preferRelativeResize="0">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88" name="TekstSylinder 87">
              <a:extLst>
                <a:ext uri="{FF2B5EF4-FFF2-40B4-BE49-F238E27FC236}">
                  <a16:creationId xmlns:a16="http://schemas.microsoft.com/office/drawing/2014/main" id="{53830634-5E41-E6E8-ED0C-0734F71E2F47}"/>
                </a:ext>
              </a:extLst>
            </p:cNvPr>
            <p:cNvSpPr txBox="1"/>
            <p:nvPr/>
          </p:nvSpPr>
          <p:spPr>
            <a:xfrm>
              <a:off x="7695620" y="3919861"/>
              <a:ext cx="72135"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89" name="Gruppe 88">
            <a:extLst>
              <a:ext uri="{FF2B5EF4-FFF2-40B4-BE49-F238E27FC236}">
                <a16:creationId xmlns:a16="http://schemas.microsoft.com/office/drawing/2014/main" id="{724CE893-8D9B-D7BD-784C-07AEC80BA269}"/>
              </a:ext>
            </a:extLst>
          </p:cNvPr>
          <p:cNvGrpSpPr/>
          <p:nvPr/>
        </p:nvGrpSpPr>
        <p:grpSpPr>
          <a:xfrm>
            <a:off x="4918412" y="1843930"/>
            <a:ext cx="396000" cy="396221"/>
            <a:chOff x="10851374" y="3375876"/>
            <a:chExt cx="396000" cy="396221"/>
          </a:xfrm>
        </p:grpSpPr>
        <p:pic>
          <p:nvPicPr>
            <p:cNvPr id="90" name="Bilde 89" descr="Et bilde som inneholder sirkel, Grafikk, design&#10;&#10;Automatisk generert beskrivelse">
              <a:extLst>
                <a:ext uri="{FF2B5EF4-FFF2-40B4-BE49-F238E27FC236}">
                  <a16:creationId xmlns:a16="http://schemas.microsoft.com/office/drawing/2014/main" id="{FB168882-033E-97F3-E442-15C7B3E26CAA}"/>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91" name="TekstSylinder 90">
              <a:extLst>
                <a:ext uri="{FF2B5EF4-FFF2-40B4-BE49-F238E27FC236}">
                  <a16:creationId xmlns:a16="http://schemas.microsoft.com/office/drawing/2014/main" id="{B5A135E0-FB6F-E019-72A7-3FC959875434}"/>
                </a:ext>
              </a:extLst>
            </p:cNvPr>
            <p:cNvSpPr txBox="1"/>
            <p:nvPr/>
          </p:nvSpPr>
          <p:spPr>
            <a:xfrm>
              <a:off x="11013306" y="3556653"/>
              <a:ext cx="72136" cy="184666"/>
            </a:xfrm>
            <a:prstGeom prst="rect">
              <a:avLst/>
            </a:prstGeom>
            <a:noFill/>
          </p:spPr>
          <p:txBody>
            <a:bodyPr wrap="none" lIns="0" tIns="0" rIns="0" bIns="0" rtlCol="0">
              <a:spAutoFit/>
            </a:bodyPr>
            <a:lstStyle/>
            <a:p>
              <a:pPr algn="ctr" defTabSz="1548578">
                <a:defRPr/>
              </a:pPr>
              <a:r>
                <a:rPr lang="sv-SE"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92" name="Gruppe 91">
            <a:extLst>
              <a:ext uri="{FF2B5EF4-FFF2-40B4-BE49-F238E27FC236}">
                <a16:creationId xmlns:a16="http://schemas.microsoft.com/office/drawing/2014/main" id="{F76DA554-0E20-E0B7-4C62-0DC4574EC940}"/>
              </a:ext>
            </a:extLst>
          </p:cNvPr>
          <p:cNvGrpSpPr/>
          <p:nvPr/>
        </p:nvGrpSpPr>
        <p:grpSpPr>
          <a:xfrm>
            <a:off x="5341300" y="1844151"/>
            <a:ext cx="396000" cy="396000"/>
            <a:chOff x="7527382" y="3752647"/>
            <a:chExt cx="396000" cy="396000"/>
          </a:xfrm>
        </p:grpSpPr>
        <p:pic>
          <p:nvPicPr>
            <p:cNvPr id="95" name="Bilde 94" descr="Et bilde som inneholder symbol, sirkel, logo, design&#10;&#10;Automatisk generert beskrivelse">
              <a:extLst>
                <a:ext uri="{FF2B5EF4-FFF2-40B4-BE49-F238E27FC236}">
                  <a16:creationId xmlns:a16="http://schemas.microsoft.com/office/drawing/2014/main" id="{1A835372-06D5-F14F-505D-4F1F0A5CDD5D}"/>
                </a:ext>
              </a:extLst>
            </p:cNvPr>
            <p:cNvPicPr preferRelativeResize="0">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97" name="TekstSylinder 96">
              <a:extLst>
                <a:ext uri="{FF2B5EF4-FFF2-40B4-BE49-F238E27FC236}">
                  <a16:creationId xmlns:a16="http://schemas.microsoft.com/office/drawing/2014/main" id="{36E58B97-B97D-A517-642B-053D4B86DACD}"/>
                </a:ext>
              </a:extLst>
            </p:cNvPr>
            <p:cNvSpPr txBox="1"/>
            <p:nvPr/>
          </p:nvSpPr>
          <p:spPr>
            <a:xfrm>
              <a:off x="7695619" y="3919861"/>
              <a:ext cx="72136"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18" name="Gruppe 117">
            <a:extLst>
              <a:ext uri="{FF2B5EF4-FFF2-40B4-BE49-F238E27FC236}">
                <a16:creationId xmlns:a16="http://schemas.microsoft.com/office/drawing/2014/main" id="{F2EB25BA-69E9-BE91-11D2-BCD7C9322F78}"/>
              </a:ext>
            </a:extLst>
          </p:cNvPr>
          <p:cNvGrpSpPr/>
          <p:nvPr/>
        </p:nvGrpSpPr>
        <p:grpSpPr>
          <a:xfrm>
            <a:off x="4918412" y="2430259"/>
            <a:ext cx="396000" cy="396221"/>
            <a:chOff x="10851374" y="3375876"/>
            <a:chExt cx="396000" cy="396221"/>
          </a:xfrm>
        </p:grpSpPr>
        <p:pic>
          <p:nvPicPr>
            <p:cNvPr id="119" name="Bilde 118" descr="Et bilde som inneholder sirkel, Grafikk, design&#10;&#10;Automatisk generert beskrivelse">
              <a:extLst>
                <a:ext uri="{FF2B5EF4-FFF2-40B4-BE49-F238E27FC236}">
                  <a16:creationId xmlns:a16="http://schemas.microsoft.com/office/drawing/2014/main" id="{BACF2BDA-2374-527B-51CE-AA6C9F5E3375}"/>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120" name="TekstSylinder 119">
              <a:extLst>
                <a:ext uri="{FF2B5EF4-FFF2-40B4-BE49-F238E27FC236}">
                  <a16:creationId xmlns:a16="http://schemas.microsoft.com/office/drawing/2014/main" id="{0F9BCE16-3DA1-2743-476F-C0C3A32214F8}"/>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sv-SE"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21" name="Gruppe 120">
            <a:extLst>
              <a:ext uri="{FF2B5EF4-FFF2-40B4-BE49-F238E27FC236}">
                <a16:creationId xmlns:a16="http://schemas.microsoft.com/office/drawing/2014/main" id="{319613AC-5145-C608-F639-205502567385}"/>
              </a:ext>
            </a:extLst>
          </p:cNvPr>
          <p:cNvGrpSpPr/>
          <p:nvPr/>
        </p:nvGrpSpPr>
        <p:grpSpPr>
          <a:xfrm>
            <a:off x="5341300" y="2430480"/>
            <a:ext cx="396000" cy="396000"/>
            <a:chOff x="7527382" y="3752647"/>
            <a:chExt cx="396000" cy="396000"/>
          </a:xfrm>
        </p:grpSpPr>
        <p:pic>
          <p:nvPicPr>
            <p:cNvPr id="122" name="Bilde 121" descr="Et bilde som inneholder symbol, sirkel, logo, design&#10;&#10;Automatisk generert beskrivelse">
              <a:extLst>
                <a:ext uri="{FF2B5EF4-FFF2-40B4-BE49-F238E27FC236}">
                  <a16:creationId xmlns:a16="http://schemas.microsoft.com/office/drawing/2014/main" id="{A8B7A662-F1FA-6E7A-0C06-4F3655E1946E}"/>
                </a:ext>
              </a:extLst>
            </p:cNvPr>
            <p:cNvPicPr preferRelativeResize="0">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123" name="TekstSylinder 122">
              <a:extLst>
                <a:ext uri="{FF2B5EF4-FFF2-40B4-BE49-F238E27FC236}">
                  <a16:creationId xmlns:a16="http://schemas.microsoft.com/office/drawing/2014/main" id="{A3DD0BDB-36AA-8B4F-8DE1-39626DF9A465}"/>
                </a:ext>
              </a:extLst>
            </p:cNvPr>
            <p:cNvSpPr txBox="1"/>
            <p:nvPr/>
          </p:nvSpPr>
          <p:spPr>
            <a:xfrm>
              <a:off x="7695620" y="3919861"/>
              <a:ext cx="72135"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24" name="Gruppe 123">
            <a:extLst>
              <a:ext uri="{FF2B5EF4-FFF2-40B4-BE49-F238E27FC236}">
                <a16:creationId xmlns:a16="http://schemas.microsoft.com/office/drawing/2014/main" id="{008CD54A-9DF3-9B86-DC63-8D5BCCA29FCE}"/>
              </a:ext>
            </a:extLst>
          </p:cNvPr>
          <p:cNvGrpSpPr/>
          <p:nvPr/>
        </p:nvGrpSpPr>
        <p:grpSpPr>
          <a:xfrm>
            <a:off x="4918412" y="3602917"/>
            <a:ext cx="396000" cy="396221"/>
            <a:chOff x="10851374" y="3375876"/>
            <a:chExt cx="396000" cy="396221"/>
          </a:xfrm>
        </p:grpSpPr>
        <p:pic>
          <p:nvPicPr>
            <p:cNvPr id="125" name="Bilde 124" descr="Et bilde som inneholder sirkel, Grafikk, design&#10;&#10;Automatisk generert beskrivelse">
              <a:extLst>
                <a:ext uri="{FF2B5EF4-FFF2-40B4-BE49-F238E27FC236}">
                  <a16:creationId xmlns:a16="http://schemas.microsoft.com/office/drawing/2014/main" id="{5A095DB1-BF50-A085-6CDF-E2B118F64792}"/>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126" name="TekstSylinder 125">
              <a:extLst>
                <a:ext uri="{FF2B5EF4-FFF2-40B4-BE49-F238E27FC236}">
                  <a16:creationId xmlns:a16="http://schemas.microsoft.com/office/drawing/2014/main" id="{04D0F828-2C75-A82D-17C9-EE9ACF95905A}"/>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sv-SE"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27" name="Gruppe 126">
            <a:extLst>
              <a:ext uri="{FF2B5EF4-FFF2-40B4-BE49-F238E27FC236}">
                <a16:creationId xmlns:a16="http://schemas.microsoft.com/office/drawing/2014/main" id="{05056F40-89D1-65E3-7ADB-4F88D1F09BCF}"/>
              </a:ext>
            </a:extLst>
          </p:cNvPr>
          <p:cNvGrpSpPr/>
          <p:nvPr/>
        </p:nvGrpSpPr>
        <p:grpSpPr>
          <a:xfrm>
            <a:off x="5341300" y="3603138"/>
            <a:ext cx="396000" cy="396000"/>
            <a:chOff x="7527382" y="3752647"/>
            <a:chExt cx="396000" cy="396000"/>
          </a:xfrm>
        </p:grpSpPr>
        <p:pic>
          <p:nvPicPr>
            <p:cNvPr id="128" name="Bilde 127" descr="Et bilde som inneholder symbol, sirkel, logo, design&#10;&#10;Automatisk generert beskrivelse">
              <a:extLst>
                <a:ext uri="{FF2B5EF4-FFF2-40B4-BE49-F238E27FC236}">
                  <a16:creationId xmlns:a16="http://schemas.microsoft.com/office/drawing/2014/main" id="{D49D63E6-348F-C038-1828-06F3E0810646}"/>
                </a:ext>
              </a:extLst>
            </p:cNvPr>
            <p:cNvPicPr preferRelativeResize="0">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129" name="TekstSylinder 128">
              <a:extLst>
                <a:ext uri="{FF2B5EF4-FFF2-40B4-BE49-F238E27FC236}">
                  <a16:creationId xmlns:a16="http://schemas.microsoft.com/office/drawing/2014/main" id="{CA533159-2539-646D-CB9B-47AE53D87530}"/>
                </a:ext>
              </a:extLst>
            </p:cNvPr>
            <p:cNvSpPr txBox="1"/>
            <p:nvPr/>
          </p:nvSpPr>
          <p:spPr>
            <a:xfrm>
              <a:off x="7695620" y="3919861"/>
              <a:ext cx="72136"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30" name="Gruppe 129">
            <a:extLst>
              <a:ext uri="{FF2B5EF4-FFF2-40B4-BE49-F238E27FC236}">
                <a16:creationId xmlns:a16="http://schemas.microsoft.com/office/drawing/2014/main" id="{05BCFC4C-2620-B753-BFE8-D6C5E2358B0F}"/>
              </a:ext>
            </a:extLst>
          </p:cNvPr>
          <p:cNvGrpSpPr/>
          <p:nvPr/>
        </p:nvGrpSpPr>
        <p:grpSpPr>
          <a:xfrm>
            <a:off x="4918412" y="4189246"/>
            <a:ext cx="396000" cy="396221"/>
            <a:chOff x="10851374" y="3375876"/>
            <a:chExt cx="396000" cy="396221"/>
          </a:xfrm>
        </p:grpSpPr>
        <p:pic>
          <p:nvPicPr>
            <p:cNvPr id="131" name="Bilde 130" descr="Et bilde som inneholder sirkel, Grafikk, design&#10;&#10;Automatisk generert beskrivelse">
              <a:extLst>
                <a:ext uri="{FF2B5EF4-FFF2-40B4-BE49-F238E27FC236}">
                  <a16:creationId xmlns:a16="http://schemas.microsoft.com/office/drawing/2014/main" id="{507889A0-AE93-824F-6383-CC4D834A45A2}"/>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132" name="TekstSylinder 131">
              <a:extLst>
                <a:ext uri="{FF2B5EF4-FFF2-40B4-BE49-F238E27FC236}">
                  <a16:creationId xmlns:a16="http://schemas.microsoft.com/office/drawing/2014/main" id="{59DFFE50-A285-B3A9-9A44-5774E2A83F2B}"/>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nb-NO"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33" name="Gruppe 132">
            <a:extLst>
              <a:ext uri="{FF2B5EF4-FFF2-40B4-BE49-F238E27FC236}">
                <a16:creationId xmlns:a16="http://schemas.microsoft.com/office/drawing/2014/main" id="{68EC2570-EB1A-5FE1-5B14-F97192E3BB33}"/>
              </a:ext>
            </a:extLst>
          </p:cNvPr>
          <p:cNvGrpSpPr/>
          <p:nvPr/>
        </p:nvGrpSpPr>
        <p:grpSpPr>
          <a:xfrm>
            <a:off x="5341300" y="4189467"/>
            <a:ext cx="396000" cy="396000"/>
            <a:chOff x="7527382" y="3752647"/>
            <a:chExt cx="396000" cy="396000"/>
          </a:xfrm>
        </p:grpSpPr>
        <p:pic>
          <p:nvPicPr>
            <p:cNvPr id="134" name="Bilde 133" descr="Et bilde som inneholder symbol, sirkel, logo, design&#10;&#10;Automatisk generert beskrivelse">
              <a:extLst>
                <a:ext uri="{FF2B5EF4-FFF2-40B4-BE49-F238E27FC236}">
                  <a16:creationId xmlns:a16="http://schemas.microsoft.com/office/drawing/2014/main" id="{5F418202-5E49-2FDA-0849-B7FF5A101C56}"/>
                </a:ext>
              </a:extLst>
            </p:cNvPr>
            <p:cNvPicPr preferRelativeResize="0">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135" name="TekstSylinder 134">
              <a:extLst>
                <a:ext uri="{FF2B5EF4-FFF2-40B4-BE49-F238E27FC236}">
                  <a16:creationId xmlns:a16="http://schemas.microsoft.com/office/drawing/2014/main" id="{96147618-0B0F-2FB5-203A-DCA6466DC235}"/>
                </a:ext>
              </a:extLst>
            </p:cNvPr>
            <p:cNvSpPr txBox="1"/>
            <p:nvPr/>
          </p:nvSpPr>
          <p:spPr>
            <a:xfrm>
              <a:off x="7695620" y="3919861"/>
              <a:ext cx="72136"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36" name="Gruppe 135">
            <a:extLst>
              <a:ext uri="{FF2B5EF4-FFF2-40B4-BE49-F238E27FC236}">
                <a16:creationId xmlns:a16="http://schemas.microsoft.com/office/drawing/2014/main" id="{685EE0D1-CA65-E10C-9AF8-157CEDE39254}"/>
              </a:ext>
            </a:extLst>
          </p:cNvPr>
          <p:cNvGrpSpPr/>
          <p:nvPr/>
        </p:nvGrpSpPr>
        <p:grpSpPr>
          <a:xfrm>
            <a:off x="4918412" y="4775575"/>
            <a:ext cx="396000" cy="396221"/>
            <a:chOff x="10851374" y="3375876"/>
            <a:chExt cx="396000" cy="396221"/>
          </a:xfrm>
        </p:grpSpPr>
        <p:pic>
          <p:nvPicPr>
            <p:cNvPr id="137" name="Bilde 136" descr="Et bilde som inneholder sirkel, Grafikk, design&#10;&#10;Automatisk generert beskrivelse">
              <a:extLst>
                <a:ext uri="{FF2B5EF4-FFF2-40B4-BE49-F238E27FC236}">
                  <a16:creationId xmlns:a16="http://schemas.microsoft.com/office/drawing/2014/main" id="{33B83C78-3EE0-47BD-6DFF-7D762AE6FE86}"/>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138" name="TekstSylinder 137">
              <a:extLst>
                <a:ext uri="{FF2B5EF4-FFF2-40B4-BE49-F238E27FC236}">
                  <a16:creationId xmlns:a16="http://schemas.microsoft.com/office/drawing/2014/main" id="{3C3CFC6E-CD61-4532-6605-EB1390415D0F}"/>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sv-SE"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39" name="Gruppe 138">
            <a:extLst>
              <a:ext uri="{FF2B5EF4-FFF2-40B4-BE49-F238E27FC236}">
                <a16:creationId xmlns:a16="http://schemas.microsoft.com/office/drawing/2014/main" id="{DF88DB55-1B8D-5D92-F09F-571AFD96DA48}"/>
              </a:ext>
            </a:extLst>
          </p:cNvPr>
          <p:cNvGrpSpPr/>
          <p:nvPr/>
        </p:nvGrpSpPr>
        <p:grpSpPr>
          <a:xfrm>
            <a:off x="5341300" y="4775796"/>
            <a:ext cx="396000" cy="396000"/>
            <a:chOff x="7527382" y="3752647"/>
            <a:chExt cx="396000" cy="396000"/>
          </a:xfrm>
        </p:grpSpPr>
        <p:pic>
          <p:nvPicPr>
            <p:cNvPr id="140" name="Bilde 139" descr="Et bilde som inneholder symbol, sirkel, logo, design&#10;&#10;Automatisk generert beskrivelse">
              <a:extLst>
                <a:ext uri="{FF2B5EF4-FFF2-40B4-BE49-F238E27FC236}">
                  <a16:creationId xmlns:a16="http://schemas.microsoft.com/office/drawing/2014/main" id="{20530841-2ADF-33FE-5127-4205DACE9B4C}"/>
                </a:ext>
              </a:extLst>
            </p:cNvPr>
            <p:cNvPicPr preferRelativeResize="0">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141" name="TekstSylinder 140">
              <a:extLst>
                <a:ext uri="{FF2B5EF4-FFF2-40B4-BE49-F238E27FC236}">
                  <a16:creationId xmlns:a16="http://schemas.microsoft.com/office/drawing/2014/main" id="{F990C893-ED97-5050-8092-F2613B8D1321}"/>
                </a:ext>
              </a:extLst>
            </p:cNvPr>
            <p:cNvSpPr txBox="1"/>
            <p:nvPr/>
          </p:nvSpPr>
          <p:spPr>
            <a:xfrm>
              <a:off x="7695620" y="3919861"/>
              <a:ext cx="72135"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42" name="Gruppe 141">
            <a:extLst>
              <a:ext uri="{FF2B5EF4-FFF2-40B4-BE49-F238E27FC236}">
                <a16:creationId xmlns:a16="http://schemas.microsoft.com/office/drawing/2014/main" id="{A9DE821B-B421-632C-26A7-770F3026A44D}"/>
              </a:ext>
            </a:extLst>
          </p:cNvPr>
          <p:cNvGrpSpPr/>
          <p:nvPr/>
        </p:nvGrpSpPr>
        <p:grpSpPr>
          <a:xfrm>
            <a:off x="4918412" y="5361904"/>
            <a:ext cx="396000" cy="396221"/>
            <a:chOff x="10851374" y="3375876"/>
            <a:chExt cx="396000" cy="396221"/>
          </a:xfrm>
        </p:grpSpPr>
        <p:pic>
          <p:nvPicPr>
            <p:cNvPr id="143" name="Bilde 142" descr="Et bilde som inneholder sirkel, Grafikk, design&#10;&#10;Automatisk generert beskrivelse">
              <a:extLst>
                <a:ext uri="{FF2B5EF4-FFF2-40B4-BE49-F238E27FC236}">
                  <a16:creationId xmlns:a16="http://schemas.microsoft.com/office/drawing/2014/main" id="{033CAD6A-CE32-CCB7-FD1F-AE0B593AF43B}"/>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144" name="TekstSylinder 143">
              <a:extLst>
                <a:ext uri="{FF2B5EF4-FFF2-40B4-BE49-F238E27FC236}">
                  <a16:creationId xmlns:a16="http://schemas.microsoft.com/office/drawing/2014/main" id="{B6C8C391-B197-BB27-5348-542F376068BD}"/>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sv-SE"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45" name="Gruppe 144">
            <a:extLst>
              <a:ext uri="{FF2B5EF4-FFF2-40B4-BE49-F238E27FC236}">
                <a16:creationId xmlns:a16="http://schemas.microsoft.com/office/drawing/2014/main" id="{31D1A208-5B68-0D60-34CF-2CAC41F5C93A}"/>
              </a:ext>
            </a:extLst>
          </p:cNvPr>
          <p:cNvGrpSpPr/>
          <p:nvPr/>
        </p:nvGrpSpPr>
        <p:grpSpPr>
          <a:xfrm>
            <a:off x="5341300" y="5362125"/>
            <a:ext cx="396000" cy="396000"/>
            <a:chOff x="7527382" y="3752647"/>
            <a:chExt cx="396000" cy="396000"/>
          </a:xfrm>
        </p:grpSpPr>
        <p:pic>
          <p:nvPicPr>
            <p:cNvPr id="146" name="Bilde 145" descr="Et bilde som inneholder symbol, sirkel, logo, design&#10;&#10;Automatisk generert beskrivelse">
              <a:extLst>
                <a:ext uri="{FF2B5EF4-FFF2-40B4-BE49-F238E27FC236}">
                  <a16:creationId xmlns:a16="http://schemas.microsoft.com/office/drawing/2014/main" id="{D289E475-3D56-A693-D062-1F7C9771F351}"/>
                </a:ext>
              </a:extLst>
            </p:cNvPr>
            <p:cNvPicPr preferRelativeResize="0">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147" name="TekstSylinder 146">
              <a:extLst>
                <a:ext uri="{FF2B5EF4-FFF2-40B4-BE49-F238E27FC236}">
                  <a16:creationId xmlns:a16="http://schemas.microsoft.com/office/drawing/2014/main" id="{CEB7BD9C-04A0-A4B5-9589-39F690F07118}"/>
                </a:ext>
              </a:extLst>
            </p:cNvPr>
            <p:cNvSpPr txBox="1"/>
            <p:nvPr/>
          </p:nvSpPr>
          <p:spPr>
            <a:xfrm>
              <a:off x="7695620" y="3919861"/>
              <a:ext cx="72135"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48" name="Gruppe 147">
            <a:extLst>
              <a:ext uri="{FF2B5EF4-FFF2-40B4-BE49-F238E27FC236}">
                <a16:creationId xmlns:a16="http://schemas.microsoft.com/office/drawing/2014/main" id="{299A8E28-9D84-778B-4A0E-86C80DC0F518}"/>
              </a:ext>
            </a:extLst>
          </p:cNvPr>
          <p:cNvGrpSpPr/>
          <p:nvPr/>
        </p:nvGrpSpPr>
        <p:grpSpPr>
          <a:xfrm>
            <a:off x="4918412" y="5948233"/>
            <a:ext cx="396000" cy="396221"/>
            <a:chOff x="10851374" y="3375876"/>
            <a:chExt cx="396000" cy="396221"/>
          </a:xfrm>
        </p:grpSpPr>
        <p:pic>
          <p:nvPicPr>
            <p:cNvPr id="149" name="Bilde 148" descr="Et bilde som inneholder sirkel, Grafikk, design&#10;&#10;Automatisk generert beskrivelse">
              <a:extLst>
                <a:ext uri="{FF2B5EF4-FFF2-40B4-BE49-F238E27FC236}">
                  <a16:creationId xmlns:a16="http://schemas.microsoft.com/office/drawing/2014/main" id="{9037A72A-666F-6B30-0632-45D490BB23E0}"/>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150" name="TekstSylinder 149">
              <a:extLst>
                <a:ext uri="{FF2B5EF4-FFF2-40B4-BE49-F238E27FC236}">
                  <a16:creationId xmlns:a16="http://schemas.microsoft.com/office/drawing/2014/main" id="{BD577C22-9581-FEC6-9C0F-F9964C6DA672}"/>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sv-SE"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51" name="Gruppe 150">
            <a:extLst>
              <a:ext uri="{FF2B5EF4-FFF2-40B4-BE49-F238E27FC236}">
                <a16:creationId xmlns:a16="http://schemas.microsoft.com/office/drawing/2014/main" id="{A4842331-7FED-8CD1-1BD0-B7708845635F}"/>
              </a:ext>
            </a:extLst>
          </p:cNvPr>
          <p:cNvGrpSpPr/>
          <p:nvPr/>
        </p:nvGrpSpPr>
        <p:grpSpPr>
          <a:xfrm>
            <a:off x="5341300" y="5948454"/>
            <a:ext cx="396000" cy="396000"/>
            <a:chOff x="7527382" y="3752647"/>
            <a:chExt cx="396000" cy="396000"/>
          </a:xfrm>
        </p:grpSpPr>
        <p:pic>
          <p:nvPicPr>
            <p:cNvPr id="152" name="Bilde 151" descr="Et bilde som inneholder symbol, sirkel, logo, design&#10;&#10;Automatisk generert beskrivelse">
              <a:extLst>
                <a:ext uri="{FF2B5EF4-FFF2-40B4-BE49-F238E27FC236}">
                  <a16:creationId xmlns:a16="http://schemas.microsoft.com/office/drawing/2014/main" id="{3784A4A2-A790-A678-A4BA-48ABFB5B35A5}"/>
                </a:ext>
              </a:extLst>
            </p:cNvPr>
            <p:cNvPicPr preferRelativeResize="0">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153" name="TekstSylinder 152">
              <a:extLst>
                <a:ext uri="{FF2B5EF4-FFF2-40B4-BE49-F238E27FC236}">
                  <a16:creationId xmlns:a16="http://schemas.microsoft.com/office/drawing/2014/main" id="{B9A74254-C17C-8AE3-7BA8-37890EFA0874}"/>
                </a:ext>
              </a:extLst>
            </p:cNvPr>
            <p:cNvSpPr txBox="1"/>
            <p:nvPr/>
          </p:nvSpPr>
          <p:spPr>
            <a:xfrm>
              <a:off x="7695620" y="3919861"/>
              <a:ext cx="72135"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54" name="Gruppe 153">
            <a:extLst>
              <a:ext uri="{FF2B5EF4-FFF2-40B4-BE49-F238E27FC236}">
                <a16:creationId xmlns:a16="http://schemas.microsoft.com/office/drawing/2014/main" id="{E35EF6CE-15AC-0F1B-D0D9-1710BF4646ED}"/>
              </a:ext>
            </a:extLst>
          </p:cNvPr>
          <p:cNvGrpSpPr/>
          <p:nvPr/>
        </p:nvGrpSpPr>
        <p:grpSpPr>
          <a:xfrm>
            <a:off x="4918412" y="7120891"/>
            <a:ext cx="396000" cy="396221"/>
            <a:chOff x="10851374" y="3375876"/>
            <a:chExt cx="396000" cy="396221"/>
          </a:xfrm>
        </p:grpSpPr>
        <p:pic>
          <p:nvPicPr>
            <p:cNvPr id="155" name="Bilde 154" descr="Et bilde som inneholder sirkel, Grafikk, design&#10;&#10;Automatisk generert beskrivelse">
              <a:extLst>
                <a:ext uri="{FF2B5EF4-FFF2-40B4-BE49-F238E27FC236}">
                  <a16:creationId xmlns:a16="http://schemas.microsoft.com/office/drawing/2014/main" id="{AB4EDAAE-D4B3-16A4-5E57-27E62A010E21}"/>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156" name="TekstSylinder 155">
              <a:extLst>
                <a:ext uri="{FF2B5EF4-FFF2-40B4-BE49-F238E27FC236}">
                  <a16:creationId xmlns:a16="http://schemas.microsoft.com/office/drawing/2014/main" id="{544D1365-B3F0-1AC5-78D1-6F66E26658DE}"/>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sv-SE"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57" name="Gruppe 156">
            <a:extLst>
              <a:ext uri="{FF2B5EF4-FFF2-40B4-BE49-F238E27FC236}">
                <a16:creationId xmlns:a16="http://schemas.microsoft.com/office/drawing/2014/main" id="{57974220-A1F8-6A46-A3DA-FDF354D5F33F}"/>
              </a:ext>
            </a:extLst>
          </p:cNvPr>
          <p:cNvGrpSpPr/>
          <p:nvPr/>
        </p:nvGrpSpPr>
        <p:grpSpPr>
          <a:xfrm>
            <a:off x="5341300" y="7121112"/>
            <a:ext cx="396000" cy="396000"/>
            <a:chOff x="7527382" y="3752647"/>
            <a:chExt cx="396000" cy="396000"/>
          </a:xfrm>
        </p:grpSpPr>
        <p:pic>
          <p:nvPicPr>
            <p:cNvPr id="158" name="Bilde 157" descr="Et bilde som inneholder symbol, sirkel, logo, design&#10;&#10;Automatisk generert beskrivelse">
              <a:extLst>
                <a:ext uri="{FF2B5EF4-FFF2-40B4-BE49-F238E27FC236}">
                  <a16:creationId xmlns:a16="http://schemas.microsoft.com/office/drawing/2014/main" id="{7D73432A-39F5-CA4C-EBF6-3BA409AFEAB5}"/>
                </a:ext>
              </a:extLst>
            </p:cNvPr>
            <p:cNvPicPr preferRelativeResize="0">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159" name="TekstSylinder 158">
              <a:extLst>
                <a:ext uri="{FF2B5EF4-FFF2-40B4-BE49-F238E27FC236}">
                  <a16:creationId xmlns:a16="http://schemas.microsoft.com/office/drawing/2014/main" id="{018F4A2C-2E54-187F-619F-B7CF820DA430}"/>
                </a:ext>
              </a:extLst>
            </p:cNvPr>
            <p:cNvSpPr txBox="1"/>
            <p:nvPr/>
          </p:nvSpPr>
          <p:spPr>
            <a:xfrm>
              <a:off x="7695620" y="3919861"/>
              <a:ext cx="72135"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pic>
        <p:nvPicPr>
          <p:cNvPr id="16" name="i22">
            <a:extLst>
              <a:ext uri="{FF2B5EF4-FFF2-40B4-BE49-F238E27FC236}">
                <a16:creationId xmlns:a16="http://schemas.microsoft.com/office/drawing/2014/main" id="{7B1A12D9-12FF-A7CD-3706-B12A91E298D9}"/>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12649576" y="10150178"/>
            <a:ext cx="288000" cy="288073"/>
          </a:xfrm>
          <a:prstGeom prst="rect">
            <a:avLst/>
          </a:prstGeom>
          <a:noFill/>
          <a:ln>
            <a:noFill/>
          </a:ln>
        </p:spPr>
      </p:pic>
      <p:grpSp>
        <p:nvGrpSpPr>
          <p:cNvPr id="93" name="j10">
            <a:extLst>
              <a:ext uri="{FF2B5EF4-FFF2-40B4-BE49-F238E27FC236}">
                <a16:creationId xmlns:a16="http://schemas.microsoft.com/office/drawing/2014/main" id="{5E84E169-4C38-69F4-0A90-5B3E867535F6}"/>
              </a:ext>
            </a:extLst>
          </p:cNvPr>
          <p:cNvGrpSpPr>
            <a:grpSpLocks/>
          </p:cNvGrpSpPr>
          <p:nvPr/>
        </p:nvGrpSpPr>
        <p:grpSpPr>
          <a:xfrm>
            <a:off x="13135731" y="10066796"/>
            <a:ext cx="880783" cy="345483"/>
            <a:chOff x="5456030" y="2646072"/>
            <a:chExt cx="983354" cy="310710"/>
          </a:xfrm>
        </p:grpSpPr>
        <p:sp>
          <p:nvSpPr>
            <p:cNvPr id="94" name="Rektangel 93">
              <a:extLst>
                <a:ext uri="{FF2B5EF4-FFF2-40B4-BE49-F238E27FC236}">
                  <a16:creationId xmlns:a16="http://schemas.microsoft.com/office/drawing/2014/main" id="{49E8DCD0-BF75-08C1-8ACA-480B77791D42}"/>
                </a:ext>
              </a:extLst>
            </p:cNvPr>
            <p:cNvSpPr/>
            <p:nvPr userDrawn="1"/>
          </p:nvSpPr>
          <p:spPr>
            <a:xfrm>
              <a:off x="5456030" y="2872801"/>
              <a:ext cx="492333" cy="83981"/>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3"/>
            </a:p>
          </p:txBody>
        </p:sp>
        <p:sp>
          <p:nvSpPr>
            <p:cNvPr id="96" name="Rektangel 95">
              <a:extLst>
                <a:ext uri="{FF2B5EF4-FFF2-40B4-BE49-F238E27FC236}">
                  <a16:creationId xmlns:a16="http://schemas.microsoft.com/office/drawing/2014/main" id="{84241041-3A9F-6D72-75F5-7F10FEEC7D90}"/>
                </a:ext>
              </a:extLst>
            </p:cNvPr>
            <p:cNvSpPr/>
            <p:nvPr userDrawn="1"/>
          </p:nvSpPr>
          <p:spPr>
            <a:xfrm>
              <a:off x="5948709" y="2872522"/>
              <a:ext cx="490675" cy="83981"/>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3"/>
            </a:p>
          </p:txBody>
        </p:sp>
        <p:sp>
          <p:nvSpPr>
            <p:cNvPr id="98" name="TekstSylinder 97">
              <a:extLst>
                <a:ext uri="{FF2B5EF4-FFF2-40B4-BE49-F238E27FC236}">
                  <a16:creationId xmlns:a16="http://schemas.microsoft.com/office/drawing/2014/main" id="{F6864415-7470-B060-722E-5338F66F3CEC}"/>
                </a:ext>
              </a:extLst>
            </p:cNvPr>
            <p:cNvSpPr txBox="1"/>
            <p:nvPr userDrawn="1"/>
          </p:nvSpPr>
          <p:spPr>
            <a:xfrm>
              <a:off x="5461685" y="2646072"/>
              <a:ext cx="977697" cy="166097"/>
            </a:xfrm>
            <a:prstGeom prst="rect">
              <a:avLst/>
            </a:prstGeom>
            <a:noFill/>
          </p:spPr>
          <p:txBody>
            <a:bodyPr wrap="square" lIns="0" tIns="0" rIns="0" bIns="0" rtlCol="0">
              <a:spAutoFit/>
            </a:bodyPr>
            <a:lstStyle/>
            <a:p>
              <a:pPr algn="ctr"/>
              <a:r>
                <a:rPr lang="nb-NO" sz="1200"/>
                <a:t>20 m</a:t>
              </a:r>
              <a:endParaRPr lang="en-US" sz="1200"/>
            </a:p>
          </p:txBody>
        </p:sp>
      </p:grpSp>
      <p:sp>
        <p:nvSpPr>
          <p:cNvPr id="39" name="Rektangel: avrundede hjørner 38">
            <a:extLst>
              <a:ext uri="{FF2B5EF4-FFF2-40B4-BE49-F238E27FC236}">
                <a16:creationId xmlns:a16="http://schemas.microsoft.com/office/drawing/2014/main" id="{21B7F1B0-38B6-3C68-C613-CD34E287C97A}"/>
              </a:ext>
            </a:extLst>
          </p:cNvPr>
          <p:cNvSpPr/>
          <p:nvPr/>
        </p:nvSpPr>
        <p:spPr>
          <a:xfrm>
            <a:off x="-4508262" y="1604587"/>
            <a:ext cx="4313583" cy="1892572"/>
          </a:xfrm>
          <a:custGeom>
            <a:avLst/>
            <a:gdLst>
              <a:gd name="connsiteX0" fmla="*/ 0 w 4313583"/>
              <a:gd name="connsiteY0" fmla="*/ 315435 h 1892572"/>
              <a:gd name="connsiteX1" fmla="*/ 315435 w 4313583"/>
              <a:gd name="connsiteY1" fmla="*/ 0 h 1892572"/>
              <a:gd name="connsiteX2" fmla="*/ 818739 w 4313583"/>
              <a:gd name="connsiteY2" fmla="*/ 0 h 1892572"/>
              <a:gd name="connsiteX3" fmla="*/ 1358870 w 4313583"/>
              <a:gd name="connsiteY3" fmla="*/ 0 h 1892572"/>
              <a:gd name="connsiteX4" fmla="*/ 2046310 w 4313583"/>
              <a:gd name="connsiteY4" fmla="*/ 0 h 1892572"/>
              <a:gd name="connsiteX5" fmla="*/ 2586441 w 4313583"/>
              <a:gd name="connsiteY5" fmla="*/ 0 h 1892572"/>
              <a:gd name="connsiteX6" fmla="*/ 3237054 w 4313583"/>
              <a:gd name="connsiteY6" fmla="*/ 0 h 1892572"/>
              <a:gd name="connsiteX7" fmla="*/ 3998148 w 4313583"/>
              <a:gd name="connsiteY7" fmla="*/ 0 h 1892572"/>
              <a:gd name="connsiteX8" fmla="*/ 4313583 w 4313583"/>
              <a:gd name="connsiteY8" fmla="*/ 315435 h 1892572"/>
              <a:gd name="connsiteX9" fmla="*/ 4313583 w 4313583"/>
              <a:gd name="connsiteY9" fmla="*/ 946286 h 1892572"/>
              <a:gd name="connsiteX10" fmla="*/ 4313583 w 4313583"/>
              <a:gd name="connsiteY10" fmla="*/ 1577137 h 1892572"/>
              <a:gd name="connsiteX11" fmla="*/ 3998148 w 4313583"/>
              <a:gd name="connsiteY11" fmla="*/ 1892572 h 1892572"/>
              <a:gd name="connsiteX12" fmla="*/ 3421190 w 4313583"/>
              <a:gd name="connsiteY12" fmla="*/ 1892572 h 1892572"/>
              <a:gd name="connsiteX13" fmla="*/ 2770577 w 4313583"/>
              <a:gd name="connsiteY13" fmla="*/ 1892572 h 1892572"/>
              <a:gd name="connsiteX14" fmla="*/ 2156792 w 4313583"/>
              <a:gd name="connsiteY14" fmla="*/ 1892572 h 1892572"/>
              <a:gd name="connsiteX15" fmla="*/ 1469352 w 4313583"/>
              <a:gd name="connsiteY15" fmla="*/ 1892572 h 1892572"/>
              <a:gd name="connsiteX16" fmla="*/ 315435 w 4313583"/>
              <a:gd name="connsiteY16" fmla="*/ 1892572 h 1892572"/>
              <a:gd name="connsiteX17" fmla="*/ 0 w 4313583"/>
              <a:gd name="connsiteY17" fmla="*/ 1577137 h 1892572"/>
              <a:gd name="connsiteX18" fmla="*/ 0 w 4313583"/>
              <a:gd name="connsiteY18" fmla="*/ 958903 h 1892572"/>
              <a:gd name="connsiteX19" fmla="*/ 0 w 4313583"/>
              <a:gd name="connsiteY19" fmla="*/ 315435 h 1892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892572" fill="none" extrusionOk="0">
                <a:moveTo>
                  <a:pt x="0" y="315435"/>
                </a:moveTo>
                <a:cubicBezTo>
                  <a:pt x="9057" y="173444"/>
                  <a:pt x="133281" y="-6000"/>
                  <a:pt x="315435" y="0"/>
                </a:cubicBezTo>
                <a:cubicBezTo>
                  <a:pt x="534006" y="5291"/>
                  <a:pt x="668431" y="-10870"/>
                  <a:pt x="818739" y="0"/>
                </a:cubicBezTo>
                <a:cubicBezTo>
                  <a:pt x="969047" y="10870"/>
                  <a:pt x="1171163" y="-21177"/>
                  <a:pt x="1358870" y="0"/>
                </a:cubicBezTo>
                <a:cubicBezTo>
                  <a:pt x="1546577" y="21177"/>
                  <a:pt x="1718269" y="-3096"/>
                  <a:pt x="2046310" y="0"/>
                </a:cubicBezTo>
                <a:cubicBezTo>
                  <a:pt x="2374351" y="3096"/>
                  <a:pt x="2456477" y="13208"/>
                  <a:pt x="2586441" y="0"/>
                </a:cubicBezTo>
                <a:cubicBezTo>
                  <a:pt x="2716405" y="-13208"/>
                  <a:pt x="3040113" y="-27779"/>
                  <a:pt x="3237054" y="0"/>
                </a:cubicBezTo>
                <a:cubicBezTo>
                  <a:pt x="3433995" y="27779"/>
                  <a:pt x="3725403" y="31881"/>
                  <a:pt x="3998148" y="0"/>
                </a:cubicBezTo>
                <a:cubicBezTo>
                  <a:pt x="4178497" y="-17342"/>
                  <a:pt x="4314754" y="151845"/>
                  <a:pt x="4313583" y="315435"/>
                </a:cubicBezTo>
                <a:cubicBezTo>
                  <a:pt x="4338740" y="568902"/>
                  <a:pt x="4306451" y="724719"/>
                  <a:pt x="4313583" y="946286"/>
                </a:cubicBezTo>
                <a:cubicBezTo>
                  <a:pt x="4320715" y="1167853"/>
                  <a:pt x="4292450" y="1403275"/>
                  <a:pt x="4313583" y="1577137"/>
                </a:cubicBezTo>
                <a:cubicBezTo>
                  <a:pt x="4305829" y="1750385"/>
                  <a:pt x="4181096" y="1880465"/>
                  <a:pt x="3998148" y="1892572"/>
                </a:cubicBezTo>
                <a:cubicBezTo>
                  <a:pt x="3878945" y="1877196"/>
                  <a:pt x="3573095" y="1915822"/>
                  <a:pt x="3421190" y="1892572"/>
                </a:cubicBezTo>
                <a:cubicBezTo>
                  <a:pt x="3269285" y="1869322"/>
                  <a:pt x="2992298" y="1899576"/>
                  <a:pt x="2770577" y="1892572"/>
                </a:cubicBezTo>
                <a:cubicBezTo>
                  <a:pt x="2548856" y="1885568"/>
                  <a:pt x="2392104" y="1893365"/>
                  <a:pt x="2156792" y="1892572"/>
                </a:cubicBezTo>
                <a:cubicBezTo>
                  <a:pt x="1921481" y="1891779"/>
                  <a:pt x="1757940" y="1889833"/>
                  <a:pt x="1469352" y="1892572"/>
                </a:cubicBezTo>
                <a:cubicBezTo>
                  <a:pt x="1180764" y="1895311"/>
                  <a:pt x="560397" y="1948920"/>
                  <a:pt x="315435" y="1892572"/>
                </a:cubicBezTo>
                <a:cubicBezTo>
                  <a:pt x="151388" y="1867820"/>
                  <a:pt x="26938" y="1780447"/>
                  <a:pt x="0" y="1577137"/>
                </a:cubicBezTo>
                <a:cubicBezTo>
                  <a:pt x="-15973" y="1295923"/>
                  <a:pt x="19692" y="1105527"/>
                  <a:pt x="0" y="958903"/>
                </a:cubicBezTo>
                <a:cubicBezTo>
                  <a:pt x="-19692" y="812279"/>
                  <a:pt x="-15006" y="501752"/>
                  <a:pt x="0" y="315435"/>
                </a:cubicBezTo>
                <a:close/>
              </a:path>
              <a:path w="4313583" h="1892572" stroke="0" extrusionOk="0">
                <a:moveTo>
                  <a:pt x="0" y="315435"/>
                </a:moveTo>
                <a:cubicBezTo>
                  <a:pt x="-16892" y="129896"/>
                  <a:pt x="164652" y="-2943"/>
                  <a:pt x="315435" y="0"/>
                </a:cubicBezTo>
                <a:cubicBezTo>
                  <a:pt x="586967" y="17257"/>
                  <a:pt x="796557" y="30022"/>
                  <a:pt x="966048" y="0"/>
                </a:cubicBezTo>
                <a:cubicBezTo>
                  <a:pt x="1135539" y="-30022"/>
                  <a:pt x="1239370" y="21836"/>
                  <a:pt x="1506179" y="0"/>
                </a:cubicBezTo>
                <a:cubicBezTo>
                  <a:pt x="1772988" y="-21836"/>
                  <a:pt x="1930654" y="-6202"/>
                  <a:pt x="2119964" y="0"/>
                </a:cubicBezTo>
                <a:cubicBezTo>
                  <a:pt x="2309274" y="6202"/>
                  <a:pt x="2485205" y="24689"/>
                  <a:pt x="2660096" y="0"/>
                </a:cubicBezTo>
                <a:cubicBezTo>
                  <a:pt x="2834987" y="-24689"/>
                  <a:pt x="2974799" y="29226"/>
                  <a:pt x="3273881" y="0"/>
                </a:cubicBezTo>
                <a:cubicBezTo>
                  <a:pt x="3572964" y="-29226"/>
                  <a:pt x="3811917" y="-24228"/>
                  <a:pt x="3998148" y="0"/>
                </a:cubicBezTo>
                <a:cubicBezTo>
                  <a:pt x="4206012" y="12652"/>
                  <a:pt x="4336103" y="158643"/>
                  <a:pt x="4313583" y="315435"/>
                </a:cubicBezTo>
                <a:cubicBezTo>
                  <a:pt x="4307960" y="519917"/>
                  <a:pt x="4297292" y="788627"/>
                  <a:pt x="4313583" y="971520"/>
                </a:cubicBezTo>
                <a:cubicBezTo>
                  <a:pt x="4329874" y="1154413"/>
                  <a:pt x="4333618" y="1320760"/>
                  <a:pt x="4313583" y="1577137"/>
                </a:cubicBezTo>
                <a:cubicBezTo>
                  <a:pt x="4288443" y="1777810"/>
                  <a:pt x="4176607" y="1891337"/>
                  <a:pt x="3998148" y="1892572"/>
                </a:cubicBezTo>
                <a:cubicBezTo>
                  <a:pt x="3867408" y="1897785"/>
                  <a:pt x="3593034" y="1904537"/>
                  <a:pt x="3384363" y="1892572"/>
                </a:cubicBezTo>
                <a:cubicBezTo>
                  <a:pt x="3175693" y="1880607"/>
                  <a:pt x="3070660" y="1894655"/>
                  <a:pt x="2881058" y="1892572"/>
                </a:cubicBezTo>
                <a:cubicBezTo>
                  <a:pt x="2691457" y="1890489"/>
                  <a:pt x="2391438" y="1898057"/>
                  <a:pt x="2267273" y="1892572"/>
                </a:cubicBezTo>
                <a:cubicBezTo>
                  <a:pt x="2143108" y="1887087"/>
                  <a:pt x="1798526" y="1875259"/>
                  <a:pt x="1616660" y="1892572"/>
                </a:cubicBezTo>
                <a:cubicBezTo>
                  <a:pt x="1434794" y="1909885"/>
                  <a:pt x="1216805" y="1909333"/>
                  <a:pt x="1002875" y="1892572"/>
                </a:cubicBezTo>
                <a:cubicBezTo>
                  <a:pt x="788945" y="1875811"/>
                  <a:pt x="624052" y="1903497"/>
                  <a:pt x="315435" y="1892572"/>
                </a:cubicBezTo>
                <a:cubicBezTo>
                  <a:pt x="147393" y="1918936"/>
                  <a:pt x="8574" y="1720991"/>
                  <a:pt x="0" y="1577137"/>
                </a:cubicBezTo>
                <a:cubicBezTo>
                  <a:pt x="16534" y="1256916"/>
                  <a:pt x="-16781" y="1113689"/>
                  <a:pt x="0" y="933669"/>
                </a:cubicBezTo>
                <a:cubicBezTo>
                  <a:pt x="16781" y="753649"/>
                  <a:pt x="-30174" y="507888"/>
                  <a:pt x="0" y="315435"/>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dirty="0">
                <a:solidFill>
                  <a:schemeClr val="bg1"/>
                </a:solidFill>
              </a:rPr>
              <a:t>Tips:</a:t>
            </a:r>
          </a:p>
          <a:p>
            <a:endParaRPr lang="nb-NO" sz="1200" dirty="0">
              <a:solidFill>
                <a:schemeClr val="bg1"/>
              </a:solidFill>
            </a:endParaRPr>
          </a:p>
          <a:p>
            <a:r>
              <a:rPr lang="nb-NO" sz="1200" dirty="0">
                <a:ea typeface="Oslo Sans Office"/>
                <a:cs typeface="Times New Roman"/>
              </a:rPr>
              <a:t>All informasjon i prioriteringsoversikten må være tydelig og lesbar. I utgangspunktet ønsker vi at oversikten skal få plass på én side, men dette må ikke skje på bekostning av lesbarhet. Hvis objektet er stort eller har mange prioriterte verdier, kan det være nødvendig å bruke flere sider til oversikten. Se </a:t>
            </a:r>
            <a:r>
              <a:rPr lang="nb-NO" sz="1200" dirty="0" err="1">
                <a:ea typeface="Oslo Sans Office"/>
                <a:cs typeface="Times New Roman"/>
              </a:rPr>
              <a:t>malsider</a:t>
            </a:r>
            <a:r>
              <a:rPr lang="nb-NO" sz="1200" dirty="0">
                <a:ea typeface="Oslo Sans Office"/>
                <a:cs typeface="Times New Roman"/>
              </a:rPr>
              <a:t> for dette lengre bak.</a:t>
            </a:r>
          </a:p>
          <a:p>
            <a:endParaRPr lang="nb-NO" sz="1200" dirty="0">
              <a:solidFill>
                <a:schemeClr val="bg1"/>
              </a:solidFill>
            </a:endParaRPr>
          </a:p>
        </p:txBody>
      </p:sp>
      <p:sp>
        <p:nvSpPr>
          <p:cNvPr id="114" name="Rektangel: avrundede hjørner 113">
            <a:extLst>
              <a:ext uri="{FF2B5EF4-FFF2-40B4-BE49-F238E27FC236}">
                <a16:creationId xmlns:a16="http://schemas.microsoft.com/office/drawing/2014/main" id="{72245CE4-FDED-7F2B-4C02-B038987C8D72}"/>
              </a:ext>
            </a:extLst>
          </p:cNvPr>
          <p:cNvSpPr/>
          <p:nvPr/>
        </p:nvSpPr>
        <p:spPr>
          <a:xfrm>
            <a:off x="-4489253" y="5621672"/>
            <a:ext cx="4313583" cy="1892572"/>
          </a:xfrm>
          <a:custGeom>
            <a:avLst/>
            <a:gdLst>
              <a:gd name="connsiteX0" fmla="*/ 0 w 4313583"/>
              <a:gd name="connsiteY0" fmla="*/ 315435 h 1892572"/>
              <a:gd name="connsiteX1" fmla="*/ 315435 w 4313583"/>
              <a:gd name="connsiteY1" fmla="*/ 0 h 1892572"/>
              <a:gd name="connsiteX2" fmla="*/ 818739 w 4313583"/>
              <a:gd name="connsiteY2" fmla="*/ 0 h 1892572"/>
              <a:gd name="connsiteX3" fmla="*/ 1358870 w 4313583"/>
              <a:gd name="connsiteY3" fmla="*/ 0 h 1892572"/>
              <a:gd name="connsiteX4" fmla="*/ 2046310 w 4313583"/>
              <a:gd name="connsiteY4" fmla="*/ 0 h 1892572"/>
              <a:gd name="connsiteX5" fmla="*/ 2586441 w 4313583"/>
              <a:gd name="connsiteY5" fmla="*/ 0 h 1892572"/>
              <a:gd name="connsiteX6" fmla="*/ 3237054 w 4313583"/>
              <a:gd name="connsiteY6" fmla="*/ 0 h 1892572"/>
              <a:gd name="connsiteX7" fmla="*/ 3998148 w 4313583"/>
              <a:gd name="connsiteY7" fmla="*/ 0 h 1892572"/>
              <a:gd name="connsiteX8" fmla="*/ 4313583 w 4313583"/>
              <a:gd name="connsiteY8" fmla="*/ 315435 h 1892572"/>
              <a:gd name="connsiteX9" fmla="*/ 4313583 w 4313583"/>
              <a:gd name="connsiteY9" fmla="*/ 946286 h 1892572"/>
              <a:gd name="connsiteX10" fmla="*/ 4313583 w 4313583"/>
              <a:gd name="connsiteY10" fmla="*/ 1577137 h 1892572"/>
              <a:gd name="connsiteX11" fmla="*/ 3998148 w 4313583"/>
              <a:gd name="connsiteY11" fmla="*/ 1892572 h 1892572"/>
              <a:gd name="connsiteX12" fmla="*/ 3421190 w 4313583"/>
              <a:gd name="connsiteY12" fmla="*/ 1892572 h 1892572"/>
              <a:gd name="connsiteX13" fmla="*/ 2770577 w 4313583"/>
              <a:gd name="connsiteY13" fmla="*/ 1892572 h 1892572"/>
              <a:gd name="connsiteX14" fmla="*/ 2156792 w 4313583"/>
              <a:gd name="connsiteY14" fmla="*/ 1892572 h 1892572"/>
              <a:gd name="connsiteX15" fmla="*/ 1469352 w 4313583"/>
              <a:gd name="connsiteY15" fmla="*/ 1892572 h 1892572"/>
              <a:gd name="connsiteX16" fmla="*/ 315435 w 4313583"/>
              <a:gd name="connsiteY16" fmla="*/ 1892572 h 1892572"/>
              <a:gd name="connsiteX17" fmla="*/ 0 w 4313583"/>
              <a:gd name="connsiteY17" fmla="*/ 1577137 h 1892572"/>
              <a:gd name="connsiteX18" fmla="*/ 0 w 4313583"/>
              <a:gd name="connsiteY18" fmla="*/ 958903 h 1892572"/>
              <a:gd name="connsiteX19" fmla="*/ 0 w 4313583"/>
              <a:gd name="connsiteY19" fmla="*/ 315435 h 1892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892572" fill="none" extrusionOk="0">
                <a:moveTo>
                  <a:pt x="0" y="315435"/>
                </a:moveTo>
                <a:cubicBezTo>
                  <a:pt x="9057" y="173444"/>
                  <a:pt x="133281" y="-6000"/>
                  <a:pt x="315435" y="0"/>
                </a:cubicBezTo>
                <a:cubicBezTo>
                  <a:pt x="534006" y="5291"/>
                  <a:pt x="668431" y="-10870"/>
                  <a:pt x="818739" y="0"/>
                </a:cubicBezTo>
                <a:cubicBezTo>
                  <a:pt x="969047" y="10870"/>
                  <a:pt x="1171163" y="-21177"/>
                  <a:pt x="1358870" y="0"/>
                </a:cubicBezTo>
                <a:cubicBezTo>
                  <a:pt x="1546577" y="21177"/>
                  <a:pt x="1718269" y="-3096"/>
                  <a:pt x="2046310" y="0"/>
                </a:cubicBezTo>
                <a:cubicBezTo>
                  <a:pt x="2374351" y="3096"/>
                  <a:pt x="2456477" y="13208"/>
                  <a:pt x="2586441" y="0"/>
                </a:cubicBezTo>
                <a:cubicBezTo>
                  <a:pt x="2716405" y="-13208"/>
                  <a:pt x="3040113" y="-27779"/>
                  <a:pt x="3237054" y="0"/>
                </a:cubicBezTo>
                <a:cubicBezTo>
                  <a:pt x="3433995" y="27779"/>
                  <a:pt x="3725403" y="31881"/>
                  <a:pt x="3998148" y="0"/>
                </a:cubicBezTo>
                <a:cubicBezTo>
                  <a:pt x="4178497" y="-17342"/>
                  <a:pt x="4314754" y="151845"/>
                  <a:pt x="4313583" y="315435"/>
                </a:cubicBezTo>
                <a:cubicBezTo>
                  <a:pt x="4338740" y="568902"/>
                  <a:pt x="4306451" y="724719"/>
                  <a:pt x="4313583" y="946286"/>
                </a:cubicBezTo>
                <a:cubicBezTo>
                  <a:pt x="4320715" y="1167853"/>
                  <a:pt x="4292450" y="1403275"/>
                  <a:pt x="4313583" y="1577137"/>
                </a:cubicBezTo>
                <a:cubicBezTo>
                  <a:pt x="4305829" y="1750385"/>
                  <a:pt x="4181096" y="1880465"/>
                  <a:pt x="3998148" y="1892572"/>
                </a:cubicBezTo>
                <a:cubicBezTo>
                  <a:pt x="3878945" y="1877196"/>
                  <a:pt x="3573095" y="1915822"/>
                  <a:pt x="3421190" y="1892572"/>
                </a:cubicBezTo>
                <a:cubicBezTo>
                  <a:pt x="3269285" y="1869322"/>
                  <a:pt x="2992298" y="1899576"/>
                  <a:pt x="2770577" y="1892572"/>
                </a:cubicBezTo>
                <a:cubicBezTo>
                  <a:pt x="2548856" y="1885568"/>
                  <a:pt x="2392104" y="1893365"/>
                  <a:pt x="2156792" y="1892572"/>
                </a:cubicBezTo>
                <a:cubicBezTo>
                  <a:pt x="1921481" y="1891779"/>
                  <a:pt x="1757940" y="1889833"/>
                  <a:pt x="1469352" y="1892572"/>
                </a:cubicBezTo>
                <a:cubicBezTo>
                  <a:pt x="1180764" y="1895311"/>
                  <a:pt x="560397" y="1948920"/>
                  <a:pt x="315435" y="1892572"/>
                </a:cubicBezTo>
                <a:cubicBezTo>
                  <a:pt x="151388" y="1867820"/>
                  <a:pt x="26938" y="1780447"/>
                  <a:pt x="0" y="1577137"/>
                </a:cubicBezTo>
                <a:cubicBezTo>
                  <a:pt x="-15973" y="1295923"/>
                  <a:pt x="19692" y="1105527"/>
                  <a:pt x="0" y="958903"/>
                </a:cubicBezTo>
                <a:cubicBezTo>
                  <a:pt x="-19692" y="812279"/>
                  <a:pt x="-15006" y="501752"/>
                  <a:pt x="0" y="315435"/>
                </a:cubicBezTo>
                <a:close/>
              </a:path>
              <a:path w="4313583" h="1892572" stroke="0" extrusionOk="0">
                <a:moveTo>
                  <a:pt x="0" y="315435"/>
                </a:moveTo>
                <a:cubicBezTo>
                  <a:pt x="-16892" y="129896"/>
                  <a:pt x="164652" y="-2943"/>
                  <a:pt x="315435" y="0"/>
                </a:cubicBezTo>
                <a:cubicBezTo>
                  <a:pt x="586967" y="17257"/>
                  <a:pt x="796557" y="30022"/>
                  <a:pt x="966048" y="0"/>
                </a:cubicBezTo>
                <a:cubicBezTo>
                  <a:pt x="1135539" y="-30022"/>
                  <a:pt x="1239370" y="21836"/>
                  <a:pt x="1506179" y="0"/>
                </a:cubicBezTo>
                <a:cubicBezTo>
                  <a:pt x="1772988" y="-21836"/>
                  <a:pt x="1930654" y="-6202"/>
                  <a:pt x="2119964" y="0"/>
                </a:cubicBezTo>
                <a:cubicBezTo>
                  <a:pt x="2309274" y="6202"/>
                  <a:pt x="2485205" y="24689"/>
                  <a:pt x="2660096" y="0"/>
                </a:cubicBezTo>
                <a:cubicBezTo>
                  <a:pt x="2834987" y="-24689"/>
                  <a:pt x="2974799" y="29226"/>
                  <a:pt x="3273881" y="0"/>
                </a:cubicBezTo>
                <a:cubicBezTo>
                  <a:pt x="3572964" y="-29226"/>
                  <a:pt x="3811917" y="-24228"/>
                  <a:pt x="3998148" y="0"/>
                </a:cubicBezTo>
                <a:cubicBezTo>
                  <a:pt x="4206012" y="12652"/>
                  <a:pt x="4336103" y="158643"/>
                  <a:pt x="4313583" y="315435"/>
                </a:cubicBezTo>
                <a:cubicBezTo>
                  <a:pt x="4307960" y="519917"/>
                  <a:pt x="4297292" y="788627"/>
                  <a:pt x="4313583" y="971520"/>
                </a:cubicBezTo>
                <a:cubicBezTo>
                  <a:pt x="4329874" y="1154413"/>
                  <a:pt x="4333618" y="1320760"/>
                  <a:pt x="4313583" y="1577137"/>
                </a:cubicBezTo>
                <a:cubicBezTo>
                  <a:pt x="4288443" y="1777810"/>
                  <a:pt x="4176607" y="1891337"/>
                  <a:pt x="3998148" y="1892572"/>
                </a:cubicBezTo>
                <a:cubicBezTo>
                  <a:pt x="3867408" y="1897785"/>
                  <a:pt x="3593034" y="1904537"/>
                  <a:pt x="3384363" y="1892572"/>
                </a:cubicBezTo>
                <a:cubicBezTo>
                  <a:pt x="3175693" y="1880607"/>
                  <a:pt x="3070660" y="1894655"/>
                  <a:pt x="2881058" y="1892572"/>
                </a:cubicBezTo>
                <a:cubicBezTo>
                  <a:pt x="2691457" y="1890489"/>
                  <a:pt x="2391438" y="1898057"/>
                  <a:pt x="2267273" y="1892572"/>
                </a:cubicBezTo>
                <a:cubicBezTo>
                  <a:pt x="2143108" y="1887087"/>
                  <a:pt x="1798526" y="1875259"/>
                  <a:pt x="1616660" y="1892572"/>
                </a:cubicBezTo>
                <a:cubicBezTo>
                  <a:pt x="1434794" y="1909885"/>
                  <a:pt x="1216805" y="1909333"/>
                  <a:pt x="1002875" y="1892572"/>
                </a:cubicBezTo>
                <a:cubicBezTo>
                  <a:pt x="788945" y="1875811"/>
                  <a:pt x="624052" y="1903497"/>
                  <a:pt x="315435" y="1892572"/>
                </a:cubicBezTo>
                <a:cubicBezTo>
                  <a:pt x="147393" y="1918936"/>
                  <a:pt x="8574" y="1720991"/>
                  <a:pt x="0" y="1577137"/>
                </a:cubicBezTo>
                <a:cubicBezTo>
                  <a:pt x="16534" y="1256916"/>
                  <a:pt x="-16781" y="1113689"/>
                  <a:pt x="0" y="933669"/>
                </a:cubicBezTo>
                <a:cubicBezTo>
                  <a:pt x="16781" y="753649"/>
                  <a:pt x="-30174" y="507888"/>
                  <a:pt x="0" y="315435"/>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ea typeface="Oslo Sans Office"/>
                <a:cs typeface="Times New Roman"/>
              </a:rPr>
              <a:t>For å gi en tekstboks eller tabellcelle rett etasjefarge:</a:t>
            </a:r>
          </a:p>
          <a:p>
            <a:r>
              <a:rPr lang="nb-NO" sz="1200">
                <a:ea typeface="Oslo Sans Office"/>
                <a:cs typeface="Times New Roman"/>
              </a:rPr>
              <a:t>Merk tekstboksen/cellen og høyreklikk</a:t>
            </a:r>
          </a:p>
          <a:p>
            <a:r>
              <a:rPr lang="nb-NO" sz="1200">
                <a:solidFill>
                  <a:schemeClr val="bg1"/>
                </a:solidFill>
              </a:rPr>
              <a:t>Velg Pipette i menyen Fyll</a:t>
            </a:r>
          </a:p>
          <a:p>
            <a:r>
              <a:rPr lang="nb-NO" sz="1200">
                <a:solidFill>
                  <a:schemeClr val="bg1"/>
                </a:solidFill>
              </a:rPr>
              <a:t>Velg rett farge med pipetten fra bygningssymbolet</a:t>
            </a:r>
          </a:p>
          <a:p>
            <a:endParaRPr lang="nb-NO" sz="1200">
              <a:solidFill>
                <a:schemeClr val="bg1"/>
              </a:solidFill>
            </a:endParaRPr>
          </a:p>
          <a:p>
            <a:r>
              <a:rPr lang="nb-NO" sz="1200">
                <a:solidFill>
                  <a:schemeClr val="bg1"/>
                </a:solidFill>
              </a:rPr>
              <a:t>Nylig brukte farger finner du </a:t>
            </a:r>
            <a:r>
              <a:rPr lang="nb-NO" sz="1200" err="1">
                <a:solidFill>
                  <a:schemeClr val="bg1"/>
                </a:solidFill>
              </a:rPr>
              <a:t>också</a:t>
            </a:r>
            <a:r>
              <a:rPr lang="nb-NO" sz="1200">
                <a:solidFill>
                  <a:schemeClr val="bg1"/>
                </a:solidFill>
              </a:rPr>
              <a:t> i Fyll-menyen</a:t>
            </a:r>
          </a:p>
          <a:p>
            <a:endParaRPr lang="nb-NO" sz="1200">
              <a:solidFill>
                <a:schemeClr val="bg1"/>
              </a:solidFill>
            </a:endParaRPr>
          </a:p>
        </p:txBody>
      </p:sp>
      <p:pic>
        <p:nvPicPr>
          <p:cNvPr id="115" name="Picture 4" descr="Et bilde som inneholder metallvarer, sirkel, nøkkel&#10;&#10;Automatisk generert beskrivelse">
            <a:extLst>
              <a:ext uri="{FF2B5EF4-FFF2-40B4-BE49-F238E27FC236}">
                <a16:creationId xmlns:a16="http://schemas.microsoft.com/office/drawing/2014/main" id="{D9225EEE-07B5-323F-922D-DF46FFEA2477}"/>
              </a:ext>
            </a:extLst>
          </p:cNvPr>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15982098" y="6511248"/>
            <a:ext cx="288000" cy="288000"/>
          </a:xfrm>
          <a:prstGeom prst="rect">
            <a:avLst/>
          </a:prstGeom>
          <a:noFill/>
          <a:extLst>
            <a:ext uri="{909E8E84-426E-40DD-AFC4-6F175D3DCCD1}">
              <a14:hiddenFill xmlns:a14="http://schemas.microsoft.com/office/drawing/2010/main">
                <a:solidFill>
                  <a:srgbClr val="FFFFFF"/>
                </a:solidFill>
              </a14:hiddenFill>
            </a:ext>
          </a:extLst>
        </p:spPr>
      </p:pic>
      <p:pic>
        <p:nvPicPr>
          <p:cNvPr id="116" name="Picture 6" descr="Et bilde som inneholder illustrasjon, design, kunst&#10;&#10;Automatisk generert beskrivelse med lav konfidens">
            <a:extLst>
              <a:ext uri="{FF2B5EF4-FFF2-40B4-BE49-F238E27FC236}">
                <a16:creationId xmlns:a16="http://schemas.microsoft.com/office/drawing/2014/main" id="{09715204-3EDA-90C4-79E2-EDFBEB60A94E}"/>
              </a:ext>
            </a:extLst>
          </p:cNvPr>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5982098" y="6072387"/>
            <a:ext cx="288000" cy="288000"/>
          </a:xfrm>
          <a:prstGeom prst="rect">
            <a:avLst/>
          </a:prstGeom>
          <a:noFill/>
          <a:extLst>
            <a:ext uri="{909E8E84-426E-40DD-AFC4-6F175D3DCCD1}">
              <a14:hiddenFill xmlns:a14="http://schemas.microsoft.com/office/drawing/2010/main">
                <a:solidFill>
                  <a:srgbClr val="FFFFFF"/>
                </a:solidFill>
              </a14:hiddenFill>
            </a:ext>
          </a:extLst>
        </p:spPr>
      </p:pic>
      <p:pic>
        <p:nvPicPr>
          <p:cNvPr id="161" name="i12">
            <a:hlinkClick r:id="" action="ppaction://noaction"/>
            <a:extLst>
              <a:ext uri="{FF2B5EF4-FFF2-40B4-BE49-F238E27FC236}">
                <a16:creationId xmlns:a16="http://schemas.microsoft.com/office/drawing/2014/main" id="{8AE1F23D-74DD-6A43-CE89-A10B4977056A}"/>
              </a:ext>
            </a:extLst>
          </p:cNvPr>
          <p:cNvPicPr preferRelativeResize="0">
            <a:picLocks noChangeAspect="1"/>
          </p:cNvPicPr>
          <p:nvPr/>
        </p:nvPicPr>
        <p:blipFill>
          <a:blip r:embed="rId18">
            <a:extLst>
              <a:ext uri="{96DAC541-7B7A-43D3-8B79-37D633B846F1}">
                <asvg:svgBlip xmlns:asvg="http://schemas.microsoft.com/office/drawing/2016/SVG/main" r:embed="rId19"/>
              </a:ext>
            </a:extLst>
          </a:blip>
          <a:stretch>
            <a:fillRect/>
          </a:stretch>
        </p:blipFill>
        <p:spPr>
          <a:xfrm>
            <a:off x="15982098" y="5194665"/>
            <a:ext cx="288000" cy="288000"/>
          </a:xfrm>
          <a:prstGeom prst="rect">
            <a:avLst/>
          </a:prstGeom>
          <a:noFill/>
          <a:ln>
            <a:noFill/>
          </a:ln>
        </p:spPr>
      </p:pic>
      <p:pic>
        <p:nvPicPr>
          <p:cNvPr id="162" name="i4">
            <a:extLst>
              <a:ext uri="{FF2B5EF4-FFF2-40B4-BE49-F238E27FC236}">
                <a16:creationId xmlns:a16="http://schemas.microsoft.com/office/drawing/2014/main" id="{CCABD158-7409-E534-2167-DDE66DD9D799}"/>
              </a:ext>
            </a:extLst>
          </p:cNvPr>
          <p:cNvPicPr preferRelativeResize="0">
            <a:picLocks noChangeAspect="1"/>
          </p:cNvPicPr>
          <p:nvPr/>
        </p:nvPicPr>
        <p:blipFill>
          <a:blip r:embed="rId20">
            <a:extLst>
              <a:ext uri="{96DAC541-7B7A-43D3-8B79-37D633B846F1}">
                <asvg:svgBlip xmlns:asvg="http://schemas.microsoft.com/office/drawing/2016/SVG/main" r:embed="rId21"/>
              </a:ext>
            </a:extLst>
          </a:blip>
          <a:stretch>
            <a:fillRect/>
          </a:stretch>
        </p:blipFill>
        <p:spPr>
          <a:xfrm>
            <a:off x="15982098" y="4316943"/>
            <a:ext cx="288000" cy="288000"/>
          </a:xfrm>
          <a:prstGeom prst="rect">
            <a:avLst/>
          </a:prstGeom>
          <a:noFill/>
          <a:ln>
            <a:noFill/>
          </a:ln>
        </p:spPr>
      </p:pic>
      <p:pic>
        <p:nvPicPr>
          <p:cNvPr id="163" name="Bilde 162">
            <a:extLst>
              <a:ext uri="{FF2B5EF4-FFF2-40B4-BE49-F238E27FC236}">
                <a16:creationId xmlns:a16="http://schemas.microsoft.com/office/drawing/2014/main" id="{C2652829-C18D-F9EE-BB88-21ABA8FFE2DA}"/>
              </a:ext>
            </a:extLst>
          </p:cNvPr>
          <p:cNvPicPr preferRelativeResize="0">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rot="10800000">
            <a:off x="15982098" y="4755804"/>
            <a:ext cx="288000" cy="288000"/>
          </a:xfrm>
          <a:prstGeom prst="rect">
            <a:avLst/>
          </a:prstGeom>
        </p:spPr>
      </p:pic>
      <p:pic>
        <p:nvPicPr>
          <p:cNvPr id="164" name="i18">
            <a:hlinkClick r:id="" action="ppaction://noaction"/>
            <a:extLst>
              <a:ext uri="{FF2B5EF4-FFF2-40B4-BE49-F238E27FC236}">
                <a16:creationId xmlns:a16="http://schemas.microsoft.com/office/drawing/2014/main" id="{C8614ACE-F3CD-51A9-F747-F7A5242C46F1}"/>
              </a:ext>
            </a:extLst>
          </p:cNvPr>
          <p:cNvPicPr preferRelativeResize="0">
            <a:picLocks noChangeAspect="1"/>
          </p:cNvPicPr>
          <p:nvPr/>
        </p:nvPicPr>
        <p:blipFill>
          <a:blip r:embed="rId23">
            <a:extLst>
              <a:ext uri="{96DAC541-7B7A-43D3-8B79-37D633B846F1}">
                <asvg:svgBlip xmlns:asvg="http://schemas.microsoft.com/office/drawing/2016/SVG/main" r:embed="rId24"/>
              </a:ext>
            </a:extLst>
          </a:blip>
          <a:stretch>
            <a:fillRect/>
          </a:stretch>
        </p:blipFill>
        <p:spPr>
          <a:xfrm>
            <a:off x="15982098" y="5633526"/>
            <a:ext cx="288000" cy="288000"/>
          </a:xfrm>
          <a:prstGeom prst="rect">
            <a:avLst/>
          </a:prstGeom>
          <a:noFill/>
          <a:ln>
            <a:noFill/>
          </a:ln>
        </p:spPr>
      </p:pic>
      <p:sp>
        <p:nvSpPr>
          <p:cNvPr id="165" name="Rektangel 164">
            <a:extLst>
              <a:ext uri="{FF2B5EF4-FFF2-40B4-BE49-F238E27FC236}">
                <a16:creationId xmlns:a16="http://schemas.microsoft.com/office/drawing/2014/main" id="{EE8F015A-6FC2-440F-A7D6-7C925A457959}"/>
              </a:ext>
            </a:extLst>
          </p:cNvPr>
          <p:cNvSpPr/>
          <p:nvPr/>
        </p:nvSpPr>
        <p:spPr>
          <a:xfrm>
            <a:off x="6784961" y="783758"/>
            <a:ext cx="4981839" cy="2829599"/>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800">
                <a:solidFill>
                  <a:schemeClr val="tx1"/>
                </a:solidFill>
              </a:rPr>
              <a:t>Plantegning</a:t>
            </a:r>
          </a:p>
        </p:txBody>
      </p:sp>
      <p:sp>
        <p:nvSpPr>
          <p:cNvPr id="167" name="Rektangel 166">
            <a:extLst>
              <a:ext uri="{FF2B5EF4-FFF2-40B4-BE49-F238E27FC236}">
                <a16:creationId xmlns:a16="http://schemas.microsoft.com/office/drawing/2014/main" id="{02256BE1-1E35-4DC6-67E2-B8A5FC459FBA}"/>
              </a:ext>
            </a:extLst>
          </p:cNvPr>
          <p:cNvSpPr/>
          <p:nvPr/>
        </p:nvSpPr>
        <p:spPr>
          <a:xfrm>
            <a:off x="6784961" y="4052599"/>
            <a:ext cx="4974320" cy="2829599"/>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800">
                <a:solidFill>
                  <a:schemeClr val="tx1"/>
                </a:solidFill>
              </a:rPr>
              <a:t>Plantegning</a:t>
            </a:r>
          </a:p>
        </p:txBody>
      </p:sp>
      <p:sp>
        <p:nvSpPr>
          <p:cNvPr id="168" name="Rektangel 167">
            <a:extLst>
              <a:ext uri="{FF2B5EF4-FFF2-40B4-BE49-F238E27FC236}">
                <a16:creationId xmlns:a16="http://schemas.microsoft.com/office/drawing/2014/main" id="{63C85245-2FCB-758B-B663-F63830F34232}"/>
              </a:ext>
            </a:extLst>
          </p:cNvPr>
          <p:cNvSpPr/>
          <p:nvPr/>
        </p:nvSpPr>
        <p:spPr>
          <a:xfrm>
            <a:off x="6784961" y="7321441"/>
            <a:ext cx="4967734" cy="2793526"/>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800">
                <a:solidFill>
                  <a:schemeClr val="tx1"/>
                </a:solidFill>
              </a:rPr>
              <a:t>Plantegning</a:t>
            </a:r>
          </a:p>
        </p:txBody>
      </p:sp>
      <p:sp>
        <p:nvSpPr>
          <p:cNvPr id="169" name="Rektangel: avrundede hjørner 168">
            <a:extLst>
              <a:ext uri="{FF2B5EF4-FFF2-40B4-BE49-F238E27FC236}">
                <a16:creationId xmlns:a16="http://schemas.microsoft.com/office/drawing/2014/main" id="{99943E57-19D2-ABF9-49DC-CA5113917627}"/>
              </a:ext>
            </a:extLst>
          </p:cNvPr>
          <p:cNvSpPr/>
          <p:nvPr/>
        </p:nvSpPr>
        <p:spPr>
          <a:xfrm>
            <a:off x="-4489253" y="3595061"/>
            <a:ext cx="4313583" cy="1892572"/>
          </a:xfrm>
          <a:custGeom>
            <a:avLst/>
            <a:gdLst>
              <a:gd name="connsiteX0" fmla="*/ 0 w 4313583"/>
              <a:gd name="connsiteY0" fmla="*/ 315435 h 1892572"/>
              <a:gd name="connsiteX1" fmla="*/ 315435 w 4313583"/>
              <a:gd name="connsiteY1" fmla="*/ 0 h 1892572"/>
              <a:gd name="connsiteX2" fmla="*/ 818739 w 4313583"/>
              <a:gd name="connsiteY2" fmla="*/ 0 h 1892572"/>
              <a:gd name="connsiteX3" fmla="*/ 1358870 w 4313583"/>
              <a:gd name="connsiteY3" fmla="*/ 0 h 1892572"/>
              <a:gd name="connsiteX4" fmla="*/ 2046310 w 4313583"/>
              <a:gd name="connsiteY4" fmla="*/ 0 h 1892572"/>
              <a:gd name="connsiteX5" fmla="*/ 2586441 w 4313583"/>
              <a:gd name="connsiteY5" fmla="*/ 0 h 1892572"/>
              <a:gd name="connsiteX6" fmla="*/ 3237054 w 4313583"/>
              <a:gd name="connsiteY6" fmla="*/ 0 h 1892572"/>
              <a:gd name="connsiteX7" fmla="*/ 3998148 w 4313583"/>
              <a:gd name="connsiteY7" fmla="*/ 0 h 1892572"/>
              <a:gd name="connsiteX8" fmla="*/ 4313583 w 4313583"/>
              <a:gd name="connsiteY8" fmla="*/ 315435 h 1892572"/>
              <a:gd name="connsiteX9" fmla="*/ 4313583 w 4313583"/>
              <a:gd name="connsiteY9" fmla="*/ 946286 h 1892572"/>
              <a:gd name="connsiteX10" fmla="*/ 4313583 w 4313583"/>
              <a:gd name="connsiteY10" fmla="*/ 1577137 h 1892572"/>
              <a:gd name="connsiteX11" fmla="*/ 3998148 w 4313583"/>
              <a:gd name="connsiteY11" fmla="*/ 1892572 h 1892572"/>
              <a:gd name="connsiteX12" fmla="*/ 3421190 w 4313583"/>
              <a:gd name="connsiteY12" fmla="*/ 1892572 h 1892572"/>
              <a:gd name="connsiteX13" fmla="*/ 2770577 w 4313583"/>
              <a:gd name="connsiteY13" fmla="*/ 1892572 h 1892572"/>
              <a:gd name="connsiteX14" fmla="*/ 2156792 w 4313583"/>
              <a:gd name="connsiteY14" fmla="*/ 1892572 h 1892572"/>
              <a:gd name="connsiteX15" fmla="*/ 1469352 w 4313583"/>
              <a:gd name="connsiteY15" fmla="*/ 1892572 h 1892572"/>
              <a:gd name="connsiteX16" fmla="*/ 315435 w 4313583"/>
              <a:gd name="connsiteY16" fmla="*/ 1892572 h 1892572"/>
              <a:gd name="connsiteX17" fmla="*/ 0 w 4313583"/>
              <a:gd name="connsiteY17" fmla="*/ 1577137 h 1892572"/>
              <a:gd name="connsiteX18" fmla="*/ 0 w 4313583"/>
              <a:gd name="connsiteY18" fmla="*/ 958903 h 1892572"/>
              <a:gd name="connsiteX19" fmla="*/ 0 w 4313583"/>
              <a:gd name="connsiteY19" fmla="*/ 315435 h 1892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892572" fill="none" extrusionOk="0">
                <a:moveTo>
                  <a:pt x="0" y="315435"/>
                </a:moveTo>
                <a:cubicBezTo>
                  <a:pt x="9057" y="173444"/>
                  <a:pt x="133281" y="-6000"/>
                  <a:pt x="315435" y="0"/>
                </a:cubicBezTo>
                <a:cubicBezTo>
                  <a:pt x="534006" y="5291"/>
                  <a:pt x="668431" y="-10870"/>
                  <a:pt x="818739" y="0"/>
                </a:cubicBezTo>
                <a:cubicBezTo>
                  <a:pt x="969047" y="10870"/>
                  <a:pt x="1171163" y="-21177"/>
                  <a:pt x="1358870" y="0"/>
                </a:cubicBezTo>
                <a:cubicBezTo>
                  <a:pt x="1546577" y="21177"/>
                  <a:pt x="1718269" y="-3096"/>
                  <a:pt x="2046310" y="0"/>
                </a:cubicBezTo>
                <a:cubicBezTo>
                  <a:pt x="2374351" y="3096"/>
                  <a:pt x="2456477" y="13208"/>
                  <a:pt x="2586441" y="0"/>
                </a:cubicBezTo>
                <a:cubicBezTo>
                  <a:pt x="2716405" y="-13208"/>
                  <a:pt x="3040113" y="-27779"/>
                  <a:pt x="3237054" y="0"/>
                </a:cubicBezTo>
                <a:cubicBezTo>
                  <a:pt x="3433995" y="27779"/>
                  <a:pt x="3725403" y="31881"/>
                  <a:pt x="3998148" y="0"/>
                </a:cubicBezTo>
                <a:cubicBezTo>
                  <a:pt x="4178497" y="-17342"/>
                  <a:pt x="4314754" y="151845"/>
                  <a:pt x="4313583" y="315435"/>
                </a:cubicBezTo>
                <a:cubicBezTo>
                  <a:pt x="4338740" y="568902"/>
                  <a:pt x="4306451" y="724719"/>
                  <a:pt x="4313583" y="946286"/>
                </a:cubicBezTo>
                <a:cubicBezTo>
                  <a:pt x="4320715" y="1167853"/>
                  <a:pt x="4292450" y="1403275"/>
                  <a:pt x="4313583" y="1577137"/>
                </a:cubicBezTo>
                <a:cubicBezTo>
                  <a:pt x="4305829" y="1750385"/>
                  <a:pt x="4181096" y="1880465"/>
                  <a:pt x="3998148" y="1892572"/>
                </a:cubicBezTo>
                <a:cubicBezTo>
                  <a:pt x="3878945" y="1877196"/>
                  <a:pt x="3573095" y="1915822"/>
                  <a:pt x="3421190" y="1892572"/>
                </a:cubicBezTo>
                <a:cubicBezTo>
                  <a:pt x="3269285" y="1869322"/>
                  <a:pt x="2992298" y="1899576"/>
                  <a:pt x="2770577" y="1892572"/>
                </a:cubicBezTo>
                <a:cubicBezTo>
                  <a:pt x="2548856" y="1885568"/>
                  <a:pt x="2392104" y="1893365"/>
                  <a:pt x="2156792" y="1892572"/>
                </a:cubicBezTo>
                <a:cubicBezTo>
                  <a:pt x="1921481" y="1891779"/>
                  <a:pt x="1757940" y="1889833"/>
                  <a:pt x="1469352" y="1892572"/>
                </a:cubicBezTo>
                <a:cubicBezTo>
                  <a:pt x="1180764" y="1895311"/>
                  <a:pt x="560397" y="1948920"/>
                  <a:pt x="315435" y="1892572"/>
                </a:cubicBezTo>
                <a:cubicBezTo>
                  <a:pt x="151388" y="1867820"/>
                  <a:pt x="26938" y="1780447"/>
                  <a:pt x="0" y="1577137"/>
                </a:cubicBezTo>
                <a:cubicBezTo>
                  <a:pt x="-15973" y="1295923"/>
                  <a:pt x="19692" y="1105527"/>
                  <a:pt x="0" y="958903"/>
                </a:cubicBezTo>
                <a:cubicBezTo>
                  <a:pt x="-19692" y="812279"/>
                  <a:pt x="-15006" y="501752"/>
                  <a:pt x="0" y="315435"/>
                </a:cubicBezTo>
                <a:close/>
              </a:path>
              <a:path w="4313583" h="1892572" stroke="0" extrusionOk="0">
                <a:moveTo>
                  <a:pt x="0" y="315435"/>
                </a:moveTo>
                <a:cubicBezTo>
                  <a:pt x="-16892" y="129896"/>
                  <a:pt x="164652" y="-2943"/>
                  <a:pt x="315435" y="0"/>
                </a:cubicBezTo>
                <a:cubicBezTo>
                  <a:pt x="586967" y="17257"/>
                  <a:pt x="796557" y="30022"/>
                  <a:pt x="966048" y="0"/>
                </a:cubicBezTo>
                <a:cubicBezTo>
                  <a:pt x="1135539" y="-30022"/>
                  <a:pt x="1239370" y="21836"/>
                  <a:pt x="1506179" y="0"/>
                </a:cubicBezTo>
                <a:cubicBezTo>
                  <a:pt x="1772988" y="-21836"/>
                  <a:pt x="1930654" y="-6202"/>
                  <a:pt x="2119964" y="0"/>
                </a:cubicBezTo>
                <a:cubicBezTo>
                  <a:pt x="2309274" y="6202"/>
                  <a:pt x="2485205" y="24689"/>
                  <a:pt x="2660096" y="0"/>
                </a:cubicBezTo>
                <a:cubicBezTo>
                  <a:pt x="2834987" y="-24689"/>
                  <a:pt x="2974799" y="29226"/>
                  <a:pt x="3273881" y="0"/>
                </a:cubicBezTo>
                <a:cubicBezTo>
                  <a:pt x="3572964" y="-29226"/>
                  <a:pt x="3811917" y="-24228"/>
                  <a:pt x="3998148" y="0"/>
                </a:cubicBezTo>
                <a:cubicBezTo>
                  <a:pt x="4206012" y="12652"/>
                  <a:pt x="4336103" y="158643"/>
                  <a:pt x="4313583" y="315435"/>
                </a:cubicBezTo>
                <a:cubicBezTo>
                  <a:pt x="4307960" y="519917"/>
                  <a:pt x="4297292" y="788627"/>
                  <a:pt x="4313583" y="971520"/>
                </a:cubicBezTo>
                <a:cubicBezTo>
                  <a:pt x="4329874" y="1154413"/>
                  <a:pt x="4333618" y="1320760"/>
                  <a:pt x="4313583" y="1577137"/>
                </a:cubicBezTo>
                <a:cubicBezTo>
                  <a:pt x="4288443" y="1777810"/>
                  <a:pt x="4176607" y="1891337"/>
                  <a:pt x="3998148" y="1892572"/>
                </a:cubicBezTo>
                <a:cubicBezTo>
                  <a:pt x="3867408" y="1897785"/>
                  <a:pt x="3593034" y="1904537"/>
                  <a:pt x="3384363" y="1892572"/>
                </a:cubicBezTo>
                <a:cubicBezTo>
                  <a:pt x="3175693" y="1880607"/>
                  <a:pt x="3070660" y="1894655"/>
                  <a:pt x="2881058" y="1892572"/>
                </a:cubicBezTo>
                <a:cubicBezTo>
                  <a:pt x="2691457" y="1890489"/>
                  <a:pt x="2391438" y="1898057"/>
                  <a:pt x="2267273" y="1892572"/>
                </a:cubicBezTo>
                <a:cubicBezTo>
                  <a:pt x="2143108" y="1887087"/>
                  <a:pt x="1798526" y="1875259"/>
                  <a:pt x="1616660" y="1892572"/>
                </a:cubicBezTo>
                <a:cubicBezTo>
                  <a:pt x="1434794" y="1909885"/>
                  <a:pt x="1216805" y="1909333"/>
                  <a:pt x="1002875" y="1892572"/>
                </a:cubicBezTo>
                <a:cubicBezTo>
                  <a:pt x="788945" y="1875811"/>
                  <a:pt x="624052" y="1903497"/>
                  <a:pt x="315435" y="1892572"/>
                </a:cubicBezTo>
                <a:cubicBezTo>
                  <a:pt x="147393" y="1918936"/>
                  <a:pt x="8574" y="1720991"/>
                  <a:pt x="0" y="1577137"/>
                </a:cubicBezTo>
                <a:cubicBezTo>
                  <a:pt x="16534" y="1256916"/>
                  <a:pt x="-16781" y="1113689"/>
                  <a:pt x="0" y="933669"/>
                </a:cubicBezTo>
                <a:cubicBezTo>
                  <a:pt x="16781" y="753649"/>
                  <a:pt x="-30174" y="507888"/>
                  <a:pt x="0" y="315435"/>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dirty="0">
                <a:solidFill>
                  <a:schemeClr val="bg1"/>
                </a:solidFill>
              </a:rPr>
              <a:t>Tips:</a:t>
            </a:r>
          </a:p>
          <a:p>
            <a:endParaRPr lang="nb-NO" sz="1200" dirty="0">
              <a:solidFill>
                <a:schemeClr val="bg1"/>
              </a:solidFill>
            </a:endParaRPr>
          </a:p>
          <a:p>
            <a:r>
              <a:rPr lang="nb-NO" sz="1200" dirty="0">
                <a:ea typeface="Oslo Sans Office"/>
                <a:cs typeface="Times New Roman"/>
              </a:rPr>
              <a:t>Begynn med å lage bergingskortene, da de inneholder all informasjon som skal brukes andre steder i planen.</a:t>
            </a:r>
          </a:p>
          <a:p>
            <a:r>
              <a:rPr lang="nb-NO" sz="1200" dirty="0">
                <a:ea typeface="Oslo Sans Office"/>
                <a:cs typeface="Times New Roman"/>
              </a:rPr>
              <a:t>Kopier plantegning med symboler, nord, målestokk og bygningssymbol, og lim disse inn på riktig plass på alle sider som skal ha disse elementene.</a:t>
            </a:r>
          </a:p>
          <a:p>
            <a:r>
              <a:rPr lang="nb-NO" sz="1200" dirty="0">
                <a:ea typeface="Oslo Sans Office"/>
                <a:cs typeface="Times New Roman"/>
              </a:rPr>
              <a:t>Tilpass størrelse på plantegninger til aktuell side. Husk å redigere målestokk og nord.</a:t>
            </a:r>
          </a:p>
          <a:p>
            <a:endParaRPr lang="nb-NO" sz="1200" dirty="0">
              <a:solidFill>
                <a:schemeClr val="bg1"/>
              </a:solidFill>
            </a:endParaRPr>
          </a:p>
        </p:txBody>
      </p:sp>
      <p:sp>
        <p:nvSpPr>
          <p:cNvPr id="170" name="Rektangel: avrundede hjørner 169">
            <a:extLst>
              <a:ext uri="{FF2B5EF4-FFF2-40B4-BE49-F238E27FC236}">
                <a16:creationId xmlns:a16="http://schemas.microsoft.com/office/drawing/2014/main" id="{ECD37175-FABC-D562-6E39-C2F10F687483}"/>
              </a:ext>
            </a:extLst>
          </p:cNvPr>
          <p:cNvSpPr/>
          <p:nvPr/>
        </p:nvSpPr>
        <p:spPr>
          <a:xfrm>
            <a:off x="-4508262" y="933909"/>
            <a:ext cx="4313583" cy="551992"/>
          </a:xfrm>
          <a:custGeom>
            <a:avLst/>
            <a:gdLst>
              <a:gd name="connsiteX0" fmla="*/ 0 w 4313583"/>
              <a:gd name="connsiteY0" fmla="*/ 92001 h 551992"/>
              <a:gd name="connsiteX1" fmla="*/ 92001 w 4313583"/>
              <a:gd name="connsiteY1" fmla="*/ 0 h 551992"/>
              <a:gd name="connsiteX2" fmla="*/ 738969 w 4313583"/>
              <a:gd name="connsiteY2" fmla="*/ 0 h 551992"/>
              <a:gd name="connsiteX3" fmla="*/ 1344641 w 4313583"/>
              <a:gd name="connsiteY3" fmla="*/ 0 h 551992"/>
              <a:gd name="connsiteX4" fmla="*/ 1909017 w 4313583"/>
              <a:gd name="connsiteY4" fmla="*/ 0 h 551992"/>
              <a:gd name="connsiteX5" fmla="*/ 2514689 w 4313583"/>
              <a:gd name="connsiteY5" fmla="*/ 0 h 551992"/>
              <a:gd name="connsiteX6" fmla="*/ 3285544 w 4313583"/>
              <a:gd name="connsiteY6" fmla="*/ 0 h 551992"/>
              <a:gd name="connsiteX7" fmla="*/ 4221582 w 4313583"/>
              <a:gd name="connsiteY7" fmla="*/ 0 h 551992"/>
              <a:gd name="connsiteX8" fmla="*/ 4313583 w 4313583"/>
              <a:gd name="connsiteY8" fmla="*/ 92001 h 551992"/>
              <a:gd name="connsiteX9" fmla="*/ 4313583 w 4313583"/>
              <a:gd name="connsiteY9" fmla="*/ 459991 h 551992"/>
              <a:gd name="connsiteX10" fmla="*/ 4221582 w 4313583"/>
              <a:gd name="connsiteY10" fmla="*/ 551992 h 551992"/>
              <a:gd name="connsiteX11" fmla="*/ 3574614 w 4313583"/>
              <a:gd name="connsiteY11" fmla="*/ 551992 h 551992"/>
              <a:gd name="connsiteX12" fmla="*/ 2968942 w 4313583"/>
              <a:gd name="connsiteY12" fmla="*/ 551992 h 551992"/>
              <a:gd name="connsiteX13" fmla="*/ 2239383 w 4313583"/>
              <a:gd name="connsiteY13" fmla="*/ 551992 h 551992"/>
              <a:gd name="connsiteX14" fmla="*/ 1675007 w 4313583"/>
              <a:gd name="connsiteY14" fmla="*/ 551992 h 551992"/>
              <a:gd name="connsiteX15" fmla="*/ 945448 w 4313583"/>
              <a:gd name="connsiteY15" fmla="*/ 551992 h 551992"/>
              <a:gd name="connsiteX16" fmla="*/ 92001 w 4313583"/>
              <a:gd name="connsiteY16" fmla="*/ 551992 h 551992"/>
              <a:gd name="connsiteX17" fmla="*/ 0 w 4313583"/>
              <a:gd name="connsiteY17" fmla="*/ 459991 h 551992"/>
              <a:gd name="connsiteX18" fmla="*/ 0 w 4313583"/>
              <a:gd name="connsiteY18" fmla="*/ 92001 h 55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313583" h="551992" fill="none" extrusionOk="0">
                <a:moveTo>
                  <a:pt x="0" y="92001"/>
                </a:moveTo>
                <a:cubicBezTo>
                  <a:pt x="-3083" y="35110"/>
                  <a:pt x="38272" y="-8636"/>
                  <a:pt x="92001" y="0"/>
                </a:cubicBezTo>
                <a:cubicBezTo>
                  <a:pt x="396806" y="-31331"/>
                  <a:pt x="445204" y="25730"/>
                  <a:pt x="738969" y="0"/>
                </a:cubicBezTo>
                <a:cubicBezTo>
                  <a:pt x="1032734" y="-25730"/>
                  <a:pt x="1149346" y="-4487"/>
                  <a:pt x="1344641" y="0"/>
                </a:cubicBezTo>
                <a:cubicBezTo>
                  <a:pt x="1539936" y="4487"/>
                  <a:pt x="1704280" y="-10019"/>
                  <a:pt x="1909017" y="0"/>
                </a:cubicBezTo>
                <a:cubicBezTo>
                  <a:pt x="2113754" y="10019"/>
                  <a:pt x="2264323" y="-5364"/>
                  <a:pt x="2514689" y="0"/>
                </a:cubicBezTo>
                <a:cubicBezTo>
                  <a:pt x="2765055" y="5364"/>
                  <a:pt x="3048196" y="-7660"/>
                  <a:pt x="3285544" y="0"/>
                </a:cubicBezTo>
                <a:cubicBezTo>
                  <a:pt x="3522893" y="7660"/>
                  <a:pt x="3792063" y="29680"/>
                  <a:pt x="4221582" y="0"/>
                </a:cubicBezTo>
                <a:cubicBezTo>
                  <a:pt x="4272072" y="-10754"/>
                  <a:pt x="4319211" y="44692"/>
                  <a:pt x="4313583" y="92001"/>
                </a:cubicBezTo>
                <a:cubicBezTo>
                  <a:pt x="4295206" y="196709"/>
                  <a:pt x="4307854" y="377908"/>
                  <a:pt x="4313583" y="459991"/>
                </a:cubicBezTo>
                <a:cubicBezTo>
                  <a:pt x="4314167" y="513987"/>
                  <a:pt x="4263999" y="552688"/>
                  <a:pt x="4221582" y="551992"/>
                </a:cubicBezTo>
                <a:cubicBezTo>
                  <a:pt x="3975265" y="546897"/>
                  <a:pt x="3782959" y="571288"/>
                  <a:pt x="3574614" y="551992"/>
                </a:cubicBezTo>
                <a:cubicBezTo>
                  <a:pt x="3366269" y="532696"/>
                  <a:pt x="3201540" y="567382"/>
                  <a:pt x="2968942" y="551992"/>
                </a:cubicBezTo>
                <a:cubicBezTo>
                  <a:pt x="2736344" y="536602"/>
                  <a:pt x="2595759" y="528454"/>
                  <a:pt x="2239383" y="551992"/>
                </a:cubicBezTo>
                <a:cubicBezTo>
                  <a:pt x="1883007" y="575530"/>
                  <a:pt x="1906424" y="527159"/>
                  <a:pt x="1675007" y="551992"/>
                </a:cubicBezTo>
                <a:cubicBezTo>
                  <a:pt x="1443590" y="576825"/>
                  <a:pt x="1169350" y="541928"/>
                  <a:pt x="945448" y="551992"/>
                </a:cubicBezTo>
                <a:cubicBezTo>
                  <a:pt x="721546" y="562056"/>
                  <a:pt x="468412" y="534279"/>
                  <a:pt x="92001" y="551992"/>
                </a:cubicBezTo>
                <a:cubicBezTo>
                  <a:pt x="39063" y="554261"/>
                  <a:pt x="-3035" y="503260"/>
                  <a:pt x="0" y="459991"/>
                </a:cubicBezTo>
                <a:cubicBezTo>
                  <a:pt x="8658" y="305064"/>
                  <a:pt x="-3833" y="245916"/>
                  <a:pt x="0" y="92001"/>
                </a:cubicBezTo>
                <a:close/>
              </a:path>
              <a:path w="4313583" h="551992" stroke="0" extrusionOk="0">
                <a:moveTo>
                  <a:pt x="0" y="92001"/>
                </a:moveTo>
                <a:cubicBezTo>
                  <a:pt x="-4534" y="38149"/>
                  <a:pt x="46865" y="-713"/>
                  <a:pt x="92001" y="0"/>
                </a:cubicBezTo>
                <a:cubicBezTo>
                  <a:pt x="386358" y="-29899"/>
                  <a:pt x="560899" y="31318"/>
                  <a:pt x="821560" y="0"/>
                </a:cubicBezTo>
                <a:cubicBezTo>
                  <a:pt x="1082221" y="-31318"/>
                  <a:pt x="1240298" y="12365"/>
                  <a:pt x="1427232" y="0"/>
                </a:cubicBezTo>
                <a:cubicBezTo>
                  <a:pt x="1614166" y="-12365"/>
                  <a:pt x="1950855" y="-10821"/>
                  <a:pt x="2115496" y="0"/>
                </a:cubicBezTo>
                <a:cubicBezTo>
                  <a:pt x="2280137" y="10821"/>
                  <a:pt x="2471706" y="21080"/>
                  <a:pt x="2721168" y="0"/>
                </a:cubicBezTo>
                <a:cubicBezTo>
                  <a:pt x="2970630" y="-21080"/>
                  <a:pt x="3150856" y="14349"/>
                  <a:pt x="3409431" y="0"/>
                </a:cubicBezTo>
                <a:cubicBezTo>
                  <a:pt x="3668006" y="-14349"/>
                  <a:pt x="4035893" y="-24082"/>
                  <a:pt x="4221582" y="0"/>
                </a:cubicBezTo>
                <a:cubicBezTo>
                  <a:pt x="4281844" y="3553"/>
                  <a:pt x="4318365" y="44888"/>
                  <a:pt x="4313583" y="92001"/>
                </a:cubicBezTo>
                <a:cubicBezTo>
                  <a:pt x="4302775" y="173440"/>
                  <a:pt x="4309066" y="288424"/>
                  <a:pt x="4313583" y="459991"/>
                </a:cubicBezTo>
                <a:cubicBezTo>
                  <a:pt x="4314888" y="512045"/>
                  <a:pt x="4262130" y="552156"/>
                  <a:pt x="4221582" y="551992"/>
                </a:cubicBezTo>
                <a:cubicBezTo>
                  <a:pt x="4019074" y="528511"/>
                  <a:pt x="3785792" y="532394"/>
                  <a:pt x="3657206" y="551992"/>
                </a:cubicBezTo>
                <a:cubicBezTo>
                  <a:pt x="3528620" y="571590"/>
                  <a:pt x="3280479" y="562802"/>
                  <a:pt x="3010238" y="551992"/>
                </a:cubicBezTo>
                <a:cubicBezTo>
                  <a:pt x="2739997" y="541182"/>
                  <a:pt x="2657876" y="556336"/>
                  <a:pt x="2445862" y="551992"/>
                </a:cubicBezTo>
                <a:cubicBezTo>
                  <a:pt x="2233848" y="547648"/>
                  <a:pt x="2055155" y="561103"/>
                  <a:pt x="1757599" y="551992"/>
                </a:cubicBezTo>
                <a:cubicBezTo>
                  <a:pt x="1460043" y="542881"/>
                  <a:pt x="1212199" y="539331"/>
                  <a:pt x="1028039" y="551992"/>
                </a:cubicBezTo>
                <a:cubicBezTo>
                  <a:pt x="843879" y="564653"/>
                  <a:pt x="424425" y="578253"/>
                  <a:pt x="92001" y="551992"/>
                </a:cubicBezTo>
                <a:cubicBezTo>
                  <a:pt x="37797" y="557351"/>
                  <a:pt x="-10238" y="507323"/>
                  <a:pt x="0" y="459991"/>
                </a:cubicBezTo>
                <a:cubicBezTo>
                  <a:pt x="-5589" y="347910"/>
                  <a:pt x="-3887" y="167214"/>
                  <a:pt x="0" y="92001"/>
                </a:cubicBezTo>
                <a:close/>
              </a:path>
            </a:pathLst>
          </a:custGeom>
          <a:solidFill>
            <a:srgbClr val="507BC8"/>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dirty="0">
                <a:solidFill>
                  <a:schemeClr val="bg1"/>
                </a:solidFill>
              </a:rPr>
              <a:t>Prioritering hele objektet Alternativ 1</a:t>
            </a:r>
            <a:endParaRPr lang="nb-NO" sz="1200" dirty="0">
              <a:ea typeface="Oslo Sans Office"/>
              <a:cs typeface="Times New Roman"/>
            </a:endParaRPr>
          </a:p>
          <a:p>
            <a:endParaRPr lang="nb-NO" sz="1200" dirty="0">
              <a:solidFill>
                <a:schemeClr val="bg1"/>
              </a:solidFill>
            </a:endParaRPr>
          </a:p>
        </p:txBody>
      </p:sp>
      <p:sp>
        <p:nvSpPr>
          <p:cNvPr id="3" name="Rektangel: avrundede hjørner 2">
            <a:extLst>
              <a:ext uri="{FF2B5EF4-FFF2-40B4-BE49-F238E27FC236}">
                <a16:creationId xmlns:a16="http://schemas.microsoft.com/office/drawing/2014/main" id="{86EDCF21-83C8-63BB-1ECB-D2DC1EF23085}"/>
              </a:ext>
            </a:extLst>
          </p:cNvPr>
          <p:cNvSpPr/>
          <p:nvPr/>
        </p:nvSpPr>
        <p:spPr>
          <a:xfrm>
            <a:off x="16799053" y="727578"/>
            <a:ext cx="4313583" cy="1468453"/>
          </a:xfrm>
          <a:custGeom>
            <a:avLst/>
            <a:gdLst>
              <a:gd name="connsiteX0" fmla="*/ 0 w 4313583"/>
              <a:gd name="connsiteY0" fmla="*/ 244747 h 1468453"/>
              <a:gd name="connsiteX1" fmla="*/ 244747 w 4313583"/>
              <a:gd name="connsiteY1" fmla="*/ 0 h 1468453"/>
              <a:gd name="connsiteX2" fmla="*/ 767372 w 4313583"/>
              <a:gd name="connsiteY2" fmla="*/ 0 h 1468453"/>
              <a:gd name="connsiteX3" fmla="*/ 1328239 w 4313583"/>
              <a:gd name="connsiteY3" fmla="*/ 0 h 1468453"/>
              <a:gd name="connsiteX4" fmla="*/ 2042069 w 4313583"/>
              <a:gd name="connsiteY4" fmla="*/ 0 h 1468453"/>
              <a:gd name="connsiteX5" fmla="*/ 2602935 w 4313583"/>
              <a:gd name="connsiteY5" fmla="*/ 0 h 1468453"/>
              <a:gd name="connsiteX6" fmla="*/ 3278524 w 4313583"/>
              <a:gd name="connsiteY6" fmla="*/ 0 h 1468453"/>
              <a:gd name="connsiteX7" fmla="*/ 4068836 w 4313583"/>
              <a:gd name="connsiteY7" fmla="*/ 0 h 1468453"/>
              <a:gd name="connsiteX8" fmla="*/ 4313583 w 4313583"/>
              <a:gd name="connsiteY8" fmla="*/ 244747 h 1468453"/>
              <a:gd name="connsiteX9" fmla="*/ 4313583 w 4313583"/>
              <a:gd name="connsiteY9" fmla="*/ 734227 h 1468453"/>
              <a:gd name="connsiteX10" fmla="*/ 4313583 w 4313583"/>
              <a:gd name="connsiteY10" fmla="*/ 1223706 h 1468453"/>
              <a:gd name="connsiteX11" fmla="*/ 4068836 w 4313583"/>
              <a:gd name="connsiteY11" fmla="*/ 1468453 h 1468453"/>
              <a:gd name="connsiteX12" fmla="*/ 3469729 w 4313583"/>
              <a:gd name="connsiteY12" fmla="*/ 1468453 h 1468453"/>
              <a:gd name="connsiteX13" fmla="*/ 2794140 w 4313583"/>
              <a:gd name="connsiteY13" fmla="*/ 1468453 h 1468453"/>
              <a:gd name="connsiteX14" fmla="*/ 2156792 w 4313583"/>
              <a:gd name="connsiteY14" fmla="*/ 1468453 h 1468453"/>
              <a:gd name="connsiteX15" fmla="*/ 1442962 w 4313583"/>
              <a:gd name="connsiteY15" fmla="*/ 1468453 h 1468453"/>
              <a:gd name="connsiteX16" fmla="*/ 244747 w 4313583"/>
              <a:gd name="connsiteY16" fmla="*/ 1468453 h 1468453"/>
              <a:gd name="connsiteX17" fmla="*/ 0 w 4313583"/>
              <a:gd name="connsiteY17" fmla="*/ 1223706 h 1468453"/>
              <a:gd name="connsiteX18" fmla="*/ 0 w 4313583"/>
              <a:gd name="connsiteY18" fmla="*/ 744016 h 1468453"/>
              <a:gd name="connsiteX19" fmla="*/ 0 w 4313583"/>
              <a:gd name="connsiteY19" fmla="*/ 244747 h 1468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468453" fill="none" extrusionOk="0">
                <a:moveTo>
                  <a:pt x="0" y="244747"/>
                </a:moveTo>
                <a:cubicBezTo>
                  <a:pt x="7704" y="136982"/>
                  <a:pt x="91261" y="-13835"/>
                  <a:pt x="244747" y="0"/>
                </a:cubicBezTo>
                <a:cubicBezTo>
                  <a:pt x="502033" y="-6884"/>
                  <a:pt x="528393" y="8316"/>
                  <a:pt x="767372" y="0"/>
                </a:cubicBezTo>
                <a:cubicBezTo>
                  <a:pt x="1006352" y="-8316"/>
                  <a:pt x="1215324" y="17322"/>
                  <a:pt x="1328239" y="0"/>
                </a:cubicBezTo>
                <a:cubicBezTo>
                  <a:pt x="1441154" y="-17322"/>
                  <a:pt x="1795943" y="-7601"/>
                  <a:pt x="2042069" y="0"/>
                </a:cubicBezTo>
                <a:cubicBezTo>
                  <a:pt x="2288195" y="7601"/>
                  <a:pt x="2417281" y="-24414"/>
                  <a:pt x="2602935" y="0"/>
                </a:cubicBezTo>
                <a:cubicBezTo>
                  <a:pt x="2788589" y="24414"/>
                  <a:pt x="3034607" y="-5050"/>
                  <a:pt x="3278524" y="0"/>
                </a:cubicBezTo>
                <a:cubicBezTo>
                  <a:pt x="3522441" y="5050"/>
                  <a:pt x="3813464" y="-2030"/>
                  <a:pt x="4068836" y="0"/>
                </a:cubicBezTo>
                <a:cubicBezTo>
                  <a:pt x="4208138" y="-11671"/>
                  <a:pt x="4315065" y="123021"/>
                  <a:pt x="4313583" y="244747"/>
                </a:cubicBezTo>
                <a:cubicBezTo>
                  <a:pt x="4320169" y="448095"/>
                  <a:pt x="4320414" y="616054"/>
                  <a:pt x="4313583" y="734227"/>
                </a:cubicBezTo>
                <a:cubicBezTo>
                  <a:pt x="4306752" y="852400"/>
                  <a:pt x="4312363" y="1046285"/>
                  <a:pt x="4313583" y="1223706"/>
                </a:cubicBezTo>
                <a:cubicBezTo>
                  <a:pt x="4284459" y="1355261"/>
                  <a:pt x="4216328" y="1451380"/>
                  <a:pt x="4068836" y="1468453"/>
                </a:cubicBezTo>
                <a:cubicBezTo>
                  <a:pt x="3810809" y="1452628"/>
                  <a:pt x="3733958" y="1441338"/>
                  <a:pt x="3469729" y="1468453"/>
                </a:cubicBezTo>
                <a:cubicBezTo>
                  <a:pt x="3205500" y="1495568"/>
                  <a:pt x="2944846" y="1452538"/>
                  <a:pt x="2794140" y="1468453"/>
                </a:cubicBezTo>
                <a:cubicBezTo>
                  <a:pt x="2643434" y="1484368"/>
                  <a:pt x="2354901" y="1449349"/>
                  <a:pt x="2156792" y="1468453"/>
                </a:cubicBezTo>
                <a:cubicBezTo>
                  <a:pt x="1958683" y="1487557"/>
                  <a:pt x="1689408" y="1446507"/>
                  <a:pt x="1442962" y="1468453"/>
                </a:cubicBezTo>
                <a:cubicBezTo>
                  <a:pt x="1196516" y="1490400"/>
                  <a:pt x="773824" y="1503159"/>
                  <a:pt x="244747" y="1468453"/>
                </a:cubicBezTo>
                <a:cubicBezTo>
                  <a:pt x="118917" y="1445704"/>
                  <a:pt x="8181" y="1367714"/>
                  <a:pt x="0" y="1223706"/>
                </a:cubicBezTo>
                <a:cubicBezTo>
                  <a:pt x="-4315" y="991550"/>
                  <a:pt x="-6337" y="886236"/>
                  <a:pt x="0" y="744016"/>
                </a:cubicBezTo>
                <a:cubicBezTo>
                  <a:pt x="6337" y="601796"/>
                  <a:pt x="-5289" y="447167"/>
                  <a:pt x="0" y="244747"/>
                </a:cubicBezTo>
                <a:close/>
              </a:path>
              <a:path w="4313583" h="1468453" stroke="0" extrusionOk="0">
                <a:moveTo>
                  <a:pt x="0" y="244747"/>
                </a:moveTo>
                <a:cubicBezTo>
                  <a:pt x="-6601" y="105150"/>
                  <a:pt x="121054" y="-1442"/>
                  <a:pt x="244747" y="0"/>
                </a:cubicBezTo>
                <a:cubicBezTo>
                  <a:pt x="493806" y="23090"/>
                  <a:pt x="635621" y="21180"/>
                  <a:pt x="920336" y="0"/>
                </a:cubicBezTo>
                <a:cubicBezTo>
                  <a:pt x="1205051" y="-21180"/>
                  <a:pt x="1350552" y="6566"/>
                  <a:pt x="1481202" y="0"/>
                </a:cubicBezTo>
                <a:cubicBezTo>
                  <a:pt x="1611852" y="-6566"/>
                  <a:pt x="1939468" y="13175"/>
                  <a:pt x="2118551" y="0"/>
                </a:cubicBezTo>
                <a:cubicBezTo>
                  <a:pt x="2297634" y="-13175"/>
                  <a:pt x="2423412" y="6705"/>
                  <a:pt x="2679417" y="0"/>
                </a:cubicBezTo>
                <a:cubicBezTo>
                  <a:pt x="2935422" y="-6705"/>
                  <a:pt x="3102373" y="-12490"/>
                  <a:pt x="3316765" y="0"/>
                </a:cubicBezTo>
                <a:cubicBezTo>
                  <a:pt x="3531157" y="12490"/>
                  <a:pt x="3840880" y="21213"/>
                  <a:pt x="4068836" y="0"/>
                </a:cubicBezTo>
                <a:cubicBezTo>
                  <a:pt x="4234554" y="11484"/>
                  <a:pt x="4317027" y="112241"/>
                  <a:pt x="4313583" y="244747"/>
                </a:cubicBezTo>
                <a:cubicBezTo>
                  <a:pt x="4290946" y="414394"/>
                  <a:pt x="4288146" y="526942"/>
                  <a:pt x="4313583" y="753806"/>
                </a:cubicBezTo>
                <a:cubicBezTo>
                  <a:pt x="4339020" y="980670"/>
                  <a:pt x="4301736" y="1052871"/>
                  <a:pt x="4313583" y="1223706"/>
                </a:cubicBezTo>
                <a:cubicBezTo>
                  <a:pt x="4305593" y="1367286"/>
                  <a:pt x="4210247" y="1466639"/>
                  <a:pt x="4068836" y="1468453"/>
                </a:cubicBezTo>
                <a:cubicBezTo>
                  <a:pt x="3764084" y="1455001"/>
                  <a:pt x="3664183" y="1489593"/>
                  <a:pt x="3431488" y="1468453"/>
                </a:cubicBezTo>
                <a:cubicBezTo>
                  <a:pt x="3198793" y="1447313"/>
                  <a:pt x="3035774" y="1457594"/>
                  <a:pt x="2908862" y="1468453"/>
                </a:cubicBezTo>
                <a:cubicBezTo>
                  <a:pt x="2781950" y="1479312"/>
                  <a:pt x="2508906" y="1485385"/>
                  <a:pt x="2271514" y="1468453"/>
                </a:cubicBezTo>
                <a:cubicBezTo>
                  <a:pt x="2034122" y="1451521"/>
                  <a:pt x="1825631" y="1477622"/>
                  <a:pt x="1595925" y="1468453"/>
                </a:cubicBezTo>
                <a:cubicBezTo>
                  <a:pt x="1366219" y="1459284"/>
                  <a:pt x="1090812" y="1494690"/>
                  <a:pt x="958577" y="1468453"/>
                </a:cubicBezTo>
                <a:cubicBezTo>
                  <a:pt x="826342" y="1442216"/>
                  <a:pt x="553553" y="1472742"/>
                  <a:pt x="244747" y="1468453"/>
                </a:cubicBezTo>
                <a:cubicBezTo>
                  <a:pt x="114965" y="1491482"/>
                  <a:pt x="7884" y="1330963"/>
                  <a:pt x="0" y="1223706"/>
                </a:cubicBezTo>
                <a:cubicBezTo>
                  <a:pt x="10248" y="1054696"/>
                  <a:pt x="23948" y="953195"/>
                  <a:pt x="0" y="724437"/>
                </a:cubicBezTo>
                <a:cubicBezTo>
                  <a:pt x="-23948" y="495679"/>
                  <a:pt x="-12386" y="369246"/>
                  <a:pt x="0" y="244747"/>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Information:</a:t>
            </a:r>
          </a:p>
          <a:p>
            <a:endParaRPr lang="nb-NO" sz="1200">
              <a:solidFill>
                <a:schemeClr val="bg1"/>
              </a:solidFill>
            </a:endParaRPr>
          </a:p>
          <a:p>
            <a:r>
              <a:rPr lang="nb-NO" sz="1200">
                <a:solidFill>
                  <a:schemeClr val="bg1"/>
                </a:solidFill>
              </a:rPr>
              <a:t>Bruk av farger på prioriteringssymboler:</a:t>
            </a:r>
          </a:p>
          <a:p>
            <a:r>
              <a:rPr lang="nb-NO" sz="1200">
                <a:solidFill>
                  <a:schemeClr val="bg1"/>
                </a:solidFill>
              </a:rPr>
              <a:t>hensikten er at brannvesenet raskt kan se hvor de viktigste (røde) gjenstandene er.</a:t>
            </a:r>
          </a:p>
        </p:txBody>
      </p:sp>
      <p:sp>
        <p:nvSpPr>
          <p:cNvPr id="14" name="Frihåndsform: figur 13">
            <a:extLst>
              <a:ext uri="{FF2B5EF4-FFF2-40B4-BE49-F238E27FC236}">
                <a16:creationId xmlns:a16="http://schemas.microsoft.com/office/drawing/2014/main" id="{297DB882-2D80-1F3A-158F-A9C5B64F7B49}"/>
              </a:ext>
            </a:extLst>
          </p:cNvPr>
          <p:cNvSpPr/>
          <p:nvPr/>
        </p:nvSpPr>
        <p:spPr>
          <a:xfrm>
            <a:off x="16004474" y="1171845"/>
            <a:ext cx="409303" cy="200297"/>
          </a:xfrm>
          <a:custGeom>
            <a:avLst/>
            <a:gdLst>
              <a:gd name="connsiteX0" fmla="*/ 0 w 409303"/>
              <a:gd name="connsiteY0" fmla="*/ 0 h 200297"/>
              <a:gd name="connsiteX1" fmla="*/ 17417 w 409303"/>
              <a:gd name="connsiteY1" fmla="*/ 87085 h 200297"/>
              <a:gd name="connsiteX2" fmla="*/ 43543 w 409303"/>
              <a:gd name="connsiteY2" fmla="*/ 191588 h 200297"/>
              <a:gd name="connsiteX3" fmla="*/ 69669 w 409303"/>
              <a:gd name="connsiteY3" fmla="*/ 200297 h 200297"/>
              <a:gd name="connsiteX4" fmla="*/ 121920 w 409303"/>
              <a:gd name="connsiteY4" fmla="*/ 174171 h 200297"/>
              <a:gd name="connsiteX5" fmla="*/ 130629 w 409303"/>
              <a:gd name="connsiteY5" fmla="*/ 139337 h 200297"/>
              <a:gd name="connsiteX6" fmla="*/ 165463 w 409303"/>
              <a:gd name="connsiteY6" fmla="*/ 43543 h 200297"/>
              <a:gd name="connsiteX7" fmla="*/ 191589 w 409303"/>
              <a:gd name="connsiteY7" fmla="*/ 26125 h 200297"/>
              <a:gd name="connsiteX8" fmla="*/ 261257 w 409303"/>
              <a:gd name="connsiteY8" fmla="*/ 34834 h 200297"/>
              <a:gd name="connsiteX9" fmla="*/ 278675 w 409303"/>
              <a:gd name="connsiteY9" fmla="*/ 52251 h 200297"/>
              <a:gd name="connsiteX10" fmla="*/ 322217 w 409303"/>
              <a:gd name="connsiteY10" fmla="*/ 130628 h 200297"/>
              <a:gd name="connsiteX11" fmla="*/ 409303 w 409303"/>
              <a:gd name="connsiteY11" fmla="*/ 148045 h 200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09303" h="200297">
                <a:moveTo>
                  <a:pt x="0" y="0"/>
                </a:moveTo>
                <a:cubicBezTo>
                  <a:pt x="5806" y="29028"/>
                  <a:pt x="14148" y="57663"/>
                  <a:pt x="17417" y="87085"/>
                </a:cubicBezTo>
                <a:cubicBezTo>
                  <a:pt x="20421" y="114121"/>
                  <a:pt x="14276" y="168175"/>
                  <a:pt x="43543" y="191588"/>
                </a:cubicBezTo>
                <a:cubicBezTo>
                  <a:pt x="50711" y="197323"/>
                  <a:pt x="60960" y="197394"/>
                  <a:pt x="69669" y="200297"/>
                </a:cubicBezTo>
                <a:cubicBezTo>
                  <a:pt x="87086" y="191588"/>
                  <a:pt x="108151" y="187940"/>
                  <a:pt x="121920" y="174171"/>
                </a:cubicBezTo>
                <a:cubicBezTo>
                  <a:pt x="130383" y="165708"/>
                  <a:pt x="127190" y="150801"/>
                  <a:pt x="130629" y="139337"/>
                </a:cubicBezTo>
                <a:cubicBezTo>
                  <a:pt x="132940" y="131634"/>
                  <a:pt x="158298" y="53574"/>
                  <a:pt x="165463" y="43543"/>
                </a:cubicBezTo>
                <a:cubicBezTo>
                  <a:pt x="171547" y="35026"/>
                  <a:pt x="182880" y="31931"/>
                  <a:pt x="191589" y="26125"/>
                </a:cubicBezTo>
                <a:cubicBezTo>
                  <a:pt x="214812" y="29028"/>
                  <a:pt x="238841" y="28109"/>
                  <a:pt x="261257" y="34834"/>
                </a:cubicBezTo>
                <a:cubicBezTo>
                  <a:pt x="269121" y="37193"/>
                  <a:pt x="274451" y="45210"/>
                  <a:pt x="278675" y="52251"/>
                </a:cubicBezTo>
                <a:cubicBezTo>
                  <a:pt x="294011" y="77812"/>
                  <a:pt x="282270" y="117312"/>
                  <a:pt x="322217" y="130628"/>
                </a:cubicBezTo>
                <a:cubicBezTo>
                  <a:pt x="385484" y="151717"/>
                  <a:pt x="356110" y="148045"/>
                  <a:pt x="409303" y="148045"/>
                </a:cubicBezTo>
              </a:path>
            </a:pathLst>
          </a:custGeom>
          <a:noFill/>
          <a:ln w="38100">
            <a:solidFill>
              <a:srgbClr val="00B0F0"/>
            </a:solidFill>
            <a:prstDash val="sysDash"/>
            <a:tailEnd type="triangle" w="med" len="lg"/>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10925988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tel 20"/>
          <p:cNvSpPr>
            <a:spLocks noGrp="1"/>
          </p:cNvSpPr>
          <p:nvPr>
            <p:ph type="title" idx="4294967295"/>
          </p:nvPr>
        </p:nvSpPr>
        <p:spPr>
          <a:xfrm>
            <a:off x="12596859" y="-6349"/>
            <a:ext cx="2520576" cy="1799958"/>
          </a:xfrm>
          <a:solidFill>
            <a:srgbClr val="FF0000"/>
          </a:solidFill>
        </p:spPr>
        <p:txBody>
          <a:bodyPr vert="horz" wrap="square" lIns="71989" tIns="359947" rIns="287957" bIns="107984" rtlCol="0" anchor="t">
            <a:normAutofit/>
          </a:bodyPr>
          <a:lstStyle/>
          <a:p>
            <a:pPr algn="r" defTabSz="704340">
              <a:lnSpc>
                <a:spcPct val="100000"/>
              </a:lnSpc>
              <a:spcBef>
                <a:spcPts val="0"/>
              </a:spcBef>
            </a:pPr>
            <a:r>
              <a:rPr lang="nb-NO" sz="2000" b="1">
                <a:solidFill>
                  <a:schemeClr val="bg1"/>
                </a:solidFill>
                <a:latin typeface="Tahoma" panose="020B0604030504040204" pitchFamily="34" charset="0"/>
                <a:ea typeface="+mn-ea"/>
                <a:cs typeface="+mn-cs"/>
              </a:rPr>
              <a:t>Prioritering</a:t>
            </a:r>
            <a:br>
              <a:rPr lang="nb-NO" sz="2000" b="1">
                <a:solidFill>
                  <a:schemeClr val="bg1"/>
                </a:solidFill>
                <a:latin typeface="Tahoma" panose="020B0604030504040204" pitchFamily="34" charset="0"/>
                <a:ea typeface="+mn-ea"/>
                <a:cs typeface="+mn-cs"/>
              </a:rPr>
            </a:br>
            <a:r>
              <a:rPr lang="nb-NO" sz="2000" b="1">
                <a:solidFill>
                  <a:schemeClr val="bg1"/>
                </a:solidFill>
                <a:latin typeface="Tahoma" panose="020B0604030504040204" pitchFamily="34" charset="0"/>
                <a:ea typeface="+mn-ea"/>
                <a:cs typeface="+mn-cs"/>
              </a:rPr>
              <a:t>hele objektet</a:t>
            </a:r>
            <a:br>
              <a:rPr lang="nb-NO" sz="2000" b="1">
                <a:solidFill>
                  <a:schemeClr val="bg1"/>
                </a:solidFill>
                <a:latin typeface="Tahoma" panose="020B0604030504040204" pitchFamily="34" charset="0"/>
                <a:ea typeface="+mn-ea"/>
                <a:cs typeface="+mn-cs"/>
              </a:rPr>
            </a:br>
            <a:br>
              <a:rPr lang="nb-NO" sz="2000" b="1">
                <a:solidFill>
                  <a:schemeClr val="bg1"/>
                </a:solidFill>
                <a:latin typeface="Tahoma" panose="020B0604030504040204" pitchFamily="34" charset="0"/>
                <a:ea typeface="+mn-ea"/>
                <a:cs typeface="+mn-cs"/>
              </a:rPr>
            </a:br>
            <a:r>
              <a:rPr kumimoji="0" lang="nb-NO" sz="1400" b="0" i="0" u="none" strike="noStrike" kern="1200" cap="none" spc="0" normalizeH="0" baseline="0" noProof="0">
                <a:ln>
                  <a:noFill/>
                </a:ln>
                <a:solidFill>
                  <a:schemeClr val="bg1"/>
                </a:solidFill>
                <a:effectLst/>
                <a:uLnTx/>
                <a:uFillTx/>
                <a:latin typeface="Tahoma" panose="020B0604030504040204" pitchFamily="34" charset="0"/>
                <a:ea typeface="+mj-ea"/>
                <a:cs typeface="Tahoma" panose="020B0604030504040204" pitchFamily="34" charset="0"/>
              </a:rPr>
              <a:t>Jf. plantegninger neste side</a:t>
            </a:r>
            <a:endParaRPr lang="nb-NO" sz="2000" b="1">
              <a:solidFill>
                <a:schemeClr val="bg1"/>
              </a:solidFill>
              <a:latin typeface="Tahoma" panose="020B0604030504040204" pitchFamily="34" charset="0"/>
              <a:ea typeface="+mn-ea"/>
              <a:cs typeface="+mn-cs"/>
            </a:endParaRPr>
          </a:p>
        </p:txBody>
      </p:sp>
      <p:sp>
        <p:nvSpPr>
          <p:cNvPr id="18" name="TekstSylinder 17"/>
          <p:cNvSpPr txBox="1"/>
          <p:nvPr/>
        </p:nvSpPr>
        <p:spPr>
          <a:xfrm>
            <a:off x="5060067" y="9684071"/>
            <a:ext cx="3892412" cy="383022"/>
          </a:xfrm>
          <a:prstGeom prst="rect">
            <a:avLst/>
          </a:prstGeom>
          <a:solidFill>
            <a:srgbClr val="6DD9FF"/>
          </a:solidFill>
        </p:spPr>
        <p:txBody>
          <a:bodyPr wrap="square" lIns="104997" tIns="52499" rIns="104997" bIns="52499" rtlCol="0">
            <a:spAutoFit/>
          </a:bodyPr>
          <a:lstStyle/>
          <a:p>
            <a:r>
              <a:rPr lang="nb-NO" dirty="0">
                <a:latin typeface="Tahoma" panose="020B0604030504040204" pitchFamily="34" charset="0"/>
                <a:cs typeface="Tahoma" panose="020B0604030504040204" pitchFamily="34" charset="0"/>
              </a:rPr>
              <a:t>Sett inn ev. NB-kommentar her.</a:t>
            </a:r>
          </a:p>
        </p:txBody>
      </p:sp>
      <p:graphicFrame>
        <p:nvGraphicFramePr>
          <p:cNvPr id="6" name="Tabell 5">
            <a:extLst>
              <a:ext uri="{FF2B5EF4-FFF2-40B4-BE49-F238E27FC236}">
                <a16:creationId xmlns:a16="http://schemas.microsoft.com/office/drawing/2014/main" id="{7DF756F0-1CA6-5C31-497D-282F296EA9B9}"/>
              </a:ext>
            </a:extLst>
          </p:cNvPr>
          <p:cNvGraphicFramePr>
            <a:graphicFrameLocks noGrp="1"/>
          </p:cNvGraphicFramePr>
          <p:nvPr>
            <p:extLst>
              <p:ext uri="{D42A27DB-BD31-4B8C-83A1-F6EECF244321}">
                <p14:modId xmlns:p14="http://schemas.microsoft.com/office/powerpoint/2010/main" val="260869921"/>
              </p:ext>
            </p:extLst>
          </p:nvPr>
        </p:nvGraphicFramePr>
        <p:xfrm>
          <a:off x="882901" y="1930416"/>
          <a:ext cx="5490082" cy="7430035"/>
        </p:xfrm>
        <a:graphic>
          <a:graphicData uri="http://schemas.openxmlformats.org/drawingml/2006/table">
            <a:tbl>
              <a:tblPr firstRow="1" bandRow="1">
                <a:tableStyleId>{073A0DAA-6AF3-43AB-8588-CEC1D06C72B9}</a:tableStyleId>
              </a:tblPr>
              <a:tblGrid>
                <a:gridCol w="1196135">
                  <a:extLst>
                    <a:ext uri="{9D8B030D-6E8A-4147-A177-3AD203B41FA5}">
                      <a16:colId xmlns:a16="http://schemas.microsoft.com/office/drawing/2014/main" val="20000"/>
                    </a:ext>
                  </a:extLst>
                </a:gridCol>
                <a:gridCol w="1308506">
                  <a:extLst>
                    <a:ext uri="{9D8B030D-6E8A-4147-A177-3AD203B41FA5}">
                      <a16:colId xmlns:a16="http://schemas.microsoft.com/office/drawing/2014/main" val="20001"/>
                    </a:ext>
                  </a:extLst>
                </a:gridCol>
                <a:gridCol w="526101">
                  <a:extLst>
                    <a:ext uri="{9D8B030D-6E8A-4147-A177-3AD203B41FA5}">
                      <a16:colId xmlns:a16="http://schemas.microsoft.com/office/drawing/2014/main" val="20002"/>
                    </a:ext>
                  </a:extLst>
                </a:gridCol>
                <a:gridCol w="629596">
                  <a:extLst>
                    <a:ext uri="{9D8B030D-6E8A-4147-A177-3AD203B41FA5}">
                      <a16:colId xmlns:a16="http://schemas.microsoft.com/office/drawing/2014/main" val="20003"/>
                    </a:ext>
                  </a:extLst>
                </a:gridCol>
                <a:gridCol w="1829744">
                  <a:extLst>
                    <a:ext uri="{9D8B030D-6E8A-4147-A177-3AD203B41FA5}">
                      <a16:colId xmlns:a16="http://schemas.microsoft.com/office/drawing/2014/main" val="20004"/>
                    </a:ext>
                  </a:extLst>
                </a:gridCol>
              </a:tblGrid>
              <a:tr h="974553">
                <a:tc>
                  <a:txBody>
                    <a:bodyPr/>
                    <a:lstStyle/>
                    <a:p>
                      <a:pPr indent="0" algn="ctr">
                        <a:lnSpc>
                          <a:spcPct val="100000"/>
                        </a:lnSpc>
                        <a:spcBef>
                          <a:spcPts val="0"/>
                        </a:spcBef>
                        <a:spcAft>
                          <a:spcPts val="0"/>
                        </a:spcAft>
                      </a:pPr>
                      <a:r>
                        <a:rPr lang="nb-NO" sz="1200" b="1" err="1">
                          <a:solidFill>
                            <a:schemeClr val="bg1"/>
                          </a:solidFill>
                          <a:latin typeface="Tahoma" panose="020B0604030504040204" pitchFamily="34" charset="0"/>
                          <a:cs typeface="Tahoma" panose="020B0604030504040204" pitchFamily="34" charset="0"/>
                        </a:rPr>
                        <a:t>Pri</a:t>
                      </a:r>
                      <a:endParaRPr lang="nb-NO" sz="1200" b="1">
                        <a:solidFill>
                          <a:schemeClr val="bg1"/>
                        </a:solidFill>
                        <a:latin typeface="Tahoma" panose="020B0604030504040204" pitchFamily="34" charset="0"/>
                        <a:cs typeface="Tahoma" panose="020B0604030504040204" pitchFamily="34" charset="0"/>
                      </a:endParaRPr>
                    </a:p>
                    <a:p>
                      <a:pPr indent="0" algn="ctr">
                        <a:lnSpc>
                          <a:spcPct val="100000"/>
                        </a:lnSpc>
                        <a:spcBef>
                          <a:spcPts val="0"/>
                        </a:spcBef>
                        <a:spcAft>
                          <a:spcPts val="0"/>
                        </a:spcAft>
                      </a:pPr>
                      <a:r>
                        <a:rPr lang="nb-NO" sz="1200" b="1" dirty="0">
                          <a:solidFill>
                            <a:schemeClr val="bg1"/>
                          </a:solidFill>
                          <a:latin typeface="Tahoma"/>
                          <a:cs typeface="Tahoma"/>
                        </a:rPr>
                        <a:t>=</a:t>
                      </a:r>
                    </a:p>
                    <a:p>
                      <a:pPr indent="0" algn="ctr">
                        <a:lnSpc>
                          <a:spcPct val="100000"/>
                        </a:lnSpc>
                        <a:spcBef>
                          <a:spcPts val="0"/>
                        </a:spcBef>
                        <a:spcAft>
                          <a:spcPts val="0"/>
                        </a:spcAft>
                      </a:pPr>
                      <a:r>
                        <a:rPr lang="nb-NO" sz="1200" b="1" dirty="0">
                          <a:solidFill>
                            <a:schemeClr val="bg1"/>
                          </a:solidFill>
                          <a:latin typeface="Tahoma"/>
                          <a:cs typeface="Tahoma"/>
                        </a:rPr>
                        <a:t>Bergingskort</a:t>
                      </a:r>
                    </a:p>
                  </a:txBody>
                  <a:tcPr marL="54703" marR="54703" marT="54726" marB="54726" anchor="ctr">
                    <a:solidFill>
                      <a:srgbClr val="FF0000"/>
                    </a:solidFill>
                  </a:tcPr>
                </a:tc>
                <a:tc>
                  <a:txBody>
                    <a:bodyPr/>
                    <a:lstStyle/>
                    <a:p>
                      <a:pPr indent="0" algn="ctr">
                        <a:lnSpc>
                          <a:spcPct val="100000"/>
                        </a:lnSpc>
                        <a:spcBef>
                          <a:spcPts val="0"/>
                        </a:spcBef>
                        <a:spcAft>
                          <a:spcPts val="0"/>
                        </a:spcAft>
                      </a:pPr>
                      <a:r>
                        <a:rPr lang="nb-NO" sz="1200" b="1" dirty="0">
                          <a:solidFill>
                            <a:schemeClr val="bg1"/>
                          </a:solidFill>
                          <a:latin typeface="Tahoma"/>
                          <a:cs typeface="Tahoma"/>
                        </a:rPr>
                        <a:t>Hva</a:t>
                      </a:r>
                    </a:p>
                  </a:txBody>
                  <a:tcPr marL="54703" marR="54703" marT="54726" marB="54726" anchor="ctr">
                    <a:solidFill>
                      <a:srgbClr val="002932"/>
                    </a:solidFill>
                  </a:tcPr>
                </a:tc>
                <a:tc>
                  <a:txBody>
                    <a:bodyPr/>
                    <a:lstStyle/>
                    <a:p>
                      <a:pPr indent="0" algn="ctr">
                        <a:lnSpc>
                          <a:spcPct val="100000"/>
                        </a:lnSpc>
                        <a:spcBef>
                          <a:spcPts val="0"/>
                        </a:spcBef>
                        <a:spcAft>
                          <a:spcPts val="0"/>
                        </a:spcAft>
                      </a:pPr>
                      <a:r>
                        <a:rPr lang="nb-NO" sz="1200" b="1" dirty="0" err="1">
                          <a:solidFill>
                            <a:schemeClr val="bg1"/>
                          </a:solidFill>
                          <a:latin typeface="Tahoma"/>
                          <a:cs typeface="Tahoma"/>
                        </a:rPr>
                        <a:t>Etg</a:t>
                      </a:r>
                      <a:r>
                        <a:rPr lang="nb-NO" sz="1200" b="1" dirty="0">
                          <a:solidFill>
                            <a:schemeClr val="bg1"/>
                          </a:solidFill>
                          <a:latin typeface="Tahoma"/>
                          <a:cs typeface="Tahoma"/>
                        </a:rPr>
                        <a:t>.</a:t>
                      </a:r>
                    </a:p>
                  </a:txBody>
                  <a:tcPr marL="54703" marR="54703" marT="54726" marB="54726" anchor="ctr">
                    <a:solidFill>
                      <a:srgbClr val="002932"/>
                    </a:solidFill>
                  </a:tcPr>
                </a:tc>
                <a:tc>
                  <a:txBody>
                    <a:bodyPr/>
                    <a:lstStyle/>
                    <a:p>
                      <a:pPr indent="0" algn="ctr">
                        <a:lnSpc>
                          <a:spcPct val="100000"/>
                        </a:lnSpc>
                        <a:spcBef>
                          <a:spcPts val="0"/>
                        </a:spcBef>
                        <a:spcAft>
                          <a:spcPts val="0"/>
                        </a:spcAft>
                      </a:pPr>
                      <a:r>
                        <a:rPr lang="nb-NO" sz="1200" b="1" dirty="0">
                          <a:solidFill>
                            <a:schemeClr val="bg1"/>
                          </a:solidFill>
                          <a:latin typeface="Tahoma"/>
                          <a:cs typeface="Tahoma"/>
                        </a:rPr>
                        <a:t>Rom</a:t>
                      </a:r>
                    </a:p>
                  </a:txBody>
                  <a:tcPr marL="54703" marR="54703" marT="54726" marB="54726" anchor="ctr">
                    <a:solidFill>
                      <a:srgbClr val="002932"/>
                    </a:solidFill>
                  </a:tcPr>
                </a:tc>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r>
                        <a:rPr lang="nb-NO" sz="1200" b="1" dirty="0">
                          <a:solidFill>
                            <a:schemeClr val="bg1"/>
                          </a:solidFill>
                          <a:latin typeface="Tahoma"/>
                          <a:cs typeface="Tahoma"/>
                        </a:rPr>
                        <a:t>Informasjon</a:t>
                      </a:r>
                    </a:p>
                  </a:txBody>
                  <a:tcPr marL="54703" marR="54703" marT="54726" marB="54726" anchor="ctr">
                    <a:solidFill>
                      <a:srgbClr val="002932"/>
                    </a:solidFill>
                  </a:tcPr>
                </a:tc>
                <a:extLst>
                  <a:ext uri="{0D108BD9-81ED-4DB2-BD59-A6C34878D82A}">
                    <a16:rowId xmlns:a16="http://schemas.microsoft.com/office/drawing/2014/main" val="10000"/>
                  </a:ext>
                </a:extLst>
              </a:tr>
              <a:tr h="586862">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solidFill>
                          <a:schemeClr val="bg1"/>
                        </a:solidFill>
                        <a:latin typeface="Tahoma" panose="020B0604030504040204" pitchFamily="34" charset="0"/>
                        <a:cs typeface="Tahoma" panose="020B0604030504040204" pitchFamily="34" charset="0"/>
                      </a:endParaRPr>
                    </a:p>
                  </a:txBody>
                  <a:tcPr marL="54703" marR="54703" marT="54726" marB="54726" anchor="ctr">
                    <a:solidFill>
                      <a:srgbClr val="FF0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dirty="0">
                          <a:latin typeface="+mn-lt"/>
                          <a:cs typeface="Tahoma"/>
                        </a:rPr>
                        <a:t>?. etg.</a:t>
                      </a:r>
                    </a:p>
                  </a:txBody>
                  <a:tcPr marL="55273" marR="54703" marT="52129" marB="52129" anchor="ctr">
                    <a:solidFill>
                      <a:srgbClr val="FFF19B"/>
                    </a:solidFill>
                  </a:tcPr>
                </a:tc>
                <a:tc>
                  <a:txBody>
                    <a:bodyPr/>
                    <a:lstStyle/>
                    <a:p>
                      <a:pPr algn="ctr"/>
                      <a:endParaRPr lang="nb-NO" sz="1100">
                        <a:latin typeface="+mn-lt"/>
                      </a:endParaRPr>
                    </a:p>
                  </a:txBody>
                  <a:tcPr marL="55273" marR="54703" marT="52129" marB="52129" anchor="ctr"/>
                </a:tc>
                <a:tc>
                  <a:txBody>
                    <a:bodyPr/>
                    <a:lstStyle/>
                    <a:p>
                      <a:endParaRPr lang="nb-NO" sz="1100">
                        <a:latin typeface="+mn-lt"/>
                      </a:endParaRPr>
                    </a:p>
                  </a:txBody>
                  <a:tcPr marL="55273" marR="54703" marT="52129" marB="52129">
                    <a:solidFill>
                      <a:srgbClr val="CBCBCB"/>
                    </a:solidFill>
                  </a:tcPr>
                </a:tc>
                <a:extLst>
                  <a:ext uri="{0D108BD9-81ED-4DB2-BD59-A6C34878D82A}">
                    <a16:rowId xmlns:a16="http://schemas.microsoft.com/office/drawing/2014/main" val="10001"/>
                  </a:ext>
                </a:extLst>
              </a:tr>
              <a:tr h="586862">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solidFill>
                          <a:schemeClr val="bg1"/>
                        </a:solidFill>
                        <a:latin typeface="Tahoma" panose="020B0604030504040204" pitchFamily="34" charset="0"/>
                        <a:cs typeface="Tahoma" panose="020B0604030504040204" pitchFamily="34" charset="0"/>
                      </a:endParaRPr>
                    </a:p>
                  </a:txBody>
                  <a:tcPr marL="54703" marR="54703" marT="54726" marB="54726" anchor="ctr">
                    <a:solidFill>
                      <a:srgbClr val="FF0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dirty="0">
                          <a:latin typeface="+mn-lt"/>
                          <a:cs typeface="Tahoma"/>
                        </a:rPr>
                        <a:t>?. </a:t>
                      </a:r>
                      <a:r>
                        <a:rPr lang="nb-NO" sz="1100" dirty="0" err="1">
                          <a:latin typeface="+mn-lt"/>
                          <a:cs typeface="Tahoma"/>
                        </a:rPr>
                        <a:t>etg</a:t>
                      </a:r>
                      <a:r>
                        <a:rPr lang="nb-NO" sz="1100" dirty="0">
                          <a:latin typeface="+mn-lt"/>
                          <a:cs typeface="Tahoma"/>
                        </a:rPr>
                        <a:t>.</a:t>
                      </a:r>
                    </a:p>
                  </a:txBody>
                  <a:tcPr marL="55273" marR="54703" marT="52129" marB="52129" anchor="ctr">
                    <a:solidFill>
                      <a:srgbClr val="B8CD89"/>
                    </a:solidFill>
                  </a:tcPr>
                </a:tc>
                <a:tc>
                  <a:txBody>
                    <a:bodyPr/>
                    <a:lstStyle/>
                    <a:p>
                      <a:pPr algn="ctr"/>
                      <a:endParaRPr lang="nb-NO" sz="1100">
                        <a:latin typeface="+mn-lt"/>
                      </a:endParaRPr>
                    </a:p>
                  </a:txBody>
                  <a:tcPr marL="55273" marR="54703" marT="52129" marB="52129" anchor="ctr"/>
                </a:tc>
                <a:tc>
                  <a:txBody>
                    <a:bodyPr/>
                    <a:lstStyle/>
                    <a:p>
                      <a:endParaRPr lang="nb-NO" sz="1100">
                        <a:latin typeface="+mn-lt"/>
                      </a:endParaRPr>
                    </a:p>
                  </a:txBody>
                  <a:tcPr marL="55273" marR="54703" marT="52129" marB="52129"/>
                </a:tc>
                <a:extLst>
                  <a:ext uri="{0D108BD9-81ED-4DB2-BD59-A6C34878D82A}">
                    <a16:rowId xmlns:a16="http://schemas.microsoft.com/office/drawing/2014/main" val="10002"/>
                  </a:ext>
                </a:extLst>
              </a:tr>
              <a:tr h="586862">
                <a:tc>
                  <a:txBody>
                    <a:bodyPr/>
                    <a:lstStyle/>
                    <a:p>
                      <a:pPr indent="0" algn="ctr">
                        <a:lnSpc>
                          <a:spcPct val="100000"/>
                        </a:lnSpc>
                        <a:spcBef>
                          <a:spcPts val="0"/>
                        </a:spcBef>
                        <a:spcAft>
                          <a:spcPts val="0"/>
                        </a:spcAft>
                      </a:pPr>
                      <a:endParaRPr lang="nb-NO" sz="2000" b="1">
                        <a:solidFill>
                          <a:schemeClr val="bg1"/>
                        </a:solidFill>
                        <a:latin typeface="Tahoma" panose="020B0604030504040204" pitchFamily="34" charset="0"/>
                        <a:cs typeface="Tahoma" panose="020B0604030504040204" pitchFamily="34" charset="0"/>
                      </a:endParaRPr>
                    </a:p>
                  </a:txBody>
                  <a:tcPr marL="54703" marR="54703" marT="54726" marB="54726" anchor="ctr">
                    <a:solidFill>
                      <a:srgbClr val="FF0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dirty="0">
                          <a:latin typeface="+mn-lt"/>
                          <a:cs typeface="Tahoma"/>
                        </a:rPr>
                        <a:t>?. </a:t>
                      </a:r>
                      <a:r>
                        <a:rPr lang="nb-NO" sz="1100" dirty="0" err="1">
                          <a:latin typeface="+mn-lt"/>
                          <a:cs typeface="Tahoma"/>
                        </a:rPr>
                        <a:t>etg</a:t>
                      </a:r>
                      <a:r>
                        <a:rPr lang="nb-NO" sz="1100" dirty="0">
                          <a:latin typeface="+mn-lt"/>
                          <a:cs typeface="Tahoma"/>
                        </a:rPr>
                        <a:t>. </a:t>
                      </a:r>
                    </a:p>
                  </a:txBody>
                  <a:tcPr marL="55273" marR="54703" marT="52129" marB="52129" anchor="ctr">
                    <a:solidFill>
                      <a:srgbClr val="8FC3CD"/>
                    </a:solidFill>
                  </a:tcPr>
                </a:tc>
                <a:tc>
                  <a:txBody>
                    <a:bodyPr/>
                    <a:lstStyle/>
                    <a:p>
                      <a:pPr algn="ctr"/>
                      <a:endParaRPr lang="nb-NO" sz="1100">
                        <a:latin typeface="+mn-lt"/>
                      </a:endParaRPr>
                    </a:p>
                  </a:txBody>
                  <a:tcPr marL="55273" marR="54703" marT="52129" marB="52129" anchor="ctr"/>
                </a:tc>
                <a:tc>
                  <a:txBody>
                    <a:bodyPr/>
                    <a:lstStyle/>
                    <a:p>
                      <a:endParaRPr lang="nb-NO" sz="1100">
                        <a:latin typeface="+mn-lt"/>
                      </a:endParaRPr>
                    </a:p>
                  </a:txBody>
                  <a:tcPr marL="55273" marR="54703" marT="52129" marB="52129"/>
                </a:tc>
                <a:extLst>
                  <a:ext uri="{0D108BD9-81ED-4DB2-BD59-A6C34878D82A}">
                    <a16:rowId xmlns:a16="http://schemas.microsoft.com/office/drawing/2014/main" val="10003"/>
                  </a:ext>
                </a:extLst>
              </a:tr>
              <a:tr h="586862">
                <a:tc>
                  <a:txBody>
                    <a:bodyPr/>
                    <a:lstStyle/>
                    <a:p>
                      <a:pPr indent="0" algn="ctr">
                        <a:lnSpc>
                          <a:spcPct val="100000"/>
                        </a:lnSpc>
                        <a:spcBef>
                          <a:spcPts val="0"/>
                        </a:spcBef>
                        <a:spcAft>
                          <a:spcPts val="0"/>
                        </a:spcAft>
                      </a:pPr>
                      <a:endParaRPr lang="nb-NO" sz="2000" b="1">
                        <a:solidFill>
                          <a:schemeClr val="bg1"/>
                        </a:solidFill>
                        <a:latin typeface="Tahoma" panose="020B0604030504040204" pitchFamily="34" charset="0"/>
                        <a:cs typeface="Tahoma" panose="020B0604030504040204" pitchFamily="34" charset="0"/>
                      </a:endParaRPr>
                    </a:p>
                  </a:txBody>
                  <a:tcPr marL="54703" marR="54703" marT="54726" marB="54726" anchor="ctr">
                    <a:solidFill>
                      <a:srgbClr val="FF0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dirty="0">
                          <a:latin typeface="+mn-lt"/>
                          <a:cs typeface="Tahoma"/>
                        </a:rPr>
                        <a:t>?. </a:t>
                      </a:r>
                      <a:r>
                        <a:rPr lang="nb-NO" sz="1100" dirty="0" err="1">
                          <a:latin typeface="+mn-lt"/>
                          <a:cs typeface="Tahoma"/>
                        </a:rPr>
                        <a:t>etg</a:t>
                      </a:r>
                      <a:r>
                        <a:rPr lang="nb-NO" sz="1100" dirty="0">
                          <a:latin typeface="+mn-lt"/>
                          <a:cs typeface="Tahoma"/>
                        </a:rPr>
                        <a:t>.</a:t>
                      </a:r>
                    </a:p>
                  </a:txBody>
                  <a:tcPr marL="55273" marR="54703" marT="52129" marB="52129" anchor="ctr">
                    <a:solidFill>
                      <a:srgbClr val="FDCBDE"/>
                    </a:solidFill>
                  </a:tcPr>
                </a:tc>
                <a:tc>
                  <a:txBody>
                    <a:bodyPr/>
                    <a:lstStyle/>
                    <a:p>
                      <a:pPr algn="ctr"/>
                      <a:endParaRPr lang="nb-NO" sz="1100">
                        <a:latin typeface="+mn-lt"/>
                      </a:endParaRPr>
                    </a:p>
                  </a:txBody>
                  <a:tcPr marL="55273" marR="54703" marT="52129" marB="52129" anchor="ctr"/>
                </a:tc>
                <a:tc>
                  <a:txBody>
                    <a:bodyPr/>
                    <a:lstStyle/>
                    <a:p>
                      <a:endParaRPr lang="nb-NO" sz="1100">
                        <a:latin typeface="+mn-lt"/>
                      </a:endParaRPr>
                    </a:p>
                  </a:txBody>
                  <a:tcPr marL="55273" marR="54703" marT="52129" marB="52129"/>
                </a:tc>
                <a:extLst>
                  <a:ext uri="{0D108BD9-81ED-4DB2-BD59-A6C34878D82A}">
                    <a16:rowId xmlns:a16="http://schemas.microsoft.com/office/drawing/2014/main" val="10004"/>
                  </a:ext>
                </a:extLst>
              </a:tr>
              <a:tr h="586862">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solidFill>
                          <a:schemeClr val="bg1"/>
                        </a:solidFill>
                        <a:latin typeface="Tahoma" panose="020B0604030504040204" pitchFamily="34" charset="0"/>
                        <a:cs typeface="Tahoma" panose="020B0604030504040204" pitchFamily="34" charset="0"/>
                      </a:endParaRPr>
                    </a:p>
                  </a:txBody>
                  <a:tcPr marL="54703" marR="54703" marT="54726" marB="54726" anchor="ctr">
                    <a:solidFill>
                      <a:srgbClr val="FF0000"/>
                    </a:solidFill>
                  </a:tcPr>
                </a:tc>
                <a:tc>
                  <a:txBody>
                    <a:bodyPr/>
                    <a:lstStyle/>
                    <a:p>
                      <a:endParaRPr lang="nb-NO" sz="1100">
                        <a:latin typeface="+mn-lt"/>
                      </a:endParaRPr>
                    </a:p>
                  </a:txBody>
                  <a:tcPr marL="55273" marR="54703" marT="52129" marB="52129"/>
                </a:tc>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r>
                        <a:rPr lang="nb-NO" sz="1100" dirty="0">
                          <a:latin typeface="+mn-lt"/>
                          <a:cs typeface="Tahoma"/>
                        </a:rPr>
                        <a:t>?. </a:t>
                      </a:r>
                      <a:r>
                        <a:rPr lang="nb-NO" sz="1100" dirty="0" err="1">
                          <a:latin typeface="+mn-lt"/>
                          <a:cs typeface="Tahoma"/>
                        </a:rPr>
                        <a:t>etg</a:t>
                      </a:r>
                      <a:r>
                        <a:rPr lang="nb-NO" sz="1100" dirty="0">
                          <a:latin typeface="+mn-lt"/>
                          <a:cs typeface="Tahoma"/>
                        </a:rPr>
                        <a:t>.</a:t>
                      </a:r>
                    </a:p>
                  </a:txBody>
                  <a:tcPr marL="55273" marR="54703" marT="52129" marB="52129" anchor="ctr">
                    <a:solidFill>
                      <a:srgbClr val="ACEED3"/>
                    </a:solidFill>
                  </a:tcPr>
                </a:tc>
                <a:tc>
                  <a:txBody>
                    <a:bodyPr/>
                    <a:lstStyle/>
                    <a:p>
                      <a:pPr algn="ctr"/>
                      <a:endParaRPr lang="nb-NO" sz="1100">
                        <a:latin typeface="+mn-lt"/>
                      </a:endParaRPr>
                    </a:p>
                  </a:txBody>
                  <a:tcPr marL="55273" marR="54703" marT="52129" marB="52129" anchor="ctr"/>
                </a:tc>
                <a:tc>
                  <a:txBody>
                    <a:bodyPr/>
                    <a:lstStyle/>
                    <a:p>
                      <a:endParaRPr lang="nb-NO" sz="1100">
                        <a:latin typeface="+mn-lt"/>
                      </a:endParaRPr>
                    </a:p>
                  </a:txBody>
                  <a:tcPr marL="55273" marR="54703" marT="52129" marB="52129"/>
                </a:tc>
                <a:extLst>
                  <a:ext uri="{0D108BD9-81ED-4DB2-BD59-A6C34878D82A}">
                    <a16:rowId xmlns:a16="http://schemas.microsoft.com/office/drawing/2014/main" val="10005"/>
                  </a:ext>
                </a:extLst>
              </a:tr>
              <a:tr h="586862">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latin typeface="Tahoma" panose="020B0604030504040204" pitchFamily="34" charset="0"/>
                        <a:cs typeface="Tahoma" panose="020B0604030504040204" pitchFamily="34" charset="0"/>
                      </a:endParaRPr>
                    </a:p>
                  </a:txBody>
                  <a:tcPr marL="54703" marR="54703" marT="54726" marB="54726" anchor="ctr">
                    <a:solidFill>
                      <a:srgbClr val="FF0000"/>
                    </a:solidFill>
                  </a:tcPr>
                </a:tc>
                <a:tc>
                  <a:txBody>
                    <a:bodyPr/>
                    <a:lstStyle/>
                    <a:p>
                      <a:endParaRPr lang="nb-NO" sz="1100">
                        <a:latin typeface="+mn-lt"/>
                      </a:endParaRPr>
                    </a:p>
                  </a:txBody>
                  <a:tcPr marL="55273" marR="54703" marT="52129" marB="52129"/>
                </a:tc>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r>
                        <a:rPr lang="nb-NO" sz="1100" dirty="0">
                          <a:latin typeface="+mn-lt"/>
                          <a:cs typeface="Tahoma"/>
                        </a:rPr>
                        <a:t>?. </a:t>
                      </a:r>
                      <a:r>
                        <a:rPr lang="nb-NO" sz="1100" dirty="0" err="1">
                          <a:latin typeface="+mn-lt"/>
                          <a:cs typeface="Tahoma"/>
                        </a:rPr>
                        <a:t>etg</a:t>
                      </a:r>
                      <a:r>
                        <a:rPr lang="nb-NO" sz="1100" dirty="0">
                          <a:latin typeface="+mn-lt"/>
                          <a:cs typeface="Tahoma"/>
                        </a:rPr>
                        <a:t>.</a:t>
                      </a:r>
                    </a:p>
                  </a:txBody>
                  <a:tcPr marL="55273" marR="54703" marT="52129" marB="52129" anchor="ctr">
                    <a:solidFill>
                      <a:srgbClr val="FAB582"/>
                    </a:solidFill>
                  </a:tcPr>
                </a:tc>
                <a:tc>
                  <a:txBody>
                    <a:bodyPr/>
                    <a:lstStyle/>
                    <a:p>
                      <a:pPr algn="ctr"/>
                      <a:endParaRPr lang="nb-NO" sz="1100">
                        <a:latin typeface="+mn-lt"/>
                      </a:endParaRPr>
                    </a:p>
                  </a:txBody>
                  <a:tcPr marL="55273" marR="54703" marT="52129" marB="52129" anchor="ctr"/>
                </a:tc>
                <a:tc>
                  <a:txBody>
                    <a:bodyPr/>
                    <a:lstStyle/>
                    <a:p>
                      <a:endParaRPr lang="nb-NO" sz="1100">
                        <a:latin typeface="+mn-lt"/>
                      </a:endParaRPr>
                    </a:p>
                  </a:txBody>
                  <a:tcPr marL="55273" marR="54703" marT="52129" marB="52129"/>
                </a:tc>
                <a:extLst>
                  <a:ext uri="{0D108BD9-81ED-4DB2-BD59-A6C34878D82A}">
                    <a16:rowId xmlns:a16="http://schemas.microsoft.com/office/drawing/2014/main" val="10006"/>
                  </a:ext>
                </a:extLst>
              </a:tr>
              <a:tr h="586862">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latin typeface="Tahoma" panose="020B0604030504040204" pitchFamily="34" charset="0"/>
                        <a:cs typeface="Tahoma" panose="020B0604030504040204" pitchFamily="34" charset="0"/>
                      </a:endParaRPr>
                    </a:p>
                  </a:txBody>
                  <a:tcPr marL="54703" marR="54703" marT="54726" marB="54726" anchor="ctr">
                    <a:solidFill>
                      <a:srgbClr val="FF0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dirty="0">
                          <a:latin typeface="+mn-lt"/>
                          <a:cs typeface="Tahoma"/>
                        </a:rPr>
                        <a:t>?.</a:t>
                      </a:r>
                      <a:r>
                        <a:rPr lang="nb-NO" sz="1100" baseline="0" dirty="0">
                          <a:latin typeface="+mn-lt"/>
                          <a:cs typeface="Tahoma"/>
                        </a:rPr>
                        <a:t> </a:t>
                      </a:r>
                      <a:r>
                        <a:rPr lang="nb-NO" sz="1100" baseline="0" dirty="0" err="1">
                          <a:latin typeface="+mn-lt"/>
                          <a:cs typeface="Tahoma"/>
                        </a:rPr>
                        <a:t>etg</a:t>
                      </a:r>
                      <a:r>
                        <a:rPr lang="nb-NO" sz="1100" baseline="0" dirty="0">
                          <a:latin typeface="+mn-lt"/>
                          <a:cs typeface="Tahoma"/>
                        </a:rPr>
                        <a:t>.</a:t>
                      </a:r>
                      <a:endParaRPr lang="nb-NO" sz="1100" dirty="0">
                        <a:latin typeface="+mn-lt"/>
                        <a:cs typeface="Tahoma"/>
                      </a:endParaRPr>
                    </a:p>
                  </a:txBody>
                  <a:tcPr marL="55273" marR="54703" marT="52129" marB="52129" anchor="ctr">
                    <a:solidFill>
                      <a:srgbClr val="B79F7F"/>
                    </a:solidFill>
                  </a:tcPr>
                </a:tc>
                <a:tc>
                  <a:txBody>
                    <a:bodyPr/>
                    <a:lstStyle/>
                    <a:p>
                      <a:pPr algn="ctr"/>
                      <a:endParaRPr lang="nb-NO" sz="1100">
                        <a:latin typeface="+mn-lt"/>
                      </a:endParaRPr>
                    </a:p>
                  </a:txBody>
                  <a:tcPr marL="55273" marR="54703" marT="52129" marB="52129" anchor="ctr"/>
                </a:tc>
                <a:tc>
                  <a:txBody>
                    <a:bodyPr/>
                    <a:lstStyle/>
                    <a:p>
                      <a:endParaRPr lang="nb-NO" sz="1100">
                        <a:latin typeface="+mn-lt"/>
                      </a:endParaRPr>
                    </a:p>
                  </a:txBody>
                  <a:tcPr marL="55273" marR="54703" marT="52129" marB="52129"/>
                </a:tc>
                <a:extLst>
                  <a:ext uri="{0D108BD9-81ED-4DB2-BD59-A6C34878D82A}">
                    <a16:rowId xmlns:a16="http://schemas.microsoft.com/office/drawing/2014/main" val="10007"/>
                  </a:ext>
                </a:extLst>
              </a:tr>
              <a:tr h="586862">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latin typeface="Tahoma" panose="020B0604030504040204" pitchFamily="34" charset="0"/>
                        <a:cs typeface="Tahoma" panose="020B0604030504040204" pitchFamily="34" charset="0"/>
                      </a:endParaRPr>
                    </a:p>
                  </a:txBody>
                  <a:tcPr marL="54703" marR="54703" marT="54726" marB="54726" anchor="ctr">
                    <a:solidFill>
                      <a:srgbClr val="FF0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dirty="0">
                          <a:latin typeface="+mn-lt"/>
                          <a:cs typeface="Tahoma"/>
                        </a:rPr>
                        <a:t>?. </a:t>
                      </a:r>
                      <a:r>
                        <a:rPr lang="nb-NO" sz="1100" dirty="0" err="1">
                          <a:latin typeface="+mn-lt"/>
                          <a:cs typeface="Tahoma"/>
                        </a:rPr>
                        <a:t>etg</a:t>
                      </a:r>
                      <a:r>
                        <a:rPr lang="nb-NO" sz="1100" dirty="0">
                          <a:latin typeface="+mn-lt"/>
                          <a:cs typeface="Tahoma"/>
                        </a:rPr>
                        <a:t>.</a:t>
                      </a:r>
                    </a:p>
                  </a:txBody>
                  <a:tcPr marL="55273" marR="54703" marT="52129" marB="52129" anchor="ctr">
                    <a:solidFill>
                      <a:srgbClr val="BAB8E6"/>
                    </a:solidFill>
                  </a:tcPr>
                </a:tc>
                <a:tc>
                  <a:txBody>
                    <a:bodyPr/>
                    <a:lstStyle/>
                    <a:p>
                      <a:pPr algn="ctr"/>
                      <a:endParaRPr lang="nb-NO" sz="1100">
                        <a:latin typeface="+mn-lt"/>
                      </a:endParaRPr>
                    </a:p>
                  </a:txBody>
                  <a:tcPr marL="55273" marR="54703" marT="52129" marB="52129" anchor="ctr"/>
                </a:tc>
                <a:tc>
                  <a:txBody>
                    <a:bodyPr/>
                    <a:lstStyle/>
                    <a:p>
                      <a:endParaRPr lang="nb-NO" sz="1100">
                        <a:latin typeface="+mn-lt"/>
                      </a:endParaRPr>
                    </a:p>
                  </a:txBody>
                  <a:tcPr marL="55273" marR="54703" marT="52129" marB="52129"/>
                </a:tc>
                <a:extLst>
                  <a:ext uri="{0D108BD9-81ED-4DB2-BD59-A6C34878D82A}">
                    <a16:rowId xmlns:a16="http://schemas.microsoft.com/office/drawing/2014/main" val="10008"/>
                  </a:ext>
                </a:extLst>
              </a:tr>
              <a:tr h="586862">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latin typeface="Tahoma" panose="020B0604030504040204" pitchFamily="34" charset="0"/>
                        <a:cs typeface="Tahoma" panose="020B0604030504040204" pitchFamily="34" charset="0"/>
                      </a:endParaRPr>
                    </a:p>
                  </a:txBody>
                  <a:tcPr marL="54703" marR="54703" marT="54726" marB="54726" anchor="ctr">
                    <a:solidFill>
                      <a:srgbClr val="FF0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dirty="0">
                          <a:latin typeface="+mn-lt"/>
                          <a:cs typeface="Tahoma"/>
                        </a:rPr>
                        <a:t>?. </a:t>
                      </a:r>
                      <a:r>
                        <a:rPr lang="nb-NO" sz="1100" dirty="0" err="1">
                          <a:latin typeface="+mn-lt"/>
                          <a:cs typeface="Tahoma"/>
                        </a:rPr>
                        <a:t>etg</a:t>
                      </a:r>
                      <a:r>
                        <a:rPr lang="nb-NO" sz="1100" dirty="0">
                          <a:latin typeface="+mn-lt"/>
                          <a:cs typeface="Tahoma"/>
                        </a:rPr>
                        <a:t>.</a:t>
                      </a:r>
                    </a:p>
                  </a:txBody>
                  <a:tcPr marL="55273" marR="54703" marT="52129" marB="52129" anchor="ctr">
                    <a:solidFill>
                      <a:srgbClr val="AFABAB"/>
                    </a:solidFill>
                  </a:tcPr>
                </a:tc>
                <a:tc>
                  <a:txBody>
                    <a:bodyPr/>
                    <a:lstStyle/>
                    <a:p>
                      <a:pPr algn="ctr"/>
                      <a:endParaRPr lang="nb-NO" sz="1100">
                        <a:latin typeface="+mn-lt"/>
                      </a:endParaRPr>
                    </a:p>
                  </a:txBody>
                  <a:tcPr marL="55273" marR="54703" marT="52129" marB="52129" anchor="ctr"/>
                </a:tc>
                <a:tc>
                  <a:txBody>
                    <a:bodyPr/>
                    <a:lstStyle/>
                    <a:p>
                      <a:endParaRPr lang="nb-NO" sz="1100">
                        <a:latin typeface="+mn-lt"/>
                      </a:endParaRPr>
                    </a:p>
                  </a:txBody>
                  <a:tcPr marL="55273" marR="54703" marT="52129" marB="52129"/>
                </a:tc>
                <a:extLst>
                  <a:ext uri="{0D108BD9-81ED-4DB2-BD59-A6C34878D82A}">
                    <a16:rowId xmlns:a16="http://schemas.microsoft.com/office/drawing/2014/main" val="10009"/>
                  </a:ext>
                </a:extLst>
              </a:tr>
              <a:tr h="586862">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latin typeface="Tahoma" panose="020B0604030504040204" pitchFamily="34" charset="0"/>
                        <a:cs typeface="Tahoma" panose="020B0604030504040204" pitchFamily="34" charset="0"/>
                      </a:endParaRPr>
                    </a:p>
                  </a:txBody>
                  <a:tcPr marL="54703" marR="54703" marT="54726" marB="54726" anchor="ctr">
                    <a:solidFill>
                      <a:srgbClr val="FF0000"/>
                    </a:solidFill>
                  </a:tcPr>
                </a:tc>
                <a:tc>
                  <a:txBody>
                    <a:bodyPr/>
                    <a:lstStyle/>
                    <a:p>
                      <a:endParaRPr lang="nb-NO" sz="1100">
                        <a:latin typeface="+mn-lt"/>
                      </a:endParaRPr>
                    </a:p>
                  </a:txBody>
                  <a:tcPr marL="55273" marR="54703" marT="52129" marB="52129"/>
                </a:tc>
                <a:tc>
                  <a:txBody>
                    <a:bodyPr/>
                    <a:lstStyle/>
                    <a:p>
                      <a:pPr marL="0" marR="0" indent="0" algn="ctr" defTabSz="960150" rtl="0" eaLnBrk="1" fontAlgn="auto" latinLnBrk="0" hangingPunct="1">
                        <a:lnSpc>
                          <a:spcPct val="100000"/>
                        </a:lnSpc>
                        <a:spcBef>
                          <a:spcPts val="0"/>
                        </a:spcBef>
                        <a:spcAft>
                          <a:spcPts val="0"/>
                        </a:spcAft>
                        <a:buClrTx/>
                        <a:buSzTx/>
                        <a:buFontTx/>
                        <a:buNone/>
                        <a:tabLst/>
                        <a:defRPr/>
                      </a:pPr>
                      <a:r>
                        <a:rPr lang="nb-NO" sz="1100" dirty="0">
                          <a:latin typeface="+mn-lt"/>
                          <a:cs typeface="Tahoma"/>
                        </a:rPr>
                        <a:t>?. </a:t>
                      </a:r>
                      <a:r>
                        <a:rPr lang="nb-NO" sz="1100" dirty="0" err="1">
                          <a:latin typeface="+mn-lt"/>
                          <a:cs typeface="Tahoma"/>
                        </a:rPr>
                        <a:t>etg</a:t>
                      </a:r>
                    </a:p>
                  </a:txBody>
                  <a:tcPr marL="55273" marR="54703" marT="52129" marB="52129" anchor="ctr">
                    <a:solidFill>
                      <a:srgbClr val="FF8B8B"/>
                    </a:solidFill>
                  </a:tcPr>
                </a:tc>
                <a:tc>
                  <a:txBody>
                    <a:bodyPr/>
                    <a:lstStyle/>
                    <a:p>
                      <a:pPr algn="ctr"/>
                      <a:endParaRPr lang="nb-NO" sz="1100">
                        <a:latin typeface="+mn-lt"/>
                      </a:endParaRPr>
                    </a:p>
                  </a:txBody>
                  <a:tcPr marL="55273" marR="54703" marT="52129" marB="52129" anchor="ctr"/>
                </a:tc>
                <a:tc>
                  <a:txBody>
                    <a:bodyPr/>
                    <a:lstStyle/>
                    <a:p>
                      <a:endParaRPr lang="nb-NO" sz="1100">
                        <a:latin typeface="+mn-lt"/>
                      </a:endParaRPr>
                    </a:p>
                  </a:txBody>
                  <a:tcPr marL="55273" marR="54703" marT="52129" marB="52129"/>
                </a:tc>
                <a:extLst>
                  <a:ext uri="{0D108BD9-81ED-4DB2-BD59-A6C34878D82A}">
                    <a16:rowId xmlns:a16="http://schemas.microsoft.com/office/drawing/2014/main" val="10010"/>
                  </a:ext>
                </a:extLst>
              </a:tr>
              <a:tr h="586862">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latin typeface="Tahoma" panose="020B0604030504040204" pitchFamily="34" charset="0"/>
                        <a:cs typeface="Tahoma" panose="020B0604030504040204" pitchFamily="34" charset="0"/>
                      </a:endParaRPr>
                    </a:p>
                  </a:txBody>
                  <a:tcPr marL="54703" marR="54703" marT="54726" marB="54726" anchor="ctr">
                    <a:solidFill>
                      <a:srgbClr val="FF0000"/>
                    </a:solidFill>
                  </a:tcPr>
                </a:tc>
                <a:tc>
                  <a:txBody>
                    <a:bodyPr/>
                    <a:lstStyle/>
                    <a:p>
                      <a:endParaRPr lang="nb-NO" sz="1100">
                        <a:latin typeface="+mn-lt"/>
                      </a:endParaRPr>
                    </a:p>
                  </a:txBody>
                  <a:tcPr marL="55273" marR="54703" marT="52129" marB="52129"/>
                </a:tc>
                <a:tc>
                  <a:txBody>
                    <a:bodyPr/>
                    <a:lstStyle/>
                    <a:p>
                      <a:pPr marL="0" marR="0" indent="0" algn="ctr" defTabSz="960150" rtl="0" eaLnBrk="1" fontAlgn="auto" latinLnBrk="0" hangingPunct="1">
                        <a:lnSpc>
                          <a:spcPct val="100000"/>
                        </a:lnSpc>
                        <a:spcBef>
                          <a:spcPts val="0"/>
                        </a:spcBef>
                        <a:spcAft>
                          <a:spcPts val="0"/>
                        </a:spcAft>
                        <a:buClrTx/>
                        <a:buSzTx/>
                        <a:buFontTx/>
                        <a:buNone/>
                        <a:tabLst/>
                        <a:defRPr/>
                      </a:pPr>
                      <a:r>
                        <a:rPr lang="nb-NO" sz="1100" dirty="0">
                          <a:latin typeface="+mn-lt"/>
                          <a:cs typeface="Tahoma"/>
                        </a:rPr>
                        <a:t>?. </a:t>
                      </a:r>
                      <a:r>
                        <a:rPr lang="nb-NO" sz="1100" dirty="0" err="1">
                          <a:latin typeface="+mn-lt"/>
                          <a:cs typeface="Tahoma"/>
                        </a:rPr>
                        <a:t>etg</a:t>
                      </a:r>
                    </a:p>
                  </a:txBody>
                  <a:tcPr marL="55273" marR="54703" marT="52129" marB="52129" anchor="ctr">
                    <a:solidFill>
                      <a:srgbClr val="FFF19B"/>
                    </a:solidFill>
                  </a:tcPr>
                </a:tc>
                <a:tc>
                  <a:txBody>
                    <a:bodyPr/>
                    <a:lstStyle/>
                    <a:p>
                      <a:pPr algn="ctr"/>
                      <a:endParaRPr lang="nb-NO" sz="1100">
                        <a:latin typeface="+mn-lt"/>
                      </a:endParaRPr>
                    </a:p>
                  </a:txBody>
                  <a:tcPr marL="55273" marR="54703" marT="52129" marB="52129" anchor="ctr"/>
                </a:tc>
                <a:tc>
                  <a:txBody>
                    <a:bodyPr/>
                    <a:lstStyle/>
                    <a:p>
                      <a:pPr marL="171450" marR="0" indent="-171450" algn="l" defTabSz="801929"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nb-NO" sz="1100" dirty="0">
                        <a:latin typeface="+mn-lt"/>
                        <a:cs typeface="Tahoma" panose="020B0604030504040204" pitchFamily="34" charset="0"/>
                      </a:endParaRPr>
                    </a:p>
                  </a:txBody>
                  <a:tcPr marL="55273" marR="54703" marT="52129" marB="52129"/>
                </a:tc>
                <a:extLst>
                  <a:ext uri="{0D108BD9-81ED-4DB2-BD59-A6C34878D82A}">
                    <a16:rowId xmlns:a16="http://schemas.microsoft.com/office/drawing/2014/main" val="10011"/>
                  </a:ext>
                </a:extLst>
              </a:tr>
            </a:tbl>
          </a:graphicData>
        </a:graphic>
      </p:graphicFrame>
      <p:sp>
        <p:nvSpPr>
          <p:cNvPr id="7" name="Ellipse 6">
            <a:extLst>
              <a:ext uri="{FF2B5EF4-FFF2-40B4-BE49-F238E27FC236}">
                <a16:creationId xmlns:a16="http://schemas.microsoft.com/office/drawing/2014/main" id="{2B6A32EB-0CE3-3B85-BA71-B97FA269BC61}"/>
              </a:ext>
            </a:extLst>
          </p:cNvPr>
          <p:cNvSpPr>
            <a:spLocks noChangeAspect="1"/>
          </p:cNvSpPr>
          <p:nvPr/>
        </p:nvSpPr>
        <p:spPr>
          <a:xfrm>
            <a:off x="1303759" y="3042748"/>
            <a:ext cx="324000" cy="324000"/>
          </a:xfrm>
          <a:prstGeom prst="ellipse">
            <a:avLst/>
          </a:prstGeom>
          <a:solidFill>
            <a:srgbClr val="FF00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r>
              <a:rPr lang="nb-NO" sz="1600" b="1">
                <a:solidFill>
                  <a:schemeClr val="bg1"/>
                </a:solidFill>
                <a:latin typeface="Tahoma" panose="020B0604030504040204" pitchFamily="34" charset="0"/>
                <a:ea typeface="Arial Unicode MS" panose="020B0604020202020204" pitchFamily="34" charset="-128"/>
                <a:cs typeface="Tahoma" panose="020B0604030504040204" pitchFamily="34" charset="0"/>
              </a:rPr>
              <a:t>?</a:t>
            </a:r>
          </a:p>
        </p:txBody>
      </p:sp>
      <p:sp>
        <p:nvSpPr>
          <p:cNvPr id="8" name="Ellipse 7">
            <a:extLst>
              <a:ext uri="{FF2B5EF4-FFF2-40B4-BE49-F238E27FC236}">
                <a16:creationId xmlns:a16="http://schemas.microsoft.com/office/drawing/2014/main" id="{8721A682-CBC3-1E1E-915F-26EA5B20142E}"/>
              </a:ext>
            </a:extLst>
          </p:cNvPr>
          <p:cNvSpPr>
            <a:spLocks noChangeAspect="1"/>
          </p:cNvSpPr>
          <p:nvPr/>
        </p:nvSpPr>
        <p:spPr>
          <a:xfrm>
            <a:off x="1303759" y="3629932"/>
            <a:ext cx="324000" cy="324000"/>
          </a:xfrm>
          <a:prstGeom prst="ellipse">
            <a:avLst/>
          </a:prstGeom>
          <a:solidFill>
            <a:srgbClr val="FF00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r>
              <a:rPr lang="nb-NO" sz="1600" b="1">
                <a:solidFill>
                  <a:schemeClr val="bg1"/>
                </a:solidFill>
                <a:latin typeface="Tahoma" panose="020B0604030504040204" pitchFamily="34" charset="0"/>
                <a:ea typeface="Arial Unicode MS" panose="020B0604020202020204" pitchFamily="34" charset="-128"/>
                <a:cs typeface="Tahoma" panose="020B0604030504040204" pitchFamily="34" charset="0"/>
              </a:rPr>
              <a:t>?</a:t>
            </a:r>
          </a:p>
        </p:txBody>
      </p:sp>
      <p:sp>
        <p:nvSpPr>
          <p:cNvPr id="9" name="Ellipse 8">
            <a:extLst>
              <a:ext uri="{FF2B5EF4-FFF2-40B4-BE49-F238E27FC236}">
                <a16:creationId xmlns:a16="http://schemas.microsoft.com/office/drawing/2014/main" id="{B1C63172-0147-6A0B-2064-18D4B0019D2B}"/>
              </a:ext>
            </a:extLst>
          </p:cNvPr>
          <p:cNvSpPr>
            <a:spLocks noChangeAspect="1"/>
          </p:cNvSpPr>
          <p:nvPr/>
        </p:nvSpPr>
        <p:spPr>
          <a:xfrm>
            <a:off x="1303759" y="4804300"/>
            <a:ext cx="324000" cy="324000"/>
          </a:xfrm>
          <a:prstGeom prst="ellipse">
            <a:avLst/>
          </a:prstGeom>
          <a:solidFill>
            <a:srgbClr val="FF00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r>
              <a:rPr lang="nb-NO" sz="1600" b="1">
                <a:solidFill>
                  <a:schemeClr val="bg1"/>
                </a:solidFill>
                <a:latin typeface="Tahoma" panose="020B0604030504040204" pitchFamily="34" charset="0"/>
                <a:ea typeface="Arial Unicode MS" panose="020B0604020202020204" pitchFamily="34" charset="-128"/>
                <a:cs typeface="Tahoma" panose="020B0604030504040204" pitchFamily="34" charset="0"/>
              </a:rPr>
              <a:t>?</a:t>
            </a:r>
          </a:p>
        </p:txBody>
      </p:sp>
      <p:sp>
        <p:nvSpPr>
          <p:cNvPr id="10" name="j5">
            <a:extLst>
              <a:ext uri="{FF2B5EF4-FFF2-40B4-BE49-F238E27FC236}">
                <a16:creationId xmlns:a16="http://schemas.microsoft.com/office/drawing/2014/main" id="{14FEEB65-D8A9-8BC1-153F-F71CCAE4038D}"/>
              </a:ext>
            </a:extLst>
          </p:cNvPr>
          <p:cNvSpPr>
            <a:spLocks noChangeAspect="1"/>
          </p:cNvSpPr>
          <p:nvPr/>
        </p:nvSpPr>
        <p:spPr>
          <a:xfrm rot="16200000">
            <a:off x="1303759" y="4217116"/>
            <a:ext cx="324000" cy="324000"/>
          </a:xfrm>
          <a:prstGeom prst="homePlate">
            <a:avLst>
              <a:gd name="adj" fmla="val 38661"/>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latin typeface="Verdana" panose="020B0604030504040204" pitchFamily="34" charset="0"/>
                <a:ea typeface="Verdana" panose="020B0604030504040204" pitchFamily="34" charset="0"/>
              </a:rPr>
              <a:t>?</a:t>
            </a:r>
            <a:endParaRPr lang="en-US" sz="1600" b="1">
              <a:latin typeface="Verdana" panose="020B0604030504040204" pitchFamily="34" charset="0"/>
              <a:ea typeface="Verdana" panose="020B0604030504040204" pitchFamily="34" charset="0"/>
            </a:endParaRPr>
          </a:p>
        </p:txBody>
      </p:sp>
      <p:sp>
        <p:nvSpPr>
          <p:cNvPr id="11" name="j5">
            <a:extLst>
              <a:ext uri="{FF2B5EF4-FFF2-40B4-BE49-F238E27FC236}">
                <a16:creationId xmlns:a16="http://schemas.microsoft.com/office/drawing/2014/main" id="{560CFE9E-30E4-4FFC-BF11-C56D2DC03C7C}"/>
              </a:ext>
            </a:extLst>
          </p:cNvPr>
          <p:cNvSpPr>
            <a:spLocks noChangeAspect="1"/>
          </p:cNvSpPr>
          <p:nvPr/>
        </p:nvSpPr>
        <p:spPr>
          <a:xfrm rot="16200000">
            <a:off x="1303759" y="5391484"/>
            <a:ext cx="324000" cy="324000"/>
          </a:xfrm>
          <a:prstGeom prst="homePlate">
            <a:avLst>
              <a:gd name="adj" fmla="val 38661"/>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latin typeface="Verdana" panose="020B0604030504040204" pitchFamily="34" charset="0"/>
                <a:ea typeface="Verdana" panose="020B0604030504040204" pitchFamily="34" charset="0"/>
              </a:rPr>
              <a:t>?</a:t>
            </a:r>
            <a:endParaRPr lang="en-US" sz="1600" b="1">
              <a:latin typeface="Verdana" panose="020B0604030504040204" pitchFamily="34" charset="0"/>
              <a:ea typeface="Verdana" panose="020B0604030504040204" pitchFamily="34" charset="0"/>
            </a:endParaRPr>
          </a:p>
        </p:txBody>
      </p:sp>
      <p:sp>
        <p:nvSpPr>
          <p:cNvPr id="12" name="Ellipse 11">
            <a:extLst>
              <a:ext uri="{FF2B5EF4-FFF2-40B4-BE49-F238E27FC236}">
                <a16:creationId xmlns:a16="http://schemas.microsoft.com/office/drawing/2014/main" id="{4E01A982-EAE8-730A-D1B8-361FAF414CFD}"/>
              </a:ext>
            </a:extLst>
          </p:cNvPr>
          <p:cNvSpPr>
            <a:spLocks noChangeAspect="1"/>
          </p:cNvSpPr>
          <p:nvPr/>
        </p:nvSpPr>
        <p:spPr>
          <a:xfrm>
            <a:off x="1303759" y="5978668"/>
            <a:ext cx="324000" cy="324000"/>
          </a:xfrm>
          <a:prstGeom prst="ellipse">
            <a:avLst/>
          </a:prstGeom>
          <a:solidFill>
            <a:srgbClr val="FF00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r>
              <a:rPr lang="nb-NO" sz="1600" b="1">
                <a:solidFill>
                  <a:schemeClr val="bg1"/>
                </a:solidFill>
                <a:latin typeface="Tahoma" panose="020B0604030504040204" pitchFamily="34" charset="0"/>
                <a:ea typeface="Arial Unicode MS" panose="020B0604020202020204" pitchFamily="34" charset="-128"/>
                <a:cs typeface="Tahoma" panose="020B0604030504040204" pitchFamily="34" charset="0"/>
              </a:rPr>
              <a:t>?</a:t>
            </a:r>
          </a:p>
        </p:txBody>
      </p:sp>
      <p:sp>
        <p:nvSpPr>
          <p:cNvPr id="13" name="Ellipse 12">
            <a:extLst>
              <a:ext uri="{FF2B5EF4-FFF2-40B4-BE49-F238E27FC236}">
                <a16:creationId xmlns:a16="http://schemas.microsoft.com/office/drawing/2014/main" id="{F198CA93-8086-793C-CFB6-FCE1832D6E7E}"/>
              </a:ext>
            </a:extLst>
          </p:cNvPr>
          <p:cNvSpPr>
            <a:spLocks noChangeAspect="1"/>
          </p:cNvSpPr>
          <p:nvPr/>
        </p:nvSpPr>
        <p:spPr>
          <a:xfrm>
            <a:off x="1303759" y="6565852"/>
            <a:ext cx="324000" cy="324000"/>
          </a:xfrm>
          <a:prstGeom prst="ellipse">
            <a:avLst/>
          </a:prstGeom>
          <a:solidFill>
            <a:srgbClr val="FF00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r>
              <a:rPr lang="nb-NO" sz="1600" b="1">
                <a:solidFill>
                  <a:schemeClr val="bg1"/>
                </a:solidFill>
                <a:latin typeface="Tahoma" panose="020B0604030504040204" pitchFamily="34" charset="0"/>
                <a:ea typeface="Arial Unicode MS" panose="020B0604020202020204" pitchFamily="34" charset="-128"/>
                <a:cs typeface="Tahoma" panose="020B0604030504040204" pitchFamily="34" charset="0"/>
              </a:rPr>
              <a:t>?</a:t>
            </a:r>
          </a:p>
        </p:txBody>
      </p:sp>
      <p:sp>
        <p:nvSpPr>
          <p:cNvPr id="14" name="Ellipse 13">
            <a:extLst>
              <a:ext uri="{FF2B5EF4-FFF2-40B4-BE49-F238E27FC236}">
                <a16:creationId xmlns:a16="http://schemas.microsoft.com/office/drawing/2014/main" id="{06B1B565-C3D8-67C8-C8F1-3C0BCBD04EFC}"/>
              </a:ext>
            </a:extLst>
          </p:cNvPr>
          <p:cNvSpPr>
            <a:spLocks noChangeAspect="1"/>
          </p:cNvSpPr>
          <p:nvPr/>
        </p:nvSpPr>
        <p:spPr>
          <a:xfrm>
            <a:off x="1303759" y="7740220"/>
            <a:ext cx="324000" cy="324000"/>
          </a:xfrm>
          <a:prstGeom prst="ellipse">
            <a:avLst/>
          </a:prstGeom>
          <a:solidFill>
            <a:srgbClr val="FF00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r>
              <a:rPr lang="nb-NO" sz="1600" b="1">
                <a:solidFill>
                  <a:schemeClr val="bg1"/>
                </a:solidFill>
                <a:latin typeface="Tahoma" panose="020B0604030504040204" pitchFamily="34" charset="0"/>
                <a:ea typeface="Arial Unicode MS" panose="020B0604020202020204" pitchFamily="34" charset="-128"/>
                <a:cs typeface="Tahoma" panose="020B0604030504040204" pitchFamily="34" charset="0"/>
              </a:rPr>
              <a:t>?</a:t>
            </a:r>
          </a:p>
        </p:txBody>
      </p:sp>
      <p:sp>
        <p:nvSpPr>
          <p:cNvPr id="15" name="j5">
            <a:extLst>
              <a:ext uri="{FF2B5EF4-FFF2-40B4-BE49-F238E27FC236}">
                <a16:creationId xmlns:a16="http://schemas.microsoft.com/office/drawing/2014/main" id="{3141F892-B262-0127-757A-F9BD2C03365D}"/>
              </a:ext>
            </a:extLst>
          </p:cNvPr>
          <p:cNvSpPr>
            <a:spLocks noChangeAspect="1"/>
          </p:cNvSpPr>
          <p:nvPr/>
        </p:nvSpPr>
        <p:spPr>
          <a:xfrm rot="16200000">
            <a:off x="1303759" y="7153036"/>
            <a:ext cx="324000" cy="324000"/>
          </a:xfrm>
          <a:prstGeom prst="homePlate">
            <a:avLst>
              <a:gd name="adj" fmla="val 38661"/>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solidFill>
                  <a:schemeClr val="bg1"/>
                </a:solidFill>
                <a:latin typeface="Verdana" panose="020B0604030504040204" pitchFamily="34" charset="0"/>
                <a:ea typeface="Verdana" panose="020B0604030504040204" pitchFamily="34" charset="0"/>
              </a:rPr>
              <a:t>?</a:t>
            </a:r>
            <a:endParaRPr lang="en-US" sz="1600" b="1">
              <a:solidFill>
                <a:schemeClr val="bg1"/>
              </a:solidFill>
              <a:latin typeface="Verdana" panose="020B0604030504040204" pitchFamily="34" charset="0"/>
              <a:ea typeface="Verdana" panose="020B0604030504040204" pitchFamily="34" charset="0"/>
            </a:endParaRPr>
          </a:p>
        </p:txBody>
      </p:sp>
      <p:sp>
        <p:nvSpPr>
          <p:cNvPr id="16" name="j5">
            <a:extLst>
              <a:ext uri="{FF2B5EF4-FFF2-40B4-BE49-F238E27FC236}">
                <a16:creationId xmlns:a16="http://schemas.microsoft.com/office/drawing/2014/main" id="{A18DE9E5-4997-4E86-39A0-C5314EDB5A3F}"/>
              </a:ext>
            </a:extLst>
          </p:cNvPr>
          <p:cNvSpPr>
            <a:spLocks noChangeAspect="1"/>
          </p:cNvSpPr>
          <p:nvPr/>
        </p:nvSpPr>
        <p:spPr>
          <a:xfrm rot="16200000">
            <a:off x="1303759" y="8327404"/>
            <a:ext cx="324000" cy="324000"/>
          </a:xfrm>
          <a:prstGeom prst="homePlate">
            <a:avLst>
              <a:gd name="adj" fmla="val 38661"/>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solidFill>
                  <a:schemeClr val="bg1"/>
                </a:solidFill>
                <a:latin typeface="Verdana" panose="020B0604030504040204" pitchFamily="34" charset="0"/>
                <a:ea typeface="Verdana" panose="020B0604030504040204" pitchFamily="34" charset="0"/>
              </a:rPr>
              <a:t>?</a:t>
            </a:r>
            <a:endParaRPr lang="en-US" sz="1600" b="1">
              <a:solidFill>
                <a:schemeClr val="bg1"/>
              </a:solidFill>
              <a:latin typeface="Verdana" panose="020B0604030504040204" pitchFamily="34" charset="0"/>
              <a:ea typeface="Verdana" panose="020B0604030504040204" pitchFamily="34" charset="0"/>
            </a:endParaRPr>
          </a:p>
        </p:txBody>
      </p:sp>
      <p:sp>
        <p:nvSpPr>
          <p:cNvPr id="17" name="j5">
            <a:extLst>
              <a:ext uri="{FF2B5EF4-FFF2-40B4-BE49-F238E27FC236}">
                <a16:creationId xmlns:a16="http://schemas.microsoft.com/office/drawing/2014/main" id="{70126446-7878-4A0E-E325-C4E20E46F343}"/>
              </a:ext>
            </a:extLst>
          </p:cNvPr>
          <p:cNvSpPr>
            <a:spLocks noChangeAspect="1"/>
          </p:cNvSpPr>
          <p:nvPr/>
        </p:nvSpPr>
        <p:spPr>
          <a:xfrm rot="16200000">
            <a:off x="1303759" y="8914590"/>
            <a:ext cx="324000" cy="324000"/>
          </a:xfrm>
          <a:prstGeom prst="homePlate">
            <a:avLst>
              <a:gd name="adj" fmla="val 38661"/>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solidFill>
                  <a:schemeClr val="bg1"/>
                </a:solidFill>
                <a:latin typeface="Verdana" panose="020B0604030504040204" pitchFamily="34" charset="0"/>
                <a:ea typeface="Verdana" panose="020B0604030504040204" pitchFamily="34" charset="0"/>
              </a:rPr>
              <a:t>?</a:t>
            </a:r>
            <a:endParaRPr lang="en-US" sz="1600" b="1">
              <a:solidFill>
                <a:schemeClr val="bg1"/>
              </a:solidFill>
              <a:latin typeface="Verdana" panose="020B0604030504040204" pitchFamily="34" charset="0"/>
              <a:ea typeface="Verdana" panose="020B0604030504040204" pitchFamily="34" charset="0"/>
            </a:endParaRPr>
          </a:p>
        </p:txBody>
      </p:sp>
      <p:grpSp>
        <p:nvGrpSpPr>
          <p:cNvPr id="19" name="Gruppe 18">
            <a:extLst>
              <a:ext uri="{FF2B5EF4-FFF2-40B4-BE49-F238E27FC236}">
                <a16:creationId xmlns:a16="http://schemas.microsoft.com/office/drawing/2014/main" id="{B00AC414-4DBB-B017-D560-0B7918292254}"/>
              </a:ext>
            </a:extLst>
          </p:cNvPr>
          <p:cNvGrpSpPr/>
          <p:nvPr/>
        </p:nvGrpSpPr>
        <p:grpSpPr>
          <a:xfrm>
            <a:off x="5515209" y="8853880"/>
            <a:ext cx="396000" cy="396221"/>
            <a:chOff x="10851374" y="3375876"/>
            <a:chExt cx="396000" cy="396221"/>
          </a:xfrm>
        </p:grpSpPr>
        <p:pic>
          <p:nvPicPr>
            <p:cNvPr id="20" name="Bilde 19" descr="Et bilde som inneholder sirkel, Grafikk, design&#10;&#10;Automatisk generert beskrivelse">
              <a:extLst>
                <a:ext uri="{FF2B5EF4-FFF2-40B4-BE49-F238E27FC236}">
                  <a16:creationId xmlns:a16="http://schemas.microsoft.com/office/drawing/2014/main" id="{CC778218-0AE8-5EBA-7CAA-146246FEE65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22" name="TekstSylinder 21">
              <a:extLst>
                <a:ext uri="{FF2B5EF4-FFF2-40B4-BE49-F238E27FC236}">
                  <a16:creationId xmlns:a16="http://schemas.microsoft.com/office/drawing/2014/main" id="{AD78740B-9E0B-A27C-FAF8-40DBEF41BCC6}"/>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nb-NO"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23" name="Gruppe 22">
            <a:extLst>
              <a:ext uri="{FF2B5EF4-FFF2-40B4-BE49-F238E27FC236}">
                <a16:creationId xmlns:a16="http://schemas.microsoft.com/office/drawing/2014/main" id="{AD7CAB91-8E81-5E34-1DC5-782BD97F2E6E}"/>
              </a:ext>
            </a:extLst>
          </p:cNvPr>
          <p:cNvGrpSpPr/>
          <p:nvPr/>
        </p:nvGrpSpPr>
        <p:grpSpPr>
          <a:xfrm>
            <a:off x="5938097" y="8854101"/>
            <a:ext cx="396000" cy="396000"/>
            <a:chOff x="7527382" y="3752647"/>
            <a:chExt cx="396000" cy="396000"/>
          </a:xfrm>
        </p:grpSpPr>
        <p:pic>
          <p:nvPicPr>
            <p:cNvPr id="24" name="Bilde 23" descr="Et bilde som inneholder symbol, sirkel, logo, design&#10;&#10;Automatisk generert beskrivelse">
              <a:extLst>
                <a:ext uri="{FF2B5EF4-FFF2-40B4-BE49-F238E27FC236}">
                  <a16:creationId xmlns:a16="http://schemas.microsoft.com/office/drawing/2014/main" id="{F8F36336-286F-3887-B63B-5106A4761564}"/>
                </a:ext>
              </a:extLst>
            </p:cNvPr>
            <p:cNvPicPr preferRelativeResize="0">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25" name="TekstSylinder 24">
              <a:extLst>
                <a:ext uri="{FF2B5EF4-FFF2-40B4-BE49-F238E27FC236}">
                  <a16:creationId xmlns:a16="http://schemas.microsoft.com/office/drawing/2014/main" id="{3955AEA6-679A-DD96-32DB-221A0683B9AB}"/>
                </a:ext>
              </a:extLst>
            </p:cNvPr>
            <p:cNvSpPr txBox="1"/>
            <p:nvPr/>
          </p:nvSpPr>
          <p:spPr>
            <a:xfrm>
              <a:off x="7695620" y="3919861"/>
              <a:ext cx="72136"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26" name="Gruppe 25">
            <a:extLst>
              <a:ext uri="{FF2B5EF4-FFF2-40B4-BE49-F238E27FC236}">
                <a16:creationId xmlns:a16="http://schemas.microsoft.com/office/drawing/2014/main" id="{D5AB4707-2BFA-6CF4-1CFD-12F2D14995FD}"/>
              </a:ext>
            </a:extLst>
          </p:cNvPr>
          <p:cNvGrpSpPr/>
          <p:nvPr/>
        </p:nvGrpSpPr>
        <p:grpSpPr>
          <a:xfrm>
            <a:off x="5515209" y="4163246"/>
            <a:ext cx="396000" cy="396221"/>
            <a:chOff x="10851374" y="3375876"/>
            <a:chExt cx="396000" cy="396221"/>
          </a:xfrm>
        </p:grpSpPr>
        <p:pic>
          <p:nvPicPr>
            <p:cNvPr id="27" name="Bilde 26" descr="Et bilde som inneholder sirkel, Grafikk, design&#10;&#10;Automatisk generert beskrivelse">
              <a:extLst>
                <a:ext uri="{FF2B5EF4-FFF2-40B4-BE49-F238E27FC236}">
                  <a16:creationId xmlns:a16="http://schemas.microsoft.com/office/drawing/2014/main" id="{FCD01BB0-C4AC-F9DA-3E9A-6F9080DD9ED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28" name="TekstSylinder 27">
              <a:extLst>
                <a:ext uri="{FF2B5EF4-FFF2-40B4-BE49-F238E27FC236}">
                  <a16:creationId xmlns:a16="http://schemas.microsoft.com/office/drawing/2014/main" id="{2CC788DE-DB9E-21AB-C5DE-1CCD070EF742}"/>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nb-NO"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29" name="Gruppe 28">
            <a:extLst>
              <a:ext uri="{FF2B5EF4-FFF2-40B4-BE49-F238E27FC236}">
                <a16:creationId xmlns:a16="http://schemas.microsoft.com/office/drawing/2014/main" id="{0F9BB6E6-53E8-AA1A-A70A-BC62BCA5F30B}"/>
              </a:ext>
            </a:extLst>
          </p:cNvPr>
          <p:cNvGrpSpPr/>
          <p:nvPr/>
        </p:nvGrpSpPr>
        <p:grpSpPr>
          <a:xfrm>
            <a:off x="5938097" y="4163467"/>
            <a:ext cx="396000" cy="396000"/>
            <a:chOff x="7527382" y="3752647"/>
            <a:chExt cx="396000" cy="396000"/>
          </a:xfrm>
        </p:grpSpPr>
        <p:pic>
          <p:nvPicPr>
            <p:cNvPr id="30" name="Bilde 29" descr="Et bilde som inneholder symbol, sirkel, logo, design&#10;&#10;Automatisk generert beskrivelse">
              <a:extLst>
                <a:ext uri="{FF2B5EF4-FFF2-40B4-BE49-F238E27FC236}">
                  <a16:creationId xmlns:a16="http://schemas.microsoft.com/office/drawing/2014/main" id="{0A816719-2390-3DB6-D8C2-D464FE25EFE3}"/>
                </a:ext>
              </a:extLst>
            </p:cNvPr>
            <p:cNvPicPr preferRelativeResize="0">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35" name="TekstSylinder 34">
              <a:extLst>
                <a:ext uri="{FF2B5EF4-FFF2-40B4-BE49-F238E27FC236}">
                  <a16:creationId xmlns:a16="http://schemas.microsoft.com/office/drawing/2014/main" id="{0BE2B5CD-CDBF-6282-BE2D-4FEDF08DF66F}"/>
                </a:ext>
              </a:extLst>
            </p:cNvPr>
            <p:cNvSpPr txBox="1"/>
            <p:nvPr/>
          </p:nvSpPr>
          <p:spPr>
            <a:xfrm>
              <a:off x="7695620" y="3919861"/>
              <a:ext cx="72136"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36" name="Gruppe 35">
            <a:extLst>
              <a:ext uri="{FF2B5EF4-FFF2-40B4-BE49-F238E27FC236}">
                <a16:creationId xmlns:a16="http://schemas.microsoft.com/office/drawing/2014/main" id="{69559D7B-DAB5-B2B9-3CCE-A4BAFE01C4D9}"/>
              </a:ext>
            </a:extLst>
          </p:cNvPr>
          <p:cNvGrpSpPr/>
          <p:nvPr/>
        </p:nvGrpSpPr>
        <p:grpSpPr>
          <a:xfrm>
            <a:off x="5515209" y="7681220"/>
            <a:ext cx="396000" cy="396221"/>
            <a:chOff x="10851374" y="3375876"/>
            <a:chExt cx="396000" cy="396221"/>
          </a:xfrm>
        </p:grpSpPr>
        <p:pic>
          <p:nvPicPr>
            <p:cNvPr id="37" name="Bilde 36" descr="Et bilde som inneholder sirkel, Grafikk, design&#10;&#10;Automatisk generert beskrivelse">
              <a:extLst>
                <a:ext uri="{FF2B5EF4-FFF2-40B4-BE49-F238E27FC236}">
                  <a16:creationId xmlns:a16="http://schemas.microsoft.com/office/drawing/2014/main" id="{8AD9A21D-EC10-F8B0-5466-BEB8B2E3519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38" name="TekstSylinder 37">
              <a:extLst>
                <a:ext uri="{FF2B5EF4-FFF2-40B4-BE49-F238E27FC236}">
                  <a16:creationId xmlns:a16="http://schemas.microsoft.com/office/drawing/2014/main" id="{E56DF92C-3454-EC9D-DFF6-7016B834AEE0}"/>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sv-SE"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39" name="Gruppe 38">
            <a:extLst>
              <a:ext uri="{FF2B5EF4-FFF2-40B4-BE49-F238E27FC236}">
                <a16:creationId xmlns:a16="http://schemas.microsoft.com/office/drawing/2014/main" id="{18296C72-ADE7-5085-DAEC-C1B9F14122F3}"/>
              </a:ext>
            </a:extLst>
          </p:cNvPr>
          <p:cNvGrpSpPr/>
          <p:nvPr/>
        </p:nvGrpSpPr>
        <p:grpSpPr>
          <a:xfrm>
            <a:off x="5938097" y="7681441"/>
            <a:ext cx="396000" cy="396000"/>
            <a:chOff x="7527382" y="3752647"/>
            <a:chExt cx="396000" cy="396000"/>
          </a:xfrm>
        </p:grpSpPr>
        <p:pic>
          <p:nvPicPr>
            <p:cNvPr id="40" name="Bilde 39" descr="Et bilde som inneholder symbol, sirkel, logo, design&#10;&#10;Automatisk generert beskrivelse">
              <a:extLst>
                <a:ext uri="{FF2B5EF4-FFF2-40B4-BE49-F238E27FC236}">
                  <a16:creationId xmlns:a16="http://schemas.microsoft.com/office/drawing/2014/main" id="{2BB94128-1726-D194-EFAA-326C9C8DBC11}"/>
                </a:ext>
              </a:extLst>
            </p:cNvPr>
            <p:cNvPicPr preferRelativeResize="0">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41" name="TekstSylinder 40">
              <a:extLst>
                <a:ext uri="{FF2B5EF4-FFF2-40B4-BE49-F238E27FC236}">
                  <a16:creationId xmlns:a16="http://schemas.microsoft.com/office/drawing/2014/main" id="{A75726E5-D650-2668-A2B6-AC5B1BC85E8E}"/>
                </a:ext>
              </a:extLst>
            </p:cNvPr>
            <p:cNvSpPr txBox="1"/>
            <p:nvPr/>
          </p:nvSpPr>
          <p:spPr>
            <a:xfrm>
              <a:off x="7695620" y="3919861"/>
              <a:ext cx="72135"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42" name="Gruppe 41">
            <a:extLst>
              <a:ext uri="{FF2B5EF4-FFF2-40B4-BE49-F238E27FC236}">
                <a16:creationId xmlns:a16="http://schemas.microsoft.com/office/drawing/2014/main" id="{A401B3F0-D769-6A63-6CE9-7515F8C2B4FD}"/>
              </a:ext>
            </a:extLst>
          </p:cNvPr>
          <p:cNvGrpSpPr/>
          <p:nvPr/>
        </p:nvGrpSpPr>
        <p:grpSpPr>
          <a:xfrm>
            <a:off x="5515209" y="2990588"/>
            <a:ext cx="396000" cy="396221"/>
            <a:chOff x="10851374" y="3375876"/>
            <a:chExt cx="396000" cy="396221"/>
          </a:xfrm>
        </p:grpSpPr>
        <p:pic>
          <p:nvPicPr>
            <p:cNvPr id="43" name="Bilde 42" descr="Et bilde som inneholder sirkel, Grafikk, design&#10;&#10;Automatisk generert beskrivelse">
              <a:extLst>
                <a:ext uri="{FF2B5EF4-FFF2-40B4-BE49-F238E27FC236}">
                  <a16:creationId xmlns:a16="http://schemas.microsoft.com/office/drawing/2014/main" id="{492AD850-A10A-3DA3-DC09-E103BDA641C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44" name="TekstSylinder 43">
              <a:extLst>
                <a:ext uri="{FF2B5EF4-FFF2-40B4-BE49-F238E27FC236}">
                  <a16:creationId xmlns:a16="http://schemas.microsoft.com/office/drawing/2014/main" id="{1F0577ED-303F-B1D0-A2D6-BC329C9FE0ED}"/>
                </a:ext>
              </a:extLst>
            </p:cNvPr>
            <p:cNvSpPr txBox="1"/>
            <p:nvPr/>
          </p:nvSpPr>
          <p:spPr>
            <a:xfrm>
              <a:off x="11013306" y="3556653"/>
              <a:ext cx="72136" cy="184666"/>
            </a:xfrm>
            <a:prstGeom prst="rect">
              <a:avLst/>
            </a:prstGeom>
            <a:noFill/>
          </p:spPr>
          <p:txBody>
            <a:bodyPr wrap="none" lIns="0" tIns="0" rIns="0" bIns="0" rtlCol="0">
              <a:spAutoFit/>
            </a:bodyPr>
            <a:lstStyle/>
            <a:p>
              <a:pPr algn="ctr" defTabSz="1548578">
                <a:defRPr/>
              </a:pPr>
              <a:r>
                <a:rPr lang="sv-SE"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45" name="Gruppe 44">
            <a:extLst>
              <a:ext uri="{FF2B5EF4-FFF2-40B4-BE49-F238E27FC236}">
                <a16:creationId xmlns:a16="http://schemas.microsoft.com/office/drawing/2014/main" id="{EBD9BF1C-6511-62B0-7C26-CA8758B366C2}"/>
              </a:ext>
            </a:extLst>
          </p:cNvPr>
          <p:cNvGrpSpPr/>
          <p:nvPr/>
        </p:nvGrpSpPr>
        <p:grpSpPr>
          <a:xfrm>
            <a:off x="5938097" y="2990809"/>
            <a:ext cx="396000" cy="396000"/>
            <a:chOff x="7527382" y="3752647"/>
            <a:chExt cx="396000" cy="396000"/>
          </a:xfrm>
        </p:grpSpPr>
        <p:pic>
          <p:nvPicPr>
            <p:cNvPr id="46" name="Bilde 45" descr="Et bilde som inneholder symbol, sirkel, logo, design&#10;&#10;Automatisk generert beskrivelse">
              <a:extLst>
                <a:ext uri="{FF2B5EF4-FFF2-40B4-BE49-F238E27FC236}">
                  <a16:creationId xmlns:a16="http://schemas.microsoft.com/office/drawing/2014/main" id="{BF5D1FAA-82D8-DCF2-0EFF-ABAC2A5B43E6}"/>
                </a:ext>
              </a:extLst>
            </p:cNvPr>
            <p:cNvPicPr preferRelativeResize="0">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48" name="TekstSylinder 47">
              <a:extLst>
                <a:ext uri="{FF2B5EF4-FFF2-40B4-BE49-F238E27FC236}">
                  <a16:creationId xmlns:a16="http://schemas.microsoft.com/office/drawing/2014/main" id="{780D2446-390F-2986-F2AA-9B8C5F6DF79A}"/>
                </a:ext>
              </a:extLst>
            </p:cNvPr>
            <p:cNvSpPr txBox="1"/>
            <p:nvPr/>
          </p:nvSpPr>
          <p:spPr>
            <a:xfrm>
              <a:off x="7695619" y="3919861"/>
              <a:ext cx="72136"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49" name="Gruppe 48">
            <a:extLst>
              <a:ext uri="{FF2B5EF4-FFF2-40B4-BE49-F238E27FC236}">
                <a16:creationId xmlns:a16="http://schemas.microsoft.com/office/drawing/2014/main" id="{CE9CC59D-0D81-AECE-3D82-2D16B7613936}"/>
              </a:ext>
            </a:extLst>
          </p:cNvPr>
          <p:cNvGrpSpPr/>
          <p:nvPr/>
        </p:nvGrpSpPr>
        <p:grpSpPr>
          <a:xfrm>
            <a:off x="5515209" y="3576917"/>
            <a:ext cx="396000" cy="396221"/>
            <a:chOff x="10851374" y="3375876"/>
            <a:chExt cx="396000" cy="396221"/>
          </a:xfrm>
        </p:grpSpPr>
        <p:pic>
          <p:nvPicPr>
            <p:cNvPr id="53" name="Bilde 52" descr="Et bilde som inneholder sirkel, Grafikk, design&#10;&#10;Automatisk generert beskrivelse">
              <a:extLst>
                <a:ext uri="{FF2B5EF4-FFF2-40B4-BE49-F238E27FC236}">
                  <a16:creationId xmlns:a16="http://schemas.microsoft.com/office/drawing/2014/main" id="{EC8A290A-0484-242C-9AAC-8A62C95DCE4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54" name="TekstSylinder 53">
              <a:extLst>
                <a:ext uri="{FF2B5EF4-FFF2-40B4-BE49-F238E27FC236}">
                  <a16:creationId xmlns:a16="http://schemas.microsoft.com/office/drawing/2014/main" id="{62669C3A-1C30-314A-859F-403474F247EB}"/>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sv-SE"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62" name="Gruppe 61">
            <a:extLst>
              <a:ext uri="{FF2B5EF4-FFF2-40B4-BE49-F238E27FC236}">
                <a16:creationId xmlns:a16="http://schemas.microsoft.com/office/drawing/2014/main" id="{FECF44EF-2DB0-F07A-72D8-98E9E7967438}"/>
              </a:ext>
            </a:extLst>
          </p:cNvPr>
          <p:cNvGrpSpPr/>
          <p:nvPr/>
        </p:nvGrpSpPr>
        <p:grpSpPr>
          <a:xfrm>
            <a:off x="5938097" y="3577138"/>
            <a:ext cx="396000" cy="396000"/>
            <a:chOff x="7527382" y="3752647"/>
            <a:chExt cx="396000" cy="396000"/>
          </a:xfrm>
        </p:grpSpPr>
        <p:pic>
          <p:nvPicPr>
            <p:cNvPr id="65" name="Bilde 64" descr="Et bilde som inneholder symbol, sirkel, logo, design&#10;&#10;Automatisk generert beskrivelse">
              <a:extLst>
                <a:ext uri="{FF2B5EF4-FFF2-40B4-BE49-F238E27FC236}">
                  <a16:creationId xmlns:a16="http://schemas.microsoft.com/office/drawing/2014/main" id="{D4442F37-E552-217D-3836-FF685E251CE0}"/>
                </a:ext>
              </a:extLst>
            </p:cNvPr>
            <p:cNvPicPr preferRelativeResize="0">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67" name="TekstSylinder 66">
              <a:extLst>
                <a:ext uri="{FF2B5EF4-FFF2-40B4-BE49-F238E27FC236}">
                  <a16:creationId xmlns:a16="http://schemas.microsoft.com/office/drawing/2014/main" id="{D92CA301-095D-8EDA-32CD-90112FB9CF4A}"/>
                </a:ext>
              </a:extLst>
            </p:cNvPr>
            <p:cNvSpPr txBox="1"/>
            <p:nvPr/>
          </p:nvSpPr>
          <p:spPr>
            <a:xfrm>
              <a:off x="7695620" y="3919861"/>
              <a:ext cx="72135"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69" name="Gruppe 68">
            <a:extLst>
              <a:ext uri="{FF2B5EF4-FFF2-40B4-BE49-F238E27FC236}">
                <a16:creationId xmlns:a16="http://schemas.microsoft.com/office/drawing/2014/main" id="{1FEC8999-7C9D-EE67-14D1-C92C5DB4B780}"/>
              </a:ext>
            </a:extLst>
          </p:cNvPr>
          <p:cNvGrpSpPr/>
          <p:nvPr/>
        </p:nvGrpSpPr>
        <p:grpSpPr>
          <a:xfrm>
            <a:off x="5515209" y="4749575"/>
            <a:ext cx="396000" cy="396221"/>
            <a:chOff x="10851374" y="3375876"/>
            <a:chExt cx="396000" cy="396221"/>
          </a:xfrm>
        </p:grpSpPr>
        <p:pic>
          <p:nvPicPr>
            <p:cNvPr id="70" name="Bilde 69" descr="Et bilde som inneholder sirkel, Grafikk, design&#10;&#10;Automatisk generert beskrivelse">
              <a:extLst>
                <a:ext uri="{FF2B5EF4-FFF2-40B4-BE49-F238E27FC236}">
                  <a16:creationId xmlns:a16="http://schemas.microsoft.com/office/drawing/2014/main" id="{C5AF5A40-9507-6091-7E43-62C66A9215A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74" name="TekstSylinder 73">
              <a:extLst>
                <a:ext uri="{FF2B5EF4-FFF2-40B4-BE49-F238E27FC236}">
                  <a16:creationId xmlns:a16="http://schemas.microsoft.com/office/drawing/2014/main" id="{7C08A563-80DE-EE98-9F0E-B629EA0AE19F}"/>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sv-SE"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81" name="Gruppe 80">
            <a:extLst>
              <a:ext uri="{FF2B5EF4-FFF2-40B4-BE49-F238E27FC236}">
                <a16:creationId xmlns:a16="http://schemas.microsoft.com/office/drawing/2014/main" id="{ED040DF8-D902-F94B-9D70-29BF2F712777}"/>
              </a:ext>
            </a:extLst>
          </p:cNvPr>
          <p:cNvGrpSpPr/>
          <p:nvPr/>
        </p:nvGrpSpPr>
        <p:grpSpPr>
          <a:xfrm>
            <a:off x="5938097" y="4749796"/>
            <a:ext cx="396000" cy="396000"/>
            <a:chOff x="7527382" y="3752647"/>
            <a:chExt cx="396000" cy="396000"/>
          </a:xfrm>
        </p:grpSpPr>
        <p:pic>
          <p:nvPicPr>
            <p:cNvPr id="82" name="Bilde 81" descr="Et bilde som inneholder symbol, sirkel, logo, design&#10;&#10;Automatisk generert beskrivelse">
              <a:extLst>
                <a:ext uri="{FF2B5EF4-FFF2-40B4-BE49-F238E27FC236}">
                  <a16:creationId xmlns:a16="http://schemas.microsoft.com/office/drawing/2014/main" id="{C0169A61-97B3-A0B2-1AC9-96A3FB4C447B}"/>
                </a:ext>
              </a:extLst>
            </p:cNvPr>
            <p:cNvPicPr preferRelativeResize="0">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83" name="TekstSylinder 82">
              <a:extLst>
                <a:ext uri="{FF2B5EF4-FFF2-40B4-BE49-F238E27FC236}">
                  <a16:creationId xmlns:a16="http://schemas.microsoft.com/office/drawing/2014/main" id="{8FB9149F-1372-7D85-10A8-7025C7D66D85}"/>
                </a:ext>
              </a:extLst>
            </p:cNvPr>
            <p:cNvSpPr txBox="1"/>
            <p:nvPr/>
          </p:nvSpPr>
          <p:spPr>
            <a:xfrm>
              <a:off x="7695620" y="3919861"/>
              <a:ext cx="72136"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84" name="Gruppe 83">
            <a:extLst>
              <a:ext uri="{FF2B5EF4-FFF2-40B4-BE49-F238E27FC236}">
                <a16:creationId xmlns:a16="http://schemas.microsoft.com/office/drawing/2014/main" id="{01916CCF-F644-86C7-328B-744B6D2C29D8}"/>
              </a:ext>
            </a:extLst>
          </p:cNvPr>
          <p:cNvGrpSpPr/>
          <p:nvPr/>
        </p:nvGrpSpPr>
        <p:grpSpPr>
          <a:xfrm>
            <a:off x="5515209" y="5335904"/>
            <a:ext cx="396000" cy="396221"/>
            <a:chOff x="10851374" y="3375876"/>
            <a:chExt cx="396000" cy="396221"/>
          </a:xfrm>
        </p:grpSpPr>
        <p:pic>
          <p:nvPicPr>
            <p:cNvPr id="85" name="Bilde 84" descr="Et bilde som inneholder sirkel, Grafikk, design&#10;&#10;Automatisk generert beskrivelse">
              <a:extLst>
                <a:ext uri="{FF2B5EF4-FFF2-40B4-BE49-F238E27FC236}">
                  <a16:creationId xmlns:a16="http://schemas.microsoft.com/office/drawing/2014/main" id="{4080C80D-CC42-A72A-24B0-AB5BF3F296D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86" name="TekstSylinder 85">
              <a:extLst>
                <a:ext uri="{FF2B5EF4-FFF2-40B4-BE49-F238E27FC236}">
                  <a16:creationId xmlns:a16="http://schemas.microsoft.com/office/drawing/2014/main" id="{72C0F4F1-9BDC-65FF-3BC1-DA7BCDEA6E53}"/>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nb-NO"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87" name="Gruppe 86">
            <a:extLst>
              <a:ext uri="{FF2B5EF4-FFF2-40B4-BE49-F238E27FC236}">
                <a16:creationId xmlns:a16="http://schemas.microsoft.com/office/drawing/2014/main" id="{2A67A7B1-1CD1-9D65-6CFC-3619BAFA72C8}"/>
              </a:ext>
            </a:extLst>
          </p:cNvPr>
          <p:cNvGrpSpPr/>
          <p:nvPr/>
        </p:nvGrpSpPr>
        <p:grpSpPr>
          <a:xfrm>
            <a:off x="5938097" y="5336125"/>
            <a:ext cx="396000" cy="396000"/>
            <a:chOff x="7527382" y="3752647"/>
            <a:chExt cx="396000" cy="396000"/>
          </a:xfrm>
        </p:grpSpPr>
        <p:pic>
          <p:nvPicPr>
            <p:cNvPr id="88" name="Bilde 87" descr="Et bilde som inneholder symbol, sirkel, logo, design&#10;&#10;Automatisk generert beskrivelse">
              <a:extLst>
                <a:ext uri="{FF2B5EF4-FFF2-40B4-BE49-F238E27FC236}">
                  <a16:creationId xmlns:a16="http://schemas.microsoft.com/office/drawing/2014/main" id="{428480E6-DDCB-E798-F4C9-BB3022326143}"/>
                </a:ext>
              </a:extLst>
            </p:cNvPr>
            <p:cNvPicPr preferRelativeResize="0">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89" name="TekstSylinder 88">
              <a:extLst>
                <a:ext uri="{FF2B5EF4-FFF2-40B4-BE49-F238E27FC236}">
                  <a16:creationId xmlns:a16="http://schemas.microsoft.com/office/drawing/2014/main" id="{47370B6B-DFA3-CC8F-6489-E88B858B59AC}"/>
                </a:ext>
              </a:extLst>
            </p:cNvPr>
            <p:cNvSpPr txBox="1"/>
            <p:nvPr/>
          </p:nvSpPr>
          <p:spPr>
            <a:xfrm>
              <a:off x="7695620" y="3919861"/>
              <a:ext cx="72136"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90" name="Gruppe 89">
            <a:extLst>
              <a:ext uri="{FF2B5EF4-FFF2-40B4-BE49-F238E27FC236}">
                <a16:creationId xmlns:a16="http://schemas.microsoft.com/office/drawing/2014/main" id="{587EA7F1-7B60-7A74-BE45-2D3BDBE411BA}"/>
              </a:ext>
            </a:extLst>
          </p:cNvPr>
          <p:cNvGrpSpPr/>
          <p:nvPr/>
        </p:nvGrpSpPr>
        <p:grpSpPr>
          <a:xfrm>
            <a:off x="5515209" y="5922233"/>
            <a:ext cx="396000" cy="396221"/>
            <a:chOff x="10851374" y="3375876"/>
            <a:chExt cx="396000" cy="396221"/>
          </a:xfrm>
        </p:grpSpPr>
        <p:pic>
          <p:nvPicPr>
            <p:cNvPr id="91" name="Bilde 90" descr="Et bilde som inneholder sirkel, Grafikk, design&#10;&#10;Automatisk generert beskrivelse">
              <a:extLst>
                <a:ext uri="{FF2B5EF4-FFF2-40B4-BE49-F238E27FC236}">
                  <a16:creationId xmlns:a16="http://schemas.microsoft.com/office/drawing/2014/main" id="{AE26E0B6-E282-E7CF-B43E-58B3AE375F6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92" name="TekstSylinder 91">
              <a:extLst>
                <a:ext uri="{FF2B5EF4-FFF2-40B4-BE49-F238E27FC236}">
                  <a16:creationId xmlns:a16="http://schemas.microsoft.com/office/drawing/2014/main" id="{785F7690-B459-FF86-21C6-015AF17BB154}"/>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sv-SE"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93" name="Gruppe 92">
            <a:extLst>
              <a:ext uri="{FF2B5EF4-FFF2-40B4-BE49-F238E27FC236}">
                <a16:creationId xmlns:a16="http://schemas.microsoft.com/office/drawing/2014/main" id="{F2D28AE2-1843-34C3-E275-81D312C0B054}"/>
              </a:ext>
            </a:extLst>
          </p:cNvPr>
          <p:cNvGrpSpPr/>
          <p:nvPr/>
        </p:nvGrpSpPr>
        <p:grpSpPr>
          <a:xfrm>
            <a:off x="5938097" y="5922454"/>
            <a:ext cx="396000" cy="396000"/>
            <a:chOff x="7527382" y="3752647"/>
            <a:chExt cx="396000" cy="396000"/>
          </a:xfrm>
        </p:grpSpPr>
        <p:pic>
          <p:nvPicPr>
            <p:cNvPr id="94" name="Bilde 93" descr="Et bilde som inneholder symbol, sirkel, logo, design&#10;&#10;Automatisk generert beskrivelse">
              <a:extLst>
                <a:ext uri="{FF2B5EF4-FFF2-40B4-BE49-F238E27FC236}">
                  <a16:creationId xmlns:a16="http://schemas.microsoft.com/office/drawing/2014/main" id="{F86612D4-2FB5-EFF8-E13E-A19E3FA1D8C5}"/>
                </a:ext>
              </a:extLst>
            </p:cNvPr>
            <p:cNvPicPr preferRelativeResize="0">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95" name="TekstSylinder 94">
              <a:extLst>
                <a:ext uri="{FF2B5EF4-FFF2-40B4-BE49-F238E27FC236}">
                  <a16:creationId xmlns:a16="http://schemas.microsoft.com/office/drawing/2014/main" id="{97D3D98A-1C3E-DED2-6C71-5930D0648BE3}"/>
                </a:ext>
              </a:extLst>
            </p:cNvPr>
            <p:cNvSpPr txBox="1"/>
            <p:nvPr/>
          </p:nvSpPr>
          <p:spPr>
            <a:xfrm>
              <a:off x="7695620" y="3919861"/>
              <a:ext cx="72135"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96" name="Gruppe 95">
            <a:extLst>
              <a:ext uri="{FF2B5EF4-FFF2-40B4-BE49-F238E27FC236}">
                <a16:creationId xmlns:a16="http://schemas.microsoft.com/office/drawing/2014/main" id="{4C8564DE-DFDC-1552-D5DF-73FC7A1ACB43}"/>
              </a:ext>
            </a:extLst>
          </p:cNvPr>
          <p:cNvGrpSpPr/>
          <p:nvPr/>
        </p:nvGrpSpPr>
        <p:grpSpPr>
          <a:xfrm>
            <a:off x="5515209" y="6508562"/>
            <a:ext cx="396000" cy="396221"/>
            <a:chOff x="10851374" y="3375876"/>
            <a:chExt cx="396000" cy="396221"/>
          </a:xfrm>
        </p:grpSpPr>
        <p:pic>
          <p:nvPicPr>
            <p:cNvPr id="97" name="Bilde 96" descr="Et bilde som inneholder sirkel, Grafikk, design&#10;&#10;Automatisk generert beskrivelse">
              <a:extLst>
                <a:ext uri="{FF2B5EF4-FFF2-40B4-BE49-F238E27FC236}">
                  <a16:creationId xmlns:a16="http://schemas.microsoft.com/office/drawing/2014/main" id="{FC2C9F76-4872-6FA5-C9AB-A795065CDAD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98" name="TekstSylinder 97">
              <a:extLst>
                <a:ext uri="{FF2B5EF4-FFF2-40B4-BE49-F238E27FC236}">
                  <a16:creationId xmlns:a16="http://schemas.microsoft.com/office/drawing/2014/main" id="{FE7CF4CE-6596-04D6-DB46-DABB9422CA36}"/>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sv-SE"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99" name="Gruppe 98">
            <a:extLst>
              <a:ext uri="{FF2B5EF4-FFF2-40B4-BE49-F238E27FC236}">
                <a16:creationId xmlns:a16="http://schemas.microsoft.com/office/drawing/2014/main" id="{08CFF702-726A-C7AD-50E3-7154CBE95915}"/>
              </a:ext>
            </a:extLst>
          </p:cNvPr>
          <p:cNvGrpSpPr/>
          <p:nvPr/>
        </p:nvGrpSpPr>
        <p:grpSpPr>
          <a:xfrm>
            <a:off x="5938097" y="6508783"/>
            <a:ext cx="396000" cy="396000"/>
            <a:chOff x="7527382" y="3752647"/>
            <a:chExt cx="396000" cy="396000"/>
          </a:xfrm>
        </p:grpSpPr>
        <p:pic>
          <p:nvPicPr>
            <p:cNvPr id="100" name="Bilde 99" descr="Et bilde som inneholder symbol, sirkel, logo, design&#10;&#10;Automatisk generert beskrivelse">
              <a:extLst>
                <a:ext uri="{FF2B5EF4-FFF2-40B4-BE49-F238E27FC236}">
                  <a16:creationId xmlns:a16="http://schemas.microsoft.com/office/drawing/2014/main" id="{2AF28C0B-BCDA-123E-430D-FAD901D4048A}"/>
                </a:ext>
              </a:extLst>
            </p:cNvPr>
            <p:cNvPicPr preferRelativeResize="0">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101" name="TekstSylinder 100">
              <a:extLst>
                <a:ext uri="{FF2B5EF4-FFF2-40B4-BE49-F238E27FC236}">
                  <a16:creationId xmlns:a16="http://schemas.microsoft.com/office/drawing/2014/main" id="{C35D7755-BF4E-0325-2044-960DBD657BDC}"/>
                </a:ext>
              </a:extLst>
            </p:cNvPr>
            <p:cNvSpPr txBox="1"/>
            <p:nvPr/>
          </p:nvSpPr>
          <p:spPr>
            <a:xfrm>
              <a:off x="7695620" y="3919861"/>
              <a:ext cx="72135"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02" name="Gruppe 101">
            <a:extLst>
              <a:ext uri="{FF2B5EF4-FFF2-40B4-BE49-F238E27FC236}">
                <a16:creationId xmlns:a16="http://schemas.microsoft.com/office/drawing/2014/main" id="{FFAB1FB3-EC73-7188-8E87-038CD728F8A6}"/>
              </a:ext>
            </a:extLst>
          </p:cNvPr>
          <p:cNvGrpSpPr/>
          <p:nvPr/>
        </p:nvGrpSpPr>
        <p:grpSpPr>
          <a:xfrm>
            <a:off x="5515209" y="7094891"/>
            <a:ext cx="396000" cy="396221"/>
            <a:chOff x="10851374" y="3375876"/>
            <a:chExt cx="396000" cy="396221"/>
          </a:xfrm>
        </p:grpSpPr>
        <p:pic>
          <p:nvPicPr>
            <p:cNvPr id="103" name="Bilde 102" descr="Et bilde som inneholder sirkel, Grafikk, design&#10;&#10;Automatisk generert beskrivelse">
              <a:extLst>
                <a:ext uri="{FF2B5EF4-FFF2-40B4-BE49-F238E27FC236}">
                  <a16:creationId xmlns:a16="http://schemas.microsoft.com/office/drawing/2014/main" id="{1E736C5F-63A4-0696-6CFE-138EFCEBAE4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104" name="TekstSylinder 103">
              <a:extLst>
                <a:ext uri="{FF2B5EF4-FFF2-40B4-BE49-F238E27FC236}">
                  <a16:creationId xmlns:a16="http://schemas.microsoft.com/office/drawing/2014/main" id="{8F425284-A6FD-8710-CB5B-E402D3EDC3A5}"/>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sv-SE"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05" name="Gruppe 104">
            <a:extLst>
              <a:ext uri="{FF2B5EF4-FFF2-40B4-BE49-F238E27FC236}">
                <a16:creationId xmlns:a16="http://schemas.microsoft.com/office/drawing/2014/main" id="{C277FA8E-B936-D1B6-5B66-12B24420032B}"/>
              </a:ext>
            </a:extLst>
          </p:cNvPr>
          <p:cNvGrpSpPr/>
          <p:nvPr/>
        </p:nvGrpSpPr>
        <p:grpSpPr>
          <a:xfrm>
            <a:off x="5938097" y="7095112"/>
            <a:ext cx="396000" cy="396000"/>
            <a:chOff x="7527382" y="3752647"/>
            <a:chExt cx="396000" cy="396000"/>
          </a:xfrm>
        </p:grpSpPr>
        <p:pic>
          <p:nvPicPr>
            <p:cNvPr id="106" name="Bilde 105" descr="Et bilde som inneholder symbol, sirkel, logo, design&#10;&#10;Automatisk generert beskrivelse">
              <a:extLst>
                <a:ext uri="{FF2B5EF4-FFF2-40B4-BE49-F238E27FC236}">
                  <a16:creationId xmlns:a16="http://schemas.microsoft.com/office/drawing/2014/main" id="{67B8BEF6-42B4-94EC-418B-CFBD65682499}"/>
                </a:ext>
              </a:extLst>
            </p:cNvPr>
            <p:cNvPicPr preferRelativeResize="0">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107" name="TekstSylinder 106">
              <a:extLst>
                <a:ext uri="{FF2B5EF4-FFF2-40B4-BE49-F238E27FC236}">
                  <a16:creationId xmlns:a16="http://schemas.microsoft.com/office/drawing/2014/main" id="{153ED50B-CF39-5481-4740-94B6CAF82752}"/>
                </a:ext>
              </a:extLst>
            </p:cNvPr>
            <p:cNvSpPr txBox="1"/>
            <p:nvPr/>
          </p:nvSpPr>
          <p:spPr>
            <a:xfrm>
              <a:off x="7695620" y="3919861"/>
              <a:ext cx="72135"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08" name="Gruppe 107">
            <a:extLst>
              <a:ext uri="{FF2B5EF4-FFF2-40B4-BE49-F238E27FC236}">
                <a16:creationId xmlns:a16="http://schemas.microsoft.com/office/drawing/2014/main" id="{4DC31826-E383-46E1-D837-3615F1D86DB5}"/>
              </a:ext>
            </a:extLst>
          </p:cNvPr>
          <p:cNvGrpSpPr/>
          <p:nvPr/>
        </p:nvGrpSpPr>
        <p:grpSpPr>
          <a:xfrm>
            <a:off x="5515209" y="8267549"/>
            <a:ext cx="396000" cy="396221"/>
            <a:chOff x="10851374" y="3375876"/>
            <a:chExt cx="396000" cy="396221"/>
          </a:xfrm>
        </p:grpSpPr>
        <p:pic>
          <p:nvPicPr>
            <p:cNvPr id="109" name="Bilde 108" descr="Et bilde som inneholder sirkel, Grafikk, design&#10;&#10;Automatisk generert beskrivelse">
              <a:extLst>
                <a:ext uri="{FF2B5EF4-FFF2-40B4-BE49-F238E27FC236}">
                  <a16:creationId xmlns:a16="http://schemas.microsoft.com/office/drawing/2014/main" id="{95EF07CC-A777-2687-9988-B2A9D7C8B78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110" name="TekstSylinder 109">
              <a:extLst>
                <a:ext uri="{FF2B5EF4-FFF2-40B4-BE49-F238E27FC236}">
                  <a16:creationId xmlns:a16="http://schemas.microsoft.com/office/drawing/2014/main" id="{964E4427-8DB4-5C61-D8E8-3A9F68AFB917}"/>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sv-SE"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11" name="Gruppe 110">
            <a:extLst>
              <a:ext uri="{FF2B5EF4-FFF2-40B4-BE49-F238E27FC236}">
                <a16:creationId xmlns:a16="http://schemas.microsoft.com/office/drawing/2014/main" id="{09FDA56B-7D1D-8AB7-5A10-5A704D14B33D}"/>
              </a:ext>
            </a:extLst>
          </p:cNvPr>
          <p:cNvGrpSpPr/>
          <p:nvPr/>
        </p:nvGrpSpPr>
        <p:grpSpPr>
          <a:xfrm>
            <a:off x="5938097" y="8267770"/>
            <a:ext cx="396000" cy="396000"/>
            <a:chOff x="7527382" y="3752647"/>
            <a:chExt cx="396000" cy="396000"/>
          </a:xfrm>
        </p:grpSpPr>
        <p:pic>
          <p:nvPicPr>
            <p:cNvPr id="112" name="Bilde 111" descr="Et bilde som inneholder symbol, sirkel, logo, design&#10;&#10;Automatisk generert beskrivelse">
              <a:extLst>
                <a:ext uri="{FF2B5EF4-FFF2-40B4-BE49-F238E27FC236}">
                  <a16:creationId xmlns:a16="http://schemas.microsoft.com/office/drawing/2014/main" id="{9C9A8864-8421-F1D9-8FBD-AE713EC1E2BC}"/>
                </a:ext>
              </a:extLst>
            </p:cNvPr>
            <p:cNvPicPr preferRelativeResize="0">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113" name="TekstSylinder 112">
              <a:extLst>
                <a:ext uri="{FF2B5EF4-FFF2-40B4-BE49-F238E27FC236}">
                  <a16:creationId xmlns:a16="http://schemas.microsoft.com/office/drawing/2014/main" id="{B7796991-1FB5-A7FC-1715-318911EE725D}"/>
                </a:ext>
              </a:extLst>
            </p:cNvPr>
            <p:cNvSpPr txBox="1"/>
            <p:nvPr/>
          </p:nvSpPr>
          <p:spPr>
            <a:xfrm>
              <a:off x="7695620" y="3919861"/>
              <a:ext cx="72135"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aphicFrame>
        <p:nvGraphicFramePr>
          <p:cNvPr id="114" name="Tabell 113">
            <a:extLst>
              <a:ext uri="{FF2B5EF4-FFF2-40B4-BE49-F238E27FC236}">
                <a16:creationId xmlns:a16="http://schemas.microsoft.com/office/drawing/2014/main" id="{914904D2-EA3F-5D46-DC52-952CB6C84424}"/>
              </a:ext>
            </a:extLst>
          </p:cNvPr>
          <p:cNvGraphicFramePr>
            <a:graphicFrameLocks noGrp="1"/>
          </p:cNvGraphicFramePr>
          <p:nvPr>
            <p:extLst>
              <p:ext uri="{D42A27DB-BD31-4B8C-83A1-F6EECF244321}">
                <p14:modId xmlns:p14="http://schemas.microsoft.com/office/powerpoint/2010/main" val="183282900"/>
              </p:ext>
            </p:extLst>
          </p:nvPr>
        </p:nvGraphicFramePr>
        <p:xfrm>
          <a:off x="6834757" y="1930416"/>
          <a:ext cx="5490082" cy="7430035"/>
        </p:xfrm>
        <a:graphic>
          <a:graphicData uri="http://schemas.openxmlformats.org/drawingml/2006/table">
            <a:tbl>
              <a:tblPr firstRow="1" bandRow="1">
                <a:tableStyleId>{073A0DAA-6AF3-43AB-8588-CEC1D06C72B9}</a:tableStyleId>
              </a:tblPr>
              <a:tblGrid>
                <a:gridCol w="1196135">
                  <a:extLst>
                    <a:ext uri="{9D8B030D-6E8A-4147-A177-3AD203B41FA5}">
                      <a16:colId xmlns:a16="http://schemas.microsoft.com/office/drawing/2014/main" val="20000"/>
                    </a:ext>
                  </a:extLst>
                </a:gridCol>
                <a:gridCol w="1308506">
                  <a:extLst>
                    <a:ext uri="{9D8B030D-6E8A-4147-A177-3AD203B41FA5}">
                      <a16:colId xmlns:a16="http://schemas.microsoft.com/office/drawing/2014/main" val="20001"/>
                    </a:ext>
                  </a:extLst>
                </a:gridCol>
                <a:gridCol w="526101">
                  <a:extLst>
                    <a:ext uri="{9D8B030D-6E8A-4147-A177-3AD203B41FA5}">
                      <a16:colId xmlns:a16="http://schemas.microsoft.com/office/drawing/2014/main" val="20002"/>
                    </a:ext>
                  </a:extLst>
                </a:gridCol>
                <a:gridCol w="629596">
                  <a:extLst>
                    <a:ext uri="{9D8B030D-6E8A-4147-A177-3AD203B41FA5}">
                      <a16:colId xmlns:a16="http://schemas.microsoft.com/office/drawing/2014/main" val="20003"/>
                    </a:ext>
                  </a:extLst>
                </a:gridCol>
                <a:gridCol w="1829744">
                  <a:extLst>
                    <a:ext uri="{9D8B030D-6E8A-4147-A177-3AD203B41FA5}">
                      <a16:colId xmlns:a16="http://schemas.microsoft.com/office/drawing/2014/main" val="20004"/>
                    </a:ext>
                  </a:extLst>
                </a:gridCol>
              </a:tblGrid>
              <a:tr h="974553">
                <a:tc>
                  <a:txBody>
                    <a:bodyPr/>
                    <a:lstStyle/>
                    <a:p>
                      <a:pPr indent="0" algn="ctr">
                        <a:lnSpc>
                          <a:spcPct val="100000"/>
                        </a:lnSpc>
                        <a:spcBef>
                          <a:spcPts val="0"/>
                        </a:spcBef>
                        <a:spcAft>
                          <a:spcPts val="0"/>
                        </a:spcAft>
                      </a:pPr>
                      <a:r>
                        <a:rPr lang="nb-NO" sz="1200" b="1" err="1">
                          <a:solidFill>
                            <a:schemeClr val="tx1"/>
                          </a:solidFill>
                          <a:latin typeface="Tahoma" panose="020B0604030504040204" pitchFamily="34" charset="0"/>
                          <a:cs typeface="Tahoma" panose="020B0604030504040204" pitchFamily="34" charset="0"/>
                        </a:rPr>
                        <a:t>Pri</a:t>
                      </a:r>
                      <a:endParaRPr lang="nb-NO" sz="1200" b="1">
                        <a:solidFill>
                          <a:schemeClr val="tx1"/>
                        </a:solidFill>
                        <a:latin typeface="Tahoma" panose="020B0604030504040204" pitchFamily="34" charset="0"/>
                        <a:cs typeface="Tahoma" panose="020B0604030504040204" pitchFamily="34" charset="0"/>
                      </a:endParaRPr>
                    </a:p>
                    <a:p>
                      <a:pPr indent="0" algn="ctr">
                        <a:lnSpc>
                          <a:spcPct val="100000"/>
                        </a:lnSpc>
                        <a:spcBef>
                          <a:spcPts val="0"/>
                        </a:spcBef>
                        <a:spcAft>
                          <a:spcPts val="0"/>
                        </a:spcAft>
                      </a:pPr>
                      <a:r>
                        <a:rPr lang="nb-NO" sz="1200" b="1">
                          <a:solidFill>
                            <a:schemeClr val="tx1"/>
                          </a:solidFill>
                          <a:latin typeface="Tahoma" panose="020B0604030504040204" pitchFamily="34" charset="0"/>
                          <a:cs typeface="Tahoma" panose="020B0604030504040204" pitchFamily="34" charset="0"/>
                        </a:rPr>
                        <a:t>=</a:t>
                      </a:r>
                    </a:p>
                    <a:p>
                      <a:pPr indent="0" algn="ctr">
                        <a:lnSpc>
                          <a:spcPct val="100000"/>
                        </a:lnSpc>
                        <a:spcBef>
                          <a:spcPts val="0"/>
                        </a:spcBef>
                        <a:spcAft>
                          <a:spcPts val="0"/>
                        </a:spcAft>
                      </a:pPr>
                      <a:r>
                        <a:rPr lang="nb-NO" sz="1200" b="1">
                          <a:solidFill>
                            <a:schemeClr val="tx1"/>
                          </a:solidFill>
                          <a:latin typeface="Tahoma" panose="020B0604030504040204" pitchFamily="34" charset="0"/>
                          <a:cs typeface="Tahoma" panose="020B0604030504040204" pitchFamily="34" charset="0"/>
                        </a:rPr>
                        <a:t>Bergingskort</a:t>
                      </a:r>
                    </a:p>
                  </a:txBody>
                  <a:tcPr marL="54703" marR="54703" marT="54726" marB="54726" anchor="ctr">
                    <a:solidFill>
                      <a:srgbClr val="FFC000"/>
                    </a:solidFill>
                  </a:tcPr>
                </a:tc>
                <a:tc>
                  <a:txBody>
                    <a:bodyPr/>
                    <a:lstStyle/>
                    <a:p>
                      <a:pPr indent="0" algn="ctr">
                        <a:lnSpc>
                          <a:spcPct val="100000"/>
                        </a:lnSpc>
                        <a:spcBef>
                          <a:spcPts val="0"/>
                        </a:spcBef>
                        <a:spcAft>
                          <a:spcPts val="0"/>
                        </a:spcAft>
                      </a:pPr>
                      <a:r>
                        <a:rPr lang="nb-NO" sz="1200" b="1">
                          <a:solidFill>
                            <a:schemeClr val="bg1"/>
                          </a:solidFill>
                          <a:latin typeface="Tahoma" panose="020B0604030504040204" pitchFamily="34" charset="0"/>
                          <a:cs typeface="Tahoma" panose="020B0604030504040204" pitchFamily="34" charset="0"/>
                        </a:rPr>
                        <a:t>Hva</a:t>
                      </a:r>
                    </a:p>
                  </a:txBody>
                  <a:tcPr marL="54703" marR="54703" marT="54726" marB="54726" anchor="ctr">
                    <a:solidFill>
                      <a:srgbClr val="002932"/>
                    </a:solidFill>
                  </a:tcPr>
                </a:tc>
                <a:tc>
                  <a:txBody>
                    <a:bodyPr/>
                    <a:lstStyle/>
                    <a:p>
                      <a:pPr indent="0" algn="ctr">
                        <a:lnSpc>
                          <a:spcPct val="100000"/>
                        </a:lnSpc>
                        <a:spcBef>
                          <a:spcPts val="0"/>
                        </a:spcBef>
                        <a:spcAft>
                          <a:spcPts val="0"/>
                        </a:spcAft>
                      </a:pPr>
                      <a:r>
                        <a:rPr lang="nb-NO" sz="1200" b="1" err="1">
                          <a:solidFill>
                            <a:schemeClr val="bg1"/>
                          </a:solidFill>
                          <a:latin typeface="Tahoma" panose="020B0604030504040204" pitchFamily="34" charset="0"/>
                          <a:cs typeface="Tahoma" panose="020B0604030504040204" pitchFamily="34" charset="0"/>
                        </a:rPr>
                        <a:t>Etg</a:t>
                      </a:r>
                      <a:r>
                        <a:rPr lang="nb-NO" sz="1200" b="1">
                          <a:solidFill>
                            <a:schemeClr val="bg1"/>
                          </a:solidFill>
                          <a:latin typeface="Tahoma" panose="020B0604030504040204" pitchFamily="34" charset="0"/>
                          <a:cs typeface="Tahoma" panose="020B0604030504040204" pitchFamily="34" charset="0"/>
                        </a:rPr>
                        <a:t>.</a:t>
                      </a:r>
                    </a:p>
                  </a:txBody>
                  <a:tcPr marL="54703" marR="54703" marT="54726" marB="54726" anchor="ctr">
                    <a:solidFill>
                      <a:srgbClr val="002932"/>
                    </a:solidFill>
                  </a:tcPr>
                </a:tc>
                <a:tc>
                  <a:txBody>
                    <a:bodyPr/>
                    <a:lstStyle/>
                    <a:p>
                      <a:pPr indent="0" algn="ctr">
                        <a:lnSpc>
                          <a:spcPct val="100000"/>
                        </a:lnSpc>
                        <a:spcBef>
                          <a:spcPts val="0"/>
                        </a:spcBef>
                        <a:spcAft>
                          <a:spcPts val="0"/>
                        </a:spcAft>
                      </a:pPr>
                      <a:r>
                        <a:rPr lang="nb-NO" sz="1200" b="1">
                          <a:solidFill>
                            <a:schemeClr val="bg1"/>
                          </a:solidFill>
                          <a:latin typeface="Tahoma" panose="020B0604030504040204" pitchFamily="34" charset="0"/>
                          <a:cs typeface="Tahoma" panose="020B0604030504040204" pitchFamily="34" charset="0"/>
                        </a:rPr>
                        <a:t>Rom</a:t>
                      </a:r>
                    </a:p>
                  </a:txBody>
                  <a:tcPr marL="54703" marR="54703" marT="54726" marB="54726" anchor="ctr">
                    <a:solidFill>
                      <a:srgbClr val="002932"/>
                    </a:solidFill>
                  </a:tcPr>
                </a:tc>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r>
                        <a:rPr lang="nb-NO" sz="1200" b="1">
                          <a:solidFill>
                            <a:schemeClr val="bg1"/>
                          </a:solidFill>
                          <a:latin typeface="Tahoma" panose="020B0604030504040204" pitchFamily="34" charset="0"/>
                          <a:cs typeface="Tahoma" panose="020B0604030504040204" pitchFamily="34" charset="0"/>
                        </a:rPr>
                        <a:t>Informasjon</a:t>
                      </a:r>
                    </a:p>
                  </a:txBody>
                  <a:tcPr marL="54703" marR="54703" marT="54726" marB="54726" anchor="ctr">
                    <a:solidFill>
                      <a:srgbClr val="002932"/>
                    </a:solidFill>
                  </a:tcPr>
                </a:tc>
                <a:extLst>
                  <a:ext uri="{0D108BD9-81ED-4DB2-BD59-A6C34878D82A}">
                    <a16:rowId xmlns:a16="http://schemas.microsoft.com/office/drawing/2014/main" val="10000"/>
                  </a:ext>
                </a:extLst>
              </a:tr>
              <a:tr h="586862">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solidFill>
                          <a:schemeClr val="bg1"/>
                        </a:solidFill>
                        <a:latin typeface="Tahoma" panose="020B0604030504040204" pitchFamily="34" charset="0"/>
                        <a:cs typeface="Tahoma" panose="020B0604030504040204" pitchFamily="34" charset="0"/>
                      </a:endParaRPr>
                    </a:p>
                  </a:txBody>
                  <a:tcPr marL="54703" marR="54703" marT="54726" marB="54726" anchor="ctr">
                    <a:solidFill>
                      <a:srgbClr val="FFC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a:latin typeface="+mn-lt"/>
                          <a:cs typeface="Tahoma" panose="020B0604030504040204" pitchFamily="34" charset="0"/>
                        </a:rPr>
                        <a:t>?. etg.</a:t>
                      </a:r>
                    </a:p>
                  </a:txBody>
                  <a:tcPr marL="55273" marR="54703" marT="52129" marB="52129" anchor="ctr">
                    <a:solidFill>
                      <a:srgbClr val="FFF19B"/>
                    </a:solidFill>
                  </a:tcPr>
                </a:tc>
                <a:tc>
                  <a:txBody>
                    <a:bodyPr/>
                    <a:lstStyle/>
                    <a:p>
                      <a:pPr algn="ctr"/>
                      <a:endParaRPr lang="nb-NO" sz="1100">
                        <a:latin typeface="+mn-lt"/>
                      </a:endParaRPr>
                    </a:p>
                  </a:txBody>
                  <a:tcPr marL="55273" marR="54703" marT="52129" marB="52129" anchor="ctr"/>
                </a:tc>
                <a:tc>
                  <a:txBody>
                    <a:bodyPr/>
                    <a:lstStyle/>
                    <a:p>
                      <a:endParaRPr lang="nb-NO" sz="1100">
                        <a:latin typeface="+mn-lt"/>
                      </a:endParaRPr>
                    </a:p>
                  </a:txBody>
                  <a:tcPr marL="55273" marR="54703" marT="52129" marB="52129">
                    <a:solidFill>
                      <a:srgbClr val="CBCBCB"/>
                    </a:solidFill>
                  </a:tcPr>
                </a:tc>
                <a:extLst>
                  <a:ext uri="{0D108BD9-81ED-4DB2-BD59-A6C34878D82A}">
                    <a16:rowId xmlns:a16="http://schemas.microsoft.com/office/drawing/2014/main" val="10001"/>
                  </a:ext>
                </a:extLst>
              </a:tr>
              <a:tr h="586862">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solidFill>
                          <a:schemeClr val="bg1"/>
                        </a:solidFill>
                        <a:latin typeface="Tahoma" panose="020B0604030504040204" pitchFamily="34" charset="0"/>
                        <a:cs typeface="Tahoma" panose="020B0604030504040204" pitchFamily="34" charset="0"/>
                      </a:endParaRPr>
                    </a:p>
                  </a:txBody>
                  <a:tcPr marL="54703" marR="54703" marT="54726" marB="54726" anchor="ctr">
                    <a:solidFill>
                      <a:srgbClr val="FFC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a:latin typeface="+mn-lt"/>
                          <a:cs typeface="Tahoma" panose="020B0604030504040204" pitchFamily="34" charset="0"/>
                        </a:rPr>
                        <a:t>?. etg.</a:t>
                      </a:r>
                    </a:p>
                  </a:txBody>
                  <a:tcPr marL="55273" marR="54703" marT="52129" marB="52129" anchor="ctr">
                    <a:solidFill>
                      <a:srgbClr val="B8CD89"/>
                    </a:solidFill>
                  </a:tcPr>
                </a:tc>
                <a:tc>
                  <a:txBody>
                    <a:bodyPr/>
                    <a:lstStyle/>
                    <a:p>
                      <a:pPr algn="ctr"/>
                      <a:endParaRPr lang="nb-NO" sz="1100">
                        <a:latin typeface="+mn-lt"/>
                      </a:endParaRPr>
                    </a:p>
                  </a:txBody>
                  <a:tcPr marL="55273" marR="54703" marT="52129" marB="52129" anchor="ctr"/>
                </a:tc>
                <a:tc>
                  <a:txBody>
                    <a:bodyPr/>
                    <a:lstStyle/>
                    <a:p>
                      <a:endParaRPr lang="nb-NO" sz="1100">
                        <a:latin typeface="+mn-lt"/>
                      </a:endParaRPr>
                    </a:p>
                  </a:txBody>
                  <a:tcPr marL="55273" marR="54703" marT="52129" marB="52129"/>
                </a:tc>
                <a:extLst>
                  <a:ext uri="{0D108BD9-81ED-4DB2-BD59-A6C34878D82A}">
                    <a16:rowId xmlns:a16="http://schemas.microsoft.com/office/drawing/2014/main" val="10002"/>
                  </a:ext>
                </a:extLst>
              </a:tr>
              <a:tr h="586862">
                <a:tc>
                  <a:txBody>
                    <a:bodyPr/>
                    <a:lstStyle/>
                    <a:p>
                      <a:pPr indent="0" algn="ctr">
                        <a:lnSpc>
                          <a:spcPct val="100000"/>
                        </a:lnSpc>
                        <a:spcBef>
                          <a:spcPts val="0"/>
                        </a:spcBef>
                        <a:spcAft>
                          <a:spcPts val="0"/>
                        </a:spcAft>
                      </a:pPr>
                      <a:endParaRPr lang="nb-NO" sz="2000" b="1">
                        <a:solidFill>
                          <a:schemeClr val="bg1"/>
                        </a:solidFill>
                        <a:latin typeface="Tahoma" panose="020B0604030504040204" pitchFamily="34" charset="0"/>
                        <a:cs typeface="Tahoma" panose="020B0604030504040204" pitchFamily="34" charset="0"/>
                      </a:endParaRPr>
                    </a:p>
                  </a:txBody>
                  <a:tcPr marL="54703" marR="54703" marT="54726" marB="54726" anchor="ctr">
                    <a:solidFill>
                      <a:srgbClr val="FFC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a:latin typeface="+mn-lt"/>
                          <a:cs typeface="Tahoma" panose="020B0604030504040204" pitchFamily="34" charset="0"/>
                        </a:rPr>
                        <a:t>?. etg. </a:t>
                      </a:r>
                    </a:p>
                  </a:txBody>
                  <a:tcPr marL="55273" marR="54703" marT="52129" marB="52129" anchor="ctr">
                    <a:solidFill>
                      <a:srgbClr val="8FC3CD"/>
                    </a:solidFill>
                  </a:tcPr>
                </a:tc>
                <a:tc>
                  <a:txBody>
                    <a:bodyPr/>
                    <a:lstStyle/>
                    <a:p>
                      <a:pPr algn="ctr"/>
                      <a:endParaRPr lang="nb-NO" sz="1100">
                        <a:latin typeface="+mn-lt"/>
                      </a:endParaRPr>
                    </a:p>
                  </a:txBody>
                  <a:tcPr marL="55273" marR="54703" marT="52129" marB="52129" anchor="ctr"/>
                </a:tc>
                <a:tc>
                  <a:txBody>
                    <a:bodyPr/>
                    <a:lstStyle/>
                    <a:p>
                      <a:endParaRPr lang="nb-NO" sz="1100">
                        <a:latin typeface="+mn-lt"/>
                      </a:endParaRPr>
                    </a:p>
                  </a:txBody>
                  <a:tcPr marL="55273" marR="54703" marT="52129" marB="52129"/>
                </a:tc>
                <a:extLst>
                  <a:ext uri="{0D108BD9-81ED-4DB2-BD59-A6C34878D82A}">
                    <a16:rowId xmlns:a16="http://schemas.microsoft.com/office/drawing/2014/main" val="10003"/>
                  </a:ext>
                </a:extLst>
              </a:tr>
              <a:tr h="586862">
                <a:tc>
                  <a:txBody>
                    <a:bodyPr/>
                    <a:lstStyle/>
                    <a:p>
                      <a:pPr indent="0" algn="ctr">
                        <a:lnSpc>
                          <a:spcPct val="100000"/>
                        </a:lnSpc>
                        <a:spcBef>
                          <a:spcPts val="0"/>
                        </a:spcBef>
                        <a:spcAft>
                          <a:spcPts val="0"/>
                        </a:spcAft>
                      </a:pPr>
                      <a:endParaRPr lang="nb-NO" sz="2000" b="1">
                        <a:solidFill>
                          <a:schemeClr val="bg1"/>
                        </a:solidFill>
                        <a:latin typeface="Tahoma" panose="020B0604030504040204" pitchFamily="34" charset="0"/>
                        <a:cs typeface="Tahoma" panose="020B0604030504040204" pitchFamily="34" charset="0"/>
                      </a:endParaRPr>
                    </a:p>
                  </a:txBody>
                  <a:tcPr marL="54703" marR="54703" marT="54726" marB="54726" anchor="ctr">
                    <a:solidFill>
                      <a:srgbClr val="FFC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a:latin typeface="+mn-lt"/>
                          <a:cs typeface="Tahoma" panose="020B0604030504040204" pitchFamily="34" charset="0"/>
                        </a:rPr>
                        <a:t>?. etg.</a:t>
                      </a:r>
                    </a:p>
                  </a:txBody>
                  <a:tcPr marL="55273" marR="54703" marT="52129" marB="52129" anchor="ctr">
                    <a:solidFill>
                      <a:srgbClr val="FDCBDE"/>
                    </a:solidFill>
                  </a:tcPr>
                </a:tc>
                <a:tc>
                  <a:txBody>
                    <a:bodyPr/>
                    <a:lstStyle/>
                    <a:p>
                      <a:pPr algn="ctr"/>
                      <a:endParaRPr lang="nb-NO" sz="1100">
                        <a:latin typeface="+mn-lt"/>
                      </a:endParaRPr>
                    </a:p>
                  </a:txBody>
                  <a:tcPr marL="55273" marR="54703" marT="52129" marB="52129" anchor="ctr"/>
                </a:tc>
                <a:tc>
                  <a:txBody>
                    <a:bodyPr/>
                    <a:lstStyle/>
                    <a:p>
                      <a:endParaRPr lang="nb-NO" sz="1100">
                        <a:latin typeface="+mn-lt"/>
                      </a:endParaRPr>
                    </a:p>
                  </a:txBody>
                  <a:tcPr marL="55273" marR="54703" marT="52129" marB="52129"/>
                </a:tc>
                <a:extLst>
                  <a:ext uri="{0D108BD9-81ED-4DB2-BD59-A6C34878D82A}">
                    <a16:rowId xmlns:a16="http://schemas.microsoft.com/office/drawing/2014/main" val="10004"/>
                  </a:ext>
                </a:extLst>
              </a:tr>
              <a:tr h="586862">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solidFill>
                          <a:schemeClr val="bg1"/>
                        </a:solidFill>
                        <a:latin typeface="Tahoma" panose="020B0604030504040204" pitchFamily="34" charset="0"/>
                        <a:cs typeface="Tahoma" panose="020B0604030504040204" pitchFamily="34" charset="0"/>
                      </a:endParaRPr>
                    </a:p>
                  </a:txBody>
                  <a:tcPr marL="54703" marR="54703" marT="54726" marB="54726" anchor="ctr">
                    <a:solidFill>
                      <a:srgbClr val="FFC000"/>
                    </a:solidFill>
                  </a:tcPr>
                </a:tc>
                <a:tc>
                  <a:txBody>
                    <a:bodyPr/>
                    <a:lstStyle/>
                    <a:p>
                      <a:endParaRPr lang="nb-NO" sz="1100">
                        <a:latin typeface="+mn-lt"/>
                      </a:endParaRPr>
                    </a:p>
                  </a:txBody>
                  <a:tcPr marL="55273" marR="54703" marT="52129" marB="52129"/>
                </a:tc>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r>
                        <a:rPr lang="nb-NO" sz="1100">
                          <a:latin typeface="+mn-lt"/>
                          <a:cs typeface="Tahoma" panose="020B0604030504040204" pitchFamily="34" charset="0"/>
                        </a:rPr>
                        <a:t>?. etg.</a:t>
                      </a:r>
                    </a:p>
                  </a:txBody>
                  <a:tcPr marL="55273" marR="54703" marT="52129" marB="52129" anchor="ctr">
                    <a:solidFill>
                      <a:srgbClr val="ACEED3"/>
                    </a:solidFill>
                  </a:tcPr>
                </a:tc>
                <a:tc>
                  <a:txBody>
                    <a:bodyPr/>
                    <a:lstStyle/>
                    <a:p>
                      <a:pPr algn="ctr"/>
                      <a:endParaRPr lang="nb-NO" sz="1100">
                        <a:latin typeface="+mn-lt"/>
                      </a:endParaRPr>
                    </a:p>
                  </a:txBody>
                  <a:tcPr marL="55273" marR="54703" marT="52129" marB="52129" anchor="ctr"/>
                </a:tc>
                <a:tc>
                  <a:txBody>
                    <a:bodyPr/>
                    <a:lstStyle/>
                    <a:p>
                      <a:endParaRPr lang="nb-NO" sz="1100">
                        <a:latin typeface="+mn-lt"/>
                      </a:endParaRPr>
                    </a:p>
                  </a:txBody>
                  <a:tcPr marL="55273" marR="54703" marT="52129" marB="52129"/>
                </a:tc>
                <a:extLst>
                  <a:ext uri="{0D108BD9-81ED-4DB2-BD59-A6C34878D82A}">
                    <a16:rowId xmlns:a16="http://schemas.microsoft.com/office/drawing/2014/main" val="10005"/>
                  </a:ext>
                </a:extLst>
              </a:tr>
              <a:tr h="586862">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latin typeface="Tahoma" panose="020B0604030504040204" pitchFamily="34" charset="0"/>
                        <a:cs typeface="Tahoma" panose="020B0604030504040204" pitchFamily="34" charset="0"/>
                      </a:endParaRPr>
                    </a:p>
                  </a:txBody>
                  <a:tcPr marL="54703" marR="54703" marT="54726" marB="54726" anchor="ctr">
                    <a:solidFill>
                      <a:srgbClr val="FFC000"/>
                    </a:solidFill>
                  </a:tcPr>
                </a:tc>
                <a:tc>
                  <a:txBody>
                    <a:bodyPr/>
                    <a:lstStyle/>
                    <a:p>
                      <a:endParaRPr lang="nb-NO" sz="1100">
                        <a:latin typeface="+mn-lt"/>
                      </a:endParaRPr>
                    </a:p>
                  </a:txBody>
                  <a:tcPr marL="55273" marR="54703" marT="52129" marB="52129"/>
                </a:tc>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r>
                        <a:rPr lang="nb-NO" sz="1100">
                          <a:latin typeface="+mn-lt"/>
                          <a:cs typeface="Tahoma" panose="020B0604030504040204" pitchFamily="34" charset="0"/>
                        </a:rPr>
                        <a:t>?. etg.</a:t>
                      </a:r>
                    </a:p>
                  </a:txBody>
                  <a:tcPr marL="55273" marR="54703" marT="52129" marB="52129" anchor="ctr">
                    <a:solidFill>
                      <a:srgbClr val="FAB582"/>
                    </a:solidFill>
                  </a:tcPr>
                </a:tc>
                <a:tc>
                  <a:txBody>
                    <a:bodyPr/>
                    <a:lstStyle/>
                    <a:p>
                      <a:pPr algn="ctr"/>
                      <a:endParaRPr lang="nb-NO" sz="1100">
                        <a:latin typeface="+mn-lt"/>
                      </a:endParaRPr>
                    </a:p>
                  </a:txBody>
                  <a:tcPr marL="55273" marR="54703" marT="52129" marB="52129" anchor="ctr"/>
                </a:tc>
                <a:tc>
                  <a:txBody>
                    <a:bodyPr/>
                    <a:lstStyle/>
                    <a:p>
                      <a:endParaRPr lang="nb-NO" sz="1100">
                        <a:latin typeface="+mn-lt"/>
                      </a:endParaRPr>
                    </a:p>
                  </a:txBody>
                  <a:tcPr marL="55273" marR="54703" marT="52129" marB="52129"/>
                </a:tc>
                <a:extLst>
                  <a:ext uri="{0D108BD9-81ED-4DB2-BD59-A6C34878D82A}">
                    <a16:rowId xmlns:a16="http://schemas.microsoft.com/office/drawing/2014/main" val="10006"/>
                  </a:ext>
                </a:extLst>
              </a:tr>
              <a:tr h="586862">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latin typeface="Tahoma" panose="020B0604030504040204" pitchFamily="34" charset="0"/>
                        <a:cs typeface="Tahoma" panose="020B0604030504040204" pitchFamily="34" charset="0"/>
                      </a:endParaRPr>
                    </a:p>
                  </a:txBody>
                  <a:tcPr marL="54703" marR="54703" marT="54726" marB="54726" anchor="ctr">
                    <a:solidFill>
                      <a:srgbClr val="FFC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a:latin typeface="+mn-lt"/>
                          <a:cs typeface="Tahoma" panose="020B0604030504040204" pitchFamily="34" charset="0"/>
                        </a:rPr>
                        <a:t>?.</a:t>
                      </a:r>
                      <a:r>
                        <a:rPr lang="nb-NO" sz="1100" baseline="0">
                          <a:latin typeface="+mn-lt"/>
                          <a:cs typeface="Tahoma" panose="020B0604030504040204" pitchFamily="34" charset="0"/>
                        </a:rPr>
                        <a:t> etg.</a:t>
                      </a:r>
                      <a:endParaRPr lang="nb-NO" sz="1100">
                        <a:latin typeface="+mn-lt"/>
                        <a:cs typeface="Tahoma" panose="020B0604030504040204" pitchFamily="34" charset="0"/>
                      </a:endParaRPr>
                    </a:p>
                  </a:txBody>
                  <a:tcPr marL="55273" marR="54703" marT="52129" marB="52129" anchor="ctr">
                    <a:solidFill>
                      <a:srgbClr val="B79F7F"/>
                    </a:solidFill>
                  </a:tcPr>
                </a:tc>
                <a:tc>
                  <a:txBody>
                    <a:bodyPr/>
                    <a:lstStyle/>
                    <a:p>
                      <a:pPr algn="ctr"/>
                      <a:endParaRPr lang="nb-NO" sz="1100">
                        <a:latin typeface="+mn-lt"/>
                      </a:endParaRPr>
                    </a:p>
                  </a:txBody>
                  <a:tcPr marL="55273" marR="54703" marT="52129" marB="52129" anchor="ctr"/>
                </a:tc>
                <a:tc>
                  <a:txBody>
                    <a:bodyPr/>
                    <a:lstStyle/>
                    <a:p>
                      <a:endParaRPr lang="nb-NO" sz="1100">
                        <a:latin typeface="+mn-lt"/>
                      </a:endParaRPr>
                    </a:p>
                  </a:txBody>
                  <a:tcPr marL="55273" marR="54703" marT="52129" marB="52129"/>
                </a:tc>
                <a:extLst>
                  <a:ext uri="{0D108BD9-81ED-4DB2-BD59-A6C34878D82A}">
                    <a16:rowId xmlns:a16="http://schemas.microsoft.com/office/drawing/2014/main" val="10007"/>
                  </a:ext>
                </a:extLst>
              </a:tr>
              <a:tr h="586862">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latin typeface="Tahoma" panose="020B0604030504040204" pitchFamily="34" charset="0"/>
                        <a:cs typeface="Tahoma" panose="020B0604030504040204" pitchFamily="34" charset="0"/>
                      </a:endParaRPr>
                    </a:p>
                  </a:txBody>
                  <a:tcPr marL="54703" marR="54703" marT="54726" marB="54726" anchor="ctr">
                    <a:solidFill>
                      <a:srgbClr val="FFC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a:latin typeface="+mn-lt"/>
                          <a:cs typeface="Tahoma" panose="020B0604030504040204" pitchFamily="34" charset="0"/>
                        </a:rPr>
                        <a:t>?. etg.</a:t>
                      </a:r>
                    </a:p>
                  </a:txBody>
                  <a:tcPr marL="55273" marR="54703" marT="52129" marB="52129" anchor="ctr">
                    <a:solidFill>
                      <a:srgbClr val="BAB8E6"/>
                    </a:solidFill>
                  </a:tcPr>
                </a:tc>
                <a:tc>
                  <a:txBody>
                    <a:bodyPr/>
                    <a:lstStyle/>
                    <a:p>
                      <a:pPr algn="ctr"/>
                      <a:endParaRPr lang="nb-NO" sz="1100">
                        <a:latin typeface="+mn-lt"/>
                      </a:endParaRPr>
                    </a:p>
                  </a:txBody>
                  <a:tcPr marL="55273" marR="54703" marT="52129" marB="52129" anchor="ctr"/>
                </a:tc>
                <a:tc>
                  <a:txBody>
                    <a:bodyPr/>
                    <a:lstStyle/>
                    <a:p>
                      <a:endParaRPr lang="nb-NO" sz="1100">
                        <a:latin typeface="+mn-lt"/>
                      </a:endParaRPr>
                    </a:p>
                  </a:txBody>
                  <a:tcPr marL="55273" marR="54703" marT="52129" marB="52129"/>
                </a:tc>
                <a:extLst>
                  <a:ext uri="{0D108BD9-81ED-4DB2-BD59-A6C34878D82A}">
                    <a16:rowId xmlns:a16="http://schemas.microsoft.com/office/drawing/2014/main" val="10008"/>
                  </a:ext>
                </a:extLst>
              </a:tr>
              <a:tr h="586862">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latin typeface="Tahoma" panose="020B0604030504040204" pitchFamily="34" charset="0"/>
                        <a:cs typeface="Tahoma" panose="020B0604030504040204" pitchFamily="34" charset="0"/>
                      </a:endParaRPr>
                    </a:p>
                  </a:txBody>
                  <a:tcPr marL="54703" marR="54703" marT="54726" marB="54726" anchor="ctr">
                    <a:solidFill>
                      <a:srgbClr val="FFC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a:latin typeface="+mn-lt"/>
                          <a:cs typeface="Tahoma" panose="020B0604030504040204" pitchFamily="34" charset="0"/>
                        </a:rPr>
                        <a:t>?. etg.</a:t>
                      </a:r>
                    </a:p>
                  </a:txBody>
                  <a:tcPr marL="55273" marR="54703" marT="52129" marB="52129" anchor="ctr">
                    <a:solidFill>
                      <a:srgbClr val="AFABAB"/>
                    </a:solidFill>
                  </a:tcPr>
                </a:tc>
                <a:tc>
                  <a:txBody>
                    <a:bodyPr/>
                    <a:lstStyle/>
                    <a:p>
                      <a:pPr algn="ctr"/>
                      <a:endParaRPr lang="nb-NO" sz="1100">
                        <a:latin typeface="+mn-lt"/>
                      </a:endParaRPr>
                    </a:p>
                  </a:txBody>
                  <a:tcPr marL="55273" marR="54703" marT="52129" marB="52129" anchor="ctr"/>
                </a:tc>
                <a:tc>
                  <a:txBody>
                    <a:bodyPr/>
                    <a:lstStyle/>
                    <a:p>
                      <a:endParaRPr lang="nb-NO" sz="1100">
                        <a:latin typeface="+mn-lt"/>
                      </a:endParaRPr>
                    </a:p>
                  </a:txBody>
                  <a:tcPr marL="55273" marR="54703" marT="52129" marB="52129"/>
                </a:tc>
                <a:extLst>
                  <a:ext uri="{0D108BD9-81ED-4DB2-BD59-A6C34878D82A}">
                    <a16:rowId xmlns:a16="http://schemas.microsoft.com/office/drawing/2014/main" val="10009"/>
                  </a:ext>
                </a:extLst>
              </a:tr>
              <a:tr h="586862">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latin typeface="Tahoma" panose="020B0604030504040204" pitchFamily="34" charset="0"/>
                        <a:cs typeface="Tahoma" panose="020B0604030504040204" pitchFamily="34" charset="0"/>
                      </a:endParaRPr>
                    </a:p>
                  </a:txBody>
                  <a:tcPr marL="54703" marR="54703" marT="54726" marB="54726" anchor="ctr">
                    <a:solidFill>
                      <a:srgbClr val="FFC000"/>
                    </a:solidFill>
                  </a:tcPr>
                </a:tc>
                <a:tc>
                  <a:txBody>
                    <a:bodyPr/>
                    <a:lstStyle/>
                    <a:p>
                      <a:endParaRPr lang="nb-NO" sz="1100">
                        <a:latin typeface="+mn-lt"/>
                      </a:endParaRPr>
                    </a:p>
                  </a:txBody>
                  <a:tcPr marL="55273" marR="54703" marT="52129" marB="52129"/>
                </a:tc>
                <a:tc>
                  <a:txBody>
                    <a:bodyPr/>
                    <a:lstStyle/>
                    <a:p>
                      <a:pPr marL="0" marR="0" indent="0" algn="ctr" defTabSz="960150" rtl="0" eaLnBrk="1" fontAlgn="auto" latinLnBrk="0" hangingPunct="1">
                        <a:lnSpc>
                          <a:spcPct val="100000"/>
                        </a:lnSpc>
                        <a:spcBef>
                          <a:spcPts val="0"/>
                        </a:spcBef>
                        <a:spcAft>
                          <a:spcPts val="0"/>
                        </a:spcAft>
                        <a:buClrTx/>
                        <a:buSzTx/>
                        <a:buFontTx/>
                        <a:buNone/>
                        <a:tabLst/>
                        <a:defRPr/>
                      </a:pPr>
                      <a:r>
                        <a:rPr lang="nb-NO" sz="1100">
                          <a:latin typeface="+mn-lt"/>
                          <a:cs typeface="Tahoma" panose="020B0604030504040204" pitchFamily="34" charset="0"/>
                        </a:rPr>
                        <a:t>?. etg</a:t>
                      </a:r>
                    </a:p>
                  </a:txBody>
                  <a:tcPr marL="55273" marR="54703" marT="52129" marB="52129" anchor="ctr">
                    <a:solidFill>
                      <a:srgbClr val="FF8B8B"/>
                    </a:solidFill>
                  </a:tcPr>
                </a:tc>
                <a:tc>
                  <a:txBody>
                    <a:bodyPr/>
                    <a:lstStyle/>
                    <a:p>
                      <a:pPr algn="ctr"/>
                      <a:endParaRPr lang="nb-NO" sz="1100">
                        <a:latin typeface="+mn-lt"/>
                      </a:endParaRPr>
                    </a:p>
                  </a:txBody>
                  <a:tcPr marL="55273" marR="54703" marT="52129" marB="52129" anchor="ctr"/>
                </a:tc>
                <a:tc>
                  <a:txBody>
                    <a:bodyPr/>
                    <a:lstStyle/>
                    <a:p>
                      <a:endParaRPr lang="nb-NO" sz="1100">
                        <a:latin typeface="+mn-lt"/>
                      </a:endParaRPr>
                    </a:p>
                  </a:txBody>
                  <a:tcPr marL="55273" marR="54703" marT="52129" marB="52129"/>
                </a:tc>
                <a:extLst>
                  <a:ext uri="{0D108BD9-81ED-4DB2-BD59-A6C34878D82A}">
                    <a16:rowId xmlns:a16="http://schemas.microsoft.com/office/drawing/2014/main" val="10010"/>
                  </a:ext>
                </a:extLst>
              </a:tr>
              <a:tr h="586862">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latin typeface="Tahoma" panose="020B0604030504040204" pitchFamily="34" charset="0"/>
                        <a:cs typeface="Tahoma" panose="020B0604030504040204" pitchFamily="34" charset="0"/>
                      </a:endParaRPr>
                    </a:p>
                  </a:txBody>
                  <a:tcPr marL="54703" marR="54703" marT="54726" marB="54726" anchor="ctr">
                    <a:solidFill>
                      <a:srgbClr val="FFC000"/>
                    </a:solidFill>
                  </a:tcPr>
                </a:tc>
                <a:tc>
                  <a:txBody>
                    <a:bodyPr/>
                    <a:lstStyle/>
                    <a:p>
                      <a:endParaRPr lang="nb-NO" sz="1100">
                        <a:latin typeface="+mn-lt"/>
                      </a:endParaRPr>
                    </a:p>
                  </a:txBody>
                  <a:tcPr marL="55273" marR="54703" marT="52129" marB="52129"/>
                </a:tc>
                <a:tc>
                  <a:txBody>
                    <a:bodyPr/>
                    <a:lstStyle/>
                    <a:p>
                      <a:pPr marL="0" marR="0" indent="0" algn="ctr" defTabSz="960150" rtl="0" eaLnBrk="1" fontAlgn="auto" latinLnBrk="0" hangingPunct="1">
                        <a:lnSpc>
                          <a:spcPct val="100000"/>
                        </a:lnSpc>
                        <a:spcBef>
                          <a:spcPts val="0"/>
                        </a:spcBef>
                        <a:spcAft>
                          <a:spcPts val="0"/>
                        </a:spcAft>
                        <a:buClrTx/>
                        <a:buSzTx/>
                        <a:buFontTx/>
                        <a:buNone/>
                        <a:tabLst/>
                        <a:defRPr/>
                      </a:pPr>
                      <a:r>
                        <a:rPr lang="nb-NO" sz="1100">
                          <a:latin typeface="+mn-lt"/>
                          <a:cs typeface="Tahoma" panose="020B0604030504040204" pitchFamily="34" charset="0"/>
                        </a:rPr>
                        <a:t>?. etg</a:t>
                      </a:r>
                    </a:p>
                  </a:txBody>
                  <a:tcPr marL="55273" marR="54703" marT="52129" marB="52129" anchor="ctr">
                    <a:solidFill>
                      <a:srgbClr val="FFF19B"/>
                    </a:solidFill>
                  </a:tcPr>
                </a:tc>
                <a:tc>
                  <a:txBody>
                    <a:bodyPr/>
                    <a:lstStyle/>
                    <a:p>
                      <a:pPr algn="ctr"/>
                      <a:endParaRPr lang="nb-NO" sz="1100">
                        <a:latin typeface="+mn-lt"/>
                      </a:endParaRPr>
                    </a:p>
                  </a:txBody>
                  <a:tcPr marL="55273" marR="54703" marT="52129" marB="52129" anchor="ctr"/>
                </a:tc>
                <a:tc>
                  <a:txBody>
                    <a:bodyPr/>
                    <a:lstStyle/>
                    <a:p>
                      <a:pPr marL="171450" marR="0" indent="-171450" algn="l" defTabSz="801929"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nb-NO" sz="1100" dirty="0">
                        <a:latin typeface="+mn-lt"/>
                        <a:cs typeface="Tahoma" panose="020B0604030504040204" pitchFamily="34" charset="0"/>
                      </a:endParaRPr>
                    </a:p>
                  </a:txBody>
                  <a:tcPr marL="55273" marR="54703" marT="52129" marB="52129"/>
                </a:tc>
                <a:extLst>
                  <a:ext uri="{0D108BD9-81ED-4DB2-BD59-A6C34878D82A}">
                    <a16:rowId xmlns:a16="http://schemas.microsoft.com/office/drawing/2014/main" val="10011"/>
                  </a:ext>
                </a:extLst>
              </a:tr>
            </a:tbl>
          </a:graphicData>
        </a:graphic>
      </p:graphicFrame>
      <p:sp>
        <p:nvSpPr>
          <p:cNvPr id="115" name="Ellipse 114">
            <a:extLst>
              <a:ext uri="{FF2B5EF4-FFF2-40B4-BE49-F238E27FC236}">
                <a16:creationId xmlns:a16="http://schemas.microsoft.com/office/drawing/2014/main" id="{251E984F-2156-8B91-12E2-24F9FBBDE5BD}"/>
              </a:ext>
            </a:extLst>
          </p:cNvPr>
          <p:cNvSpPr>
            <a:spLocks noChangeAspect="1"/>
          </p:cNvSpPr>
          <p:nvPr/>
        </p:nvSpPr>
        <p:spPr>
          <a:xfrm>
            <a:off x="7255615" y="3042748"/>
            <a:ext cx="324000" cy="324000"/>
          </a:xfrm>
          <a:prstGeom prst="ellipse">
            <a:avLst/>
          </a:prstGeom>
          <a:solidFill>
            <a:srgbClr val="FFC0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r>
              <a:rPr lang="nb-NO" sz="1600" b="1">
                <a:solidFill>
                  <a:schemeClr val="tx1"/>
                </a:solidFill>
                <a:latin typeface="Tahoma" panose="020B0604030504040204" pitchFamily="34" charset="0"/>
                <a:ea typeface="Arial Unicode MS" panose="020B0604020202020204" pitchFamily="34" charset="-128"/>
                <a:cs typeface="Tahoma" panose="020B0604030504040204" pitchFamily="34" charset="0"/>
              </a:rPr>
              <a:t>?</a:t>
            </a:r>
          </a:p>
        </p:txBody>
      </p:sp>
      <p:sp>
        <p:nvSpPr>
          <p:cNvPr id="116" name="Ellipse 115">
            <a:extLst>
              <a:ext uri="{FF2B5EF4-FFF2-40B4-BE49-F238E27FC236}">
                <a16:creationId xmlns:a16="http://schemas.microsoft.com/office/drawing/2014/main" id="{76602228-D264-B70C-3FB7-42D7403DF6AA}"/>
              </a:ext>
            </a:extLst>
          </p:cNvPr>
          <p:cNvSpPr>
            <a:spLocks noChangeAspect="1"/>
          </p:cNvSpPr>
          <p:nvPr/>
        </p:nvSpPr>
        <p:spPr>
          <a:xfrm>
            <a:off x="7255615" y="3629932"/>
            <a:ext cx="324000" cy="324000"/>
          </a:xfrm>
          <a:prstGeom prst="ellipse">
            <a:avLst/>
          </a:prstGeom>
          <a:solidFill>
            <a:srgbClr val="FFC0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r>
              <a:rPr lang="nb-NO" sz="1600" b="1">
                <a:solidFill>
                  <a:schemeClr val="tx1"/>
                </a:solidFill>
                <a:latin typeface="Tahoma" panose="020B0604030504040204" pitchFamily="34" charset="0"/>
                <a:ea typeface="Arial Unicode MS" panose="020B0604020202020204" pitchFamily="34" charset="-128"/>
                <a:cs typeface="Tahoma" panose="020B0604030504040204" pitchFamily="34" charset="0"/>
              </a:rPr>
              <a:t>?</a:t>
            </a:r>
          </a:p>
        </p:txBody>
      </p:sp>
      <p:sp>
        <p:nvSpPr>
          <p:cNvPr id="117" name="Ellipse 116">
            <a:extLst>
              <a:ext uri="{FF2B5EF4-FFF2-40B4-BE49-F238E27FC236}">
                <a16:creationId xmlns:a16="http://schemas.microsoft.com/office/drawing/2014/main" id="{58FFD2F8-EE24-1CAE-E0E9-6BEA29DE1B48}"/>
              </a:ext>
            </a:extLst>
          </p:cNvPr>
          <p:cNvSpPr>
            <a:spLocks noChangeAspect="1"/>
          </p:cNvSpPr>
          <p:nvPr/>
        </p:nvSpPr>
        <p:spPr>
          <a:xfrm>
            <a:off x="7255615" y="4804300"/>
            <a:ext cx="324000" cy="324000"/>
          </a:xfrm>
          <a:prstGeom prst="ellipse">
            <a:avLst/>
          </a:prstGeom>
          <a:solidFill>
            <a:srgbClr val="FFC0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r>
              <a:rPr lang="nb-NO" sz="1600" b="1">
                <a:solidFill>
                  <a:schemeClr val="tx1"/>
                </a:solidFill>
                <a:latin typeface="Tahoma" panose="020B0604030504040204" pitchFamily="34" charset="0"/>
                <a:ea typeface="Arial Unicode MS" panose="020B0604020202020204" pitchFamily="34" charset="-128"/>
                <a:cs typeface="Tahoma" panose="020B0604030504040204" pitchFamily="34" charset="0"/>
              </a:rPr>
              <a:t>?</a:t>
            </a:r>
          </a:p>
        </p:txBody>
      </p:sp>
      <p:sp>
        <p:nvSpPr>
          <p:cNvPr id="118" name="j5">
            <a:extLst>
              <a:ext uri="{FF2B5EF4-FFF2-40B4-BE49-F238E27FC236}">
                <a16:creationId xmlns:a16="http://schemas.microsoft.com/office/drawing/2014/main" id="{6E0CCC79-C1D7-E2B5-4C6E-1C36FB799021}"/>
              </a:ext>
            </a:extLst>
          </p:cNvPr>
          <p:cNvSpPr>
            <a:spLocks noChangeAspect="1"/>
          </p:cNvSpPr>
          <p:nvPr/>
        </p:nvSpPr>
        <p:spPr>
          <a:xfrm rot="16200000">
            <a:off x="7255615" y="4217116"/>
            <a:ext cx="324000" cy="324000"/>
          </a:xfrm>
          <a:prstGeom prst="homePlate">
            <a:avLst>
              <a:gd name="adj" fmla="val 38661"/>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solidFill>
                  <a:schemeClr val="tx1"/>
                </a:solidFill>
                <a:latin typeface="Verdana" panose="020B0604030504040204" pitchFamily="34" charset="0"/>
                <a:ea typeface="Verdana" panose="020B0604030504040204" pitchFamily="34" charset="0"/>
              </a:rPr>
              <a:t>?</a:t>
            </a:r>
            <a:endParaRPr lang="en-US" sz="1600" b="1">
              <a:solidFill>
                <a:schemeClr val="tx1"/>
              </a:solidFill>
              <a:latin typeface="Verdana" panose="020B0604030504040204" pitchFamily="34" charset="0"/>
              <a:ea typeface="Verdana" panose="020B0604030504040204" pitchFamily="34" charset="0"/>
            </a:endParaRPr>
          </a:p>
        </p:txBody>
      </p:sp>
      <p:sp>
        <p:nvSpPr>
          <p:cNvPr id="119" name="j5">
            <a:extLst>
              <a:ext uri="{FF2B5EF4-FFF2-40B4-BE49-F238E27FC236}">
                <a16:creationId xmlns:a16="http://schemas.microsoft.com/office/drawing/2014/main" id="{61106260-AA8D-30F7-C6E2-4EEF7975AA6A}"/>
              </a:ext>
            </a:extLst>
          </p:cNvPr>
          <p:cNvSpPr>
            <a:spLocks noChangeAspect="1"/>
          </p:cNvSpPr>
          <p:nvPr/>
        </p:nvSpPr>
        <p:spPr>
          <a:xfrm rot="16200000">
            <a:off x="7255615" y="5391484"/>
            <a:ext cx="324000" cy="324000"/>
          </a:xfrm>
          <a:prstGeom prst="homePlate">
            <a:avLst>
              <a:gd name="adj" fmla="val 38661"/>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solidFill>
                  <a:schemeClr val="tx1"/>
                </a:solidFill>
                <a:latin typeface="Verdana" panose="020B0604030504040204" pitchFamily="34" charset="0"/>
                <a:ea typeface="Verdana" panose="020B0604030504040204" pitchFamily="34" charset="0"/>
              </a:rPr>
              <a:t>?</a:t>
            </a:r>
            <a:endParaRPr lang="en-US" sz="1600" b="1">
              <a:solidFill>
                <a:schemeClr val="tx1"/>
              </a:solidFill>
              <a:latin typeface="Verdana" panose="020B0604030504040204" pitchFamily="34" charset="0"/>
              <a:ea typeface="Verdana" panose="020B0604030504040204" pitchFamily="34" charset="0"/>
            </a:endParaRPr>
          </a:p>
        </p:txBody>
      </p:sp>
      <p:sp>
        <p:nvSpPr>
          <p:cNvPr id="120" name="Ellipse 119">
            <a:extLst>
              <a:ext uri="{FF2B5EF4-FFF2-40B4-BE49-F238E27FC236}">
                <a16:creationId xmlns:a16="http://schemas.microsoft.com/office/drawing/2014/main" id="{C364162D-3E9E-B41E-485D-F1319F3AE8F6}"/>
              </a:ext>
            </a:extLst>
          </p:cNvPr>
          <p:cNvSpPr>
            <a:spLocks noChangeAspect="1"/>
          </p:cNvSpPr>
          <p:nvPr/>
        </p:nvSpPr>
        <p:spPr>
          <a:xfrm>
            <a:off x="7255615" y="5978668"/>
            <a:ext cx="324000" cy="324000"/>
          </a:xfrm>
          <a:prstGeom prst="ellipse">
            <a:avLst/>
          </a:prstGeom>
          <a:solidFill>
            <a:srgbClr val="FFC0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r>
              <a:rPr lang="nb-NO" sz="1600" b="1">
                <a:solidFill>
                  <a:schemeClr val="tx1"/>
                </a:solidFill>
                <a:latin typeface="Tahoma" panose="020B0604030504040204" pitchFamily="34" charset="0"/>
                <a:ea typeface="Arial Unicode MS" panose="020B0604020202020204" pitchFamily="34" charset="-128"/>
                <a:cs typeface="Tahoma" panose="020B0604030504040204" pitchFamily="34" charset="0"/>
              </a:rPr>
              <a:t>?</a:t>
            </a:r>
          </a:p>
        </p:txBody>
      </p:sp>
      <p:sp>
        <p:nvSpPr>
          <p:cNvPr id="121" name="Ellipse 120">
            <a:extLst>
              <a:ext uri="{FF2B5EF4-FFF2-40B4-BE49-F238E27FC236}">
                <a16:creationId xmlns:a16="http://schemas.microsoft.com/office/drawing/2014/main" id="{143FA2D9-2165-15DA-6C81-910BC35CBD58}"/>
              </a:ext>
            </a:extLst>
          </p:cNvPr>
          <p:cNvSpPr>
            <a:spLocks noChangeAspect="1"/>
          </p:cNvSpPr>
          <p:nvPr/>
        </p:nvSpPr>
        <p:spPr>
          <a:xfrm>
            <a:off x="7255615" y="6565852"/>
            <a:ext cx="324000" cy="324000"/>
          </a:xfrm>
          <a:prstGeom prst="ellipse">
            <a:avLst/>
          </a:prstGeom>
          <a:solidFill>
            <a:srgbClr val="FFC0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r>
              <a:rPr lang="nb-NO" sz="1600" b="1">
                <a:solidFill>
                  <a:schemeClr val="tx1"/>
                </a:solidFill>
                <a:latin typeface="Tahoma" panose="020B0604030504040204" pitchFamily="34" charset="0"/>
                <a:ea typeface="Arial Unicode MS" panose="020B0604020202020204" pitchFamily="34" charset="-128"/>
                <a:cs typeface="Tahoma" panose="020B0604030504040204" pitchFamily="34" charset="0"/>
              </a:rPr>
              <a:t>?</a:t>
            </a:r>
          </a:p>
        </p:txBody>
      </p:sp>
      <p:sp>
        <p:nvSpPr>
          <p:cNvPr id="122" name="Ellipse 121">
            <a:extLst>
              <a:ext uri="{FF2B5EF4-FFF2-40B4-BE49-F238E27FC236}">
                <a16:creationId xmlns:a16="http://schemas.microsoft.com/office/drawing/2014/main" id="{F0F7F5A7-B2DA-FB18-9B42-6EC0FC9E02C6}"/>
              </a:ext>
            </a:extLst>
          </p:cNvPr>
          <p:cNvSpPr>
            <a:spLocks noChangeAspect="1"/>
          </p:cNvSpPr>
          <p:nvPr/>
        </p:nvSpPr>
        <p:spPr>
          <a:xfrm>
            <a:off x="7255615" y="7740220"/>
            <a:ext cx="324000" cy="324000"/>
          </a:xfrm>
          <a:prstGeom prst="ellipse">
            <a:avLst/>
          </a:prstGeom>
          <a:solidFill>
            <a:srgbClr val="FFC0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r>
              <a:rPr lang="nb-NO" sz="1600" b="1">
                <a:solidFill>
                  <a:schemeClr val="tx1"/>
                </a:solidFill>
                <a:latin typeface="Tahoma" panose="020B0604030504040204" pitchFamily="34" charset="0"/>
                <a:ea typeface="Arial Unicode MS" panose="020B0604020202020204" pitchFamily="34" charset="-128"/>
                <a:cs typeface="Tahoma" panose="020B0604030504040204" pitchFamily="34" charset="0"/>
              </a:rPr>
              <a:t>?</a:t>
            </a:r>
          </a:p>
        </p:txBody>
      </p:sp>
      <p:sp>
        <p:nvSpPr>
          <p:cNvPr id="123" name="j5">
            <a:extLst>
              <a:ext uri="{FF2B5EF4-FFF2-40B4-BE49-F238E27FC236}">
                <a16:creationId xmlns:a16="http://schemas.microsoft.com/office/drawing/2014/main" id="{B570BA1B-1E3B-1123-9B85-F4035B0BE579}"/>
              </a:ext>
            </a:extLst>
          </p:cNvPr>
          <p:cNvSpPr>
            <a:spLocks noChangeAspect="1"/>
          </p:cNvSpPr>
          <p:nvPr/>
        </p:nvSpPr>
        <p:spPr>
          <a:xfrm rot="16200000">
            <a:off x="7255615" y="7153036"/>
            <a:ext cx="324000" cy="324000"/>
          </a:xfrm>
          <a:prstGeom prst="homePlate">
            <a:avLst>
              <a:gd name="adj" fmla="val 38661"/>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solidFill>
                  <a:schemeClr val="tx1"/>
                </a:solidFill>
                <a:latin typeface="Verdana" panose="020B0604030504040204" pitchFamily="34" charset="0"/>
                <a:ea typeface="Verdana" panose="020B0604030504040204" pitchFamily="34" charset="0"/>
              </a:rPr>
              <a:t>?</a:t>
            </a:r>
            <a:endParaRPr lang="en-US" sz="1600" b="1">
              <a:solidFill>
                <a:schemeClr val="tx1"/>
              </a:solidFill>
              <a:latin typeface="Verdana" panose="020B0604030504040204" pitchFamily="34" charset="0"/>
              <a:ea typeface="Verdana" panose="020B0604030504040204" pitchFamily="34" charset="0"/>
            </a:endParaRPr>
          </a:p>
        </p:txBody>
      </p:sp>
      <p:sp>
        <p:nvSpPr>
          <p:cNvPr id="124" name="j5">
            <a:extLst>
              <a:ext uri="{FF2B5EF4-FFF2-40B4-BE49-F238E27FC236}">
                <a16:creationId xmlns:a16="http://schemas.microsoft.com/office/drawing/2014/main" id="{0B9CD525-A37E-C06C-46A4-97EF294D66A6}"/>
              </a:ext>
            </a:extLst>
          </p:cNvPr>
          <p:cNvSpPr>
            <a:spLocks noChangeAspect="1"/>
          </p:cNvSpPr>
          <p:nvPr/>
        </p:nvSpPr>
        <p:spPr>
          <a:xfrm rot="16200000">
            <a:off x="7255615" y="8327404"/>
            <a:ext cx="324000" cy="324000"/>
          </a:xfrm>
          <a:prstGeom prst="homePlate">
            <a:avLst>
              <a:gd name="adj" fmla="val 38661"/>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solidFill>
                  <a:schemeClr val="tx1"/>
                </a:solidFill>
                <a:latin typeface="Verdana" panose="020B0604030504040204" pitchFamily="34" charset="0"/>
                <a:ea typeface="Verdana" panose="020B0604030504040204" pitchFamily="34" charset="0"/>
              </a:rPr>
              <a:t>?</a:t>
            </a:r>
            <a:endParaRPr lang="en-US" sz="1600" b="1">
              <a:solidFill>
                <a:schemeClr val="tx1"/>
              </a:solidFill>
              <a:latin typeface="Verdana" panose="020B0604030504040204" pitchFamily="34" charset="0"/>
              <a:ea typeface="Verdana" panose="020B0604030504040204" pitchFamily="34" charset="0"/>
            </a:endParaRPr>
          </a:p>
        </p:txBody>
      </p:sp>
      <p:sp>
        <p:nvSpPr>
          <p:cNvPr id="125" name="j5">
            <a:extLst>
              <a:ext uri="{FF2B5EF4-FFF2-40B4-BE49-F238E27FC236}">
                <a16:creationId xmlns:a16="http://schemas.microsoft.com/office/drawing/2014/main" id="{E620EA98-0D65-EDC4-EEFF-8877604554ED}"/>
              </a:ext>
            </a:extLst>
          </p:cNvPr>
          <p:cNvSpPr>
            <a:spLocks noChangeAspect="1"/>
          </p:cNvSpPr>
          <p:nvPr/>
        </p:nvSpPr>
        <p:spPr>
          <a:xfrm rot="16200000">
            <a:off x="7255615" y="8914590"/>
            <a:ext cx="324000" cy="324000"/>
          </a:xfrm>
          <a:prstGeom prst="homePlate">
            <a:avLst>
              <a:gd name="adj" fmla="val 38661"/>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solidFill>
                  <a:schemeClr val="tx1"/>
                </a:solidFill>
                <a:latin typeface="Verdana" panose="020B0604030504040204" pitchFamily="34" charset="0"/>
                <a:ea typeface="Verdana" panose="020B0604030504040204" pitchFamily="34" charset="0"/>
              </a:rPr>
              <a:t>?</a:t>
            </a:r>
            <a:endParaRPr lang="en-US" sz="1600" b="1">
              <a:solidFill>
                <a:schemeClr val="tx1"/>
              </a:solidFill>
              <a:latin typeface="Verdana" panose="020B0604030504040204" pitchFamily="34" charset="0"/>
              <a:ea typeface="Verdana" panose="020B0604030504040204" pitchFamily="34" charset="0"/>
            </a:endParaRPr>
          </a:p>
        </p:txBody>
      </p:sp>
      <p:grpSp>
        <p:nvGrpSpPr>
          <p:cNvPr id="126" name="Gruppe 125">
            <a:extLst>
              <a:ext uri="{FF2B5EF4-FFF2-40B4-BE49-F238E27FC236}">
                <a16:creationId xmlns:a16="http://schemas.microsoft.com/office/drawing/2014/main" id="{B15934C3-AF97-3EE5-BEED-2FDA24B514A1}"/>
              </a:ext>
            </a:extLst>
          </p:cNvPr>
          <p:cNvGrpSpPr/>
          <p:nvPr/>
        </p:nvGrpSpPr>
        <p:grpSpPr>
          <a:xfrm>
            <a:off x="11467065" y="8853880"/>
            <a:ext cx="396000" cy="396221"/>
            <a:chOff x="10851374" y="3375876"/>
            <a:chExt cx="396000" cy="396221"/>
          </a:xfrm>
        </p:grpSpPr>
        <p:pic>
          <p:nvPicPr>
            <p:cNvPr id="127" name="Bilde 126" descr="Et bilde som inneholder sirkel, Grafikk, design&#10;&#10;Automatisk generert beskrivelse">
              <a:extLst>
                <a:ext uri="{FF2B5EF4-FFF2-40B4-BE49-F238E27FC236}">
                  <a16:creationId xmlns:a16="http://schemas.microsoft.com/office/drawing/2014/main" id="{8A92EAF2-C09E-E857-74B2-D38DF2D600A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128" name="TekstSylinder 127">
              <a:extLst>
                <a:ext uri="{FF2B5EF4-FFF2-40B4-BE49-F238E27FC236}">
                  <a16:creationId xmlns:a16="http://schemas.microsoft.com/office/drawing/2014/main" id="{88F444C8-960D-0B60-029F-52991CA1627C}"/>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nb-NO"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29" name="Gruppe 128">
            <a:extLst>
              <a:ext uri="{FF2B5EF4-FFF2-40B4-BE49-F238E27FC236}">
                <a16:creationId xmlns:a16="http://schemas.microsoft.com/office/drawing/2014/main" id="{52B0DB1B-D69F-B1FE-27C9-C32C998D3CC5}"/>
              </a:ext>
            </a:extLst>
          </p:cNvPr>
          <p:cNvGrpSpPr/>
          <p:nvPr/>
        </p:nvGrpSpPr>
        <p:grpSpPr>
          <a:xfrm>
            <a:off x="11889953" y="8854101"/>
            <a:ext cx="396000" cy="396000"/>
            <a:chOff x="7527382" y="3752647"/>
            <a:chExt cx="396000" cy="396000"/>
          </a:xfrm>
        </p:grpSpPr>
        <p:pic>
          <p:nvPicPr>
            <p:cNvPr id="130" name="Bilde 129" descr="Et bilde som inneholder symbol, sirkel, logo, design&#10;&#10;Automatisk generert beskrivelse">
              <a:extLst>
                <a:ext uri="{FF2B5EF4-FFF2-40B4-BE49-F238E27FC236}">
                  <a16:creationId xmlns:a16="http://schemas.microsoft.com/office/drawing/2014/main" id="{D494CA29-6D84-707F-A665-CDCD01502BED}"/>
                </a:ext>
              </a:extLst>
            </p:cNvPr>
            <p:cNvPicPr preferRelativeResize="0">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131" name="TekstSylinder 130">
              <a:extLst>
                <a:ext uri="{FF2B5EF4-FFF2-40B4-BE49-F238E27FC236}">
                  <a16:creationId xmlns:a16="http://schemas.microsoft.com/office/drawing/2014/main" id="{35DB58D6-465B-9611-A713-9C63FF525385}"/>
                </a:ext>
              </a:extLst>
            </p:cNvPr>
            <p:cNvSpPr txBox="1"/>
            <p:nvPr/>
          </p:nvSpPr>
          <p:spPr>
            <a:xfrm>
              <a:off x="7695620" y="3919861"/>
              <a:ext cx="72136"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32" name="Gruppe 131">
            <a:extLst>
              <a:ext uri="{FF2B5EF4-FFF2-40B4-BE49-F238E27FC236}">
                <a16:creationId xmlns:a16="http://schemas.microsoft.com/office/drawing/2014/main" id="{E99FFA75-FF03-C1AD-C262-32474D86BE78}"/>
              </a:ext>
            </a:extLst>
          </p:cNvPr>
          <p:cNvGrpSpPr/>
          <p:nvPr/>
        </p:nvGrpSpPr>
        <p:grpSpPr>
          <a:xfrm>
            <a:off x="11467065" y="4163246"/>
            <a:ext cx="396000" cy="396221"/>
            <a:chOff x="10851374" y="3375876"/>
            <a:chExt cx="396000" cy="396221"/>
          </a:xfrm>
        </p:grpSpPr>
        <p:pic>
          <p:nvPicPr>
            <p:cNvPr id="133" name="Bilde 132" descr="Et bilde som inneholder sirkel, Grafikk, design&#10;&#10;Automatisk generert beskrivelse">
              <a:extLst>
                <a:ext uri="{FF2B5EF4-FFF2-40B4-BE49-F238E27FC236}">
                  <a16:creationId xmlns:a16="http://schemas.microsoft.com/office/drawing/2014/main" id="{82D5442A-873E-3F6D-8D8C-7490378408A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134" name="TekstSylinder 133">
              <a:extLst>
                <a:ext uri="{FF2B5EF4-FFF2-40B4-BE49-F238E27FC236}">
                  <a16:creationId xmlns:a16="http://schemas.microsoft.com/office/drawing/2014/main" id="{815B8F83-0B57-169D-FB9F-B4D3453346BD}"/>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nb-NO"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35" name="Gruppe 134">
            <a:extLst>
              <a:ext uri="{FF2B5EF4-FFF2-40B4-BE49-F238E27FC236}">
                <a16:creationId xmlns:a16="http://schemas.microsoft.com/office/drawing/2014/main" id="{59564410-929C-B612-3158-A3916AAE165B}"/>
              </a:ext>
            </a:extLst>
          </p:cNvPr>
          <p:cNvGrpSpPr/>
          <p:nvPr/>
        </p:nvGrpSpPr>
        <p:grpSpPr>
          <a:xfrm>
            <a:off x="11889953" y="4163467"/>
            <a:ext cx="396000" cy="396000"/>
            <a:chOff x="7527382" y="3752647"/>
            <a:chExt cx="396000" cy="396000"/>
          </a:xfrm>
        </p:grpSpPr>
        <p:pic>
          <p:nvPicPr>
            <p:cNvPr id="136" name="Bilde 135" descr="Et bilde som inneholder symbol, sirkel, logo, design&#10;&#10;Automatisk generert beskrivelse">
              <a:extLst>
                <a:ext uri="{FF2B5EF4-FFF2-40B4-BE49-F238E27FC236}">
                  <a16:creationId xmlns:a16="http://schemas.microsoft.com/office/drawing/2014/main" id="{F0FC4029-EC66-6C2C-B1FD-C41D35EF9FA7}"/>
                </a:ext>
              </a:extLst>
            </p:cNvPr>
            <p:cNvPicPr preferRelativeResize="0">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137" name="TekstSylinder 136">
              <a:extLst>
                <a:ext uri="{FF2B5EF4-FFF2-40B4-BE49-F238E27FC236}">
                  <a16:creationId xmlns:a16="http://schemas.microsoft.com/office/drawing/2014/main" id="{6973E97B-E6B2-632F-AE88-AE9728F0C21A}"/>
                </a:ext>
              </a:extLst>
            </p:cNvPr>
            <p:cNvSpPr txBox="1"/>
            <p:nvPr/>
          </p:nvSpPr>
          <p:spPr>
            <a:xfrm>
              <a:off x="7695620" y="3919861"/>
              <a:ext cx="72136"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38" name="Gruppe 137">
            <a:extLst>
              <a:ext uri="{FF2B5EF4-FFF2-40B4-BE49-F238E27FC236}">
                <a16:creationId xmlns:a16="http://schemas.microsoft.com/office/drawing/2014/main" id="{927FF280-6A48-5E5F-AB36-1B354D590C0E}"/>
              </a:ext>
            </a:extLst>
          </p:cNvPr>
          <p:cNvGrpSpPr/>
          <p:nvPr/>
        </p:nvGrpSpPr>
        <p:grpSpPr>
          <a:xfrm>
            <a:off x="11467065" y="7681220"/>
            <a:ext cx="396000" cy="396221"/>
            <a:chOff x="10851374" y="3375876"/>
            <a:chExt cx="396000" cy="396221"/>
          </a:xfrm>
        </p:grpSpPr>
        <p:pic>
          <p:nvPicPr>
            <p:cNvPr id="139" name="Bilde 138" descr="Et bilde som inneholder sirkel, Grafikk, design&#10;&#10;Automatisk generert beskrivelse">
              <a:extLst>
                <a:ext uri="{FF2B5EF4-FFF2-40B4-BE49-F238E27FC236}">
                  <a16:creationId xmlns:a16="http://schemas.microsoft.com/office/drawing/2014/main" id="{A808A617-A347-B8A1-8DBA-2678EFE1D06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140" name="TekstSylinder 139">
              <a:extLst>
                <a:ext uri="{FF2B5EF4-FFF2-40B4-BE49-F238E27FC236}">
                  <a16:creationId xmlns:a16="http://schemas.microsoft.com/office/drawing/2014/main" id="{6A4ABFF0-2ED1-75EC-914E-2B239E8326B4}"/>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sv-SE"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41" name="Gruppe 140">
            <a:extLst>
              <a:ext uri="{FF2B5EF4-FFF2-40B4-BE49-F238E27FC236}">
                <a16:creationId xmlns:a16="http://schemas.microsoft.com/office/drawing/2014/main" id="{F3D80836-28B5-3123-89FF-59FDED92FC80}"/>
              </a:ext>
            </a:extLst>
          </p:cNvPr>
          <p:cNvGrpSpPr/>
          <p:nvPr/>
        </p:nvGrpSpPr>
        <p:grpSpPr>
          <a:xfrm>
            <a:off x="11889953" y="7681441"/>
            <a:ext cx="396000" cy="396000"/>
            <a:chOff x="7527382" y="3752647"/>
            <a:chExt cx="396000" cy="396000"/>
          </a:xfrm>
        </p:grpSpPr>
        <p:pic>
          <p:nvPicPr>
            <p:cNvPr id="142" name="Bilde 141" descr="Et bilde som inneholder symbol, sirkel, logo, design&#10;&#10;Automatisk generert beskrivelse">
              <a:extLst>
                <a:ext uri="{FF2B5EF4-FFF2-40B4-BE49-F238E27FC236}">
                  <a16:creationId xmlns:a16="http://schemas.microsoft.com/office/drawing/2014/main" id="{C3B76A5C-7B20-2CD6-3CA2-269BE3BFC824}"/>
                </a:ext>
              </a:extLst>
            </p:cNvPr>
            <p:cNvPicPr preferRelativeResize="0">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143" name="TekstSylinder 142">
              <a:extLst>
                <a:ext uri="{FF2B5EF4-FFF2-40B4-BE49-F238E27FC236}">
                  <a16:creationId xmlns:a16="http://schemas.microsoft.com/office/drawing/2014/main" id="{F472E886-42F6-E8D4-1FEE-0497F2F6ECD6}"/>
                </a:ext>
              </a:extLst>
            </p:cNvPr>
            <p:cNvSpPr txBox="1"/>
            <p:nvPr/>
          </p:nvSpPr>
          <p:spPr>
            <a:xfrm>
              <a:off x="7695620" y="3919861"/>
              <a:ext cx="72135"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44" name="Gruppe 143">
            <a:extLst>
              <a:ext uri="{FF2B5EF4-FFF2-40B4-BE49-F238E27FC236}">
                <a16:creationId xmlns:a16="http://schemas.microsoft.com/office/drawing/2014/main" id="{82BDD4B5-DDBB-3B00-A2C0-D417D5020256}"/>
              </a:ext>
            </a:extLst>
          </p:cNvPr>
          <p:cNvGrpSpPr/>
          <p:nvPr/>
        </p:nvGrpSpPr>
        <p:grpSpPr>
          <a:xfrm>
            <a:off x="11467065" y="2990588"/>
            <a:ext cx="396000" cy="396221"/>
            <a:chOff x="10851374" y="3375876"/>
            <a:chExt cx="396000" cy="396221"/>
          </a:xfrm>
        </p:grpSpPr>
        <p:pic>
          <p:nvPicPr>
            <p:cNvPr id="145" name="Bilde 144" descr="Et bilde som inneholder sirkel, Grafikk, design&#10;&#10;Automatisk generert beskrivelse">
              <a:extLst>
                <a:ext uri="{FF2B5EF4-FFF2-40B4-BE49-F238E27FC236}">
                  <a16:creationId xmlns:a16="http://schemas.microsoft.com/office/drawing/2014/main" id="{1198A5B0-1396-BA46-0AD6-F9C2EC4F276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146" name="TekstSylinder 145">
              <a:extLst>
                <a:ext uri="{FF2B5EF4-FFF2-40B4-BE49-F238E27FC236}">
                  <a16:creationId xmlns:a16="http://schemas.microsoft.com/office/drawing/2014/main" id="{DEE8B401-2460-F4C1-D4EF-6830FB5ABC28}"/>
                </a:ext>
              </a:extLst>
            </p:cNvPr>
            <p:cNvSpPr txBox="1"/>
            <p:nvPr/>
          </p:nvSpPr>
          <p:spPr>
            <a:xfrm>
              <a:off x="11013306" y="3556653"/>
              <a:ext cx="72136" cy="184666"/>
            </a:xfrm>
            <a:prstGeom prst="rect">
              <a:avLst/>
            </a:prstGeom>
            <a:noFill/>
          </p:spPr>
          <p:txBody>
            <a:bodyPr wrap="none" lIns="0" tIns="0" rIns="0" bIns="0" rtlCol="0">
              <a:spAutoFit/>
            </a:bodyPr>
            <a:lstStyle/>
            <a:p>
              <a:pPr algn="ctr" defTabSz="1548578">
                <a:defRPr/>
              </a:pPr>
              <a:r>
                <a:rPr lang="sv-SE"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47" name="Gruppe 146">
            <a:extLst>
              <a:ext uri="{FF2B5EF4-FFF2-40B4-BE49-F238E27FC236}">
                <a16:creationId xmlns:a16="http://schemas.microsoft.com/office/drawing/2014/main" id="{67E817BF-5969-5ABE-EDBC-66D6376A80E4}"/>
              </a:ext>
            </a:extLst>
          </p:cNvPr>
          <p:cNvGrpSpPr/>
          <p:nvPr/>
        </p:nvGrpSpPr>
        <p:grpSpPr>
          <a:xfrm>
            <a:off x="11889953" y="2990809"/>
            <a:ext cx="396000" cy="396000"/>
            <a:chOff x="7527382" y="3752647"/>
            <a:chExt cx="396000" cy="396000"/>
          </a:xfrm>
        </p:grpSpPr>
        <p:pic>
          <p:nvPicPr>
            <p:cNvPr id="148" name="Bilde 147" descr="Et bilde som inneholder symbol, sirkel, logo, design&#10;&#10;Automatisk generert beskrivelse">
              <a:extLst>
                <a:ext uri="{FF2B5EF4-FFF2-40B4-BE49-F238E27FC236}">
                  <a16:creationId xmlns:a16="http://schemas.microsoft.com/office/drawing/2014/main" id="{8D15A467-0F05-47F1-1EA9-F74AAEB3E24B}"/>
                </a:ext>
              </a:extLst>
            </p:cNvPr>
            <p:cNvPicPr preferRelativeResize="0">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149" name="TekstSylinder 148">
              <a:extLst>
                <a:ext uri="{FF2B5EF4-FFF2-40B4-BE49-F238E27FC236}">
                  <a16:creationId xmlns:a16="http://schemas.microsoft.com/office/drawing/2014/main" id="{8E42AE6E-13BB-8072-FC3C-EB2731FA9542}"/>
                </a:ext>
              </a:extLst>
            </p:cNvPr>
            <p:cNvSpPr txBox="1"/>
            <p:nvPr/>
          </p:nvSpPr>
          <p:spPr>
            <a:xfrm>
              <a:off x="7695619" y="3919861"/>
              <a:ext cx="72136"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50" name="Gruppe 149">
            <a:extLst>
              <a:ext uri="{FF2B5EF4-FFF2-40B4-BE49-F238E27FC236}">
                <a16:creationId xmlns:a16="http://schemas.microsoft.com/office/drawing/2014/main" id="{E14BDB0F-80F2-4543-7714-C25F84539DF5}"/>
              </a:ext>
            </a:extLst>
          </p:cNvPr>
          <p:cNvGrpSpPr/>
          <p:nvPr/>
        </p:nvGrpSpPr>
        <p:grpSpPr>
          <a:xfrm>
            <a:off x="11467065" y="3576917"/>
            <a:ext cx="396000" cy="396221"/>
            <a:chOff x="10851374" y="3375876"/>
            <a:chExt cx="396000" cy="396221"/>
          </a:xfrm>
        </p:grpSpPr>
        <p:pic>
          <p:nvPicPr>
            <p:cNvPr id="151" name="Bilde 150" descr="Et bilde som inneholder sirkel, Grafikk, design&#10;&#10;Automatisk generert beskrivelse">
              <a:extLst>
                <a:ext uri="{FF2B5EF4-FFF2-40B4-BE49-F238E27FC236}">
                  <a16:creationId xmlns:a16="http://schemas.microsoft.com/office/drawing/2014/main" id="{5EDF99F5-0804-EE6E-25A3-CDF0FB9C2D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152" name="TekstSylinder 151">
              <a:extLst>
                <a:ext uri="{FF2B5EF4-FFF2-40B4-BE49-F238E27FC236}">
                  <a16:creationId xmlns:a16="http://schemas.microsoft.com/office/drawing/2014/main" id="{BA6AD96D-42AF-D0B2-40AB-9A06ECFA1AD7}"/>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sv-SE"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53" name="Gruppe 152">
            <a:extLst>
              <a:ext uri="{FF2B5EF4-FFF2-40B4-BE49-F238E27FC236}">
                <a16:creationId xmlns:a16="http://schemas.microsoft.com/office/drawing/2014/main" id="{08CF2F8F-215E-06AB-5F48-8D4324FA64BF}"/>
              </a:ext>
            </a:extLst>
          </p:cNvPr>
          <p:cNvGrpSpPr/>
          <p:nvPr/>
        </p:nvGrpSpPr>
        <p:grpSpPr>
          <a:xfrm>
            <a:off x="11889953" y="3577138"/>
            <a:ext cx="396000" cy="396000"/>
            <a:chOff x="7527382" y="3752647"/>
            <a:chExt cx="396000" cy="396000"/>
          </a:xfrm>
        </p:grpSpPr>
        <p:pic>
          <p:nvPicPr>
            <p:cNvPr id="154" name="Bilde 153" descr="Et bilde som inneholder symbol, sirkel, logo, design&#10;&#10;Automatisk generert beskrivelse">
              <a:extLst>
                <a:ext uri="{FF2B5EF4-FFF2-40B4-BE49-F238E27FC236}">
                  <a16:creationId xmlns:a16="http://schemas.microsoft.com/office/drawing/2014/main" id="{DF17C58B-6769-DBFA-E001-524718BE50D3}"/>
                </a:ext>
              </a:extLst>
            </p:cNvPr>
            <p:cNvPicPr preferRelativeResize="0">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155" name="TekstSylinder 154">
              <a:extLst>
                <a:ext uri="{FF2B5EF4-FFF2-40B4-BE49-F238E27FC236}">
                  <a16:creationId xmlns:a16="http://schemas.microsoft.com/office/drawing/2014/main" id="{758FC780-FB40-46C7-03FF-8884035D6F1C}"/>
                </a:ext>
              </a:extLst>
            </p:cNvPr>
            <p:cNvSpPr txBox="1"/>
            <p:nvPr/>
          </p:nvSpPr>
          <p:spPr>
            <a:xfrm>
              <a:off x="7695620" y="3919861"/>
              <a:ext cx="72135"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56" name="Gruppe 155">
            <a:extLst>
              <a:ext uri="{FF2B5EF4-FFF2-40B4-BE49-F238E27FC236}">
                <a16:creationId xmlns:a16="http://schemas.microsoft.com/office/drawing/2014/main" id="{180DE5AB-6B67-2800-D660-ADA69DFD6C21}"/>
              </a:ext>
            </a:extLst>
          </p:cNvPr>
          <p:cNvGrpSpPr/>
          <p:nvPr/>
        </p:nvGrpSpPr>
        <p:grpSpPr>
          <a:xfrm>
            <a:off x="11467065" y="4749575"/>
            <a:ext cx="396000" cy="396221"/>
            <a:chOff x="10851374" y="3375876"/>
            <a:chExt cx="396000" cy="396221"/>
          </a:xfrm>
        </p:grpSpPr>
        <p:pic>
          <p:nvPicPr>
            <p:cNvPr id="157" name="Bilde 156" descr="Et bilde som inneholder sirkel, Grafikk, design&#10;&#10;Automatisk generert beskrivelse">
              <a:extLst>
                <a:ext uri="{FF2B5EF4-FFF2-40B4-BE49-F238E27FC236}">
                  <a16:creationId xmlns:a16="http://schemas.microsoft.com/office/drawing/2014/main" id="{B05ACAD1-60E6-9EE0-F16D-B12DE424F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158" name="TekstSylinder 157">
              <a:extLst>
                <a:ext uri="{FF2B5EF4-FFF2-40B4-BE49-F238E27FC236}">
                  <a16:creationId xmlns:a16="http://schemas.microsoft.com/office/drawing/2014/main" id="{9508861C-F884-5E32-537B-C88CD07391AB}"/>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sv-SE"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59" name="Gruppe 158">
            <a:extLst>
              <a:ext uri="{FF2B5EF4-FFF2-40B4-BE49-F238E27FC236}">
                <a16:creationId xmlns:a16="http://schemas.microsoft.com/office/drawing/2014/main" id="{85A8D34C-8B68-BBAD-AED4-AD6EE64EEA8C}"/>
              </a:ext>
            </a:extLst>
          </p:cNvPr>
          <p:cNvGrpSpPr/>
          <p:nvPr/>
        </p:nvGrpSpPr>
        <p:grpSpPr>
          <a:xfrm>
            <a:off x="11889953" y="4749796"/>
            <a:ext cx="396000" cy="396000"/>
            <a:chOff x="7527382" y="3752647"/>
            <a:chExt cx="396000" cy="396000"/>
          </a:xfrm>
        </p:grpSpPr>
        <p:pic>
          <p:nvPicPr>
            <p:cNvPr id="160" name="Bilde 159" descr="Et bilde som inneholder symbol, sirkel, logo, design&#10;&#10;Automatisk generert beskrivelse">
              <a:extLst>
                <a:ext uri="{FF2B5EF4-FFF2-40B4-BE49-F238E27FC236}">
                  <a16:creationId xmlns:a16="http://schemas.microsoft.com/office/drawing/2014/main" id="{37A3B5A8-9D8C-86EC-768E-772F2678AD99}"/>
                </a:ext>
              </a:extLst>
            </p:cNvPr>
            <p:cNvPicPr preferRelativeResize="0">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161" name="TekstSylinder 160">
              <a:extLst>
                <a:ext uri="{FF2B5EF4-FFF2-40B4-BE49-F238E27FC236}">
                  <a16:creationId xmlns:a16="http://schemas.microsoft.com/office/drawing/2014/main" id="{F28F773F-8654-C3CD-C240-CC5DDC1490B6}"/>
                </a:ext>
              </a:extLst>
            </p:cNvPr>
            <p:cNvSpPr txBox="1"/>
            <p:nvPr/>
          </p:nvSpPr>
          <p:spPr>
            <a:xfrm>
              <a:off x="7695620" y="3919861"/>
              <a:ext cx="72136"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62" name="Gruppe 161">
            <a:extLst>
              <a:ext uri="{FF2B5EF4-FFF2-40B4-BE49-F238E27FC236}">
                <a16:creationId xmlns:a16="http://schemas.microsoft.com/office/drawing/2014/main" id="{68ADC474-A5E7-FDC4-FE20-01E77CA36746}"/>
              </a:ext>
            </a:extLst>
          </p:cNvPr>
          <p:cNvGrpSpPr/>
          <p:nvPr/>
        </p:nvGrpSpPr>
        <p:grpSpPr>
          <a:xfrm>
            <a:off x="11467065" y="5335904"/>
            <a:ext cx="396000" cy="396221"/>
            <a:chOff x="10851374" y="3375876"/>
            <a:chExt cx="396000" cy="396221"/>
          </a:xfrm>
        </p:grpSpPr>
        <p:pic>
          <p:nvPicPr>
            <p:cNvPr id="163" name="Bilde 162" descr="Et bilde som inneholder sirkel, Grafikk, design&#10;&#10;Automatisk generert beskrivelse">
              <a:extLst>
                <a:ext uri="{FF2B5EF4-FFF2-40B4-BE49-F238E27FC236}">
                  <a16:creationId xmlns:a16="http://schemas.microsoft.com/office/drawing/2014/main" id="{79AF5CE2-6D49-AFC4-090A-02BAFB4FE4E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164" name="TekstSylinder 163">
              <a:extLst>
                <a:ext uri="{FF2B5EF4-FFF2-40B4-BE49-F238E27FC236}">
                  <a16:creationId xmlns:a16="http://schemas.microsoft.com/office/drawing/2014/main" id="{1ABCBB74-4A21-EEE6-573A-A8B5BCA97011}"/>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nb-NO"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65" name="Gruppe 164">
            <a:extLst>
              <a:ext uri="{FF2B5EF4-FFF2-40B4-BE49-F238E27FC236}">
                <a16:creationId xmlns:a16="http://schemas.microsoft.com/office/drawing/2014/main" id="{70B44C8B-61FC-291C-3844-DCC47633B2D2}"/>
              </a:ext>
            </a:extLst>
          </p:cNvPr>
          <p:cNvGrpSpPr/>
          <p:nvPr/>
        </p:nvGrpSpPr>
        <p:grpSpPr>
          <a:xfrm>
            <a:off x="11889953" y="5336125"/>
            <a:ext cx="396000" cy="396000"/>
            <a:chOff x="7527382" y="3752647"/>
            <a:chExt cx="396000" cy="396000"/>
          </a:xfrm>
        </p:grpSpPr>
        <p:pic>
          <p:nvPicPr>
            <p:cNvPr id="166" name="Bilde 165" descr="Et bilde som inneholder symbol, sirkel, logo, design&#10;&#10;Automatisk generert beskrivelse">
              <a:extLst>
                <a:ext uri="{FF2B5EF4-FFF2-40B4-BE49-F238E27FC236}">
                  <a16:creationId xmlns:a16="http://schemas.microsoft.com/office/drawing/2014/main" id="{80563326-9BD8-419E-B9FA-0520FC9B7AB0}"/>
                </a:ext>
              </a:extLst>
            </p:cNvPr>
            <p:cNvPicPr preferRelativeResize="0">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167" name="TekstSylinder 166">
              <a:extLst>
                <a:ext uri="{FF2B5EF4-FFF2-40B4-BE49-F238E27FC236}">
                  <a16:creationId xmlns:a16="http://schemas.microsoft.com/office/drawing/2014/main" id="{23803E57-76AA-5402-41EA-67849041ECEC}"/>
                </a:ext>
              </a:extLst>
            </p:cNvPr>
            <p:cNvSpPr txBox="1"/>
            <p:nvPr/>
          </p:nvSpPr>
          <p:spPr>
            <a:xfrm>
              <a:off x="7695620" y="3919861"/>
              <a:ext cx="72136"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68" name="Gruppe 167">
            <a:extLst>
              <a:ext uri="{FF2B5EF4-FFF2-40B4-BE49-F238E27FC236}">
                <a16:creationId xmlns:a16="http://schemas.microsoft.com/office/drawing/2014/main" id="{7EABA2C4-E7E6-0952-6D3A-1D6CBD9312FE}"/>
              </a:ext>
            </a:extLst>
          </p:cNvPr>
          <p:cNvGrpSpPr/>
          <p:nvPr/>
        </p:nvGrpSpPr>
        <p:grpSpPr>
          <a:xfrm>
            <a:off x="11467065" y="5922233"/>
            <a:ext cx="396000" cy="396221"/>
            <a:chOff x="10851374" y="3375876"/>
            <a:chExt cx="396000" cy="396221"/>
          </a:xfrm>
        </p:grpSpPr>
        <p:pic>
          <p:nvPicPr>
            <p:cNvPr id="169" name="Bilde 168" descr="Et bilde som inneholder sirkel, Grafikk, design&#10;&#10;Automatisk generert beskrivelse">
              <a:extLst>
                <a:ext uri="{FF2B5EF4-FFF2-40B4-BE49-F238E27FC236}">
                  <a16:creationId xmlns:a16="http://schemas.microsoft.com/office/drawing/2014/main" id="{F91C4D3B-D3CB-0619-BA73-150A26924BC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170" name="TekstSylinder 169">
              <a:extLst>
                <a:ext uri="{FF2B5EF4-FFF2-40B4-BE49-F238E27FC236}">
                  <a16:creationId xmlns:a16="http://schemas.microsoft.com/office/drawing/2014/main" id="{7B61D733-1EE5-EC7C-C001-B0FFAE39D3E5}"/>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sv-SE"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71" name="Gruppe 170">
            <a:extLst>
              <a:ext uri="{FF2B5EF4-FFF2-40B4-BE49-F238E27FC236}">
                <a16:creationId xmlns:a16="http://schemas.microsoft.com/office/drawing/2014/main" id="{C67ECC49-3EFE-1ACE-BCCF-61FF58B55AC6}"/>
              </a:ext>
            </a:extLst>
          </p:cNvPr>
          <p:cNvGrpSpPr/>
          <p:nvPr/>
        </p:nvGrpSpPr>
        <p:grpSpPr>
          <a:xfrm>
            <a:off x="11889953" y="5922454"/>
            <a:ext cx="396000" cy="396000"/>
            <a:chOff x="7527382" y="3752647"/>
            <a:chExt cx="396000" cy="396000"/>
          </a:xfrm>
        </p:grpSpPr>
        <p:pic>
          <p:nvPicPr>
            <p:cNvPr id="172" name="Bilde 171" descr="Et bilde som inneholder symbol, sirkel, logo, design&#10;&#10;Automatisk generert beskrivelse">
              <a:extLst>
                <a:ext uri="{FF2B5EF4-FFF2-40B4-BE49-F238E27FC236}">
                  <a16:creationId xmlns:a16="http://schemas.microsoft.com/office/drawing/2014/main" id="{60C5D568-DC3A-272E-D71C-B0FC614FB75A}"/>
                </a:ext>
              </a:extLst>
            </p:cNvPr>
            <p:cNvPicPr preferRelativeResize="0">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173" name="TekstSylinder 172">
              <a:extLst>
                <a:ext uri="{FF2B5EF4-FFF2-40B4-BE49-F238E27FC236}">
                  <a16:creationId xmlns:a16="http://schemas.microsoft.com/office/drawing/2014/main" id="{5B26F2AB-518E-6A2D-EA7F-8586014F0BD5}"/>
                </a:ext>
              </a:extLst>
            </p:cNvPr>
            <p:cNvSpPr txBox="1"/>
            <p:nvPr/>
          </p:nvSpPr>
          <p:spPr>
            <a:xfrm>
              <a:off x="7695620" y="3919861"/>
              <a:ext cx="72135"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74" name="Gruppe 173">
            <a:extLst>
              <a:ext uri="{FF2B5EF4-FFF2-40B4-BE49-F238E27FC236}">
                <a16:creationId xmlns:a16="http://schemas.microsoft.com/office/drawing/2014/main" id="{1183BC7A-53AE-6A74-2DB1-916A3A4BE0C6}"/>
              </a:ext>
            </a:extLst>
          </p:cNvPr>
          <p:cNvGrpSpPr/>
          <p:nvPr/>
        </p:nvGrpSpPr>
        <p:grpSpPr>
          <a:xfrm>
            <a:off x="11467065" y="6508562"/>
            <a:ext cx="396000" cy="396221"/>
            <a:chOff x="10851374" y="3375876"/>
            <a:chExt cx="396000" cy="396221"/>
          </a:xfrm>
        </p:grpSpPr>
        <p:pic>
          <p:nvPicPr>
            <p:cNvPr id="175" name="Bilde 174" descr="Et bilde som inneholder sirkel, Grafikk, design&#10;&#10;Automatisk generert beskrivelse">
              <a:extLst>
                <a:ext uri="{FF2B5EF4-FFF2-40B4-BE49-F238E27FC236}">
                  <a16:creationId xmlns:a16="http://schemas.microsoft.com/office/drawing/2014/main" id="{7335F631-8AC2-5902-A69D-568A869D0A5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176" name="TekstSylinder 175">
              <a:extLst>
                <a:ext uri="{FF2B5EF4-FFF2-40B4-BE49-F238E27FC236}">
                  <a16:creationId xmlns:a16="http://schemas.microsoft.com/office/drawing/2014/main" id="{DFE32FFF-8AAC-E2DA-F122-C79393639E8A}"/>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sv-SE"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77" name="Gruppe 176">
            <a:extLst>
              <a:ext uri="{FF2B5EF4-FFF2-40B4-BE49-F238E27FC236}">
                <a16:creationId xmlns:a16="http://schemas.microsoft.com/office/drawing/2014/main" id="{4740DF68-18FD-B722-A6E4-963D9C56DD59}"/>
              </a:ext>
            </a:extLst>
          </p:cNvPr>
          <p:cNvGrpSpPr/>
          <p:nvPr/>
        </p:nvGrpSpPr>
        <p:grpSpPr>
          <a:xfrm>
            <a:off x="11889953" y="6508783"/>
            <a:ext cx="396000" cy="396000"/>
            <a:chOff x="7527382" y="3752647"/>
            <a:chExt cx="396000" cy="396000"/>
          </a:xfrm>
        </p:grpSpPr>
        <p:pic>
          <p:nvPicPr>
            <p:cNvPr id="178" name="Bilde 177" descr="Et bilde som inneholder symbol, sirkel, logo, design&#10;&#10;Automatisk generert beskrivelse">
              <a:extLst>
                <a:ext uri="{FF2B5EF4-FFF2-40B4-BE49-F238E27FC236}">
                  <a16:creationId xmlns:a16="http://schemas.microsoft.com/office/drawing/2014/main" id="{24CF5DD7-5F0F-0348-54DA-5CC920EDA3C4}"/>
                </a:ext>
              </a:extLst>
            </p:cNvPr>
            <p:cNvPicPr preferRelativeResize="0">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179" name="TekstSylinder 178">
              <a:extLst>
                <a:ext uri="{FF2B5EF4-FFF2-40B4-BE49-F238E27FC236}">
                  <a16:creationId xmlns:a16="http://schemas.microsoft.com/office/drawing/2014/main" id="{C08D5EC9-E749-4C3A-06C0-18FF4850DEAF}"/>
                </a:ext>
              </a:extLst>
            </p:cNvPr>
            <p:cNvSpPr txBox="1"/>
            <p:nvPr/>
          </p:nvSpPr>
          <p:spPr>
            <a:xfrm>
              <a:off x="7695620" y="3919861"/>
              <a:ext cx="72135"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80" name="Gruppe 179">
            <a:extLst>
              <a:ext uri="{FF2B5EF4-FFF2-40B4-BE49-F238E27FC236}">
                <a16:creationId xmlns:a16="http://schemas.microsoft.com/office/drawing/2014/main" id="{43A55F37-8648-F096-A6A2-0B8D613A8867}"/>
              </a:ext>
            </a:extLst>
          </p:cNvPr>
          <p:cNvGrpSpPr/>
          <p:nvPr/>
        </p:nvGrpSpPr>
        <p:grpSpPr>
          <a:xfrm>
            <a:off x="11467065" y="7094891"/>
            <a:ext cx="396000" cy="396221"/>
            <a:chOff x="10851374" y="3375876"/>
            <a:chExt cx="396000" cy="396221"/>
          </a:xfrm>
        </p:grpSpPr>
        <p:pic>
          <p:nvPicPr>
            <p:cNvPr id="181" name="Bilde 180" descr="Et bilde som inneholder sirkel, Grafikk, design&#10;&#10;Automatisk generert beskrivelse">
              <a:extLst>
                <a:ext uri="{FF2B5EF4-FFF2-40B4-BE49-F238E27FC236}">
                  <a16:creationId xmlns:a16="http://schemas.microsoft.com/office/drawing/2014/main" id="{3707FE8E-0627-8CD1-1900-BD7ACC81BB7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182" name="TekstSylinder 181">
              <a:extLst>
                <a:ext uri="{FF2B5EF4-FFF2-40B4-BE49-F238E27FC236}">
                  <a16:creationId xmlns:a16="http://schemas.microsoft.com/office/drawing/2014/main" id="{21782C93-5EE1-9F70-0CAB-CA5CB81E4AB5}"/>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sv-SE"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83" name="Gruppe 182">
            <a:extLst>
              <a:ext uri="{FF2B5EF4-FFF2-40B4-BE49-F238E27FC236}">
                <a16:creationId xmlns:a16="http://schemas.microsoft.com/office/drawing/2014/main" id="{73779359-15F4-7667-2340-E91AB578CC37}"/>
              </a:ext>
            </a:extLst>
          </p:cNvPr>
          <p:cNvGrpSpPr/>
          <p:nvPr/>
        </p:nvGrpSpPr>
        <p:grpSpPr>
          <a:xfrm>
            <a:off x="11889953" y="7095112"/>
            <a:ext cx="396000" cy="396000"/>
            <a:chOff x="7527382" y="3752647"/>
            <a:chExt cx="396000" cy="396000"/>
          </a:xfrm>
        </p:grpSpPr>
        <p:pic>
          <p:nvPicPr>
            <p:cNvPr id="184" name="Bilde 183" descr="Et bilde som inneholder symbol, sirkel, logo, design&#10;&#10;Automatisk generert beskrivelse">
              <a:extLst>
                <a:ext uri="{FF2B5EF4-FFF2-40B4-BE49-F238E27FC236}">
                  <a16:creationId xmlns:a16="http://schemas.microsoft.com/office/drawing/2014/main" id="{9306C12F-4192-C527-268C-3B8BC54DA638}"/>
                </a:ext>
              </a:extLst>
            </p:cNvPr>
            <p:cNvPicPr preferRelativeResize="0">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185" name="TekstSylinder 184">
              <a:extLst>
                <a:ext uri="{FF2B5EF4-FFF2-40B4-BE49-F238E27FC236}">
                  <a16:creationId xmlns:a16="http://schemas.microsoft.com/office/drawing/2014/main" id="{630ED6B1-F305-AA05-3CEB-34AD16792D2B}"/>
                </a:ext>
              </a:extLst>
            </p:cNvPr>
            <p:cNvSpPr txBox="1"/>
            <p:nvPr/>
          </p:nvSpPr>
          <p:spPr>
            <a:xfrm>
              <a:off x="7695620" y="3919861"/>
              <a:ext cx="72135"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86" name="Gruppe 185">
            <a:extLst>
              <a:ext uri="{FF2B5EF4-FFF2-40B4-BE49-F238E27FC236}">
                <a16:creationId xmlns:a16="http://schemas.microsoft.com/office/drawing/2014/main" id="{3793CFAC-1859-41EA-F94C-3A3F35739219}"/>
              </a:ext>
            </a:extLst>
          </p:cNvPr>
          <p:cNvGrpSpPr/>
          <p:nvPr/>
        </p:nvGrpSpPr>
        <p:grpSpPr>
          <a:xfrm>
            <a:off x="11467065" y="8267549"/>
            <a:ext cx="396000" cy="396221"/>
            <a:chOff x="10851374" y="3375876"/>
            <a:chExt cx="396000" cy="396221"/>
          </a:xfrm>
        </p:grpSpPr>
        <p:pic>
          <p:nvPicPr>
            <p:cNvPr id="187" name="Bilde 186" descr="Et bilde som inneholder sirkel, Grafikk, design&#10;&#10;Automatisk generert beskrivelse">
              <a:extLst>
                <a:ext uri="{FF2B5EF4-FFF2-40B4-BE49-F238E27FC236}">
                  <a16:creationId xmlns:a16="http://schemas.microsoft.com/office/drawing/2014/main" id="{836893D8-15A2-3F3E-43E7-763C9ED2F17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188" name="TekstSylinder 187">
              <a:extLst>
                <a:ext uri="{FF2B5EF4-FFF2-40B4-BE49-F238E27FC236}">
                  <a16:creationId xmlns:a16="http://schemas.microsoft.com/office/drawing/2014/main" id="{31A1D92F-9C16-8E02-D47C-F2B1E35C6D11}"/>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sv-SE"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89" name="Gruppe 188">
            <a:extLst>
              <a:ext uri="{FF2B5EF4-FFF2-40B4-BE49-F238E27FC236}">
                <a16:creationId xmlns:a16="http://schemas.microsoft.com/office/drawing/2014/main" id="{C8CBA9CC-7F5E-F63D-CF6E-CA4170DF49A9}"/>
              </a:ext>
            </a:extLst>
          </p:cNvPr>
          <p:cNvGrpSpPr/>
          <p:nvPr/>
        </p:nvGrpSpPr>
        <p:grpSpPr>
          <a:xfrm>
            <a:off x="11889953" y="8267770"/>
            <a:ext cx="396000" cy="396000"/>
            <a:chOff x="7527382" y="3752647"/>
            <a:chExt cx="396000" cy="396000"/>
          </a:xfrm>
        </p:grpSpPr>
        <p:pic>
          <p:nvPicPr>
            <p:cNvPr id="190" name="Bilde 189" descr="Et bilde som inneholder symbol, sirkel, logo, design&#10;&#10;Automatisk generert beskrivelse">
              <a:extLst>
                <a:ext uri="{FF2B5EF4-FFF2-40B4-BE49-F238E27FC236}">
                  <a16:creationId xmlns:a16="http://schemas.microsoft.com/office/drawing/2014/main" id="{9F8FE804-0ADC-D705-98C5-781EB7219F51}"/>
                </a:ext>
              </a:extLst>
            </p:cNvPr>
            <p:cNvPicPr preferRelativeResize="0">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191" name="TekstSylinder 190">
              <a:extLst>
                <a:ext uri="{FF2B5EF4-FFF2-40B4-BE49-F238E27FC236}">
                  <a16:creationId xmlns:a16="http://schemas.microsoft.com/office/drawing/2014/main" id="{FE074EBB-DA9C-C9CF-C36A-3FD5C77E23B7}"/>
                </a:ext>
              </a:extLst>
            </p:cNvPr>
            <p:cNvSpPr txBox="1"/>
            <p:nvPr/>
          </p:nvSpPr>
          <p:spPr>
            <a:xfrm>
              <a:off x="7695620" y="3919861"/>
              <a:ext cx="72135"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32" name="Gruppe 31">
            <a:extLst>
              <a:ext uri="{FF2B5EF4-FFF2-40B4-BE49-F238E27FC236}">
                <a16:creationId xmlns:a16="http://schemas.microsoft.com/office/drawing/2014/main" id="{414C0FE3-B371-0C95-59CF-48F55077401D}"/>
              </a:ext>
            </a:extLst>
          </p:cNvPr>
          <p:cNvGrpSpPr/>
          <p:nvPr/>
        </p:nvGrpSpPr>
        <p:grpSpPr>
          <a:xfrm>
            <a:off x="2950817" y="10302806"/>
            <a:ext cx="9218517" cy="258312"/>
            <a:chOff x="2950817" y="475253"/>
            <a:chExt cx="9218517" cy="258312"/>
          </a:xfrm>
        </p:grpSpPr>
        <p:sp>
          <p:nvSpPr>
            <p:cNvPr id="33" name="Ellipse 32">
              <a:extLst>
                <a:ext uri="{FF2B5EF4-FFF2-40B4-BE49-F238E27FC236}">
                  <a16:creationId xmlns:a16="http://schemas.microsoft.com/office/drawing/2014/main" id="{20F32ABD-88B9-D464-2B03-791A5C42CC95}"/>
                </a:ext>
              </a:extLst>
            </p:cNvPr>
            <p:cNvSpPr>
              <a:spLocks noChangeAspect="1"/>
            </p:cNvSpPr>
            <p:nvPr/>
          </p:nvSpPr>
          <p:spPr>
            <a:xfrm>
              <a:off x="11953311" y="517542"/>
              <a:ext cx="216023" cy="216023"/>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nb-NO"/>
            </a:p>
          </p:txBody>
        </p:sp>
        <p:sp>
          <p:nvSpPr>
            <p:cNvPr id="34" name="Ellipse 33">
              <a:extLst>
                <a:ext uri="{FF2B5EF4-FFF2-40B4-BE49-F238E27FC236}">
                  <a16:creationId xmlns:a16="http://schemas.microsoft.com/office/drawing/2014/main" id="{EDB04AD5-9249-C3FD-5C1C-7FAFFE4DE475}"/>
                </a:ext>
              </a:extLst>
            </p:cNvPr>
            <p:cNvSpPr>
              <a:spLocks noChangeAspect="1"/>
            </p:cNvSpPr>
            <p:nvPr/>
          </p:nvSpPr>
          <p:spPr>
            <a:xfrm>
              <a:off x="5951648" y="503445"/>
              <a:ext cx="216023" cy="216023"/>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nb-NO"/>
            </a:p>
          </p:txBody>
        </p:sp>
        <p:sp>
          <p:nvSpPr>
            <p:cNvPr id="47" name="Ellipse 46">
              <a:extLst>
                <a:ext uri="{FF2B5EF4-FFF2-40B4-BE49-F238E27FC236}">
                  <a16:creationId xmlns:a16="http://schemas.microsoft.com/office/drawing/2014/main" id="{F9B35BB2-F7EA-CAA5-373B-7BB37601F96A}"/>
                </a:ext>
              </a:extLst>
            </p:cNvPr>
            <p:cNvSpPr>
              <a:spLocks noChangeAspect="1"/>
            </p:cNvSpPr>
            <p:nvPr/>
          </p:nvSpPr>
          <p:spPr>
            <a:xfrm>
              <a:off x="2950817" y="489349"/>
              <a:ext cx="216023" cy="216023"/>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nb-NO"/>
            </a:p>
          </p:txBody>
        </p:sp>
        <p:sp>
          <p:nvSpPr>
            <p:cNvPr id="50" name="Ellipse 49">
              <a:extLst>
                <a:ext uri="{FF2B5EF4-FFF2-40B4-BE49-F238E27FC236}">
                  <a16:creationId xmlns:a16="http://schemas.microsoft.com/office/drawing/2014/main" id="{521E6BF8-E444-958F-F9DF-4F7ABF03ABBF}"/>
                </a:ext>
              </a:extLst>
            </p:cNvPr>
            <p:cNvSpPr>
              <a:spLocks noChangeAspect="1"/>
            </p:cNvSpPr>
            <p:nvPr/>
          </p:nvSpPr>
          <p:spPr>
            <a:xfrm>
              <a:off x="8952479" y="475253"/>
              <a:ext cx="216023" cy="216023"/>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lang="nb-NO"/>
            </a:p>
          </p:txBody>
        </p:sp>
      </p:grpSp>
      <p:sp>
        <p:nvSpPr>
          <p:cNvPr id="51" name="Rektangel: avrundede hjørner 50">
            <a:extLst>
              <a:ext uri="{FF2B5EF4-FFF2-40B4-BE49-F238E27FC236}">
                <a16:creationId xmlns:a16="http://schemas.microsoft.com/office/drawing/2014/main" id="{1F787EBB-1227-F196-7259-5B67EC7F1943}"/>
              </a:ext>
            </a:extLst>
          </p:cNvPr>
          <p:cNvSpPr/>
          <p:nvPr/>
        </p:nvSpPr>
        <p:spPr>
          <a:xfrm>
            <a:off x="-4508262" y="1671955"/>
            <a:ext cx="4313582" cy="1007077"/>
          </a:xfrm>
          <a:custGeom>
            <a:avLst/>
            <a:gdLst>
              <a:gd name="connsiteX0" fmla="*/ 0 w 4313582"/>
              <a:gd name="connsiteY0" fmla="*/ 167850 h 1007077"/>
              <a:gd name="connsiteX1" fmla="*/ 167850 w 4313582"/>
              <a:gd name="connsiteY1" fmla="*/ 0 h 1007077"/>
              <a:gd name="connsiteX2" fmla="*/ 791052 w 4313582"/>
              <a:gd name="connsiteY2" fmla="*/ 0 h 1007077"/>
              <a:gd name="connsiteX3" fmla="*/ 1374474 w 4313582"/>
              <a:gd name="connsiteY3" fmla="*/ 0 h 1007077"/>
              <a:gd name="connsiteX4" fmla="*/ 1918118 w 4313582"/>
              <a:gd name="connsiteY4" fmla="*/ 0 h 1007077"/>
              <a:gd name="connsiteX5" fmla="*/ 2501541 w 4313582"/>
              <a:gd name="connsiteY5" fmla="*/ 0 h 1007077"/>
              <a:gd name="connsiteX6" fmla="*/ 3244079 w 4313582"/>
              <a:gd name="connsiteY6" fmla="*/ 0 h 1007077"/>
              <a:gd name="connsiteX7" fmla="*/ 4145732 w 4313582"/>
              <a:gd name="connsiteY7" fmla="*/ 0 h 1007077"/>
              <a:gd name="connsiteX8" fmla="*/ 4313582 w 4313582"/>
              <a:gd name="connsiteY8" fmla="*/ 167850 h 1007077"/>
              <a:gd name="connsiteX9" fmla="*/ 4313582 w 4313582"/>
              <a:gd name="connsiteY9" fmla="*/ 839227 h 1007077"/>
              <a:gd name="connsiteX10" fmla="*/ 4145732 w 4313582"/>
              <a:gd name="connsiteY10" fmla="*/ 1007077 h 1007077"/>
              <a:gd name="connsiteX11" fmla="*/ 3522530 w 4313582"/>
              <a:gd name="connsiteY11" fmla="*/ 1007077 h 1007077"/>
              <a:gd name="connsiteX12" fmla="*/ 2939108 w 4313582"/>
              <a:gd name="connsiteY12" fmla="*/ 1007077 h 1007077"/>
              <a:gd name="connsiteX13" fmla="*/ 2236349 w 4313582"/>
              <a:gd name="connsiteY13" fmla="*/ 1007077 h 1007077"/>
              <a:gd name="connsiteX14" fmla="*/ 1692705 w 4313582"/>
              <a:gd name="connsiteY14" fmla="*/ 1007077 h 1007077"/>
              <a:gd name="connsiteX15" fmla="*/ 989946 w 4313582"/>
              <a:gd name="connsiteY15" fmla="*/ 1007077 h 1007077"/>
              <a:gd name="connsiteX16" fmla="*/ 167850 w 4313582"/>
              <a:gd name="connsiteY16" fmla="*/ 1007077 h 1007077"/>
              <a:gd name="connsiteX17" fmla="*/ 0 w 4313582"/>
              <a:gd name="connsiteY17" fmla="*/ 839227 h 1007077"/>
              <a:gd name="connsiteX18" fmla="*/ 0 w 4313582"/>
              <a:gd name="connsiteY18" fmla="*/ 167850 h 1007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313582" h="1007077" fill="none" extrusionOk="0">
                <a:moveTo>
                  <a:pt x="0" y="167850"/>
                </a:moveTo>
                <a:cubicBezTo>
                  <a:pt x="-4120" y="67023"/>
                  <a:pt x="70178" y="-14714"/>
                  <a:pt x="167850" y="0"/>
                </a:cubicBezTo>
                <a:cubicBezTo>
                  <a:pt x="462494" y="-7116"/>
                  <a:pt x="601279" y="-22979"/>
                  <a:pt x="791052" y="0"/>
                </a:cubicBezTo>
                <a:cubicBezTo>
                  <a:pt x="980825" y="22979"/>
                  <a:pt x="1189962" y="18662"/>
                  <a:pt x="1374474" y="0"/>
                </a:cubicBezTo>
                <a:cubicBezTo>
                  <a:pt x="1558986" y="-18662"/>
                  <a:pt x="1759391" y="-14352"/>
                  <a:pt x="1918118" y="0"/>
                </a:cubicBezTo>
                <a:cubicBezTo>
                  <a:pt x="2076845" y="14352"/>
                  <a:pt x="2348432" y="5820"/>
                  <a:pt x="2501541" y="0"/>
                </a:cubicBezTo>
                <a:cubicBezTo>
                  <a:pt x="2654650" y="-5820"/>
                  <a:pt x="2956294" y="-20295"/>
                  <a:pt x="3244079" y="0"/>
                </a:cubicBezTo>
                <a:cubicBezTo>
                  <a:pt x="3531864" y="20295"/>
                  <a:pt x="3761536" y="11297"/>
                  <a:pt x="4145732" y="0"/>
                </a:cubicBezTo>
                <a:cubicBezTo>
                  <a:pt x="4238367" y="-2224"/>
                  <a:pt x="4326001" y="82877"/>
                  <a:pt x="4313582" y="167850"/>
                </a:cubicBezTo>
                <a:cubicBezTo>
                  <a:pt x="4286988" y="399528"/>
                  <a:pt x="4303346" y="613109"/>
                  <a:pt x="4313582" y="839227"/>
                </a:cubicBezTo>
                <a:cubicBezTo>
                  <a:pt x="4316735" y="949127"/>
                  <a:pt x="4221967" y="1008442"/>
                  <a:pt x="4145732" y="1007077"/>
                </a:cubicBezTo>
                <a:cubicBezTo>
                  <a:pt x="3963501" y="1008656"/>
                  <a:pt x="3758695" y="994258"/>
                  <a:pt x="3522530" y="1007077"/>
                </a:cubicBezTo>
                <a:cubicBezTo>
                  <a:pt x="3286365" y="1019896"/>
                  <a:pt x="3071278" y="992127"/>
                  <a:pt x="2939108" y="1007077"/>
                </a:cubicBezTo>
                <a:cubicBezTo>
                  <a:pt x="2806938" y="1022027"/>
                  <a:pt x="2452467" y="1022150"/>
                  <a:pt x="2236349" y="1007077"/>
                </a:cubicBezTo>
                <a:cubicBezTo>
                  <a:pt x="2020231" y="992004"/>
                  <a:pt x="1932717" y="1016002"/>
                  <a:pt x="1692705" y="1007077"/>
                </a:cubicBezTo>
                <a:cubicBezTo>
                  <a:pt x="1452693" y="998152"/>
                  <a:pt x="1309741" y="975012"/>
                  <a:pt x="989946" y="1007077"/>
                </a:cubicBezTo>
                <a:cubicBezTo>
                  <a:pt x="670151" y="1039142"/>
                  <a:pt x="430303" y="994173"/>
                  <a:pt x="167850" y="1007077"/>
                </a:cubicBezTo>
                <a:cubicBezTo>
                  <a:pt x="69102" y="1013526"/>
                  <a:pt x="-4201" y="921490"/>
                  <a:pt x="0" y="839227"/>
                </a:cubicBezTo>
                <a:cubicBezTo>
                  <a:pt x="-18288" y="525508"/>
                  <a:pt x="20013" y="334807"/>
                  <a:pt x="0" y="167850"/>
                </a:cubicBezTo>
                <a:close/>
              </a:path>
              <a:path w="4313582" h="1007077" stroke="0" extrusionOk="0">
                <a:moveTo>
                  <a:pt x="0" y="167850"/>
                </a:moveTo>
                <a:cubicBezTo>
                  <a:pt x="-18117" y="62998"/>
                  <a:pt x="86314" y="-1402"/>
                  <a:pt x="167850" y="0"/>
                </a:cubicBezTo>
                <a:cubicBezTo>
                  <a:pt x="321864" y="-27222"/>
                  <a:pt x="567411" y="20620"/>
                  <a:pt x="870609" y="0"/>
                </a:cubicBezTo>
                <a:cubicBezTo>
                  <a:pt x="1173807" y="-20620"/>
                  <a:pt x="1172178" y="-17674"/>
                  <a:pt x="1454032" y="0"/>
                </a:cubicBezTo>
                <a:cubicBezTo>
                  <a:pt x="1735886" y="17674"/>
                  <a:pt x="1881754" y="-22144"/>
                  <a:pt x="2117012" y="0"/>
                </a:cubicBezTo>
                <a:cubicBezTo>
                  <a:pt x="2352270" y="22144"/>
                  <a:pt x="2470386" y="-25399"/>
                  <a:pt x="2700435" y="0"/>
                </a:cubicBezTo>
                <a:cubicBezTo>
                  <a:pt x="2930484" y="25399"/>
                  <a:pt x="3158130" y="25230"/>
                  <a:pt x="3363415" y="0"/>
                </a:cubicBezTo>
                <a:cubicBezTo>
                  <a:pt x="3568700" y="-25230"/>
                  <a:pt x="3769963" y="38387"/>
                  <a:pt x="4145732" y="0"/>
                </a:cubicBezTo>
                <a:cubicBezTo>
                  <a:pt x="4250151" y="4405"/>
                  <a:pt x="4325192" y="84128"/>
                  <a:pt x="4313582" y="167850"/>
                </a:cubicBezTo>
                <a:cubicBezTo>
                  <a:pt x="4289569" y="489298"/>
                  <a:pt x="4319058" y="521399"/>
                  <a:pt x="4313582" y="839227"/>
                </a:cubicBezTo>
                <a:cubicBezTo>
                  <a:pt x="4329873" y="947448"/>
                  <a:pt x="4218709" y="1007392"/>
                  <a:pt x="4145732" y="1007077"/>
                </a:cubicBezTo>
                <a:cubicBezTo>
                  <a:pt x="3917308" y="1006904"/>
                  <a:pt x="3791447" y="1001699"/>
                  <a:pt x="3602088" y="1007077"/>
                </a:cubicBezTo>
                <a:cubicBezTo>
                  <a:pt x="3412729" y="1012455"/>
                  <a:pt x="3268602" y="983639"/>
                  <a:pt x="2978887" y="1007077"/>
                </a:cubicBezTo>
                <a:cubicBezTo>
                  <a:pt x="2689172" y="1030515"/>
                  <a:pt x="2691393" y="1017300"/>
                  <a:pt x="2435243" y="1007077"/>
                </a:cubicBezTo>
                <a:cubicBezTo>
                  <a:pt x="2179093" y="996854"/>
                  <a:pt x="2077633" y="976887"/>
                  <a:pt x="1772262" y="1007077"/>
                </a:cubicBezTo>
                <a:cubicBezTo>
                  <a:pt x="1466891" y="1037267"/>
                  <a:pt x="1274431" y="1000760"/>
                  <a:pt x="1069503" y="1007077"/>
                </a:cubicBezTo>
                <a:cubicBezTo>
                  <a:pt x="864575" y="1013394"/>
                  <a:pt x="472878" y="1003358"/>
                  <a:pt x="167850" y="1007077"/>
                </a:cubicBezTo>
                <a:cubicBezTo>
                  <a:pt x="72756" y="1010856"/>
                  <a:pt x="-13918" y="927199"/>
                  <a:pt x="0" y="839227"/>
                </a:cubicBezTo>
                <a:cubicBezTo>
                  <a:pt x="5130" y="696470"/>
                  <a:pt x="-5980" y="334131"/>
                  <a:pt x="0" y="167850"/>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dirty="0">
                <a:solidFill>
                  <a:schemeClr val="bg1"/>
                </a:solidFill>
              </a:rPr>
              <a:t>Tips:</a:t>
            </a:r>
          </a:p>
          <a:p>
            <a:endParaRPr lang="nb-NO" sz="1200" dirty="0">
              <a:solidFill>
                <a:schemeClr val="bg1"/>
              </a:solidFill>
            </a:endParaRPr>
          </a:p>
          <a:p>
            <a:r>
              <a:rPr lang="nb-NO" sz="1200" dirty="0">
                <a:ea typeface="Oslo Sans Office"/>
                <a:cs typeface="Times New Roman"/>
              </a:rPr>
              <a:t>All informasjon i prioriteringsoversikten må være tydelig og lesbar. </a:t>
            </a:r>
            <a:endParaRPr lang="nb-NO" sz="1200" dirty="0">
              <a:solidFill>
                <a:schemeClr val="bg1"/>
              </a:solidFill>
            </a:endParaRPr>
          </a:p>
        </p:txBody>
      </p:sp>
      <p:sp>
        <p:nvSpPr>
          <p:cNvPr id="55" name="Rektangel: avrundede hjørner 54">
            <a:extLst>
              <a:ext uri="{FF2B5EF4-FFF2-40B4-BE49-F238E27FC236}">
                <a16:creationId xmlns:a16="http://schemas.microsoft.com/office/drawing/2014/main" id="{656F59E6-6F41-F79F-A061-CBF06CAEFEB6}"/>
              </a:ext>
            </a:extLst>
          </p:cNvPr>
          <p:cNvSpPr/>
          <p:nvPr/>
        </p:nvSpPr>
        <p:spPr>
          <a:xfrm>
            <a:off x="-4508264" y="2798066"/>
            <a:ext cx="4313583" cy="1892572"/>
          </a:xfrm>
          <a:custGeom>
            <a:avLst/>
            <a:gdLst>
              <a:gd name="connsiteX0" fmla="*/ 0 w 4313583"/>
              <a:gd name="connsiteY0" fmla="*/ 315435 h 1892572"/>
              <a:gd name="connsiteX1" fmla="*/ 315435 w 4313583"/>
              <a:gd name="connsiteY1" fmla="*/ 0 h 1892572"/>
              <a:gd name="connsiteX2" fmla="*/ 818739 w 4313583"/>
              <a:gd name="connsiteY2" fmla="*/ 0 h 1892572"/>
              <a:gd name="connsiteX3" fmla="*/ 1358870 w 4313583"/>
              <a:gd name="connsiteY3" fmla="*/ 0 h 1892572"/>
              <a:gd name="connsiteX4" fmla="*/ 2046310 w 4313583"/>
              <a:gd name="connsiteY4" fmla="*/ 0 h 1892572"/>
              <a:gd name="connsiteX5" fmla="*/ 2586441 w 4313583"/>
              <a:gd name="connsiteY5" fmla="*/ 0 h 1892572"/>
              <a:gd name="connsiteX6" fmla="*/ 3237054 w 4313583"/>
              <a:gd name="connsiteY6" fmla="*/ 0 h 1892572"/>
              <a:gd name="connsiteX7" fmla="*/ 3998148 w 4313583"/>
              <a:gd name="connsiteY7" fmla="*/ 0 h 1892572"/>
              <a:gd name="connsiteX8" fmla="*/ 4313583 w 4313583"/>
              <a:gd name="connsiteY8" fmla="*/ 315435 h 1892572"/>
              <a:gd name="connsiteX9" fmla="*/ 4313583 w 4313583"/>
              <a:gd name="connsiteY9" fmla="*/ 946286 h 1892572"/>
              <a:gd name="connsiteX10" fmla="*/ 4313583 w 4313583"/>
              <a:gd name="connsiteY10" fmla="*/ 1577137 h 1892572"/>
              <a:gd name="connsiteX11" fmla="*/ 3998148 w 4313583"/>
              <a:gd name="connsiteY11" fmla="*/ 1892572 h 1892572"/>
              <a:gd name="connsiteX12" fmla="*/ 3421190 w 4313583"/>
              <a:gd name="connsiteY12" fmla="*/ 1892572 h 1892572"/>
              <a:gd name="connsiteX13" fmla="*/ 2770577 w 4313583"/>
              <a:gd name="connsiteY13" fmla="*/ 1892572 h 1892572"/>
              <a:gd name="connsiteX14" fmla="*/ 2156792 w 4313583"/>
              <a:gd name="connsiteY14" fmla="*/ 1892572 h 1892572"/>
              <a:gd name="connsiteX15" fmla="*/ 1469352 w 4313583"/>
              <a:gd name="connsiteY15" fmla="*/ 1892572 h 1892572"/>
              <a:gd name="connsiteX16" fmla="*/ 315435 w 4313583"/>
              <a:gd name="connsiteY16" fmla="*/ 1892572 h 1892572"/>
              <a:gd name="connsiteX17" fmla="*/ 0 w 4313583"/>
              <a:gd name="connsiteY17" fmla="*/ 1577137 h 1892572"/>
              <a:gd name="connsiteX18" fmla="*/ 0 w 4313583"/>
              <a:gd name="connsiteY18" fmla="*/ 958903 h 1892572"/>
              <a:gd name="connsiteX19" fmla="*/ 0 w 4313583"/>
              <a:gd name="connsiteY19" fmla="*/ 315435 h 1892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892572" fill="none" extrusionOk="0">
                <a:moveTo>
                  <a:pt x="0" y="315435"/>
                </a:moveTo>
                <a:cubicBezTo>
                  <a:pt x="9057" y="173444"/>
                  <a:pt x="133281" y="-6000"/>
                  <a:pt x="315435" y="0"/>
                </a:cubicBezTo>
                <a:cubicBezTo>
                  <a:pt x="534006" y="5291"/>
                  <a:pt x="668431" y="-10870"/>
                  <a:pt x="818739" y="0"/>
                </a:cubicBezTo>
                <a:cubicBezTo>
                  <a:pt x="969047" y="10870"/>
                  <a:pt x="1171163" y="-21177"/>
                  <a:pt x="1358870" y="0"/>
                </a:cubicBezTo>
                <a:cubicBezTo>
                  <a:pt x="1546577" y="21177"/>
                  <a:pt x="1718269" y="-3096"/>
                  <a:pt x="2046310" y="0"/>
                </a:cubicBezTo>
                <a:cubicBezTo>
                  <a:pt x="2374351" y="3096"/>
                  <a:pt x="2456477" y="13208"/>
                  <a:pt x="2586441" y="0"/>
                </a:cubicBezTo>
                <a:cubicBezTo>
                  <a:pt x="2716405" y="-13208"/>
                  <a:pt x="3040113" y="-27779"/>
                  <a:pt x="3237054" y="0"/>
                </a:cubicBezTo>
                <a:cubicBezTo>
                  <a:pt x="3433995" y="27779"/>
                  <a:pt x="3725403" y="31881"/>
                  <a:pt x="3998148" y="0"/>
                </a:cubicBezTo>
                <a:cubicBezTo>
                  <a:pt x="4178497" y="-17342"/>
                  <a:pt x="4314754" y="151845"/>
                  <a:pt x="4313583" y="315435"/>
                </a:cubicBezTo>
                <a:cubicBezTo>
                  <a:pt x="4338740" y="568902"/>
                  <a:pt x="4306451" y="724719"/>
                  <a:pt x="4313583" y="946286"/>
                </a:cubicBezTo>
                <a:cubicBezTo>
                  <a:pt x="4320715" y="1167853"/>
                  <a:pt x="4292450" y="1403275"/>
                  <a:pt x="4313583" y="1577137"/>
                </a:cubicBezTo>
                <a:cubicBezTo>
                  <a:pt x="4305829" y="1750385"/>
                  <a:pt x="4181096" y="1880465"/>
                  <a:pt x="3998148" y="1892572"/>
                </a:cubicBezTo>
                <a:cubicBezTo>
                  <a:pt x="3878945" y="1877196"/>
                  <a:pt x="3573095" y="1915822"/>
                  <a:pt x="3421190" y="1892572"/>
                </a:cubicBezTo>
                <a:cubicBezTo>
                  <a:pt x="3269285" y="1869322"/>
                  <a:pt x="2992298" y="1899576"/>
                  <a:pt x="2770577" y="1892572"/>
                </a:cubicBezTo>
                <a:cubicBezTo>
                  <a:pt x="2548856" y="1885568"/>
                  <a:pt x="2392104" y="1893365"/>
                  <a:pt x="2156792" y="1892572"/>
                </a:cubicBezTo>
                <a:cubicBezTo>
                  <a:pt x="1921481" y="1891779"/>
                  <a:pt x="1757940" y="1889833"/>
                  <a:pt x="1469352" y="1892572"/>
                </a:cubicBezTo>
                <a:cubicBezTo>
                  <a:pt x="1180764" y="1895311"/>
                  <a:pt x="560397" y="1948920"/>
                  <a:pt x="315435" y="1892572"/>
                </a:cubicBezTo>
                <a:cubicBezTo>
                  <a:pt x="151388" y="1867820"/>
                  <a:pt x="26938" y="1780447"/>
                  <a:pt x="0" y="1577137"/>
                </a:cubicBezTo>
                <a:cubicBezTo>
                  <a:pt x="-15973" y="1295923"/>
                  <a:pt x="19692" y="1105527"/>
                  <a:pt x="0" y="958903"/>
                </a:cubicBezTo>
                <a:cubicBezTo>
                  <a:pt x="-19692" y="812279"/>
                  <a:pt x="-15006" y="501752"/>
                  <a:pt x="0" y="315435"/>
                </a:cubicBezTo>
                <a:close/>
              </a:path>
              <a:path w="4313583" h="1892572" stroke="0" extrusionOk="0">
                <a:moveTo>
                  <a:pt x="0" y="315435"/>
                </a:moveTo>
                <a:cubicBezTo>
                  <a:pt x="-16892" y="129896"/>
                  <a:pt x="164652" y="-2943"/>
                  <a:pt x="315435" y="0"/>
                </a:cubicBezTo>
                <a:cubicBezTo>
                  <a:pt x="586967" y="17257"/>
                  <a:pt x="796557" y="30022"/>
                  <a:pt x="966048" y="0"/>
                </a:cubicBezTo>
                <a:cubicBezTo>
                  <a:pt x="1135539" y="-30022"/>
                  <a:pt x="1239370" y="21836"/>
                  <a:pt x="1506179" y="0"/>
                </a:cubicBezTo>
                <a:cubicBezTo>
                  <a:pt x="1772988" y="-21836"/>
                  <a:pt x="1930654" y="-6202"/>
                  <a:pt x="2119964" y="0"/>
                </a:cubicBezTo>
                <a:cubicBezTo>
                  <a:pt x="2309274" y="6202"/>
                  <a:pt x="2485205" y="24689"/>
                  <a:pt x="2660096" y="0"/>
                </a:cubicBezTo>
                <a:cubicBezTo>
                  <a:pt x="2834987" y="-24689"/>
                  <a:pt x="2974799" y="29226"/>
                  <a:pt x="3273881" y="0"/>
                </a:cubicBezTo>
                <a:cubicBezTo>
                  <a:pt x="3572964" y="-29226"/>
                  <a:pt x="3811917" y="-24228"/>
                  <a:pt x="3998148" y="0"/>
                </a:cubicBezTo>
                <a:cubicBezTo>
                  <a:pt x="4206012" y="12652"/>
                  <a:pt x="4336103" y="158643"/>
                  <a:pt x="4313583" y="315435"/>
                </a:cubicBezTo>
                <a:cubicBezTo>
                  <a:pt x="4307960" y="519917"/>
                  <a:pt x="4297292" y="788627"/>
                  <a:pt x="4313583" y="971520"/>
                </a:cubicBezTo>
                <a:cubicBezTo>
                  <a:pt x="4329874" y="1154413"/>
                  <a:pt x="4333618" y="1320760"/>
                  <a:pt x="4313583" y="1577137"/>
                </a:cubicBezTo>
                <a:cubicBezTo>
                  <a:pt x="4288443" y="1777810"/>
                  <a:pt x="4176607" y="1891337"/>
                  <a:pt x="3998148" y="1892572"/>
                </a:cubicBezTo>
                <a:cubicBezTo>
                  <a:pt x="3867408" y="1897785"/>
                  <a:pt x="3593034" y="1904537"/>
                  <a:pt x="3384363" y="1892572"/>
                </a:cubicBezTo>
                <a:cubicBezTo>
                  <a:pt x="3175693" y="1880607"/>
                  <a:pt x="3070660" y="1894655"/>
                  <a:pt x="2881058" y="1892572"/>
                </a:cubicBezTo>
                <a:cubicBezTo>
                  <a:pt x="2691457" y="1890489"/>
                  <a:pt x="2391438" y="1898057"/>
                  <a:pt x="2267273" y="1892572"/>
                </a:cubicBezTo>
                <a:cubicBezTo>
                  <a:pt x="2143108" y="1887087"/>
                  <a:pt x="1798526" y="1875259"/>
                  <a:pt x="1616660" y="1892572"/>
                </a:cubicBezTo>
                <a:cubicBezTo>
                  <a:pt x="1434794" y="1909885"/>
                  <a:pt x="1216805" y="1909333"/>
                  <a:pt x="1002875" y="1892572"/>
                </a:cubicBezTo>
                <a:cubicBezTo>
                  <a:pt x="788945" y="1875811"/>
                  <a:pt x="624052" y="1903497"/>
                  <a:pt x="315435" y="1892572"/>
                </a:cubicBezTo>
                <a:cubicBezTo>
                  <a:pt x="147393" y="1918936"/>
                  <a:pt x="8574" y="1720991"/>
                  <a:pt x="0" y="1577137"/>
                </a:cubicBezTo>
                <a:cubicBezTo>
                  <a:pt x="16534" y="1256916"/>
                  <a:pt x="-16781" y="1113689"/>
                  <a:pt x="0" y="933669"/>
                </a:cubicBezTo>
                <a:cubicBezTo>
                  <a:pt x="16781" y="753649"/>
                  <a:pt x="-30174" y="507888"/>
                  <a:pt x="0" y="315435"/>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ea typeface="Oslo Sans Office"/>
                <a:cs typeface="Times New Roman"/>
              </a:rPr>
              <a:t>Begynn med å lage bergingskortene, da de inneholder all informasjon som skal brukes andre steder i planen.</a:t>
            </a:r>
          </a:p>
          <a:p>
            <a:r>
              <a:rPr lang="nb-NO" sz="1200">
                <a:ea typeface="Oslo Sans Office"/>
                <a:cs typeface="Times New Roman"/>
              </a:rPr>
              <a:t>Kopier plantegning med symboler, nord, målestokk og bygningssymbol, og lim disse inn på riktig plass på alle sider som skal ha disse elementene.</a:t>
            </a:r>
          </a:p>
          <a:p>
            <a:r>
              <a:rPr lang="nb-NO" sz="1200">
                <a:ea typeface="Oslo Sans Office"/>
                <a:cs typeface="Times New Roman"/>
              </a:rPr>
              <a:t>Tilpass størrelse på plantegninger til aktuell side. Husk å redigere målestokk og nord.</a:t>
            </a:r>
          </a:p>
          <a:p>
            <a:endParaRPr lang="nb-NO" sz="1200">
              <a:solidFill>
                <a:schemeClr val="bg1"/>
              </a:solidFill>
            </a:endParaRPr>
          </a:p>
        </p:txBody>
      </p:sp>
      <p:sp>
        <p:nvSpPr>
          <p:cNvPr id="56" name="Rektangel: avrundede hjørner 55">
            <a:extLst>
              <a:ext uri="{FF2B5EF4-FFF2-40B4-BE49-F238E27FC236}">
                <a16:creationId xmlns:a16="http://schemas.microsoft.com/office/drawing/2014/main" id="{F59D4F60-3018-2693-2032-65CD53041FE9}"/>
              </a:ext>
            </a:extLst>
          </p:cNvPr>
          <p:cNvSpPr/>
          <p:nvPr/>
        </p:nvSpPr>
        <p:spPr>
          <a:xfrm>
            <a:off x="-4508264" y="262568"/>
            <a:ext cx="4313583" cy="1262123"/>
          </a:xfrm>
          <a:custGeom>
            <a:avLst/>
            <a:gdLst>
              <a:gd name="connsiteX0" fmla="*/ 0 w 4313583"/>
              <a:gd name="connsiteY0" fmla="*/ 210358 h 1262123"/>
              <a:gd name="connsiteX1" fmla="*/ 210358 w 4313583"/>
              <a:gd name="connsiteY1" fmla="*/ 0 h 1262123"/>
              <a:gd name="connsiteX2" fmla="*/ 742383 w 4313583"/>
              <a:gd name="connsiteY2" fmla="*/ 0 h 1262123"/>
              <a:gd name="connsiteX3" fmla="*/ 1313337 w 4313583"/>
              <a:gd name="connsiteY3" fmla="*/ 0 h 1262123"/>
              <a:gd name="connsiteX4" fmla="*/ 2040005 w 4313583"/>
              <a:gd name="connsiteY4" fmla="*/ 0 h 1262123"/>
              <a:gd name="connsiteX5" fmla="*/ 2610959 w 4313583"/>
              <a:gd name="connsiteY5" fmla="*/ 0 h 1262123"/>
              <a:gd name="connsiteX6" fmla="*/ 3298699 w 4313583"/>
              <a:gd name="connsiteY6" fmla="*/ 0 h 1262123"/>
              <a:gd name="connsiteX7" fmla="*/ 4103225 w 4313583"/>
              <a:gd name="connsiteY7" fmla="*/ 0 h 1262123"/>
              <a:gd name="connsiteX8" fmla="*/ 4313583 w 4313583"/>
              <a:gd name="connsiteY8" fmla="*/ 210358 h 1262123"/>
              <a:gd name="connsiteX9" fmla="*/ 4313583 w 4313583"/>
              <a:gd name="connsiteY9" fmla="*/ 631062 h 1262123"/>
              <a:gd name="connsiteX10" fmla="*/ 4313583 w 4313583"/>
              <a:gd name="connsiteY10" fmla="*/ 1051765 h 1262123"/>
              <a:gd name="connsiteX11" fmla="*/ 4103225 w 4313583"/>
              <a:gd name="connsiteY11" fmla="*/ 1262123 h 1262123"/>
              <a:gd name="connsiteX12" fmla="*/ 3493343 w 4313583"/>
              <a:gd name="connsiteY12" fmla="*/ 1262123 h 1262123"/>
              <a:gd name="connsiteX13" fmla="*/ 2805603 w 4313583"/>
              <a:gd name="connsiteY13" fmla="*/ 1262123 h 1262123"/>
              <a:gd name="connsiteX14" fmla="*/ 2156792 w 4313583"/>
              <a:gd name="connsiteY14" fmla="*/ 1262123 h 1262123"/>
              <a:gd name="connsiteX15" fmla="*/ 1430123 w 4313583"/>
              <a:gd name="connsiteY15" fmla="*/ 1262123 h 1262123"/>
              <a:gd name="connsiteX16" fmla="*/ 210358 w 4313583"/>
              <a:gd name="connsiteY16" fmla="*/ 1262123 h 1262123"/>
              <a:gd name="connsiteX17" fmla="*/ 0 w 4313583"/>
              <a:gd name="connsiteY17" fmla="*/ 1051765 h 1262123"/>
              <a:gd name="connsiteX18" fmla="*/ 0 w 4313583"/>
              <a:gd name="connsiteY18" fmla="*/ 639476 h 1262123"/>
              <a:gd name="connsiteX19" fmla="*/ 0 w 4313583"/>
              <a:gd name="connsiteY19" fmla="*/ 210358 h 1262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262123" fill="none" extrusionOk="0">
                <a:moveTo>
                  <a:pt x="0" y="210358"/>
                </a:moveTo>
                <a:cubicBezTo>
                  <a:pt x="2902" y="104502"/>
                  <a:pt x="77252" y="-12786"/>
                  <a:pt x="210358" y="0"/>
                </a:cubicBezTo>
                <a:cubicBezTo>
                  <a:pt x="466926" y="94"/>
                  <a:pt x="633854" y="-23756"/>
                  <a:pt x="742383" y="0"/>
                </a:cubicBezTo>
                <a:cubicBezTo>
                  <a:pt x="850913" y="23756"/>
                  <a:pt x="1113771" y="5781"/>
                  <a:pt x="1313337" y="0"/>
                </a:cubicBezTo>
                <a:cubicBezTo>
                  <a:pt x="1512903" y="-5781"/>
                  <a:pt x="1697037" y="3400"/>
                  <a:pt x="2040005" y="0"/>
                </a:cubicBezTo>
                <a:cubicBezTo>
                  <a:pt x="2382973" y="-3400"/>
                  <a:pt x="2363364" y="10017"/>
                  <a:pt x="2610959" y="0"/>
                </a:cubicBezTo>
                <a:cubicBezTo>
                  <a:pt x="2858554" y="-10017"/>
                  <a:pt x="3097550" y="-12086"/>
                  <a:pt x="3298699" y="0"/>
                </a:cubicBezTo>
                <a:cubicBezTo>
                  <a:pt x="3499848" y="12086"/>
                  <a:pt x="3759523" y="36319"/>
                  <a:pt x="4103225" y="0"/>
                </a:cubicBezTo>
                <a:cubicBezTo>
                  <a:pt x="4223875" y="-12632"/>
                  <a:pt x="4314180" y="99595"/>
                  <a:pt x="4313583" y="210358"/>
                </a:cubicBezTo>
                <a:cubicBezTo>
                  <a:pt x="4316547" y="305463"/>
                  <a:pt x="4321094" y="512054"/>
                  <a:pt x="4313583" y="631062"/>
                </a:cubicBezTo>
                <a:cubicBezTo>
                  <a:pt x="4306072" y="750070"/>
                  <a:pt x="4302862" y="962236"/>
                  <a:pt x="4313583" y="1051765"/>
                </a:cubicBezTo>
                <a:cubicBezTo>
                  <a:pt x="4298329" y="1166050"/>
                  <a:pt x="4227803" y="1250484"/>
                  <a:pt x="4103225" y="1262123"/>
                </a:cubicBezTo>
                <a:cubicBezTo>
                  <a:pt x="3889084" y="1289182"/>
                  <a:pt x="3768254" y="1241192"/>
                  <a:pt x="3493343" y="1262123"/>
                </a:cubicBezTo>
                <a:cubicBezTo>
                  <a:pt x="3218432" y="1283054"/>
                  <a:pt x="3020783" y="1268134"/>
                  <a:pt x="2805603" y="1262123"/>
                </a:cubicBezTo>
                <a:cubicBezTo>
                  <a:pt x="2590423" y="1256112"/>
                  <a:pt x="2308230" y="1239452"/>
                  <a:pt x="2156792" y="1262123"/>
                </a:cubicBezTo>
                <a:cubicBezTo>
                  <a:pt x="2005354" y="1284794"/>
                  <a:pt x="1787866" y="1226699"/>
                  <a:pt x="1430123" y="1262123"/>
                </a:cubicBezTo>
                <a:cubicBezTo>
                  <a:pt x="1072380" y="1297547"/>
                  <a:pt x="795861" y="1209816"/>
                  <a:pt x="210358" y="1262123"/>
                </a:cubicBezTo>
                <a:cubicBezTo>
                  <a:pt x="100450" y="1246851"/>
                  <a:pt x="13265" y="1182273"/>
                  <a:pt x="0" y="1051765"/>
                </a:cubicBezTo>
                <a:cubicBezTo>
                  <a:pt x="8311" y="852593"/>
                  <a:pt x="15697" y="789433"/>
                  <a:pt x="0" y="639476"/>
                </a:cubicBezTo>
                <a:cubicBezTo>
                  <a:pt x="-15697" y="489519"/>
                  <a:pt x="-9315" y="353662"/>
                  <a:pt x="0" y="210358"/>
                </a:cubicBezTo>
                <a:close/>
              </a:path>
              <a:path w="4313583" h="1262123" stroke="0" extrusionOk="0">
                <a:moveTo>
                  <a:pt x="0" y="210358"/>
                </a:moveTo>
                <a:cubicBezTo>
                  <a:pt x="-22958" y="78783"/>
                  <a:pt x="117924" y="-2982"/>
                  <a:pt x="210358" y="0"/>
                </a:cubicBezTo>
                <a:cubicBezTo>
                  <a:pt x="524525" y="-23192"/>
                  <a:pt x="588733" y="-16003"/>
                  <a:pt x="898098" y="0"/>
                </a:cubicBezTo>
                <a:cubicBezTo>
                  <a:pt x="1207463" y="16003"/>
                  <a:pt x="1351804" y="10742"/>
                  <a:pt x="1469052" y="0"/>
                </a:cubicBezTo>
                <a:cubicBezTo>
                  <a:pt x="1586300" y="-10742"/>
                  <a:pt x="1965028" y="7410"/>
                  <a:pt x="2117863" y="0"/>
                </a:cubicBezTo>
                <a:cubicBezTo>
                  <a:pt x="2270698" y="-7410"/>
                  <a:pt x="2563203" y="-4911"/>
                  <a:pt x="2688817" y="0"/>
                </a:cubicBezTo>
                <a:cubicBezTo>
                  <a:pt x="2814431" y="4911"/>
                  <a:pt x="3177056" y="-12929"/>
                  <a:pt x="3337628" y="0"/>
                </a:cubicBezTo>
                <a:cubicBezTo>
                  <a:pt x="3498200" y="12929"/>
                  <a:pt x="3814982" y="-9695"/>
                  <a:pt x="4103225" y="0"/>
                </a:cubicBezTo>
                <a:cubicBezTo>
                  <a:pt x="4231831" y="4672"/>
                  <a:pt x="4319246" y="98560"/>
                  <a:pt x="4313583" y="210358"/>
                </a:cubicBezTo>
                <a:cubicBezTo>
                  <a:pt x="4318283" y="310267"/>
                  <a:pt x="4315596" y="493061"/>
                  <a:pt x="4313583" y="647890"/>
                </a:cubicBezTo>
                <a:cubicBezTo>
                  <a:pt x="4311570" y="802719"/>
                  <a:pt x="4332595" y="908376"/>
                  <a:pt x="4313583" y="1051765"/>
                </a:cubicBezTo>
                <a:cubicBezTo>
                  <a:pt x="4303990" y="1178040"/>
                  <a:pt x="4223011" y="1261074"/>
                  <a:pt x="4103225" y="1262123"/>
                </a:cubicBezTo>
                <a:cubicBezTo>
                  <a:pt x="3891085" y="1279694"/>
                  <a:pt x="3764328" y="1280736"/>
                  <a:pt x="3454414" y="1262123"/>
                </a:cubicBezTo>
                <a:cubicBezTo>
                  <a:pt x="3144500" y="1243510"/>
                  <a:pt x="3139954" y="1274863"/>
                  <a:pt x="2922389" y="1262123"/>
                </a:cubicBezTo>
                <a:cubicBezTo>
                  <a:pt x="2704825" y="1249383"/>
                  <a:pt x="2527943" y="1282000"/>
                  <a:pt x="2273578" y="1262123"/>
                </a:cubicBezTo>
                <a:cubicBezTo>
                  <a:pt x="2019213" y="1242246"/>
                  <a:pt x="1849681" y="1236789"/>
                  <a:pt x="1585838" y="1262123"/>
                </a:cubicBezTo>
                <a:cubicBezTo>
                  <a:pt x="1321995" y="1287457"/>
                  <a:pt x="1076931" y="1250166"/>
                  <a:pt x="937027" y="1262123"/>
                </a:cubicBezTo>
                <a:cubicBezTo>
                  <a:pt x="797123" y="1274080"/>
                  <a:pt x="419643" y="1269350"/>
                  <a:pt x="210358" y="1262123"/>
                </a:cubicBezTo>
                <a:cubicBezTo>
                  <a:pt x="98591" y="1280978"/>
                  <a:pt x="7226" y="1142360"/>
                  <a:pt x="0" y="1051765"/>
                </a:cubicBezTo>
                <a:cubicBezTo>
                  <a:pt x="14576" y="894257"/>
                  <a:pt x="-14541" y="791748"/>
                  <a:pt x="0" y="622647"/>
                </a:cubicBezTo>
                <a:cubicBezTo>
                  <a:pt x="14541" y="453546"/>
                  <a:pt x="5880" y="357124"/>
                  <a:pt x="0" y="210358"/>
                </a:cubicBezTo>
                <a:close/>
              </a:path>
            </a:pathLst>
          </a:custGeom>
          <a:solidFill>
            <a:srgbClr val="507BC8"/>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Prioritering hele objektet Alternativ 2, side 1 av 2, liste:</a:t>
            </a:r>
          </a:p>
          <a:p>
            <a:endParaRPr lang="nb-NO" sz="1200">
              <a:solidFill>
                <a:schemeClr val="bg1"/>
              </a:solidFill>
            </a:endParaRPr>
          </a:p>
          <a:p>
            <a:r>
              <a:rPr lang="nb-NO" sz="1200">
                <a:ea typeface="Oslo Sans Office"/>
                <a:cs typeface="Times New Roman"/>
              </a:rPr>
              <a:t>Når de prioriterte verdiene er så mange eller bygget er så stort at oversikten ikke får plass på én side, kan disse sidene brukes som mal for Prioritering hele objektet.</a:t>
            </a:r>
          </a:p>
          <a:p>
            <a:endParaRPr lang="nb-NO" sz="1200">
              <a:ea typeface="Oslo Sans Office"/>
              <a:cs typeface="Times New Roman"/>
            </a:endParaRPr>
          </a:p>
          <a:p>
            <a:endParaRPr lang="nb-NO" sz="1200">
              <a:solidFill>
                <a:schemeClr val="bg1"/>
              </a:solidFill>
            </a:endParaRPr>
          </a:p>
        </p:txBody>
      </p:sp>
    </p:spTree>
    <p:extLst>
      <p:ext uri="{BB962C8B-B14F-4D97-AF65-F5344CB8AC3E}">
        <p14:creationId xmlns:p14="http://schemas.microsoft.com/office/powerpoint/2010/main" val="4035940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 name="Gruppe 56"/>
          <p:cNvGrpSpPr/>
          <p:nvPr/>
        </p:nvGrpSpPr>
        <p:grpSpPr>
          <a:xfrm>
            <a:off x="3133126" y="324288"/>
            <a:ext cx="8854685" cy="215968"/>
            <a:chOff x="3850035" y="324000"/>
            <a:chExt cx="8856000" cy="216000"/>
          </a:xfrm>
          <a:solidFill>
            <a:schemeClr val="bg1">
              <a:lumMod val="85000"/>
            </a:schemeClr>
          </a:solidFill>
        </p:grpSpPr>
        <p:sp>
          <p:nvSpPr>
            <p:cNvPr id="58" name="Ellipse 57"/>
            <p:cNvSpPr>
              <a:spLocks noChangeAspect="1"/>
            </p:cNvSpPr>
            <p:nvPr/>
          </p:nvSpPr>
          <p:spPr>
            <a:xfrm>
              <a:off x="1249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9" name="Ellipse 58"/>
            <p:cNvSpPr>
              <a:spLocks noChangeAspect="1"/>
            </p:cNvSpPr>
            <p:nvPr/>
          </p:nvSpPr>
          <p:spPr>
            <a:xfrm>
              <a:off x="673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60" name="Ellipse 59"/>
            <p:cNvSpPr>
              <a:spLocks noChangeAspect="1"/>
            </p:cNvSpPr>
            <p:nvPr/>
          </p:nvSpPr>
          <p:spPr>
            <a:xfrm>
              <a:off x="385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61" name="Ellipse 60"/>
            <p:cNvSpPr>
              <a:spLocks noChangeAspect="1"/>
            </p:cNvSpPr>
            <p:nvPr/>
          </p:nvSpPr>
          <p:spPr>
            <a:xfrm>
              <a:off x="961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grpSp>
      <p:grpSp>
        <p:nvGrpSpPr>
          <p:cNvPr id="9" name="Gruppe 8">
            <a:extLst>
              <a:ext uri="{FF2B5EF4-FFF2-40B4-BE49-F238E27FC236}">
                <a16:creationId xmlns:a16="http://schemas.microsoft.com/office/drawing/2014/main" id="{E5FFE446-EB67-051C-D92B-E82156DEF645}"/>
              </a:ext>
            </a:extLst>
          </p:cNvPr>
          <p:cNvGrpSpPr/>
          <p:nvPr/>
        </p:nvGrpSpPr>
        <p:grpSpPr>
          <a:xfrm>
            <a:off x="14180422" y="7130282"/>
            <a:ext cx="826932" cy="3281686"/>
            <a:chOff x="5936022" y="7226971"/>
            <a:chExt cx="826932" cy="3280854"/>
          </a:xfrm>
        </p:grpSpPr>
        <p:grpSp>
          <p:nvGrpSpPr>
            <p:cNvPr id="34" name="Gruppe 33">
              <a:extLst>
                <a:ext uri="{FF2B5EF4-FFF2-40B4-BE49-F238E27FC236}">
                  <a16:creationId xmlns:a16="http://schemas.microsoft.com/office/drawing/2014/main" id="{C4DBF4E5-FA90-19F3-E578-C47F56B2A5D0}"/>
                </a:ext>
              </a:extLst>
            </p:cNvPr>
            <p:cNvGrpSpPr/>
            <p:nvPr/>
          </p:nvGrpSpPr>
          <p:grpSpPr>
            <a:xfrm>
              <a:off x="5936022" y="7226971"/>
              <a:ext cx="826932" cy="3280854"/>
              <a:chOff x="11610481" y="5098382"/>
              <a:chExt cx="700166" cy="2946099"/>
            </a:xfrm>
          </p:grpSpPr>
          <p:cxnSp>
            <p:nvCxnSpPr>
              <p:cNvPr id="43" name="Rett linje 42">
                <a:extLst>
                  <a:ext uri="{FF2B5EF4-FFF2-40B4-BE49-F238E27FC236}">
                    <a16:creationId xmlns:a16="http://schemas.microsoft.com/office/drawing/2014/main" id="{01C0C4E3-8C51-4EFA-61A2-C33186861B94}"/>
                  </a:ext>
                </a:extLst>
              </p:cNvPr>
              <p:cNvCxnSpPr/>
              <p:nvPr/>
            </p:nvCxnSpPr>
            <p:spPr>
              <a:xfrm flipV="1">
                <a:off x="11610481" y="7862774"/>
                <a:ext cx="700166" cy="1"/>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4" name="Gruppe 43">
                <a:extLst>
                  <a:ext uri="{FF2B5EF4-FFF2-40B4-BE49-F238E27FC236}">
                    <a16:creationId xmlns:a16="http://schemas.microsoft.com/office/drawing/2014/main" id="{A48F340B-8FED-28D5-8C03-8C495733F68E}"/>
                  </a:ext>
                </a:extLst>
              </p:cNvPr>
              <p:cNvGrpSpPr/>
              <p:nvPr/>
            </p:nvGrpSpPr>
            <p:grpSpPr>
              <a:xfrm>
                <a:off x="11684231" y="5098382"/>
                <a:ext cx="577430" cy="2946099"/>
                <a:chOff x="11557181" y="4870116"/>
                <a:chExt cx="896598" cy="4574586"/>
              </a:xfrm>
              <a:solidFill>
                <a:schemeClr val="accent1">
                  <a:lumMod val="40000"/>
                  <a:lumOff val="60000"/>
                </a:schemeClr>
              </a:solidFill>
            </p:grpSpPr>
            <p:grpSp>
              <p:nvGrpSpPr>
                <p:cNvPr id="45" name="Gruppe 44">
                  <a:extLst>
                    <a:ext uri="{FF2B5EF4-FFF2-40B4-BE49-F238E27FC236}">
                      <a16:creationId xmlns:a16="http://schemas.microsoft.com/office/drawing/2014/main" id="{ACFEC619-86C9-CB7B-5427-DABF12FA461F}"/>
                    </a:ext>
                  </a:extLst>
                </p:cNvPr>
                <p:cNvGrpSpPr/>
                <p:nvPr/>
              </p:nvGrpSpPr>
              <p:grpSpPr>
                <a:xfrm>
                  <a:off x="11557181" y="4870116"/>
                  <a:ext cx="896598" cy="4198667"/>
                  <a:chOff x="1291517" y="4175435"/>
                  <a:chExt cx="670065" cy="2797281"/>
                </a:xfrm>
                <a:grpFill/>
              </p:grpSpPr>
              <p:sp>
                <p:nvSpPr>
                  <p:cNvPr id="47" name="TekstSylinder 46">
                    <a:extLst>
                      <a:ext uri="{FF2B5EF4-FFF2-40B4-BE49-F238E27FC236}">
                        <a16:creationId xmlns:a16="http://schemas.microsoft.com/office/drawing/2014/main" id="{52241016-3DA7-0C5D-0975-2EFAD214F35F}"/>
                      </a:ext>
                    </a:extLst>
                  </p:cNvPr>
                  <p:cNvSpPr txBox="1"/>
                  <p:nvPr/>
                </p:nvSpPr>
                <p:spPr>
                  <a:xfrm>
                    <a:off x="1292599" y="6256141"/>
                    <a:ext cx="668983" cy="217404"/>
                  </a:xfrm>
                  <a:prstGeom prst="rect">
                    <a:avLst/>
                  </a:prstGeom>
                  <a:solidFill>
                    <a:srgbClr val="8FC3CD"/>
                  </a:solidFill>
                  <a:ln>
                    <a:solidFill>
                      <a:schemeClr val="tx1"/>
                    </a:solidFill>
                  </a:ln>
                </p:spPr>
                <p:txBody>
                  <a:bodyPr wrap="none" lIns="43109" tIns="43109" rIns="43109" bIns="43109" rtlCol="0">
                    <a:norm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3. etg.</a:t>
                    </a:r>
                  </a:p>
                </p:txBody>
              </p:sp>
              <p:sp>
                <p:nvSpPr>
                  <p:cNvPr id="48" name="TekstSylinder 47">
                    <a:extLst>
                      <a:ext uri="{FF2B5EF4-FFF2-40B4-BE49-F238E27FC236}">
                        <a16:creationId xmlns:a16="http://schemas.microsoft.com/office/drawing/2014/main" id="{64D8FE13-4C49-6739-926B-BC1C835F0F5F}"/>
                      </a:ext>
                    </a:extLst>
                  </p:cNvPr>
                  <p:cNvSpPr txBox="1"/>
                  <p:nvPr/>
                </p:nvSpPr>
                <p:spPr>
                  <a:xfrm>
                    <a:off x="1292597" y="6755312"/>
                    <a:ext cx="668984" cy="217404"/>
                  </a:xfrm>
                  <a:prstGeom prst="rect">
                    <a:avLst/>
                  </a:prstGeom>
                  <a:solidFill>
                    <a:srgbClr val="FFF19B"/>
                  </a:solidFill>
                  <a:ln>
                    <a:solidFill>
                      <a:schemeClr val="tx1"/>
                    </a:solidFill>
                  </a:ln>
                </p:spPr>
                <p:txBody>
                  <a:bodyPr wrap="none" lIns="43109" tIns="43109" rIns="43109" bIns="43109" rtlCol="0">
                    <a:normAutofit/>
                  </a:bodyPr>
                  <a:lstStyle/>
                  <a:p>
                    <a:pPr algn="ctr"/>
                    <a:r>
                      <a:rPr lang="nb-NO" sz="900" spc="96">
                        <a:solidFill>
                          <a:srgbClr val="002932"/>
                        </a:solidFill>
                        <a:latin typeface="Tahoma" panose="020B0604030504040204" pitchFamily="34" charset="0"/>
                        <a:ea typeface="Helvetica Neue Condensed" panose="02000503000000020004" pitchFamily="2" charset="0"/>
                        <a:cs typeface="Helvetica Neue Condensed" panose="02000503000000020004" pitchFamily="2" charset="0"/>
                      </a:rPr>
                      <a:t>1. etg.</a:t>
                    </a:r>
                  </a:p>
                </p:txBody>
              </p:sp>
              <p:sp>
                <p:nvSpPr>
                  <p:cNvPr id="49" name="TekstSylinder 48">
                    <a:extLst>
                      <a:ext uri="{FF2B5EF4-FFF2-40B4-BE49-F238E27FC236}">
                        <a16:creationId xmlns:a16="http://schemas.microsoft.com/office/drawing/2014/main" id="{3A10E53C-A06E-C6E4-2702-A4E6E12802EA}"/>
                      </a:ext>
                    </a:extLst>
                  </p:cNvPr>
                  <p:cNvSpPr txBox="1"/>
                  <p:nvPr/>
                </p:nvSpPr>
                <p:spPr>
                  <a:xfrm>
                    <a:off x="1292599" y="6504212"/>
                    <a:ext cx="668983" cy="217404"/>
                  </a:xfrm>
                  <a:prstGeom prst="rect">
                    <a:avLst/>
                  </a:prstGeom>
                  <a:solidFill>
                    <a:srgbClr val="B8CD89"/>
                  </a:solidFill>
                  <a:ln>
                    <a:solidFill>
                      <a:schemeClr val="tx1"/>
                    </a:solidFill>
                  </a:ln>
                </p:spPr>
                <p:txBody>
                  <a:bodyPr wrap="none" lIns="43109" tIns="43109" rIns="43109" bIns="43109" rtlCol="0">
                    <a:norm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2. etg.</a:t>
                    </a:r>
                  </a:p>
                </p:txBody>
              </p:sp>
              <p:sp>
                <p:nvSpPr>
                  <p:cNvPr id="50" name="Likebent trekant 9">
                    <a:extLst>
                      <a:ext uri="{FF2B5EF4-FFF2-40B4-BE49-F238E27FC236}">
                        <a16:creationId xmlns:a16="http://schemas.microsoft.com/office/drawing/2014/main" id="{4A9D7876-C52F-60E2-77E3-16F6BFAD01DA}"/>
                      </a:ext>
                    </a:extLst>
                  </p:cNvPr>
                  <p:cNvSpPr/>
                  <p:nvPr/>
                </p:nvSpPr>
                <p:spPr>
                  <a:xfrm>
                    <a:off x="1291517" y="4175435"/>
                    <a:ext cx="670058" cy="304303"/>
                  </a:xfrm>
                  <a:prstGeom prst="triangl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normAutofit/>
                  </a:bodyPr>
                  <a:lstStyle/>
                  <a:p>
                    <a:pPr algn="ctr"/>
                    <a:r>
                      <a:rPr lang="nb-NO" sz="900">
                        <a:solidFill>
                          <a:schemeClr val="tx1"/>
                        </a:solidFill>
                        <a:latin typeface="Tahoma" panose="020B0604030504040204" pitchFamily="34" charset="0"/>
                        <a:cs typeface="Tahoma" panose="020B0604030504040204" pitchFamily="34" charset="0"/>
                      </a:rPr>
                      <a:t>Loft</a:t>
                    </a:r>
                  </a:p>
                </p:txBody>
              </p:sp>
            </p:grpSp>
            <p:sp>
              <p:nvSpPr>
                <p:cNvPr id="46" name="TekstSylinder 45">
                  <a:extLst>
                    <a:ext uri="{FF2B5EF4-FFF2-40B4-BE49-F238E27FC236}">
                      <a16:creationId xmlns:a16="http://schemas.microsoft.com/office/drawing/2014/main" id="{48B9B4A1-3F9F-D102-C11F-25DF4F138156}"/>
                    </a:ext>
                  </a:extLst>
                </p:cNvPr>
                <p:cNvSpPr txBox="1"/>
                <p:nvPr/>
              </p:nvSpPr>
              <p:spPr>
                <a:xfrm>
                  <a:off x="11557193" y="9118377"/>
                  <a:ext cx="895151" cy="326325"/>
                </a:xfrm>
                <a:prstGeom prst="rect">
                  <a:avLst/>
                </a:prstGeom>
                <a:solidFill>
                  <a:schemeClr val="bg1"/>
                </a:solidFill>
                <a:ln>
                  <a:solidFill>
                    <a:schemeClr val="tx1"/>
                  </a:solidFill>
                </a:ln>
              </p:spPr>
              <p:txBody>
                <a:bodyPr wrap="none" lIns="43109" tIns="43109" rIns="43109" bIns="43109" rtlCol="0">
                  <a:normAutofit/>
                </a:bodyPr>
                <a:lstStyle/>
                <a:p>
                  <a:pPr algn="ctr"/>
                  <a:r>
                    <a:rPr lang="nb-NO" sz="900" spc="96">
                      <a:solidFill>
                        <a:srgbClr val="002932"/>
                      </a:solidFill>
                      <a:latin typeface="Tahoma" panose="020B0604030504040204" pitchFamily="34" charset="0"/>
                      <a:ea typeface="Helvetica Neue Condensed" panose="02000503000000020004" pitchFamily="2" charset="0"/>
                      <a:cs typeface="Helvetica Neue Condensed" panose="02000503000000020004" pitchFamily="2" charset="0"/>
                    </a:rPr>
                    <a:t>Kjeller</a:t>
                  </a:r>
                </a:p>
              </p:txBody>
            </p:sp>
          </p:grpSp>
        </p:grpSp>
        <p:sp>
          <p:nvSpPr>
            <p:cNvPr id="35" name="TekstSylinder 34">
              <a:extLst>
                <a:ext uri="{FF2B5EF4-FFF2-40B4-BE49-F238E27FC236}">
                  <a16:creationId xmlns:a16="http://schemas.microsoft.com/office/drawing/2014/main" id="{77D403A4-B4A1-81CF-4A12-CF22EB99DED0}"/>
                </a:ext>
              </a:extLst>
            </p:cNvPr>
            <p:cNvSpPr txBox="1"/>
            <p:nvPr/>
          </p:nvSpPr>
          <p:spPr>
            <a:xfrm>
              <a:off x="6022020" y="8946802"/>
              <a:ext cx="680875" cy="234033"/>
            </a:xfrm>
            <a:prstGeom prst="rect">
              <a:avLst/>
            </a:prstGeom>
            <a:solidFill>
              <a:srgbClr val="ACEED3"/>
            </a:solidFill>
            <a:ln>
              <a:solidFill>
                <a:schemeClr val="tx1"/>
              </a:solidFill>
            </a:ln>
          </p:spPr>
          <p:txBody>
            <a:bodyPr wrap="none" lIns="43109" tIns="43109" rIns="43109" bIns="43109" rtlCol="0">
              <a:norm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5. etg.</a:t>
              </a:r>
            </a:p>
          </p:txBody>
        </p:sp>
        <p:sp>
          <p:nvSpPr>
            <p:cNvPr id="36" name="TekstSylinder 35">
              <a:extLst>
                <a:ext uri="{FF2B5EF4-FFF2-40B4-BE49-F238E27FC236}">
                  <a16:creationId xmlns:a16="http://schemas.microsoft.com/office/drawing/2014/main" id="{9BBC3BDD-53D2-A8FB-17BF-F970A8DF96D8}"/>
                </a:ext>
              </a:extLst>
            </p:cNvPr>
            <p:cNvSpPr txBox="1"/>
            <p:nvPr/>
          </p:nvSpPr>
          <p:spPr>
            <a:xfrm>
              <a:off x="6022019" y="8676557"/>
              <a:ext cx="680875" cy="234033"/>
            </a:xfrm>
            <a:prstGeom prst="rect">
              <a:avLst/>
            </a:prstGeom>
            <a:solidFill>
              <a:srgbClr val="FAB582"/>
            </a:solidFill>
            <a:ln>
              <a:solidFill>
                <a:schemeClr val="tx1"/>
              </a:solidFill>
            </a:ln>
          </p:spPr>
          <p:txBody>
            <a:bodyPr wrap="none" lIns="43109" tIns="43109" rIns="43109" bIns="43109" rtlCol="0">
              <a:norm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6. etg.</a:t>
              </a:r>
            </a:p>
          </p:txBody>
        </p:sp>
        <p:sp>
          <p:nvSpPr>
            <p:cNvPr id="37" name="TekstSylinder 36">
              <a:extLst>
                <a:ext uri="{FF2B5EF4-FFF2-40B4-BE49-F238E27FC236}">
                  <a16:creationId xmlns:a16="http://schemas.microsoft.com/office/drawing/2014/main" id="{AD6F981F-0509-FD58-D5F3-FADF1CC9EAE8}"/>
                </a:ext>
              </a:extLst>
            </p:cNvPr>
            <p:cNvSpPr txBox="1"/>
            <p:nvPr/>
          </p:nvSpPr>
          <p:spPr>
            <a:xfrm>
              <a:off x="6022017" y="8406956"/>
              <a:ext cx="680400" cy="234033"/>
            </a:xfrm>
            <a:prstGeom prst="rect">
              <a:avLst/>
            </a:prstGeom>
            <a:solidFill>
              <a:srgbClr val="B79F7F"/>
            </a:solidFill>
            <a:ln>
              <a:solidFill>
                <a:schemeClr val="tx1"/>
              </a:solidFill>
            </a:ln>
          </p:spPr>
          <p:txBody>
            <a:bodyPr wrap="none" lIns="43109" tIns="43109" rIns="43109" bIns="43109" rtlCol="0">
              <a:norm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7. etg.</a:t>
              </a:r>
            </a:p>
          </p:txBody>
        </p:sp>
        <p:sp>
          <p:nvSpPr>
            <p:cNvPr id="38" name="TekstSylinder 37">
              <a:extLst>
                <a:ext uri="{FF2B5EF4-FFF2-40B4-BE49-F238E27FC236}">
                  <a16:creationId xmlns:a16="http://schemas.microsoft.com/office/drawing/2014/main" id="{8664BBA4-CD43-66C1-7B2E-24F6DB7B5333}"/>
                </a:ext>
              </a:extLst>
            </p:cNvPr>
            <p:cNvSpPr txBox="1"/>
            <p:nvPr/>
          </p:nvSpPr>
          <p:spPr>
            <a:xfrm>
              <a:off x="6022017" y="8135033"/>
              <a:ext cx="680875" cy="234033"/>
            </a:xfrm>
            <a:prstGeom prst="rect">
              <a:avLst/>
            </a:prstGeom>
            <a:solidFill>
              <a:srgbClr val="BAB8E6"/>
            </a:solidFill>
            <a:ln>
              <a:solidFill>
                <a:schemeClr val="tx1"/>
              </a:solidFill>
            </a:ln>
          </p:spPr>
          <p:txBody>
            <a:bodyPr wrap="none" lIns="43109" tIns="43109" rIns="43109" bIns="43109" rtlCol="0">
              <a:norm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8. etg.</a:t>
              </a:r>
            </a:p>
          </p:txBody>
        </p:sp>
        <p:sp>
          <p:nvSpPr>
            <p:cNvPr id="40" name="TekstSylinder 39">
              <a:extLst>
                <a:ext uri="{FF2B5EF4-FFF2-40B4-BE49-F238E27FC236}">
                  <a16:creationId xmlns:a16="http://schemas.microsoft.com/office/drawing/2014/main" id="{22C96C7E-9176-43F0-7457-08C06EEB3095}"/>
                </a:ext>
              </a:extLst>
            </p:cNvPr>
            <p:cNvSpPr txBox="1"/>
            <p:nvPr/>
          </p:nvSpPr>
          <p:spPr>
            <a:xfrm>
              <a:off x="6023126" y="7857940"/>
              <a:ext cx="680875" cy="234033"/>
            </a:xfrm>
            <a:prstGeom prst="rect">
              <a:avLst/>
            </a:prstGeom>
            <a:solidFill>
              <a:srgbClr val="AFABAB"/>
            </a:solidFill>
            <a:ln>
              <a:solidFill>
                <a:schemeClr val="tx1"/>
              </a:solidFill>
            </a:ln>
          </p:spPr>
          <p:txBody>
            <a:bodyPr wrap="none" lIns="43109" tIns="43109" rIns="43109" bIns="43109" rtlCol="0">
              <a:norm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9. etg.</a:t>
              </a:r>
            </a:p>
          </p:txBody>
        </p:sp>
        <p:sp>
          <p:nvSpPr>
            <p:cNvPr id="41" name="TekstSylinder 40">
              <a:extLst>
                <a:ext uri="{FF2B5EF4-FFF2-40B4-BE49-F238E27FC236}">
                  <a16:creationId xmlns:a16="http://schemas.microsoft.com/office/drawing/2014/main" id="{48066DA7-1E5C-050C-694A-53EB92F08D8A}"/>
                </a:ext>
              </a:extLst>
            </p:cNvPr>
            <p:cNvSpPr txBox="1"/>
            <p:nvPr/>
          </p:nvSpPr>
          <p:spPr>
            <a:xfrm>
              <a:off x="6022016" y="7585421"/>
              <a:ext cx="680875" cy="234033"/>
            </a:xfrm>
            <a:prstGeom prst="rect">
              <a:avLst/>
            </a:prstGeom>
            <a:solidFill>
              <a:srgbClr val="FF8B8B"/>
            </a:solidFill>
            <a:ln>
              <a:solidFill>
                <a:schemeClr val="tx1"/>
              </a:solidFill>
            </a:ln>
          </p:spPr>
          <p:txBody>
            <a:bodyPr wrap="none" lIns="43109" tIns="43109" rIns="43109" bIns="43109" rtlCol="0">
              <a:norm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10. etg.</a:t>
              </a:r>
            </a:p>
          </p:txBody>
        </p:sp>
        <p:sp>
          <p:nvSpPr>
            <p:cNvPr id="42" name="TekstSylinder 41">
              <a:extLst>
                <a:ext uri="{FF2B5EF4-FFF2-40B4-BE49-F238E27FC236}">
                  <a16:creationId xmlns:a16="http://schemas.microsoft.com/office/drawing/2014/main" id="{C206EF17-C03F-FFCD-2490-B89FABEFF726}"/>
                </a:ext>
              </a:extLst>
            </p:cNvPr>
            <p:cNvSpPr txBox="1"/>
            <p:nvPr/>
          </p:nvSpPr>
          <p:spPr>
            <a:xfrm>
              <a:off x="6022015" y="9205605"/>
              <a:ext cx="680875" cy="234033"/>
            </a:xfrm>
            <a:prstGeom prst="rect">
              <a:avLst/>
            </a:prstGeom>
            <a:solidFill>
              <a:srgbClr val="FDCBDE"/>
            </a:solidFill>
            <a:ln>
              <a:solidFill>
                <a:schemeClr val="tx1"/>
              </a:solidFill>
            </a:ln>
          </p:spPr>
          <p:txBody>
            <a:bodyPr wrap="none" lIns="43109" tIns="43109" rIns="43109" bIns="43109" rtlCol="0">
              <a:norm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4. etg.</a:t>
              </a:r>
            </a:p>
          </p:txBody>
        </p:sp>
      </p:grpSp>
      <p:pic>
        <p:nvPicPr>
          <p:cNvPr id="51" name="i22">
            <a:extLst>
              <a:ext uri="{FF2B5EF4-FFF2-40B4-BE49-F238E27FC236}">
                <a16:creationId xmlns:a16="http://schemas.microsoft.com/office/drawing/2014/main" id="{0429B2E9-9275-9DA5-A6FB-E51AFD18094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2649576" y="10150178"/>
            <a:ext cx="288000" cy="288073"/>
          </a:xfrm>
          <a:prstGeom prst="rect">
            <a:avLst/>
          </a:prstGeom>
          <a:noFill/>
          <a:ln>
            <a:noFill/>
          </a:ln>
        </p:spPr>
      </p:pic>
      <p:grpSp>
        <p:nvGrpSpPr>
          <p:cNvPr id="64" name="j10">
            <a:extLst>
              <a:ext uri="{FF2B5EF4-FFF2-40B4-BE49-F238E27FC236}">
                <a16:creationId xmlns:a16="http://schemas.microsoft.com/office/drawing/2014/main" id="{56EFCA6C-38D1-61A8-9BF0-71D123823414}"/>
              </a:ext>
            </a:extLst>
          </p:cNvPr>
          <p:cNvGrpSpPr>
            <a:grpSpLocks/>
          </p:cNvGrpSpPr>
          <p:nvPr/>
        </p:nvGrpSpPr>
        <p:grpSpPr>
          <a:xfrm>
            <a:off x="13135731" y="10066796"/>
            <a:ext cx="880783" cy="345483"/>
            <a:chOff x="5456030" y="2646072"/>
            <a:chExt cx="983354" cy="310710"/>
          </a:xfrm>
        </p:grpSpPr>
        <p:sp>
          <p:nvSpPr>
            <p:cNvPr id="68" name="Rektangel 67">
              <a:extLst>
                <a:ext uri="{FF2B5EF4-FFF2-40B4-BE49-F238E27FC236}">
                  <a16:creationId xmlns:a16="http://schemas.microsoft.com/office/drawing/2014/main" id="{5DAC584B-1ACD-8A0E-E194-F6710F206969}"/>
                </a:ext>
              </a:extLst>
            </p:cNvPr>
            <p:cNvSpPr/>
            <p:nvPr userDrawn="1"/>
          </p:nvSpPr>
          <p:spPr>
            <a:xfrm>
              <a:off x="5456030" y="2872801"/>
              <a:ext cx="492333" cy="83981"/>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3"/>
            </a:p>
          </p:txBody>
        </p:sp>
        <p:sp>
          <p:nvSpPr>
            <p:cNvPr id="69" name="Rektangel 68">
              <a:extLst>
                <a:ext uri="{FF2B5EF4-FFF2-40B4-BE49-F238E27FC236}">
                  <a16:creationId xmlns:a16="http://schemas.microsoft.com/office/drawing/2014/main" id="{B9A978E1-1C7F-6FDF-0A28-CF62E181D8FD}"/>
                </a:ext>
              </a:extLst>
            </p:cNvPr>
            <p:cNvSpPr/>
            <p:nvPr userDrawn="1"/>
          </p:nvSpPr>
          <p:spPr>
            <a:xfrm>
              <a:off x="5948709" y="2872522"/>
              <a:ext cx="490675" cy="83981"/>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3"/>
            </a:p>
          </p:txBody>
        </p:sp>
        <p:sp>
          <p:nvSpPr>
            <p:cNvPr id="70" name="TekstSylinder 69">
              <a:extLst>
                <a:ext uri="{FF2B5EF4-FFF2-40B4-BE49-F238E27FC236}">
                  <a16:creationId xmlns:a16="http://schemas.microsoft.com/office/drawing/2014/main" id="{09C215B2-B71B-9C81-0C01-63A7DB3A016A}"/>
                </a:ext>
              </a:extLst>
            </p:cNvPr>
            <p:cNvSpPr txBox="1"/>
            <p:nvPr userDrawn="1"/>
          </p:nvSpPr>
          <p:spPr>
            <a:xfrm>
              <a:off x="5461685" y="2646072"/>
              <a:ext cx="977697" cy="166097"/>
            </a:xfrm>
            <a:prstGeom prst="rect">
              <a:avLst/>
            </a:prstGeom>
            <a:noFill/>
          </p:spPr>
          <p:txBody>
            <a:bodyPr wrap="square" lIns="0" tIns="0" rIns="0" bIns="0" rtlCol="0">
              <a:spAutoFit/>
            </a:bodyPr>
            <a:lstStyle/>
            <a:p>
              <a:pPr algn="ctr"/>
              <a:r>
                <a:rPr lang="nb-NO" sz="1200"/>
                <a:t>20 m</a:t>
              </a:r>
              <a:endParaRPr lang="en-US" sz="1200"/>
            </a:p>
          </p:txBody>
        </p:sp>
      </p:grpSp>
      <p:sp>
        <p:nvSpPr>
          <p:cNvPr id="71" name="Tittel 20">
            <a:extLst>
              <a:ext uri="{FF2B5EF4-FFF2-40B4-BE49-F238E27FC236}">
                <a16:creationId xmlns:a16="http://schemas.microsoft.com/office/drawing/2014/main" id="{06FC2AD7-9E5E-BBFF-4724-DE9E2C416EAE}"/>
              </a:ext>
            </a:extLst>
          </p:cNvPr>
          <p:cNvSpPr>
            <a:spLocks noGrp="1"/>
          </p:cNvSpPr>
          <p:nvPr>
            <p:ph type="title" idx="4294967295"/>
          </p:nvPr>
        </p:nvSpPr>
        <p:spPr>
          <a:xfrm>
            <a:off x="12596859" y="-6349"/>
            <a:ext cx="2520576" cy="1799958"/>
          </a:xfrm>
          <a:solidFill>
            <a:srgbClr val="FF0000"/>
          </a:solidFill>
        </p:spPr>
        <p:txBody>
          <a:bodyPr vert="horz" wrap="square" lIns="71989" tIns="359947" rIns="287957" bIns="107984" rtlCol="0" anchor="t">
            <a:normAutofit/>
          </a:bodyPr>
          <a:lstStyle/>
          <a:p>
            <a:pPr algn="r" defTabSz="704340">
              <a:lnSpc>
                <a:spcPct val="100000"/>
              </a:lnSpc>
              <a:spcBef>
                <a:spcPts val="0"/>
              </a:spcBef>
            </a:pPr>
            <a:r>
              <a:rPr lang="nb-NO" sz="2000" b="1">
                <a:solidFill>
                  <a:schemeClr val="bg1"/>
                </a:solidFill>
                <a:latin typeface="Tahoma" panose="020B0604030504040204" pitchFamily="34" charset="0"/>
                <a:ea typeface="+mn-ea"/>
                <a:cs typeface="+mn-cs"/>
              </a:rPr>
              <a:t>Prioritering</a:t>
            </a:r>
            <a:br>
              <a:rPr lang="nb-NO" sz="2000" b="1">
                <a:solidFill>
                  <a:schemeClr val="bg1"/>
                </a:solidFill>
                <a:latin typeface="Tahoma" panose="020B0604030504040204" pitchFamily="34" charset="0"/>
                <a:ea typeface="+mn-ea"/>
                <a:cs typeface="+mn-cs"/>
              </a:rPr>
            </a:br>
            <a:r>
              <a:rPr lang="nb-NO" sz="2000" b="1">
                <a:solidFill>
                  <a:schemeClr val="bg1"/>
                </a:solidFill>
                <a:latin typeface="Tahoma" panose="020B0604030504040204" pitchFamily="34" charset="0"/>
                <a:ea typeface="+mn-ea"/>
                <a:cs typeface="+mn-cs"/>
              </a:rPr>
              <a:t>hele objektet</a:t>
            </a:r>
            <a:br>
              <a:rPr lang="nb-NO" sz="2000" b="1">
                <a:solidFill>
                  <a:schemeClr val="bg1"/>
                </a:solidFill>
                <a:latin typeface="Tahoma" panose="020B0604030504040204" pitchFamily="34" charset="0"/>
                <a:ea typeface="+mn-ea"/>
                <a:cs typeface="+mn-cs"/>
              </a:rPr>
            </a:br>
            <a:br>
              <a:rPr lang="nb-NO" sz="2000" b="1">
                <a:solidFill>
                  <a:schemeClr val="bg1"/>
                </a:solidFill>
                <a:latin typeface="Tahoma" panose="020B0604030504040204" pitchFamily="34" charset="0"/>
                <a:ea typeface="+mn-ea"/>
                <a:cs typeface="+mn-cs"/>
              </a:rPr>
            </a:br>
            <a:r>
              <a:rPr kumimoji="0" lang="nb-NO" sz="1400" b="0" i="0" u="none" strike="noStrike" kern="1200" cap="none" spc="0" normalizeH="0" baseline="0" noProof="0">
                <a:ln>
                  <a:noFill/>
                </a:ln>
                <a:solidFill>
                  <a:schemeClr val="bg1"/>
                </a:solidFill>
                <a:effectLst/>
                <a:uLnTx/>
                <a:uFillTx/>
                <a:latin typeface="Tahoma" panose="020B0604030504040204" pitchFamily="34" charset="0"/>
                <a:ea typeface="+mj-ea"/>
                <a:cs typeface="Tahoma" panose="020B0604030504040204" pitchFamily="34" charset="0"/>
              </a:rPr>
              <a:t>Jf. Liste forrige side</a:t>
            </a:r>
            <a:endParaRPr lang="nb-NO" sz="2000" b="1">
              <a:solidFill>
                <a:schemeClr val="bg1"/>
              </a:solidFill>
              <a:latin typeface="Tahoma" panose="020B0604030504040204" pitchFamily="34" charset="0"/>
              <a:ea typeface="+mn-ea"/>
              <a:cs typeface="+mn-cs"/>
            </a:endParaRPr>
          </a:p>
        </p:txBody>
      </p:sp>
      <p:sp>
        <p:nvSpPr>
          <p:cNvPr id="72" name="Rektangel 71">
            <a:extLst>
              <a:ext uri="{FF2B5EF4-FFF2-40B4-BE49-F238E27FC236}">
                <a16:creationId xmlns:a16="http://schemas.microsoft.com/office/drawing/2014/main" id="{3A8E6F75-8955-23A1-2DE4-58D1F741C917}"/>
              </a:ext>
            </a:extLst>
          </p:cNvPr>
          <p:cNvSpPr>
            <a:spLocks noChangeAspect="1"/>
          </p:cNvSpPr>
          <p:nvPr/>
        </p:nvSpPr>
        <p:spPr>
          <a:xfrm>
            <a:off x="92680" y="457326"/>
            <a:ext cx="1296136" cy="436304"/>
          </a:xfrm>
          <a:prstGeom prst="rect">
            <a:avLst/>
          </a:prstGeom>
          <a:solidFill>
            <a:srgbClr val="FFF19B"/>
          </a:solidFill>
          <a:ln>
            <a:noFill/>
          </a:ln>
        </p:spPr>
        <p:style>
          <a:lnRef idx="2">
            <a:schemeClr val="accent1">
              <a:shade val="50000"/>
            </a:schemeClr>
          </a:lnRef>
          <a:fillRef idx="1">
            <a:schemeClr val="accent1"/>
          </a:fillRef>
          <a:effectRef idx="0">
            <a:schemeClr val="accent1"/>
          </a:effectRef>
          <a:fontRef idx="minor">
            <a:schemeClr val="lt1"/>
          </a:fontRef>
        </p:style>
        <p:txBody>
          <a:bodyPr lIns="108011" tIns="52513" rIns="108011" bIns="52513" rtlCol="0" anchor="ctr"/>
          <a:lstStyle/>
          <a:p>
            <a:pPr algn="r"/>
            <a:r>
              <a:rPr lang="nb-NO" b="1">
                <a:solidFill>
                  <a:srgbClr val="002932"/>
                </a:solidFill>
                <a:latin typeface="Tahoma" panose="020B0604030504040204" pitchFamily="34" charset="0"/>
              </a:rPr>
              <a:t>1. etg.</a:t>
            </a:r>
          </a:p>
        </p:txBody>
      </p:sp>
      <p:sp>
        <p:nvSpPr>
          <p:cNvPr id="84" name="Rektangel 83">
            <a:extLst>
              <a:ext uri="{FF2B5EF4-FFF2-40B4-BE49-F238E27FC236}">
                <a16:creationId xmlns:a16="http://schemas.microsoft.com/office/drawing/2014/main" id="{A9ADEDE7-64D9-EFD2-2FA6-7231371BB61D}"/>
              </a:ext>
            </a:extLst>
          </p:cNvPr>
          <p:cNvSpPr>
            <a:spLocks noChangeAspect="1"/>
          </p:cNvSpPr>
          <p:nvPr/>
        </p:nvSpPr>
        <p:spPr>
          <a:xfrm>
            <a:off x="92680" y="10001947"/>
            <a:ext cx="1296136" cy="436304"/>
          </a:xfrm>
          <a:prstGeom prst="rect">
            <a:avLst/>
          </a:prstGeom>
          <a:solidFill>
            <a:srgbClr val="8FC3CD"/>
          </a:solidFill>
          <a:ln>
            <a:noFill/>
          </a:ln>
        </p:spPr>
        <p:style>
          <a:lnRef idx="2">
            <a:schemeClr val="accent1">
              <a:shade val="50000"/>
            </a:schemeClr>
          </a:lnRef>
          <a:fillRef idx="1">
            <a:schemeClr val="accent1"/>
          </a:fillRef>
          <a:effectRef idx="0">
            <a:schemeClr val="accent1"/>
          </a:effectRef>
          <a:fontRef idx="minor">
            <a:schemeClr val="lt1"/>
          </a:fontRef>
        </p:style>
        <p:txBody>
          <a:bodyPr lIns="108011" tIns="52513" rIns="108011" bIns="52513" rtlCol="0" anchor="ctr"/>
          <a:lstStyle/>
          <a:p>
            <a:pPr algn="r"/>
            <a:r>
              <a:rPr lang="nb-NO" b="1">
                <a:solidFill>
                  <a:srgbClr val="002932"/>
                </a:solidFill>
                <a:latin typeface="Tahoma" panose="020B0604030504040204" pitchFamily="34" charset="0"/>
              </a:rPr>
              <a:t>3. etg.</a:t>
            </a:r>
          </a:p>
        </p:txBody>
      </p:sp>
      <p:sp>
        <p:nvSpPr>
          <p:cNvPr id="92" name="Rektangel 91">
            <a:extLst>
              <a:ext uri="{FF2B5EF4-FFF2-40B4-BE49-F238E27FC236}">
                <a16:creationId xmlns:a16="http://schemas.microsoft.com/office/drawing/2014/main" id="{233C09DF-ECA5-D238-88C9-BD027596E05E}"/>
              </a:ext>
            </a:extLst>
          </p:cNvPr>
          <p:cNvSpPr>
            <a:spLocks noChangeAspect="1"/>
          </p:cNvSpPr>
          <p:nvPr/>
        </p:nvSpPr>
        <p:spPr>
          <a:xfrm>
            <a:off x="6549185" y="457326"/>
            <a:ext cx="1296136" cy="436304"/>
          </a:xfrm>
          <a:prstGeom prst="rect">
            <a:avLst/>
          </a:prstGeom>
          <a:solidFill>
            <a:srgbClr val="B8CD89"/>
          </a:solidFill>
          <a:ln>
            <a:noFill/>
          </a:ln>
        </p:spPr>
        <p:style>
          <a:lnRef idx="2">
            <a:schemeClr val="accent1">
              <a:shade val="50000"/>
            </a:schemeClr>
          </a:lnRef>
          <a:fillRef idx="1">
            <a:schemeClr val="accent1"/>
          </a:fillRef>
          <a:effectRef idx="0">
            <a:schemeClr val="accent1"/>
          </a:effectRef>
          <a:fontRef idx="minor">
            <a:schemeClr val="lt1"/>
          </a:fontRef>
        </p:style>
        <p:txBody>
          <a:bodyPr lIns="108011" tIns="52513" rIns="108011" bIns="52513" rtlCol="0" anchor="ctr"/>
          <a:lstStyle/>
          <a:p>
            <a:pPr algn="r"/>
            <a:r>
              <a:rPr lang="nb-NO" b="1">
                <a:solidFill>
                  <a:srgbClr val="002932"/>
                </a:solidFill>
                <a:latin typeface="Tahoma" panose="020B0604030504040204" pitchFamily="34" charset="0"/>
              </a:rPr>
              <a:t>2. etg.</a:t>
            </a:r>
          </a:p>
        </p:txBody>
      </p:sp>
      <p:sp>
        <p:nvSpPr>
          <p:cNvPr id="93" name="Rektangel 92">
            <a:extLst>
              <a:ext uri="{FF2B5EF4-FFF2-40B4-BE49-F238E27FC236}">
                <a16:creationId xmlns:a16="http://schemas.microsoft.com/office/drawing/2014/main" id="{336B5555-467E-01DA-A68E-845077E7B6A2}"/>
              </a:ext>
            </a:extLst>
          </p:cNvPr>
          <p:cNvSpPr>
            <a:spLocks noChangeAspect="1"/>
          </p:cNvSpPr>
          <p:nvPr/>
        </p:nvSpPr>
        <p:spPr>
          <a:xfrm>
            <a:off x="6549185" y="10004160"/>
            <a:ext cx="1296136" cy="436304"/>
          </a:xfrm>
          <a:prstGeom prst="rect">
            <a:avLst/>
          </a:prstGeom>
          <a:solidFill>
            <a:srgbClr val="FDCBDE"/>
          </a:solidFill>
          <a:ln>
            <a:noFill/>
          </a:ln>
        </p:spPr>
        <p:style>
          <a:lnRef idx="2">
            <a:schemeClr val="accent1">
              <a:shade val="50000"/>
            </a:schemeClr>
          </a:lnRef>
          <a:fillRef idx="1">
            <a:schemeClr val="accent1"/>
          </a:fillRef>
          <a:effectRef idx="0">
            <a:schemeClr val="accent1"/>
          </a:effectRef>
          <a:fontRef idx="minor">
            <a:schemeClr val="lt1"/>
          </a:fontRef>
        </p:style>
        <p:txBody>
          <a:bodyPr lIns="108011" tIns="52513" rIns="108011" bIns="52513" rtlCol="0" anchor="ctr"/>
          <a:lstStyle/>
          <a:p>
            <a:pPr algn="r"/>
            <a:r>
              <a:rPr lang="nb-NO" b="1">
                <a:solidFill>
                  <a:srgbClr val="002932"/>
                </a:solidFill>
                <a:latin typeface="Tahoma" panose="020B0604030504040204" pitchFamily="34" charset="0"/>
              </a:rPr>
              <a:t>4. etg.</a:t>
            </a:r>
          </a:p>
        </p:txBody>
      </p:sp>
      <p:sp>
        <p:nvSpPr>
          <p:cNvPr id="2" name="Rektangel: avrundede hjørner 1">
            <a:extLst>
              <a:ext uri="{FF2B5EF4-FFF2-40B4-BE49-F238E27FC236}">
                <a16:creationId xmlns:a16="http://schemas.microsoft.com/office/drawing/2014/main" id="{0E205D47-D454-2D82-99E0-020942311B4A}"/>
              </a:ext>
            </a:extLst>
          </p:cNvPr>
          <p:cNvSpPr/>
          <p:nvPr/>
        </p:nvSpPr>
        <p:spPr>
          <a:xfrm>
            <a:off x="-4508263" y="1770587"/>
            <a:ext cx="4313583" cy="1589301"/>
          </a:xfrm>
          <a:custGeom>
            <a:avLst/>
            <a:gdLst>
              <a:gd name="connsiteX0" fmla="*/ 0 w 4313583"/>
              <a:gd name="connsiteY0" fmla="*/ 264889 h 1589301"/>
              <a:gd name="connsiteX1" fmla="*/ 264889 w 4313583"/>
              <a:gd name="connsiteY1" fmla="*/ 0 h 1589301"/>
              <a:gd name="connsiteX2" fmla="*/ 782009 w 4313583"/>
              <a:gd name="connsiteY2" fmla="*/ 0 h 1589301"/>
              <a:gd name="connsiteX3" fmla="*/ 1336967 w 4313583"/>
              <a:gd name="connsiteY3" fmla="*/ 0 h 1589301"/>
              <a:gd name="connsiteX4" fmla="*/ 2043277 w 4313583"/>
              <a:gd name="connsiteY4" fmla="*/ 0 h 1589301"/>
              <a:gd name="connsiteX5" fmla="*/ 2598235 w 4313583"/>
              <a:gd name="connsiteY5" fmla="*/ 0 h 1589301"/>
              <a:gd name="connsiteX6" fmla="*/ 3266708 w 4313583"/>
              <a:gd name="connsiteY6" fmla="*/ 0 h 1589301"/>
              <a:gd name="connsiteX7" fmla="*/ 4048694 w 4313583"/>
              <a:gd name="connsiteY7" fmla="*/ 0 h 1589301"/>
              <a:gd name="connsiteX8" fmla="*/ 4313583 w 4313583"/>
              <a:gd name="connsiteY8" fmla="*/ 264889 h 1589301"/>
              <a:gd name="connsiteX9" fmla="*/ 4313583 w 4313583"/>
              <a:gd name="connsiteY9" fmla="*/ 794651 h 1589301"/>
              <a:gd name="connsiteX10" fmla="*/ 4313583 w 4313583"/>
              <a:gd name="connsiteY10" fmla="*/ 1324412 h 1589301"/>
              <a:gd name="connsiteX11" fmla="*/ 4048694 w 4313583"/>
              <a:gd name="connsiteY11" fmla="*/ 1589301 h 1589301"/>
              <a:gd name="connsiteX12" fmla="*/ 3455898 w 4313583"/>
              <a:gd name="connsiteY12" fmla="*/ 1589301 h 1589301"/>
              <a:gd name="connsiteX13" fmla="*/ 2787426 w 4313583"/>
              <a:gd name="connsiteY13" fmla="*/ 1589301 h 1589301"/>
              <a:gd name="connsiteX14" fmla="*/ 2156792 w 4313583"/>
              <a:gd name="connsiteY14" fmla="*/ 1589301 h 1589301"/>
              <a:gd name="connsiteX15" fmla="*/ 1450481 w 4313583"/>
              <a:gd name="connsiteY15" fmla="*/ 1589301 h 1589301"/>
              <a:gd name="connsiteX16" fmla="*/ 264889 w 4313583"/>
              <a:gd name="connsiteY16" fmla="*/ 1589301 h 1589301"/>
              <a:gd name="connsiteX17" fmla="*/ 0 w 4313583"/>
              <a:gd name="connsiteY17" fmla="*/ 1324412 h 1589301"/>
              <a:gd name="connsiteX18" fmla="*/ 0 w 4313583"/>
              <a:gd name="connsiteY18" fmla="*/ 805246 h 1589301"/>
              <a:gd name="connsiteX19" fmla="*/ 0 w 4313583"/>
              <a:gd name="connsiteY19" fmla="*/ 264889 h 1589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589301" fill="none" extrusionOk="0">
                <a:moveTo>
                  <a:pt x="0" y="264889"/>
                </a:moveTo>
                <a:cubicBezTo>
                  <a:pt x="4971" y="136279"/>
                  <a:pt x="102802" y="-11929"/>
                  <a:pt x="264889" y="0"/>
                </a:cubicBezTo>
                <a:cubicBezTo>
                  <a:pt x="375555" y="1784"/>
                  <a:pt x="645209" y="4138"/>
                  <a:pt x="782009" y="0"/>
                </a:cubicBezTo>
                <a:cubicBezTo>
                  <a:pt x="918809" y="-4138"/>
                  <a:pt x="1070395" y="11070"/>
                  <a:pt x="1336967" y="0"/>
                </a:cubicBezTo>
                <a:cubicBezTo>
                  <a:pt x="1603539" y="-11070"/>
                  <a:pt x="1741515" y="-23185"/>
                  <a:pt x="2043277" y="0"/>
                </a:cubicBezTo>
                <a:cubicBezTo>
                  <a:pt x="2345039" y="23185"/>
                  <a:pt x="2357605" y="-8869"/>
                  <a:pt x="2598235" y="0"/>
                </a:cubicBezTo>
                <a:cubicBezTo>
                  <a:pt x="2838865" y="8869"/>
                  <a:pt x="3079976" y="21993"/>
                  <a:pt x="3266708" y="0"/>
                </a:cubicBezTo>
                <a:cubicBezTo>
                  <a:pt x="3453440" y="-21993"/>
                  <a:pt x="3877550" y="-26667"/>
                  <a:pt x="4048694" y="0"/>
                </a:cubicBezTo>
                <a:cubicBezTo>
                  <a:pt x="4205722" y="-30319"/>
                  <a:pt x="4314733" y="129021"/>
                  <a:pt x="4313583" y="264889"/>
                </a:cubicBezTo>
                <a:cubicBezTo>
                  <a:pt x="4339401" y="415777"/>
                  <a:pt x="4323859" y="671628"/>
                  <a:pt x="4313583" y="794651"/>
                </a:cubicBezTo>
                <a:cubicBezTo>
                  <a:pt x="4303307" y="917674"/>
                  <a:pt x="4334028" y="1185609"/>
                  <a:pt x="4313583" y="1324412"/>
                </a:cubicBezTo>
                <a:cubicBezTo>
                  <a:pt x="4290107" y="1467792"/>
                  <a:pt x="4209025" y="1569851"/>
                  <a:pt x="4048694" y="1589301"/>
                </a:cubicBezTo>
                <a:cubicBezTo>
                  <a:pt x="3784637" y="1576004"/>
                  <a:pt x="3612218" y="1616743"/>
                  <a:pt x="3455898" y="1589301"/>
                </a:cubicBezTo>
                <a:cubicBezTo>
                  <a:pt x="3299578" y="1561859"/>
                  <a:pt x="3061872" y="1607975"/>
                  <a:pt x="2787426" y="1589301"/>
                </a:cubicBezTo>
                <a:cubicBezTo>
                  <a:pt x="2512980" y="1570627"/>
                  <a:pt x="2414468" y="1600565"/>
                  <a:pt x="2156792" y="1589301"/>
                </a:cubicBezTo>
                <a:cubicBezTo>
                  <a:pt x="1899116" y="1578037"/>
                  <a:pt x="1739630" y="1584819"/>
                  <a:pt x="1450481" y="1589301"/>
                </a:cubicBezTo>
                <a:cubicBezTo>
                  <a:pt x="1161332" y="1593783"/>
                  <a:pt x="758876" y="1624670"/>
                  <a:pt x="264889" y="1589301"/>
                </a:cubicBezTo>
                <a:cubicBezTo>
                  <a:pt x="130808" y="1559556"/>
                  <a:pt x="2251" y="1473138"/>
                  <a:pt x="0" y="1324412"/>
                </a:cubicBezTo>
                <a:cubicBezTo>
                  <a:pt x="-4978" y="1211685"/>
                  <a:pt x="10464" y="997680"/>
                  <a:pt x="0" y="805246"/>
                </a:cubicBezTo>
                <a:cubicBezTo>
                  <a:pt x="-10464" y="612812"/>
                  <a:pt x="22975" y="469537"/>
                  <a:pt x="0" y="264889"/>
                </a:cubicBezTo>
                <a:close/>
              </a:path>
              <a:path w="4313583" h="1589301" stroke="0" extrusionOk="0">
                <a:moveTo>
                  <a:pt x="0" y="264889"/>
                </a:moveTo>
                <a:cubicBezTo>
                  <a:pt x="-18539" y="106161"/>
                  <a:pt x="124298" y="-716"/>
                  <a:pt x="264889" y="0"/>
                </a:cubicBezTo>
                <a:cubicBezTo>
                  <a:pt x="527374" y="-28928"/>
                  <a:pt x="647328" y="8211"/>
                  <a:pt x="933361" y="0"/>
                </a:cubicBezTo>
                <a:cubicBezTo>
                  <a:pt x="1219394" y="-8211"/>
                  <a:pt x="1277499" y="5530"/>
                  <a:pt x="1488319" y="0"/>
                </a:cubicBezTo>
                <a:cubicBezTo>
                  <a:pt x="1699139" y="-5530"/>
                  <a:pt x="1932188" y="-18117"/>
                  <a:pt x="2118953" y="0"/>
                </a:cubicBezTo>
                <a:cubicBezTo>
                  <a:pt x="2305718" y="18117"/>
                  <a:pt x="2520734" y="-8512"/>
                  <a:pt x="2673912" y="0"/>
                </a:cubicBezTo>
                <a:cubicBezTo>
                  <a:pt x="2827090" y="8512"/>
                  <a:pt x="3173478" y="26217"/>
                  <a:pt x="3304546" y="0"/>
                </a:cubicBezTo>
                <a:cubicBezTo>
                  <a:pt x="3435614" y="-26217"/>
                  <a:pt x="3846886" y="14669"/>
                  <a:pt x="4048694" y="0"/>
                </a:cubicBezTo>
                <a:cubicBezTo>
                  <a:pt x="4219177" y="9094"/>
                  <a:pt x="4334611" y="134859"/>
                  <a:pt x="4313583" y="264889"/>
                </a:cubicBezTo>
                <a:cubicBezTo>
                  <a:pt x="4306994" y="534374"/>
                  <a:pt x="4316206" y="655671"/>
                  <a:pt x="4313583" y="815841"/>
                </a:cubicBezTo>
                <a:cubicBezTo>
                  <a:pt x="4310960" y="976011"/>
                  <a:pt x="4335165" y="1094882"/>
                  <a:pt x="4313583" y="1324412"/>
                </a:cubicBezTo>
                <a:cubicBezTo>
                  <a:pt x="4305241" y="1479487"/>
                  <a:pt x="4229194" y="1579359"/>
                  <a:pt x="4048694" y="1589301"/>
                </a:cubicBezTo>
                <a:cubicBezTo>
                  <a:pt x="3896826" y="1582599"/>
                  <a:pt x="3654926" y="1606682"/>
                  <a:pt x="3418060" y="1589301"/>
                </a:cubicBezTo>
                <a:cubicBezTo>
                  <a:pt x="3181194" y="1571920"/>
                  <a:pt x="3024491" y="1577591"/>
                  <a:pt x="2900940" y="1589301"/>
                </a:cubicBezTo>
                <a:cubicBezTo>
                  <a:pt x="2777389" y="1601011"/>
                  <a:pt x="2487105" y="1577336"/>
                  <a:pt x="2270306" y="1589301"/>
                </a:cubicBezTo>
                <a:cubicBezTo>
                  <a:pt x="2053507" y="1601266"/>
                  <a:pt x="1748649" y="1569752"/>
                  <a:pt x="1601833" y="1589301"/>
                </a:cubicBezTo>
                <a:cubicBezTo>
                  <a:pt x="1455017" y="1608850"/>
                  <a:pt x="1188422" y="1580428"/>
                  <a:pt x="971199" y="1589301"/>
                </a:cubicBezTo>
                <a:cubicBezTo>
                  <a:pt x="753976" y="1598174"/>
                  <a:pt x="460255" y="1570387"/>
                  <a:pt x="264889" y="1589301"/>
                </a:cubicBezTo>
                <a:cubicBezTo>
                  <a:pt x="122267" y="1604997"/>
                  <a:pt x="7659" y="1443590"/>
                  <a:pt x="0" y="1324412"/>
                </a:cubicBezTo>
                <a:cubicBezTo>
                  <a:pt x="-5974" y="1125543"/>
                  <a:pt x="13246" y="1023479"/>
                  <a:pt x="0" y="784055"/>
                </a:cubicBezTo>
                <a:cubicBezTo>
                  <a:pt x="-13246" y="544631"/>
                  <a:pt x="11729" y="430996"/>
                  <a:pt x="0" y="264889"/>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ea typeface="Oslo Sans Office"/>
                <a:cs typeface="Times New Roman"/>
              </a:rPr>
              <a:t>All informasjon i prioriteringsoversikten må være tydelig og lesbar. I utgangspunktet ønsker vi at oversikten skal få plass på én side, men dette må ikke skje på bekostning av lesbarhet. Hvis objektet er stort, kan det være nødvendig å bruke flere sider til oversikten. </a:t>
            </a:r>
          </a:p>
          <a:p>
            <a:endParaRPr lang="nb-NO" sz="1200">
              <a:solidFill>
                <a:schemeClr val="bg1"/>
              </a:solidFill>
            </a:endParaRPr>
          </a:p>
        </p:txBody>
      </p:sp>
      <p:sp>
        <p:nvSpPr>
          <p:cNvPr id="3" name="Rektangel: avrundede hjørner 2">
            <a:extLst>
              <a:ext uri="{FF2B5EF4-FFF2-40B4-BE49-F238E27FC236}">
                <a16:creationId xmlns:a16="http://schemas.microsoft.com/office/drawing/2014/main" id="{581E5B87-9FB5-B082-6C90-8367167B450C}"/>
              </a:ext>
            </a:extLst>
          </p:cNvPr>
          <p:cNvSpPr/>
          <p:nvPr/>
        </p:nvSpPr>
        <p:spPr>
          <a:xfrm>
            <a:off x="-4508264" y="3572671"/>
            <a:ext cx="4313583" cy="1892572"/>
          </a:xfrm>
          <a:custGeom>
            <a:avLst/>
            <a:gdLst>
              <a:gd name="connsiteX0" fmla="*/ 0 w 4313583"/>
              <a:gd name="connsiteY0" fmla="*/ 315435 h 1892572"/>
              <a:gd name="connsiteX1" fmla="*/ 315435 w 4313583"/>
              <a:gd name="connsiteY1" fmla="*/ 0 h 1892572"/>
              <a:gd name="connsiteX2" fmla="*/ 818739 w 4313583"/>
              <a:gd name="connsiteY2" fmla="*/ 0 h 1892572"/>
              <a:gd name="connsiteX3" fmla="*/ 1358870 w 4313583"/>
              <a:gd name="connsiteY3" fmla="*/ 0 h 1892572"/>
              <a:gd name="connsiteX4" fmla="*/ 2046310 w 4313583"/>
              <a:gd name="connsiteY4" fmla="*/ 0 h 1892572"/>
              <a:gd name="connsiteX5" fmla="*/ 2586441 w 4313583"/>
              <a:gd name="connsiteY5" fmla="*/ 0 h 1892572"/>
              <a:gd name="connsiteX6" fmla="*/ 3237054 w 4313583"/>
              <a:gd name="connsiteY6" fmla="*/ 0 h 1892572"/>
              <a:gd name="connsiteX7" fmla="*/ 3998148 w 4313583"/>
              <a:gd name="connsiteY7" fmla="*/ 0 h 1892572"/>
              <a:gd name="connsiteX8" fmla="*/ 4313583 w 4313583"/>
              <a:gd name="connsiteY8" fmla="*/ 315435 h 1892572"/>
              <a:gd name="connsiteX9" fmla="*/ 4313583 w 4313583"/>
              <a:gd name="connsiteY9" fmla="*/ 946286 h 1892572"/>
              <a:gd name="connsiteX10" fmla="*/ 4313583 w 4313583"/>
              <a:gd name="connsiteY10" fmla="*/ 1577137 h 1892572"/>
              <a:gd name="connsiteX11" fmla="*/ 3998148 w 4313583"/>
              <a:gd name="connsiteY11" fmla="*/ 1892572 h 1892572"/>
              <a:gd name="connsiteX12" fmla="*/ 3421190 w 4313583"/>
              <a:gd name="connsiteY12" fmla="*/ 1892572 h 1892572"/>
              <a:gd name="connsiteX13" fmla="*/ 2770577 w 4313583"/>
              <a:gd name="connsiteY13" fmla="*/ 1892572 h 1892572"/>
              <a:gd name="connsiteX14" fmla="*/ 2156792 w 4313583"/>
              <a:gd name="connsiteY14" fmla="*/ 1892572 h 1892572"/>
              <a:gd name="connsiteX15" fmla="*/ 1469352 w 4313583"/>
              <a:gd name="connsiteY15" fmla="*/ 1892572 h 1892572"/>
              <a:gd name="connsiteX16" fmla="*/ 315435 w 4313583"/>
              <a:gd name="connsiteY16" fmla="*/ 1892572 h 1892572"/>
              <a:gd name="connsiteX17" fmla="*/ 0 w 4313583"/>
              <a:gd name="connsiteY17" fmla="*/ 1577137 h 1892572"/>
              <a:gd name="connsiteX18" fmla="*/ 0 w 4313583"/>
              <a:gd name="connsiteY18" fmla="*/ 958903 h 1892572"/>
              <a:gd name="connsiteX19" fmla="*/ 0 w 4313583"/>
              <a:gd name="connsiteY19" fmla="*/ 315435 h 1892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892572" fill="none" extrusionOk="0">
                <a:moveTo>
                  <a:pt x="0" y="315435"/>
                </a:moveTo>
                <a:cubicBezTo>
                  <a:pt x="9057" y="173444"/>
                  <a:pt x="133281" y="-6000"/>
                  <a:pt x="315435" y="0"/>
                </a:cubicBezTo>
                <a:cubicBezTo>
                  <a:pt x="534006" y="5291"/>
                  <a:pt x="668431" y="-10870"/>
                  <a:pt x="818739" y="0"/>
                </a:cubicBezTo>
                <a:cubicBezTo>
                  <a:pt x="969047" y="10870"/>
                  <a:pt x="1171163" y="-21177"/>
                  <a:pt x="1358870" y="0"/>
                </a:cubicBezTo>
                <a:cubicBezTo>
                  <a:pt x="1546577" y="21177"/>
                  <a:pt x="1718269" y="-3096"/>
                  <a:pt x="2046310" y="0"/>
                </a:cubicBezTo>
                <a:cubicBezTo>
                  <a:pt x="2374351" y="3096"/>
                  <a:pt x="2456477" y="13208"/>
                  <a:pt x="2586441" y="0"/>
                </a:cubicBezTo>
                <a:cubicBezTo>
                  <a:pt x="2716405" y="-13208"/>
                  <a:pt x="3040113" y="-27779"/>
                  <a:pt x="3237054" y="0"/>
                </a:cubicBezTo>
                <a:cubicBezTo>
                  <a:pt x="3433995" y="27779"/>
                  <a:pt x="3725403" y="31881"/>
                  <a:pt x="3998148" y="0"/>
                </a:cubicBezTo>
                <a:cubicBezTo>
                  <a:pt x="4178497" y="-17342"/>
                  <a:pt x="4314754" y="151845"/>
                  <a:pt x="4313583" y="315435"/>
                </a:cubicBezTo>
                <a:cubicBezTo>
                  <a:pt x="4338740" y="568902"/>
                  <a:pt x="4306451" y="724719"/>
                  <a:pt x="4313583" y="946286"/>
                </a:cubicBezTo>
                <a:cubicBezTo>
                  <a:pt x="4320715" y="1167853"/>
                  <a:pt x="4292450" y="1403275"/>
                  <a:pt x="4313583" y="1577137"/>
                </a:cubicBezTo>
                <a:cubicBezTo>
                  <a:pt x="4305829" y="1750385"/>
                  <a:pt x="4181096" y="1880465"/>
                  <a:pt x="3998148" y="1892572"/>
                </a:cubicBezTo>
                <a:cubicBezTo>
                  <a:pt x="3878945" y="1877196"/>
                  <a:pt x="3573095" y="1915822"/>
                  <a:pt x="3421190" y="1892572"/>
                </a:cubicBezTo>
                <a:cubicBezTo>
                  <a:pt x="3269285" y="1869322"/>
                  <a:pt x="2992298" y="1899576"/>
                  <a:pt x="2770577" y="1892572"/>
                </a:cubicBezTo>
                <a:cubicBezTo>
                  <a:pt x="2548856" y="1885568"/>
                  <a:pt x="2392104" y="1893365"/>
                  <a:pt x="2156792" y="1892572"/>
                </a:cubicBezTo>
                <a:cubicBezTo>
                  <a:pt x="1921481" y="1891779"/>
                  <a:pt x="1757940" y="1889833"/>
                  <a:pt x="1469352" y="1892572"/>
                </a:cubicBezTo>
                <a:cubicBezTo>
                  <a:pt x="1180764" y="1895311"/>
                  <a:pt x="560397" y="1948920"/>
                  <a:pt x="315435" y="1892572"/>
                </a:cubicBezTo>
                <a:cubicBezTo>
                  <a:pt x="151388" y="1867820"/>
                  <a:pt x="26938" y="1780447"/>
                  <a:pt x="0" y="1577137"/>
                </a:cubicBezTo>
                <a:cubicBezTo>
                  <a:pt x="-15973" y="1295923"/>
                  <a:pt x="19692" y="1105527"/>
                  <a:pt x="0" y="958903"/>
                </a:cubicBezTo>
                <a:cubicBezTo>
                  <a:pt x="-19692" y="812279"/>
                  <a:pt x="-15006" y="501752"/>
                  <a:pt x="0" y="315435"/>
                </a:cubicBezTo>
                <a:close/>
              </a:path>
              <a:path w="4313583" h="1892572" stroke="0" extrusionOk="0">
                <a:moveTo>
                  <a:pt x="0" y="315435"/>
                </a:moveTo>
                <a:cubicBezTo>
                  <a:pt x="-16892" y="129896"/>
                  <a:pt x="164652" y="-2943"/>
                  <a:pt x="315435" y="0"/>
                </a:cubicBezTo>
                <a:cubicBezTo>
                  <a:pt x="586967" y="17257"/>
                  <a:pt x="796557" y="30022"/>
                  <a:pt x="966048" y="0"/>
                </a:cubicBezTo>
                <a:cubicBezTo>
                  <a:pt x="1135539" y="-30022"/>
                  <a:pt x="1239370" y="21836"/>
                  <a:pt x="1506179" y="0"/>
                </a:cubicBezTo>
                <a:cubicBezTo>
                  <a:pt x="1772988" y="-21836"/>
                  <a:pt x="1930654" y="-6202"/>
                  <a:pt x="2119964" y="0"/>
                </a:cubicBezTo>
                <a:cubicBezTo>
                  <a:pt x="2309274" y="6202"/>
                  <a:pt x="2485205" y="24689"/>
                  <a:pt x="2660096" y="0"/>
                </a:cubicBezTo>
                <a:cubicBezTo>
                  <a:pt x="2834987" y="-24689"/>
                  <a:pt x="2974799" y="29226"/>
                  <a:pt x="3273881" y="0"/>
                </a:cubicBezTo>
                <a:cubicBezTo>
                  <a:pt x="3572964" y="-29226"/>
                  <a:pt x="3811917" y="-24228"/>
                  <a:pt x="3998148" y="0"/>
                </a:cubicBezTo>
                <a:cubicBezTo>
                  <a:pt x="4206012" y="12652"/>
                  <a:pt x="4336103" y="158643"/>
                  <a:pt x="4313583" y="315435"/>
                </a:cubicBezTo>
                <a:cubicBezTo>
                  <a:pt x="4307960" y="519917"/>
                  <a:pt x="4297292" y="788627"/>
                  <a:pt x="4313583" y="971520"/>
                </a:cubicBezTo>
                <a:cubicBezTo>
                  <a:pt x="4329874" y="1154413"/>
                  <a:pt x="4333618" y="1320760"/>
                  <a:pt x="4313583" y="1577137"/>
                </a:cubicBezTo>
                <a:cubicBezTo>
                  <a:pt x="4288443" y="1777810"/>
                  <a:pt x="4176607" y="1891337"/>
                  <a:pt x="3998148" y="1892572"/>
                </a:cubicBezTo>
                <a:cubicBezTo>
                  <a:pt x="3867408" y="1897785"/>
                  <a:pt x="3593034" y="1904537"/>
                  <a:pt x="3384363" y="1892572"/>
                </a:cubicBezTo>
                <a:cubicBezTo>
                  <a:pt x="3175693" y="1880607"/>
                  <a:pt x="3070660" y="1894655"/>
                  <a:pt x="2881058" y="1892572"/>
                </a:cubicBezTo>
                <a:cubicBezTo>
                  <a:pt x="2691457" y="1890489"/>
                  <a:pt x="2391438" y="1898057"/>
                  <a:pt x="2267273" y="1892572"/>
                </a:cubicBezTo>
                <a:cubicBezTo>
                  <a:pt x="2143108" y="1887087"/>
                  <a:pt x="1798526" y="1875259"/>
                  <a:pt x="1616660" y="1892572"/>
                </a:cubicBezTo>
                <a:cubicBezTo>
                  <a:pt x="1434794" y="1909885"/>
                  <a:pt x="1216805" y="1909333"/>
                  <a:pt x="1002875" y="1892572"/>
                </a:cubicBezTo>
                <a:cubicBezTo>
                  <a:pt x="788945" y="1875811"/>
                  <a:pt x="624052" y="1903497"/>
                  <a:pt x="315435" y="1892572"/>
                </a:cubicBezTo>
                <a:cubicBezTo>
                  <a:pt x="147393" y="1918936"/>
                  <a:pt x="8574" y="1720991"/>
                  <a:pt x="0" y="1577137"/>
                </a:cubicBezTo>
                <a:cubicBezTo>
                  <a:pt x="16534" y="1256916"/>
                  <a:pt x="-16781" y="1113689"/>
                  <a:pt x="0" y="933669"/>
                </a:cubicBezTo>
                <a:cubicBezTo>
                  <a:pt x="16781" y="753649"/>
                  <a:pt x="-30174" y="507888"/>
                  <a:pt x="0" y="315435"/>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ea typeface="Oslo Sans Office"/>
                <a:cs typeface="Times New Roman"/>
              </a:rPr>
              <a:t>Begynn med å lage bergingskortene., da de inneholder all informasjon som skal brukes andre steder i planen.</a:t>
            </a:r>
          </a:p>
          <a:p>
            <a:r>
              <a:rPr lang="nb-NO" sz="1200">
                <a:ea typeface="Oslo Sans Office"/>
                <a:cs typeface="Times New Roman"/>
              </a:rPr>
              <a:t>Kopier plantegning med symboler, nord, målestokk og bygningssymbol, og lim disse inn på riktig plass på alle sider som skal ha disse elementene.</a:t>
            </a:r>
          </a:p>
          <a:p>
            <a:r>
              <a:rPr lang="nb-NO" sz="1200">
                <a:ea typeface="Oslo Sans Office"/>
                <a:cs typeface="Times New Roman"/>
              </a:rPr>
              <a:t>Tilpass størrelse på plantegninger til aktuell side. Husk å redigere målestokk og nord.</a:t>
            </a:r>
          </a:p>
          <a:p>
            <a:endParaRPr lang="nb-NO" sz="1200">
              <a:solidFill>
                <a:schemeClr val="bg1"/>
              </a:solidFill>
            </a:endParaRPr>
          </a:p>
        </p:txBody>
      </p:sp>
      <p:sp>
        <p:nvSpPr>
          <p:cNvPr id="21" name="Ellipse 20">
            <a:extLst>
              <a:ext uri="{FF2B5EF4-FFF2-40B4-BE49-F238E27FC236}">
                <a16:creationId xmlns:a16="http://schemas.microsoft.com/office/drawing/2014/main" id="{D29C5290-C38C-B7B4-408A-70A92CF33FCF}"/>
              </a:ext>
            </a:extLst>
          </p:cNvPr>
          <p:cNvSpPr>
            <a:spLocks noChangeAspect="1"/>
          </p:cNvSpPr>
          <p:nvPr/>
        </p:nvSpPr>
        <p:spPr>
          <a:xfrm>
            <a:off x="15982083" y="2845750"/>
            <a:ext cx="288030" cy="288030"/>
          </a:xfrm>
          <a:prstGeom prst="ellipse">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spcBef>
                <a:spcPts val="689"/>
              </a:spcBef>
              <a:spcAft>
                <a:spcPts val="689"/>
              </a:spcAft>
            </a:pPr>
            <a:r>
              <a:rPr lang="nb-NO" sz="1600" b="1">
                <a:solidFill>
                  <a:schemeClr val="tx1"/>
                </a:solidFill>
                <a:latin typeface="Tahoma" panose="020B0604030504040204" pitchFamily="34" charset="0"/>
                <a:ea typeface="Arial Unicode MS" panose="020B0604020202020204" pitchFamily="34" charset="-128"/>
                <a:cs typeface="Tahoma" panose="020B0604030504040204" pitchFamily="34" charset="0"/>
              </a:rPr>
              <a:t>7</a:t>
            </a:r>
          </a:p>
        </p:txBody>
      </p:sp>
      <p:sp>
        <p:nvSpPr>
          <p:cNvPr id="22" name="j5">
            <a:extLst>
              <a:ext uri="{FF2B5EF4-FFF2-40B4-BE49-F238E27FC236}">
                <a16:creationId xmlns:a16="http://schemas.microsoft.com/office/drawing/2014/main" id="{5E8FD6C6-DD1B-E7CD-C571-2AA795655CFC}"/>
              </a:ext>
            </a:extLst>
          </p:cNvPr>
          <p:cNvSpPr>
            <a:spLocks noChangeAspect="1"/>
          </p:cNvSpPr>
          <p:nvPr/>
        </p:nvSpPr>
        <p:spPr>
          <a:xfrm rot="16200000">
            <a:off x="15982083" y="3284677"/>
            <a:ext cx="288030" cy="287957"/>
          </a:xfrm>
          <a:prstGeom prst="homePlate">
            <a:avLst>
              <a:gd name="adj" fmla="val 38661"/>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1600" b="1">
                <a:solidFill>
                  <a:schemeClr val="tx1"/>
                </a:solidFill>
                <a:latin typeface="Tahoma" panose="020B0604030504040204" pitchFamily="34" charset="0"/>
                <a:ea typeface="Tahoma" panose="020B0604030504040204" pitchFamily="34" charset="0"/>
                <a:cs typeface="Tahoma" panose="020B0604030504040204" pitchFamily="34" charset="0"/>
              </a:rPr>
              <a:t>7</a:t>
            </a:r>
          </a:p>
        </p:txBody>
      </p:sp>
      <p:sp>
        <p:nvSpPr>
          <p:cNvPr id="23" name="Rektangel 22">
            <a:extLst>
              <a:ext uri="{FF2B5EF4-FFF2-40B4-BE49-F238E27FC236}">
                <a16:creationId xmlns:a16="http://schemas.microsoft.com/office/drawing/2014/main" id="{AAEA0111-379B-D75F-38E8-EB22520952AE}"/>
              </a:ext>
            </a:extLst>
          </p:cNvPr>
          <p:cNvSpPr/>
          <p:nvPr/>
        </p:nvSpPr>
        <p:spPr>
          <a:xfrm>
            <a:off x="15932667" y="3723532"/>
            <a:ext cx="386863" cy="442550"/>
          </a:xfrm>
          <a:prstGeom prst="rect">
            <a:avLst/>
          </a:prstGeom>
          <a:solidFill>
            <a:srgbClr val="FF0000">
              <a:alpha val="30000"/>
            </a:srgbClr>
          </a:solidFill>
          <a:ln w="3175" cmpd="sng">
            <a:solidFill>
              <a:srgbClr val="FF0000"/>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endParaRPr lang="nb-NO">
              <a:latin typeface="Tahoma" panose="020B0604030504040204" pitchFamily="34" charset="0"/>
            </a:endParaRPr>
          </a:p>
        </p:txBody>
      </p:sp>
      <p:sp>
        <p:nvSpPr>
          <p:cNvPr id="24" name="j4">
            <a:extLst>
              <a:ext uri="{FF2B5EF4-FFF2-40B4-BE49-F238E27FC236}">
                <a16:creationId xmlns:a16="http://schemas.microsoft.com/office/drawing/2014/main" id="{FB045D0C-A110-5618-97A9-A2DB30E24C91}"/>
              </a:ext>
            </a:extLst>
          </p:cNvPr>
          <p:cNvSpPr>
            <a:spLocks noChangeAspect="1"/>
          </p:cNvSpPr>
          <p:nvPr/>
        </p:nvSpPr>
        <p:spPr>
          <a:xfrm>
            <a:off x="15982083" y="1967968"/>
            <a:ext cx="288030" cy="288030"/>
          </a:xfrm>
          <a:prstGeom prst="ellipse">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noAutofit/>
          </a:bodyPr>
          <a:lstStyle/>
          <a:p>
            <a:pPr algn="ctr"/>
            <a:r>
              <a:rPr lang="en-US" sz="1600" b="1">
                <a:latin typeface="Tahoma" panose="020B0604030504040204" pitchFamily="34" charset="0"/>
                <a:ea typeface="Tahoma" panose="020B0604030504040204" pitchFamily="34" charset="0"/>
                <a:cs typeface="Tahoma" panose="020B0604030504040204" pitchFamily="34" charset="0"/>
              </a:rPr>
              <a:t>1</a:t>
            </a:r>
          </a:p>
        </p:txBody>
      </p:sp>
      <p:sp>
        <p:nvSpPr>
          <p:cNvPr id="25" name="j5">
            <a:extLst>
              <a:ext uri="{FF2B5EF4-FFF2-40B4-BE49-F238E27FC236}">
                <a16:creationId xmlns:a16="http://schemas.microsoft.com/office/drawing/2014/main" id="{B72FECA4-5229-6F3B-A6A3-5E9F46CDC5A8}"/>
              </a:ext>
            </a:extLst>
          </p:cNvPr>
          <p:cNvSpPr>
            <a:spLocks noChangeAspect="1"/>
          </p:cNvSpPr>
          <p:nvPr/>
        </p:nvSpPr>
        <p:spPr>
          <a:xfrm rot="16200000">
            <a:off x="15982083" y="2406895"/>
            <a:ext cx="288030" cy="287957"/>
          </a:xfrm>
          <a:prstGeom prst="homePlate">
            <a:avLst>
              <a:gd name="adj" fmla="val 38661"/>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latin typeface="Tahoma" panose="020B0604030504040204" pitchFamily="34" charset="0"/>
                <a:ea typeface="Tahoma" panose="020B0604030504040204" pitchFamily="34" charset="0"/>
                <a:cs typeface="Tahoma" panose="020B0604030504040204" pitchFamily="34" charset="0"/>
              </a:rPr>
              <a:t>1</a:t>
            </a:r>
            <a:endParaRPr lang="en-US" sz="1600" b="1">
              <a:latin typeface="Tahoma" panose="020B0604030504040204" pitchFamily="34" charset="0"/>
              <a:ea typeface="Tahoma" panose="020B0604030504040204" pitchFamily="34" charset="0"/>
              <a:cs typeface="Tahoma" panose="020B0604030504040204" pitchFamily="34" charset="0"/>
            </a:endParaRPr>
          </a:p>
        </p:txBody>
      </p:sp>
      <p:pic>
        <p:nvPicPr>
          <p:cNvPr id="26" name="Bilde 25" descr="Et bilde som inneholder symbol, Grafikk, Font, design&#10;&#10;Automatisk generert beskrivelse">
            <a:extLst>
              <a:ext uri="{FF2B5EF4-FFF2-40B4-BE49-F238E27FC236}">
                <a16:creationId xmlns:a16="http://schemas.microsoft.com/office/drawing/2014/main" id="{0D5334DC-37B5-D0DC-8287-81C7B8DE9D0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982098" y="7507271"/>
            <a:ext cx="288000" cy="288000"/>
          </a:xfrm>
          <a:prstGeom prst="rect">
            <a:avLst/>
          </a:prstGeom>
        </p:spPr>
      </p:pic>
      <p:grpSp>
        <p:nvGrpSpPr>
          <p:cNvPr id="27" name="Gruppe 26">
            <a:extLst>
              <a:ext uri="{FF2B5EF4-FFF2-40B4-BE49-F238E27FC236}">
                <a16:creationId xmlns:a16="http://schemas.microsoft.com/office/drawing/2014/main" id="{FC93E398-38EB-0C31-E265-090CCADB6DC6}"/>
              </a:ext>
            </a:extLst>
          </p:cNvPr>
          <p:cNvGrpSpPr>
            <a:grpSpLocks noChangeAspect="1"/>
          </p:cNvGrpSpPr>
          <p:nvPr/>
        </p:nvGrpSpPr>
        <p:grpSpPr>
          <a:xfrm>
            <a:off x="15981435" y="6950109"/>
            <a:ext cx="289327" cy="406301"/>
            <a:chOff x="4951454" y="8817300"/>
            <a:chExt cx="287840" cy="406301"/>
          </a:xfrm>
        </p:grpSpPr>
        <p:pic>
          <p:nvPicPr>
            <p:cNvPr id="28" name="Bilde 27" descr="Et bilde som inneholder skjermbilde, Rektangel, Grafikk, line&#10;&#10;Automatisk generert beskrivelse">
              <a:extLst>
                <a:ext uri="{FF2B5EF4-FFF2-40B4-BE49-F238E27FC236}">
                  <a16:creationId xmlns:a16="http://schemas.microsoft.com/office/drawing/2014/main" id="{4BE104A0-8A4A-AE74-6338-23E627AA6487}"/>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flipV="1">
              <a:off x="4951454" y="8826226"/>
              <a:ext cx="287840" cy="288000"/>
            </a:xfrm>
            <a:prstGeom prst="rect">
              <a:avLst/>
            </a:prstGeom>
          </p:spPr>
        </p:pic>
        <p:sp>
          <p:nvSpPr>
            <p:cNvPr id="29" name="TekstSylinder 28">
              <a:extLst>
                <a:ext uri="{FF2B5EF4-FFF2-40B4-BE49-F238E27FC236}">
                  <a16:creationId xmlns:a16="http://schemas.microsoft.com/office/drawing/2014/main" id="{8979C923-41F1-373C-C18F-9F9520AC253A}"/>
                </a:ext>
              </a:extLst>
            </p:cNvPr>
            <p:cNvSpPr txBox="1">
              <a:spLocks noChangeAspect="1"/>
            </p:cNvSpPr>
            <p:nvPr/>
          </p:nvSpPr>
          <p:spPr>
            <a:xfrm>
              <a:off x="5095363" y="8817300"/>
              <a:ext cx="137601" cy="406301"/>
            </a:xfrm>
            <a:prstGeom prst="rect">
              <a:avLst/>
            </a:prstGeom>
            <a:noFill/>
          </p:spPr>
          <p:txBody>
            <a:bodyPr wrap="square" lIns="0" tIns="36004" rIns="0" bIns="36004" rtlCol="0">
              <a:spAutoFit/>
            </a:bodyPr>
            <a:lstStyle/>
            <a:p>
              <a:pPr algn="ctr"/>
              <a:r>
                <a:rPr lang="nb-NO" sz="800">
                  <a:latin typeface="Tahoma" panose="020B0604030504040204" pitchFamily="34" charset="0"/>
                  <a:ea typeface="Tahoma" panose="020B0604030504040204" pitchFamily="34" charset="0"/>
                  <a:cs typeface="Tahoma" panose="020B0604030504040204" pitchFamily="34" charset="0"/>
                </a:rPr>
                <a:t>2 m</a:t>
              </a:r>
            </a:p>
          </p:txBody>
        </p:sp>
      </p:grpSp>
      <p:pic>
        <p:nvPicPr>
          <p:cNvPr id="30" name="i23">
            <a:hlinkClick r:id="" action="ppaction://noaction"/>
            <a:extLst>
              <a:ext uri="{FF2B5EF4-FFF2-40B4-BE49-F238E27FC236}">
                <a16:creationId xmlns:a16="http://schemas.microsoft.com/office/drawing/2014/main" id="{2FAE7296-F99A-F188-4AAB-CCC2F59EB11E}"/>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5964140" y="8420993"/>
            <a:ext cx="323917" cy="324000"/>
          </a:xfrm>
          <a:prstGeom prst="rect">
            <a:avLst/>
          </a:prstGeom>
          <a:noFill/>
          <a:ln>
            <a:noFill/>
          </a:ln>
        </p:spPr>
      </p:pic>
      <p:pic>
        <p:nvPicPr>
          <p:cNvPr id="31" name="i24">
            <a:hlinkClick r:id="" action="ppaction://noaction"/>
            <a:extLst>
              <a:ext uri="{FF2B5EF4-FFF2-40B4-BE49-F238E27FC236}">
                <a16:creationId xmlns:a16="http://schemas.microsoft.com/office/drawing/2014/main" id="{CB720428-8665-C94A-731B-B19F8FD3E433}"/>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5964140" y="7946132"/>
            <a:ext cx="323917" cy="324000"/>
          </a:xfrm>
          <a:prstGeom prst="rect">
            <a:avLst/>
          </a:prstGeom>
          <a:noFill/>
          <a:ln>
            <a:noFill/>
          </a:ln>
        </p:spPr>
      </p:pic>
      <p:pic>
        <p:nvPicPr>
          <p:cNvPr id="32" name="i25">
            <a:hlinkClick r:id="" action="ppaction://noaction"/>
            <a:extLst>
              <a:ext uri="{FF2B5EF4-FFF2-40B4-BE49-F238E27FC236}">
                <a16:creationId xmlns:a16="http://schemas.microsoft.com/office/drawing/2014/main" id="{969822F1-5BCD-8F13-99F2-14B40ACBCDE0}"/>
              </a:ext>
            </a:extLst>
          </p:cNvPr>
          <p:cNvPicPr>
            <a:picLocks noChangeAspect="1"/>
          </p:cNvPicPr>
          <p:nvPr/>
        </p:nvPicPr>
        <p:blipFill>
          <a:blip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5964140" y="8895854"/>
            <a:ext cx="323917" cy="324000"/>
          </a:xfrm>
          <a:prstGeom prst="rect">
            <a:avLst/>
          </a:prstGeom>
          <a:noFill/>
          <a:ln>
            <a:noFill/>
          </a:ln>
        </p:spPr>
      </p:pic>
      <p:pic>
        <p:nvPicPr>
          <p:cNvPr id="33" name="Bilde 32">
            <a:extLst>
              <a:ext uri="{FF2B5EF4-FFF2-40B4-BE49-F238E27FC236}">
                <a16:creationId xmlns:a16="http://schemas.microsoft.com/office/drawing/2014/main" id="{FDA3B46D-F056-DAC7-BBBD-C7CC4F2491CA}"/>
              </a:ext>
            </a:extLst>
          </p:cNvPr>
          <p:cNvPicPr>
            <a:picLocks noChangeAspect="1"/>
          </p:cNvPicPr>
          <p:nvPr/>
        </p:nvPicPr>
        <p:blipFill rotWithShape="1">
          <a:blip r:embed="rId13" cstate="print">
            <a:extLst>
              <a:ext uri="{28A0092B-C50C-407E-A947-70E740481C1C}">
                <a14:useLocalDpi xmlns:a14="http://schemas.microsoft.com/office/drawing/2010/main" val="0"/>
              </a:ext>
            </a:extLst>
          </a:blip>
          <a:srcRect l="5046" t="9642" r="4788" b="21067"/>
          <a:stretch/>
        </p:blipFill>
        <p:spPr>
          <a:xfrm>
            <a:off x="15964140" y="9370712"/>
            <a:ext cx="323917" cy="324000"/>
          </a:xfrm>
          <a:prstGeom prst="rect">
            <a:avLst/>
          </a:prstGeom>
        </p:spPr>
      </p:pic>
      <p:cxnSp>
        <p:nvCxnSpPr>
          <p:cNvPr id="39" name="Rett pilkobling 38">
            <a:extLst>
              <a:ext uri="{FF2B5EF4-FFF2-40B4-BE49-F238E27FC236}">
                <a16:creationId xmlns:a16="http://schemas.microsoft.com/office/drawing/2014/main" id="{D2487297-7EF2-0268-618D-8A40330C3A1B}"/>
              </a:ext>
            </a:extLst>
          </p:cNvPr>
          <p:cNvCxnSpPr>
            <a:cxnSpLocks/>
          </p:cNvCxnSpPr>
          <p:nvPr/>
        </p:nvCxnSpPr>
        <p:spPr>
          <a:xfrm flipV="1">
            <a:off x="15924790" y="1485900"/>
            <a:ext cx="402617" cy="33120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52" name="Picture 4" descr="Et bilde som inneholder metallvarer, sirkel, nøkkel&#10;&#10;Automatisk generert beskrivelse">
            <a:extLst>
              <a:ext uri="{FF2B5EF4-FFF2-40B4-BE49-F238E27FC236}">
                <a16:creationId xmlns:a16="http://schemas.microsoft.com/office/drawing/2014/main" id="{C19D0B66-2606-7CAF-60E5-A6EE62F745CA}"/>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5982098" y="6511248"/>
            <a:ext cx="288000" cy="288000"/>
          </a:xfrm>
          <a:prstGeom prst="rect">
            <a:avLst/>
          </a:prstGeom>
          <a:noFill/>
          <a:extLst>
            <a:ext uri="{909E8E84-426E-40DD-AFC4-6F175D3DCCD1}">
              <a14:hiddenFill xmlns:a14="http://schemas.microsoft.com/office/drawing/2010/main">
                <a:solidFill>
                  <a:srgbClr val="FFFFFF"/>
                </a:solidFill>
              </a14:hiddenFill>
            </a:ext>
          </a:extLst>
        </p:spPr>
      </p:pic>
      <p:pic>
        <p:nvPicPr>
          <p:cNvPr id="53" name="Picture 6" descr="Et bilde som inneholder illustrasjon, design, kunst&#10;&#10;Automatisk generert beskrivelse med lav konfidens">
            <a:extLst>
              <a:ext uri="{FF2B5EF4-FFF2-40B4-BE49-F238E27FC236}">
                <a16:creationId xmlns:a16="http://schemas.microsoft.com/office/drawing/2014/main" id="{1E47A3F3-1D27-28A3-BDC3-A07963F79543}"/>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5982098" y="6072387"/>
            <a:ext cx="288000" cy="288000"/>
          </a:xfrm>
          <a:prstGeom prst="rect">
            <a:avLst/>
          </a:prstGeom>
          <a:noFill/>
          <a:extLst>
            <a:ext uri="{909E8E84-426E-40DD-AFC4-6F175D3DCCD1}">
              <a14:hiddenFill xmlns:a14="http://schemas.microsoft.com/office/drawing/2010/main">
                <a:solidFill>
                  <a:srgbClr val="FFFFFF"/>
                </a:solidFill>
              </a14:hiddenFill>
            </a:ext>
          </a:extLst>
        </p:spPr>
      </p:pic>
      <p:pic>
        <p:nvPicPr>
          <p:cNvPr id="54" name="i12">
            <a:hlinkClick r:id="" action="ppaction://noaction"/>
            <a:extLst>
              <a:ext uri="{FF2B5EF4-FFF2-40B4-BE49-F238E27FC236}">
                <a16:creationId xmlns:a16="http://schemas.microsoft.com/office/drawing/2014/main" id="{58CE8581-3E54-1088-AFEF-98716CA3FE21}"/>
              </a:ext>
            </a:extLst>
          </p:cNvPr>
          <p:cNvPicPr preferRelativeResize="0">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15982098" y="5194665"/>
            <a:ext cx="288000" cy="288000"/>
          </a:xfrm>
          <a:prstGeom prst="rect">
            <a:avLst/>
          </a:prstGeom>
          <a:noFill/>
          <a:ln>
            <a:noFill/>
          </a:ln>
        </p:spPr>
      </p:pic>
      <p:pic>
        <p:nvPicPr>
          <p:cNvPr id="55" name="i4">
            <a:extLst>
              <a:ext uri="{FF2B5EF4-FFF2-40B4-BE49-F238E27FC236}">
                <a16:creationId xmlns:a16="http://schemas.microsoft.com/office/drawing/2014/main" id="{F7C74332-4606-F763-B1CA-E1654FFD73AF}"/>
              </a:ext>
            </a:extLst>
          </p:cNvPr>
          <p:cNvPicPr preferRelativeResize="0">
            <a:picLocks noChangeAspect="1"/>
          </p:cNvPicPr>
          <p:nvPr/>
        </p:nvPicPr>
        <p:blipFill>
          <a:blip r:embed="rId18">
            <a:extLst>
              <a:ext uri="{96DAC541-7B7A-43D3-8B79-37D633B846F1}">
                <asvg:svgBlip xmlns:asvg="http://schemas.microsoft.com/office/drawing/2016/SVG/main" r:embed="rId19"/>
              </a:ext>
            </a:extLst>
          </a:blip>
          <a:stretch>
            <a:fillRect/>
          </a:stretch>
        </p:blipFill>
        <p:spPr>
          <a:xfrm>
            <a:off x="15982098" y="4316943"/>
            <a:ext cx="288000" cy="288000"/>
          </a:xfrm>
          <a:prstGeom prst="rect">
            <a:avLst/>
          </a:prstGeom>
          <a:noFill/>
          <a:ln>
            <a:noFill/>
          </a:ln>
        </p:spPr>
      </p:pic>
      <p:pic>
        <p:nvPicPr>
          <p:cNvPr id="56" name="Bilde 55">
            <a:extLst>
              <a:ext uri="{FF2B5EF4-FFF2-40B4-BE49-F238E27FC236}">
                <a16:creationId xmlns:a16="http://schemas.microsoft.com/office/drawing/2014/main" id="{3524EFBB-DAC5-B644-88B4-7FDD07AB64E6}"/>
              </a:ext>
            </a:extLst>
          </p:cNvPr>
          <p:cNvPicPr preferRelativeResize="0">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rot="10800000">
            <a:off x="15982098" y="4755804"/>
            <a:ext cx="288000" cy="288000"/>
          </a:xfrm>
          <a:prstGeom prst="rect">
            <a:avLst/>
          </a:prstGeom>
        </p:spPr>
      </p:pic>
      <p:pic>
        <p:nvPicPr>
          <p:cNvPr id="62" name="i18">
            <a:hlinkClick r:id="" action="ppaction://noaction"/>
            <a:extLst>
              <a:ext uri="{FF2B5EF4-FFF2-40B4-BE49-F238E27FC236}">
                <a16:creationId xmlns:a16="http://schemas.microsoft.com/office/drawing/2014/main" id="{662A6ED3-760D-54B8-EB74-8C24A2B13021}"/>
              </a:ext>
            </a:extLst>
          </p:cNvPr>
          <p:cNvPicPr preferRelativeResize="0">
            <a:picLocks noChangeAspect="1"/>
          </p:cNvPicPr>
          <p:nvPr/>
        </p:nvPicPr>
        <p:blipFill>
          <a:blip r:embed="rId21">
            <a:extLst>
              <a:ext uri="{96DAC541-7B7A-43D3-8B79-37D633B846F1}">
                <asvg:svgBlip xmlns:asvg="http://schemas.microsoft.com/office/drawing/2016/SVG/main" r:embed="rId22"/>
              </a:ext>
            </a:extLst>
          </a:blip>
          <a:stretch>
            <a:fillRect/>
          </a:stretch>
        </p:blipFill>
        <p:spPr>
          <a:xfrm>
            <a:off x="15982098" y="5633526"/>
            <a:ext cx="288000" cy="288000"/>
          </a:xfrm>
          <a:prstGeom prst="rect">
            <a:avLst/>
          </a:prstGeom>
          <a:noFill/>
          <a:ln>
            <a:noFill/>
          </a:ln>
        </p:spPr>
      </p:pic>
      <p:sp>
        <p:nvSpPr>
          <p:cNvPr id="63" name="Rektangel: avrundede hjørner 62">
            <a:extLst>
              <a:ext uri="{FF2B5EF4-FFF2-40B4-BE49-F238E27FC236}">
                <a16:creationId xmlns:a16="http://schemas.microsoft.com/office/drawing/2014/main" id="{2C6D06C0-98AF-B8AB-411F-C099875883E8}"/>
              </a:ext>
            </a:extLst>
          </p:cNvPr>
          <p:cNvSpPr/>
          <p:nvPr/>
        </p:nvSpPr>
        <p:spPr>
          <a:xfrm>
            <a:off x="-4508264" y="262568"/>
            <a:ext cx="4313583" cy="1262123"/>
          </a:xfrm>
          <a:custGeom>
            <a:avLst/>
            <a:gdLst>
              <a:gd name="connsiteX0" fmla="*/ 0 w 4313583"/>
              <a:gd name="connsiteY0" fmla="*/ 210358 h 1262123"/>
              <a:gd name="connsiteX1" fmla="*/ 210358 w 4313583"/>
              <a:gd name="connsiteY1" fmla="*/ 0 h 1262123"/>
              <a:gd name="connsiteX2" fmla="*/ 742383 w 4313583"/>
              <a:gd name="connsiteY2" fmla="*/ 0 h 1262123"/>
              <a:gd name="connsiteX3" fmla="*/ 1313337 w 4313583"/>
              <a:gd name="connsiteY3" fmla="*/ 0 h 1262123"/>
              <a:gd name="connsiteX4" fmla="*/ 2040005 w 4313583"/>
              <a:gd name="connsiteY4" fmla="*/ 0 h 1262123"/>
              <a:gd name="connsiteX5" fmla="*/ 2610959 w 4313583"/>
              <a:gd name="connsiteY5" fmla="*/ 0 h 1262123"/>
              <a:gd name="connsiteX6" fmla="*/ 3298699 w 4313583"/>
              <a:gd name="connsiteY6" fmla="*/ 0 h 1262123"/>
              <a:gd name="connsiteX7" fmla="*/ 4103225 w 4313583"/>
              <a:gd name="connsiteY7" fmla="*/ 0 h 1262123"/>
              <a:gd name="connsiteX8" fmla="*/ 4313583 w 4313583"/>
              <a:gd name="connsiteY8" fmla="*/ 210358 h 1262123"/>
              <a:gd name="connsiteX9" fmla="*/ 4313583 w 4313583"/>
              <a:gd name="connsiteY9" fmla="*/ 631062 h 1262123"/>
              <a:gd name="connsiteX10" fmla="*/ 4313583 w 4313583"/>
              <a:gd name="connsiteY10" fmla="*/ 1051765 h 1262123"/>
              <a:gd name="connsiteX11" fmla="*/ 4103225 w 4313583"/>
              <a:gd name="connsiteY11" fmla="*/ 1262123 h 1262123"/>
              <a:gd name="connsiteX12" fmla="*/ 3493343 w 4313583"/>
              <a:gd name="connsiteY12" fmla="*/ 1262123 h 1262123"/>
              <a:gd name="connsiteX13" fmla="*/ 2805603 w 4313583"/>
              <a:gd name="connsiteY13" fmla="*/ 1262123 h 1262123"/>
              <a:gd name="connsiteX14" fmla="*/ 2156792 w 4313583"/>
              <a:gd name="connsiteY14" fmla="*/ 1262123 h 1262123"/>
              <a:gd name="connsiteX15" fmla="*/ 1430123 w 4313583"/>
              <a:gd name="connsiteY15" fmla="*/ 1262123 h 1262123"/>
              <a:gd name="connsiteX16" fmla="*/ 210358 w 4313583"/>
              <a:gd name="connsiteY16" fmla="*/ 1262123 h 1262123"/>
              <a:gd name="connsiteX17" fmla="*/ 0 w 4313583"/>
              <a:gd name="connsiteY17" fmla="*/ 1051765 h 1262123"/>
              <a:gd name="connsiteX18" fmla="*/ 0 w 4313583"/>
              <a:gd name="connsiteY18" fmla="*/ 639476 h 1262123"/>
              <a:gd name="connsiteX19" fmla="*/ 0 w 4313583"/>
              <a:gd name="connsiteY19" fmla="*/ 210358 h 1262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262123" fill="none" extrusionOk="0">
                <a:moveTo>
                  <a:pt x="0" y="210358"/>
                </a:moveTo>
                <a:cubicBezTo>
                  <a:pt x="2902" y="104502"/>
                  <a:pt x="77252" y="-12786"/>
                  <a:pt x="210358" y="0"/>
                </a:cubicBezTo>
                <a:cubicBezTo>
                  <a:pt x="466926" y="94"/>
                  <a:pt x="633854" y="-23756"/>
                  <a:pt x="742383" y="0"/>
                </a:cubicBezTo>
                <a:cubicBezTo>
                  <a:pt x="850913" y="23756"/>
                  <a:pt x="1113771" y="5781"/>
                  <a:pt x="1313337" y="0"/>
                </a:cubicBezTo>
                <a:cubicBezTo>
                  <a:pt x="1512903" y="-5781"/>
                  <a:pt x="1697037" y="3400"/>
                  <a:pt x="2040005" y="0"/>
                </a:cubicBezTo>
                <a:cubicBezTo>
                  <a:pt x="2382973" y="-3400"/>
                  <a:pt x="2363364" y="10017"/>
                  <a:pt x="2610959" y="0"/>
                </a:cubicBezTo>
                <a:cubicBezTo>
                  <a:pt x="2858554" y="-10017"/>
                  <a:pt x="3097550" y="-12086"/>
                  <a:pt x="3298699" y="0"/>
                </a:cubicBezTo>
                <a:cubicBezTo>
                  <a:pt x="3499848" y="12086"/>
                  <a:pt x="3759523" y="36319"/>
                  <a:pt x="4103225" y="0"/>
                </a:cubicBezTo>
                <a:cubicBezTo>
                  <a:pt x="4223875" y="-12632"/>
                  <a:pt x="4314180" y="99595"/>
                  <a:pt x="4313583" y="210358"/>
                </a:cubicBezTo>
                <a:cubicBezTo>
                  <a:pt x="4316547" y="305463"/>
                  <a:pt x="4321094" y="512054"/>
                  <a:pt x="4313583" y="631062"/>
                </a:cubicBezTo>
                <a:cubicBezTo>
                  <a:pt x="4306072" y="750070"/>
                  <a:pt x="4302862" y="962236"/>
                  <a:pt x="4313583" y="1051765"/>
                </a:cubicBezTo>
                <a:cubicBezTo>
                  <a:pt x="4298329" y="1166050"/>
                  <a:pt x="4227803" y="1250484"/>
                  <a:pt x="4103225" y="1262123"/>
                </a:cubicBezTo>
                <a:cubicBezTo>
                  <a:pt x="3889084" y="1289182"/>
                  <a:pt x="3768254" y="1241192"/>
                  <a:pt x="3493343" y="1262123"/>
                </a:cubicBezTo>
                <a:cubicBezTo>
                  <a:pt x="3218432" y="1283054"/>
                  <a:pt x="3020783" y="1268134"/>
                  <a:pt x="2805603" y="1262123"/>
                </a:cubicBezTo>
                <a:cubicBezTo>
                  <a:pt x="2590423" y="1256112"/>
                  <a:pt x="2308230" y="1239452"/>
                  <a:pt x="2156792" y="1262123"/>
                </a:cubicBezTo>
                <a:cubicBezTo>
                  <a:pt x="2005354" y="1284794"/>
                  <a:pt x="1787866" y="1226699"/>
                  <a:pt x="1430123" y="1262123"/>
                </a:cubicBezTo>
                <a:cubicBezTo>
                  <a:pt x="1072380" y="1297547"/>
                  <a:pt x="795861" y="1209816"/>
                  <a:pt x="210358" y="1262123"/>
                </a:cubicBezTo>
                <a:cubicBezTo>
                  <a:pt x="100450" y="1246851"/>
                  <a:pt x="13265" y="1182273"/>
                  <a:pt x="0" y="1051765"/>
                </a:cubicBezTo>
                <a:cubicBezTo>
                  <a:pt x="8311" y="852593"/>
                  <a:pt x="15697" y="789433"/>
                  <a:pt x="0" y="639476"/>
                </a:cubicBezTo>
                <a:cubicBezTo>
                  <a:pt x="-15697" y="489519"/>
                  <a:pt x="-9315" y="353662"/>
                  <a:pt x="0" y="210358"/>
                </a:cubicBezTo>
                <a:close/>
              </a:path>
              <a:path w="4313583" h="1262123" stroke="0" extrusionOk="0">
                <a:moveTo>
                  <a:pt x="0" y="210358"/>
                </a:moveTo>
                <a:cubicBezTo>
                  <a:pt x="-22958" y="78783"/>
                  <a:pt x="117924" y="-2982"/>
                  <a:pt x="210358" y="0"/>
                </a:cubicBezTo>
                <a:cubicBezTo>
                  <a:pt x="524525" y="-23192"/>
                  <a:pt x="588733" y="-16003"/>
                  <a:pt x="898098" y="0"/>
                </a:cubicBezTo>
                <a:cubicBezTo>
                  <a:pt x="1207463" y="16003"/>
                  <a:pt x="1351804" y="10742"/>
                  <a:pt x="1469052" y="0"/>
                </a:cubicBezTo>
                <a:cubicBezTo>
                  <a:pt x="1586300" y="-10742"/>
                  <a:pt x="1965028" y="7410"/>
                  <a:pt x="2117863" y="0"/>
                </a:cubicBezTo>
                <a:cubicBezTo>
                  <a:pt x="2270698" y="-7410"/>
                  <a:pt x="2563203" y="-4911"/>
                  <a:pt x="2688817" y="0"/>
                </a:cubicBezTo>
                <a:cubicBezTo>
                  <a:pt x="2814431" y="4911"/>
                  <a:pt x="3177056" y="-12929"/>
                  <a:pt x="3337628" y="0"/>
                </a:cubicBezTo>
                <a:cubicBezTo>
                  <a:pt x="3498200" y="12929"/>
                  <a:pt x="3814982" y="-9695"/>
                  <a:pt x="4103225" y="0"/>
                </a:cubicBezTo>
                <a:cubicBezTo>
                  <a:pt x="4231831" y="4672"/>
                  <a:pt x="4319246" y="98560"/>
                  <a:pt x="4313583" y="210358"/>
                </a:cubicBezTo>
                <a:cubicBezTo>
                  <a:pt x="4318283" y="310267"/>
                  <a:pt x="4315596" y="493061"/>
                  <a:pt x="4313583" y="647890"/>
                </a:cubicBezTo>
                <a:cubicBezTo>
                  <a:pt x="4311570" y="802719"/>
                  <a:pt x="4332595" y="908376"/>
                  <a:pt x="4313583" y="1051765"/>
                </a:cubicBezTo>
                <a:cubicBezTo>
                  <a:pt x="4303990" y="1178040"/>
                  <a:pt x="4223011" y="1261074"/>
                  <a:pt x="4103225" y="1262123"/>
                </a:cubicBezTo>
                <a:cubicBezTo>
                  <a:pt x="3891085" y="1279694"/>
                  <a:pt x="3764328" y="1280736"/>
                  <a:pt x="3454414" y="1262123"/>
                </a:cubicBezTo>
                <a:cubicBezTo>
                  <a:pt x="3144500" y="1243510"/>
                  <a:pt x="3139954" y="1274863"/>
                  <a:pt x="2922389" y="1262123"/>
                </a:cubicBezTo>
                <a:cubicBezTo>
                  <a:pt x="2704825" y="1249383"/>
                  <a:pt x="2527943" y="1282000"/>
                  <a:pt x="2273578" y="1262123"/>
                </a:cubicBezTo>
                <a:cubicBezTo>
                  <a:pt x="2019213" y="1242246"/>
                  <a:pt x="1849681" y="1236789"/>
                  <a:pt x="1585838" y="1262123"/>
                </a:cubicBezTo>
                <a:cubicBezTo>
                  <a:pt x="1321995" y="1287457"/>
                  <a:pt x="1076931" y="1250166"/>
                  <a:pt x="937027" y="1262123"/>
                </a:cubicBezTo>
                <a:cubicBezTo>
                  <a:pt x="797123" y="1274080"/>
                  <a:pt x="419643" y="1269350"/>
                  <a:pt x="210358" y="1262123"/>
                </a:cubicBezTo>
                <a:cubicBezTo>
                  <a:pt x="98591" y="1280978"/>
                  <a:pt x="7226" y="1142360"/>
                  <a:pt x="0" y="1051765"/>
                </a:cubicBezTo>
                <a:cubicBezTo>
                  <a:pt x="14576" y="894257"/>
                  <a:pt x="-14541" y="791748"/>
                  <a:pt x="0" y="622647"/>
                </a:cubicBezTo>
                <a:cubicBezTo>
                  <a:pt x="14541" y="453546"/>
                  <a:pt x="5880" y="357124"/>
                  <a:pt x="0" y="210358"/>
                </a:cubicBezTo>
                <a:close/>
              </a:path>
            </a:pathLst>
          </a:custGeom>
          <a:solidFill>
            <a:srgbClr val="507BC8"/>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Prioritering hele objektet Alternativ 2, side 2 av 2, plantegninger:</a:t>
            </a:r>
          </a:p>
          <a:p>
            <a:endParaRPr lang="nb-NO" sz="1200">
              <a:solidFill>
                <a:schemeClr val="bg1"/>
              </a:solidFill>
            </a:endParaRPr>
          </a:p>
          <a:p>
            <a:r>
              <a:rPr lang="nb-NO" sz="1200">
                <a:ea typeface="Oslo Sans Office"/>
                <a:cs typeface="Times New Roman"/>
              </a:rPr>
              <a:t>Når de prioriterte verdiene er så mange eller bygget er så stort at oversikten ikke får plass på én side, kan disse sidene brukes som mal for Prioritering hele objektet.</a:t>
            </a:r>
          </a:p>
          <a:p>
            <a:endParaRPr lang="nb-NO" sz="1200">
              <a:ea typeface="Oslo Sans Office"/>
              <a:cs typeface="Times New Roman"/>
            </a:endParaRPr>
          </a:p>
          <a:p>
            <a:endParaRPr lang="nb-NO" sz="1200">
              <a:solidFill>
                <a:schemeClr val="bg1"/>
              </a:solidFill>
            </a:endParaRPr>
          </a:p>
        </p:txBody>
      </p:sp>
    </p:spTree>
    <p:extLst>
      <p:ext uri="{BB962C8B-B14F-4D97-AF65-F5344CB8AC3E}">
        <p14:creationId xmlns:p14="http://schemas.microsoft.com/office/powerpoint/2010/main" val="21569563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tel 20"/>
          <p:cNvSpPr>
            <a:spLocks noGrp="1"/>
          </p:cNvSpPr>
          <p:nvPr>
            <p:ph type="title" idx="4294967295"/>
          </p:nvPr>
        </p:nvSpPr>
        <p:spPr>
          <a:xfrm>
            <a:off x="12598400" y="-7938"/>
            <a:ext cx="2520950" cy="1800226"/>
          </a:xfrm>
          <a:solidFill>
            <a:srgbClr val="FF0000"/>
          </a:solidFill>
        </p:spPr>
        <p:txBody>
          <a:bodyPr vert="horz" wrap="square" lIns="72008" tIns="360038" rIns="288030" bIns="108011" rtlCol="0" anchor="t">
            <a:normAutofit/>
          </a:bodyPr>
          <a:lstStyle/>
          <a:p>
            <a:pPr algn="r" defTabSz="704480">
              <a:lnSpc>
                <a:spcPct val="100000"/>
              </a:lnSpc>
              <a:spcBef>
                <a:spcPts val="0"/>
              </a:spcBef>
            </a:pPr>
            <a:r>
              <a:rPr lang="nb-NO" sz="2000" b="1">
                <a:solidFill>
                  <a:schemeClr val="bg1"/>
                </a:solidFill>
                <a:latin typeface="Tahoma" panose="020B0604030504040204" pitchFamily="34" charset="0"/>
                <a:ea typeface="+mn-ea"/>
                <a:cs typeface="+mn-cs"/>
              </a:rPr>
              <a:t>Prioritering</a:t>
            </a:r>
            <a:br>
              <a:rPr lang="nb-NO" sz="2000" b="1">
                <a:solidFill>
                  <a:schemeClr val="bg1"/>
                </a:solidFill>
                <a:latin typeface="Tahoma" panose="020B0604030504040204" pitchFamily="34" charset="0"/>
                <a:ea typeface="+mn-ea"/>
                <a:cs typeface="+mn-cs"/>
              </a:rPr>
            </a:br>
            <a:r>
              <a:rPr lang="nb-NO" sz="2000" b="1">
                <a:solidFill>
                  <a:schemeClr val="bg1"/>
                </a:solidFill>
                <a:latin typeface="Tahoma" panose="020B0604030504040204" pitchFamily="34" charset="0"/>
                <a:ea typeface="+mn-ea"/>
                <a:cs typeface="+mn-cs"/>
              </a:rPr>
              <a:t>hele objektet</a:t>
            </a:r>
          </a:p>
        </p:txBody>
      </p:sp>
      <p:graphicFrame>
        <p:nvGraphicFramePr>
          <p:cNvPr id="7" name="Tabell 6"/>
          <p:cNvGraphicFramePr>
            <a:graphicFrameLocks noGrp="1"/>
          </p:cNvGraphicFramePr>
          <p:nvPr>
            <p:extLst>
              <p:ext uri="{D42A27DB-BD31-4B8C-83A1-F6EECF244321}">
                <p14:modId xmlns:p14="http://schemas.microsoft.com/office/powerpoint/2010/main" val="2942324952"/>
              </p:ext>
            </p:extLst>
          </p:nvPr>
        </p:nvGraphicFramePr>
        <p:xfrm>
          <a:off x="286103" y="783757"/>
          <a:ext cx="5587790" cy="7550513"/>
        </p:xfrm>
        <a:graphic>
          <a:graphicData uri="http://schemas.openxmlformats.org/drawingml/2006/table">
            <a:tbl>
              <a:tblPr firstRow="1" bandRow="1">
                <a:tableStyleId>{073A0DAA-6AF3-43AB-8588-CEC1D06C72B9}</a:tableStyleId>
              </a:tblPr>
              <a:tblGrid>
                <a:gridCol w="1196135">
                  <a:extLst>
                    <a:ext uri="{9D8B030D-6E8A-4147-A177-3AD203B41FA5}">
                      <a16:colId xmlns:a16="http://schemas.microsoft.com/office/drawing/2014/main" val="20000"/>
                    </a:ext>
                  </a:extLst>
                </a:gridCol>
                <a:gridCol w="1308506">
                  <a:extLst>
                    <a:ext uri="{9D8B030D-6E8A-4147-A177-3AD203B41FA5}">
                      <a16:colId xmlns:a16="http://schemas.microsoft.com/office/drawing/2014/main" val="20001"/>
                    </a:ext>
                  </a:extLst>
                </a:gridCol>
                <a:gridCol w="736059">
                  <a:extLst>
                    <a:ext uri="{9D8B030D-6E8A-4147-A177-3AD203B41FA5}">
                      <a16:colId xmlns:a16="http://schemas.microsoft.com/office/drawing/2014/main" val="20002"/>
                    </a:ext>
                  </a:extLst>
                </a:gridCol>
                <a:gridCol w="628102">
                  <a:extLst>
                    <a:ext uri="{9D8B030D-6E8A-4147-A177-3AD203B41FA5}">
                      <a16:colId xmlns:a16="http://schemas.microsoft.com/office/drawing/2014/main" val="20003"/>
                    </a:ext>
                  </a:extLst>
                </a:gridCol>
                <a:gridCol w="1718988">
                  <a:extLst>
                    <a:ext uri="{9D8B030D-6E8A-4147-A177-3AD203B41FA5}">
                      <a16:colId xmlns:a16="http://schemas.microsoft.com/office/drawing/2014/main" val="20004"/>
                    </a:ext>
                  </a:extLst>
                </a:gridCol>
              </a:tblGrid>
              <a:tr h="974553">
                <a:tc>
                  <a:txBody>
                    <a:bodyPr/>
                    <a:lstStyle/>
                    <a:p>
                      <a:pPr indent="0" algn="ctr">
                        <a:lnSpc>
                          <a:spcPct val="100000"/>
                        </a:lnSpc>
                        <a:spcBef>
                          <a:spcPts val="0"/>
                        </a:spcBef>
                        <a:spcAft>
                          <a:spcPts val="0"/>
                        </a:spcAft>
                      </a:pPr>
                      <a:r>
                        <a:rPr lang="nb-NO" sz="1200" b="1" err="1">
                          <a:solidFill>
                            <a:schemeClr val="bg1"/>
                          </a:solidFill>
                          <a:latin typeface="Tahoma" panose="020B0604030504040204" pitchFamily="34" charset="0"/>
                          <a:cs typeface="Tahoma" panose="020B0604030504040204" pitchFamily="34" charset="0"/>
                        </a:rPr>
                        <a:t>Pri</a:t>
                      </a:r>
                      <a:endParaRPr lang="nb-NO" sz="1200" b="1">
                        <a:solidFill>
                          <a:schemeClr val="bg1"/>
                        </a:solidFill>
                        <a:latin typeface="Tahoma" panose="020B0604030504040204" pitchFamily="34" charset="0"/>
                        <a:cs typeface="Tahoma" panose="020B0604030504040204" pitchFamily="34" charset="0"/>
                      </a:endParaRPr>
                    </a:p>
                    <a:p>
                      <a:pPr indent="0" algn="ctr">
                        <a:lnSpc>
                          <a:spcPct val="100000"/>
                        </a:lnSpc>
                        <a:spcBef>
                          <a:spcPts val="0"/>
                        </a:spcBef>
                        <a:spcAft>
                          <a:spcPts val="0"/>
                        </a:spcAft>
                      </a:pPr>
                      <a:r>
                        <a:rPr lang="nb-NO" sz="1200" b="1">
                          <a:solidFill>
                            <a:schemeClr val="bg1"/>
                          </a:solidFill>
                          <a:latin typeface="Tahoma" panose="020B0604030504040204" pitchFamily="34" charset="0"/>
                          <a:cs typeface="Tahoma" panose="020B0604030504040204" pitchFamily="34" charset="0"/>
                        </a:rPr>
                        <a:t>=</a:t>
                      </a:r>
                    </a:p>
                    <a:p>
                      <a:pPr indent="0" algn="ctr">
                        <a:lnSpc>
                          <a:spcPct val="100000"/>
                        </a:lnSpc>
                        <a:spcBef>
                          <a:spcPts val="0"/>
                        </a:spcBef>
                        <a:spcAft>
                          <a:spcPts val="0"/>
                        </a:spcAft>
                      </a:pPr>
                      <a:r>
                        <a:rPr lang="nb-NO" sz="1200" b="1">
                          <a:solidFill>
                            <a:schemeClr val="bg1"/>
                          </a:solidFill>
                          <a:latin typeface="Tahoma" panose="020B0604030504040204" pitchFamily="34" charset="0"/>
                          <a:cs typeface="Tahoma" panose="020B0604030504040204" pitchFamily="34" charset="0"/>
                        </a:rPr>
                        <a:t>Bergingskort</a:t>
                      </a:r>
                    </a:p>
                  </a:txBody>
                  <a:tcPr marL="54703" marR="54703" marT="54726" marB="54726" anchor="ctr">
                    <a:solidFill>
                      <a:srgbClr val="FF0000"/>
                    </a:solidFill>
                  </a:tcPr>
                </a:tc>
                <a:tc>
                  <a:txBody>
                    <a:bodyPr/>
                    <a:lstStyle/>
                    <a:p>
                      <a:pPr indent="0" algn="ctr">
                        <a:lnSpc>
                          <a:spcPct val="100000"/>
                        </a:lnSpc>
                        <a:spcBef>
                          <a:spcPts val="0"/>
                        </a:spcBef>
                        <a:spcAft>
                          <a:spcPts val="0"/>
                        </a:spcAft>
                      </a:pPr>
                      <a:r>
                        <a:rPr lang="nb-NO" sz="1200" b="1">
                          <a:solidFill>
                            <a:schemeClr val="bg1"/>
                          </a:solidFill>
                          <a:latin typeface="Tahoma" panose="020B0604030504040204" pitchFamily="34" charset="0"/>
                          <a:cs typeface="Tahoma" panose="020B0604030504040204" pitchFamily="34" charset="0"/>
                        </a:rPr>
                        <a:t>Hva</a:t>
                      </a:r>
                    </a:p>
                  </a:txBody>
                  <a:tcPr marL="54703" marR="54703" marT="54726" marB="54726" anchor="ctr">
                    <a:solidFill>
                      <a:srgbClr val="002932"/>
                    </a:solidFill>
                  </a:tcPr>
                </a:tc>
                <a:tc>
                  <a:txBody>
                    <a:bodyPr/>
                    <a:lstStyle/>
                    <a:p>
                      <a:pPr indent="0" algn="ctr">
                        <a:lnSpc>
                          <a:spcPct val="100000"/>
                        </a:lnSpc>
                        <a:spcBef>
                          <a:spcPts val="0"/>
                        </a:spcBef>
                        <a:spcAft>
                          <a:spcPts val="0"/>
                        </a:spcAft>
                      </a:pPr>
                      <a:r>
                        <a:rPr lang="nb-NO" sz="1200" b="1">
                          <a:solidFill>
                            <a:schemeClr val="bg1"/>
                          </a:solidFill>
                          <a:latin typeface="Tahoma" panose="020B0604030504040204" pitchFamily="34" charset="0"/>
                          <a:cs typeface="Tahoma" panose="020B0604030504040204" pitchFamily="34" charset="0"/>
                        </a:rPr>
                        <a:t>Bygg/</a:t>
                      </a:r>
                    </a:p>
                    <a:p>
                      <a:pPr indent="0" algn="ctr">
                        <a:lnSpc>
                          <a:spcPct val="100000"/>
                        </a:lnSpc>
                        <a:spcBef>
                          <a:spcPts val="0"/>
                        </a:spcBef>
                        <a:spcAft>
                          <a:spcPts val="0"/>
                        </a:spcAft>
                      </a:pPr>
                      <a:r>
                        <a:rPr lang="nb-NO" sz="1200" b="1">
                          <a:solidFill>
                            <a:schemeClr val="bg1"/>
                          </a:solidFill>
                          <a:latin typeface="Tahoma" panose="020B0604030504040204" pitchFamily="34" charset="0"/>
                          <a:cs typeface="Tahoma" panose="020B0604030504040204" pitchFamily="34" charset="0"/>
                        </a:rPr>
                        <a:t>seksjon</a:t>
                      </a:r>
                    </a:p>
                  </a:txBody>
                  <a:tcPr marL="54703" marR="54703" marT="54726" marB="54726" anchor="ctr">
                    <a:solidFill>
                      <a:srgbClr val="002932"/>
                    </a:solidFill>
                  </a:tcPr>
                </a:tc>
                <a:tc>
                  <a:txBody>
                    <a:bodyPr/>
                    <a:lstStyle/>
                    <a:p>
                      <a:pPr indent="0" algn="ctr">
                        <a:lnSpc>
                          <a:spcPct val="100000"/>
                        </a:lnSpc>
                        <a:spcBef>
                          <a:spcPts val="0"/>
                        </a:spcBef>
                        <a:spcAft>
                          <a:spcPts val="0"/>
                        </a:spcAft>
                      </a:pPr>
                      <a:r>
                        <a:rPr lang="nb-NO" sz="1200" b="1">
                          <a:solidFill>
                            <a:schemeClr val="bg1"/>
                          </a:solidFill>
                          <a:latin typeface="Tahoma" panose="020B0604030504040204" pitchFamily="34" charset="0"/>
                          <a:cs typeface="Tahoma" panose="020B0604030504040204" pitchFamily="34" charset="0"/>
                        </a:rPr>
                        <a:t>Etg.</a:t>
                      </a:r>
                    </a:p>
                  </a:txBody>
                  <a:tcPr marL="54703" marR="54703" marT="54726" marB="54726" anchor="ctr">
                    <a:solidFill>
                      <a:srgbClr val="002932"/>
                    </a:solidFill>
                  </a:tcPr>
                </a:tc>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r>
                        <a:rPr lang="nb-NO" sz="1200" b="1">
                          <a:solidFill>
                            <a:schemeClr val="bg1"/>
                          </a:solidFill>
                          <a:latin typeface="Tahoma" panose="020B0604030504040204" pitchFamily="34" charset="0"/>
                          <a:cs typeface="Tahoma" panose="020B0604030504040204" pitchFamily="34" charset="0"/>
                        </a:rPr>
                        <a:t>Informasjon</a:t>
                      </a:r>
                    </a:p>
                  </a:txBody>
                  <a:tcPr marL="54703" marR="54703" marT="54726" marB="54726" anchor="ctr">
                    <a:solidFill>
                      <a:srgbClr val="002932"/>
                    </a:solidFill>
                  </a:tcPr>
                </a:tc>
                <a:extLst>
                  <a:ext uri="{0D108BD9-81ED-4DB2-BD59-A6C34878D82A}">
                    <a16:rowId xmlns:a16="http://schemas.microsoft.com/office/drawing/2014/main" val="10000"/>
                  </a:ext>
                </a:extLst>
              </a:tr>
              <a:tr h="657596">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solidFill>
                          <a:schemeClr val="bg1"/>
                        </a:solidFill>
                        <a:latin typeface="Tahoma" panose="020B0604030504040204" pitchFamily="34" charset="0"/>
                        <a:cs typeface="Tahoma" panose="020B0604030504040204" pitchFamily="34" charset="0"/>
                      </a:endParaRPr>
                    </a:p>
                  </a:txBody>
                  <a:tcPr marL="54703" marR="54703" marT="54726" marB="54726" anchor="ctr">
                    <a:solidFill>
                      <a:srgbClr val="FF0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a:solidFill>
                            <a:schemeClr val="tx1"/>
                          </a:solidFill>
                          <a:latin typeface="+mn-lt"/>
                          <a:cs typeface="Tahoma" panose="020B0604030504040204" pitchFamily="34" charset="0"/>
                        </a:rPr>
                        <a:t>? bygg/</a:t>
                      </a:r>
                    </a:p>
                    <a:p>
                      <a:pPr indent="0" algn="ctr">
                        <a:lnSpc>
                          <a:spcPct val="100000"/>
                        </a:lnSpc>
                        <a:spcBef>
                          <a:spcPts val="0"/>
                        </a:spcBef>
                        <a:spcAft>
                          <a:spcPts val="0"/>
                        </a:spcAft>
                      </a:pPr>
                      <a:r>
                        <a:rPr lang="nb-NO" sz="1100">
                          <a:solidFill>
                            <a:schemeClr val="tx1"/>
                          </a:solidFill>
                          <a:latin typeface="+mn-lt"/>
                          <a:cs typeface="Tahoma" panose="020B0604030504040204" pitchFamily="34" charset="0"/>
                        </a:rPr>
                        <a:t>seksjon</a:t>
                      </a:r>
                    </a:p>
                  </a:txBody>
                  <a:tcPr marL="55273" marR="54703" marT="52129" marB="52129" anchor="ctr">
                    <a:solidFill>
                      <a:srgbClr val="EAC900"/>
                    </a:solidFill>
                  </a:tcPr>
                </a:tc>
                <a:tc>
                  <a:txBody>
                    <a:bodyPr/>
                    <a:lstStyle/>
                    <a:p>
                      <a:pPr indent="0" algn="ctr">
                        <a:lnSpc>
                          <a:spcPct val="100000"/>
                        </a:lnSpc>
                        <a:spcBef>
                          <a:spcPts val="0"/>
                        </a:spcBef>
                        <a:spcAft>
                          <a:spcPts val="0"/>
                        </a:spcAft>
                      </a:pPr>
                      <a:r>
                        <a:rPr lang="nb-NO" sz="1100">
                          <a:latin typeface="+mn-lt"/>
                          <a:cs typeface="Tahoma" panose="020B0604030504040204" pitchFamily="34" charset="0"/>
                        </a:rPr>
                        <a:t>?. etg.</a:t>
                      </a:r>
                    </a:p>
                  </a:txBody>
                  <a:tcPr marL="55273" marR="54703" marT="52129" marB="52129" anchor="ctr">
                    <a:solidFill>
                      <a:srgbClr val="FFF19B"/>
                    </a:solidFill>
                  </a:tcPr>
                </a:tc>
                <a:tc>
                  <a:txBody>
                    <a:bodyPr/>
                    <a:lstStyle/>
                    <a:p>
                      <a:endParaRPr lang="nb-NO" sz="1100">
                        <a:latin typeface="+mn-lt"/>
                      </a:endParaRPr>
                    </a:p>
                  </a:txBody>
                  <a:tcPr marL="55273" marR="54703" marT="52129" marB="52129">
                    <a:solidFill>
                      <a:srgbClr val="CBCBCB"/>
                    </a:solidFill>
                  </a:tcPr>
                </a:tc>
                <a:extLst>
                  <a:ext uri="{0D108BD9-81ED-4DB2-BD59-A6C34878D82A}">
                    <a16:rowId xmlns:a16="http://schemas.microsoft.com/office/drawing/2014/main" val="10001"/>
                  </a:ext>
                </a:extLst>
              </a:tr>
              <a:tr h="657596">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solidFill>
                          <a:schemeClr val="bg1"/>
                        </a:solidFill>
                        <a:latin typeface="Tahoma" panose="020B0604030504040204" pitchFamily="34" charset="0"/>
                        <a:cs typeface="Tahoma" panose="020B0604030504040204" pitchFamily="34" charset="0"/>
                      </a:endParaRPr>
                    </a:p>
                  </a:txBody>
                  <a:tcPr marL="54703" marR="54703" marT="54726" marB="54726" anchor="ctr">
                    <a:solidFill>
                      <a:srgbClr val="FF0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a:solidFill>
                            <a:schemeClr val="bg1"/>
                          </a:solidFill>
                          <a:latin typeface="+mn-lt"/>
                          <a:cs typeface="Tahoma" panose="020B0604030504040204" pitchFamily="34" charset="0"/>
                        </a:rPr>
                        <a:t>? bygg/</a:t>
                      </a:r>
                    </a:p>
                    <a:p>
                      <a:pPr indent="0" algn="ctr">
                        <a:lnSpc>
                          <a:spcPct val="100000"/>
                        </a:lnSpc>
                        <a:spcBef>
                          <a:spcPts val="0"/>
                        </a:spcBef>
                        <a:spcAft>
                          <a:spcPts val="0"/>
                        </a:spcAft>
                      </a:pPr>
                      <a:r>
                        <a:rPr lang="nb-NO" sz="1100">
                          <a:solidFill>
                            <a:schemeClr val="bg1"/>
                          </a:solidFill>
                          <a:latin typeface="+mn-lt"/>
                          <a:cs typeface="Tahoma" panose="020B0604030504040204" pitchFamily="34" charset="0"/>
                        </a:rPr>
                        <a:t>seksjon</a:t>
                      </a:r>
                    </a:p>
                  </a:txBody>
                  <a:tcPr marL="55273" marR="54703" marT="52129" marB="52129" anchor="ctr">
                    <a:solidFill>
                      <a:srgbClr val="56692D"/>
                    </a:solidFill>
                  </a:tcPr>
                </a:tc>
                <a:tc>
                  <a:txBody>
                    <a:bodyPr/>
                    <a:lstStyle/>
                    <a:p>
                      <a:pPr indent="0" algn="ctr">
                        <a:lnSpc>
                          <a:spcPct val="100000"/>
                        </a:lnSpc>
                        <a:spcBef>
                          <a:spcPts val="0"/>
                        </a:spcBef>
                        <a:spcAft>
                          <a:spcPts val="0"/>
                        </a:spcAft>
                      </a:pPr>
                      <a:r>
                        <a:rPr lang="nb-NO" sz="1100">
                          <a:latin typeface="+mn-lt"/>
                          <a:cs typeface="Tahoma" panose="020B0604030504040204" pitchFamily="34" charset="0"/>
                        </a:rPr>
                        <a:t>?. etg.</a:t>
                      </a:r>
                    </a:p>
                  </a:txBody>
                  <a:tcPr marL="55273" marR="54703" marT="52129" marB="52129" anchor="ctr">
                    <a:solidFill>
                      <a:srgbClr val="B8CD89"/>
                    </a:solidFill>
                  </a:tcPr>
                </a:tc>
                <a:tc>
                  <a:txBody>
                    <a:bodyPr/>
                    <a:lstStyle/>
                    <a:p>
                      <a:endParaRPr lang="nb-NO" sz="1100">
                        <a:latin typeface="+mn-lt"/>
                      </a:endParaRPr>
                    </a:p>
                  </a:txBody>
                  <a:tcPr marL="55273" marR="54703" marT="52129" marB="52129"/>
                </a:tc>
                <a:extLst>
                  <a:ext uri="{0D108BD9-81ED-4DB2-BD59-A6C34878D82A}">
                    <a16:rowId xmlns:a16="http://schemas.microsoft.com/office/drawing/2014/main" val="10002"/>
                  </a:ext>
                </a:extLst>
              </a:tr>
              <a:tr h="657596">
                <a:tc>
                  <a:txBody>
                    <a:bodyPr/>
                    <a:lstStyle/>
                    <a:p>
                      <a:pPr indent="0" algn="ctr">
                        <a:lnSpc>
                          <a:spcPct val="100000"/>
                        </a:lnSpc>
                        <a:spcBef>
                          <a:spcPts val="0"/>
                        </a:spcBef>
                        <a:spcAft>
                          <a:spcPts val="0"/>
                        </a:spcAft>
                      </a:pPr>
                      <a:endParaRPr lang="nb-NO" sz="2000" b="1">
                        <a:solidFill>
                          <a:schemeClr val="bg1"/>
                        </a:solidFill>
                        <a:latin typeface="Tahoma" panose="020B0604030504040204" pitchFamily="34" charset="0"/>
                        <a:cs typeface="Tahoma" panose="020B0604030504040204" pitchFamily="34" charset="0"/>
                      </a:endParaRPr>
                    </a:p>
                  </a:txBody>
                  <a:tcPr marL="54703" marR="54703" marT="54726" marB="54726" anchor="ctr">
                    <a:solidFill>
                      <a:srgbClr val="FF0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a:solidFill>
                            <a:schemeClr val="bg1"/>
                          </a:solidFill>
                          <a:latin typeface="+mn-lt"/>
                          <a:cs typeface="Tahoma" panose="020B0604030504040204" pitchFamily="34" charset="0"/>
                        </a:rPr>
                        <a:t>? bygg/</a:t>
                      </a:r>
                    </a:p>
                    <a:p>
                      <a:pPr indent="0" algn="ctr">
                        <a:lnSpc>
                          <a:spcPct val="100000"/>
                        </a:lnSpc>
                        <a:spcBef>
                          <a:spcPts val="0"/>
                        </a:spcBef>
                        <a:spcAft>
                          <a:spcPts val="0"/>
                        </a:spcAft>
                      </a:pPr>
                      <a:r>
                        <a:rPr lang="nb-NO" sz="1100">
                          <a:solidFill>
                            <a:schemeClr val="bg1"/>
                          </a:solidFill>
                          <a:latin typeface="+mn-lt"/>
                          <a:cs typeface="Tahoma" panose="020B0604030504040204" pitchFamily="34" charset="0"/>
                        </a:rPr>
                        <a:t>seksjon</a:t>
                      </a:r>
                    </a:p>
                  </a:txBody>
                  <a:tcPr marL="55273" marR="54703" marT="52129" marB="52129" anchor="ctr">
                    <a:solidFill>
                      <a:srgbClr val="3266A4"/>
                    </a:solidFill>
                  </a:tcPr>
                </a:tc>
                <a:tc>
                  <a:txBody>
                    <a:bodyPr/>
                    <a:lstStyle/>
                    <a:p>
                      <a:pPr indent="0" algn="ctr">
                        <a:lnSpc>
                          <a:spcPct val="100000"/>
                        </a:lnSpc>
                        <a:spcBef>
                          <a:spcPts val="0"/>
                        </a:spcBef>
                        <a:spcAft>
                          <a:spcPts val="0"/>
                        </a:spcAft>
                      </a:pPr>
                      <a:r>
                        <a:rPr lang="nb-NO" sz="1100">
                          <a:latin typeface="+mn-lt"/>
                          <a:cs typeface="Tahoma" panose="020B0604030504040204" pitchFamily="34" charset="0"/>
                        </a:rPr>
                        <a:t>?. etg. </a:t>
                      </a:r>
                    </a:p>
                  </a:txBody>
                  <a:tcPr marL="55273" marR="54703" marT="52129" marB="52129" anchor="ctr">
                    <a:solidFill>
                      <a:srgbClr val="8FC3CD"/>
                    </a:solidFill>
                  </a:tcPr>
                </a:tc>
                <a:tc>
                  <a:txBody>
                    <a:bodyPr/>
                    <a:lstStyle/>
                    <a:p>
                      <a:endParaRPr lang="nb-NO" sz="1100">
                        <a:latin typeface="+mn-lt"/>
                      </a:endParaRPr>
                    </a:p>
                  </a:txBody>
                  <a:tcPr marL="55273" marR="54703" marT="52129" marB="52129"/>
                </a:tc>
                <a:extLst>
                  <a:ext uri="{0D108BD9-81ED-4DB2-BD59-A6C34878D82A}">
                    <a16:rowId xmlns:a16="http://schemas.microsoft.com/office/drawing/2014/main" val="10003"/>
                  </a:ext>
                </a:extLst>
              </a:tr>
              <a:tr h="657596">
                <a:tc>
                  <a:txBody>
                    <a:bodyPr/>
                    <a:lstStyle/>
                    <a:p>
                      <a:pPr indent="0" algn="ctr">
                        <a:lnSpc>
                          <a:spcPct val="100000"/>
                        </a:lnSpc>
                        <a:spcBef>
                          <a:spcPts val="0"/>
                        </a:spcBef>
                        <a:spcAft>
                          <a:spcPts val="0"/>
                        </a:spcAft>
                      </a:pPr>
                      <a:endParaRPr lang="nb-NO" sz="2000" b="1">
                        <a:solidFill>
                          <a:schemeClr val="bg1"/>
                        </a:solidFill>
                        <a:latin typeface="Tahoma" panose="020B0604030504040204" pitchFamily="34" charset="0"/>
                        <a:cs typeface="Tahoma" panose="020B0604030504040204" pitchFamily="34" charset="0"/>
                      </a:endParaRPr>
                    </a:p>
                  </a:txBody>
                  <a:tcPr marL="54703" marR="54703" marT="54726" marB="54726" anchor="ctr">
                    <a:solidFill>
                      <a:srgbClr val="FF0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a:solidFill>
                            <a:schemeClr val="bg1"/>
                          </a:solidFill>
                          <a:latin typeface="+mn-lt"/>
                          <a:cs typeface="Tahoma" panose="020B0604030504040204" pitchFamily="34" charset="0"/>
                        </a:rPr>
                        <a:t>? bygg/</a:t>
                      </a:r>
                    </a:p>
                    <a:p>
                      <a:pPr indent="0" algn="ctr">
                        <a:lnSpc>
                          <a:spcPct val="100000"/>
                        </a:lnSpc>
                        <a:spcBef>
                          <a:spcPts val="0"/>
                        </a:spcBef>
                        <a:spcAft>
                          <a:spcPts val="0"/>
                        </a:spcAft>
                      </a:pPr>
                      <a:r>
                        <a:rPr lang="nb-NO" sz="1100">
                          <a:solidFill>
                            <a:schemeClr val="bg1"/>
                          </a:solidFill>
                          <a:latin typeface="+mn-lt"/>
                          <a:cs typeface="Tahoma" panose="020B0604030504040204" pitchFamily="34" charset="0"/>
                        </a:rPr>
                        <a:t>seksjon</a:t>
                      </a:r>
                    </a:p>
                  </a:txBody>
                  <a:tcPr marL="55273" marR="54703" marT="52129" marB="52129" anchor="ctr">
                    <a:solidFill>
                      <a:srgbClr val="C80851"/>
                    </a:solidFill>
                  </a:tcPr>
                </a:tc>
                <a:tc>
                  <a:txBody>
                    <a:bodyPr/>
                    <a:lstStyle/>
                    <a:p>
                      <a:pPr indent="0" algn="ctr">
                        <a:lnSpc>
                          <a:spcPct val="100000"/>
                        </a:lnSpc>
                        <a:spcBef>
                          <a:spcPts val="0"/>
                        </a:spcBef>
                        <a:spcAft>
                          <a:spcPts val="0"/>
                        </a:spcAft>
                      </a:pPr>
                      <a:r>
                        <a:rPr lang="nb-NO" sz="1100">
                          <a:latin typeface="+mn-lt"/>
                          <a:cs typeface="Tahoma" panose="020B0604030504040204" pitchFamily="34" charset="0"/>
                        </a:rPr>
                        <a:t>?. etg.</a:t>
                      </a:r>
                    </a:p>
                  </a:txBody>
                  <a:tcPr marL="55273" marR="54703" marT="52129" marB="52129" anchor="ctr">
                    <a:solidFill>
                      <a:srgbClr val="FDCBDE"/>
                    </a:solidFill>
                  </a:tcPr>
                </a:tc>
                <a:tc>
                  <a:txBody>
                    <a:bodyPr/>
                    <a:lstStyle/>
                    <a:p>
                      <a:endParaRPr lang="nb-NO" sz="1100">
                        <a:latin typeface="+mn-lt"/>
                      </a:endParaRPr>
                    </a:p>
                  </a:txBody>
                  <a:tcPr marL="55273" marR="54703" marT="52129" marB="52129"/>
                </a:tc>
                <a:extLst>
                  <a:ext uri="{0D108BD9-81ED-4DB2-BD59-A6C34878D82A}">
                    <a16:rowId xmlns:a16="http://schemas.microsoft.com/office/drawing/2014/main" val="10004"/>
                  </a:ext>
                </a:extLst>
              </a:tr>
              <a:tr h="657596">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solidFill>
                          <a:schemeClr val="bg1"/>
                        </a:solidFill>
                        <a:latin typeface="Tahoma" panose="020B0604030504040204" pitchFamily="34" charset="0"/>
                        <a:cs typeface="Tahoma" panose="020B0604030504040204" pitchFamily="34" charset="0"/>
                      </a:endParaRPr>
                    </a:p>
                  </a:txBody>
                  <a:tcPr marL="54703" marR="54703" marT="54726" marB="54726" anchor="ctr">
                    <a:solidFill>
                      <a:srgbClr val="FF0000"/>
                    </a:solidFill>
                  </a:tcPr>
                </a:tc>
                <a:tc>
                  <a:txBody>
                    <a:bodyPr/>
                    <a:lstStyle/>
                    <a:p>
                      <a:endParaRPr lang="nb-NO" sz="1100">
                        <a:latin typeface="+mn-lt"/>
                      </a:endParaRPr>
                    </a:p>
                  </a:txBody>
                  <a:tcPr marL="55273" marR="54703" marT="52129" marB="52129"/>
                </a:tc>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r>
                        <a:rPr lang="nb-NO" sz="1100">
                          <a:solidFill>
                            <a:schemeClr val="bg1"/>
                          </a:solidFill>
                          <a:latin typeface="+mn-lt"/>
                          <a:cs typeface="Tahoma" panose="020B0604030504040204" pitchFamily="34" charset="0"/>
                        </a:rPr>
                        <a:t>? bygg/</a:t>
                      </a:r>
                    </a:p>
                    <a:p>
                      <a:pPr marL="0" marR="0" indent="0" algn="ctr" defTabSz="801929" rtl="0" eaLnBrk="1" fontAlgn="auto" latinLnBrk="0" hangingPunct="1">
                        <a:lnSpc>
                          <a:spcPct val="100000"/>
                        </a:lnSpc>
                        <a:spcBef>
                          <a:spcPts val="0"/>
                        </a:spcBef>
                        <a:spcAft>
                          <a:spcPts val="0"/>
                        </a:spcAft>
                        <a:buClrTx/>
                        <a:buSzTx/>
                        <a:buFontTx/>
                        <a:buNone/>
                        <a:tabLst/>
                        <a:defRPr/>
                      </a:pPr>
                      <a:r>
                        <a:rPr lang="nb-NO" sz="1100">
                          <a:solidFill>
                            <a:schemeClr val="bg1"/>
                          </a:solidFill>
                          <a:latin typeface="+mn-lt"/>
                          <a:cs typeface="Tahoma" panose="020B0604030504040204" pitchFamily="34" charset="0"/>
                        </a:rPr>
                        <a:t>seksjon</a:t>
                      </a:r>
                    </a:p>
                  </a:txBody>
                  <a:tcPr marL="55273" marR="54703" marT="52129" marB="52129" anchor="ctr">
                    <a:solidFill>
                      <a:srgbClr val="1A786D"/>
                    </a:solidFill>
                  </a:tcPr>
                </a:tc>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r>
                        <a:rPr lang="nb-NO" sz="1100">
                          <a:latin typeface="+mn-lt"/>
                          <a:cs typeface="Tahoma" panose="020B0604030504040204" pitchFamily="34" charset="0"/>
                        </a:rPr>
                        <a:t>?. etg.</a:t>
                      </a:r>
                    </a:p>
                  </a:txBody>
                  <a:tcPr marL="55273" marR="54703" marT="52129" marB="52129" anchor="ctr">
                    <a:solidFill>
                      <a:srgbClr val="ACEED3"/>
                    </a:solidFill>
                  </a:tcPr>
                </a:tc>
                <a:tc>
                  <a:txBody>
                    <a:bodyPr/>
                    <a:lstStyle/>
                    <a:p>
                      <a:endParaRPr lang="nb-NO" sz="1100">
                        <a:latin typeface="+mn-lt"/>
                      </a:endParaRPr>
                    </a:p>
                  </a:txBody>
                  <a:tcPr marL="55273" marR="54703" marT="52129" marB="52129"/>
                </a:tc>
                <a:extLst>
                  <a:ext uri="{0D108BD9-81ED-4DB2-BD59-A6C34878D82A}">
                    <a16:rowId xmlns:a16="http://schemas.microsoft.com/office/drawing/2014/main" val="10005"/>
                  </a:ext>
                </a:extLst>
              </a:tr>
              <a:tr h="657596">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latin typeface="Tahoma" panose="020B0604030504040204" pitchFamily="34" charset="0"/>
                        <a:cs typeface="Tahoma" panose="020B0604030504040204" pitchFamily="34" charset="0"/>
                      </a:endParaRPr>
                    </a:p>
                  </a:txBody>
                  <a:tcPr marL="54703" marR="54703" marT="54726" marB="54726" anchor="ctr">
                    <a:solidFill>
                      <a:srgbClr val="FFC000"/>
                    </a:solidFill>
                  </a:tcPr>
                </a:tc>
                <a:tc>
                  <a:txBody>
                    <a:bodyPr/>
                    <a:lstStyle/>
                    <a:p>
                      <a:endParaRPr lang="nb-NO" sz="1100">
                        <a:latin typeface="+mn-lt"/>
                      </a:endParaRPr>
                    </a:p>
                  </a:txBody>
                  <a:tcPr marL="55273" marR="54703" marT="52129" marB="52129"/>
                </a:tc>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r>
                        <a:rPr lang="nb-NO" sz="1100">
                          <a:solidFill>
                            <a:schemeClr val="bg1"/>
                          </a:solidFill>
                          <a:latin typeface="+mn-lt"/>
                          <a:cs typeface="Tahoma" panose="020B0604030504040204" pitchFamily="34" charset="0"/>
                        </a:rPr>
                        <a:t>? bygg/</a:t>
                      </a:r>
                    </a:p>
                    <a:p>
                      <a:pPr marL="0" marR="0" indent="0" algn="ctr" defTabSz="801929" rtl="0" eaLnBrk="1" fontAlgn="auto" latinLnBrk="0" hangingPunct="1">
                        <a:lnSpc>
                          <a:spcPct val="100000"/>
                        </a:lnSpc>
                        <a:spcBef>
                          <a:spcPts val="0"/>
                        </a:spcBef>
                        <a:spcAft>
                          <a:spcPts val="0"/>
                        </a:spcAft>
                        <a:buClrTx/>
                        <a:buSzTx/>
                        <a:buFontTx/>
                        <a:buNone/>
                        <a:tabLst/>
                        <a:defRPr/>
                      </a:pPr>
                      <a:r>
                        <a:rPr lang="nb-NO" sz="1100">
                          <a:solidFill>
                            <a:schemeClr val="bg1"/>
                          </a:solidFill>
                          <a:latin typeface="+mn-lt"/>
                          <a:cs typeface="Tahoma" panose="020B0604030504040204" pitchFamily="34" charset="0"/>
                        </a:rPr>
                        <a:t>seksjon</a:t>
                      </a:r>
                    </a:p>
                  </a:txBody>
                  <a:tcPr marL="55273" marR="54703" marT="52129" marB="52129" anchor="ctr">
                    <a:solidFill>
                      <a:srgbClr val="CD5D09"/>
                    </a:solidFill>
                  </a:tcPr>
                </a:tc>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r>
                        <a:rPr lang="nb-NO" sz="1100">
                          <a:latin typeface="+mn-lt"/>
                          <a:cs typeface="Tahoma" panose="020B0604030504040204" pitchFamily="34" charset="0"/>
                        </a:rPr>
                        <a:t>?. etg.</a:t>
                      </a:r>
                    </a:p>
                  </a:txBody>
                  <a:tcPr marL="55273" marR="54703" marT="52129" marB="52129" anchor="ctr">
                    <a:solidFill>
                      <a:srgbClr val="E7A878"/>
                    </a:solidFill>
                  </a:tcPr>
                </a:tc>
                <a:tc>
                  <a:txBody>
                    <a:bodyPr/>
                    <a:lstStyle/>
                    <a:p>
                      <a:endParaRPr lang="nb-NO" sz="1100">
                        <a:latin typeface="+mn-lt"/>
                      </a:endParaRPr>
                    </a:p>
                  </a:txBody>
                  <a:tcPr marL="55273" marR="54703" marT="52129" marB="52129"/>
                </a:tc>
                <a:extLst>
                  <a:ext uri="{0D108BD9-81ED-4DB2-BD59-A6C34878D82A}">
                    <a16:rowId xmlns:a16="http://schemas.microsoft.com/office/drawing/2014/main" val="10006"/>
                  </a:ext>
                </a:extLst>
              </a:tr>
              <a:tr h="657596">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latin typeface="Tahoma" panose="020B0604030504040204" pitchFamily="34" charset="0"/>
                        <a:cs typeface="Tahoma" panose="020B0604030504040204" pitchFamily="34" charset="0"/>
                      </a:endParaRPr>
                    </a:p>
                  </a:txBody>
                  <a:tcPr marL="54703" marR="54703" marT="54726" marB="54726" anchor="ctr">
                    <a:solidFill>
                      <a:srgbClr val="FFC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a:solidFill>
                            <a:schemeClr val="bg1"/>
                          </a:solidFill>
                          <a:latin typeface="+mn-lt"/>
                          <a:cs typeface="Tahoma" panose="020B0604030504040204" pitchFamily="34" charset="0"/>
                        </a:rPr>
                        <a:t>? bygg/</a:t>
                      </a:r>
                    </a:p>
                    <a:p>
                      <a:pPr indent="0" algn="ctr">
                        <a:lnSpc>
                          <a:spcPct val="100000"/>
                        </a:lnSpc>
                        <a:spcBef>
                          <a:spcPts val="0"/>
                        </a:spcBef>
                        <a:spcAft>
                          <a:spcPts val="0"/>
                        </a:spcAft>
                      </a:pPr>
                      <a:r>
                        <a:rPr lang="nb-NO" sz="1100">
                          <a:solidFill>
                            <a:schemeClr val="bg1"/>
                          </a:solidFill>
                          <a:latin typeface="+mn-lt"/>
                          <a:cs typeface="Tahoma" panose="020B0604030504040204" pitchFamily="34" charset="0"/>
                        </a:rPr>
                        <a:t>seksjon</a:t>
                      </a:r>
                    </a:p>
                  </a:txBody>
                  <a:tcPr marL="55273" marR="54703" marT="52129" marB="52129" anchor="ctr">
                    <a:solidFill>
                      <a:srgbClr val="894E3B"/>
                    </a:solidFill>
                  </a:tcPr>
                </a:tc>
                <a:tc>
                  <a:txBody>
                    <a:bodyPr/>
                    <a:lstStyle/>
                    <a:p>
                      <a:pPr indent="0" algn="ctr">
                        <a:lnSpc>
                          <a:spcPct val="100000"/>
                        </a:lnSpc>
                        <a:spcBef>
                          <a:spcPts val="0"/>
                        </a:spcBef>
                        <a:spcAft>
                          <a:spcPts val="0"/>
                        </a:spcAft>
                      </a:pPr>
                      <a:r>
                        <a:rPr lang="nb-NO" sz="1100">
                          <a:latin typeface="+mn-lt"/>
                          <a:cs typeface="Tahoma" panose="020B0604030504040204" pitchFamily="34" charset="0"/>
                        </a:rPr>
                        <a:t>?.</a:t>
                      </a:r>
                      <a:r>
                        <a:rPr lang="nb-NO" sz="1100" baseline="0">
                          <a:latin typeface="+mn-lt"/>
                          <a:cs typeface="Tahoma" panose="020B0604030504040204" pitchFamily="34" charset="0"/>
                        </a:rPr>
                        <a:t> etg.</a:t>
                      </a:r>
                      <a:endParaRPr lang="nb-NO" sz="1100">
                        <a:latin typeface="+mn-lt"/>
                        <a:cs typeface="Tahoma" panose="020B0604030504040204" pitchFamily="34" charset="0"/>
                      </a:endParaRPr>
                    </a:p>
                  </a:txBody>
                  <a:tcPr marL="55273" marR="54703" marT="52129" marB="52129" anchor="ctr">
                    <a:solidFill>
                      <a:srgbClr val="B79F7F"/>
                    </a:solidFill>
                  </a:tcPr>
                </a:tc>
                <a:tc>
                  <a:txBody>
                    <a:bodyPr/>
                    <a:lstStyle/>
                    <a:p>
                      <a:endParaRPr lang="nb-NO" sz="1100">
                        <a:latin typeface="+mn-lt"/>
                      </a:endParaRPr>
                    </a:p>
                  </a:txBody>
                  <a:tcPr marL="55273" marR="54703" marT="52129" marB="52129"/>
                </a:tc>
                <a:extLst>
                  <a:ext uri="{0D108BD9-81ED-4DB2-BD59-A6C34878D82A}">
                    <a16:rowId xmlns:a16="http://schemas.microsoft.com/office/drawing/2014/main" val="10007"/>
                  </a:ext>
                </a:extLst>
              </a:tr>
              <a:tr h="657596">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latin typeface="Tahoma" panose="020B0604030504040204" pitchFamily="34" charset="0"/>
                        <a:cs typeface="Tahoma" panose="020B0604030504040204" pitchFamily="34" charset="0"/>
                      </a:endParaRPr>
                    </a:p>
                  </a:txBody>
                  <a:tcPr marL="54703" marR="54703" marT="54726" marB="54726" anchor="ctr">
                    <a:solidFill>
                      <a:srgbClr val="FFC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a:solidFill>
                            <a:schemeClr val="bg1"/>
                          </a:solidFill>
                          <a:latin typeface="+mn-lt"/>
                          <a:cs typeface="Tahoma" panose="020B0604030504040204" pitchFamily="34" charset="0"/>
                        </a:rPr>
                        <a:t>? bygg/</a:t>
                      </a:r>
                    </a:p>
                    <a:p>
                      <a:pPr indent="0" algn="ctr">
                        <a:lnSpc>
                          <a:spcPct val="100000"/>
                        </a:lnSpc>
                        <a:spcBef>
                          <a:spcPts val="0"/>
                        </a:spcBef>
                        <a:spcAft>
                          <a:spcPts val="0"/>
                        </a:spcAft>
                      </a:pPr>
                      <a:r>
                        <a:rPr lang="nb-NO" sz="1100">
                          <a:solidFill>
                            <a:schemeClr val="bg1"/>
                          </a:solidFill>
                          <a:latin typeface="+mn-lt"/>
                          <a:cs typeface="Tahoma" panose="020B0604030504040204" pitchFamily="34" charset="0"/>
                        </a:rPr>
                        <a:t>seksjon</a:t>
                      </a:r>
                    </a:p>
                  </a:txBody>
                  <a:tcPr marL="55273" marR="54703" marT="52129" marB="52129" anchor="ctr">
                    <a:solidFill>
                      <a:srgbClr val="6E268E"/>
                    </a:solidFill>
                  </a:tcPr>
                </a:tc>
                <a:tc>
                  <a:txBody>
                    <a:bodyPr/>
                    <a:lstStyle/>
                    <a:p>
                      <a:pPr indent="0" algn="ctr">
                        <a:lnSpc>
                          <a:spcPct val="100000"/>
                        </a:lnSpc>
                        <a:spcBef>
                          <a:spcPts val="0"/>
                        </a:spcBef>
                        <a:spcAft>
                          <a:spcPts val="0"/>
                        </a:spcAft>
                      </a:pPr>
                      <a:r>
                        <a:rPr lang="nb-NO" sz="1100">
                          <a:latin typeface="+mn-lt"/>
                          <a:cs typeface="Tahoma" panose="020B0604030504040204" pitchFamily="34" charset="0"/>
                        </a:rPr>
                        <a:t>?. etg.</a:t>
                      </a:r>
                    </a:p>
                  </a:txBody>
                  <a:tcPr marL="55273" marR="54703" marT="52129" marB="52129" anchor="ctr">
                    <a:solidFill>
                      <a:srgbClr val="BAB8E6"/>
                    </a:solidFill>
                  </a:tcPr>
                </a:tc>
                <a:tc>
                  <a:txBody>
                    <a:bodyPr/>
                    <a:lstStyle/>
                    <a:p>
                      <a:endParaRPr lang="nb-NO" sz="1100">
                        <a:latin typeface="+mn-lt"/>
                      </a:endParaRPr>
                    </a:p>
                  </a:txBody>
                  <a:tcPr marL="55273" marR="54703" marT="52129" marB="52129"/>
                </a:tc>
                <a:extLst>
                  <a:ext uri="{0D108BD9-81ED-4DB2-BD59-A6C34878D82A}">
                    <a16:rowId xmlns:a16="http://schemas.microsoft.com/office/drawing/2014/main" val="10008"/>
                  </a:ext>
                </a:extLst>
              </a:tr>
              <a:tr h="657596">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latin typeface="Tahoma" panose="020B0604030504040204" pitchFamily="34" charset="0"/>
                        <a:cs typeface="Tahoma" panose="020B0604030504040204" pitchFamily="34" charset="0"/>
                      </a:endParaRPr>
                    </a:p>
                  </a:txBody>
                  <a:tcPr marL="54703" marR="54703" marT="54726" marB="54726" anchor="ctr">
                    <a:solidFill>
                      <a:srgbClr val="FFC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a:solidFill>
                            <a:schemeClr val="bg1"/>
                          </a:solidFill>
                          <a:latin typeface="+mn-lt"/>
                          <a:cs typeface="Tahoma" panose="020B0604030504040204" pitchFamily="34" charset="0"/>
                        </a:rPr>
                        <a:t>? bygg/</a:t>
                      </a:r>
                    </a:p>
                    <a:p>
                      <a:pPr indent="0" algn="ctr">
                        <a:lnSpc>
                          <a:spcPct val="100000"/>
                        </a:lnSpc>
                        <a:spcBef>
                          <a:spcPts val="0"/>
                        </a:spcBef>
                        <a:spcAft>
                          <a:spcPts val="0"/>
                        </a:spcAft>
                      </a:pPr>
                      <a:r>
                        <a:rPr lang="nb-NO" sz="1100">
                          <a:solidFill>
                            <a:schemeClr val="bg1"/>
                          </a:solidFill>
                          <a:latin typeface="+mn-lt"/>
                          <a:cs typeface="Tahoma" panose="020B0604030504040204" pitchFamily="34" charset="0"/>
                        </a:rPr>
                        <a:t>seksjon</a:t>
                      </a:r>
                    </a:p>
                  </a:txBody>
                  <a:tcPr marL="55273" marR="54703" marT="52129" marB="52129" anchor="ctr">
                    <a:solidFill>
                      <a:srgbClr val="6D6969"/>
                    </a:solidFill>
                  </a:tcPr>
                </a:tc>
                <a:tc>
                  <a:txBody>
                    <a:bodyPr/>
                    <a:lstStyle/>
                    <a:p>
                      <a:pPr indent="0" algn="ctr">
                        <a:lnSpc>
                          <a:spcPct val="100000"/>
                        </a:lnSpc>
                        <a:spcBef>
                          <a:spcPts val="0"/>
                        </a:spcBef>
                        <a:spcAft>
                          <a:spcPts val="0"/>
                        </a:spcAft>
                      </a:pPr>
                      <a:r>
                        <a:rPr lang="nb-NO" sz="1100">
                          <a:latin typeface="+mn-lt"/>
                          <a:cs typeface="Tahoma" panose="020B0604030504040204" pitchFamily="34" charset="0"/>
                        </a:rPr>
                        <a:t>?. etg.</a:t>
                      </a:r>
                    </a:p>
                  </a:txBody>
                  <a:tcPr marL="55273" marR="54703" marT="52129" marB="52129" anchor="ctr">
                    <a:solidFill>
                      <a:srgbClr val="AFABAB"/>
                    </a:solidFill>
                  </a:tcPr>
                </a:tc>
                <a:tc>
                  <a:txBody>
                    <a:bodyPr/>
                    <a:lstStyle/>
                    <a:p>
                      <a:endParaRPr lang="nb-NO" sz="1100">
                        <a:latin typeface="+mn-lt"/>
                      </a:endParaRPr>
                    </a:p>
                  </a:txBody>
                  <a:tcPr marL="55273" marR="54703" marT="52129" marB="52129"/>
                </a:tc>
                <a:extLst>
                  <a:ext uri="{0D108BD9-81ED-4DB2-BD59-A6C34878D82A}">
                    <a16:rowId xmlns:a16="http://schemas.microsoft.com/office/drawing/2014/main" val="10009"/>
                  </a:ext>
                </a:extLst>
              </a:tr>
              <a:tr h="657596">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latin typeface="Tahoma" panose="020B0604030504040204" pitchFamily="34" charset="0"/>
                        <a:cs typeface="Tahoma" panose="020B0604030504040204" pitchFamily="34" charset="0"/>
                      </a:endParaRPr>
                    </a:p>
                  </a:txBody>
                  <a:tcPr marL="54703" marR="54703" marT="54726" marB="54726" anchor="ctr">
                    <a:solidFill>
                      <a:srgbClr val="FFC000"/>
                    </a:solidFill>
                  </a:tcPr>
                </a:tc>
                <a:tc>
                  <a:txBody>
                    <a:bodyPr/>
                    <a:lstStyle/>
                    <a:p>
                      <a:endParaRPr lang="nb-NO" sz="1100">
                        <a:latin typeface="+mn-lt"/>
                      </a:endParaRPr>
                    </a:p>
                  </a:txBody>
                  <a:tcPr marL="55273" marR="54703" marT="52129" marB="52129"/>
                </a:tc>
                <a:tc>
                  <a:txBody>
                    <a:bodyPr/>
                    <a:lstStyle/>
                    <a:p>
                      <a:pPr marL="0" marR="0" indent="0" algn="ctr" defTabSz="960150" rtl="0" eaLnBrk="1" fontAlgn="auto" latinLnBrk="0" hangingPunct="1">
                        <a:lnSpc>
                          <a:spcPct val="100000"/>
                        </a:lnSpc>
                        <a:spcBef>
                          <a:spcPts val="0"/>
                        </a:spcBef>
                        <a:spcAft>
                          <a:spcPts val="0"/>
                        </a:spcAft>
                        <a:buClrTx/>
                        <a:buSzTx/>
                        <a:buFontTx/>
                        <a:buNone/>
                        <a:tabLst/>
                        <a:defRPr/>
                      </a:pPr>
                      <a:r>
                        <a:rPr lang="nb-NO" sz="1100">
                          <a:solidFill>
                            <a:schemeClr val="bg1"/>
                          </a:solidFill>
                          <a:latin typeface="+mn-lt"/>
                          <a:cs typeface="Tahoma" panose="020B0604030504040204" pitchFamily="34" charset="0"/>
                        </a:rPr>
                        <a:t>? bygg/</a:t>
                      </a:r>
                    </a:p>
                    <a:p>
                      <a:pPr marL="0" marR="0" indent="0" algn="ctr" defTabSz="960150" rtl="0" eaLnBrk="1" fontAlgn="auto" latinLnBrk="0" hangingPunct="1">
                        <a:lnSpc>
                          <a:spcPct val="100000"/>
                        </a:lnSpc>
                        <a:spcBef>
                          <a:spcPts val="0"/>
                        </a:spcBef>
                        <a:spcAft>
                          <a:spcPts val="0"/>
                        </a:spcAft>
                        <a:buClrTx/>
                        <a:buSzTx/>
                        <a:buFontTx/>
                        <a:buNone/>
                        <a:tabLst/>
                        <a:defRPr/>
                      </a:pPr>
                      <a:r>
                        <a:rPr lang="nb-NO" sz="1100">
                          <a:solidFill>
                            <a:schemeClr val="bg1"/>
                          </a:solidFill>
                          <a:latin typeface="+mn-lt"/>
                          <a:cs typeface="Tahoma" panose="020B0604030504040204" pitchFamily="34" charset="0"/>
                        </a:rPr>
                        <a:t>seksjon</a:t>
                      </a:r>
                    </a:p>
                  </a:txBody>
                  <a:tcPr marL="55273" marR="54703" marT="52129" marB="52129" anchor="ctr">
                    <a:solidFill>
                      <a:srgbClr val="B00000"/>
                    </a:solidFill>
                  </a:tcPr>
                </a:tc>
                <a:tc>
                  <a:txBody>
                    <a:bodyPr/>
                    <a:lstStyle/>
                    <a:p>
                      <a:pPr marL="0" marR="0" indent="0" algn="ctr" defTabSz="960150" rtl="0" eaLnBrk="1" fontAlgn="auto" latinLnBrk="0" hangingPunct="1">
                        <a:lnSpc>
                          <a:spcPct val="100000"/>
                        </a:lnSpc>
                        <a:spcBef>
                          <a:spcPts val="0"/>
                        </a:spcBef>
                        <a:spcAft>
                          <a:spcPts val="0"/>
                        </a:spcAft>
                        <a:buClrTx/>
                        <a:buSzTx/>
                        <a:buFontTx/>
                        <a:buNone/>
                        <a:tabLst/>
                        <a:defRPr/>
                      </a:pPr>
                      <a:r>
                        <a:rPr lang="nb-NO" sz="1100">
                          <a:latin typeface="+mn-lt"/>
                          <a:cs typeface="Tahoma" panose="020B0604030504040204" pitchFamily="34" charset="0"/>
                        </a:rPr>
                        <a:t>?. etg</a:t>
                      </a:r>
                    </a:p>
                  </a:txBody>
                  <a:tcPr marL="55273" marR="54703" marT="52129" marB="52129" anchor="ctr">
                    <a:solidFill>
                      <a:srgbClr val="FF8B8B"/>
                    </a:solidFill>
                  </a:tcPr>
                </a:tc>
                <a:tc>
                  <a:txBody>
                    <a:bodyPr/>
                    <a:lstStyle/>
                    <a:p>
                      <a:endParaRPr lang="nb-NO" sz="1100" dirty="0">
                        <a:latin typeface="+mn-lt"/>
                      </a:endParaRPr>
                    </a:p>
                  </a:txBody>
                  <a:tcPr marL="55273" marR="54703" marT="52129" marB="52129"/>
                </a:tc>
                <a:extLst>
                  <a:ext uri="{0D108BD9-81ED-4DB2-BD59-A6C34878D82A}">
                    <a16:rowId xmlns:a16="http://schemas.microsoft.com/office/drawing/2014/main" val="10010"/>
                  </a:ext>
                </a:extLst>
              </a:tr>
            </a:tbl>
          </a:graphicData>
        </a:graphic>
      </p:graphicFrame>
      <p:sp>
        <p:nvSpPr>
          <p:cNvPr id="10" name="Rektangel 9"/>
          <p:cNvSpPr>
            <a:spLocks noChangeAspect="1"/>
          </p:cNvSpPr>
          <p:nvPr/>
        </p:nvSpPr>
        <p:spPr>
          <a:xfrm>
            <a:off x="12851112" y="2191674"/>
            <a:ext cx="2268238" cy="1896126"/>
          </a:xfrm>
          <a:prstGeom prst="rect">
            <a:avLst/>
          </a:prstGeom>
          <a:solidFill>
            <a:srgbClr val="EAC900"/>
          </a:solidFill>
          <a:ln>
            <a:noFill/>
          </a:ln>
        </p:spPr>
        <p:style>
          <a:lnRef idx="2">
            <a:schemeClr val="accent1">
              <a:shade val="50000"/>
            </a:schemeClr>
          </a:lnRef>
          <a:fillRef idx="1">
            <a:schemeClr val="accent1"/>
          </a:fillRef>
          <a:effectRef idx="0">
            <a:schemeClr val="accent1"/>
          </a:effectRef>
          <a:fontRef idx="minor">
            <a:schemeClr val="lt1"/>
          </a:fontRef>
        </p:style>
        <p:txBody>
          <a:bodyPr lIns="72008" tIns="72008" rIns="72008" bIns="72008" rtlCol="0" anchor="t" anchorCtr="1"/>
          <a:lstStyle/>
          <a:p>
            <a:pPr algn="r"/>
            <a:r>
              <a:rPr lang="nb-NO" b="1">
                <a:solidFill>
                  <a:schemeClr val="tx1"/>
                </a:solidFill>
                <a:latin typeface="Tahoma" panose="020B0604030504040204" pitchFamily="34" charset="0"/>
              </a:rPr>
              <a:t>A. bygg/seksjon</a:t>
            </a:r>
          </a:p>
        </p:txBody>
      </p:sp>
      <p:sp>
        <p:nvSpPr>
          <p:cNvPr id="18" name="TekstSylinder 17"/>
          <p:cNvSpPr txBox="1"/>
          <p:nvPr/>
        </p:nvSpPr>
        <p:spPr>
          <a:xfrm>
            <a:off x="302346" y="9840590"/>
            <a:ext cx="5467974" cy="383078"/>
          </a:xfrm>
          <a:prstGeom prst="rect">
            <a:avLst/>
          </a:prstGeom>
          <a:solidFill>
            <a:srgbClr val="6DD9FF"/>
          </a:solidFill>
        </p:spPr>
        <p:txBody>
          <a:bodyPr wrap="square" lIns="105024" tIns="52513" rIns="105024" bIns="52513" rtlCol="0">
            <a:spAutoFit/>
          </a:bodyPr>
          <a:lstStyle/>
          <a:p>
            <a:r>
              <a:rPr lang="nb-NO" dirty="0">
                <a:latin typeface="Tahoma" panose="020B0604030504040204" pitchFamily="34" charset="0"/>
                <a:cs typeface="Tahoma" panose="020B0604030504040204" pitchFamily="34" charset="0"/>
              </a:rPr>
              <a:t>Sett inn ev. NB-kommentar her.</a:t>
            </a:r>
          </a:p>
        </p:txBody>
      </p:sp>
      <p:sp>
        <p:nvSpPr>
          <p:cNvPr id="58" name="Rektangel 57"/>
          <p:cNvSpPr>
            <a:spLocks noChangeAspect="1"/>
          </p:cNvSpPr>
          <p:nvPr/>
        </p:nvSpPr>
        <p:spPr>
          <a:xfrm>
            <a:off x="12851112" y="4221143"/>
            <a:ext cx="2268238" cy="1896127"/>
          </a:xfrm>
          <a:prstGeom prst="rect">
            <a:avLst/>
          </a:prstGeom>
          <a:solidFill>
            <a:srgbClr val="56692D"/>
          </a:solidFill>
          <a:ln>
            <a:noFill/>
          </a:ln>
        </p:spPr>
        <p:style>
          <a:lnRef idx="2">
            <a:schemeClr val="accent1">
              <a:shade val="50000"/>
            </a:schemeClr>
          </a:lnRef>
          <a:fillRef idx="1">
            <a:schemeClr val="accent1"/>
          </a:fillRef>
          <a:effectRef idx="0">
            <a:schemeClr val="accent1"/>
          </a:effectRef>
          <a:fontRef idx="minor">
            <a:schemeClr val="lt1"/>
          </a:fontRef>
        </p:style>
        <p:txBody>
          <a:bodyPr lIns="72008" tIns="72008" rIns="72008" bIns="72008" rtlCol="0" anchor="t" anchorCtr="1"/>
          <a:lstStyle/>
          <a:p>
            <a:pPr algn="r"/>
            <a:r>
              <a:rPr lang="nb-NO" b="1">
                <a:solidFill>
                  <a:schemeClr val="bg1"/>
                </a:solidFill>
                <a:latin typeface="Tahoma" panose="020B0604030504040204" pitchFamily="34" charset="0"/>
              </a:rPr>
              <a:t>B. bygg/seksjon</a:t>
            </a:r>
          </a:p>
        </p:txBody>
      </p:sp>
      <p:sp>
        <p:nvSpPr>
          <p:cNvPr id="59" name="Rektangel 58"/>
          <p:cNvSpPr>
            <a:spLocks noChangeAspect="1"/>
          </p:cNvSpPr>
          <p:nvPr/>
        </p:nvSpPr>
        <p:spPr>
          <a:xfrm>
            <a:off x="12851112" y="6251677"/>
            <a:ext cx="2268238" cy="1989213"/>
          </a:xfrm>
          <a:prstGeom prst="rect">
            <a:avLst/>
          </a:prstGeom>
          <a:solidFill>
            <a:srgbClr val="3266A4"/>
          </a:solidFill>
          <a:ln>
            <a:noFill/>
          </a:ln>
        </p:spPr>
        <p:style>
          <a:lnRef idx="2">
            <a:schemeClr val="accent1">
              <a:shade val="50000"/>
            </a:schemeClr>
          </a:lnRef>
          <a:fillRef idx="1">
            <a:schemeClr val="accent1"/>
          </a:fillRef>
          <a:effectRef idx="0">
            <a:schemeClr val="accent1"/>
          </a:effectRef>
          <a:fontRef idx="minor">
            <a:schemeClr val="lt1"/>
          </a:fontRef>
        </p:style>
        <p:txBody>
          <a:bodyPr lIns="72008" tIns="72008" rIns="72008" bIns="72008" rtlCol="0" anchor="t" anchorCtr="1"/>
          <a:lstStyle/>
          <a:p>
            <a:pPr algn="r"/>
            <a:r>
              <a:rPr lang="nb-NO" b="1">
                <a:solidFill>
                  <a:schemeClr val="bg1"/>
                </a:solidFill>
                <a:latin typeface="Tahoma" panose="020B0604030504040204" pitchFamily="34" charset="0"/>
              </a:rPr>
              <a:t>C. bygg/seksjon</a:t>
            </a:r>
          </a:p>
        </p:txBody>
      </p:sp>
      <p:grpSp>
        <p:nvGrpSpPr>
          <p:cNvPr id="8" name="Gruppe 7">
            <a:extLst>
              <a:ext uri="{FF2B5EF4-FFF2-40B4-BE49-F238E27FC236}">
                <a16:creationId xmlns:a16="http://schemas.microsoft.com/office/drawing/2014/main" id="{AF036395-D37B-03E2-F9BA-0D10B0C578C4}"/>
              </a:ext>
            </a:extLst>
          </p:cNvPr>
          <p:cNvGrpSpPr/>
          <p:nvPr/>
        </p:nvGrpSpPr>
        <p:grpSpPr>
          <a:xfrm>
            <a:off x="3036541" y="77623"/>
            <a:ext cx="8856930" cy="216023"/>
            <a:chOff x="3850035" y="324000"/>
            <a:chExt cx="8856000" cy="216000"/>
          </a:xfrm>
          <a:solidFill>
            <a:schemeClr val="bg1">
              <a:lumMod val="85000"/>
            </a:schemeClr>
          </a:solidFill>
        </p:grpSpPr>
        <p:sp>
          <p:nvSpPr>
            <p:cNvPr id="3" name="Ellipse 2">
              <a:extLst>
                <a:ext uri="{FF2B5EF4-FFF2-40B4-BE49-F238E27FC236}">
                  <a16:creationId xmlns:a16="http://schemas.microsoft.com/office/drawing/2014/main" id="{94ED6E8A-4085-8359-BC28-D271A42CB1DE}"/>
                </a:ext>
              </a:extLst>
            </p:cNvPr>
            <p:cNvSpPr>
              <a:spLocks noChangeAspect="1"/>
            </p:cNvSpPr>
            <p:nvPr/>
          </p:nvSpPr>
          <p:spPr>
            <a:xfrm>
              <a:off x="1249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 name="Ellipse 3">
              <a:extLst>
                <a:ext uri="{FF2B5EF4-FFF2-40B4-BE49-F238E27FC236}">
                  <a16:creationId xmlns:a16="http://schemas.microsoft.com/office/drawing/2014/main" id="{A82F29A0-35FA-27ED-BAD3-54797B174892}"/>
                </a:ext>
              </a:extLst>
            </p:cNvPr>
            <p:cNvSpPr>
              <a:spLocks noChangeAspect="1"/>
            </p:cNvSpPr>
            <p:nvPr/>
          </p:nvSpPr>
          <p:spPr>
            <a:xfrm>
              <a:off x="673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 name="Ellipse 4">
              <a:extLst>
                <a:ext uri="{FF2B5EF4-FFF2-40B4-BE49-F238E27FC236}">
                  <a16:creationId xmlns:a16="http://schemas.microsoft.com/office/drawing/2014/main" id="{9AE9A3E8-A100-56FA-5A65-F701C328028C}"/>
                </a:ext>
              </a:extLst>
            </p:cNvPr>
            <p:cNvSpPr>
              <a:spLocks noChangeAspect="1"/>
            </p:cNvSpPr>
            <p:nvPr/>
          </p:nvSpPr>
          <p:spPr>
            <a:xfrm>
              <a:off x="385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6" name="Ellipse 5">
              <a:extLst>
                <a:ext uri="{FF2B5EF4-FFF2-40B4-BE49-F238E27FC236}">
                  <a16:creationId xmlns:a16="http://schemas.microsoft.com/office/drawing/2014/main" id="{0CE7E8B9-C5E2-2C41-E44B-36EC28211069}"/>
                </a:ext>
              </a:extLst>
            </p:cNvPr>
            <p:cNvSpPr>
              <a:spLocks noChangeAspect="1"/>
            </p:cNvSpPr>
            <p:nvPr/>
          </p:nvSpPr>
          <p:spPr>
            <a:xfrm>
              <a:off x="961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grpSp>
      <p:sp>
        <p:nvSpPr>
          <p:cNvPr id="2" name="Ellipse 1">
            <a:extLst>
              <a:ext uri="{FF2B5EF4-FFF2-40B4-BE49-F238E27FC236}">
                <a16:creationId xmlns:a16="http://schemas.microsoft.com/office/drawing/2014/main" id="{3880842B-43E4-B0C4-3DD7-6047F366D4CE}"/>
              </a:ext>
            </a:extLst>
          </p:cNvPr>
          <p:cNvSpPr>
            <a:spLocks noChangeAspect="1"/>
          </p:cNvSpPr>
          <p:nvPr/>
        </p:nvSpPr>
        <p:spPr>
          <a:xfrm>
            <a:off x="706962" y="1896090"/>
            <a:ext cx="324000" cy="324000"/>
          </a:xfrm>
          <a:prstGeom prst="ellipse">
            <a:avLst/>
          </a:prstGeom>
          <a:solidFill>
            <a:srgbClr val="FF00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r>
              <a:rPr lang="nb-NO" sz="1600" b="1">
                <a:solidFill>
                  <a:schemeClr val="bg1"/>
                </a:solidFill>
                <a:latin typeface="Tahoma" panose="020B0604030504040204" pitchFamily="34" charset="0"/>
                <a:ea typeface="Arial Unicode MS" panose="020B0604020202020204" pitchFamily="34" charset="-128"/>
                <a:cs typeface="Tahoma" panose="020B0604030504040204" pitchFamily="34" charset="0"/>
              </a:rPr>
              <a:t>?</a:t>
            </a:r>
          </a:p>
        </p:txBody>
      </p:sp>
      <p:sp>
        <p:nvSpPr>
          <p:cNvPr id="9" name="Ellipse 8">
            <a:extLst>
              <a:ext uri="{FF2B5EF4-FFF2-40B4-BE49-F238E27FC236}">
                <a16:creationId xmlns:a16="http://schemas.microsoft.com/office/drawing/2014/main" id="{65997C5E-E0C1-C81F-D952-F1EB31439616}"/>
              </a:ext>
            </a:extLst>
          </p:cNvPr>
          <p:cNvSpPr>
            <a:spLocks noChangeAspect="1"/>
          </p:cNvSpPr>
          <p:nvPr/>
        </p:nvSpPr>
        <p:spPr>
          <a:xfrm>
            <a:off x="706962" y="2557272"/>
            <a:ext cx="324000" cy="324000"/>
          </a:xfrm>
          <a:prstGeom prst="ellipse">
            <a:avLst/>
          </a:prstGeom>
          <a:solidFill>
            <a:srgbClr val="FF00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r>
              <a:rPr lang="nb-NO" sz="1600" b="1">
                <a:solidFill>
                  <a:schemeClr val="bg1"/>
                </a:solidFill>
                <a:latin typeface="Tahoma" panose="020B0604030504040204" pitchFamily="34" charset="0"/>
                <a:ea typeface="Arial Unicode MS" panose="020B0604020202020204" pitchFamily="34" charset="-128"/>
                <a:cs typeface="Tahoma" panose="020B0604030504040204" pitchFamily="34" charset="0"/>
              </a:rPr>
              <a:t>?</a:t>
            </a:r>
          </a:p>
        </p:txBody>
      </p:sp>
      <p:sp>
        <p:nvSpPr>
          <p:cNvPr id="11" name="Ellipse 10">
            <a:extLst>
              <a:ext uri="{FF2B5EF4-FFF2-40B4-BE49-F238E27FC236}">
                <a16:creationId xmlns:a16="http://schemas.microsoft.com/office/drawing/2014/main" id="{52EA65C4-9FDA-6FF3-2406-79E77AE0F1D6}"/>
              </a:ext>
            </a:extLst>
          </p:cNvPr>
          <p:cNvSpPr>
            <a:spLocks noChangeAspect="1"/>
          </p:cNvSpPr>
          <p:nvPr/>
        </p:nvSpPr>
        <p:spPr>
          <a:xfrm>
            <a:off x="706962" y="3879636"/>
            <a:ext cx="324000" cy="324000"/>
          </a:xfrm>
          <a:prstGeom prst="ellipse">
            <a:avLst/>
          </a:prstGeom>
          <a:solidFill>
            <a:srgbClr val="FF00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r>
              <a:rPr lang="nb-NO" sz="1600" b="1">
                <a:solidFill>
                  <a:schemeClr val="bg1"/>
                </a:solidFill>
                <a:latin typeface="Tahoma" panose="020B0604030504040204" pitchFamily="34" charset="0"/>
                <a:ea typeface="Arial Unicode MS" panose="020B0604020202020204" pitchFamily="34" charset="-128"/>
                <a:cs typeface="Tahoma" panose="020B0604030504040204" pitchFamily="34" charset="0"/>
              </a:rPr>
              <a:t>?</a:t>
            </a:r>
          </a:p>
        </p:txBody>
      </p:sp>
      <p:sp>
        <p:nvSpPr>
          <p:cNvPr id="12" name="j5">
            <a:extLst>
              <a:ext uri="{FF2B5EF4-FFF2-40B4-BE49-F238E27FC236}">
                <a16:creationId xmlns:a16="http://schemas.microsoft.com/office/drawing/2014/main" id="{644F06CB-7DE2-AAC1-4B9F-45FFB45F8101}"/>
              </a:ext>
            </a:extLst>
          </p:cNvPr>
          <p:cNvSpPr>
            <a:spLocks noChangeAspect="1"/>
          </p:cNvSpPr>
          <p:nvPr/>
        </p:nvSpPr>
        <p:spPr>
          <a:xfrm rot="16200000">
            <a:off x="706962" y="3218454"/>
            <a:ext cx="324000" cy="324000"/>
          </a:xfrm>
          <a:prstGeom prst="homePlate">
            <a:avLst>
              <a:gd name="adj" fmla="val 38661"/>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latin typeface="Verdana" panose="020B0604030504040204" pitchFamily="34" charset="0"/>
                <a:ea typeface="Verdana" panose="020B0604030504040204" pitchFamily="34" charset="0"/>
              </a:rPr>
              <a:t>?</a:t>
            </a:r>
            <a:endParaRPr lang="en-US" sz="1600" b="1">
              <a:latin typeface="Verdana" panose="020B0604030504040204" pitchFamily="34" charset="0"/>
              <a:ea typeface="Verdana" panose="020B0604030504040204" pitchFamily="34" charset="0"/>
            </a:endParaRPr>
          </a:p>
        </p:txBody>
      </p:sp>
      <p:sp>
        <p:nvSpPr>
          <p:cNvPr id="13" name="j5">
            <a:extLst>
              <a:ext uri="{FF2B5EF4-FFF2-40B4-BE49-F238E27FC236}">
                <a16:creationId xmlns:a16="http://schemas.microsoft.com/office/drawing/2014/main" id="{300D7FA2-A52E-C21C-20E5-EFEA39C95EBD}"/>
              </a:ext>
            </a:extLst>
          </p:cNvPr>
          <p:cNvSpPr>
            <a:spLocks noChangeAspect="1"/>
          </p:cNvSpPr>
          <p:nvPr/>
        </p:nvSpPr>
        <p:spPr>
          <a:xfrm rot="16200000">
            <a:off x="706962" y="4540818"/>
            <a:ext cx="324000" cy="324000"/>
          </a:xfrm>
          <a:prstGeom prst="homePlate">
            <a:avLst>
              <a:gd name="adj" fmla="val 38661"/>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latin typeface="Verdana" panose="020B0604030504040204" pitchFamily="34" charset="0"/>
                <a:ea typeface="Verdana" panose="020B0604030504040204" pitchFamily="34" charset="0"/>
              </a:rPr>
              <a:t>?</a:t>
            </a:r>
            <a:endParaRPr lang="en-US" sz="1600" b="1">
              <a:latin typeface="Verdana" panose="020B0604030504040204" pitchFamily="34" charset="0"/>
              <a:ea typeface="Verdana" panose="020B0604030504040204" pitchFamily="34" charset="0"/>
            </a:endParaRPr>
          </a:p>
        </p:txBody>
      </p:sp>
      <p:sp>
        <p:nvSpPr>
          <p:cNvPr id="14" name="Ellipse 13">
            <a:extLst>
              <a:ext uri="{FF2B5EF4-FFF2-40B4-BE49-F238E27FC236}">
                <a16:creationId xmlns:a16="http://schemas.microsoft.com/office/drawing/2014/main" id="{E82830FF-8C17-CEC7-BCC9-3C92DBA4DF4B}"/>
              </a:ext>
            </a:extLst>
          </p:cNvPr>
          <p:cNvSpPr>
            <a:spLocks noChangeAspect="1"/>
          </p:cNvSpPr>
          <p:nvPr/>
        </p:nvSpPr>
        <p:spPr>
          <a:xfrm>
            <a:off x="706962" y="5202000"/>
            <a:ext cx="324000" cy="324000"/>
          </a:xfrm>
          <a:prstGeom prst="ellipse">
            <a:avLst/>
          </a:prstGeom>
          <a:solidFill>
            <a:srgbClr val="FFC0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r>
              <a:rPr lang="nb-NO" sz="1600" b="1">
                <a:solidFill>
                  <a:schemeClr val="tx1"/>
                </a:solidFill>
                <a:latin typeface="Tahoma" panose="020B0604030504040204" pitchFamily="34" charset="0"/>
                <a:ea typeface="Arial Unicode MS" panose="020B0604020202020204" pitchFamily="34" charset="-128"/>
                <a:cs typeface="Tahoma" panose="020B0604030504040204" pitchFamily="34" charset="0"/>
              </a:rPr>
              <a:t>?</a:t>
            </a:r>
          </a:p>
        </p:txBody>
      </p:sp>
      <p:sp>
        <p:nvSpPr>
          <p:cNvPr id="15" name="Ellipse 14">
            <a:extLst>
              <a:ext uri="{FF2B5EF4-FFF2-40B4-BE49-F238E27FC236}">
                <a16:creationId xmlns:a16="http://schemas.microsoft.com/office/drawing/2014/main" id="{C6FE0CF4-EB28-E3AC-4A53-E9C857A80D6B}"/>
              </a:ext>
            </a:extLst>
          </p:cNvPr>
          <p:cNvSpPr>
            <a:spLocks noChangeAspect="1"/>
          </p:cNvSpPr>
          <p:nvPr/>
        </p:nvSpPr>
        <p:spPr>
          <a:xfrm>
            <a:off x="706962" y="5863182"/>
            <a:ext cx="324000" cy="324000"/>
          </a:xfrm>
          <a:prstGeom prst="ellipse">
            <a:avLst/>
          </a:prstGeom>
          <a:solidFill>
            <a:srgbClr val="FFC0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r>
              <a:rPr lang="nb-NO" sz="1600" b="1">
                <a:solidFill>
                  <a:schemeClr val="tx1"/>
                </a:solidFill>
                <a:latin typeface="Tahoma" panose="020B0604030504040204" pitchFamily="34" charset="0"/>
                <a:ea typeface="Arial Unicode MS" panose="020B0604020202020204" pitchFamily="34" charset="-128"/>
                <a:cs typeface="Tahoma" panose="020B0604030504040204" pitchFamily="34" charset="0"/>
              </a:rPr>
              <a:t>?</a:t>
            </a:r>
          </a:p>
        </p:txBody>
      </p:sp>
      <p:sp>
        <p:nvSpPr>
          <p:cNvPr id="16" name="Ellipse 15">
            <a:extLst>
              <a:ext uri="{FF2B5EF4-FFF2-40B4-BE49-F238E27FC236}">
                <a16:creationId xmlns:a16="http://schemas.microsoft.com/office/drawing/2014/main" id="{BCC6DBA7-66CC-DDF1-E684-F2F021E69DAB}"/>
              </a:ext>
            </a:extLst>
          </p:cNvPr>
          <p:cNvSpPr>
            <a:spLocks noChangeAspect="1"/>
          </p:cNvSpPr>
          <p:nvPr/>
        </p:nvSpPr>
        <p:spPr>
          <a:xfrm>
            <a:off x="706962" y="7185546"/>
            <a:ext cx="324000" cy="324000"/>
          </a:xfrm>
          <a:prstGeom prst="ellipse">
            <a:avLst/>
          </a:prstGeom>
          <a:solidFill>
            <a:srgbClr val="FFC0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r>
              <a:rPr lang="nb-NO" sz="1600" b="1">
                <a:solidFill>
                  <a:schemeClr val="tx1"/>
                </a:solidFill>
                <a:latin typeface="Tahoma" panose="020B0604030504040204" pitchFamily="34" charset="0"/>
                <a:ea typeface="Arial Unicode MS" panose="020B0604020202020204" pitchFamily="34" charset="-128"/>
                <a:cs typeface="Tahoma" panose="020B0604030504040204" pitchFamily="34" charset="0"/>
              </a:rPr>
              <a:t>?</a:t>
            </a:r>
          </a:p>
        </p:txBody>
      </p:sp>
      <p:sp>
        <p:nvSpPr>
          <p:cNvPr id="17" name="j5">
            <a:extLst>
              <a:ext uri="{FF2B5EF4-FFF2-40B4-BE49-F238E27FC236}">
                <a16:creationId xmlns:a16="http://schemas.microsoft.com/office/drawing/2014/main" id="{30B8679A-C1D9-6577-CAB6-24AEAC3407F4}"/>
              </a:ext>
            </a:extLst>
          </p:cNvPr>
          <p:cNvSpPr>
            <a:spLocks noChangeAspect="1"/>
          </p:cNvSpPr>
          <p:nvPr/>
        </p:nvSpPr>
        <p:spPr>
          <a:xfrm rot="16200000">
            <a:off x="706962" y="6524364"/>
            <a:ext cx="324000" cy="324000"/>
          </a:xfrm>
          <a:prstGeom prst="homePlate">
            <a:avLst>
              <a:gd name="adj" fmla="val 38661"/>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solidFill>
                  <a:schemeClr val="tx1"/>
                </a:solidFill>
                <a:latin typeface="Verdana" panose="020B0604030504040204" pitchFamily="34" charset="0"/>
                <a:ea typeface="Verdana" panose="020B0604030504040204" pitchFamily="34" charset="0"/>
              </a:rPr>
              <a:t>?</a:t>
            </a:r>
            <a:endParaRPr lang="en-US" sz="1600" b="1">
              <a:solidFill>
                <a:schemeClr val="tx1"/>
              </a:solidFill>
              <a:latin typeface="Verdana" panose="020B0604030504040204" pitchFamily="34" charset="0"/>
              <a:ea typeface="Verdana" panose="020B0604030504040204" pitchFamily="34" charset="0"/>
            </a:endParaRPr>
          </a:p>
        </p:txBody>
      </p:sp>
      <p:sp>
        <p:nvSpPr>
          <p:cNvPr id="19" name="j5">
            <a:extLst>
              <a:ext uri="{FF2B5EF4-FFF2-40B4-BE49-F238E27FC236}">
                <a16:creationId xmlns:a16="http://schemas.microsoft.com/office/drawing/2014/main" id="{1EAC4DE9-B12A-1FE5-7909-59184449DEA6}"/>
              </a:ext>
            </a:extLst>
          </p:cNvPr>
          <p:cNvSpPr>
            <a:spLocks noChangeAspect="1"/>
          </p:cNvSpPr>
          <p:nvPr/>
        </p:nvSpPr>
        <p:spPr>
          <a:xfrm rot="16200000">
            <a:off x="706962" y="7846728"/>
            <a:ext cx="324000" cy="324000"/>
          </a:xfrm>
          <a:prstGeom prst="homePlate">
            <a:avLst>
              <a:gd name="adj" fmla="val 38661"/>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solidFill>
                  <a:schemeClr val="tx1"/>
                </a:solidFill>
                <a:latin typeface="Verdana" panose="020B0604030504040204" pitchFamily="34" charset="0"/>
                <a:ea typeface="Verdana" panose="020B0604030504040204" pitchFamily="34" charset="0"/>
              </a:rPr>
              <a:t>?</a:t>
            </a:r>
            <a:endParaRPr lang="en-US" sz="1600" b="1">
              <a:solidFill>
                <a:schemeClr val="tx1"/>
              </a:solidFill>
              <a:latin typeface="Verdana" panose="020B0604030504040204" pitchFamily="34" charset="0"/>
              <a:ea typeface="Verdana" panose="020B0604030504040204" pitchFamily="34" charset="0"/>
            </a:endParaRPr>
          </a:p>
        </p:txBody>
      </p:sp>
      <p:pic>
        <p:nvPicPr>
          <p:cNvPr id="116" name="i22">
            <a:extLst>
              <a:ext uri="{FF2B5EF4-FFF2-40B4-BE49-F238E27FC236}">
                <a16:creationId xmlns:a16="http://schemas.microsoft.com/office/drawing/2014/main" id="{5B3A0D16-41CE-E478-839D-1EAF60D08C8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2649576" y="10150178"/>
            <a:ext cx="288000" cy="288073"/>
          </a:xfrm>
          <a:prstGeom prst="rect">
            <a:avLst/>
          </a:prstGeom>
          <a:noFill/>
          <a:ln>
            <a:noFill/>
          </a:ln>
        </p:spPr>
      </p:pic>
      <p:grpSp>
        <p:nvGrpSpPr>
          <p:cNvPr id="117" name="j10">
            <a:extLst>
              <a:ext uri="{FF2B5EF4-FFF2-40B4-BE49-F238E27FC236}">
                <a16:creationId xmlns:a16="http://schemas.microsoft.com/office/drawing/2014/main" id="{75DEF007-969A-7BCC-B8A9-ADDAF139F083}"/>
              </a:ext>
            </a:extLst>
          </p:cNvPr>
          <p:cNvGrpSpPr>
            <a:grpSpLocks/>
          </p:cNvGrpSpPr>
          <p:nvPr/>
        </p:nvGrpSpPr>
        <p:grpSpPr>
          <a:xfrm>
            <a:off x="13135731" y="10066796"/>
            <a:ext cx="880783" cy="345483"/>
            <a:chOff x="5456030" y="2646072"/>
            <a:chExt cx="983354" cy="310710"/>
          </a:xfrm>
        </p:grpSpPr>
        <p:sp>
          <p:nvSpPr>
            <p:cNvPr id="118" name="Rektangel 117">
              <a:extLst>
                <a:ext uri="{FF2B5EF4-FFF2-40B4-BE49-F238E27FC236}">
                  <a16:creationId xmlns:a16="http://schemas.microsoft.com/office/drawing/2014/main" id="{3EF2A476-249C-E977-0711-C57DC3EE51D0}"/>
                </a:ext>
              </a:extLst>
            </p:cNvPr>
            <p:cNvSpPr/>
            <p:nvPr userDrawn="1"/>
          </p:nvSpPr>
          <p:spPr>
            <a:xfrm>
              <a:off x="5456030" y="2872801"/>
              <a:ext cx="492333" cy="83981"/>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3"/>
            </a:p>
          </p:txBody>
        </p:sp>
        <p:sp>
          <p:nvSpPr>
            <p:cNvPr id="119" name="Rektangel 118">
              <a:extLst>
                <a:ext uri="{FF2B5EF4-FFF2-40B4-BE49-F238E27FC236}">
                  <a16:creationId xmlns:a16="http://schemas.microsoft.com/office/drawing/2014/main" id="{D4F5CAE2-EDFF-5F6B-2899-4E3762B52875}"/>
                </a:ext>
              </a:extLst>
            </p:cNvPr>
            <p:cNvSpPr/>
            <p:nvPr userDrawn="1"/>
          </p:nvSpPr>
          <p:spPr>
            <a:xfrm>
              <a:off x="5948709" y="2872522"/>
              <a:ext cx="490675" cy="83981"/>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3"/>
            </a:p>
          </p:txBody>
        </p:sp>
        <p:sp>
          <p:nvSpPr>
            <p:cNvPr id="120" name="TekstSylinder 119">
              <a:extLst>
                <a:ext uri="{FF2B5EF4-FFF2-40B4-BE49-F238E27FC236}">
                  <a16:creationId xmlns:a16="http://schemas.microsoft.com/office/drawing/2014/main" id="{8327AF37-8327-ABBF-5EBE-97F02F7EE337}"/>
                </a:ext>
              </a:extLst>
            </p:cNvPr>
            <p:cNvSpPr txBox="1"/>
            <p:nvPr userDrawn="1"/>
          </p:nvSpPr>
          <p:spPr>
            <a:xfrm>
              <a:off x="5461685" y="2646072"/>
              <a:ext cx="977697" cy="166097"/>
            </a:xfrm>
            <a:prstGeom prst="rect">
              <a:avLst/>
            </a:prstGeom>
            <a:noFill/>
          </p:spPr>
          <p:txBody>
            <a:bodyPr wrap="square" lIns="0" tIns="0" rIns="0" bIns="0" rtlCol="0">
              <a:spAutoFit/>
            </a:bodyPr>
            <a:lstStyle/>
            <a:p>
              <a:pPr algn="ctr"/>
              <a:r>
                <a:rPr lang="nb-NO" sz="1200"/>
                <a:t>20 m</a:t>
              </a:r>
              <a:endParaRPr lang="en-US" sz="1200"/>
            </a:p>
          </p:txBody>
        </p:sp>
      </p:grpSp>
      <p:sp>
        <p:nvSpPr>
          <p:cNvPr id="50" name="Rektangel: avrundede hjørner 49">
            <a:extLst>
              <a:ext uri="{FF2B5EF4-FFF2-40B4-BE49-F238E27FC236}">
                <a16:creationId xmlns:a16="http://schemas.microsoft.com/office/drawing/2014/main" id="{06E02A0E-BDA7-BA05-4055-79876FF9D01E}"/>
              </a:ext>
            </a:extLst>
          </p:cNvPr>
          <p:cNvSpPr/>
          <p:nvPr/>
        </p:nvSpPr>
        <p:spPr>
          <a:xfrm>
            <a:off x="-4508262" y="2396230"/>
            <a:ext cx="4313583" cy="1483406"/>
          </a:xfrm>
          <a:custGeom>
            <a:avLst/>
            <a:gdLst>
              <a:gd name="connsiteX0" fmla="*/ 0 w 4313583"/>
              <a:gd name="connsiteY0" fmla="*/ 247239 h 1483406"/>
              <a:gd name="connsiteX1" fmla="*/ 247239 w 4313583"/>
              <a:gd name="connsiteY1" fmla="*/ 0 h 1483406"/>
              <a:gd name="connsiteX2" fmla="*/ 769183 w 4313583"/>
              <a:gd name="connsiteY2" fmla="*/ 0 h 1483406"/>
              <a:gd name="connsiteX3" fmla="*/ 1329319 w 4313583"/>
              <a:gd name="connsiteY3" fmla="*/ 0 h 1483406"/>
              <a:gd name="connsiteX4" fmla="*/ 2042218 w 4313583"/>
              <a:gd name="connsiteY4" fmla="*/ 0 h 1483406"/>
              <a:gd name="connsiteX5" fmla="*/ 2602354 w 4313583"/>
              <a:gd name="connsiteY5" fmla="*/ 0 h 1483406"/>
              <a:gd name="connsiteX6" fmla="*/ 3277062 w 4313583"/>
              <a:gd name="connsiteY6" fmla="*/ 0 h 1483406"/>
              <a:gd name="connsiteX7" fmla="*/ 4066344 w 4313583"/>
              <a:gd name="connsiteY7" fmla="*/ 0 h 1483406"/>
              <a:gd name="connsiteX8" fmla="*/ 4313583 w 4313583"/>
              <a:gd name="connsiteY8" fmla="*/ 247239 h 1483406"/>
              <a:gd name="connsiteX9" fmla="*/ 4313583 w 4313583"/>
              <a:gd name="connsiteY9" fmla="*/ 741703 h 1483406"/>
              <a:gd name="connsiteX10" fmla="*/ 4313583 w 4313583"/>
              <a:gd name="connsiteY10" fmla="*/ 1236167 h 1483406"/>
              <a:gd name="connsiteX11" fmla="*/ 4066344 w 4313583"/>
              <a:gd name="connsiteY11" fmla="*/ 1483406 h 1483406"/>
              <a:gd name="connsiteX12" fmla="*/ 3468018 w 4313583"/>
              <a:gd name="connsiteY12" fmla="*/ 1483406 h 1483406"/>
              <a:gd name="connsiteX13" fmla="*/ 2793309 w 4313583"/>
              <a:gd name="connsiteY13" fmla="*/ 1483406 h 1483406"/>
              <a:gd name="connsiteX14" fmla="*/ 2156792 w 4313583"/>
              <a:gd name="connsiteY14" fmla="*/ 1483406 h 1483406"/>
              <a:gd name="connsiteX15" fmla="*/ 1443892 w 4313583"/>
              <a:gd name="connsiteY15" fmla="*/ 1483406 h 1483406"/>
              <a:gd name="connsiteX16" fmla="*/ 247239 w 4313583"/>
              <a:gd name="connsiteY16" fmla="*/ 1483406 h 1483406"/>
              <a:gd name="connsiteX17" fmla="*/ 0 w 4313583"/>
              <a:gd name="connsiteY17" fmla="*/ 1236167 h 1483406"/>
              <a:gd name="connsiteX18" fmla="*/ 0 w 4313583"/>
              <a:gd name="connsiteY18" fmla="*/ 751592 h 1483406"/>
              <a:gd name="connsiteX19" fmla="*/ 0 w 4313583"/>
              <a:gd name="connsiteY19" fmla="*/ 247239 h 1483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483406" fill="none" extrusionOk="0">
                <a:moveTo>
                  <a:pt x="0" y="247239"/>
                </a:moveTo>
                <a:cubicBezTo>
                  <a:pt x="8430" y="140679"/>
                  <a:pt x="102477" y="-6206"/>
                  <a:pt x="247239" y="0"/>
                </a:cubicBezTo>
                <a:cubicBezTo>
                  <a:pt x="367743" y="24565"/>
                  <a:pt x="588204" y="8226"/>
                  <a:pt x="769183" y="0"/>
                </a:cubicBezTo>
                <a:cubicBezTo>
                  <a:pt x="950162" y="-8226"/>
                  <a:pt x="1089416" y="-11100"/>
                  <a:pt x="1329319" y="0"/>
                </a:cubicBezTo>
                <a:cubicBezTo>
                  <a:pt x="1569222" y="11100"/>
                  <a:pt x="1704694" y="-17014"/>
                  <a:pt x="2042218" y="0"/>
                </a:cubicBezTo>
                <a:cubicBezTo>
                  <a:pt x="2379742" y="17014"/>
                  <a:pt x="2426270" y="-8608"/>
                  <a:pt x="2602354" y="0"/>
                </a:cubicBezTo>
                <a:cubicBezTo>
                  <a:pt x="2778438" y="8608"/>
                  <a:pt x="3089882" y="31830"/>
                  <a:pt x="3277062" y="0"/>
                </a:cubicBezTo>
                <a:cubicBezTo>
                  <a:pt x="3464242" y="-31830"/>
                  <a:pt x="3688207" y="-38899"/>
                  <a:pt x="4066344" y="0"/>
                </a:cubicBezTo>
                <a:cubicBezTo>
                  <a:pt x="4213969" y="-31293"/>
                  <a:pt x="4314006" y="114532"/>
                  <a:pt x="4313583" y="247239"/>
                </a:cubicBezTo>
                <a:cubicBezTo>
                  <a:pt x="4325323" y="478136"/>
                  <a:pt x="4309729" y="608657"/>
                  <a:pt x="4313583" y="741703"/>
                </a:cubicBezTo>
                <a:cubicBezTo>
                  <a:pt x="4317437" y="874749"/>
                  <a:pt x="4289524" y="1030253"/>
                  <a:pt x="4313583" y="1236167"/>
                </a:cubicBezTo>
                <a:cubicBezTo>
                  <a:pt x="4301840" y="1371255"/>
                  <a:pt x="4210711" y="1472569"/>
                  <a:pt x="4066344" y="1483406"/>
                </a:cubicBezTo>
                <a:cubicBezTo>
                  <a:pt x="3811635" y="1471700"/>
                  <a:pt x="3728424" y="1465657"/>
                  <a:pt x="3468018" y="1483406"/>
                </a:cubicBezTo>
                <a:cubicBezTo>
                  <a:pt x="3207612" y="1501155"/>
                  <a:pt x="3033153" y="1490441"/>
                  <a:pt x="2793309" y="1483406"/>
                </a:cubicBezTo>
                <a:cubicBezTo>
                  <a:pt x="2553465" y="1476371"/>
                  <a:pt x="2425850" y="1463152"/>
                  <a:pt x="2156792" y="1483406"/>
                </a:cubicBezTo>
                <a:cubicBezTo>
                  <a:pt x="1887734" y="1503660"/>
                  <a:pt x="1597211" y="1513476"/>
                  <a:pt x="1443892" y="1483406"/>
                </a:cubicBezTo>
                <a:cubicBezTo>
                  <a:pt x="1290573" y="1453336"/>
                  <a:pt x="498370" y="1536797"/>
                  <a:pt x="247239" y="1483406"/>
                </a:cubicBezTo>
                <a:cubicBezTo>
                  <a:pt x="118404" y="1464625"/>
                  <a:pt x="3745" y="1376759"/>
                  <a:pt x="0" y="1236167"/>
                </a:cubicBezTo>
                <a:cubicBezTo>
                  <a:pt x="9615" y="1014420"/>
                  <a:pt x="-6881" y="863557"/>
                  <a:pt x="0" y="751592"/>
                </a:cubicBezTo>
                <a:cubicBezTo>
                  <a:pt x="6881" y="639628"/>
                  <a:pt x="-2907" y="367215"/>
                  <a:pt x="0" y="247239"/>
                </a:cubicBezTo>
                <a:close/>
              </a:path>
              <a:path w="4313583" h="1483406" stroke="0" extrusionOk="0">
                <a:moveTo>
                  <a:pt x="0" y="247239"/>
                </a:moveTo>
                <a:cubicBezTo>
                  <a:pt x="-17451" y="98989"/>
                  <a:pt x="114377" y="-463"/>
                  <a:pt x="247239" y="0"/>
                </a:cubicBezTo>
                <a:cubicBezTo>
                  <a:pt x="415487" y="32886"/>
                  <a:pt x="680789" y="719"/>
                  <a:pt x="921948" y="0"/>
                </a:cubicBezTo>
                <a:cubicBezTo>
                  <a:pt x="1163107" y="-719"/>
                  <a:pt x="1246304" y="-8157"/>
                  <a:pt x="1482083" y="0"/>
                </a:cubicBezTo>
                <a:cubicBezTo>
                  <a:pt x="1717863" y="8157"/>
                  <a:pt x="1844252" y="-23832"/>
                  <a:pt x="2118600" y="0"/>
                </a:cubicBezTo>
                <a:cubicBezTo>
                  <a:pt x="2392948" y="23832"/>
                  <a:pt x="2510634" y="10264"/>
                  <a:pt x="2678736" y="0"/>
                </a:cubicBezTo>
                <a:cubicBezTo>
                  <a:pt x="2846838" y="-10264"/>
                  <a:pt x="3020845" y="24347"/>
                  <a:pt x="3315253" y="0"/>
                </a:cubicBezTo>
                <a:cubicBezTo>
                  <a:pt x="3609661" y="-24347"/>
                  <a:pt x="3886836" y="17456"/>
                  <a:pt x="4066344" y="0"/>
                </a:cubicBezTo>
                <a:cubicBezTo>
                  <a:pt x="4223080" y="7590"/>
                  <a:pt x="4327069" y="121124"/>
                  <a:pt x="4313583" y="247239"/>
                </a:cubicBezTo>
                <a:cubicBezTo>
                  <a:pt x="4307409" y="503825"/>
                  <a:pt x="4326669" y="600502"/>
                  <a:pt x="4313583" y="761482"/>
                </a:cubicBezTo>
                <a:cubicBezTo>
                  <a:pt x="4300497" y="922462"/>
                  <a:pt x="4333722" y="1049732"/>
                  <a:pt x="4313583" y="1236167"/>
                </a:cubicBezTo>
                <a:cubicBezTo>
                  <a:pt x="4300213" y="1386787"/>
                  <a:pt x="4209861" y="1481380"/>
                  <a:pt x="4066344" y="1483406"/>
                </a:cubicBezTo>
                <a:cubicBezTo>
                  <a:pt x="3926882" y="1478039"/>
                  <a:pt x="3645491" y="1493879"/>
                  <a:pt x="3429827" y="1483406"/>
                </a:cubicBezTo>
                <a:cubicBezTo>
                  <a:pt x="3214163" y="1472933"/>
                  <a:pt x="3088454" y="1473993"/>
                  <a:pt x="2907882" y="1483406"/>
                </a:cubicBezTo>
                <a:cubicBezTo>
                  <a:pt x="2727310" y="1492819"/>
                  <a:pt x="2506496" y="1475782"/>
                  <a:pt x="2271365" y="1483406"/>
                </a:cubicBezTo>
                <a:cubicBezTo>
                  <a:pt x="2036234" y="1491030"/>
                  <a:pt x="1850052" y="1455976"/>
                  <a:pt x="1596656" y="1483406"/>
                </a:cubicBezTo>
                <a:cubicBezTo>
                  <a:pt x="1343260" y="1510836"/>
                  <a:pt x="1164224" y="1501117"/>
                  <a:pt x="960139" y="1483406"/>
                </a:cubicBezTo>
                <a:cubicBezTo>
                  <a:pt x="756054" y="1465695"/>
                  <a:pt x="567403" y="1486828"/>
                  <a:pt x="247239" y="1483406"/>
                </a:cubicBezTo>
                <a:cubicBezTo>
                  <a:pt x="112125" y="1489525"/>
                  <a:pt x="2900" y="1362447"/>
                  <a:pt x="0" y="1236167"/>
                </a:cubicBezTo>
                <a:cubicBezTo>
                  <a:pt x="-6848" y="1119076"/>
                  <a:pt x="8694" y="850832"/>
                  <a:pt x="0" y="731814"/>
                </a:cubicBezTo>
                <a:cubicBezTo>
                  <a:pt x="-8694" y="612796"/>
                  <a:pt x="-12931" y="360143"/>
                  <a:pt x="0" y="247239"/>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solidFill>
                  <a:schemeClr val="bg1"/>
                </a:solidFill>
                <a:cs typeface="Times New Roman"/>
              </a:rPr>
              <a:t>Dersom de enkelte bygningene/bygningsseksjonene i et anlegg inneholder mange enkelte verdier, anbefales det å i tillegg lage separate verdibergingsplaner for hver bygning/bygningsseksjon.</a:t>
            </a:r>
            <a:endParaRPr lang="nb-NO" sz="1200">
              <a:solidFill>
                <a:schemeClr val="bg1"/>
              </a:solidFill>
            </a:endParaRPr>
          </a:p>
        </p:txBody>
      </p:sp>
      <p:sp>
        <p:nvSpPr>
          <p:cNvPr id="51" name="Rektangel: avrundede hjørner 50">
            <a:extLst>
              <a:ext uri="{FF2B5EF4-FFF2-40B4-BE49-F238E27FC236}">
                <a16:creationId xmlns:a16="http://schemas.microsoft.com/office/drawing/2014/main" id="{225DFBF6-DDA8-F997-5A75-FE50CF501E5C}"/>
              </a:ext>
            </a:extLst>
          </p:cNvPr>
          <p:cNvSpPr/>
          <p:nvPr/>
        </p:nvSpPr>
        <p:spPr>
          <a:xfrm>
            <a:off x="-4508263" y="4080862"/>
            <a:ext cx="4313583" cy="1892572"/>
          </a:xfrm>
          <a:custGeom>
            <a:avLst/>
            <a:gdLst>
              <a:gd name="connsiteX0" fmla="*/ 0 w 4313583"/>
              <a:gd name="connsiteY0" fmla="*/ 315435 h 1892572"/>
              <a:gd name="connsiteX1" fmla="*/ 315435 w 4313583"/>
              <a:gd name="connsiteY1" fmla="*/ 0 h 1892572"/>
              <a:gd name="connsiteX2" fmla="*/ 818739 w 4313583"/>
              <a:gd name="connsiteY2" fmla="*/ 0 h 1892572"/>
              <a:gd name="connsiteX3" fmla="*/ 1358870 w 4313583"/>
              <a:gd name="connsiteY3" fmla="*/ 0 h 1892572"/>
              <a:gd name="connsiteX4" fmla="*/ 2046310 w 4313583"/>
              <a:gd name="connsiteY4" fmla="*/ 0 h 1892572"/>
              <a:gd name="connsiteX5" fmla="*/ 2586441 w 4313583"/>
              <a:gd name="connsiteY5" fmla="*/ 0 h 1892572"/>
              <a:gd name="connsiteX6" fmla="*/ 3237054 w 4313583"/>
              <a:gd name="connsiteY6" fmla="*/ 0 h 1892572"/>
              <a:gd name="connsiteX7" fmla="*/ 3998148 w 4313583"/>
              <a:gd name="connsiteY7" fmla="*/ 0 h 1892572"/>
              <a:gd name="connsiteX8" fmla="*/ 4313583 w 4313583"/>
              <a:gd name="connsiteY8" fmla="*/ 315435 h 1892572"/>
              <a:gd name="connsiteX9" fmla="*/ 4313583 w 4313583"/>
              <a:gd name="connsiteY9" fmla="*/ 946286 h 1892572"/>
              <a:gd name="connsiteX10" fmla="*/ 4313583 w 4313583"/>
              <a:gd name="connsiteY10" fmla="*/ 1577137 h 1892572"/>
              <a:gd name="connsiteX11" fmla="*/ 3998148 w 4313583"/>
              <a:gd name="connsiteY11" fmla="*/ 1892572 h 1892572"/>
              <a:gd name="connsiteX12" fmla="*/ 3421190 w 4313583"/>
              <a:gd name="connsiteY12" fmla="*/ 1892572 h 1892572"/>
              <a:gd name="connsiteX13" fmla="*/ 2770577 w 4313583"/>
              <a:gd name="connsiteY13" fmla="*/ 1892572 h 1892572"/>
              <a:gd name="connsiteX14" fmla="*/ 2156792 w 4313583"/>
              <a:gd name="connsiteY14" fmla="*/ 1892572 h 1892572"/>
              <a:gd name="connsiteX15" fmla="*/ 1469352 w 4313583"/>
              <a:gd name="connsiteY15" fmla="*/ 1892572 h 1892572"/>
              <a:gd name="connsiteX16" fmla="*/ 315435 w 4313583"/>
              <a:gd name="connsiteY16" fmla="*/ 1892572 h 1892572"/>
              <a:gd name="connsiteX17" fmla="*/ 0 w 4313583"/>
              <a:gd name="connsiteY17" fmla="*/ 1577137 h 1892572"/>
              <a:gd name="connsiteX18" fmla="*/ 0 w 4313583"/>
              <a:gd name="connsiteY18" fmla="*/ 958903 h 1892572"/>
              <a:gd name="connsiteX19" fmla="*/ 0 w 4313583"/>
              <a:gd name="connsiteY19" fmla="*/ 315435 h 1892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892572" fill="none" extrusionOk="0">
                <a:moveTo>
                  <a:pt x="0" y="315435"/>
                </a:moveTo>
                <a:cubicBezTo>
                  <a:pt x="9057" y="173444"/>
                  <a:pt x="133281" y="-6000"/>
                  <a:pt x="315435" y="0"/>
                </a:cubicBezTo>
                <a:cubicBezTo>
                  <a:pt x="534006" y="5291"/>
                  <a:pt x="668431" y="-10870"/>
                  <a:pt x="818739" y="0"/>
                </a:cubicBezTo>
                <a:cubicBezTo>
                  <a:pt x="969047" y="10870"/>
                  <a:pt x="1171163" y="-21177"/>
                  <a:pt x="1358870" y="0"/>
                </a:cubicBezTo>
                <a:cubicBezTo>
                  <a:pt x="1546577" y="21177"/>
                  <a:pt x="1718269" y="-3096"/>
                  <a:pt x="2046310" y="0"/>
                </a:cubicBezTo>
                <a:cubicBezTo>
                  <a:pt x="2374351" y="3096"/>
                  <a:pt x="2456477" y="13208"/>
                  <a:pt x="2586441" y="0"/>
                </a:cubicBezTo>
                <a:cubicBezTo>
                  <a:pt x="2716405" y="-13208"/>
                  <a:pt x="3040113" y="-27779"/>
                  <a:pt x="3237054" y="0"/>
                </a:cubicBezTo>
                <a:cubicBezTo>
                  <a:pt x="3433995" y="27779"/>
                  <a:pt x="3725403" y="31881"/>
                  <a:pt x="3998148" y="0"/>
                </a:cubicBezTo>
                <a:cubicBezTo>
                  <a:pt x="4178497" y="-17342"/>
                  <a:pt x="4314754" y="151845"/>
                  <a:pt x="4313583" y="315435"/>
                </a:cubicBezTo>
                <a:cubicBezTo>
                  <a:pt x="4338740" y="568902"/>
                  <a:pt x="4306451" y="724719"/>
                  <a:pt x="4313583" y="946286"/>
                </a:cubicBezTo>
                <a:cubicBezTo>
                  <a:pt x="4320715" y="1167853"/>
                  <a:pt x="4292450" y="1403275"/>
                  <a:pt x="4313583" y="1577137"/>
                </a:cubicBezTo>
                <a:cubicBezTo>
                  <a:pt x="4305829" y="1750385"/>
                  <a:pt x="4181096" y="1880465"/>
                  <a:pt x="3998148" y="1892572"/>
                </a:cubicBezTo>
                <a:cubicBezTo>
                  <a:pt x="3878945" y="1877196"/>
                  <a:pt x="3573095" y="1915822"/>
                  <a:pt x="3421190" y="1892572"/>
                </a:cubicBezTo>
                <a:cubicBezTo>
                  <a:pt x="3269285" y="1869322"/>
                  <a:pt x="2992298" y="1899576"/>
                  <a:pt x="2770577" y="1892572"/>
                </a:cubicBezTo>
                <a:cubicBezTo>
                  <a:pt x="2548856" y="1885568"/>
                  <a:pt x="2392104" y="1893365"/>
                  <a:pt x="2156792" y="1892572"/>
                </a:cubicBezTo>
                <a:cubicBezTo>
                  <a:pt x="1921481" y="1891779"/>
                  <a:pt x="1757940" y="1889833"/>
                  <a:pt x="1469352" y="1892572"/>
                </a:cubicBezTo>
                <a:cubicBezTo>
                  <a:pt x="1180764" y="1895311"/>
                  <a:pt x="560397" y="1948920"/>
                  <a:pt x="315435" y="1892572"/>
                </a:cubicBezTo>
                <a:cubicBezTo>
                  <a:pt x="151388" y="1867820"/>
                  <a:pt x="26938" y="1780447"/>
                  <a:pt x="0" y="1577137"/>
                </a:cubicBezTo>
                <a:cubicBezTo>
                  <a:pt x="-15973" y="1295923"/>
                  <a:pt x="19692" y="1105527"/>
                  <a:pt x="0" y="958903"/>
                </a:cubicBezTo>
                <a:cubicBezTo>
                  <a:pt x="-19692" y="812279"/>
                  <a:pt x="-15006" y="501752"/>
                  <a:pt x="0" y="315435"/>
                </a:cubicBezTo>
                <a:close/>
              </a:path>
              <a:path w="4313583" h="1892572" stroke="0" extrusionOk="0">
                <a:moveTo>
                  <a:pt x="0" y="315435"/>
                </a:moveTo>
                <a:cubicBezTo>
                  <a:pt x="-16892" y="129896"/>
                  <a:pt x="164652" y="-2943"/>
                  <a:pt x="315435" y="0"/>
                </a:cubicBezTo>
                <a:cubicBezTo>
                  <a:pt x="586967" y="17257"/>
                  <a:pt x="796557" y="30022"/>
                  <a:pt x="966048" y="0"/>
                </a:cubicBezTo>
                <a:cubicBezTo>
                  <a:pt x="1135539" y="-30022"/>
                  <a:pt x="1239370" y="21836"/>
                  <a:pt x="1506179" y="0"/>
                </a:cubicBezTo>
                <a:cubicBezTo>
                  <a:pt x="1772988" y="-21836"/>
                  <a:pt x="1930654" y="-6202"/>
                  <a:pt x="2119964" y="0"/>
                </a:cubicBezTo>
                <a:cubicBezTo>
                  <a:pt x="2309274" y="6202"/>
                  <a:pt x="2485205" y="24689"/>
                  <a:pt x="2660096" y="0"/>
                </a:cubicBezTo>
                <a:cubicBezTo>
                  <a:pt x="2834987" y="-24689"/>
                  <a:pt x="2974799" y="29226"/>
                  <a:pt x="3273881" y="0"/>
                </a:cubicBezTo>
                <a:cubicBezTo>
                  <a:pt x="3572964" y="-29226"/>
                  <a:pt x="3811917" y="-24228"/>
                  <a:pt x="3998148" y="0"/>
                </a:cubicBezTo>
                <a:cubicBezTo>
                  <a:pt x="4206012" y="12652"/>
                  <a:pt x="4336103" y="158643"/>
                  <a:pt x="4313583" y="315435"/>
                </a:cubicBezTo>
                <a:cubicBezTo>
                  <a:pt x="4307960" y="519917"/>
                  <a:pt x="4297292" y="788627"/>
                  <a:pt x="4313583" y="971520"/>
                </a:cubicBezTo>
                <a:cubicBezTo>
                  <a:pt x="4329874" y="1154413"/>
                  <a:pt x="4333618" y="1320760"/>
                  <a:pt x="4313583" y="1577137"/>
                </a:cubicBezTo>
                <a:cubicBezTo>
                  <a:pt x="4288443" y="1777810"/>
                  <a:pt x="4176607" y="1891337"/>
                  <a:pt x="3998148" y="1892572"/>
                </a:cubicBezTo>
                <a:cubicBezTo>
                  <a:pt x="3867408" y="1897785"/>
                  <a:pt x="3593034" y="1904537"/>
                  <a:pt x="3384363" y="1892572"/>
                </a:cubicBezTo>
                <a:cubicBezTo>
                  <a:pt x="3175693" y="1880607"/>
                  <a:pt x="3070660" y="1894655"/>
                  <a:pt x="2881058" y="1892572"/>
                </a:cubicBezTo>
                <a:cubicBezTo>
                  <a:pt x="2691457" y="1890489"/>
                  <a:pt x="2391438" y="1898057"/>
                  <a:pt x="2267273" y="1892572"/>
                </a:cubicBezTo>
                <a:cubicBezTo>
                  <a:pt x="2143108" y="1887087"/>
                  <a:pt x="1798526" y="1875259"/>
                  <a:pt x="1616660" y="1892572"/>
                </a:cubicBezTo>
                <a:cubicBezTo>
                  <a:pt x="1434794" y="1909885"/>
                  <a:pt x="1216805" y="1909333"/>
                  <a:pt x="1002875" y="1892572"/>
                </a:cubicBezTo>
                <a:cubicBezTo>
                  <a:pt x="788945" y="1875811"/>
                  <a:pt x="624052" y="1903497"/>
                  <a:pt x="315435" y="1892572"/>
                </a:cubicBezTo>
                <a:cubicBezTo>
                  <a:pt x="147393" y="1918936"/>
                  <a:pt x="8574" y="1720991"/>
                  <a:pt x="0" y="1577137"/>
                </a:cubicBezTo>
                <a:cubicBezTo>
                  <a:pt x="16534" y="1256916"/>
                  <a:pt x="-16781" y="1113689"/>
                  <a:pt x="0" y="933669"/>
                </a:cubicBezTo>
                <a:cubicBezTo>
                  <a:pt x="16781" y="753649"/>
                  <a:pt x="-30174" y="507888"/>
                  <a:pt x="0" y="315435"/>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ea typeface="Oslo Sans Office"/>
                <a:cs typeface="Times New Roman"/>
              </a:rPr>
              <a:t>Begynn med å lage bergingskortene, da de inneholder all informasjon som skal brukes andre steder i planen.</a:t>
            </a:r>
          </a:p>
          <a:p>
            <a:r>
              <a:rPr lang="nb-NO" sz="1200">
                <a:ea typeface="Oslo Sans Office"/>
                <a:cs typeface="Times New Roman"/>
              </a:rPr>
              <a:t>Kopier plantegning med symboler, nord, målestokk og bygningssymbol, og lim disse inn på riktig plass på alle sider som skal ha disse elementene.</a:t>
            </a:r>
          </a:p>
          <a:p>
            <a:r>
              <a:rPr lang="nb-NO" sz="1200">
                <a:ea typeface="Oslo Sans Office"/>
                <a:cs typeface="Times New Roman"/>
              </a:rPr>
              <a:t>Tilpass størrelse på plantegninger til aktuell side. Husk å redigere målestokk og nord.</a:t>
            </a:r>
          </a:p>
          <a:p>
            <a:endParaRPr lang="nb-NO" sz="1200">
              <a:solidFill>
                <a:schemeClr val="bg1"/>
              </a:solidFill>
            </a:endParaRPr>
          </a:p>
        </p:txBody>
      </p:sp>
      <p:sp>
        <p:nvSpPr>
          <p:cNvPr id="150" name="Ellipse 149">
            <a:extLst>
              <a:ext uri="{FF2B5EF4-FFF2-40B4-BE49-F238E27FC236}">
                <a16:creationId xmlns:a16="http://schemas.microsoft.com/office/drawing/2014/main" id="{E6669717-BA6A-8646-41DD-8773F788EAAB}"/>
              </a:ext>
            </a:extLst>
          </p:cNvPr>
          <p:cNvSpPr>
            <a:spLocks noChangeAspect="1"/>
          </p:cNvSpPr>
          <p:nvPr/>
        </p:nvSpPr>
        <p:spPr>
          <a:xfrm>
            <a:off x="15982083" y="2845750"/>
            <a:ext cx="288030" cy="288030"/>
          </a:xfrm>
          <a:prstGeom prst="ellipse">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spcBef>
                <a:spcPts val="689"/>
              </a:spcBef>
              <a:spcAft>
                <a:spcPts val="689"/>
              </a:spcAft>
            </a:pPr>
            <a:r>
              <a:rPr lang="nb-NO" sz="1600" b="1">
                <a:solidFill>
                  <a:schemeClr val="tx1"/>
                </a:solidFill>
                <a:latin typeface="Tahoma" panose="020B0604030504040204" pitchFamily="34" charset="0"/>
                <a:ea typeface="Arial Unicode MS" panose="020B0604020202020204" pitchFamily="34" charset="-128"/>
                <a:cs typeface="Tahoma" panose="020B0604030504040204" pitchFamily="34" charset="0"/>
              </a:rPr>
              <a:t>7</a:t>
            </a:r>
          </a:p>
        </p:txBody>
      </p:sp>
      <p:sp>
        <p:nvSpPr>
          <p:cNvPr id="151" name="j5">
            <a:extLst>
              <a:ext uri="{FF2B5EF4-FFF2-40B4-BE49-F238E27FC236}">
                <a16:creationId xmlns:a16="http://schemas.microsoft.com/office/drawing/2014/main" id="{E1AC48AB-FD40-DC55-6D87-AA5CC8B92E47}"/>
              </a:ext>
            </a:extLst>
          </p:cNvPr>
          <p:cNvSpPr>
            <a:spLocks noChangeAspect="1"/>
          </p:cNvSpPr>
          <p:nvPr/>
        </p:nvSpPr>
        <p:spPr>
          <a:xfrm rot="16200000">
            <a:off x="15982083" y="3284677"/>
            <a:ext cx="288030" cy="287957"/>
          </a:xfrm>
          <a:prstGeom prst="homePlate">
            <a:avLst>
              <a:gd name="adj" fmla="val 38661"/>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1600" b="1">
                <a:solidFill>
                  <a:schemeClr val="tx1"/>
                </a:solidFill>
                <a:latin typeface="Tahoma" panose="020B0604030504040204" pitchFamily="34" charset="0"/>
                <a:ea typeface="Tahoma" panose="020B0604030504040204" pitchFamily="34" charset="0"/>
                <a:cs typeface="Tahoma" panose="020B0604030504040204" pitchFamily="34" charset="0"/>
              </a:rPr>
              <a:t>7</a:t>
            </a:r>
          </a:p>
        </p:txBody>
      </p:sp>
      <p:sp>
        <p:nvSpPr>
          <p:cNvPr id="152" name="Rektangel 151">
            <a:extLst>
              <a:ext uri="{FF2B5EF4-FFF2-40B4-BE49-F238E27FC236}">
                <a16:creationId xmlns:a16="http://schemas.microsoft.com/office/drawing/2014/main" id="{861F6747-D3CD-4075-91CF-E9CE5CF70967}"/>
              </a:ext>
            </a:extLst>
          </p:cNvPr>
          <p:cNvSpPr/>
          <p:nvPr/>
        </p:nvSpPr>
        <p:spPr>
          <a:xfrm>
            <a:off x="15932667" y="3723532"/>
            <a:ext cx="386863" cy="442550"/>
          </a:xfrm>
          <a:prstGeom prst="rect">
            <a:avLst/>
          </a:prstGeom>
          <a:solidFill>
            <a:srgbClr val="FF0000">
              <a:alpha val="30000"/>
            </a:srgbClr>
          </a:solidFill>
          <a:ln w="3175" cmpd="sng">
            <a:solidFill>
              <a:srgbClr val="FF0000"/>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endParaRPr lang="nb-NO">
              <a:latin typeface="Tahoma" panose="020B0604030504040204" pitchFamily="34" charset="0"/>
            </a:endParaRPr>
          </a:p>
        </p:txBody>
      </p:sp>
      <p:sp>
        <p:nvSpPr>
          <p:cNvPr id="153" name="j4">
            <a:extLst>
              <a:ext uri="{FF2B5EF4-FFF2-40B4-BE49-F238E27FC236}">
                <a16:creationId xmlns:a16="http://schemas.microsoft.com/office/drawing/2014/main" id="{7DA68B3B-7D21-8B4A-9B50-E7B169BD737F}"/>
              </a:ext>
            </a:extLst>
          </p:cNvPr>
          <p:cNvSpPr>
            <a:spLocks noChangeAspect="1"/>
          </p:cNvSpPr>
          <p:nvPr/>
        </p:nvSpPr>
        <p:spPr>
          <a:xfrm>
            <a:off x="15982083" y="1967968"/>
            <a:ext cx="288030" cy="288030"/>
          </a:xfrm>
          <a:prstGeom prst="ellipse">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noAutofit/>
          </a:bodyPr>
          <a:lstStyle/>
          <a:p>
            <a:pPr algn="ctr"/>
            <a:r>
              <a:rPr lang="en-US" sz="1600" b="1">
                <a:latin typeface="Tahoma" panose="020B0604030504040204" pitchFamily="34" charset="0"/>
                <a:ea typeface="Tahoma" panose="020B0604030504040204" pitchFamily="34" charset="0"/>
                <a:cs typeface="Tahoma" panose="020B0604030504040204" pitchFamily="34" charset="0"/>
              </a:rPr>
              <a:t>1</a:t>
            </a:r>
          </a:p>
        </p:txBody>
      </p:sp>
      <p:sp>
        <p:nvSpPr>
          <p:cNvPr id="154" name="j5">
            <a:extLst>
              <a:ext uri="{FF2B5EF4-FFF2-40B4-BE49-F238E27FC236}">
                <a16:creationId xmlns:a16="http://schemas.microsoft.com/office/drawing/2014/main" id="{89E95D8F-9922-B869-34B6-CDC4FF793A94}"/>
              </a:ext>
            </a:extLst>
          </p:cNvPr>
          <p:cNvSpPr>
            <a:spLocks noChangeAspect="1"/>
          </p:cNvSpPr>
          <p:nvPr/>
        </p:nvSpPr>
        <p:spPr>
          <a:xfrm rot="16200000">
            <a:off x="15982083" y="2406895"/>
            <a:ext cx="288030" cy="287957"/>
          </a:xfrm>
          <a:prstGeom prst="homePlate">
            <a:avLst>
              <a:gd name="adj" fmla="val 38661"/>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latin typeface="Tahoma" panose="020B0604030504040204" pitchFamily="34" charset="0"/>
                <a:ea typeface="Tahoma" panose="020B0604030504040204" pitchFamily="34" charset="0"/>
                <a:cs typeface="Tahoma" panose="020B0604030504040204" pitchFamily="34" charset="0"/>
              </a:rPr>
              <a:t>1</a:t>
            </a:r>
            <a:endParaRPr lang="en-US" sz="1600" b="1">
              <a:latin typeface="Tahoma" panose="020B0604030504040204" pitchFamily="34" charset="0"/>
              <a:ea typeface="Tahoma" panose="020B0604030504040204" pitchFamily="34" charset="0"/>
              <a:cs typeface="Tahoma" panose="020B0604030504040204" pitchFamily="34" charset="0"/>
            </a:endParaRPr>
          </a:p>
        </p:txBody>
      </p:sp>
      <p:pic>
        <p:nvPicPr>
          <p:cNvPr id="155" name="Bilde 154" descr="Et bilde som inneholder symbol, Grafikk, Font, design&#10;&#10;Automatisk generert beskrivelse">
            <a:extLst>
              <a:ext uri="{FF2B5EF4-FFF2-40B4-BE49-F238E27FC236}">
                <a16:creationId xmlns:a16="http://schemas.microsoft.com/office/drawing/2014/main" id="{EB3FD4AA-FB31-5438-4B7A-7B6BCC2CD75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982098" y="7507271"/>
            <a:ext cx="288000" cy="288000"/>
          </a:xfrm>
          <a:prstGeom prst="rect">
            <a:avLst/>
          </a:prstGeom>
        </p:spPr>
      </p:pic>
      <p:grpSp>
        <p:nvGrpSpPr>
          <p:cNvPr id="156" name="Gruppe 155">
            <a:extLst>
              <a:ext uri="{FF2B5EF4-FFF2-40B4-BE49-F238E27FC236}">
                <a16:creationId xmlns:a16="http://schemas.microsoft.com/office/drawing/2014/main" id="{01DBB590-8FEF-7C90-9725-DF7D0AD3DD7E}"/>
              </a:ext>
            </a:extLst>
          </p:cNvPr>
          <p:cNvGrpSpPr>
            <a:grpSpLocks noChangeAspect="1"/>
          </p:cNvGrpSpPr>
          <p:nvPr/>
        </p:nvGrpSpPr>
        <p:grpSpPr>
          <a:xfrm>
            <a:off x="15981435" y="6950109"/>
            <a:ext cx="289327" cy="406301"/>
            <a:chOff x="4951454" y="8817300"/>
            <a:chExt cx="287840" cy="406301"/>
          </a:xfrm>
        </p:grpSpPr>
        <p:pic>
          <p:nvPicPr>
            <p:cNvPr id="157" name="Bilde 156" descr="Et bilde som inneholder skjermbilde, Rektangel, Grafikk, line&#10;&#10;Automatisk generert beskrivelse">
              <a:extLst>
                <a:ext uri="{FF2B5EF4-FFF2-40B4-BE49-F238E27FC236}">
                  <a16:creationId xmlns:a16="http://schemas.microsoft.com/office/drawing/2014/main" id="{146D5B7C-E226-9BB0-4903-59548706D66B}"/>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flipV="1">
              <a:off x="4951454" y="8826226"/>
              <a:ext cx="287840" cy="288000"/>
            </a:xfrm>
            <a:prstGeom prst="rect">
              <a:avLst/>
            </a:prstGeom>
          </p:spPr>
        </p:pic>
        <p:sp>
          <p:nvSpPr>
            <p:cNvPr id="158" name="TekstSylinder 157">
              <a:extLst>
                <a:ext uri="{FF2B5EF4-FFF2-40B4-BE49-F238E27FC236}">
                  <a16:creationId xmlns:a16="http://schemas.microsoft.com/office/drawing/2014/main" id="{A12CD979-BD58-E147-65A3-0917006154A1}"/>
                </a:ext>
              </a:extLst>
            </p:cNvPr>
            <p:cNvSpPr txBox="1">
              <a:spLocks noChangeAspect="1"/>
            </p:cNvSpPr>
            <p:nvPr/>
          </p:nvSpPr>
          <p:spPr>
            <a:xfrm>
              <a:off x="5095363" y="8817300"/>
              <a:ext cx="137601" cy="406301"/>
            </a:xfrm>
            <a:prstGeom prst="rect">
              <a:avLst/>
            </a:prstGeom>
            <a:noFill/>
          </p:spPr>
          <p:txBody>
            <a:bodyPr wrap="square" lIns="0" tIns="36004" rIns="0" bIns="36004" rtlCol="0">
              <a:spAutoFit/>
            </a:bodyPr>
            <a:lstStyle/>
            <a:p>
              <a:pPr algn="ctr"/>
              <a:r>
                <a:rPr lang="nb-NO" sz="800">
                  <a:latin typeface="Tahoma" panose="020B0604030504040204" pitchFamily="34" charset="0"/>
                  <a:ea typeface="Tahoma" panose="020B0604030504040204" pitchFamily="34" charset="0"/>
                  <a:cs typeface="Tahoma" panose="020B0604030504040204" pitchFamily="34" charset="0"/>
                </a:rPr>
                <a:t>2 m</a:t>
              </a:r>
            </a:p>
          </p:txBody>
        </p:sp>
      </p:grpSp>
      <p:pic>
        <p:nvPicPr>
          <p:cNvPr id="159" name="i23">
            <a:hlinkClick r:id="" action="ppaction://noaction"/>
            <a:extLst>
              <a:ext uri="{FF2B5EF4-FFF2-40B4-BE49-F238E27FC236}">
                <a16:creationId xmlns:a16="http://schemas.microsoft.com/office/drawing/2014/main" id="{B9D237D2-03DA-EF1E-6C26-0933C5FF06D6}"/>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5964140" y="8420993"/>
            <a:ext cx="323917" cy="324000"/>
          </a:xfrm>
          <a:prstGeom prst="rect">
            <a:avLst/>
          </a:prstGeom>
          <a:noFill/>
          <a:ln>
            <a:noFill/>
          </a:ln>
        </p:spPr>
      </p:pic>
      <p:pic>
        <p:nvPicPr>
          <p:cNvPr id="160" name="i24">
            <a:hlinkClick r:id="" action="ppaction://noaction"/>
            <a:extLst>
              <a:ext uri="{FF2B5EF4-FFF2-40B4-BE49-F238E27FC236}">
                <a16:creationId xmlns:a16="http://schemas.microsoft.com/office/drawing/2014/main" id="{F84FB75C-1D35-3510-9CEA-3B53CAAC5367}"/>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5964140" y="7946132"/>
            <a:ext cx="323917" cy="324000"/>
          </a:xfrm>
          <a:prstGeom prst="rect">
            <a:avLst/>
          </a:prstGeom>
          <a:noFill/>
          <a:ln>
            <a:noFill/>
          </a:ln>
        </p:spPr>
      </p:pic>
      <p:pic>
        <p:nvPicPr>
          <p:cNvPr id="161" name="i25">
            <a:hlinkClick r:id="" action="ppaction://noaction"/>
            <a:extLst>
              <a:ext uri="{FF2B5EF4-FFF2-40B4-BE49-F238E27FC236}">
                <a16:creationId xmlns:a16="http://schemas.microsoft.com/office/drawing/2014/main" id="{5B9BD2DB-CFFB-7438-307F-3374BE7FAC5D}"/>
              </a:ext>
            </a:extLst>
          </p:cNvPr>
          <p:cNvPicPr>
            <a:picLocks noChangeAspect="1"/>
          </p:cNvPicPr>
          <p:nvPr/>
        </p:nvPicPr>
        <p:blipFill>
          <a:blip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5964140" y="8895854"/>
            <a:ext cx="323917" cy="324000"/>
          </a:xfrm>
          <a:prstGeom prst="rect">
            <a:avLst/>
          </a:prstGeom>
          <a:noFill/>
          <a:ln>
            <a:noFill/>
          </a:ln>
        </p:spPr>
      </p:pic>
      <p:pic>
        <p:nvPicPr>
          <p:cNvPr id="162" name="Bilde 161">
            <a:extLst>
              <a:ext uri="{FF2B5EF4-FFF2-40B4-BE49-F238E27FC236}">
                <a16:creationId xmlns:a16="http://schemas.microsoft.com/office/drawing/2014/main" id="{BAC516DE-3A0C-96AD-CAD7-6EFB20D3D9CF}"/>
              </a:ext>
            </a:extLst>
          </p:cNvPr>
          <p:cNvPicPr>
            <a:picLocks noChangeAspect="1"/>
          </p:cNvPicPr>
          <p:nvPr/>
        </p:nvPicPr>
        <p:blipFill rotWithShape="1">
          <a:blip r:embed="rId13" cstate="print">
            <a:extLst>
              <a:ext uri="{28A0092B-C50C-407E-A947-70E740481C1C}">
                <a14:useLocalDpi xmlns:a14="http://schemas.microsoft.com/office/drawing/2010/main" val="0"/>
              </a:ext>
            </a:extLst>
          </a:blip>
          <a:srcRect l="5046" t="9642" r="4788" b="21067"/>
          <a:stretch/>
        </p:blipFill>
        <p:spPr>
          <a:xfrm>
            <a:off x="15964140" y="9370712"/>
            <a:ext cx="323917" cy="324000"/>
          </a:xfrm>
          <a:prstGeom prst="rect">
            <a:avLst/>
          </a:prstGeom>
        </p:spPr>
      </p:pic>
      <p:cxnSp>
        <p:nvCxnSpPr>
          <p:cNvPr id="163" name="Rett pilkobling 162">
            <a:extLst>
              <a:ext uri="{FF2B5EF4-FFF2-40B4-BE49-F238E27FC236}">
                <a16:creationId xmlns:a16="http://schemas.microsoft.com/office/drawing/2014/main" id="{F017652B-3577-5D76-0A0D-62FA8CDD536B}"/>
              </a:ext>
            </a:extLst>
          </p:cNvPr>
          <p:cNvCxnSpPr>
            <a:cxnSpLocks/>
          </p:cNvCxnSpPr>
          <p:nvPr/>
        </p:nvCxnSpPr>
        <p:spPr>
          <a:xfrm flipV="1">
            <a:off x="15924790" y="1485900"/>
            <a:ext cx="402617" cy="33120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64" name="Picture 4" descr="Et bilde som inneholder metallvarer, sirkel, nøkkel&#10;&#10;Automatisk generert beskrivelse">
            <a:extLst>
              <a:ext uri="{FF2B5EF4-FFF2-40B4-BE49-F238E27FC236}">
                <a16:creationId xmlns:a16="http://schemas.microsoft.com/office/drawing/2014/main" id="{3B2C3B54-6083-DAFD-6E1D-FEB5CFBC1A0A}"/>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5982098" y="6511248"/>
            <a:ext cx="288000" cy="288000"/>
          </a:xfrm>
          <a:prstGeom prst="rect">
            <a:avLst/>
          </a:prstGeom>
          <a:noFill/>
          <a:extLst>
            <a:ext uri="{909E8E84-426E-40DD-AFC4-6F175D3DCCD1}">
              <a14:hiddenFill xmlns:a14="http://schemas.microsoft.com/office/drawing/2010/main">
                <a:solidFill>
                  <a:srgbClr val="FFFFFF"/>
                </a:solidFill>
              </a14:hiddenFill>
            </a:ext>
          </a:extLst>
        </p:spPr>
      </p:pic>
      <p:pic>
        <p:nvPicPr>
          <p:cNvPr id="165" name="Picture 6" descr="Et bilde som inneholder illustrasjon, design, kunst&#10;&#10;Automatisk generert beskrivelse med lav konfidens">
            <a:extLst>
              <a:ext uri="{FF2B5EF4-FFF2-40B4-BE49-F238E27FC236}">
                <a16:creationId xmlns:a16="http://schemas.microsoft.com/office/drawing/2014/main" id="{1264D9D9-D484-9D41-6DF4-090F07E8043E}"/>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5982098" y="6072387"/>
            <a:ext cx="288000" cy="288000"/>
          </a:xfrm>
          <a:prstGeom prst="rect">
            <a:avLst/>
          </a:prstGeom>
          <a:noFill/>
          <a:extLst>
            <a:ext uri="{909E8E84-426E-40DD-AFC4-6F175D3DCCD1}">
              <a14:hiddenFill xmlns:a14="http://schemas.microsoft.com/office/drawing/2010/main">
                <a:solidFill>
                  <a:srgbClr val="FFFFFF"/>
                </a:solidFill>
              </a14:hiddenFill>
            </a:ext>
          </a:extLst>
        </p:spPr>
      </p:pic>
      <p:pic>
        <p:nvPicPr>
          <p:cNvPr id="166" name="i12">
            <a:hlinkClick r:id="" action="ppaction://noaction"/>
            <a:extLst>
              <a:ext uri="{FF2B5EF4-FFF2-40B4-BE49-F238E27FC236}">
                <a16:creationId xmlns:a16="http://schemas.microsoft.com/office/drawing/2014/main" id="{FF3280BD-60B1-D4B6-4DB4-6636EA38F69C}"/>
              </a:ext>
            </a:extLst>
          </p:cNvPr>
          <p:cNvPicPr preferRelativeResize="0">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15982098" y="5194665"/>
            <a:ext cx="288000" cy="288000"/>
          </a:xfrm>
          <a:prstGeom prst="rect">
            <a:avLst/>
          </a:prstGeom>
          <a:noFill/>
          <a:ln>
            <a:noFill/>
          </a:ln>
        </p:spPr>
      </p:pic>
      <p:pic>
        <p:nvPicPr>
          <p:cNvPr id="167" name="i4">
            <a:extLst>
              <a:ext uri="{FF2B5EF4-FFF2-40B4-BE49-F238E27FC236}">
                <a16:creationId xmlns:a16="http://schemas.microsoft.com/office/drawing/2014/main" id="{553F2387-4AC1-A571-B474-DE5BD9A86AD5}"/>
              </a:ext>
            </a:extLst>
          </p:cNvPr>
          <p:cNvPicPr preferRelativeResize="0">
            <a:picLocks noChangeAspect="1"/>
          </p:cNvPicPr>
          <p:nvPr/>
        </p:nvPicPr>
        <p:blipFill>
          <a:blip r:embed="rId18">
            <a:extLst>
              <a:ext uri="{96DAC541-7B7A-43D3-8B79-37D633B846F1}">
                <asvg:svgBlip xmlns:asvg="http://schemas.microsoft.com/office/drawing/2016/SVG/main" r:embed="rId19"/>
              </a:ext>
            </a:extLst>
          </a:blip>
          <a:stretch>
            <a:fillRect/>
          </a:stretch>
        </p:blipFill>
        <p:spPr>
          <a:xfrm>
            <a:off x="15982098" y="4316943"/>
            <a:ext cx="288000" cy="288000"/>
          </a:xfrm>
          <a:prstGeom prst="rect">
            <a:avLst/>
          </a:prstGeom>
          <a:noFill/>
          <a:ln>
            <a:noFill/>
          </a:ln>
        </p:spPr>
      </p:pic>
      <p:pic>
        <p:nvPicPr>
          <p:cNvPr id="168" name="Bilde 167">
            <a:extLst>
              <a:ext uri="{FF2B5EF4-FFF2-40B4-BE49-F238E27FC236}">
                <a16:creationId xmlns:a16="http://schemas.microsoft.com/office/drawing/2014/main" id="{6E1FAC0F-0119-E68C-E852-EAC5A8D4280F}"/>
              </a:ext>
            </a:extLst>
          </p:cNvPr>
          <p:cNvPicPr preferRelativeResize="0">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rot="10800000">
            <a:off x="15982098" y="4755804"/>
            <a:ext cx="288000" cy="288000"/>
          </a:xfrm>
          <a:prstGeom prst="rect">
            <a:avLst/>
          </a:prstGeom>
        </p:spPr>
      </p:pic>
      <p:pic>
        <p:nvPicPr>
          <p:cNvPr id="169" name="i18">
            <a:hlinkClick r:id="" action="ppaction://noaction"/>
            <a:extLst>
              <a:ext uri="{FF2B5EF4-FFF2-40B4-BE49-F238E27FC236}">
                <a16:creationId xmlns:a16="http://schemas.microsoft.com/office/drawing/2014/main" id="{00BFBE8D-8F06-7CC1-A7D7-303C3AAB20B6}"/>
              </a:ext>
            </a:extLst>
          </p:cNvPr>
          <p:cNvPicPr preferRelativeResize="0">
            <a:picLocks noChangeAspect="1"/>
          </p:cNvPicPr>
          <p:nvPr/>
        </p:nvPicPr>
        <p:blipFill>
          <a:blip r:embed="rId21">
            <a:extLst>
              <a:ext uri="{96DAC541-7B7A-43D3-8B79-37D633B846F1}">
                <asvg:svgBlip xmlns:asvg="http://schemas.microsoft.com/office/drawing/2016/SVG/main" r:embed="rId22"/>
              </a:ext>
            </a:extLst>
          </a:blip>
          <a:stretch>
            <a:fillRect/>
          </a:stretch>
        </p:blipFill>
        <p:spPr>
          <a:xfrm>
            <a:off x="15982098" y="5633526"/>
            <a:ext cx="288000" cy="288000"/>
          </a:xfrm>
          <a:prstGeom prst="rect">
            <a:avLst/>
          </a:prstGeom>
          <a:noFill/>
          <a:ln>
            <a:noFill/>
          </a:ln>
        </p:spPr>
      </p:pic>
      <p:sp>
        <p:nvSpPr>
          <p:cNvPr id="170" name="Rektangel 169">
            <a:extLst>
              <a:ext uri="{FF2B5EF4-FFF2-40B4-BE49-F238E27FC236}">
                <a16:creationId xmlns:a16="http://schemas.microsoft.com/office/drawing/2014/main" id="{B3919709-F0C1-B7E0-E11F-B896F59F1BB1}"/>
              </a:ext>
            </a:extLst>
          </p:cNvPr>
          <p:cNvSpPr/>
          <p:nvPr/>
        </p:nvSpPr>
        <p:spPr>
          <a:xfrm>
            <a:off x="6132865" y="2254816"/>
            <a:ext cx="6378505" cy="6015315"/>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800">
                <a:solidFill>
                  <a:schemeClr val="tx1"/>
                </a:solidFill>
              </a:rPr>
              <a:t>Situasjonsplan</a:t>
            </a:r>
          </a:p>
        </p:txBody>
      </p:sp>
      <p:sp>
        <p:nvSpPr>
          <p:cNvPr id="171" name="Rektangel 170">
            <a:extLst>
              <a:ext uri="{FF2B5EF4-FFF2-40B4-BE49-F238E27FC236}">
                <a16:creationId xmlns:a16="http://schemas.microsoft.com/office/drawing/2014/main" id="{D880767F-C270-B837-1398-E622CD62B909}"/>
              </a:ext>
            </a:extLst>
          </p:cNvPr>
          <p:cNvSpPr>
            <a:spLocks/>
          </p:cNvSpPr>
          <p:nvPr/>
        </p:nvSpPr>
        <p:spPr>
          <a:xfrm>
            <a:off x="7808953" y="3672753"/>
            <a:ext cx="787531" cy="738192"/>
          </a:xfrm>
          <a:prstGeom prst="rect">
            <a:avLst/>
          </a:prstGeom>
          <a:noFill/>
          <a:ln w="63500" cmpd="sng">
            <a:solidFill>
              <a:srgbClr val="EAC900"/>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A.</a:t>
            </a:r>
          </a:p>
        </p:txBody>
      </p:sp>
      <p:sp>
        <p:nvSpPr>
          <p:cNvPr id="172" name="Rektangel 171">
            <a:extLst>
              <a:ext uri="{FF2B5EF4-FFF2-40B4-BE49-F238E27FC236}">
                <a16:creationId xmlns:a16="http://schemas.microsoft.com/office/drawing/2014/main" id="{FEABFC8D-79D0-0365-A8E9-766668191586}"/>
              </a:ext>
            </a:extLst>
          </p:cNvPr>
          <p:cNvSpPr>
            <a:spLocks/>
          </p:cNvSpPr>
          <p:nvPr/>
        </p:nvSpPr>
        <p:spPr>
          <a:xfrm>
            <a:off x="8889187" y="3672753"/>
            <a:ext cx="787531" cy="738192"/>
          </a:xfrm>
          <a:prstGeom prst="rect">
            <a:avLst/>
          </a:prstGeom>
          <a:noFill/>
          <a:ln w="63500" cmpd="sng">
            <a:solidFill>
              <a:srgbClr val="56692D"/>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B.</a:t>
            </a:r>
          </a:p>
        </p:txBody>
      </p:sp>
      <p:sp>
        <p:nvSpPr>
          <p:cNvPr id="173" name="Rektangel 172">
            <a:extLst>
              <a:ext uri="{FF2B5EF4-FFF2-40B4-BE49-F238E27FC236}">
                <a16:creationId xmlns:a16="http://schemas.microsoft.com/office/drawing/2014/main" id="{37259B2B-FA2E-453B-A46E-7915FF5AC31A}"/>
              </a:ext>
            </a:extLst>
          </p:cNvPr>
          <p:cNvSpPr>
            <a:spLocks/>
          </p:cNvSpPr>
          <p:nvPr/>
        </p:nvSpPr>
        <p:spPr>
          <a:xfrm>
            <a:off x="9969420" y="3672753"/>
            <a:ext cx="787531" cy="738192"/>
          </a:xfrm>
          <a:prstGeom prst="rect">
            <a:avLst/>
          </a:prstGeom>
          <a:noFill/>
          <a:ln w="63500" cmpd="sng">
            <a:solidFill>
              <a:srgbClr val="3266A4"/>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C.</a:t>
            </a:r>
          </a:p>
        </p:txBody>
      </p:sp>
      <p:sp>
        <p:nvSpPr>
          <p:cNvPr id="174" name="Rektangel 173">
            <a:extLst>
              <a:ext uri="{FF2B5EF4-FFF2-40B4-BE49-F238E27FC236}">
                <a16:creationId xmlns:a16="http://schemas.microsoft.com/office/drawing/2014/main" id="{41238BFB-376A-16C2-571F-21E357F926AA}"/>
              </a:ext>
            </a:extLst>
          </p:cNvPr>
          <p:cNvSpPr>
            <a:spLocks/>
          </p:cNvSpPr>
          <p:nvPr/>
        </p:nvSpPr>
        <p:spPr>
          <a:xfrm>
            <a:off x="7845078" y="5645720"/>
            <a:ext cx="787531" cy="738192"/>
          </a:xfrm>
          <a:prstGeom prst="rect">
            <a:avLst/>
          </a:prstGeom>
          <a:noFill/>
          <a:ln w="63500" cmpd="sng">
            <a:solidFill>
              <a:srgbClr val="6E268E"/>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D.</a:t>
            </a:r>
          </a:p>
        </p:txBody>
      </p:sp>
      <p:sp>
        <p:nvSpPr>
          <p:cNvPr id="175" name="Rektangel 174">
            <a:extLst>
              <a:ext uri="{FF2B5EF4-FFF2-40B4-BE49-F238E27FC236}">
                <a16:creationId xmlns:a16="http://schemas.microsoft.com/office/drawing/2014/main" id="{6AF0335B-BA57-FBCB-3D27-BD76368F4ED4}"/>
              </a:ext>
            </a:extLst>
          </p:cNvPr>
          <p:cNvSpPr>
            <a:spLocks/>
          </p:cNvSpPr>
          <p:nvPr/>
        </p:nvSpPr>
        <p:spPr>
          <a:xfrm>
            <a:off x="8925312" y="5645720"/>
            <a:ext cx="787531" cy="738192"/>
          </a:xfrm>
          <a:prstGeom prst="rect">
            <a:avLst/>
          </a:prstGeom>
          <a:noFill/>
          <a:ln w="63500" cmpd="sng">
            <a:solidFill>
              <a:srgbClr val="1A786D"/>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E.</a:t>
            </a:r>
          </a:p>
        </p:txBody>
      </p:sp>
      <p:sp>
        <p:nvSpPr>
          <p:cNvPr id="176" name="Rektangel 175">
            <a:extLst>
              <a:ext uri="{FF2B5EF4-FFF2-40B4-BE49-F238E27FC236}">
                <a16:creationId xmlns:a16="http://schemas.microsoft.com/office/drawing/2014/main" id="{17B6CE56-F188-49EF-4D96-C6859EA1A5E5}"/>
              </a:ext>
            </a:extLst>
          </p:cNvPr>
          <p:cNvSpPr>
            <a:spLocks/>
          </p:cNvSpPr>
          <p:nvPr/>
        </p:nvSpPr>
        <p:spPr>
          <a:xfrm>
            <a:off x="9965114" y="5656086"/>
            <a:ext cx="787531" cy="738192"/>
          </a:xfrm>
          <a:prstGeom prst="rect">
            <a:avLst/>
          </a:prstGeom>
          <a:noFill/>
          <a:ln w="63500" cmpd="sng">
            <a:solidFill>
              <a:srgbClr val="CD5D09"/>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F.</a:t>
            </a:r>
          </a:p>
        </p:txBody>
      </p:sp>
      <p:sp>
        <p:nvSpPr>
          <p:cNvPr id="177" name="Rektangel 176">
            <a:extLst>
              <a:ext uri="{FF2B5EF4-FFF2-40B4-BE49-F238E27FC236}">
                <a16:creationId xmlns:a16="http://schemas.microsoft.com/office/drawing/2014/main" id="{EABFBAA3-C23A-CC36-E4DE-22DB4ECDBB8C}"/>
              </a:ext>
            </a:extLst>
          </p:cNvPr>
          <p:cNvSpPr>
            <a:spLocks/>
          </p:cNvSpPr>
          <p:nvPr/>
        </p:nvSpPr>
        <p:spPr>
          <a:xfrm>
            <a:off x="7052110" y="6969318"/>
            <a:ext cx="787531" cy="738192"/>
          </a:xfrm>
          <a:prstGeom prst="rect">
            <a:avLst/>
          </a:prstGeom>
          <a:noFill/>
          <a:ln w="63500" cmpd="sng">
            <a:solidFill>
              <a:srgbClr val="894E3B"/>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G.</a:t>
            </a:r>
          </a:p>
        </p:txBody>
      </p:sp>
      <p:sp>
        <p:nvSpPr>
          <p:cNvPr id="178" name="Rektangel 177">
            <a:extLst>
              <a:ext uri="{FF2B5EF4-FFF2-40B4-BE49-F238E27FC236}">
                <a16:creationId xmlns:a16="http://schemas.microsoft.com/office/drawing/2014/main" id="{BFBE7BEC-11B0-0368-6E97-A65E05EA8AFA}"/>
              </a:ext>
            </a:extLst>
          </p:cNvPr>
          <p:cNvSpPr>
            <a:spLocks/>
          </p:cNvSpPr>
          <p:nvPr/>
        </p:nvSpPr>
        <p:spPr>
          <a:xfrm>
            <a:off x="8132343" y="6969318"/>
            <a:ext cx="787531" cy="738192"/>
          </a:xfrm>
          <a:prstGeom prst="rect">
            <a:avLst/>
          </a:prstGeom>
          <a:noFill/>
          <a:ln w="63500" cmpd="sng">
            <a:solidFill>
              <a:srgbClr val="C80851"/>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H.</a:t>
            </a:r>
          </a:p>
        </p:txBody>
      </p:sp>
      <p:sp>
        <p:nvSpPr>
          <p:cNvPr id="179" name="Rektangel 178">
            <a:extLst>
              <a:ext uri="{FF2B5EF4-FFF2-40B4-BE49-F238E27FC236}">
                <a16:creationId xmlns:a16="http://schemas.microsoft.com/office/drawing/2014/main" id="{7F8B4122-3612-D1C1-FDA4-1D2D96FDF6CB}"/>
              </a:ext>
            </a:extLst>
          </p:cNvPr>
          <p:cNvSpPr>
            <a:spLocks/>
          </p:cNvSpPr>
          <p:nvPr/>
        </p:nvSpPr>
        <p:spPr>
          <a:xfrm>
            <a:off x="9212578" y="6969318"/>
            <a:ext cx="787531" cy="738192"/>
          </a:xfrm>
          <a:prstGeom prst="rect">
            <a:avLst/>
          </a:prstGeom>
          <a:noFill/>
          <a:ln w="63500" cmpd="sng">
            <a:solidFill>
              <a:srgbClr val="6D6969"/>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I.</a:t>
            </a:r>
          </a:p>
        </p:txBody>
      </p:sp>
      <p:sp>
        <p:nvSpPr>
          <p:cNvPr id="180" name="Rektangel 179">
            <a:extLst>
              <a:ext uri="{FF2B5EF4-FFF2-40B4-BE49-F238E27FC236}">
                <a16:creationId xmlns:a16="http://schemas.microsoft.com/office/drawing/2014/main" id="{92F9DC7E-C7E6-3298-246F-9BB75D0EADD4}"/>
              </a:ext>
            </a:extLst>
          </p:cNvPr>
          <p:cNvSpPr>
            <a:spLocks/>
          </p:cNvSpPr>
          <p:nvPr/>
        </p:nvSpPr>
        <p:spPr>
          <a:xfrm>
            <a:off x="10292811" y="6969318"/>
            <a:ext cx="787531" cy="738192"/>
          </a:xfrm>
          <a:prstGeom prst="rect">
            <a:avLst/>
          </a:prstGeom>
          <a:noFill/>
          <a:ln w="63500" cmpd="sng">
            <a:solidFill>
              <a:srgbClr val="B00000"/>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J.</a:t>
            </a:r>
          </a:p>
        </p:txBody>
      </p:sp>
      <p:grpSp>
        <p:nvGrpSpPr>
          <p:cNvPr id="20" name="Gruppe 19">
            <a:extLst>
              <a:ext uri="{FF2B5EF4-FFF2-40B4-BE49-F238E27FC236}">
                <a16:creationId xmlns:a16="http://schemas.microsoft.com/office/drawing/2014/main" id="{D396D2F6-67E7-7B16-E8B3-85C73C7C8477}"/>
              </a:ext>
            </a:extLst>
          </p:cNvPr>
          <p:cNvGrpSpPr/>
          <p:nvPr/>
        </p:nvGrpSpPr>
        <p:grpSpPr>
          <a:xfrm>
            <a:off x="13273915" y="2675828"/>
            <a:ext cx="1484912" cy="1112213"/>
            <a:chOff x="11343843" y="7037888"/>
            <a:chExt cx="1257280" cy="998509"/>
          </a:xfrm>
          <a:solidFill>
            <a:schemeClr val="bg1"/>
          </a:solidFill>
        </p:grpSpPr>
        <p:cxnSp>
          <p:nvCxnSpPr>
            <p:cNvPr id="22" name="Rett linje 21">
              <a:extLst>
                <a:ext uri="{FF2B5EF4-FFF2-40B4-BE49-F238E27FC236}">
                  <a16:creationId xmlns:a16="http://schemas.microsoft.com/office/drawing/2014/main" id="{139F8BAF-151A-1D5C-88F5-4CA9B29B4947}"/>
                </a:ext>
              </a:extLst>
            </p:cNvPr>
            <p:cNvCxnSpPr/>
            <p:nvPr/>
          </p:nvCxnSpPr>
          <p:spPr>
            <a:xfrm>
              <a:off x="11343843" y="7837501"/>
              <a:ext cx="1257280" cy="0"/>
            </a:xfrm>
            <a:prstGeom prst="line">
              <a:avLst/>
            </a:prstGeom>
            <a:grpFill/>
            <a:ln w="31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3" name="Gruppe 22">
              <a:extLst>
                <a:ext uri="{FF2B5EF4-FFF2-40B4-BE49-F238E27FC236}">
                  <a16:creationId xmlns:a16="http://schemas.microsoft.com/office/drawing/2014/main" id="{9F61284C-7E04-47E2-745B-9B1FFCB9D7FC}"/>
                </a:ext>
              </a:extLst>
            </p:cNvPr>
            <p:cNvGrpSpPr/>
            <p:nvPr/>
          </p:nvGrpSpPr>
          <p:grpSpPr>
            <a:xfrm>
              <a:off x="11683307" y="7037888"/>
              <a:ext cx="578350" cy="998509"/>
              <a:chOff x="11555753" y="7881651"/>
              <a:chExt cx="898027" cy="1550426"/>
            </a:xfrm>
            <a:grpFill/>
          </p:grpSpPr>
          <p:grpSp>
            <p:nvGrpSpPr>
              <p:cNvPr id="24" name="Gruppe 23">
                <a:extLst>
                  <a:ext uri="{FF2B5EF4-FFF2-40B4-BE49-F238E27FC236}">
                    <a16:creationId xmlns:a16="http://schemas.microsoft.com/office/drawing/2014/main" id="{3D9B18DC-720A-E0F3-95F8-44D51D6BC178}"/>
                  </a:ext>
                </a:extLst>
              </p:cNvPr>
              <p:cNvGrpSpPr/>
              <p:nvPr/>
            </p:nvGrpSpPr>
            <p:grpSpPr>
              <a:xfrm>
                <a:off x="11555753" y="7881651"/>
                <a:ext cx="898027" cy="1187335"/>
                <a:chOff x="1290449" y="6181689"/>
                <a:chExt cx="671133" cy="791025"/>
              </a:xfrm>
              <a:grpFill/>
            </p:grpSpPr>
            <p:sp>
              <p:nvSpPr>
                <p:cNvPr id="26" name="TekstSylinder 25">
                  <a:extLst>
                    <a:ext uri="{FF2B5EF4-FFF2-40B4-BE49-F238E27FC236}">
                      <a16:creationId xmlns:a16="http://schemas.microsoft.com/office/drawing/2014/main" id="{AE5D39E0-841C-B974-C373-5985A99D737C}"/>
                    </a:ext>
                  </a:extLst>
                </p:cNvPr>
                <p:cNvSpPr txBox="1"/>
                <p:nvPr/>
              </p:nvSpPr>
              <p:spPr>
                <a:xfrm>
                  <a:off x="1292599" y="6755310"/>
                  <a:ext cx="668983" cy="217404"/>
                </a:xfrm>
                <a:prstGeom prst="rect">
                  <a:avLst/>
                </a:prstGeom>
                <a:solidFill>
                  <a:srgbClr val="FFF19B"/>
                </a:solidFill>
                <a:ln>
                  <a:solidFill>
                    <a:schemeClr val="tx1"/>
                  </a:solidFill>
                </a:ln>
              </p:spPr>
              <p:txBody>
                <a:bodyPr wrap="square" lIns="43109" tIns="43109" rIns="43109" bIns="43109" rtlCol="0">
                  <a:spAutoFit/>
                </a:bodyPr>
                <a:lstStyle/>
                <a:p>
                  <a:pPr algn="ctr"/>
                  <a:r>
                    <a:rPr lang="nb-NO" sz="900" spc="96">
                      <a:latin typeface="Tahoma" panose="020B0604030504040204" pitchFamily="34" charset="0"/>
                      <a:ea typeface="Helvetica Neue Condensed" panose="02000503000000020004" pitchFamily="2" charset="0"/>
                      <a:cs typeface="Helvetica Neue Condensed" panose="02000503000000020004" pitchFamily="2" charset="0"/>
                    </a:rPr>
                    <a:t>1. etg.</a:t>
                  </a:r>
                </a:p>
              </p:txBody>
            </p:sp>
            <p:sp>
              <p:nvSpPr>
                <p:cNvPr id="27" name="TekstSylinder 26">
                  <a:extLst>
                    <a:ext uri="{FF2B5EF4-FFF2-40B4-BE49-F238E27FC236}">
                      <a16:creationId xmlns:a16="http://schemas.microsoft.com/office/drawing/2014/main" id="{33FAAA96-CE6A-2709-78D7-0D282D582C19}"/>
                    </a:ext>
                  </a:extLst>
                </p:cNvPr>
                <p:cNvSpPr txBox="1"/>
                <p:nvPr/>
              </p:nvSpPr>
              <p:spPr>
                <a:xfrm>
                  <a:off x="1292599" y="6513057"/>
                  <a:ext cx="668983" cy="217404"/>
                </a:xfrm>
                <a:prstGeom prst="rect">
                  <a:avLst/>
                </a:prstGeom>
                <a:solidFill>
                  <a:srgbClr val="B8CD89"/>
                </a:solidFill>
                <a:ln>
                  <a:solidFill>
                    <a:schemeClr val="tx1"/>
                  </a:solidFill>
                </a:ln>
              </p:spPr>
              <p:txBody>
                <a:bodyPr wrap="square" lIns="43109" tIns="43109" rIns="43109" bIns="43109" rtlCol="0">
                  <a:sp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2. etg.</a:t>
                  </a:r>
                </a:p>
              </p:txBody>
            </p:sp>
            <p:sp>
              <p:nvSpPr>
                <p:cNvPr id="52" name="Likebent trekant 51">
                  <a:extLst>
                    <a:ext uri="{FF2B5EF4-FFF2-40B4-BE49-F238E27FC236}">
                      <a16:creationId xmlns:a16="http://schemas.microsoft.com/office/drawing/2014/main" id="{2274E953-F2D0-0D87-FDE7-DA5AA9CE386C}"/>
                    </a:ext>
                  </a:extLst>
                </p:cNvPr>
                <p:cNvSpPr/>
                <p:nvPr/>
              </p:nvSpPr>
              <p:spPr>
                <a:xfrm>
                  <a:off x="1290449" y="6181689"/>
                  <a:ext cx="670058" cy="304303"/>
                </a:xfrm>
                <a:prstGeom prst="triangle">
                  <a:avLst/>
                </a:prstGeom>
                <a:solidFill>
                  <a:srgbClr val="BAB8E6"/>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4" rIns="36004" bIns="72008" rtlCol="0" anchor="ctr"/>
                <a:lstStyle/>
                <a:p>
                  <a:pPr algn="ctr"/>
                  <a:r>
                    <a:rPr lang="nb-NO" sz="900">
                      <a:solidFill>
                        <a:schemeClr val="tx1"/>
                      </a:solidFill>
                      <a:latin typeface="Tahoma" panose="020B0604030504040204" pitchFamily="34" charset="0"/>
                      <a:cs typeface="Tahoma" panose="020B0604030504040204" pitchFamily="34" charset="0"/>
                    </a:rPr>
                    <a:t>Loft</a:t>
                  </a:r>
                </a:p>
              </p:txBody>
            </p:sp>
          </p:grpSp>
          <p:sp>
            <p:nvSpPr>
              <p:cNvPr id="25" name="TekstSylinder 24">
                <a:extLst>
                  <a:ext uri="{FF2B5EF4-FFF2-40B4-BE49-F238E27FC236}">
                    <a16:creationId xmlns:a16="http://schemas.microsoft.com/office/drawing/2014/main" id="{A34EEE5C-2496-4999-B3F2-DF0360325342}"/>
                  </a:ext>
                </a:extLst>
              </p:cNvPr>
              <p:cNvSpPr txBox="1"/>
              <p:nvPr/>
            </p:nvSpPr>
            <p:spPr>
              <a:xfrm>
                <a:off x="11557192" y="9105752"/>
                <a:ext cx="895150" cy="326325"/>
              </a:xfrm>
              <a:prstGeom prst="rect">
                <a:avLst/>
              </a:prstGeom>
              <a:grpFill/>
              <a:ln>
                <a:solidFill>
                  <a:schemeClr val="tx1"/>
                </a:solidFill>
              </a:ln>
            </p:spPr>
            <p:txBody>
              <a:bodyPr wrap="square" lIns="43109" tIns="43109" rIns="43109" bIns="43109" rtlCol="0">
                <a:spAutoFit/>
              </a:bodyPr>
              <a:lstStyle/>
              <a:p>
                <a:pPr algn="ctr"/>
                <a:r>
                  <a:rPr lang="nb-NO" sz="900" spc="96">
                    <a:latin typeface="Tahoma" panose="020B0604030504040204" pitchFamily="34" charset="0"/>
                    <a:ea typeface="Helvetica Neue Condensed" panose="02000503000000020004" pitchFamily="2" charset="0"/>
                    <a:cs typeface="Helvetica Neue Condensed" panose="02000503000000020004" pitchFamily="2" charset="0"/>
                  </a:rPr>
                  <a:t>Kjeller</a:t>
                </a:r>
              </a:p>
            </p:txBody>
          </p:sp>
        </p:grpSp>
      </p:grpSp>
      <p:grpSp>
        <p:nvGrpSpPr>
          <p:cNvPr id="53" name="Gruppe 52">
            <a:extLst>
              <a:ext uri="{FF2B5EF4-FFF2-40B4-BE49-F238E27FC236}">
                <a16:creationId xmlns:a16="http://schemas.microsoft.com/office/drawing/2014/main" id="{0E502DC3-C766-6AF6-4962-4A81B8CAC9F4}"/>
              </a:ext>
            </a:extLst>
          </p:cNvPr>
          <p:cNvGrpSpPr/>
          <p:nvPr/>
        </p:nvGrpSpPr>
        <p:grpSpPr>
          <a:xfrm>
            <a:off x="13242226" y="6744149"/>
            <a:ext cx="1484912" cy="1388909"/>
            <a:chOff x="11343843" y="6789482"/>
            <a:chExt cx="1257280" cy="1246918"/>
          </a:xfrm>
          <a:solidFill>
            <a:schemeClr val="bg1"/>
          </a:solidFill>
        </p:grpSpPr>
        <p:cxnSp>
          <p:nvCxnSpPr>
            <p:cNvPr id="54" name="Rett linje 53">
              <a:extLst>
                <a:ext uri="{FF2B5EF4-FFF2-40B4-BE49-F238E27FC236}">
                  <a16:creationId xmlns:a16="http://schemas.microsoft.com/office/drawing/2014/main" id="{FDB4A651-F682-6C9A-9DE1-51A5242CF652}"/>
                </a:ext>
              </a:extLst>
            </p:cNvPr>
            <p:cNvCxnSpPr/>
            <p:nvPr/>
          </p:nvCxnSpPr>
          <p:spPr>
            <a:xfrm>
              <a:off x="11343843" y="7837501"/>
              <a:ext cx="1257280" cy="0"/>
            </a:xfrm>
            <a:prstGeom prst="line">
              <a:avLst/>
            </a:prstGeom>
            <a:grpFill/>
            <a:ln w="31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21" name="Gruppe 120">
              <a:extLst>
                <a:ext uri="{FF2B5EF4-FFF2-40B4-BE49-F238E27FC236}">
                  <a16:creationId xmlns:a16="http://schemas.microsoft.com/office/drawing/2014/main" id="{B1CD9FC4-E202-8B82-8C43-5E058A5E35CA}"/>
                </a:ext>
              </a:extLst>
            </p:cNvPr>
            <p:cNvGrpSpPr/>
            <p:nvPr/>
          </p:nvGrpSpPr>
          <p:grpSpPr>
            <a:xfrm>
              <a:off x="11684235" y="6789482"/>
              <a:ext cx="577424" cy="1246918"/>
              <a:chOff x="11557192" y="7495937"/>
              <a:chExt cx="896589" cy="1936140"/>
            </a:xfrm>
            <a:grpFill/>
          </p:grpSpPr>
          <p:grpSp>
            <p:nvGrpSpPr>
              <p:cNvPr id="122" name="Gruppe 121">
                <a:extLst>
                  <a:ext uri="{FF2B5EF4-FFF2-40B4-BE49-F238E27FC236}">
                    <a16:creationId xmlns:a16="http://schemas.microsoft.com/office/drawing/2014/main" id="{3F5BC275-C748-263A-73EF-E6C38485284B}"/>
                  </a:ext>
                </a:extLst>
              </p:cNvPr>
              <p:cNvGrpSpPr/>
              <p:nvPr/>
            </p:nvGrpSpPr>
            <p:grpSpPr>
              <a:xfrm>
                <a:off x="11557192" y="7495937"/>
                <a:ext cx="896589" cy="1573049"/>
                <a:chOff x="1291524" y="5924719"/>
                <a:chExt cx="670058" cy="1047995"/>
              </a:xfrm>
              <a:grpFill/>
            </p:grpSpPr>
            <p:sp>
              <p:nvSpPr>
                <p:cNvPr id="124" name="TekstSylinder 123">
                  <a:extLst>
                    <a:ext uri="{FF2B5EF4-FFF2-40B4-BE49-F238E27FC236}">
                      <a16:creationId xmlns:a16="http://schemas.microsoft.com/office/drawing/2014/main" id="{41C0D32F-53CC-F161-EC6A-BE3142EC63DD}"/>
                    </a:ext>
                  </a:extLst>
                </p:cNvPr>
                <p:cNvSpPr txBox="1"/>
                <p:nvPr/>
              </p:nvSpPr>
              <p:spPr>
                <a:xfrm>
                  <a:off x="1292599" y="6256141"/>
                  <a:ext cx="668983" cy="217404"/>
                </a:xfrm>
                <a:prstGeom prst="rect">
                  <a:avLst/>
                </a:prstGeom>
                <a:solidFill>
                  <a:srgbClr val="B79F7F"/>
                </a:solidFill>
                <a:ln>
                  <a:solidFill>
                    <a:schemeClr val="tx1"/>
                  </a:solidFill>
                </a:ln>
              </p:spPr>
              <p:txBody>
                <a:bodyPr wrap="square" lIns="43109" tIns="43109" rIns="43109" bIns="43109" rtlCol="0">
                  <a:sp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3. etg.</a:t>
                  </a:r>
                </a:p>
              </p:txBody>
            </p:sp>
            <p:sp>
              <p:nvSpPr>
                <p:cNvPr id="125" name="TekstSylinder 124">
                  <a:extLst>
                    <a:ext uri="{FF2B5EF4-FFF2-40B4-BE49-F238E27FC236}">
                      <a16:creationId xmlns:a16="http://schemas.microsoft.com/office/drawing/2014/main" id="{D12EC3FF-E870-15CC-A1B6-3EC37FB3A8AB}"/>
                    </a:ext>
                  </a:extLst>
                </p:cNvPr>
                <p:cNvSpPr txBox="1"/>
                <p:nvPr/>
              </p:nvSpPr>
              <p:spPr>
                <a:xfrm>
                  <a:off x="1292599" y="6755310"/>
                  <a:ext cx="668983" cy="217404"/>
                </a:xfrm>
                <a:prstGeom prst="rect">
                  <a:avLst/>
                </a:prstGeom>
                <a:solidFill>
                  <a:srgbClr val="ACEED3"/>
                </a:solidFill>
                <a:ln>
                  <a:solidFill>
                    <a:schemeClr val="tx1"/>
                  </a:solidFill>
                </a:ln>
              </p:spPr>
              <p:txBody>
                <a:bodyPr wrap="square" lIns="43109" tIns="43109" rIns="43109" bIns="43109" rtlCol="0">
                  <a:spAutoFit/>
                </a:bodyPr>
                <a:lstStyle/>
                <a:p>
                  <a:pPr algn="ctr"/>
                  <a:r>
                    <a:rPr lang="nb-NO" sz="900" spc="96">
                      <a:latin typeface="Tahoma" panose="020B0604030504040204" pitchFamily="34" charset="0"/>
                      <a:ea typeface="Helvetica Neue Condensed" panose="02000503000000020004" pitchFamily="2" charset="0"/>
                      <a:cs typeface="Helvetica Neue Condensed" panose="02000503000000020004" pitchFamily="2" charset="0"/>
                    </a:rPr>
                    <a:t>1. etg.</a:t>
                  </a:r>
                </a:p>
              </p:txBody>
            </p:sp>
            <p:sp>
              <p:nvSpPr>
                <p:cNvPr id="126" name="TekstSylinder 125">
                  <a:extLst>
                    <a:ext uri="{FF2B5EF4-FFF2-40B4-BE49-F238E27FC236}">
                      <a16:creationId xmlns:a16="http://schemas.microsoft.com/office/drawing/2014/main" id="{7F07C3A0-1027-F45A-3EE3-202F84E86D58}"/>
                    </a:ext>
                  </a:extLst>
                </p:cNvPr>
                <p:cNvSpPr txBox="1"/>
                <p:nvPr/>
              </p:nvSpPr>
              <p:spPr>
                <a:xfrm>
                  <a:off x="1292599" y="6504211"/>
                  <a:ext cx="668983" cy="217404"/>
                </a:xfrm>
                <a:prstGeom prst="rect">
                  <a:avLst/>
                </a:prstGeom>
                <a:solidFill>
                  <a:srgbClr val="FAB582"/>
                </a:solidFill>
                <a:ln>
                  <a:solidFill>
                    <a:schemeClr val="tx1"/>
                  </a:solidFill>
                </a:ln>
              </p:spPr>
              <p:txBody>
                <a:bodyPr wrap="square" lIns="43109" tIns="43109" rIns="43109" bIns="43109" rtlCol="0">
                  <a:sp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2. etg.</a:t>
                  </a:r>
                </a:p>
              </p:txBody>
            </p:sp>
            <p:sp>
              <p:nvSpPr>
                <p:cNvPr id="127" name="Likebent trekant 9">
                  <a:extLst>
                    <a:ext uri="{FF2B5EF4-FFF2-40B4-BE49-F238E27FC236}">
                      <a16:creationId xmlns:a16="http://schemas.microsoft.com/office/drawing/2014/main" id="{CC6D6F91-4183-0090-FBC4-6A7CECEA7947}"/>
                    </a:ext>
                  </a:extLst>
                </p:cNvPr>
                <p:cNvSpPr/>
                <p:nvPr/>
              </p:nvSpPr>
              <p:spPr>
                <a:xfrm>
                  <a:off x="1291524" y="5924719"/>
                  <a:ext cx="670058" cy="304303"/>
                </a:xfrm>
                <a:prstGeom prst="triangl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4" rIns="36004" bIns="72008" rtlCol="0" anchor="ctr"/>
                <a:lstStyle/>
                <a:p>
                  <a:pPr algn="ctr"/>
                  <a:r>
                    <a:rPr lang="nb-NO" sz="900">
                      <a:solidFill>
                        <a:schemeClr val="tx1"/>
                      </a:solidFill>
                      <a:latin typeface="Tahoma" panose="020B0604030504040204" pitchFamily="34" charset="0"/>
                      <a:cs typeface="Tahoma" panose="020B0604030504040204" pitchFamily="34" charset="0"/>
                    </a:rPr>
                    <a:t>Loft</a:t>
                  </a:r>
                </a:p>
              </p:txBody>
            </p:sp>
          </p:grpSp>
          <p:sp>
            <p:nvSpPr>
              <p:cNvPr id="123" name="TekstSylinder 122">
                <a:extLst>
                  <a:ext uri="{FF2B5EF4-FFF2-40B4-BE49-F238E27FC236}">
                    <a16:creationId xmlns:a16="http://schemas.microsoft.com/office/drawing/2014/main" id="{4DDDBE0D-8C32-0516-DAF5-729E94BDC217}"/>
                  </a:ext>
                </a:extLst>
              </p:cNvPr>
              <p:cNvSpPr txBox="1"/>
              <p:nvPr/>
            </p:nvSpPr>
            <p:spPr>
              <a:xfrm>
                <a:off x="11557192" y="9105752"/>
                <a:ext cx="895150" cy="326325"/>
              </a:xfrm>
              <a:prstGeom prst="rect">
                <a:avLst/>
              </a:prstGeom>
              <a:solidFill>
                <a:srgbClr val="FF8B8B"/>
              </a:solidFill>
              <a:ln>
                <a:solidFill>
                  <a:schemeClr val="tx1"/>
                </a:solidFill>
              </a:ln>
            </p:spPr>
            <p:txBody>
              <a:bodyPr wrap="square" lIns="43109" tIns="43109" rIns="43109" bIns="43109" rtlCol="0">
                <a:spAutoFit/>
              </a:bodyPr>
              <a:lstStyle/>
              <a:p>
                <a:pPr algn="ctr"/>
                <a:r>
                  <a:rPr lang="nb-NO" sz="900" spc="96">
                    <a:latin typeface="Tahoma" panose="020B0604030504040204" pitchFamily="34" charset="0"/>
                    <a:ea typeface="Helvetica Neue Condensed" panose="02000503000000020004" pitchFamily="2" charset="0"/>
                    <a:cs typeface="Helvetica Neue Condensed" panose="02000503000000020004" pitchFamily="2" charset="0"/>
                  </a:rPr>
                  <a:t>Kjeller</a:t>
                </a:r>
              </a:p>
            </p:txBody>
          </p:sp>
        </p:grpSp>
      </p:grpSp>
      <p:grpSp>
        <p:nvGrpSpPr>
          <p:cNvPr id="128" name="Gruppe 127">
            <a:extLst>
              <a:ext uri="{FF2B5EF4-FFF2-40B4-BE49-F238E27FC236}">
                <a16:creationId xmlns:a16="http://schemas.microsoft.com/office/drawing/2014/main" id="{5CDC9B67-6E17-4D92-EA07-D23C237E4716}"/>
              </a:ext>
            </a:extLst>
          </p:cNvPr>
          <p:cNvGrpSpPr/>
          <p:nvPr/>
        </p:nvGrpSpPr>
        <p:grpSpPr>
          <a:xfrm>
            <a:off x="13242775" y="4699083"/>
            <a:ext cx="1484912" cy="1112213"/>
            <a:chOff x="11343843" y="7037888"/>
            <a:chExt cx="1257280" cy="998509"/>
          </a:xfrm>
          <a:solidFill>
            <a:schemeClr val="bg1"/>
          </a:solidFill>
        </p:grpSpPr>
        <p:cxnSp>
          <p:nvCxnSpPr>
            <p:cNvPr id="129" name="Rett linje 128">
              <a:extLst>
                <a:ext uri="{FF2B5EF4-FFF2-40B4-BE49-F238E27FC236}">
                  <a16:creationId xmlns:a16="http://schemas.microsoft.com/office/drawing/2014/main" id="{4D5D88F1-C3E1-2D0B-D5F0-4C5149016748}"/>
                </a:ext>
              </a:extLst>
            </p:cNvPr>
            <p:cNvCxnSpPr/>
            <p:nvPr/>
          </p:nvCxnSpPr>
          <p:spPr>
            <a:xfrm>
              <a:off x="11343843" y="7837501"/>
              <a:ext cx="1257280" cy="0"/>
            </a:xfrm>
            <a:prstGeom prst="line">
              <a:avLst/>
            </a:prstGeom>
            <a:grpFill/>
            <a:ln w="31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30" name="Gruppe 129">
              <a:extLst>
                <a:ext uri="{FF2B5EF4-FFF2-40B4-BE49-F238E27FC236}">
                  <a16:creationId xmlns:a16="http://schemas.microsoft.com/office/drawing/2014/main" id="{C96194D2-57DD-AD7F-7514-F59C18E56C5D}"/>
                </a:ext>
              </a:extLst>
            </p:cNvPr>
            <p:cNvGrpSpPr/>
            <p:nvPr/>
          </p:nvGrpSpPr>
          <p:grpSpPr>
            <a:xfrm>
              <a:off x="11683307" y="7037888"/>
              <a:ext cx="578350" cy="998509"/>
              <a:chOff x="11555753" y="7881651"/>
              <a:chExt cx="898027" cy="1550426"/>
            </a:xfrm>
            <a:grpFill/>
          </p:grpSpPr>
          <p:grpSp>
            <p:nvGrpSpPr>
              <p:cNvPr id="131" name="Gruppe 130">
                <a:extLst>
                  <a:ext uri="{FF2B5EF4-FFF2-40B4-BE49-F238E27FC236}">
                    <a16:creationId xmlns:a16="http://schemas.microsoft.com/office/drawing/2014/main" id="{80AB7DA4-4297-5054-26E6-99133683AEA7}"/>
                  </a:ext>
                </a:extLst>
              </p:cNvPr>
              <p:cNvGrpSpPr/>
              <p:nvPr/>
            </p:nvGrpSpPr>
            <p:grpSpPr>
              <a:xfrm>
                <a:off x="11555753" y="7881651"/>
                <a:ext cx="898027" cy="1187335"/>
                <a:chOff x="1290449" y="6181689"/>
                <a:chExt cx="671133" cy="791025"/>
              </a:xfrm>
              <a:grpFill/>
            </p:grpSpPr>
            <p:sp>
              <p:nvSpPr>
                <p:cNvPr id="133" name="TekstSylinder 132">
                  <a:extLst>
                    <a:ext uri="{FF2B5EF4-FFF2-40B4-BE49-F238E27FC236}">
                      <a16:creationId xmlns:a16="http://schemas.microsoft.com/office/drawing/2014/main" id="{751DD967-330B-ED73-A4B4-FF3DAF6D7236}"/>
                    </a:ext>
                  </a:extLst>
                </p:cNvPr>
                <p:cNvSpPr txBox="1"/>
                <p:nvPr/>
              </p:nvSpPr>
              <p:spPr>
                <a:xfrm>
                  <a:off x="1292599" y="6755310"/>
                  <a:ext cx="668983" cy="217404"/>
                </a:xfrm>
                <a:prstGeom prst="rect">
                  <a:avLst/>
                </a:prstGeom>
                <a:solidFill>
                  <a:srgbClr val="8FC3CD"/>
                </a:solidFill>
                <a:ln>
                  <a:solidFill>
                    <a:schemeClr val="tx1"/>
                  </a:solidFill>
                </a:ln>
              </p:spPr>
              <p:txBody>
                <a:bodyPr wrap="square" lIns="43109" tIns="43109" rIns="43109" bIns="43109" rtlCol="0">
                  <a:spAutoFit/>
                </a:bodyPr>
                <a:lstStyle/>
                <a:p>
                  <a:pPr algn="ctr"/>
                  <a:r>
                    <a:rPr lang="nb-NO" sz="900" spc="96">
                      <a:latin typeface="Tahoma" panose="020B0604030504040204" pitchFamily="34" charset="0"/>
                      <a:ea typeface="Helvetica Neue Condensed" panose="02000503000000020004" pitchFamily="2" charset="0"/>
                      <a:cs typeface="Helvetica Neue Condensed" panose="02000503000000020004" pitchFamily="2" charset="0"/>
                    </a:rPr>
                    <a:t>1. etg.</a:t>
                  </a:r>
                </a:p>
              </p:txBody>
            </p:sp>
            <p:sp>
              <p:nvSpPr>
                <p:cNvPr id="134" name="TekstSylinder 133">
                  <a:extLst>
                    <a:ext uri="{FF2B5EF4-FFF2-40B4-BE49-F238E27FC236}">
                      <a16:creationId xmlns:a16="http://schemas.microsoft.com/office/drawing/2014/main" id="{319CF027-F670-0D9C-D6BC-C1B457C0507E}"/>
                    </a:ext>
                  </a:extLst>
                </p:cNvPr>
                <p:cNvSpPr txBox="1"/>
                <p:nvPr/>
              </p:nvSpPr>
              <p:spPr>
                <a:xfrm>
                  <a:off x="1292599" y="6513057"/>
                  <a:ext cx="668983" cy="217404"/>
                </a:xfrm>
                <a:prstGeom prst="rect">
                  <a:avLst/>
                </a:prstGeom>
                <a:solidFill>
                  <a:srgbClr val="FDCBDE"/>
                </a:solidFill>
                <a:ln>
                  <a:solidFill>
                    <a:schemeClr val="tx1"/>
                  </a:solidFill>
                </a:ln>
              </p:spPr>
              <p:txBody>
                <a:bodyPr wrap="square" lIns="43109" tIns="43109" rIns="43109" bIns="43109" rtlCol="0">
                  <a:sp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2. etg.</a:t>
                  </a:r>
                </a:p>
              </p:txBody>
            </p:sp>
            <p:sp>
              <p:nvSpPr>
                <p:cNvPr id="135" name="Likebent trekant 134">
                  <a:extLst>
                    <a:ext uri="{FF2B5EF4-FFF2-40B4-BE49-F238E27FC236}">
                      <a16:creationId xmlns:a16="http://schemas.microsoft.com/office/drawing/2014/main" id="{AB8E567D-86E5-FC55-A81D-95FD096DF874}"/>
                    </a:ext>
                  </a:extLst>
                </p:cNvPr>
                <p:cNvSpPr/>
                <p:nvPr/>
              </p:nvSpPr>
              <p:spPr>
                <a:xfrm>
                  <a:off x="1290449" y="6181689"/>
                  <a:ext cx="670058" cy="304303"/>
                </a:xfrm>
                <a:prstGeom prst="triangl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4" rIns="36004" bIns="72008" rtlCol="0" anchor="ctr"/>
                <a:lstStyle/>
                <a:p>
                  <a:pPr algn="ctr"/>
                  <a:r>
                    <a:rPr lang="nb-NO" sz="900">
                      <a:solidFill>
                        <a:schemeClr val="tx1"/>
                      </a:solidFill>
                      <a:latin typeface="Tahoma" panose="020B0604030504040204" pitchFamily="34" charset="0"/>
                      <a:cs typeface="Tahoma" panose="020B0604030504040204" pitchFamily="34" charset="0"/>
                    </a:rPr>
                    <a:t>Loft</a:t>
                  </a:r>
                </a:p>
              </p:txBody>
            </p:sp>
          </p:grpSp>
          <p:sp>
            <p:nvSpPr>
              <p:cNvPr id="132" name="TekstSylinder 131">
                <a:extLst>
                  <a:ext uri="{FF2B5EF4-FFF2-40B4-BE49-F238E27FC236}">
                    <a16:creationId xmlns:a16="http://schemas.microsoft.com/office/drawing/2014/main" id="{EBAD503E-5A13-920D-94B7-23E49D751ECE}"/>
                  </a:ext>
                </a:extLst>
              </p:cNvPr>
              <p:cNvSpPr txBox="1"/>
              <p:nvPr/>
            </p:nvSpPr>
            <p:spPr>
              <a:xfrm>
                <a:off x="11557192" y="9105752"/>
                <a:ext cx="895150" cy="326325"/>
              </a:xfrm>
              <a:prstGeom prst="rect">
                <a:avLst/>
              </a:prstGeom>
              <a:grpFill/>
              <a:ln>
                <a:solidFill>
                  <a:schemeClr val="tx1"/>
                </a:solidFill>
              </a:ln>
            </p:spPr>
            <p:txBody>
              <a:bodyPr wrap="square" lIns="43109" tIns="43109" rIns="43109" bIns="43109" rtlCol="0">
                <a:spAutoFit/>
              </a:bodyPr>
              <a:lstStyle/>
              <a:p>
                <a:pPr algn="ctr"/>
                <a:r>
                  <a:rPr lang="nb-NO" sz="900" spc="96">
                    <a:latin typeface="Tahoma" panose="020B0604030504040204" pitchFamily="34" charset="0"/>
                    <a:ea typeface="Helvetica Neue Condensed" panose="02000503000000020004" pitchFamily="2" charset="0"/>
                    <a:cs typeface="Helvetica Neue Condensed" panose="02000503000000020004" pitchFamily="2" charset="0"/>
                  </a:rPr>
                  <a:t>Kjeller</a:t>
                </a:r>
              </a:p>
            </p:txBody>
          </p:sp>
        </p:grpSp>
      </p:grpSp>
      <p:sp>
        <p:nvSpPr>
          <p:cNvPr id="136" name="Rektangel: avrundede hjørner 135">
            <a:extLst>
              <a:ext uri="{FF2B5EF4-FFF2-40B4-BE49-F238E27FC236}">
                <a16:creationId xmlns:a16="http://schemas.microsoft.com/office/drawing/2014/main" id="{481550D9-43B3-F8C4-7480-C3281EE04658}"/>
              </a:ext>
            </a:extLst>
          </p:cNvPr>
          <p:cNvSpPr/>
          <p:nvPr/>
        </p:nvSpPr>
        <p:spPr>
          <a:xfrm>
            <a:off x="-4508262" y="933908"/>
            <a:ext cx="4313583" cy="1298382"/>
          </a:xfrm>
          <a:custGeom>
            <a:avLst/>
            <a:gdLst>
              <a:gd name="connsiteX0" fmla="*/ 0 w 4313583"/>
              <a:gd name="connsiteY0" fmla="*/ 216401 h 1298382"/>
              <a:gd name="connsiteX1" fmla="*/ 216401 w 4313583"/>
              <a:gd name="connsiteY1" fmla="*/ 0 h 1298382"/>
              <a:gd name="connsiteX2" fmla="*/ 746774 w 4313583"/>
              <a:gd name="connsiteY2" fmla="*/ 0 h 1298382"/>
              <a:gd name="connsiteX3" fmla="*/ 1315956 w 4313583"/>
              <a:gd name="connsiteY3" fmla="*/ 0 h 1298382"/>
              <a:gd name="connsiteX4" fmla="*/ 2040368 w 4313583"/>
              <a:gd name="connsiteY4" fmla="*/ 0 h 1298382"/>
              <a:gd name="connsiteX5" fmla="*/ 2609549 w 4313583"/>
              <a:gd name="connsiteY5" fmla="*/ 0 h 1298382"/>
              <a:gd name="connsiteX6" fmla="*/ 3295154 w 4313583"/>
              <a:gd name="connsiteY6" fmla="*/ 0 h 1298382"/>
              <a:gd name="connsiteX7" fmla="*/ 4097182 w 4313583"/>
              <a:gd name="connsiteY7" fmla="*/ 0 h 1298382"/>
              <a:gd name="connsiteX8" fmla="*/ 4313583 w 4313583"/>
              <a:gd name="connsiteY8" fmla="*/ 216401 h 1298382"/>
              <a:gd name="connsiteX9" fmla="*/ 4313583 w 4313583"/>
              <a:gd name="connsiteY9" fmla="*/ 649191 h 1298382"/>
              <a:gd name="connsiteX10" fmla="*/ 4313583 w 4313583"/>
              <a:gd name="connsiteY10" fmla="*/ 1081981 h 1298382"/>
              <a:gd name="connsiteX11" fmla="*/ 4097182 w 4313583"/>
              <a:gd name="connsiteY11" fmla="*/ 1298382 h 1298382"/>
              <a:gd name="connsiteX12" fmla="*/ 3489193 w 4313583"/>
              <a:gd name="connsiteY12" fmla="*/ 1298382 h 1298382"/>
              <a:gd name="connsiteX13" fmla="*/ 2803588 w 4313583"/>
              <a:gd name="connsiteY13" fmla="*/ 1298382 h 1298382"/>
              <a:gd name="connsiteX14" fmla="*/ 2156792 w 4313583"/>
              <a:gd name="connsiteY14" fmla="*/ 1298382 h 1298382"/>
              <a:gd name="connsiteX15" fmla="*/ 1432379 w 4313583"/>
              <a:gd name="connsiteY15" fmla="*/ 1298382 h 1298382"/>
              <a:gd name="connsiteX16" fmla="*/ 216401 w 4313583"/>
              <a:gd name="connsiteY16" fmla="*/ 1298382 h 1298382"/>
              <a:gd name="connsiteX17" fmla="*/ 0 w 4313583"/>
              <a:gd name="connsiteY17" fmla="*/ 1081981 h 1298382"/>
              <a:gd name="connsiteX18" fmla="*/ 0 w 4313583"/>
              <a:gd name="connsiteY18" fmla="*/ 657847 h 1298382"/>
              <a:gd name="connsiteX19" fmla="*/ 0 w 4313583"/>
              <a:gd name="connsiteY19" fmla="*/ 216401 h 1298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298382" fill="none" extrusionOk="0">
                <a:moveTo>
                  <a:pt x="0" y="216401"/>
                </a:moveTo>
                <a:cubicBezTo>
                  <a:pt x="3824" y="110487"/>
                  <a:pt x="93663" y="-2434"/>
                  <a:pt x="216401" y="0"/>
                </a:cubicBezTo>
                <a:cubicBezTo>
                  <a:pt x="449693" y="-637"/>
                  <a:pt x="518361" y="22982"/>
                  <a:pt x="746774" y="0"/>
                </a:cubicBezTo>
                <a:cubicBezTo>
                  <a:pt x="975187" y="-22982"/>
                  <a:pt x="1041782" y="4118"/>
                  <a:pt x="1315956" y="0"/>
                </a:cubicBezTo>
                <a:cubicBezTo>
                  <a:pt x="1590130" y="-4118"/>
                  <a:pt x="1858386" y="-28573"/>
                  <a:pt x="2040368" y="0"/>
                </a:cubicBezTo>
                <a:cubicBezTo>
                  <a:pt x="2222350" y="28573"/>
                  <a:pt x="2489287" y="-26161"/>
                  <a:pt x="2609549" y="0"/>
                </a:cubicBezTo>
                <a:cubicBezTo>
                  <a:pt x="2729811" y="26161"/>
                  <a:pt x="3023255" y="32293"/>
                  <a:pt x="3295154" y="0"/>
                </a:cubicBezTo>
                <a:cubicBezTo>
                  <a:pt x="3567054" y="-32293"/>
                  <a:pt x="3809041" y="-5141"/>
                  <a:pt x="4097182" y="0"/>
                </a:cubicBezTo>
                <a:cubicBezTo>
                  <a:pt x="4226370" y="-27322"/>
                  <a:pt x="4314746" y="107436"/>
                  <a:pt x="4313583" y="216401"/>
                </a:cubicBezTo>
                <a:cubicBezTo>
                  <a:pt x="4301241" y="334787"/>
                  <a:pt x="4316078" y="440284"/>
                  <a:pt x="4313583" y="649191"/>
                </a:cubicBezTo>
                <a:cubicBezTo>
                  <a:pt x="4311089" y="858098"/>
                  <a:pt x="4326304" y="989043"/>
                  <a:pt x="4313583" y="1081981"/>
                </a:cubicBezTo>
                <a:cubicBezTo>
                  <a:pt x="4304407" y="1200357"/>
                  <a:pt x="4226266" y="1285124"/>
                  <a:pt x="4097182" y="1298382"/>
                </a:cubicBezTo>
                <a:cubicBezTo>
                  <a:pt x="3926532" y="1278439"/>
                  <a:pt x="3654769" y="1325881"/>
                  <a:pt x="3489193" y="1298382"/>
                </a:cubicBezTo>
                <a:cubicBezTo>
                  <a:pt x="3323617" y="1270883"/>
                  <a:pt x="3010440" y="1296775"/>
                  <a:pt x="2803588" y="1298382"/>
                </a:cubicBezTo>
                <a:cubicBezTo>
                  <a:pt x="2596736" y="1299989"/>
                  <a:pt x="2427254" y="1269469"/>
                  <a:pt x="2156792" y="1298382"/>
                </a:cubicBezTo>
                <a:cubicBezTo>
                  <a:pt x="1886330" y="1327295"/>
                  <a:pt x="1604576" y="1300715"/>
                  <a:pt x="1432379" y="1298382"/>
                </a:cubicBezTo>
                <a:cubicBezTo>
                  <a:pt x="1260182" y="1296049"/>
                  <a:pt x="607119" y="1321138"/>
                  <a:pt x="216401" y="1298382"/>
                </a:cubicBezTo>
                <a:cubicBezTo>
                  <a:pt x="105762" y="1276763"/>
                  <a:pt x="3784" y="1205583"/>
                  <a:pt x="0" y="1081981"/>
                </a:cubicBezTo>
                <a:cubicBezTo>
                  <a:pt x="12428" y="961255"/>
                  <a:pt x="18984" y="848506"/>
                  <a:pt x="0" y="657847"/>
                </a:cubicBezTo>
                <a:cubicBezTo>
                  <a:pt x="-18984" y="467188"/>
                  <a:pt x="5232" y="315750"/>
                  <a:pt x="0" y="216401"/>
                </a:cubicBezTo>
                <a:close/>
              </a:path>
              <a:path w="4313583" h="1298382" stroke="0" extrusionOk="0">
                <a:moveTo>
                  <a:pt x="0" y="216401"/>
                </a:moveTo>
                <a:cubicBezTo>
                  <a:pt x="-24459" y="80482"/>
                  <a:pt x="100801" y="-492"/>
                  <a:pt x="216401" y="0"/>
                </a:cubicBezTo>
                <a:cubicBezTo>
                  <a:pt x="479854" y="-24959"/>
                  <a:pt x="692468" y="-7366"/>
                  <a:pt x="902006" y="0"/>
                </a:cubicBezTo>
                <a:cubicBezTo>
                  <a:pt x="1111545" y="7366"/>
                  <a:pt x="1261991" y="6598"/>
                  <a:pt x="1471187" y="0"/>
                </a:cubicBezTo>
                <a:cubicBezTo>
                  <a:pt x="1680383" y="-6598"/>
                  <a:pt x="1812428" y="-24730"/>
                  <a:pt x="2117984" y="0"/>
                </a:cubicBezTo>
                <a:cubicBezTo>
                  <a:pt x="2423540" y="24730"/>
                  <a:pt x="2422325" y="21373"/>
                  <a:pt x="2687165" y="0"/>
                </a:cubicBezTo>
                <a:cubicBezTo>
                  <a:pt x="2952005" y="-21373"/>
                  <a:pt x="3199105" y="-22940"/>
                  <a:pt x="3333962" y="0"/>
                </a:cubicBezTo>
                <a:cubicBezTo>
                  <a:pt x="3468819" y="22940"/>
                  <a:pt x="3750698" y="34079"/>
                  <a:pt x="4097182" y="0"/>
                </a:cubicBezTo>
                <a:cubicBezTo>
                  <a:pt x="4223854" y="2691"/>
                  <a:pt x="4325997" y="106487"/>
                  <a:pt x="4313583" y="216401"/>
                </a:cubicBezTo>
                <a:cubicBezTo>
                  <a:pt x="4325249" y="362381"/>
                  <a:pt x="4304162" y="516903"/>
                  <a:pt x="4313583" y="666503"/>
                </a:cubicBezTo>
                <a:cubicBezTo>
                  <a:pt x="4323004" y="816103"/>
                  <a:pt x="4304254" y="879366"/>
                  <a:pt x="4313583" y="1081981"/>
                </a:cubicBezTo>
                <a:cubicBezTo>
                  <a:pt x="4298937" y="1216913"/>
                  <a:pt x="4232133" y="1293895"/>
                  <a:pt x="4097182" y="1298382"/>
                </a:cubicBezTo>
                <a:cubicBezTo>
                  <a:pt x="3851095" y="1266702"/>
                  <a:pt x="3680415" y="1283842"/>
                  <a:pt x="3450385" y="1298382"/>
                </a:cubicBezTo>
                <a:cubicBezTo>
                  <a:pt x="3220355" y="1312922"/>
                  <a:pt x="3049784" y="1306090"/>
                  <a:pt x="2920012" y="1298382"/>
                </a:cubicBezTo>
                <a:cubicBezTo>
                  <a:pt x="2790240" y="1290674"/>
                  <a:pt x="2433262" y="1292660"/>
                  <a:pt x="2273215" y="1298382"/>
                </a:cubicBezTo>
                <a:cubicBezTo>
                  <a:pt x="2113168" y="1304104"/>
                  <a:pt x="1840820" y="1289671"/>
                  <a:pt x="1587610" y="1298382"/>
                </a:cubicBezTo>
                <a:cubicBezTo>
                  <a:pt x="1334400" y="1307093"/>
                  <a:pt x="1179626" y="1329062"/>
                  <a:pt x="940813" y="1298382"/>
                </a:cubicBezTo>
                <a:cubicBezTo>
                  <a:pt x="702000" y="1267702"/>
                  <a:pt x="436402" y="1309159"/>
                  <a:pt x="216401" y="1298382"/>
                </a:cubicBezTo>
                <a:cubicBezTo>
                  <a:pt x="103484" y="1326585"/>
                  <a:pt x="6625" y="1178038"/>
                  <a:pt x="0" y="1081981"/>
                </a:cubicBezTo>
                <a:cubicBezTo>
                  <a:pt x="10030" y="899042"/>
                  <a:pt x="-10726" y="828772"/>
                  <a:pt x="0" y="640535"/>
                </a:cubicBezTo>
                <a:cubicBezTo>
                  <a:pt x="10726" y="452298"/>
                  <a:pt x="-2538" y="411550"/>
                  <a:pt x="0" y="216401"/>
                </a:cubicBezTo>
                <a:close/>
              </a:path>
            </a:pathLst>
          </a:custGeom>
          <a:solidFill>
            <a:srgbClr val="507BC8"/>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Prioritering hele objektet Alternativ 3:</a:t>
            </a:r>
          </a:p>
          <a:p>
            <a:endParaRPr lang="nb-NO" sz="1200">
              <a:solidFill>
                <a:schemeClr val="bg1"/>
              </a:solidFill>
            </a:endParaRPr>
          </a:p>
          <a:p>
            <a:r>
              <a:rPr lang="nb-NO" sz="1200">
                <a:ea typeface="Oslo Sans Office"/>
                <a:cs typeface="Times New Roman"/>
              </a:rPr>
              <a:t>Når de prioriterte verdiene utgjøres av deler av bygninger eller bygningsdeler i et anlegg med flere bygg, kan denne siden brukes som mal for Prioritering hele objektet.</a:t>
            </a:r>
          </a:p>
          <a:p>
            <a:endParaRPr lang="nb-NO" sz="1200">
              <a:solidFill>
                <a:schemeClr val="bg1"/>
              </a:solidFill>
            </a:endParaRPr>
          </a:p>
        </p:txBody>
      </p:sp>
      <p:sp>
        <p:nvSpPr>
          <p:cNvPr id="29" name="Frihåndsform: figur 28">
            <a:extLst>
              <a:ext uri="{FF2B5EF4-FFF2-40B4-BE49-F238E27FC236}">
                <a16:creationId xmlns:a16="http://schemas.microsoft.com/office/drawing/2014/main" id="{3CD2C74E-8C3A-0337-9BED-BAEF20B58019}"/>
              </a:ext>
            </a:extLst>
          </p:cNvPr>
          <p:cNvSpPr/>
          <p:nvPr/>
        </p:nvSpPr>
        <p:spPr>
          <a:xfrm>
            <a:off x="16004474" y="1171845"/>
            <a:ext cx="409303" cy="200297"/>
          </a:xfrm>
          <a:custGeom>
            <a:avLst/>
            <a:gdLst>
              <a:gd name="connsiteX0" fmla="*/ 0 w 409303"/>
              <a:gd name="connsiteY0" fmla="*/ 0 h 200297"/>
              <a:gd name="connsiteX1" fmla="*/ 17417 w 409303"/>
              <a:gd name="connsiteY1" fmla="*/ 87085 h 200297"/>
              <a:gd name="connsiteX2" fmla="*/ 43543 w 409303"/>
              <a:gd name="connsiteY2" fmla="*/ 191588 h 200297"/>
              <a:gd name="connsiteX3" fmla="*/ 69669 w 409303"/>
              <a:gd name="connsiteY3" fmla="*/ 200297 h 200297"/>
              <a:gd name="connsiteX4" fmla="*/ 121920 w 409303"/>
              <a:gd name="connsiteY4" fmla="*/ 174171 h 200297"/>
              <a:gd name="connsiteX5" fmla="*/ 130629 w 409303"/>
              <a:gd name="connsiteY5" fmla="*/ 139337 h 200297"/>
              <a:gd name="connsiteX6" fmla="*/ 165463 w 409303"/>
              <a:gd name="connsiteY6" fmla="*/ 43543 h 200297"/>
              <a:gd name="connsiteX7" fmla="*/ 191589 w 409303"/>
              <a:gd name="connsiteY7" fmla="*/ 26125 h 200297"/>
              <a:gd name="connsiteX8" fmla="*/ 261257 w 409303"/>
              <a:gd name="connsiteY8" fmla="*/ 34834 h 200297"/>
              <a:gd name="connsiteX9" fmla="*/ 278675 w 409303"/>
              <a:gd name="connsiteY9" fmla="*/ 52251 h 200297"/>
              <a:gd name="connsiteX10" fmla="*/ 322217 w 409303"/>
              <a:gd name="connsiteY10" fmla="*/ 130628 h 200297"/>
              <a:gd name="connsiteX11" fmla="*/ 409303 w 409303"/>
              <a:gd name="connsiteY11" fmla="*/ 148045 h 200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09303" h="200297">
                <a:moveTo>
                  <a:pt x="0" y="0"/>
                </a:moveTo>
                <a:cubicBezTo>
                  <a:pt x="5806" y="29028"/>
                  <a:pt x="14148" y="57663"/>
                  <a:pt x="17417" y="87085"/>
                </a:cubicBezTo>
                <a:cubicBezTo>
                  <a:pt x="20421" y="114121"/>
                  <a:pt x="14276" y="168175"/>
                  <a:pt x="43543" y="191588"/>
                </a:cubicBezTo>
                <a:cubicBezTo>
                  <a:pt x="50711" y="197323"/>
                  <a:pt x="60960" y="197394"/>
                  <a:pt x="69669" y="200297"/>
                </a:cubicBezTo>
                <a:cubicBezTo>
                  <a:pt x="87086" y="191588"/>
                  <a:pt x="108151" y="187940"/>
                  <a:pt x="121920" y="174171"/>
                </a:cubicBezTo>
                <a:cubicBezTo>
                  <a:pt x="130383" y="165708"/>
                  <a:pt x="127190" y="150801"/>
                  <a:pt x="130629" y="139337"/>
                </a:cubicBezTo>
                <a:cubicBezTo>
                  <a:pt x="132940" y="131634"/>
                  <a:pt x="158298" y="53574"/>
                  <a:pt x="165463" y="43543"/>
                </a:cubicBezTo>
                <a:cubicBezTo>
                  <a:pt x="171547" y="35026"/>
                  <a:pt x="182880" y="31931"/>
                  <a:pt x="191589" y="26125"/>
                </a:cubicBezTo>
                <a:cubicBezTo>
                  <a:pt x="214812" y="29028"/>
                  <a:pt x="238841" y="28109"/>
                  <a:pt x="261257" y="34834"/>
                </a:cubicBezTo>
                <a:cubicBezTo>
                  <a:pt x="269121" y="37193"/>
                  <a:pt x="274451" y="45210"/>
                  <a:pt x="278675" y="52251"/>
                </a:cubicBezTo>
                <a:cubicBezTo>
                  <a:pt x="294011" y="77812"/>
                  <a:pt x="282270" y="117312"/>
                  <a:pt x="322217" y="130628"/>
                </a:cubicBezTo>
                <a:cubicBezTo>
                  <a:pt x="385484" y="151717"/>
                  <a:pt x="356110" y="148045"/>
                  <a:pt x="409303" y="148045"/>
                </a:cubicBezTo>
              </a:path>
            </a:pathLst>
          </a:custGeom>
          <a:noFill/>
          <a:ln w="38100">
            <a:solidFill>
              <a:srgbClr val="00B0F0"/>
            </a:solidFill>
            <a:prstDash val="sysDash"/>
            <a:tailEnd type="triangle" w="med" len="lg"/>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17515019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tel 20"/>
          <p:cNvSpPr>
            <a:spLocks noGrp="1"/>
          </p:cNvSpPr>
          <p:nvPr>
            <p:ph type="title" idx="4294967295"/>
          </p:nvPr>
        </p:nvSpPr>
        <p:spPr>
          <a:xfrm>
            <a:off x="12598400" y="-7938"/>
            <a:ext cx="2520950" cy="1800226"/>
          </a:xfrm>
          <a:solidFill>
            <a:srgbClr val="FF0000"/>
          </a:solidFill>
        </p:spPr>
        <p:txBody>
          <a:bodyPr vert="horz" wrap="square" lIns="72008" tIns="360038" rIns="288030" bIns="108011" rtlCol="0" anchor="t">
            <a:normAutofit/>
          </a:bodyPr>
          <a:lstStyle/>
          <a:p>
            <a:pPr algn="r" defTabSz="704480">
              <a:lnSpc>
                <a:spcPct val="100000"/>
              </a:lnSpc>
              <a:spcBef>
                <a:spcPts val="0"/>
              </a:spcBef>
            </a:pPr>
            <a:r>
              <a:rPr lang="nb-NO" sz="2000" b="1">
                <a:solidFill>
                  <a:schemeClr val="bg1"/>
                </a:solidFill>
                <a:latin typeface="Tahoma" panose="020B0604030504040204" pitchFamily="34" charset="0"/>
                <a:ea typeface="+mn-ea"/>
                <a:cs typeface="+mn-cs"/>
              </a:rPr>
              <a:t>Prioritering</a:t>
            </a:r>
            <a:br>
              <a:rPr lang="nb-NO" sz="2000" b="1">
                <a:solidFill>
                  <a:schemeClr val="bg1"/>
                </a:solidFill>
                <a:latin typeface="Tahoma" panose="020B0604030504040204" pitchFamily="34" charset="0"/>
                <a:ea typeface="+mn-ea"/>
                <a:cs typeface="+mn-cs"/>
              </a:rPr>
            </a:br>
            <a:r>
              <a:rPr lang="nb-NO" sz="2000" b="1">
                <a:solidFill>
                  <a:schemeClr val="bg1"/>
                </a:solidFill>
                <a:latin typeface="Tahoma" panose="020B0604030504040204" pitchFamily="34" charset="0"/>
                <a:ea typeface="+mn-ea"/>
                <a:cs typeface="+mn-cs"/>
              </a:rPr>
              <a:t>hele objektet</a:t>
            </a:r>
          </a:p>
        </p:txBody>
      </p:sp>
      <p:graphicFrame>
        <p:nvGraphicFramePr>
          <p:cNvPr id="7" name="Tabell 6"/>
          <p:cNvGraphicFramePr>
            <a:graphicFrameLocks noGrp="1"/>
          </p:cNvGraphicFramePr>
          <p:nvPr>
            <p:extLst>
              <p:ext uri="{D42A27DB-BD31-4B8C-83A1-F6EECF244321}">
                <p14:modId xmlns:p14="http://schemas.microsoft.com/office/powerpoint/2010/main" val="3358735541"/>
              </p:ext>
            </p:extLst>
          </p:nvPr>
        </p:nvGraphicFramePr>
        <p:xfrm>
          <a:off x="286103" y="783757"/>
          <a:ext cx="5360718" cy="7550513"/>
        </p:xfrm>
        <a:graphic>
          <a:graphicData uri="http://schemas.openxmlformats.org/drawingml/2006/table">
            <a:tbl>
              <a:tblPr firstRow="1" bandRow="1">
                <a:tableStyleId>{073A0DAA-6AF3-43AB-8588-CEC1D06C72B9}</a:tableStyleId>
              </a:tblPr>
              <a:tblGrid>
                <a:gridCol w="1196135">
                  <a:extLst>
                    <a:ext uri="{9D8B030D-6E8A-4147-A177-3AD203B41FA5}">
                      <a16:colId xmlns:a16="http://schemas.microsoft.com/office/drawing/2014/main" val="20000"/>
                    </a:ext>
                  </a:extLst>
                </a:gridCol>
                <a:gridCol w="1308506">
                  <a:extLst>
                    <a:ext uri="{9D8B030D-6E8A-4147-A177-3AD203B41FA5}">
                      <a16:colId xmlns:a16="http://schemas.microsoft.com/office/drawing/2014/main" val="20001"/>
                    </a:ext>
                  </a:extLst>
                </a:gridCol>
                <a:gridCol w="736059">
                  <a:extLst>
                    <a:ext uri="{9D8B030D-6E8A-4147-A177-3AD203B41FA5}">
                      <a16:colId xmlns:a16="http://schemas.microsoft.com/office/drawing/2014/main" val="20002"/>
                    </a:ext>
                  </a:extLst>
                </a:gridCol>
                <a:gridCol w="2120018">
                  <a:extLst>
                    <a:ext uri="{9D8B030D-6E8A-4147-A177-3AD203B41FA5}">
                      <a16:colId xmlns:a16="http://schemas.microsoft.com/office/drawing/2014/main" val="20004"/>
                    </a:ext>
                  </a:extLst>
                </a:gridCol>
              </a:tblGrid>
              <a:tr h="974553">
                <a:tc>
                  <a:txBody>
                    <a:bodyPr/>
                    <a:lstStyle/>
                    <a:p>
                      <a:pPr indent="0" algn="ctr">
                        <a:lnSpc>
                          <a:spcPct val="100000"/>
                        </a:lnSpc>
                        <a:spcBef>
                          <a:spcPts val="0"/>
                        </a:spcBef>
                        <a:spcAft>
                          <a:spcPts val="0"/>
                        </a:spcAft>
                      </a:pPr>
                      <a:r>
                        <a:rPr lang="nb-NO" sz="1200" b="1" err="1">
                          <a:solidFill>
                            <a:schemeClr val="bg1"/>
                          </a:solidFill>
                          <a:latin typeface="Tahoma" panose="020B0604030504040204" pitchFamily="34" charset="0"/>
                          <a:cs typeface="Tahoma" panose="020B0604030504040204" pitchFamily="34" charset="0"/>
                        </a:rPr>
                        <a:t>Pri</a:t>
                      </a:r>
                      <a:endParaRPr lang="nb-NO" sz="1200" b="1">
                        <a:solidFill>
                          <a:schemeClr val="bg1"/>
                        </a:solidFill>
                        <a:latin typeface="Tahoma" panose="020B0604030504040204" pitchFamily="34" charset="0"/>
                        <a:cs typeface="Tahoma" panose="020B0604030504040204" pitchFamily="34" charset="0"/>
                      </a:endParaRPr>
                    </a:p>
                    <a:p>
                      <a:pPr indent="0" algn="ctr">
                        <a:lnSpc>
                          <a:spcPct val="100000"/>
                        </a:lnSpc>
                        <a:spcBef>
                          <a:spcPts val="0"/>
                        </a:spcBef>
                        <a:spcAft>
                          <a:spcPts val="0"/>
                        </a:spcAft>
                      </a:pPr>
                      <a:r>
                        <a:rPr lang="nb-NO" sz="1200" b="1">
                          <a:solidFill>
                            <a:schemeClr val="bg1"/>
                          </a:solidFill>
                          <a:latin typeface="Tahoma" panose="020B0604030504040204" pitchFamily="34" charset="0"/>
                          <a:cs typeface="Tahoma" panose="020B0604030504040204" pitchFamily="34" charset="0"/>
                        </a:rPr>
                        <a:t>=</a:t>
                      </a:r>
                    </a:p>
                    <a:p>
                      <a:pPr indent="0" algn="ctr">
                        <a:lnSpc>
                          <a:spcPct val="100000"/>
                        </a:lnSpc>
                        <a:spcBef>
                          <a:spcPts val="0"/>
                        </a:spcBef>
                        <a:spcAft>
                          <a:spcPts val="0"/>
                        </a:spcAft>
                      </a:pPr>
                      <a:r>
                        <a:rPr lang="nb-NO" sz="1200" b="1">
                          <a:solidFill>
                            <a:schemeClr val="bg1"/>
                          </a:solidFill>
                          <a:latin typeface="Tahoma" panose="020B0604030504040204" pitchFamily="34" charset="0"/>
                          <a:cs typeface="Tahoma" panose="020B0604030504040204" pitchFamily="34" charset="0"/>
                        </a:rPr>
                        <a:t>Bergingskort</a:t>
                      </a:r>
                    </a:p>
                  </a:txBody>
                  <a:tcPr marL="54703" marR="54703" marT="54726" marB="54726" anchor="ctr">
                    <a:solidFill>
                      <a:srgbClr val="FF0000"/>
                    </a:solidFill>
                  </a:tcPr>
                </a:tc>
                <a:tc>
                  <a:txBody>
                    <a:bodyPr/>
                    <a:lstStyle/>
                    <a:p>
                      <a:pPr indent="0" algn="ctr">
                        <a:lnSpc>
                          <a:spcPct val="100000"/>
                        </a:lnSpc>
                        <a:spcBef>
                          <a:spcPts val="0"/>
                        </a:spcBef>
                        <a:spcAft>
                          <a:spcPts val="0"/>
                        </a:spcAft>
                      </a:pPr>
                      <a:r>
                        <a:rPr lang="nb-NO" sz="1200" b="1">
                          <a:solidFill>
                            <a:schemeClr val="bg1"/>
                          </a:solidFill>
                          <a:latin typeface="Tahoma" panose="020B0604030504040204" pitchFamily="34" charset="0"/>
                          <a:cs typeface="Tahoma" panose="020B0604030504040204" pitchFamily="34" charset="0"/>
                        </a:rPr>
                        <a:t>Hva</a:t>
                      </a:r>
                    </a:p>
                  </a:txBody>
                  <a:tcPr marL="54703" marR="54703" marT="54726" marB="54726" anchor="ctr">
                    <a:solidFill>
                      <a:srgbClr val="002932"/>
                    </a:solidFill>
                  </a:tcPr>
                </a:tc>
                <a:tc>
                  <a:txBody>
                    <a:bodyPr/>
                    <a:lstStyle/>
                    <a:p>
                      <a:pPr indent="0" algn="ctr">
                        <a:lnSpc>
                          <a:spcPct val="100000"/>
                        </a:lnSpc>
                        <a:spcBef>
                          <a:spcPts val="0"/>
                        </a:spcBef>
                        <a:spcAft>
                          <a:spcPts val="0"/>
                        </a:spcAft>
                      </a:pPr>
                      <a:r>
                        <a:rPr lang="nb-NO" sz="1200" b="1">
                          <a:solidFill>
                            <a:schemeClr val="bg1"/>
                          </a:solidFill>
                          <a:latin typeface="Tahoma" panose="020B0604030504040204" pitchFamily="34" charset="0"/>
                          <a:cs typeface="Tahoma" panose="020B0604030504040204" pitchFamily="34" charset="0"/>
                        </a:rPr>
                        <a:t>Bygg/</a:t>
                      </a:r>
                    </a:p>
                    <a:p>
                      <a:pPr indent="0" algn="ctr">
                        <a:lnSpc>
                          <a:spcPct val="100000"/>
                        </a:lnSpc>
                        <a:spcBef>
                          <a:spcPts val="0"/>
                        </a:spcBef>
                        <a:spcAft>
                          <a:spcPts val="0"/>
                        </a:spcAft>
                      </a:pPr>
                      <a:r>
                        <a:rPr lang="nb-NO" sz="1200" b="1">
                          <a:solidFill>
                            <a:schemeClr val="bg1"/>
                          </a:solidFill>
                          <a:latin typeface="Tahoma" panose="020B0604030504040204" pitchFamily="34" charset="0"/>
                          <a:cs typeface="Tahoma" panose="020B0604030504040204" pitchFamily="34" charset="0"/>
                        </a:rPr>
                        <a:t>seksjon</a:t>
                      </a:r>
                    </a:p>
                  </a:txBody>
                  <a:tcPr marL="54703" marR="54703" marT="54726" marB="54726" anchor="ctr">
                    <a:solidFill>
                      <a:srgbClr val="002932"/>
                    </a:solidFill>
                  </a:tcPr>
                </a:tc>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r>
                        <a:rPr lang="nb-NO" sz="1200" b="1">
                          <a:solidFill>
                            <a:schemeClr val="bg1"/>
                          </a:solidFill>
                          <a:latin typeface="Tahoma" panose="020B0604030504040204" pitchFamily="34" charset="0"/>
                          <a:cs typeface="Tahoma" panose="020B0604030504040204" pitchFamily="34" charset="0"/>
                        </a:rPr>
                        <a:t>Informasjon</a:t>
                      </a:r>
                    </a:p>
                  </a:txBody>
                  <a:tcPr marL="54703" marR="54703" marT="54726" marB="54726" anchor="ctr">
                    <a:solidFill>
                      <a:srgbClr val="002932"/>
                    </a:solidFill>
                  </a:tcPr>
                </a:tc>
                <a:extLst>
                  <a:ext uri="{0D108BD9-81ED-4DB2-BD59-A6C34878D82A}">
                    <a16:rowId xmlns:a16="http://schemas.microsoft.com/office/drawing/2014/main" val="10000"/>
                  </a:ext>
                </a:extLst>
              </a:tr>
              <a:tr h="657596">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solidFill>
                          <a:schemeClr val="bg1"/>
                        </a:solidFill>
                        <a:latin typeface="Tahoma" panose="020B0604030504040204" pitchFamily="34" charset="0"/>
                        <a:cs typeface="Tahoma" panose="020B0604030504040204" pitchFamily="34" charset="0"/>
                      </a:endParaRPr>
                    </a:p>
                  </a:txBody>
                  <a:tcPr marL="54703" marR="54703" marT="54726" marB="54726" anchor="ctr">
                    <a:solidFill>
                      <a:srgbClr val="FF0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a:solidFill>
                            <a:schemeClr val="tx1"/>
                          </a:solidFill>
                          <a:latin typeface="+mn-lt"/>
                          <a:cs typeface="Tahoma" panose="020B0604030504040204" pitchFamily="34" charset="0"/>
                        </a:rPr>
                        <a:t>? bygg/</a:t>
                      </a:r>
                    </a:p>
                    <a:p>
                      <a:pPr indent="0" algn="ctr">
                        <a:lnSpc>
                          <a:spcPct val="100000"/>
                        </a:lnSpc>
                        <a:spcBef>
                          <a:spcPts val="0"/>
                        </a:spcBef>
                        <a:spcAft>
                          <a:spcPts val="0"/>
                        </a:spcAft>
                      </a:pPr>
                      <a:r>
                        <a:rPr lang="nb-NO" sz="1100">
                          <a:solidFill>
                            <a:schemeClr val="tx1"/>
                          </a:solidFill>
                          <a:latin typeface="+mn-lt"/>
                          <a:cs typeface="Tahoma" panose="020B0604030504040204" pitchFamily="34" charset="0"/>
                        </a:rPr>
                        <a:t>seksjon</a:t>
                      </a:r>
                    </a:p>
                  </a:txBody>
                  <a:tcPr marL="55273" marR="54703" marT="52129" marB="52129" anchor="ctr">
                    <a:solidFill>
                      <a:srgbClr val="EAC900"/>
                    </a:solidFill>
                  </a:tcPr>
                </a:tc>
                <a:tc>
                  <a:txBody>
                    <a:bodyPr/>
                    <a:lstStyle/>
                    <a:p>
                      <a:endParaRPr lang="nb-NO" sz="1100">
                        <a:latin typeface="+mn-lt"/>
                      </a:endParaRPr>
                    </a:p>
                  </a:txBody>
                  <a:tcPr marL="55273" marR="54703" marT="52129" marB="52129">
                    <a:solidFill>
                      <a:srgbClr val="CBCBCB"/>
                    </a:solidFill>
                  </a:tcPr>
                </a:tc>
                <a:extLst>
                  <a:ext uri="{0D108BD9-81ED-4DB2-BD59-A6C34878D82A}">
                    <a16:rowId xmlns:a16="http://schemas.microsoft.com/office/drawing/2014/main" val="10001"/>
                  </a:ext>
                </a:extLst>
              </a:tr>
              <a:tr h="657596">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solidFill>
                          <a:schemeClr val="bg1"/>
                        </a:solidFill>
                        <a:latin typeface="Tahoma" panose="020B0604030504040204" pitchFamily="34" charset="0"/>
                        <a:cs typeface="Tahoma" panose="020B0604030504040204" pitchFamily="34" charset="0"/>
                      </a:endParaRPr>
                    </a:p>
                  </a:txBody>
                  <a:tcPr marL="54703" marR="54703" marT="54726" marB="54726" anchor="ctr">
                    <a:solidFill>
                      <a:srgbClr val="FF0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a:solidFill>
                            <a:schemeClr val="bg1"/>
                          </a:solidFill>
                          <a:latin typeface="+mn-lt"/>
                          <a:cs typeface="Tahoma" panose="020B0604030504040204" pitchFamily="34" charset="0"/>
                        </a:rPr>
                        <a:t>? bygg/</a:t>
                      </a:r>
                    </a:p>
                    <a:p>
                      <a:pPr indent="0" algn="ctr">
                        <a:lnSpc>
                          <a:spcPct val="100000"/>
                        </a:lnSpc>
                        <a:spcBef>
                          <a:spcPts val="0"/>
                        </a:spcBef>
                        <a:spcAft>
                          <a:spcPts val="0"/>
                        </a:spcAft>
                      </a:pPr>
                      <a:r>
                        <a:rPr lang="nb-NO" sz="1100">
                          <a:solidFill>
                            <a:schemeClr val="bg1"/>
                          </a:solidFill>
                          <a:latin typeface="+mn-lt"/>
                          <a:cs typeface="Tahoma" panose="020B0604030504040204" pitchFamily="34" charset="0"/>
                        </a:rPr>
                        <a:t>seksjon</a:t>
                      </a:r>
                    </a:p>
                  </a:txBody>
                  <a:tcPr marL="55273" marR="54703" marT="52129" marB="52129" anchor="ctr">
                    <a:solidFill>
                      <a:srgbClr val="56692D"/>
                    </a:solidFill>
                  </a:tcPr>
                </a:tc>
                <a:tc>
                  <a:txBody>
                    <a:bodyPr/>
                    <a:lstStyle/>
                    <a:p>
                      <a:endParaRPr lang="nb-NO" sz="1100">
                        <a:latin typeface="+mn-lt"/>
                      </a:endParaRPr>
                    </a:p>
                  </a:txBody>
                  <a:tcPr marL="55273" marR="54703" marT="52129" marB="52129"/>
                </a:tc>
                <a:extLst>
                  <a:ext uri="{0D108BD9-81ED-4DB2-BD59-A6C34878D82A}">
                    <a16:rowId xmlns:a16="http://schemas.microsoft.com/office/drawing/2014/main" val="10002"/>
                  </a:ext>
                </a:extLst>
              </a:tr>
              <a:tr h="657596">
                <a:tc>
                  <a:txBody>
                    <a:bodyPr/>
                    <a:lstStyle/>
                    <a:p>
                      <a:pPr indent="0" algn="ctr">
                        <a:lnSpc>
                          <a:spcPct val="100000"/>
                        </a:lnSpc>
                        <a:spcBef>
                          <a:spcPts val="0"/>
                        </a:spcBef>
                        <a:spcAft>
                          <a:spcPts val="0"/>
                        </a:spcAft>
                      </a:pPr>
                      <a:endParaRPr lang="nb-NO" sz="2000" b="1">
                        <a:solidFill>
                          <a:schemeClr val="bg1"/>
                        </a:solidFill>
                        <a:latin typeface="Tahoma" panose="020B0604030504040204" pitchFamily="34" charset="0"/>
                        <a:cs typeface="Tahoma" panose="020B0604030504040204" pitchFamily="34" charset="0"/>
                      </a:endParaRPr>
                    </a:p>
                  </a:txBody>
                  <a:tcPr marL="54703" marR="54703" marT="54726" marB="54726" anchor="ctr">
                    <a:solidFill>
                      <a:srgbClr val="FF0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a:solidFill>
                            <a:schemeClr val="bg1"/>
                          </a:solidFill>
                          <a:latin typeface="+mn-lt"/>
                          <a:cs typeface="Tahoma" panose="020B0604030504040204" pitchFamily="34" charset="0"/>
                        </a:rPr>
                        <a:t>? bygg/</a:t>
                      </a:r>
                    </a:p>
                    <a:p>
                      <a:pPr indent="0" algn="ctr">
                        <a:lnSpc>
                          <a:spcPct val="100000"/>
                        </a:lnSpc>
                        <a:spcBef>
                          <a:spcPts val="0"/>
                        </a:spcBef>
                        <a:spcAft>
                          <a:spcPts val="0"/>
                        </a:spcAft>
                      </a:pPr>
                      <a:r>
                        <a:rPr lang="nb-NO" sz="1100">
                          <a:solidFill>
                            <a:schemeClr val="bg1"/>
                          </a:solidFill>
                          <a:latin typeface="+mn-lt"/>
                          <a:cs typeface="Tahoma" panose="020B0604030504040204" pitchFamily="34" charset="0"/>
                        </a:rPr>
                        <a:t>seksjon</a:t>
                      </a:r>
                    </a:p>
                  </a:txBody>
                  <a:tcPr marL="55273" marR="54703" marT="52129" marB="52129" anchor="ctr">
                    <a:solidFill>
                      <a:srgbClr val="3266A4"/>
                    </a:solidFill>
                  </a:tcPr>
                </a:tc>
                <a:tc>
                  <a:txBody>
                    <a:bodyPr/>
                    <a:lstStyle/>
                    <a:p>
                      <a:endParaRPr lang="nb-NO" sz="1100">
                        <a:latin typeface="+mn-lt"/>
                      </a:endParaRPr>
                    </a:p>
                  </a:txBody>
                  <a:tcPr marL="55273" marR="54703" marT="52129" marB="52129"/>
                </a:tc>
                <a:extLst>
                  <a:ext uri="{0D108BD9-81ED-4DB2-BD59-A6C34878D82A}">
                    <a16:rowId xmlns:a16="http://schemas.microsoft.com/office/drawing/2014/main" val="10003"/>
                  </a:ext>
                </a:extLst>
              </a:tr>
              <a:tr h="657596">
                <a:tc>
                  <a:txBody>
                    <a:bodyPr/>
                    <a:lstStyle/>
                    <a:p>
                      <a:pPr indent="0" algn="ctr">
                        <a:lnSpc>
                          <a:spcPct val="100000"/>
                        </a:lnSpc>
                        <a:spcBef>
                          <a:spcPts val="0"/>
                        </a:spcBef>
                        <a:spcAft>
                          <a:spcPts val="0"/>
                        </a:spcAft>
                      </a:pPr>
                      <a:endParaRPr lang="nb-NO" sz="2000" b="1">
                        <a:solidFill>
                          <a:schemeClr val="bg1"/>
                        </a:solidFill>
                        <a:latin typeface="Tahoma" panose="020B0604030504040204" pitchFamily="34" charset="0"/>
                        <a:cs typeface="Tahoma" panose="020B0604030504040204" pitchFamily="34" charset="0"/>
                      </a:endParaRPr>
                    </a:p>
                  </a:txBody>
                  <a:tcPr marL="54703" marR="54703" marT="54726" marB="54726" anchor="ctr">
                    <a:solidFill>
                      <a:srgbClr val="FF0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a:solidFill>
                            <a:schemeClr val="bg1"/>
                          </a:solidFill>
                          <a:latin typeface="+mn-lt"/>
                          <a:cs typeface="Tahoma" panose="020B0604030504040204" pitchFamily="34" charset="0"/>
                        </a:rPr>
                        <a:t>? bygg/</a:t>
                      </a:r>
                    </a:p>
                    <a:p>
                      <a:pPr indent="0" algn="ctr">
                        <a:lnSpc>
                          <a:spcPct val="100000"/>
                        </a:lnSpc>
                        <a:spcBef>
                          <a:spcPts val="0"/>
                        </a:spcBef>
                        <a:spcAft>
                          <a:spcPts val="0"/>
                        </a:spcAft>
                      </a:pPr>
                      <a:r>
                        <a:rPr lang="nb-NO" sz="1100">
                          <a:solidFill>
                            <a:schemeClr val="bg1"/>
                          </a:solidFill>
                          <a:latin typeface="+mn-lt"/>
                          <a:cs typeface="Tahoma" panose="020B0604030504040204" pitchFamily="34" charset="0"/>
                        </a:rPr>
                        <a:t>seksjon</a:t>
                      </a:r>
                    </a:p>
                  </a:txBody>
                  <a:tcPr marL="55273" marR="54703" marT="52129" marB="52129" anchor="ctr">
                    <a:solidFill>
                      <a:srgbClr val="C80851"/>
                    </a:solidFill>
                  </a:tcPr>
                </a:tc>
                <a:tc>
                  <a:txBody>
                    <a:bodyPr/>
                    <a:lstStyle/>
                    <a:p>
                      <a:endParaRPr lang="nb-NO" sz="1100">
                        <a:latin typeface="+mn-lt"/>
                      </a:endParaRPr>
                    </a:p>
                  </a:txBody>
                  <a:tcPr marL="55273" marR="54703" marT="52129" marB="52129"/>
                </a:tc>
                <a:extLst>
                  <a:ext uri="{0D108BD9-81ED-4DB2-BD59-A6C34878D82A}">
                    <a16:rowId xmlns:a16="http://schemas.microsoft.com/office/drawing/2014/main" val="10004"/>
                  </a:ext>
                </a:extLst>
              </a:tr>
              <a:tr h="657596">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solidFill>
                          <a:schemeClr val="bg1"/>
                        </a:solidFill>
                        <a:latin typeface="Tahoma" panose="020B0604030504040204" pitchFamily="34" charset="0"/>
                        <a:cs typeface="Tahoma" panose="020B0604030504040204" pitchFamily="34" charset="0"/>
                      </a:endParaRPr>
                    </a:p>
                  </a:txBody>
                  <a:tcPr marL="54703" marR="54703" marT="54726" marB="54726" anchor="ctr">
                    <a:solidFill>
                      <a:srgbClr val="FF0000"/>
                    </a:solidFill>
                  </a:tcPr>
                </a:tc>
                <a:tc>
                  <a:txBody>
                    <a:bodyPr/>
                    <a:lstStyle/>
                    <a:p>
                      <a:endParaRPr lang="nb-NO" sz="1100">
                        <a:latin typeface="+mn-lt"/>
                      </a:endParaRPr>
                    </a:p>
                  </a:txBody>
                  <a:tcPr marL="55273" marR="54703" marT="52129" marB="52129"/>
                </a:tc>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r>
                        <a:rPr lang="nb-NO" sz="1100">
                          <a:solidFill>
                            <a:schemeClr val="bg1"/>
                          </a:solidFill>
                          <a:latin typeface="+mn-lt"/>
                          <a:cs typeface="Tahoma" panose="020B0604030504040204" pitchFamily="34" charset="0"/>
                        </a:rPr>
                        <a:t>? bygg/</a:t>
                      </a:r>
                    </a:p>
                    <a:p>
                      <a:pPr marL="0" marR="0" indent="0" algn="ctr" defTabSz="801929" rtl="0" eaLnBrk="1" fontAlgn="auto" latinLnBrk="0" hangingPunct="1">
                        <a:lnSpc>
                          <a:spcPct val="100000"/>
                        </a:lnSpc>
                        <a:spcBef>
                          <a:spcPts val="0"/>
                        </a:spcBef>
                        <a:spcAft>
                          <a:spcPts val="0"/>
                        </a:spcAft>
                        <a:buClrTx/>
                        <a:buSzTx/>
                        <a:buFontTx/>
                        <a:buNone/>
                        <a:tabLst/>
                        <a:defRPr/>
                      </a:pPr>
                      <a:r>
                        <a:rPr lang="nb-NO" sz="1100">
                          <a:solidFill>
                            <a:schemeClr val="bg1"/>
                          </a:solidFill>
                          <a:latin typeface="+mn-lt"/>
                          <a:cs typeface="Tahoma" panose="020B0604030504040204" pitchFamily="34" charset="0"/>
                        </a:rPr>
                        <a:t>seksjon</a:t>
                      </a:r>
                    </a:p>
                  </a:txBody>
                  <a:tcPr marL="55273" marR="54703" marT="52129" marB="52129" anchor="ctr">
                    <a:solidFill>
                      <a:srgbClr val="1A786D"/>
                    </a:solidFill>
                  </a:tcPr>
                </a:tc>
                <a:tc>
                  <a:txBody>
                    <a:bodyPr/>
                    <a:lstStyle/>
                    <a:p>
                      <a:endParaRPr lang="nb-NO" sz="1100">
                        <a:latin typeface="+mn-lt"/>
                      </a:endParaRPr>
                    </a:p>
                  </a:txBody>
                  <a:tcPr marL="55273" marR="54703" marT="52129" marB="52129"/>
                </a:tc>
                <a:extLst>
                  <a:ext uri="{0D108BD9-81ED-4DB2-BD59-A6C34878D82A}">
                    <a16:rowId xmlns:a16="http://schemas.microsoft.com/office/drawing/2014/main" val="10005"/>
                  </a:ext>
                </a:extLst>
              </a:tr>
              <a:tr h="657596">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latin typeface="Tahoma" panose="020B0604030504040204" pitchFamily="34" charset="0"/>
                        <a:cs typeface="Tahoma" panose="020B0604030504040204" pitchFamily="34" charset="0"/>
                      </a:endParaRPr>
                    </a:p>
                  </a:txBody>
                  <a:tcPr marL="54703" marR="54703" marT="54726" marB="54726" anchor="ctr">
                    <a:solidFill>
                      <a:srgbClr val="FFC000"/>
                    </a:solidFill>
                  </a:tcPr>
                </a:tc>
                <a:tc>
                  <a:txBody>
                    <a:bodyPr/>
                    <a:lstStyle/>
                    <a:p>
                      <a:endParaRPr lang="nb-NO" sz="1100">
                        <a:latin typeface="+mn-lt"/>
                      </a:endParaRPr>
                    </a:p>
                  </a:txBody>
                  <a:tcPr marL="55273" marR="54703" marT="52129" marB="52129"/>
                </a:tc>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r>
                        <a:rPr lang="nb-NO" sz="1100">
                          <a:solidFill>
                            <a:schemeClr val="bg1"/>
                          </a:solidFill>
                          <a:latin typeface="+mn-lt"/>
                          <a:cs typeface="Tahoma" panose="020B0604030504040204" pitchFamily="34" charset="0"/>
                        </a:rPr>
                        <a:t>? bygg/</a:t>
                      </a:r>
                    </a:p>
                    <a:p>
                      <a:pPr marL="0" marR="0" indent="0" algn="ctr" defTabSz="801929" rtl="0" eaLnBrk="1" fontAlgn="auto" latinLnBrk="0" hangingPunct="1">
                        <a:lnSpc>
                          <a:spcPct val="100000"/>
                        </a:lnSpc>
                        <a:spcBef>
                          <a:spcPts val="0"/>
                        </a:spcBef>
                        <a:spcAft>
                          <a:spcPts val="0"/>
                        </a:spcAft>
                        <a:buClrTx/>
                        <a:buSzTx/>
                        <a:buFontTx/>
                        <a:buNone/>
                        <a:tabLst/>
                        <a:defRPr/>
                      </a:pPr>
                      <a:r>
                        <a:rPr lang="nb-NO" sz="1100">
                          <a:solidFill>
                            <a:schemeClr val="bg1"/>
                          </a:solidFill>
                          <a:latin typeface="+mn-lt"/>
                          <a:cs typeface="Tahoma" panose="020B0604030504040204" pitchFamily="34" charset="0"/>
                        </a:rPr>
                        <a:t>seksjon</a:t>
                      </a:r>
                    </a:p>
                  </a:txBody>
                  <a:tcPr marL="55273" marR="54703" marT="52129" marB="52129" anchor="ctr">
                    <a:solidFill>
                      <a:srgbClr val="CD5D09"/>
                    </a:solidFill>
                  </a:tcPr>
                </a:tc>
                <a:tc>
                  <a:txBody>
                    <a:bodyPr/>
                    <a:lstStyle/>
                    <a:p>
                      <a:endParaRPr lang="nb-NO" sz="1100">
                        <a:latin typeface="+mn-lt"/>
                      </a:endParaRPr>
                    </a:p>
                  </a:txBody>
                  <a:tcPr marL="55273" marR="54703" marT="52129" marB="52129"/>
                </a:tc>
                <a:extLst>
                  <a:ext uri="{0D108BD9-81ED-4DB2-BD59-A6C34878D82A}">
                    <a16:rowId xmlns:a16="http://schemas.microsoft.com/office/drawing/2014/main" val="10006"/>
                  </a:ext>
                </a:extLst>
              </a:tr>
              <a:tr h="657596">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latin typeface="Tahoma" panose="020B0604030504040204" pitchFamily="34" charset="0"/>
                        <a:cs typeface="Tahoma" panose="020B0604030504040204" pitchFamily="34" charset="0"/>
                      </a:endParaRPr>
                    </a:p>
                  </a:txBody>
                  <a:tcPr marL="54703" marR="54703" marT="54726" marB="54726" anchor="ctr">
                    <a:solidFill>
                      <a:srgbClr val="FFC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a:solidFill>
                            <a:schemeClr val="bg1"/>
                          </a:solidFill>
                          <a:latin typeface="+mn-lt"/>
                          <a:cs typeface="Tahoma" panose="020B0604030504040204" pitchFamily="34" charset="0"/>
                        </a:rPr>
                        <a:t>? bygg/</a:t>
                      </a:r>
                    </a:p>
                    <a:p>
                      <a:pPr indent="0" algn="ctr">
                        <a:lnSpc>
                          <a:spcPct val="100000"/>
                        </a:lnSpc>
                        <a:spcBef>
                          <a:spcPts val="0"/>
                        </a:spcBef>
                        <a:spcAft>
                          <a:spcPts val="0"/>
                        </a:spcAft>
                      </a:pPr>
                      <a:r>
                        <a:rPr lang="nb-NO" sz="1100">
                          <a:solidFill>
                            <a:schemeClr val="bg1"/>
                          </a:solidFill>
                          <a:latin typeface="+mn-lt"/>
                          <a:cs typeface="Tahoma" panose="020B0604030504040204" pitchFamily="34" charset="0"/>
                        </a:rPr>
                        <a:t>seksjon</a:t>
                      </a:r>
                    </a:p>
                  </a:txBody>
                  <a:tcPr marL="55273" marR="54703" marT="52129" marB="52129" anchor="ctr">
                    <a:solidFill>
                      <a:srgbClr val="894E3B"/>
                    </a:solidFill>
                  </a:tcPr>
                </a:tc>
                <a:tc>
                  <a:txBody>
                    <a:bodyPr/>
                    <a:lstStyle/>
                    <a:p>
                      <a:endParaRPr lang="nb-NO" sz="1100">
                        <a:latin typeface="+mn-lt"/>
                      </a:endParaRPr>
                    </a:p>
                  </a:txBody>
                  <a:tcPr marL="55273" marR="54703" marT="52129" marB="52129"/>
                </a:tc>
                <a:extLst>
                  <a:ext uri="{0D108BD9-81ED-4DB2-BD59-A6C34878D82A}">
                    <a16:rowId xmlns:a16="http://schemas.microsoft.com/office/drawing/2014/main" val="10007"/>
                  </a:ext>
                </a:extLst>
              </a:tr>
              <a:tr h="657596">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latin typeface="Tahoma" panose="020B0604030504040204" pitchFamily="34" charset="0"/>
                        <a:cs typeface="Tahoma" panose="020B0604030504040204" pitchFamily="34" charset="0"/>
                      </a:endParaRPr>
                    </a:p>
                  </a:txBody>
                  <a:tcPr marL="54703" marR="54703" marT="54726" marB="54726" anchor="ctr">
                    <a:solidFill>
                      <a:srgbClr val="FFC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a:solidFill>
                            <a:schemeClr val="bg1"/>
                          </a:solidFill>
                          <a:latin typeface="+mn-lt"/>
                          <a:cs typeface="Tahoma" panose="020B0604030504040204" pitchFamily="34" charset="0"/>
                        </a:rPr>
                        <a:t>? bygg/</a:t>
                      </a:r>
                    </a:p>
                    <a:p>
                      <a:pPr indent="0" algn="ctr">
                        <a:lnSpc>
                          <a:spcPct val="100000"/>
                        </a:lnSpc>
                        <a:spcBef>
                          <a:spcPts val="0"/>
                        </a:spcBef>
                        <a:spcAft>
                          <a:spcPts val="0"/>
                        </a:spcAft>
                      </a:pPr>
                      <a:r>
                        <a:rPr lang="nb-NO" sz="1100">
                          <a:solidFill>
                            <a:schemeClr val="bg1"/>
                          </a:solidFill>
                          <a:latin typeface="+mn-lt"/>
                          <a:cs typeface="Tahoma" panose="020B0604030504040204" pitchFamily="34" charset="0"/>
                        </a:rPr>
                        <a:t>seksjon</a:t>
                      </a:r>
                    </a:p>
                  </a:txBody>
                  <a:tcPr marL="55273" marR="54703" marT="52129" marB="52129" anchor="ctr">
                    <a:solidFill>
                      <a:srgbClr val="6E268E"/>
                    </a:solidFill>
                  </a:tcPr>
                </a:tc>
                <a:tc>
                  <a:txBody>
                    <a:bodyPr/>
                    <a:lstStyle/>
                    <a:p>
                      <a:endParaRPr lang="nb-NO" sz="1100">
                        <a:latin typeface="+mn-lt"/>
                      </a:endParaRPr>
                    </a:p>
                  </a:txBody>
                  <a:tcPr marL="55273" marR="54703" marT="52129" marB="52129"/>
                </a:tc>
                <a:extLst>
                  <a:ext uri="{0D108BD9-81ED-4DB2-BD59-A6C34878D82A}">
                    <a16:rowId xmlns:a16="http://schemas.microsoft.com/office/drawing/2014/main" val="10008"/>
                  </a:ext>
                </a:extLst>
              </a:tr>
              <a:tr h="657596">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latin typeface="Tahoma" panose="020B0604030504040204" pitchFamily="34" charset="0"/>
                        <a:cs typeface="Tahoma" panose="020B0604030504040204" pitchFamily="34" charset="0"/>
                      </a:endParaRPr>
                    </a:p>
                  </a:txBody>
                  <a:tcPr marL="54703" marR="54703" marT="54726" marB="54726" anchor="ctr">
                    <a:solidFill>
                      <a:srgbClr val="FFC000"/>
                    </a:solidFill>
                  </a:tcPr>
                </a:tc>
                <a:tc>
                  <a:txBody>
                    <a:bodyPr/>
                    <a:lstStyle/>
                    <a:p>
                      <a:endParaRPr lang="nb-NO" sz="1100">
                        <a:latin typeface="+mn-lt"/>
                      </a:endParaRPr>
                    </a:p>
                  </a:txBody>
                  <a:tcPr marL="55273" marR="54703" marT="52129" marB="52129"/>
                </a:tc>
                <a:tc>
                  <a:txBody>
                    <a:bodyPr/>
                    <a:lstStyle/>
                    <a:p>
                      <a:pPr indent="0" algn="ctr">
                        <a:lnSpc>
                          <a:spcPct val="100000"/>
                        </a:lnSpc>
                        <a:spcBef>
                          <a:spcPts val="0"/>
                        </a:spcBef>
                        <a:spcAft>
                          <a:spcPts val="0"/>
                        </a:spcAft>
                      </a:pPr>
                      <a:r>
                        <a:rPr lang="nb-NO" sz="1100">
                          <a:solidFill>
                            <a:schemeClr val="bg1"/>
                          </a:solidFill>
                          <a:latin typeface="+mn-lt"/>
                          <a:cs typeface="Tahoma" panose="020B0604030504040204" pitchFamily="34" charset="0"/>
                        </a:rPr>
                        <a:t>? bygg/</a:t>
                      </a:r>
                    </a:p>
                    <a:p>
                      <a:pPr indent="0" algn="ctr">
                        <a:lnSpc>
                          <a:spcPct val="100000"/>
                        </a:lnSpc>
                        <a:spcBef>
                          <a:spcPts val="0"/>
                        </a:spcBef>
                        <a:spcAft>
                          <a:spcPts val="0"/>
                        </a:spcAft>
                      </a:pPr>
                      <a:r>
                        <a:rPr lang="nb-NO" sz="1100">
                          <a:solidFill>
                            <a:schemeClr val="bg1"/>
                          </a:solidFill>
                          <a:latin typeface="+mn-lt"/>
                          <a:cs typeface="Tahoma" panose="020B0604030504040204" pitchFamily="34" charset="0"/>
                        </a:rPr>
                        <a:t>seksjon</a:t>
                      </a:r>
                    </a:p>
                  </a:txBody>
                  <a:tcPr marL="55273" marR="54703" marT="52129" marB="52129" anchor="ctr">
                    <a:solidFill>
                      <a:srgbClr val="6D6969"/>
                    </a:solidFill>
                  </a:tcPr>
                </a:tc>
                <a:tc>
                  <a:txBody>
                    <a:bodyPr/>
                    <a:lstStyle/>
                    <a:p>
                      <a:endParaRPr lang="nb-NO" sz="1100">
                        <a:latin typeface="+mn-lt"/>
                      </a:endParaRPr>
                    </a:p>
                  </a:txBody>
                  <a:tcPr marL="55273" marR="54703" marT="52129" marB="52129"/>
                </a:tc>
                <a:extLst>
                  <a:ext uri="{0D108BD9-81ED-4DB2-BD59-A6C34878D82A}">
                    <a16:rowId xmlns:a16="http://schemas.microsoft.com/office/drawing/2014/main" val="10009"/>
                  </a:ext>
                </a:extLst>
              </a:tr>
              <a:tr h="657596">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000" b="1">
                        <a:latin typeface="Tahoma" panose="020B0604030504040204" pitchFamily="34" charset="0"/>
                        <a:cs typeface="Tahoma" panose="020B0604030504040204" pitchFamily="34" charset="0"/>
                      </a:endParaRPr>
                    </a:p>
                  </a:txBody>
                  <a:tcPr marL="54703" marR="54703" marT="54726" marB="54726" anchor="ctr">
                    <a:solidFill>
                      <a:srgbClr val="FFC000"/>
                    </a:solidFill>
                  </a:tcPr>
                </a:tc>
                <a:tc>
                  <a:txBody>
                    <a:bodyPr/>
                    <a:lstStyle/>
                    <a:p>
                      <a:endParaRPr lang="nb-NO" sz="1100">
                        <a:latin typeface="+mn-lt"/>
                      </a:endParaRPr>
                    </a:p>
                  </a:txBody>
                  <a:tcPr marL="55273" marR="54703" marT="52129" marB="52129"/>
                </a:tc>
                <a:tc>
                  <a:txBody>
                    <a:bodyPr/>
                    <a:lstStyle/>
                    <a:p>
                      <a:pPr marL="0" marR="0" indent="0" algn="ctr" defTabSz="960150" rtl="0" eaLnBrk="1" fontAlgn="auto" latinLnBrk="0" hangingPunct="1">
                        <a:lnSpc>
                          <a:spcPct val="100000"/>
                        </a:lnSpc>
                        <a:spcBef>
                          <a:spcPts val="0"/>
                        </a:spcBef>
                        <a:spcAft>
                          <a:spcPts val="0"/>
                        </a:spcAft>
                        <a:buClrTx/>
                        <a:buSzTx/>
                        <a:buFontTx/>
                        <a:buNone/>
                        <a:tabLst/>
                        <a:defRPr/>
                      </a:pPr>
                      <a:r>
                        <a:rPr lang="nb-NO" sz="1100">
                          <a:solidFill>
                            <a:schemeClr val="bg1"/>
                          </a:solidFill>
                          <a:latin typeface="+mn-lt"/>
                          <a:cs typeface="Tahoma" panose="020B0604030504040204" pitchFamily="34" charset="0"/>
                        </a:rPr>
                        <a:t>? bygg/</a:t>
                      </a:r>
                    </a:p>
                    <a:p>
                      <a:pPr marL="0" marR="0" indent="0" algn="ctr" defTabSz="960150" rtl="0" eaLnBrk="1" fontAlgn="auto" latinLnBrk="0" hangingPunct="1">
                        <a:lnSpc>
                          <a:spcPct val="100000"/>
                        </a:lnSpc>
                        <a:spcBef>
                          <a:spcPts val="0"/>
                        </a:spcBef>
                        <a:spcAft>
                          <a:spcPts val="0"/>
                        </a:spcAft>
                        <a:buClrTx/>
                        <a:buSzTx/>
                        <a:buFontTx/>
                        <a:buNone/>
                        <a:tabLst/>
                        <a:defRPr/>
                      </a:pPr>
                      <a:r>
                        <a:rPr lang="nb-NO" sz="1100">
                          <a:solidFill>
                            <a:schemeClr val="bg1"/>
                          </a:solidFill>
                          <a:latin typeface="+mn-lt"/>
                          <a:cs typeface="Tahoma" panose="020B0604030504040204" pitchFamily="34" charset="0"/>
                        </a:rPr>
                        <a:t>seksjon</a:t>
                      </a:r>
                    </a:p>
                  </a:txBody>
                  <a:tcPr marL="55273" marR="54703" marT="52129" marB="52129" anchor="ctr">
                    <a:solidFill>
                      <a:srgbClr val="B00000"/>
                    </a:solidFill>
                  </a:tcPr>
                </a:tc>
                <a:tc>
                  <a:txBody>
                    <a:bodyPr/>
                    <a:lstStyle/>
                    <a:p>
                      <a:endParaRPr lang="nb-NO" sz="1100" dirty="0">
                        <a:latin typeface="+mn-lt"/>
                      </a:endParaRPr>
                    </a:p>
                  </a:txBody>
                  <a:tcPr marL="55273" marR="54703" marT="52129" marB="52129"/>
                </a:tc>
                <a:extLst>
                  <a:ext uri="{0D108BD9-81ED-4DB2-BD59-A6C34878D82A}">
                    <a16:rowId xmlns:a16="http://schemas.microsoft.com/office/drawing/2014/main" val="10010"/>
                  </a:ext>
                </a:extLst>
              </a:tr>
            </a:tbl>
          </a:graphicData>
        </a:graphic>
      </p:graphicFrame>
      <p:sp>
        <p:nvSpPr>
          <p:cNvPr id="10" name="Rektangel 9"/>
          <p:cNvSpPr>
            <a:spLocks noChangeAspect="1"/>
          </p:cNvSpPr>
          <p:nvPr/>
        </p:nvSpPr>
        <p:spPr>
          <a:xfrm>
            <a:off x="11806106" y="2938409"/>
            <a:ext cx="2268238" cy="607109"/>
          </a:xfrm>
          <a:prstGeom prst="rect">
            <a:avLst/>
          </a:prstGeom>
          <a:solidFill>
            <a:srgbClr val="EAC900"/>
          </a:solidFill>
          <a:ln>
            <a:noFill/>
          </a:ln>
        </p:spPr>
        <p:style>
          <a:lnRef idx="2">
            <a:schemeClr val="accent1">
              <a:shade val="50000"/>
            </a:schemeClr>
          </a:lnRef>
          <a:fillRef idx="1">
            <a:schemeClr val="accent1"/>
          </a:fillRef>
          <a:effectRef idx="0">
            <a:schemeClr val="accent1"/>
          </a:effectRef>
          <a:fontRef idx="minor">
            <a:schemeClr val="lt1"/>
          </a:fontRef>
        </p:style>
        <p:txBody>
          <a:bodyPr lIns="72008" tIns="72008" rIns="72008" bIns="72008" rtlCol="0" anchor="ctr" anchorCtr="1"/>
          <a:lstStyle/>
          <a:p>
            <a:pPr algn="r"/>
            <a:r>
              <a:rPr lang="nb-NO" b="1">
                <a:solidFill>
                  <a:schemeClr val="tx1"/>
                </a:solidFill>
                <a:latin typeface="Tahoma" panose="020B0604030504040204" pitchFamily="34" charset="0"/>
              </a:rPr>
              <a:t>A. bygg/seksjon</a:t>
            </a:r>
          </a:p>
        </p:txBody>
      </p:sp>
      <p:sp>
        <p:nvSpPr>
          <p:cNvPr id="18" name="TekstSylinder 17"/>
          <p:cNvSpPr txBox="1"/>
          <p:nvPr/>
        </p:nvSpPr>
        <p:spPr>
          <a:xfrm>
            <a:off x="302346" y="9840590"/>
            <a:ext cx="5467974" cy="383078"/>
          </a:xfrm>
          <a:prstGeom prst="rect">
            <a:avLst/>
          </a:prstGeom>
          <a:solidFill>
            <a:srgbClr val="6DD9FF"/>
          </a:solidFill>
        </p:spPr>
        <p:txBody>
          <a:bodyPr wrap="square" lIns="105024" tIns="52513" rIns="105024" bIns="52513" rtlCol="0">
            <a:spAutoFit/>
          </a:bodyPr>
          <a:lstStyle/>
          <a:p>
            <a:r>
              <a:rPr lang="nb-NO">
                <a:latin typeface="Tahoma" panose="020B0604030504040204" pitchFamily="34" charset="0"/>
                <a:cs typeface="Tahoma" panose="020B0604030504040204" pitchFamily="34" charset="0"/>
              </a:rPr>
              <a:t>Sett inn ev. NB-kommentar her.</a:t>
            </a:r>
          </a:p>
        </p:txBody>
      </p:sp>
      <p:sp>
        <p:nvSpPr>
          <p:cNvPr id="58" name="Rektangel 57"/>
          <p:cNvSpPr>
            <a:spLocks noChangeAspect="1"/>
          </p:cNvSpPr>
          <p:nvPr/>
        </p:nvSpPr>
        <p:spPr>
          <a:xfrm>
            <a:off x="11806106" y="5061873"/>
            <a:ext cx="2268238" cy="607109"/>
          </a:xfrm>
          <a:prstGeom prst="rect">
            <a:avLst/>
          </a:prstGeom>
          <a:solidFill>
            <a:srgbClr val="56692D"/>
          </a:solidFill>
          <a:ln>
            <a:noFill/>
          </a:ln>
        </p:spPr>
        <p:style>
          <a:lnRef idx="2">
            <a:schemeClr val="accent1">
              <a:shade val="50000"/>
            </a:schemeClr>
          </a:lnRef>
          <a:fillRef idx="1">
            <a:schemeClr val="accent1"/>
          </a:fillRef>
          <a:effectRef idx="0">
            <a:schemeClr val="accent1"/>
          </a:effectRef>
          <a:fontRef idx="minor">
            <a:schemeClr val="lt1"/>
          </a:fontRef>
        </p:style>
        <p:txBody>
          <a:bodyPr lIns="72008" tIns="72008" rIns="72008" bIns="72008" rtlCol="0" anchor="ctr" anchorCtr="1"/>
          <a:lstStyle/>
          <a:p>
            <a:pPr algn="r"/>
            <a:r>
              <a:rPr lang="nb-NO" b="1">
                <a:solidFill>
                  <a:schemeClr val="bg1"/>
                </a:solidFill>
                <a:latin typeface="Tahoma" panose="020B0604030504040204" pitchFamily="34" charset="0"/>
              </a:rPr>
              <a:t>B. bygg/seksjon</a:t>
            </a:r>
          </a:p>
        </p:txBody>
      </p:sp>
      <p:sp>
        <p:nvSpPr>
          <p:cNvPr id="59" name="Rektangel 58"/>
          <p:cNvSpPr>
            <a:spLocks noChangeAspect="1"/>
          </p:cNvSpPr>
          <p:nvPr/>
        </p:nvSpPr>
        <p:spPr>
          <a:xfrm>
            <a:off x="11806106" y="7290327"/>
            <a:ext cx="2268238" cy="607109"/>
          </a:xfrm>
          <a:prstGeom prst="rect">
            <a:avLst/>
          </a:prstGeom>
          <a:solidFill>
            <a:srgbClr val="3266A4"/>
          </a:solidFill>
          <a:ln>
            <a:noFill/>
          </a:ln>
        </p:spPr>
        <p:style>
          <a:lnRef idx="2">
            <a:schemeClr val="accent1">
              <a:shade val="50000"/>
            </a:schemeClr>
          </a:lnRef>
          <a:fillRef idx="1">
            <a:schemeClr val="accent1"/>
          </a:fillRef>
          <a:effectRef idx="0">
            <a:schemeClr val="accent1"/>
          </a:effectRef>
          <a:fontRef idx="minor">
            <a:schemeClr val="lt1"/>
          </a:fontRef>
        </p:style>
        <p:txBody>
          <a:bodyPr lIns="72008" tIns="72008" rIns="72008" bIns="72008" rtlCol="0" anchor="ctr" anchorCtr="1"/>
          <a:lstStyle/>
          <a:p>
            <a:pPr algn="r"/>
            <a:r>
              <a:rPr lang="nb-NO" b="1">
                <a:solidFill>
                  <a:schemeClr val="bg1"/>
                </a:solidFill>
                <a:latin typeface="Tahoma" panose="020B0604030504040204" pitchFamily="34" charset="0"/>
              </a:rPr>
              <a:t>C. bygg/seksjon</a:t>
            </a:r>
          </a:p>
        </p:txBody>
      </p:sp>
      <p:grpSp>
        <p:nvGrpSpPr>
          <p:cNvPr id="77" name="Gruppe 76"/>
          <p:cNvGrpSpPr/>
          <p:nvPr/>
        </p:nvGrpSpPr>
        <p:grpSpPr>
          <a:xfrm>
            <a:off x="14143740" y="2716447"/>
            <a:ext cx="826932" cy="829070"/>
            <a:chOff x="11606106" y="7029346"/>
            <a:chExt cx="700166" cy="744288"/>
          </a:xfrm>
        </p:grpSpPr>
        <p:cxnSp>
          <p:nvCxnSpPr>
            <p:cNvPr id="78" name="Rett linje 77"/>
            <p:cNvCxnSpPr/>
            <p:nvPr/>
          </p:nvCxnSpPr>
          <p:spPr>
            <a:xfrm flipV="1">
              <a:off x="11606106" y="7644399"/>
              <a:ext cx="700166" cy="1"/>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79" name="Gruppe 78"/>
            <p:cNvGrpSpPr/>
            <p:nvPr/>
          </p:nvGrpSpPr>
          <p:grpSpPr>
            <a:xfrm>
              <a:off x="11677468" y="7029346"/>
              <a:ext cx="577424" cy="744288"/>
              <a:chOff x="11546684" y="7868452"/>
              <a:chExt cx="896589" cy="1155702"/>
            </a:xfrm>
            <a:solidFill>
              <a:schemeClr val="accent1">
                <a:lumMod val="40000"/>
                <a:lumOff val="60000"/>
              </a:schemeClr>
            </a:solidFill>
          </p:grpSpPr>
          <p:grpSp>
            <p:nvGrpSpPr>
              <p:cNvPr id="80" name="Gruppe 79">
                <a:extLst>
                  <a:ext uri="{FF2B5EF4-FFF2-40B4-BE49-F238E27FC236}">
                    <a16:creationId xmlns:a16="http://schemas.microsoft.com/office/drawing/2014/main" id="{BB709DA0-3087-B446-9529-75F205108DB9}"/>
                  </a:ext>
                </a:extLst>
              </p:cNvPr>
              <p:cNvGrpSpPr/>
              <p:nvPr/>
            </p:nvGrpSpPr>
            <p:grpSpPr>
              <a:xfrm>
                <a:off x="11546684" y="7868452"/>
                <a:ext cx="896589" cy="806226"/>
                <a:chOff x="1283671" y="6173012"/>
                <a:chExt cx="670058" cy="537132"/>
              </a:xfrm>
              <a:grpFill/>
            </p:grpSpPr>
            <p:sp>
              <p:nvSpPr>
                <p:cNvPr id="84" name="TekstSylinder 83">
                  <a:extLst>
                    <a:ext uri="{FF2B5EF4-FFF2-40B4-BE49-F238E27FC236}">
                      <a16:creationId xmlns:a16="http://schemas.microsoft.com/office/drawing/2014/main" id="{7FE605A2-50C0-4C4C-8DF4-D8D99EA38317}"/>
                    </a:ext>
                  </a:extLst>
                </p:cNvPr>
                <p:cNvSpPr txBox="1"/>
                <p:nvPr/>
              </p:nvSpPr>
              <p:spPr>
                <a:xfrm>
                  <a:off x="1284214" y="6492740"/>
                  <a:ext cx="668984" cy="217404"/>
                </a:xfrm>
                <a:prstGeom prst="rect">
                  <a:avLst/>
                </a:prstGeom>
                <a:solidFill>
                  <a:schemeClr val="bg1"/>
                </a:solidFill>
                <a:ln>
                  <a:solidFill>
                    <a:schemeClr val="tx1"/>
                  </a:solidFill>
                </a:ln>
              </p:spPr>
              <p:txBody>
                <a:bodyPr wrap="none" lIns="43109" tIns="43109" rIns="43109" bIns="43109" rtlCol="0">
                  <a:normAutofit/>
                </a:bodyPr>
                <a:lstStyle/>
                <a:p>
                  <a:pPr algn="ctr"/>
                  <a:r>
                    <a:rPr lang="nb-NO" sz="900" spc="96">
                      <a:solidFill>
                        <a:srgbClr val="002932"/>
                      </a:solidFill>
                      <a:latin typeface="Tahoma" panose="020B0604030504040204" pitchFamily="34" charset="0"/>
                      <a:ea typeface="Helvetica Neue Condensed" panose="02000503000000020004" pitchFamily="2" charset="0"/>
                      <a:cs typeface="Helvetica Neue Condensed" panose="02000503000000020004" pitchFamily="2" charset="0"/>
                    </a:rPr>
                    <a:t>1. etg.</a:t>
                  </a:r>
                </a:p>
              </p:txBody>
            </p:sp>
            <p:sp>
              <p:nvSpPr>
                <p:cNvPr id="85" name="Likebent trekant 9">
                  <a:extLst>
                    <a:ext uri="{FF2B5EF4-FFF2-40B4-BE49-F238E27FC236}">
                      <a16:creationId xmlns:a16="http://schemas.microsoft.com/office/drawing/2014/main" id="{7CDE87DE-E602-2F40-B831-E04C61A0923D}"/>
                    </a:ext>
                  </a:extLst>
                </p:cNvPr>
                <p:cNvSpPr/>
                <p:nvPr/>
              </p:nvSpPr>
              <p:spPr>
                <a:xfrm>
                  <a:off x="1283671" y="6173012"/>
                  <a:ext cx="670058" cy="304304"/>
                </a:xfrm>
                <a:prstGeom prst="triangl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normAutofit/>
                </a:bodyPr>
                <a:lstStyle/>
                <a:p>
                  <a:pPr algn="ctr"/>
                  <a:r>
                    <a:rPr lang="nb-NO" sz="900">
                      <a:solidFill>
                        <a:schemeClr val="tx1"/>
                      </a:solidFill>
                      <a:latin typeface="Tahoma" panose="020B0604030504040204" pitchFamily="34" charset="0"/>
                      <a:cs typeface="Tahoma" panose="020B0604030504040204" pitchFamily="34" charset="0"/>
                    </a:rPr>
                    <a:t>Loft</a:t>
                  </a:r>
                </a:p>
              </p:txBody>
            </p:sp>
          </p:grpSp>
          <p:sp>
            <p:nvSpPr>
              <p:cNvPr id="83" name="TekstSylinder 82">
                <a:extLst>
                  <a:ext uri="{FF2B5EF4-FFF2-40B4-BE49-F238E27FC236}">
                    <a16:creationId xmlns:a16="http://schemas.microsoft.com/office/drawing/2014/main" id="{7FE605A2-50C0-4C4C-8DF4-D8D99EA38317}"/>
                  </a:ext>
                </a:extLst>
              </p:cNvPr>
              <p:cNvSpPr txBox="1"/>
              <p:nvPr/>
            </p:nvSpPr>
            <p:spPr>
              <a:xfrm>
                <a:off x="11547407" y="8697828"/>
                <a:ext cx="895151" cy="326326"/>
              </a:xfrm>
              <a:prstGeom prst="rect">
                <a:avLst/>
              </a:prstGeom>
              <a:solidFill>
                <a:schemeClr val="bg1"/>
              </a:solidFill>
              <a:ln>
                <a:solidFill>
                  <a:schemeClr val="tx1"/>
                </a:solidFill>
              </a:ln>
            </p:spPr>
            <p:txBody>
              <a:bodyPr wrap="none" lIns="43109" tIns="43109" rIns="43109" bIns="43109" rtlCol="0">
                <a:normAutofit/>
              </a:bodyPr>
              <a:lstStyle/>
              <a:p>
                <a:pPr algn="ctr"/>
                <a:r>
                  <a:rPr lang="nb-NO" sz="900" spc="96">
                    <a:solidFill>
                      <a:srgbClr val="002932"/>
                    </a:solidFill>
                    <a:latin typeface="Tahoma" panose="020B0604030504040204" pitchFamily="34" charset="0"/>
                    <a:ea typeface="Helvetica Neue Condensed" panose="02000503000000020004" pitchFamily="2" charset="0"/>
                    <a:cs typeface="Helvetica Neue Condensed" panose="02000503000000020004" pitchFamily="2" charset="0"/>
                  </a:rPr>
                  <a:t>Kjeller</a:t>
                </a:r>
              </a:p>
            </p:txBody>
          </p:sp>
        </p:grpSp>
      </p:grpSp>
      <p:grpSp>
        <p:nvGrpSpPr>
          <p:cNvPr id="86" name="Gruppe 85"/>
          <p:cNvGrpSpPr/>
          <p:nvPr/>
        </p:nvGrpSpPr>
        <p:grpSpPr>
          <a:xfrm>
            <a:off x="14143740" y="4839911"/>
            <a:ext cx="826932" cy="829070"/>
            <a:chOff x="11606106" y="7029346"/>
            <a:chExt cx="700166" cy="744288"/>
          </a:xfrm>
        </p:grpSpPr>
        <p:cxnSp>
          <p:nvCxnSpPr>
            <p:cNvPr id="87" name="Rett linje 86"/>
            <p:cNvCxnSpPr/>
            <p:nvPr/>
          </p:nvCxnSpPr>
          <p:spPr>
            <a:xfrm flipV="1">
              <a:off x="11606106" y="7644399"/>
              <a:ext cx="700166" cy="1"/>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8" name="Gruppe 87"/>
            <p:cNvGrpSpPr/>
            <p:nvPr/>
          </p:nvGrpSpPr>
          <p:grpSpPr>
            <a:xfrm>
              <a:off x="11677468" y="7029346"/>
              <a:ext cx="577424" cy="744288"/>
              <a:chOff x="11546684" y="7868452"/>
              <a:chExt cx="896589" cy="1155702"/>
            </a:xfrm>
            <a:solidFill>
              <a:schemeClr val="accent1">
                <a:lumMod val="40000"/>
                <a:lumOff val="60000"/>
              </a:schemeClr>
            </a:solidFill>
          </p:grpSpPr>
          <p:grpSp>
            <p:nvGrpSpPr>
              <p:cNvPr id="89" name="Gruppe 88">
                <a:extLst>
                  <a:ext uri="{FF2B5EF4-FFF2-40B4-BE49-F238E27FC236}">
                    <a16:creationId xmlns:a16="http://schemas.microsoft.com/office/drawing/2014/main" id="{BB709DA0-3087-B446-9529-75F205108DB9}"/>
                  </a:ext>
                </a:extLst>
              </p:cNvPr>
              <p:cNvGrpSpPr/>
              <p:nvPr/>
            </p:nvGrpSpPr>
            <p:grpSpPr>
              <a:xfrm>
                <a:off x="11546684" y="7868452"/>
                <a:ext cx="896589" cy="806226"/>
                <a:chOff x="1283671" y="6173012"/>
                <a:chExt cx="670058" cy="537132"/>
              </a:xfrm>
              <a:grpFill/>
            </p:grpSpPr>
            <p:sp>
              <p:nvSpPr>
                <p:cNvPr id="91" name="TekstSylinder 90">
                  <a:extLst>
                    <a:ext uri="{FF2B5EF4-FFF2-40B4-BE49-F238E27FC236}">
                      <a16:creationId xmlns:a16="http://schemas.microsoft.com/office/drawing/2014/main" id="{7FE605A2-50C0-4C4C-8DF4-D8D99EA38317}"/>
                    </a:ext>
                  </a:extLst>
                </p:cNvPr>
                <p:cNvSpPr txBox="1"/>
                <p:nvPr/>
              </p:nvSpPr>
              <p:spPr>
                <a:xfrm>
                  <a:off x="1284214" y="6492740"/>
                  <a:ext cx="668984" cy="217404"/>
                </a:xfrm>
                <a:prstGeom prst="rect">
                  <a:avLst/>
                </a:prstGeom>
                <a:solidFill>
                  <a:schemeClr val="bg1"/>
                </a:solidFill>
                <a:ln>
                  <a:solidFill>
                    <a:schemeClr val="tx1"/>
                  </a:solidFill>
                </a:ln>
              </p:spPr>
              <p:txBody>
                <a:bodyPr wrap="none" lIns="43109" tIns="43109" rIns="43109" bIns="43109" rtlCol="0">
                  <a:normAutofit/>
                </a:bodyPr>
                <a:lstStyle/>
                <a:p>
                  <a:pPr algn="ctr"/>
                  <a:r>
                    <a:rPr lang="nb-NO" sz="900" spc="96">
                      <a:solidFill>
                        <a:srgbClr val="002932"/>
                      </a:solidFill>
                      <a:latin typeface="Tahoma" panose="020B0604030504040204" pitchFamily="34" charset="0"/>
                      <a:ea typeface="Helvetica Neue Condensed" panose="02000503000000020004" pitchFamily="2" charset="0"/>
                      <a:cs typeface="Helvetica Neue Condensed" panose="02000503000000020004" pitchFamily="2" charset="0"/>
                    </a:rPr>
                    <a:t>1. etg.</a:t>
                  </a:r>
                </a:p>
              </p:txBody>
            </p:sp>
            <p:sp>
              <p:nvSpPr>
                <p:cNvPr id="92" name="Likebent trekant 9">
                  <a:extLst>
                    <a:ext uri="{FF2B5EF4-FFF2-40B4-BE49-F238E27FC236}">
                      <a16:creationId xmlns:a16="http://schemas.microsoft.com/office/drawing/2014/main" id="{7CDE87DE-E602-2F40-B831-E04C61A0923D}"/>
                    </a:ext>
                  </a:extLst>
                </p:cNvPr>
                <p:cNvSpPr/>
                <p:nvPr/>
              </p:nvSpPr>
              <p:spPr>
                <a:xfrm>
                  <a:off x="1283671" y="6173012"/>
                  <a:ext cx="670058" cy="304304"/>
                </a:xfrm>
                <a:prstGeom prst="triangl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normAutofit/>
                </a:bodyPr>
                <a:lstStyle/>
                <a:p>
                  <a:pPr algn="ctr"/>
                  <a:r>
                    <a:rPr lang="nb-NO" sz="900">
                      <a:solidFill>
                        <a:schemeClr val="tx1"/>
                      </a:solidFill>
                      <a:latin typeface="Tahoma" panose="020B0604030504040204" pitchFamily="34" charset="0"/>
                      <a:cs typeface="Tahoma" panose="020B0604030504040204" pitchFamily="34" charset="0"/>
                    </a:rPr>
                    <a:t>Loft</a:t>
                  </a:r>
                </a:p>
              </p:txBody>
            </p:sp>
          </p:grpSp>
          <p:sp>
            <p:nvSpPr>
              <p:cNvPr id="90" name="TekstSylinder 89">
                <a:extLst>
                  <a:ext uri="{FF2B5EF4-FFF2-40B4-BE49-F238E27FC236}">
                    <a16:creationId xmlns:a16="http://schemas.microsoft.com/office/drawing/2014/main" id="{7FE605A2-50C0-4C4C-8DF4-D8D99EA38317}"/>
                  </a:ext>
                </a:extLst>
              </p:cNvPr>
              <p:cNvSpPr txBox="1"/>
              <p:nvPr/>
            </p:nvSpPr>
            <p:spPr>
              <a:xfrm>
                <a:off x="11547407" y="8697828"/>
                <a:ext cx="895151" cy="326326"/>
              </a:xfrm>
              <a:prstGeom prst="rect">
                <a:avLst/>
              </a:prstGeom>
              <a:solidFill>
                <a:schemeClr val="bg1"/>
              </a:solidFill>
              <a:ln>
                <a:solidFill>
                  <a:schemeClr val="tx1"/>
                </a:solidFill>
              </a:ln>
            </p:spPr>
            <p:txBody>
              <a:bodyPr wrap="none" lIns="43109" tIns="43109" rIns="43109" bIns="43109" rtlCol="0">
                <a:normAutofit/>
              </a:bodyPr>
              <a:lstStyle/>
              <a:p>
                <a:pPr algn="ctr"/>
                <a:r>
                  <a:rPr lang="nb-NO" sz="900" spc="96">
                    <a:solidFill>
                      <a:srgbClr val="002932"/>
                    </a:solidFill>
                    <a:latin typeface="Tahoma" panose="020B0604030504040204" pitchFamily="34" charset="0"/>
                    <a:ea typeface="Helvetica Neue Condensed" panose="02000503000000020004" pitchFamily="2" charset="0"/>
                    <a:cs typeface="Helvetica Neue Condensed" panose="02000503000000020004" pitchFamily="2" charset="0"/>
                  </a:rPr>
                  <a:t>Kjeller</a:t>
                </a:r>
              </a:p>
            </p:txBody>
          </p:sp>
        </p:grpSp>
      </p:grpSp>
      <p:grpSp>
        <p:nvGrpSpPr>
          <p:cNvPr id="93" name="Gruppe 92"/>
          <p:cNvGrpSpPr/>
          <p:nvPr/>
        </p:nvGrpSpPr>
        <p:grpSpPr>
          <a:xfrm>
            <a:off x="14143740" y="7068365"/>
            <a:ext cx="826932" cy="829070"/>
            <a:chOff x="11606106" y="7029346"/>
            <a:chExt cx="700166" cy="744288"/>
          </a:xfrm>
        </p:grpSpPr>
        <p:cxnSp>
          <p:nvCxnSpPr>
            <p:cNvPr id="97" name="Rett linje 96"/>
            <p:cNvCxnSpPr/>
            <p:nvPr/>
          </p:nvCxnSpPr>
          <p:spPr>
            <a:xfrm flipV="1">
              <a:off x="11606106" y="7644399"/>
              <a:ext cx="700166" cy="1"/>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0" name="Gruppe 99"/>
            <p:cNvGrpSpPr/>
            <p:nvPr/>
          </p:nvGrpSpPr>
          <p:grpSpPr>
            <a:xfrm>
              <a:off x="11677468" y="7029346"/>
              <a:ext cx="577424" cy="744288"/>
              <a:chOff x="11546684" y="7868452"/>
              <a:chExt cx="896589" cy="1155702"/>
            </a:xfrm>
            <a:solidFill>
              <a:schemeClr val="accent1">
                <a:lumMod val="40000"/>
                <a:lumOff val="60000"/>
              </a:schemeClr>
            </a:solidFill>
          </p:grpSpPr>
          <p:grpSp>
            <p:nvGrpSpPr>
              <p:cNvPr id="101" name="Gruppe 100">
                <a:extLst>
                  <a:ext uri="{FF2B5EF4-FFF2-40B4-BE49-F238E27FC236}">
                    <a16:creationId xmlns:a16="http://schemas.microsoft.com/office/drawing/2014/main" id="{BB709DA0-3087-B446-9529-75F205108DB9}"/>
                  </a:ext>
                </a:extLst>
              </p:cNvPr>
              <p:cNvGrpSpPr/>
              <p:nvPr/>
            </p:nvGrpSpPr>
            <p:grpSpPr>
              <a:xfrm>
                <a:off x="11546684" y="7868452"/>
                <a:ext cx="896589" cy="806226"/>
                <a:chOff x="1283671" y="6173012"/>
                <a:chExt cx="670058" cy="537132"/>
              </a:xfrm>
              <a:grpFill/>
            </p:grpSpPr>
            <p:sp>
              <p:nvSpPr>
                <p:cNvPr id="103" name="TekstSylinder 102">
                  <a:extLst>
                    <a:ext uri="{FF2B5EF4-FFF2-40B4-BE49-F238E27FC236}">
                      <a16:creationId xmlns:a16="http://schemas.microsoft.com/office/drawing/2014/main" id="{7FE605A2-50C0-4C4C-8DF4-D8D99EA38317}"/>
                    </a:ext>
                  </a:extLst>
                </p:cNvPr>
                <p:cNvSpPr txBox="1"/>
                <p:nvPr/>
              </p:nvSpPr>
              <p:spPr>
                <a:xfrm>
                  <a:off x="1284214" y="6492740"/>
                  <a:ext cx="668984" cy="217404"/>
                </a:xfrm>
                <a:prstGeom prst="rect">
                  <a:avLst/>
                </a:prstGeom>
                <a:noFill/>
                <a:ln>
                  <a:solidFill>
                    <a:schemeClr val="tx1"/>
                  </a:solidFill>
                </a:ln>
              </p:spPr>
              <p:txBody>
                <a:bodyPr wrap="none" lIns="43109" tIns="43109" rIns="43109" bIns="43109" rtlCol="0">
                  <a:normAutofit/>
                </a:bodyPr>
                <a:lstStyle/>
                <a:p>
                  <a:pPr algn="ctr"/>
                  <a:r>
                    <a:rPr lang="nb-NO" sz="900" spc="96">
                      <a:solidFill>
                        <a:srgbClr val="002932"/>
                      </a:solidFill>
                      <a:latin typeface="Tahoma" panose="020B0604030504040204" pitchFamily="34" charset="0"/>
                      <a:ea typeface="Helvetica Neue Condensed" panose="02000503000000020004" pitchFamily="2" charset="0"/>
                      <a:cs typeface="Helvetica Neue Condensed" panose="02000503000000020004" pitchFamily="2" charset="0"/>
                    </a:rPr>
                    <a:t>1. etg.</a:t>
                  </a:r>
                </a:p>
              </p:txBody>
            </p:sp>
            <p:sp>
              <p:nvSpPr>
                <p:cNvPr id="104" name="Likebent trekant 9">
                  <a:extLst>
                    <a:ext uri="{FF2B5EF4-FFF2-40B4-BE49-F238E27FC236}">
                      <a16:creationId xmlns:a16="http://schemas.microsoft.com/office/drawing/2014/main" id="{7CDE87DE-E602-2F40-B831-E04C61A0923D}"/>
                    </a:ext>
                  </a:extLst>
                </p:cNvPr>
                <p:cNvSpPr/>
                <p:nvPr/>
              </p:nvSpPr>
              <p:spPr>
                <a:xfrm>
                  <a:off x="1283671" y="6173012"/>
                  <a:ext cx="670058" cy="304304"/>
                </a:xfrm>
                <a:prstGeom prst="triangl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normAutofit/>
                </a:bodyPr>
                <a:lstStyle/>
                <a:p>
                  <a:pPr algn="ctr"/>
                  <a:r>
                    <a:rPr lang="nb-NO" sz="900">
                      <a:solidFill>
                        <a:schemeClr val="tx1"/>
                      </a:solidFill>
                      <a:latin typeface="Tahoma" panose="020B0604030504040204" pitchFamily="34" charset="0"/>
                      <a:cs typeface="Tahoma" panose="020B0604030504040204" pitchFamily="34" charset="0"/>
                    </a:rPr>
                    <a:t>Loft</a:t>
                  </a:r>
                </a:p>
              </p:txBody>
            </p:sp>
          </p:grpSp>
          <p:sp>
            <p:nvSpPr>
              <p:cNvPr id="102" name="TekstSylinder 101">
                <a:extLst>
                  <a:ext uri="{FF2B5EF4-FFF2-40B4-BE49-F238E27FC236}">
                    <a16:creationId xmlns:a16="http://schemas.microsoft.com/office/drawing/2014/main" id="{7FE605A2-50C0-4C4C-8DF4-D8D99EA38317}"/>
                  </a:ext>
                </a:extLst>
              </p:cNvPr>
              <p:cNvSpPr txBox="1"/>
              <p:nvPr/>
            </p:nvSpPr>
            <p:spPr>
              <a:xfrm>
                <a:off x="11547407" y="8697828"/>
                <a:ext cx="895151" cy="326326"/>
              </a:xfrm>
              <a:prstGeom prst="rect">
                <a:avLst/>
              </a:prstGeom>
              <a:solidFill>
                <a:schemeClr val="bg1"/>
              </a:solidFill>
              <a:ln>
                <a:solidFill>
                  <a:schemeClr val="tx1"/>
                </a:solidFill>
              </a:ln>
            </p:spPr>
            <p:txBody>
              <a:bodyPr wrap="none" lIns="43109" tIns="43109" rIns="43109" bIns="43109" rtlCol="0">
                <a:normAutofit/>
              </a:bodyPr>
              <a:lstStyle/>
              <a:p>
                <a:pPr algn="ctr"/>
                <a:r>
                  <a:rPr lang="nb-NO" sz="900" spc="96">
                    <a:solidFill>
                      <a:srgbClr val="002932"/>
                    </a:solidFill>
                    <a:latin typeface="Tahoma" panose="020B0604030504040204" pitchFamily="34" charset="0"/>
                    <a:ea typeface="Helvetica Neue Condensed" panose="02000503000000020004" pitchFamily="2" charset="0"/>
                    <a:cs typeface="Helvetica Neue Condensed" panose="02000503000000020004" pitchFamily="2" charset="0"/>
                  </a:rPr>
                  <a:t>Kjeller</a:t>
                </a:r>
              </a:p>
            </p:txBody>
          </p:sp>
        </p:grpSp>
      </p:grpSp>
      <p:grpSp>
        <p:nvGrpSpPr>
          <p:cNvPr id="8" name="Gruppe 7">
            <a:extLst>
              <a:ext uri="{FF2B5EF4-FFF2-40B4-BE49-F238E27FC236}">
                <a16:creationId xmlns:a16="http://schemas.microsoft.com/office/drawing/2014/main" id="{AF036395-D37B-03E2-F9BA-0D10B0C578C4}"/>
              </a:ext>
            </a:extLst>
          </p:cNvPr>
          <p:cNvGrpSpPr/>
          <p:nvPr/>
        </p:nvGrpSpPr>
        <p:grpSpPr>
          <a:xfrm>
            <a:off x="3036541" y="77623"/>
            <a:ext cx="8856930" cy="216023"/>
            <a:chOff x="3850035" y="324000"/>
            <a:chExt cx="8856000" cy="216000"/>
          </a:xfrm>
          <a:solidFill>
            <a:schemeClr val="bg1">
              <a:lumMod val="85000"/>
            </a:schemeClr>
          </a:solidFill>
        </p:grpSpPr>
        <p:sp>
          <p:nvSpPr>
            <p:cNvPr id="3" name="Ellipse 2">
              <a:extLst>
                <a:ext uri="{FF2B5EF4-FFF2-40B4-BE49-F238E27FC236}">
                  <a16:creationId xmlns:a16="http://schemas.microsoft.com/office/drawing/2014/main" id="{94ED6E8A-4085-8359-BC28-D271A42CB1DE}"/>
                </a:ext>
              </a:extLst>
            </p:cNvPr>
            <p:cNvSpPr>
              <a:spLocks noChangeAspect="1"/>
            </p:cNvSpPr>
            <p:nvPr/>
          </p:nvSpPr>
          <p:spPr>
            <a:xfrm>
              <a:off x="1249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 name="Ellipse 3">
              <a:extLst>
                <a:ext uri="{FF2B5EF4-FFF2-40B4-BE49-F238E27FC236}">
                  <a16:creationId xmlns:a16="http://schemas.microsoft.com/office/drawing/2014/main" id="{A82F29A0-35FA-27ED-BAD3-54797B174892}"/>
                </a:ext>
              </a:extLst>
            </p:cNvPr>
            <p:cNvSpPr>
              <a:spLocks noChangeAspect="1"/>
            </p:cNvSpPr>
            <p:nvPr/>
          </p:nvSpPr>
          <p:spPr>
            <a:xfrm>
              <a:off x="673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 name="Ellipse 4">
              <a:extLst>
                <a:ext uri="{FF2B5EF4-FFF2-40B4-BE49-F238E27FC236}">
                  <a16:creationId xmlns:a16="http://schemas.microsoft.com/office/drawing/2014/main" id="{9AE9A3E8-A100-56FA-5A65-F701C328028C}"/>
                </a:ext>
              </a:extLst>
            </p:cNvPr>
            <p:cNvSpPr>
              <a:spLocks noChangeAspect="1"/>
            </p:cNvSpPr>
            <p:nvPr/>
          </p:nvSpPr>
          <p:spPr>
            <a:xfrm>
              <a:off x="385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6" name="Ellipse 5">
              <a:extLst>
                <a:ext uri="{FF2B5EF4-FFF2-40B4-BE49-F238E27FC236}">
                  <a16:creationId xmlns:a16="http://schemas.microsoft.com/office/drawing/2014/main" id="{0CE7E8B9-C5E2-2C41-E44B-36EC28211069}"/>
                </a:ext>
              </a:extLst>
            </p:cNvPr>
            <p:cNvSpPr>
              <a:spLocks noChangeAspect="1"/>
            </p:cNvSpPr>
            <p:nvPr/>
          </p:nvSpPr>
          <p:spPr>
            <a:xfrm>
              <a:off x="961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grpSp>
      <p:sp>
        <p:nvSpPr>
          <p:cNvPr id="12" name="j5">
            <a:extLst>
              <a:ext uri="{FF2B5EF4-FFF2-40B4-BE49-F238E27FC236}">
                <a16:creationId xmlns:a16="http://schemas.microsoft.com/office/drawing/2014/main" id="{644F06CB-7DE2-AAC1-4B9F-45FFB45F8101}"/>
              </a:ext>
            </a:extLst>
          </p:cNvPr>
          <p:cNvSpPr>
            <a:spLocks noChangeAspect="1"/>
          </p:cNvSpPr>
          <p:nvPr/>
        </p:nvSpPr>
        <p:spPr>
          <a:xfrm rot="16200000">
            <a:off x="691317" y="3227943"/>
            <a:ext cx="324000" cy="324000"/>
          </a:xfrm>
          <a:prstGeom prst="homePlate">
            <a:avLst>
              <a:gd name="adj" fmla="val 38661"/>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latin typeface="Verdana" panose="020B0604030504040204" pitchFamily="34" charset="0"/>
                <a:ea typeface="Verdana" panose="020B0604030504040204" pitchFamily="34" charset="0"/>
              </a:rPr>
              <a:t>?</a:t>
            </a:r>
            <a:endParaRPr lang="en-US" sz="1600" b="1">
              <a:latin typeface="Verdana" panose="020B0604030504040204" pitchFamily="34" charset="0"/>
              <a:ea typeface="Verdana" panose="020B0604030504040204" pitchFamily="34" charset="0"/>
            </a:endParaRPr>
          </a:p>
        </p:txBody>
      </p:sp>
      <p:sp>
        <p:nvSpPr>
          <p:cNvPr id="13" name="j5">
            <a:extLst>
              <a:ext uri="{FF2B5EF4-FFF2-40B4-BE49-F238E27FC236}">
                <a16:creationId xmlns:a16="http://schemas.microsoft.com/office/drawing/2014/main" id="{300D7FA2-A52E-C21C-20E5-EFEA39C95EBD}"/>
              </a:ext>
            </a:extLst>
          </p:cNvPr>
          <p:cNvSpPr>
            <a:spLocks noChangeAspect="1"/>
          </p:cNvSpPr>
          <p:nvPr/>
        </p:nvSpPr>
        <p:spPr>
          <a:xfrm rot="16200000">
            <a:off x="691317" y="4547597"/>
            <a:ext cx="324000" cy="324000"/>
          </a:xfrm>
          <a:prstGeom prst="homePlate">
            <a:avLst>
              <a:gd name="adj" fmla="val 38661"/>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latin typeface="Verdana" panose="020B0604030504040204" pitchFamily="34" charset="0"/>
                <a:ea typeface="Verdana" panose="020B0604030504040204" pitchFamily="34" charset="0"/>
              </a:rPr>
              <a:t>?</a:t>
            </a:r>
            <a:endParaRPr lang="en-US" sz="1600" b="1">
              <a:latin typeface="Verdana" panose="020B0604030504040204" pitchFamily="34" charset="0"/>
              <a:ea typeface="Verdana" panose="020B0604030504040204" pitchFamily="34" charset="0"/>
            </a:endParaRPr>
          </a:p>
        </p:txBody>
      </p:sp>
      <p:sp>
        <p:nvSpPr>
          <p:cNvPr id="17" name="j5">
            <a:extLst>
              <a:ext uri="{FF2B5EF4-FFF2-40B4-BE49-F238E27FC236}">
                <a16:creationId xmlns:a16="http://schemas.microsoft.com/office/drawing/2014/main" id="{30B8679A-C1D9-6577-CAB6-24AEAC3407F4}"/>
              </a:ext>
            </a:extLst>
          </p:cNvPr>
          <p:cNvSpPr>
            <a:spLocks noChangeAspect="1"/>
          </p:cNvSpPr>
          <p:nvPr/>
        </p:nvSpPr>
        <p:spPr>
          <a:xfrm rot="16200000">
            <a:off x="691317" y="6527078"/>
            <a:ext cx="324000" cy="324000"/>
          </a:xfrm>
          <a:prstGeom prst="homePlate">
            <a:avLst>
              <a:gd name="adj" fmla="val 38661"/>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solidFill>
                  <a:schemeClr val="tx1"/>
                </a:solidFill>
                <a:latin typeface="Verdana" panose="020B0604030504040204" pitchFamily="34" charset="0"/>
                <a:ea typeface="Verdana" panose="020B0604030504040204" pitchFamily="34" charset="0"/>
              </a:rPr>
              <a:t>?</a:t>
            </a:r>
            <a:endParaRPr lang="en-US" sz="1600" b="1">
              <a:solidFill>
                <a:schemeClr val="tx1"/>
              </a:solidFill>
              <a:latin typeface="Verdana" panose="020B0604030504040204" pitchFamily="34" charset="0"/>
              <a:ea typeface="Verdana" panose="020B0604030504040204" pitchFamily="34" charset="0"/>
            </a:endParaRPr>
          </a:p>
        </p:txBody>
      </p:sp>
      <p:sp>
        <p:nvSpPr>
          <p:cNvPr id="19" name="j5">
            <a:extLst>
              <a:ext uri="{FF2B5EF4-FFF2-40B4-BE49-F238E27FC236}">
                <a16:creationId xmlns:a16="http://schemas.microsoft.com/office/drawing/2014/main" id="{1EAC4DE9-B12A-1FE5-7909-59184449DEA6}"/>
              </a:ext>
            </a:extLst>
          </p:cNvPr>
          <p:cNvSpPr>
            <a:spLocks noChangeAspect="1"/>
          </p:cNvSpPr>
          <p:nvPr/>
        </p:nvSpPr>
        <p:spPr>
          <a:xfrm rot="16200000">
            <a:off x="691317" y="7846728"/>
            <a:ext cx="324000" cy="324000"/>
          </a:xfrm>
          <a:prstGeom prst="homePlate">
            <a:avLst>
              <a:gd name="adj" fmla="val 38661"/>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solidFill>
                  <a:schemeClr val="tx1"/>
                </a:solidFill>
                <a:latin typeface="Verdana" panose="020B0604030504040204" pitchFamily="34" charset="0"/>
                <a:ea typeface="Verdana" panose="020B0604030504040204" pitchFamily="34" charset="0"/>
              </a:rPr>
              <a:t>?</a:t>
            </a:r>
            <a:endParaRPr lang="en-US" sz="1600" b="1">
              <a:solidFill>
                <a:schemeClr val="tx1"/>
              </a:solidFill>
              <a:latin typeface="Verdana" panose="020B0604030504040204" pitchFamily="34" charset="0"/>
              <a:ea typeface="Verdana" panose="020B0604030504040204" pitchFamily="34" charset="0"/>
            </a:endParaRPr>
          </a:p>
        </p:txBody>
      </p:sp>
      <p:pic>
        <p:nvPicPr>
          <p:cNvPr id="116" name="i22">
            <a:extLst>
              <a:ext uri="{FF2B5EF4-FFF2-40B4-BE49-F238E27FC236}">
                <a16:creationId xmlns:a16="http://schemas.microsoft.com/office/drawing/2014/main" id="{5B3A0D16-41CE-E478-839D-1EAF60D08C8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2649576" y="10150178"/>
            <a:ext cx="288000" cy="288073"/>
          </a:xfrm>
          <a:prstGeom prst="rect">
            <a:avLst/>
          </a:prstGeom>
          <a:noFill/>
          <a:ln>
            <a:noFill/>
          </a:ln>
        </p:spPr>
      </p:pic>
      <p:grpSp>
        <p:nvGrpSpPr>
          <p:cNvPr id="117" name="j10">
            <a:extLst>
              <a:ext uri="{FF2B5EF4-FFF2-40B4-BE49-F238E27FC236}">
                <a16:creationId xmlns:a16="http://schemas.microsoft.com/office/drawing/2014/main" id="{75DEF007-969A-7BCC-B8A9-ADDAF139F083}"/>
              </a:ext>
            </a:extLst>
          </p:cNvPr>
          <p:cNvGrpSpPr>
            <a:grpSpLocks/>
          </p:cNvGrpSpPr>
          <p:nvPr/>
        </p:nvGrpSpPr>
        <p:grpSpPr>
          <a:xfrm>
            <a:off x="13135731" y="10066796"/>
            <a:ext cx="880783" cy="345483"/>
            <a:chOff x="5456030" y="2646072"/>
            <a:chExt cx="983354" cy="310710"/>
          </a:xfrm>
        </p:grpSpPr>
        <p:sp>
          <p:nvSpPr>
            <p:cNvPr id="118" name="Rektangel 117">
              <a:extLst>
                <a:ext uri="{FF2B5EF4-FFF2-40B4-BE49-F238E27FC236}">
                  <a16:creationId xmlns:a16="http://schemas.microsoft.com/office/drawing/2014/main" id="{3EF2A476-249C-E977-0711-C57DC3EE51D0}"/>
                </a:ext>
              </a:extLst>
            </p:cNvPr>
            <p:cNvSpPr/>
            <p:nvPr userDrawn="1"/>
          </p:nvSpPr>
          <p:spPr>
            <a:xfrm>
              <a:off x="5456030" y="2872801"/>
              <a:ext cx="492333" cy="83981"/>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3"/>
            </a:p>
          </p:txBody>
        </p:sp>
        <p:sp>
          <p:nvSpPr>
            <p:cNvPr id="119" name="Rektangel 118">
              <a:extLst>
                <a:ext uri="{FF2B5EF4-FFF2-40B4-BE49-F238E27FC236}">
                  <a16:creationId xmlns:a16="http://schemas.microsoft.com/office/drawing/2014/main" id="{D4F5CAE2-EDFF-5F6B-2899-4E3762B52875}"/>
                </a:ext>
              </a:extLst>
            </p:cNvPr>
            <p:cNvSpPr/>
            <p:nvPr userDrawn="1"/>
          </p:nvSpPr>
          <p:spPr>
            <a:xfrm>
              <a:off x="5948709" y="2872522"/>
              <a:ext cx="490675" cy="83981"/>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3"/>
            </a:p>
          </p:txBody>
        </p:sp>
        <p:sp>
          <p:nvSpPr>
            <p:cNvPr id="120" name="TekstSylinder 119">
              <a:extLst>
                <a:ext uri="{FF2B5EF4-FFF2-40B4-BE49-F238E27FC236}">
                  <a16:creationId xmlns:a16="http://schemas.microsoft.com/office/drawing/2014/main" id="{8327AF37-8327-ABBF-5EBE-97F02F7EE337}"/>
                </a:ext>
              </a:extLst>
            </p:cNvPr>
            <p:cNvSpPr txBox="1"/>
            <p:nvPr userDrawn="1"/>
          </p:nvSpPr>
          <p:spPr>
            <a:xfrm>
              <a:off x="5461685" y="2646072"/>
              <a:ext cx="977697" cy="166097"/>
            </a:xfrm>
            <a:prstGeom prst="rect">
              <a:avLst/>
            </a:prstGeom>
            <a:noFill/>
          </p:spPr>
          <p:txBody>
            <a:bodyPr wrap="square" lIns="0" tIns="0" rIns="0" bIns="0" rtlCol="0">
              <a:spAutoFit/>
            </a:bodyPr>
            <a:lstStyle/>
            <a:p>
              <a:pPr algn="ctr"/>
              <a:r>
                <a:rPr lang="nb-NO" sz="1200"/>
                <a:t>20 m</a:t>
              </a:r>
              <a:endParaRPr lang="en-US" sz="1200"/>
            </a:p>
          </p:txBody>
        </p:sp>
      </p:grpSp>
      <p:sp>
        <p:nvSpPr>
          <p:cNvPr id="50" name="Rektangel: avrundede hjørner 49">
            <a:extLst>
              <a:ext uri="{FF2B5EF4-FFF2-40B4-BE49-F238E27FC236}">
                <a16:creationId xmlns:a16="http://schemas.microsoft.com/office/drawing/2014/main" id="{06E02A0E-BDA7-BA05-4055-79876FF9D01E}"/>
              </a:ext>
            </a:extLst>
          </p:cNvPr>
          <p:cNvSpPr/>
          <p:nvPr/>
        </p:nvSpPr>
        <p:spPr>
          <a:xfrm>
            <a:off x="-4508262" y="933908"/>
            <a:ext cx="4313583" cy="1298382"/>
          </a:xfrm>
          <a:custGeom>
            <a:avLst/>
            <a:gdLst>
              <a:gd name="connsiteX0" fmla="*/ 0 w 4313583"/>
              <a:gd name="connsiteY0" fmla="*/ 216401 h 1298382"/>
              <a:gd name="connsiteX1" fmla="*/ 216401 w 4313583"/>
              <a:gd name="connsiteY1" fmla="*/ 0 h 1298382"/>
              <a:gd name="connsiteX2" fmla="*/ 746774 w 4313583"/>
              <a:gd name="connsiteY2" fmla="*/ 0 h 1298382"/>
              <a:gd name="connsiteX3" fmla="*/ 1315956 w 4313583"/>
              <a:gd name="connsiteY3" fmla="*/ 0 h 1298382"/>
              <a:gd name="connsiteX4" fmla="*/ 2040368 w 4313583"/>
              <a:gd name="connsiteY4" fmla="*/ 0 h 1298382"/>
              <a:gd name="connsiteX5" fmla="*/ 2609549 w 4313583"/>
              <a:gd name="connsiteY5" fmla="*/ 0 h 1298382"/>
              <a:gd name="connsiteX6" fmla="*/ 3295154 w 4313583"/>
              <a:gd name="connsiteY6" fmla="*/ 0 h 1298382"/>
              <a:gd name="connsiteX7" fmla="*/ 4097182 w 4313583"/>
              <a:gd name="connsiteY7" fmla="*/ 0 h 1298382"/>
              <a:gd name="connsiteX8" fmla="*/ 4313583 w 4313583"/>
              <a:gd name="connsiteY8" fmla="*/ 216401 h 1298382"/>
              <a:gd name="connsiteX9" fmla="*/ 4313583 w 4313583"/>
              <a:gd name="connsiteY9" fmla="*/ 649191 h 1298382"/>
              <a:gd name="connsiteX10" fmla="*/ 4313583 w 4313583"/>
              <a:gd name="connsiteY10" fmla="*/ 1081981 h 1298382"/>
              <a:gd name="connsiteX11" fmla="*/ 4097182 w 4313583"/>
              <a:gd name="connsiteY11" fmla="*/ 1298382 h 1298382"/>
              <a:gd name="connsiteX12" fmla="*/ 3489193 w 4313583"/>
              <a:gd name="connsiteY12" fmla="*/ 1298382 h 1298382"/>
              <a:gd name="connsiteX13" fmla="*/ 2803588 w 4313583"/>
              <a:gd name="connsiteY13" fmla="*/ 1298382 h 1298382"/>
              <a:gd name="connsiteX14" fmla="*/ 2156792 w 4313583"/>
              <a:gd name="connsiteY14" fmla="*/ 1298382 h 1298382"/>
              <a:gd name="connsiteX15" fmla="*/ 1432379 w 4313583"/>
              <a:gd name="connsiteY15" fmla="*/ 1298382 h 1298382"/>
              <a:gd name="connsiteX16" fmla="*/ 216401 w 4313583"/>
              <a:gd name="connsiteY16" fmla="*/ 1298382 h 1298382"/>
              <a:gd name="connsiteX17" fmla="*/ 0 w 4313583"/>
              <a:gd name="connsiteY17" fmla="*/ 1081981 h 1298382"/>
              <a:gd name="connsiteX18" fmla="*/ 0 w 4313583"/>
              <a:gd name="connsiteY18" fmla="*/ 657847 h 1298382"/>
              <a:gd name="connsiteX19" fmla="*/ 0 w 4313583"/>
              <a:gd name="connsiteY19" fmla="*/ 216401 h 1298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298382" fill="none" extrusionOk="0">
                <a:moveTo>
                  <a:pt x="0" y="216401"/>
                </a:moveTo>
                <a:cubicBezTo>
                  <a:pt x="3824" y="110487"/>
                  <a:pt x="93663" y="-2434"/>
                  <a:pt x="216401" y="0"/>
                </a:cubicBezTo>
                <a:cubicBezTo>
                  <a:pt x="449693" y="-637"/>
                  <a:pt x="518361" y="22982"/>
                  <a:pt x="746774" y="0"/>
                </a:cubicBezTo>
                <a:cubicBezTo>
                  <a:pt x="975187" y="-22982"/>
                  <a:pt x="1041782" y="4118"/>
                  <a:pt x="1315956" y="0"/>
                </a:cubicBezTo>
                <a:cubicBezTo>
                  <a:pt x="1590130" y="-4118"/>
                  <a:pt x="1858386" y="-28573"/>
                  <a:pt x="2040368" y="0"/>
                </a:cubicBezTo>
                <a:cubicBezTo>
                  <a:pt x="2222350" y="28573"/>
                  <a:pt x="2489287" y="-26161"/>
                  <a:pt x="2609549" y="0"/>
                </a:cubicBezTo>
                <a:cubicBezTo>
                  <a:pt x="2729811" y="26161"/>
                  <a:pt x="3023255" y="32293"/>
                  <a:pt x="3295154" y="0"/>
                </a:cubicBezTo>
                <a:cubicBezTo>
                  <a:pt x="3567054" y="-32293"/>
                  <a:pt x="3809041" y="-5141"/>
                  <a:pt x="4097182" y="0"/>
                </a:cubicBezTo>
                <a:cubicBezTo>
                  <a:pt x="4226370" y="-27322"/>
                  <a:pt x="4314746" y="107436"/>
                  <a:pt x="4313583" y="216401"/>
                </a:cubicBezTo>
                <a:cubicBezTo>
                  <a:pt x="4301241" y="334787"/>
                  <a:pt x="4316078" y="440284"/>
                  <a:pt x="4313583" y="649191"/>
                </a:cubicBezTo>
                <a:cubicBezTo>
                  <a:pt x="4311089" y="858098"/>
                  <a:pt x="4326304" y="989043"/>
                  <a:pt x="4313583" y="1081981"/>
                </a:cubicBezTo>
                <a:cubicBezTo>
                  <a:pt x="4304407" y="1200357"/>
                  <a:pt x="4226266" y="1285124"/>
                  <a:pt x="4097182" y="1298382"/>
                </a:cubicBezTo>
                <a:cubicBezTo>
                  <a:pt x="3926532" y="1278439"/>
                  <a:pt x="3654769" y="1325881"/>
                  <a:pt x="3489193" y="1298382"/>
                </a:cubicBezTo>
                <a:cubicBezTo>
                  <a:pt x="3323617" y="1270883"/>
                  <a:pt x="3010440" y="1296775"/>
                  <a:pt x="2803588" y="1298382"/>
                </a:cubicBezTo>
                <a:cubicBezTo>
                  <a:pt x="2596736" y="1299989"/>
                  <a:pt x="2427254" y="1269469"/>
                  <a:pt x="2156792" y="1298382"/>
                </a:cubicBezTo>
                <a:cubicBezTo>
                  <a:pt x="1886330" y="1327295"/>
                  <a:pt x="1604576" y="1300715"/>
                  <a:pt x="1432379" y="1298382"/>
                </a:cubicBezTo>
                <a:cubicBezTo>
                  <a:pt x="1260182" y="1296049"/>
                  <a:pt x="607119" y="1321138"/>
                  <a:pt x="216401" y="1298382"/>
                </a:cubicBezTo>
                <a:cubicBezTo>
                  <a:pt x="105762" y="1276763"/>
                  <a:pt x="3784" y="1205583"/>
                  <a:pt x="0" y="1081981"/>
                </a:cubicBezTo>
                <a:cubicBezTo>
                  <a:pt x="12428" y="961255"/>
                  <a:pt x="18984" y="848506"/>
                  <a:pt x="0" y="657847"/>
                </a:cubicBezTo>
                <a:cubicBezTo>
                  <a:pt x="-18984" y="467188"/>
                  <a:pt x="5232" y="315750"/>
                  <a:pt x="0" y="216401"/>
                </a:cubicBezTo>
                <a:close/>
              </a:path>
              <a:path w="4313583" h="1298382" stroke="0" extrusionOk="0">
                <a:moveTo>
                  <a:pt x="0" y="216401"/>
                </a:moveTo>
                <a:cubicBezTo>
                  <a:pt x="-24459" y="80482"/>
                  <a:pt x="100801" y="-492"/>
                  <a:pt x="216401" y="0"/>
                </a:cubicBezTo>
                <a:cubicBezTo>
                  <a:pt x="479854" y="-24959"/>
                  <a:pt x="692468" y="-7366"/>
                  <a:pt x="902006" y="0"/>
                </a:cubicBezTo>
                <a:cubicBezTo>
                  <a:pt x="1111545" y="7366"/>
                  <a:pt x="1261991" y="6598"/>
                  <a:pt x="1471187" y="0"/>
                </a:cubicBezTo>
                <a:cubicBezTo>
                  <a:pt x="1680383" y="-6598"/>
                  <a:pt x="1812428" y="-24730"/>
                  <a:pt x="2117984" y="0"/>
                </a:cubicBezTo>
                <a:cubicBezTo>
                  <a:pt x="2423540" y="24730"/>
                  <a:pt x="2422325" y="21373"/>
                  <a:pt x="2687165" y="0"/>
                </a:cubicBezTo>
                <a:cubicBezTo>
                  <a:pt x="2952005" y="-21373"/>
                  <a:pt x="3199105" y="-22940"/>
                  <a:pt x="3333962" y="0"/>
                </a:cubicBezTo>
                <a:cubicBezTo>
                  <a:pt x="3468819" y="22940"/>
                  <a:pt x="3750698" y="34079"/>
                  <a:pt x="4097182" y="0"/>
                </a:cubicBezTo>
                <a:cubicBezTo>
                  <a:pt x="4223854" y="2691"/>
                  <a:pt x="4325997" y="106487"/>
                  <a:pt x="4313583" y="216401"/>
                </a:cubicBezTo>
                <a:cubicBezTo>
                  <a:pt x="4325249" y="362381"/>
                  <a:pt x="4304162" y="516903"/>
                  <a:pt x="4313583" y="666503"/>
                </a:cubicBezTo>
                <a:cubicBezTo>
                  <a:pt x="4323004" y="816103"/>
                  <a:pt x="4304254" y="879366"/>
                  <a:pt x="4313583" y="1081981"/>
                </a:cubicBezTo>
                <a:cubicBezTo>
                  <a:pt x="4298937" y="1216913"/>
                  <a:pt x="4232133" y="1293895"/>
                  <a:pt x="4097182" y="1298382"/>
                </a:cubicBezTo>
                <a:cubicBezTo>
                  <a:pt x="3851095" y="1266702"/>
                  <a:pt x="3680415" y="1283842"/>
                  <a:pt x="3450385" y="1298382"/>
                </a:cubicBezTo>
                <a:cubicBezTo>
                  <a:pt x="3220355" y="1312922"/>
                  <a:pt x="3049784" y="1306090"/>
                  <a:pt x="2920012" y="1298382"/>
                </a:cubicBezTo>
                <a:cubicBezTo>
                  <a:pt x="2790240" y="1290674"/>
                  <a:pt x="2433262" y="1292660"/>
                  <a:pt x="2273215" y="1298382"/>
                </a:cubicBezTo>
                <a:cubicBezTo>
                  <a:pt x="2113168" y="1304104"/>
                  <a:pt x="1840820" y="1289671"/>
                  <a:pt x="1587610" y="1298382"/>
                </a:cubicBezTo>
                <a:cubicBezTo>
                  <a:pt x="1334400" y="1307093"/>
                  <a:pt x="1179626" y="1329062"/>
                  <a:pt x="940813" y="1298382"/>
                </a:cubicBezTo>
                <a:cubicBezTo>
                  <a:pt x="702000" y="1267702"/>
                  <a:pt x="436402" y="1309159"/>
                  <a:pt x="216401" y="1298382"/>
                </a:cubicBezTo>
                <a:cubicBezTo>
                  <a:pt x="103484" y="1326585"/>
                  <a:pt x="6625" y="1178038"/>
                  <a:pt x="0" y="1081981"/>
                </a:cubicBezTo>
                <a:cubicBezTo>
                  <a:pt x="10030" y="899042"/>
                  <a:pt x="-10726" y="828772"/>
                  <a:pt x="0" y="640535"/>
                </a:cubicBezTo>
                <a:cubicBezTo>
                  <a:pt x="10726" y="452298"/>
                  <a:pt x="-2538" y="411550"/>
                  <a:pt x="0" y="216401"/>
                </a:cubicBezTo>
                <a:close/>
              </a:path>
            </a:pathLst>
          </a:custGeom>
          <a:solidFill>
            <a:srgbClr val="507BC8"/>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Prioritering hele objektet Alternativ 4:</a:t>
            </a:r>
          </a:p>
          <a:p>
            <a:endParaRPr lang="nb-NO" sz="1200">
              <a:solidFill>
                <a:schemeClr val="bg1"/>
              </a:solidFill>
            </a:endParaRPr>
          </a:p>
          <a:p>
            <a:r>
              <a:rPr lang="nb-NO" sz="1200">
                <a:ea typeface="Oslo Sans Office"/>
                <a:cs typeface="Times New Roman"/>
              </a:rPr>
              <a:t>Når de prioriterte verdiene utgjøres av hele bygninger eller bygningsseksjoner i et anlegg, kan denne siden brukes som mal for Prioritering hele objektet.</a:t>
            </a:r>
          </a:p>
          <a:p>
            <a:endParaRPr lang="nb-NO" sz="1200">
              <a:ea typeface="Oslo Sans Office"/>
              <a:cs typeface="Times New Roman"/>
            </a:endParaRPr>
          </a:p>
          <a:p>
            <a:endParaRPr lang="nb-NO" sz="1200">
              <a:solidFill>
                <a:schemeClr val="bg1"/>
              </a:solidFill>
            </a:endParaRPr>
          </a:p>
        </p:txBody>
      </p:sp>
      <p:sp>
        <p:nvSpPr>
          <p:cNvPr id="150" name="Ellipse 149">
            <a:extLst>
              <a:ext uri="{FF2B5EF4-FFF2-40B4-BE49-F238E27FC236}">
                <a16:creationId xmlns:a16="http://schemas.microsoft.com/office/drawing/2014/main" id="{E6669717-BA6A-8646-41DD-8773F788EAAB}"/>
              </a:ext>
            </a:extLst>
          </p:cNvPr>
          <p:cNvSpPr>
            <a:spLocks noChangeAspect="1"/>
          </p:cNvSpPr>
          <p:nvPr/>
        </p:nvSpPr>
        <p:spPr>
          <a:xfrm>
            <a:off x="15982083" y="2845750"/>
            <a:ext cx="288030" cy="288030"/>
          </a:xfrm>
          <a:prstGeom prst="ellipse">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spcBef>
                <a:spcPts val="689"/>
              </a:spcBef>
              <a:spcAft>
                <a:spcPts val="689"/>
              </a:spcAft>
            </a:pPr>
            <a:r>
              <a:rPr lang="nb-NO" sz="1600" b="1">
                <a:solidFill>
                  <a:schemeClr val="tx1"/>
                </a:solidFill>
                <a:latin typeface="Tahoma" panose="020B0604030504040204" pitchFamily="34" charset="0"/>
                <a:ea typeface="Arial Unicode MS" panose="020B0604020202020204" pitchFamily="34" charset="-128"/>
                <a:cs typeface="Tahoma" panose="020B0604030504040204" pitchFamily="34" charset="0"/>
              </a:rPr>
              <a:t>7</a:t>
            </a:r>
          </a:p>
        </p:txBody>
      </p:sp>
      <p:sp>
        <p:nvSpPr>
          <p:cNvPr id="151" name="j5">
            <a:extLst>
              <a:ext uri="{FF2B5EF4-FFF2-40B4-BE49-F238E27FC236}">
                <a16:creationId xmlns:a16="http://schemas.microsoft.com/office/drawing/2014/main" id="{E1AC48AB-FD40-DC55-6D87-AA5CC8B92E47}"/>
              </a:ext>
            </a:extLst>
          </p:cNvPr>
          <p:cNvSpPr>
            <a:spLocks noChangeAspect="1"/>
          </p:cNvSpPr>
          <p:nvPr/>
        </p:nvSpPr>
        <p:spPr>
          <a:xfrm rot="16200000">
            <a:off x="15982083" y="3284677"/>
            <a:ext cx="288030" cy="287957"/>
          </a:xfrm>
          <a:prstGeom prst="homePlate">
            <a:avLst>
              <a:gd name="adj" fmla="val 38661"/>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1600" b="1">
                <a:solidFill>
                  <a:schemeClr val="tx1"/>
                </a:solidFill>
                <a:latin typeface="Tahoma" panose="020B0604030504040204" pitchFamily="34" charset="0"/>
                <a:ea typeface="Tahoma" panose="020B0604030504040204" pitchFamily="34" charset="0"/>
                <a:cs typeface="Tahoma" panose="020B0604030504040204" pitchFamily="34" charset="0"/>
              </a:rPr>
              <a:t>7</a:t>
            </a:r>
          </a:p>
        </p:txBody>
      </p:sp>
      <p:sp>
        <p:nvSpPr>
          <p:cNvPr id="152" name="Rektangel 151">
            <a:extLst>
              <a:ext uri="{FF2B5EF4-FFF2-40B4-BE49-F238E27FC236}">
                <a16:creationId xmlns:a16="http://schemas.microsoft.com/office/drawing/2014/main" id="{861F6747-D3CD-4075-91CF-E9CE5CF70967}"/>
              </a:ext>
            </a:extLst>
          </p:cNvPr>
          <p:cNvSpPr/>
          <p:nvPr/>
        </p:nvSpPr>
        <p:spPr>
          <a:xfrm>
            <a:off x="15932667" y="3723532"/>
            <a:ext cx="386863" cy="442550"/>
          </a:xfrm>
          <a:prstGeom prst="rect">
            <a:avLst/>
          </a:prstGeom>
          <a:solidFill>
            <a:srgbClr val="FF0000">
              <a:alpha val="30000"/>
            </a:srgbClr>
          </a:solidFill>
          <a:ln w="3175" cmpd="sng">
            <a:solidFill>
              <a:srgbClr val="FF0000"/>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endParaRPr lang="nb-NO">
              <a:latin typeface="Tahoma" panose="020B0604030504040204" pitchFamily="34" charset="0"/>
            </a:endParaRPr>
          </a:p>
        </p:txBody>
      </p:sp>
      <p:sp>
        <p:nvSpPr>
          <p:cNvPr id="153" name="j4">
            <a:extLst>
              <a:ext uri="{FF2B5EF4-FFF2-40B4-BE49-F238E27FC236}">
                <a16:creationId xmlns:a16="http://schemas.microsoft.com/office/drawing/2014/main" id="{7DA68B3B-7D21-8B4A-9B50-E7B169BD737F}"/>
              </a:ext>
            </a:extLst>
          </p:cNvPr>
          <p:cNvSpPr>
            <a:spLocks noChangeAspect="1"/>
          </p:cNvSpPr>
          <p:nvPr/>
        </p:nvSpPr>
        <p:spPr>
          <a:xfrm>
            <a:off x="15982083" y="1967968"/>
            <a:ext cx="288030" cy="288030"/>
          </a:xfrm>
          <a:prstGeom prst="ellipse">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noAutofit/>
          </a:bodyPr>
          <a:lstStyle/>
          <a:p>
            <a:pPr algn="ctr"/>
            <a:r>
              <a:rPr lang="en-US" sz="1600" b="1">
                <a:latin typeface="Tahoma" panose="020B0604030504040204" pitchFamily="34" charset="0"/>
                <a:ea typeface="Tahoma" panose="020B0604030504040204" pitchFamily="34" charset="0"/>
                <a:cs typeface="Tahoma" panose="020B0604030504040204" pitchFamily="34" charset="0"/>
              </a:rPr>
              <a:t>1</a:t>
            </a:r>
          </a:p>
        </p:txBody>
      </p:sp>
      <p:sp>
        <p:nvSpPr>
          <p:cNvPr id="154" name="j5">
            <a:extLst>
              <a:ext uri="{FF2B5EF4-FFF2-40B4-BE49-F238E27FC236}">
                <a16:creationId xmlns:a16="http://schemas.microsoft.com/office/drawing/2014/main" id="{89E95D8F-9922-B869-34B6-CDC4FF793A94}"/>
              </a:ext>
            </a:extLst>
          </p:cNvPr>
          <p:cNvSpPr>
            <a:spLocks noChangeAspect="1"/>
          </p:cNvSpPr>
          <p:nvPr/>
        </p:nvSpPr>
        <p:spPr>
          <a:xfrm rot="16200000">
            <a:off x="15982083" y="2406895"/>
            <a:ext cx="288030" cy="287957"/>
          </a:xfrm>
          <a:prstGeom prst="homePlate">
            <a:avLst>
              <a:gd name="adj" fmla="val 38661"/>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latin typeface="Tahoma" panose="020B0604030504040204" pitchFamily="34" charset="0"/>
                <a:ea typeface="Tahoma" panose="020B0604030504040204" pitchFamily="34" charset="0"/>
                <a:cs typeface="Tahoma" panose="020B0604030504040204" pitchFamily="34" charset="0"/>
              </a:rPr>
              <a:t>1</a:t>
            </a:r>
            <a:endParaRPr lang="en-US" sz="1600" b="1">
              <a:latin typeface="Tahoma" panose="020B0604030504040204" pitchFamily="34" charset="0"/>
              <a:ea typeface="Tahoma" panose="020B0604030504040204" pitchFamily="34" charset="0"/>
              <a:cs typeface="Tahoma" panose="020B0604030504040204" pitchFamily="34" charset="0"/>
            </a:endParaRPr>
          </a:p>
        </p:txBody>
      </p:sp>
      <p:pic>
        <p:nvPicPr>
          <p:cNvPr id="155" name="Bilde 154" descr="Et bilde som inneholder symbol, Grafikk, Font, design&#10;&#10;Automatisk generert beskrivelse">
            <a:extLst>
              <a:ext uri="{FF2B5EF4-FFF2-40B4-BE49-F238E27FC236}">
                <a16:creationId xmlns:a16="http://schemas.microsoft.com/office/drawing/2014/main" id="{EB3FD4AA-FB31-5438-4B7A-7B6BCC2CD75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982098" y="7507271"/>
            <a:ext cx="288000" cy="288000"/>
          </a:xfrm>
          <a:prstGeom prst="rect">
            <a:avLst/>
          </a:prstGeom>
        </p:spPr>
      </p:pic>
      <p:grpSp>
        <p:nvGrpSpPr>
          <p:cNvPr id="156" name="Gruppe 155">
            <a:extLst>
              <a:ext uri="{FF2B5EF4-FFF2-40B4-BE49-F238E27FC236}">
                <a16:creationId xmlns:a16="http://schemas.microsoft.com/office/drawing/2014/main" id="{01DBB590-8FEF-7C90-9725-DF7D0AD3DD7E}"/>
              </a:ext>
            </a:extLst>
          </p:cNvPr>
          <p:cNvGrpSpPr>
            <a:grpSpLocks noChangeAspect="1"/>
          </p:cNvGrpSpPr>
          <p:nvPr/>
        </p:nvGrpSpPr>
        <p:grpSpPr>
          <a:xfrm>
            <a:off x="15981435" y="6950109"/>
            <a:ext cx="289327" cy="406301"/>
            <a:chOff x="4951454" y="8817300"/>
            <a:chExt cx="287840" cy="406301"/>
          </a:xfrm>
        </p:grpSpPr>
        <p:pic>
          <p:nvPicPr>
            <p:cNvPr id="157" name="Bilde 156" descr="Et bilde som inneholder skjermbilde, Rektangel, Grafikk, line&#10;&#10;Automatisk generert beskrivelse">
              <a:extLst>
                <a:ext uri="{FF2B5EF4-FFF2-40B4-BE49-F238E27FC236}">
                  <a16:creationId xmlns:a16="http://schemas.microsoft.com/office/drawing/2014/main" id="{146D5B7C-E226-9BB0-4903-59548706D66B}"/>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flipV="1">
              <a:off x="4951454" y="8826226"/>
              <a:ext cx="287840" cy="288000"/>
            </a:xfrm>
            <a:prstGeom prst="rect">
              <a:avLst/>
            </a:prstGeom>
          </p:spPr>
        </p:pic>
        <p:sp>
          <p:nvSpPr>
            <p:cNvPr id="158" name="TekstSylinder 157">
              <a:extLst>
                <a:ext uri="{FF2B5EF4-FFF2-40B4-BE49-F238E27FC236}">
                  <a16:creationId xmlns:a16="http://schemas.microsoft.com/office/drawing/2014/main" id="{A12CD979-BD58-E147-65A3-0917006154A1}"/>
                </a:ext>
              </a:extLst>
            </p:cNvPr>
            <p:cNvSpPr txBox="1">
              <a:spLocks noChangeAspect="1"/>
            </p:cNvSpPr>
            <p:nvPr/>
          </p:nvSpPr>
          <p:spPr>
            <a:xfrm>
              <a:off x="5095363" y="8817300"/>
              <a:ext cx="137601" cy="406301"/>
            </a:xfrm>
            <a:prstGeom prst="rect">
              <a:avLst/>
            </a:prstGeom>
            <a:noFill/>
          </p:spPr>
          <p:txBody>
            <a:bodyPr wrap="square" lIns="0" tIns="36004" rIns="0" bIns="36004" rtlCol="0">
              <a:spAutoFit/>
            </a:bodyPr>
            <a:lstStyle/>
            <a:p>
              <a:pPr algn="ctr"/>
              <a:r>
                <a:rPr lang="nb-NO" sz="800">
                  <a:latin typeface="Tahoma" panose="020B0604030504040204" pitchFamily="34" charset="0"/>
                  <a:ea typeface="Tahoma" panose="020B0604030504040204" pitchFamily="34" charset="0"/>
                  <a:cs typeface="Tahoma" panose="020B0604030504040204" pitchFamily="34" charset="0"/>
                </a:rPr>
                <a:t>2 m</a:t>
              </a:r>
            </a:p>
          </p:txBody>
        </p:sp>
      </p:grpSp>
      <p:pic>
        <p:nvPicPr>
          <p:cNvPr id="159" name="i23">
            <a:hlinkClick r:id="" action="ppaction://noaction"/>
            <a:extLst>
              <a:ext uri="{FF2B5EF4-FFF2-40B4-BE49-F238E27FC236}">
                <a16:creationId xmlns:a16="http://schemas.microsoft.com/office/drawing/2014/main" id="{B9D237D2-03DA-EF1E-6C26-0933C5FF06D6}"/>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5964140" y="8420993"/>
            <a:ext cx="323917" cy="324000"/>
          </a:xfrm>
          <a:prstGeom prst="rect">
            <a:avLst/>
          </a:prstGeom>
          <a:noFill/>
          <a:ln>
            <a:noFill/>
          </a:ln>
        </p:spPr>
      </p:pic>
      <p:pic>
        <p:nvPicPr>
          <p:cNvPr id="160" name="i24">
            <a:hlinkClick r:id="" action="ppaction://noaction"/>
            <a:extLst>
              <a:ext uri="{FF2B5EF4-FFF2-40B4-BE49-F238E27FC236}">
                <a16:creationId xmlns:a16="http://schemas.microsoft.com/office/drawing/2014/main" id="{F84FB75C-1D35-3510-9CEA-3B53CAAC5367}"/>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5964140" y="7946132"/>
            <a:ext cx="323917" cy="324000"/>
          </a:xfrm>
          <a:prstGeom prst="rect">
            <a:avLst/>
          </a:prstGeom>
          <a:noFill/>
          <a:ln>
            <a:noFill/>
          </a:ln>
        </p:spPr>
      </p:pic>
      <p:pic>
        <p:nvPicPr>
          <p:cNvPr id="161" name="i25">
            <a:hlinkClick r:id="" action="ppaction://noaction"/>
            <a:extLst>
              <a:ext uri="{FF2B5EF4-FFF2-40B4-BE49-F238E27FC236}">
                <a16:creationId xmlns:a16="http://schemas.microsoft.com/office/drawing/2014/main" id="{5B9BD2DB-CFFB-7438-307F-3374BE7FAC5D}"/>
              </a:ext>
            </a:extLst>
          </p:cNvPr>
          <p:cNvPicPr>
            <a:picLocks noChangeAspect="1"/>
          </p:cNvPicPr>
          <p:nvPr/>
        </p:nvPicPr>
        <p:blipFill>
          <a:blip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5964140" y="8895854"/>
            <a:ext cx="323917" cy="324000"/>
          </a:xfrm>
          <a:prstGeom prst="rect">
            <a:avLst/>
          </a:prstGeom>
          <a:noFill/>
          <a:ln>
            <a:noFill/>
          </a:ln>
        </p:spPr>
      </p:pic>
      <p:pic>
        <p:nvPicPr>
          <p:cNvPr id="162" name="Bilde 161">
            <a:extLst>
              <a:ext uri="{FF2B5EF4-FFF2-40B4-BE49-F238E27FC236}">
                <a16:creationId xmlns:a16="http://schemas.microsoft.com/office/drawing/2014/main" id="{BAC516DE-3A0C-96AD-CAD7-6EFB20D3D9CF}"/>
              </a:ext>
            </a:extLst>
          </p:cNvPr>
          <p:cNvPicPr>
            <a:picLocks noChangeAspect="1"/>
          </p:cNvPicPr>
          <p:nvPr/>
        </p:nvPicPr>
        <p:blipFill rotWithShape="1">
          <a:blip r:embed="rId13" cstate="print">
            <a:extLst>
              <a:ext uri="{28A0092B-C50C-407E-A947-70E740481C1C}">
                <a14:useLocalDpi xmlns:a14="http://schemas.microsoft.com/office/drawing/2010/main" val="0"/>
              </a:ext>
            </a:extLst>
          </a:blip>
          <a:srcRect l="5046" t="9642" r="4788" b="21067"/>
          <a:stretch/>
        </p:blipFill>
        <p:spPr>
          <a:xfrm>
            <a:off x="15964140" y="9370712"/>
            <a:ext cx="323917" cy="324000"/>
          </a:xfrm>
          <a:prstGeom prst="rect">
            <a:avLst/>
          </a:prstGeom>
        </p:spPr>
      </p:pic>
      <p:cxnSp>
        <p:nvCxnSpPr>
          <p:cNvPr id="163" name="Rett pilkobling 162">
            <a:extLst>
              <a:ext uri="{FF2B5EF4-FFF2-40B4-BE49-F238E27FC236}">
                <a16:creationId xmlns:a16="http://schemas.microsoft.com/office/drawing/2014/main" id="{F017652B-3577-5D76-0A0D-62FA8CDD536B}"/>
              </a:ext>
            </a:extLst>
          </p:cNvPr>
          <p:cNvCxnSpPr>
            <a:cxnSpLocks/>
          </p:cNvCxnSpPr>
          <p:nvPr/>
        </p:nvCxnSpPr>
        <p:spPr>
          <a:xfrm flipV="1">
            <a:off x="15924790" y="1485900"/>
            <a:ext cx="402617" cy="33120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64" name="Picture 4" descr="Et bilde som inneholder metallvarer, sirkel, nøkkel&#10;&#10;Automatisk generert beskrivelse">
            <a:extLst>
              <a:ext uri="{FF2B5EF4-FFF2-40B4-BE49-F238E27FC236}">
                <a16:creationId xmlns:a16="http://schemas.microsoft.com/office/drawing/2014/main" id="{3B2C3B54-6083-DAFD-6E1D-FEB5CFBC1A0A}"/>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5982098" y="6511248"/>
            <a:ext cx="288000" cy="288000"/>
          </a:xfrm>
          <a:prstGeom prst="rect">
            <a:avLst/>
          </a:prstGeom>
          <a:noFill/>
          <a:extLst>
            <a:ext uri="{909E8E84-426E-40DD-AFC4-6F175D3DCCD1}">
              <a14:hiddenFill xmlns:a14="http://schemas.microsoft.com/office/drawing/2010/main">
                <a:solidFill>
                  <a:srgbClr val="FFFFFF"/>
                </a:solidFill>
              </a14:hiddenFill>
            </a:ext>
          </a:extLst>
        </p:spPr>
      </p:pic>
      <p:pic>
        <p:nvPicPr>
          <p:cNvPr id="165" name="Picture 6" descr="Et bilde som inneholder illustrasjon, design, kunst&#10;&#10;Automatisk generert beskrivelse med lav konfidens">
            <a:extLst>
              <a:ext uri="{FF2B5EF4-FFF2-40B4-BE49-F238E27FC236}">
                <a16:creationId xmlns:a16="http://schemas.microsoft.com/office/drawing/2014/main" id="{1264D9D9-D484-9D41-6DF4-090F07E8043E}"/>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5982098" y="6072387"/>
            <a:ext cx="288000" cy="288000"/>
          </a:xfrm>
          <a:prstGeom prst="rect">
            <a:avLst/>
          </a:prstGeom>
          <a:noFill/>
          <a:extLst>
            <a:ext uri="{909E8E84-426E-40DD-AFC4-6F175D3DCCD1}">
              <a14:hiddenFill xmlns:a14="http://schemas.microsoft.com/office/drawing/2010/main">
                <a:solidFill>
                  <a:srgbClr val="FFFFFF"/>
                </a:solidFill>
              </a14:hiddenFill>
            </a:ext>
          </a:extLst>
        </p:spPr>
      </p:pic>
      <p:pic>
        <p:nvPicPr>
          <p:cNvPr id="166" name="i12">
            <a:hlinkClick r:id="" action="ppaction://noaction"/>
            <a:extLst>
              <a:ext uri="{FF2B5EF4-FFF2-40B4-BE49-F238E27FC236}">
                <a16:creationId xmlns:a16="http://schemas.microsoft.com/office/drawing/2014/main" id="{FF3280BD-60B1-D4B6-4DB4-6636EA38F69C}"/>
              </a:ext>
            </a:extLst>
          </p:cNvPr>
          <p:cNvPicPr preferRelativeResize="0">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15982098" y="5194665"/>
            <a:ext cx="288000" cy="288000"/>
          </a:xfrm>
          <a:prstGeom prst="rect">
            <a:avLst/>
          </a:prstGeom>
          <a:noFill/>
          <a:ln>
            <a:noFill/>
          </a:ln>
        </p:spPr>
      </p:pic>
      <p:pic>
        <p:nvPicPr>
          <p:cNvPr id="167" name="i4">
            <a:extLst>
              <a:ext uri="{FF2B5EF4-FFF2-40B4-BE49-F238E27FC236}">
                <a16:creationId xmlns:a16="http://schemas.microsoft.com/office/drawing/2014/main" id="{553F2387-4AC1-A571-B474-DE5BD9A86AD5}"/>
              </a:ext>
            </a:extLst>
          </p:cNvPr>
          <p:cNvPicPr preferRelativeResize="0">
            <a:picLocks noChangeAspect="1"/>
          </p:cNvPicPr>
          <p:nvPr/>
        </p:nvPicPr>
        <p:blipFill>
          <a:blip r:embed="rId18">
            <a:extLst>
              <a:ext uri="{96DAC541-7B7A-43D3-8B79-37D633B846F1}">
                <asvg:svgBlip xmlns:asvg="http://schemas.microsoft.com/office/drawing/2016/SVG/main" r:embed="rId19"/>
              </a:ext>
            </a:extLst>
          </a:blip>
          <a:stretch>
            <a:fillRect/>
          </a:stretch>
        </p:blipFill>
        <p:spPr>
          <a:xfrm>
            <a:off x="15982098" y="4316943"/>
            <a:ext cx="288000" cy="288000"/>
          </a:xfrm>
          <a:prstGeom prst="rect">
            <a:avLst/>
          </a:prstGeom>
          <a:noFill/>
          <a:ln>
            <a:noFill/>
          </a:ln>
        </p:spPr>
      </p:pic>
      <p:pic>
        <p:nvPicPr>
          <p:cNvPr id="168" name="Bilde 167">
            <a:extLst>
              <a:ext uri="{FF2B5EF4-FFF2-40B4-BE49-F238E27FC236}">
                <a16:creationId xmlns:a16="http://schemas.microsoft.com/office/drawing/2014/main" id="{6E1FAC0F-0119-E68C-E852-EAC5A8D4280F}"/>
              </a:ext>
            </a:extLst>
          </p:cNvPr>
          <p:cNvPicPr preferRelativeResize="0">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rot="10800000">
            <a:off x="15982098" y="4755804"/>
            <a:ext cx="288000" cy="288000"/>
          </a:xfrm>
          <a:prstGeom prst="rect">
            <a:avLst/>
          </a:prstGeom>
        </p:spPr>
      </p:pic>
      <p:pic>
        <p:nvPicPr>
          <p:cNvPr id="169" name="i18">
            <a:hlinkClick r:id="" action="ppaction://noaction"/>
            <a:extLst>
              <a:ext uri="{FF2B5EF4-FFF2-40B4-BE49-F238E27FC236}">
                <a16:creationId xmlns:a16="http://schemas.microsoft.com/office/drawing/2014/main" id="{00BFBE8D-8F06-7CC1-A7D7-303C3AAB20B6}"/>
              </a:ext>
            </a:extLst>
          </p:cNvPr>
          <p:cNvPicPr preferRelativeResize="0">
            <a:picLocks noChangeAspect="1"/>
          </p:cNvPicPr>
          <p:nvPr/>
        </p:nvPicPr>
        <p:blipFill>
          <a:blip r:embed="rId21">
            <a:extLst>
              <a:ext uri="{96DAC541-7B7A-43D3-8B79-37D633B846F1}">
                <asvg:svgBlip xmlns:asvg="http://schemas.microsoft.com/office/drawing/2016/SVG/main" r:embed="rId22"/>
              </a:ext>
            </a:extLst>
          </a:blip>
          <a:stretch>
            <a:fillRect/>
          </a:stretch>
        </p:blipFill>
        <p:spPr>
          <a:xfrm>
            <a:off x="15982098" y="5633526"/>
            <a:ext cx="288000" cy="288000"/>
          </a:xfrm>
          <a:prstGeom prst="rect">
            <a:avLst/>
          </a:prstGeom>
          <a:noFill/>
          <a:ln>
            <a:noFill/>
          </a:ln>
        </p:spPr>
      </p:pic>
      <p:sp>
        <p:nvSpPr>
          <p:cNvPr id="170" name="Rektangel 169">
            <a:extLst>
              <a:ext uri="{FF2B5EF4-FFF2-40B4-BE49-F238E27FC236}">
                <a16:creationId xmlns:a16="http://schemas.microsoft.com/office/drawing/2014/main" id="{B3919709-F0C1-B7E0-E11F-B896F59F1BB1}"/>
              </a:ext>
            </a:extLst>
          </p:cNvPr>
          <p:cNvSpPr/>
          <p:nvPr/>
        </p:nvSpPr>
        <p:spPr>
          <a:xfrm>
            <a:off x="6132866" y="2254817"/>
            <a:ext cx="5544582" cy="5848000"/>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800">
                <a:solidFill>
                  <a:schemeClr val="tx1"/>
                </a:solidFill>
              </a:rPr>
              <a:t>Situasjonsplan</a:t>
            </a:r>
          </a:p>
        </p:txBody>
      </p:sp>
      <p:sp>
        <p:nvSpPr>
          <p:cNvPr id="171" name="Rektangel 170">
            <a:extLst>
              <a:ext uri="{FF2B5EF4-FFF2-40B4-BE49-F238E27FC236}">
                <a16:creationId xmlns:a16="http://schemas.microsoft.com/office/drawing/2014/main" id="{D880767F-C270-B837-1398-E622CD62B909}"/>
              </a:ext>
            </a:extLst>
          </p:cNvPr>
          <p:cNvSpPr>
            <a:spLocks/>
          </p:cNvSpPr>
          <p:nvPr/>
        </p:nvSpPr>
        <p:spPr>
          <a:xfrm>
            <a:off x="7351756" y="3672753"/>
            <a:ext cx="787531" cy="738192"/>
          </a:xfrm>
          <a:prstGeom prst="rect">
            <a:avLst/>
          </a:prstGeom>
          <a:noFill/>
          <a:ln w="63500" cmpd="sng">
            <a:solidFill>
              <a:srgbClr val="EAC900"/>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A.</a:t>
            </a:r>
          </a:p>
        </p:txBody>
      </p:sp>
      <p:sp>
        <p:nvSpPr>
          <p:cNvPr id="172" name="Rektangel 171">
            <a:extLst>
              <a:ext uri="{FF2B5EF4-FFF2-40B4-BE49-F238E27FC236}">
                <a16:creationId xmlns:a16="http://schemas.microsoft.com/office/drawing/2014/main" id="{FEABFC8D-79D0-0365-A8E9-766668191586}"/>
              </a:ext>
            </a:extLst>
          </p:cNvPr>
          <p:cNvSpPr>
            <a:spLocks/>
          </p:cNvSpPr>
          <p:nvPr/>
        </p:nvSpPr>
        <p:spPr>
          <a:xfrm>
            <a:off x="8431990" y="3672753"/>
            <a:ext cx="787531" cy="738192"/>
          </a:xfrm>
          <a:prstGeom prst="rect">
            <a:avLst/>
          </a:prstGeom>
          <a:noFill/>
          <a:ln w="63500" cmpd="sng">
            <a:solidFill>
              <a:srgbClr val="56692D"/>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B.</a:t>
            </a:r>
          </a:p>
        </p:txBody>
      </p:sp>
      <p:sp>
        <p:nvSpPr>
          <p:cNvPr id="173" name="Rektangel 172">
            <a:extLst>
              <a:ext uri="{FF2B5EF4-FFF2-40B4-BE49-F238E27FC236}">
                <a16:creationId xmlns:a16="http://schemas.microsoft.com/office/drawing/2014/main" id="{37259B2B-FA2E-453B-A46E-7915FF5AC31A}"/>
              </a:ext>
            </a:extLst>
          </p:cNvPr>
          <p:cNvSpPr>
            <a:spLocks/>
          </p:cNvSpPr>
          <p:nvPr/>
        </p:nvSpPr>
        <p:spPr>
          <a:xfrm>
            <a:off x="9512223" y="3672753"/>
            <a:ext cx="787531" cy="738192"/>
          </a:xfrm>
          <a:prstGeom prst="rect">
            <a:avLst/>
          </a:prstGeom>
          <a:noFill/>
          <a:ln w="63500" cmpd="sng">
            <a:solidFill>
              <a:srgbClr val="3266A4"/>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C.</a:t>
            </a:r>
          </a:p>
        </p:txBody>
      </p:sp>
      <p:sp>
        <p:nvSpPr>
          <p:cNvPr id="174" name="Rektangel 173">
            <a:extLst>
              <a:ext uri="{FF2B5EF4-FFF2-40B4-BE49-F238E27FC236}">
                <a16:creationId xmlns:a16="http://schemas.microsoft.com/office/drawing/2014/main" id="{41238BFB-376A-16C2-571F-21E357F926AA}"/>
              </a:ext>
            </a:extLst>
          </p:cNvPr>
          <p:cNvSpPr>
            <a:spLocks/>
          </p:cNvSpPr>
          <p:nvPr/>
        </p:nvSpPr>
        <p:spPr>
          <a:xfrm>
            <a:off x="7387881" y="5645720"/>
            <a:ext cx="787531" cy="738192"/>
          </a:xfrm>
          <a:prstGeom prst="rect">
            <a:avLst/>
          </a:prstGeom>
          <a:noFill/>
          <a:ln w="63500" cmpd="sng">
            <a:solidFill>
              <a:srgbClr val="6E268E"/>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D.</a:t>
            </a:r>
          </a:p>
        </p:txBody>
      </p:sp>
      <p:sp>
        <p:nvSpPr>
          <p:cNvPr id="175" name="Rektangel 174">
            <a:extLst>
              <a:ext uri="{FF2B5EF4-FFF2-40B4-BE49-F238E27FC236}">
                <a16:creationId xmlns:a16="http://schemas.microsoft.com/office/drawing/2014/main" id="{6AF0335B-BA57-FBCB-3D27-BD76368F4ED4}"/>
              </a:ext>
            </a:extLst>
          </p:cNvPr>
          <p:cNvSpPr>
            <a:spLocks/>
          </p:cNvSpPr>
          <p:nvPr/>
        </p:nvSpPr>
        <p:spPr>
          <a:xfrm>
            <a:off x="8468115" y="5645720"/>
            <a:ext cx="787531" cy="738192"/>
          </a:xfrm>
          <a:prstGeom prst="rect">
            <a:avLst/>
          </a:prstGeom>
          <a:noFill/>
          <a:ln w="63500" cmpd="sng">
            <a:solidFill>
              <a:srgbClr val="1A786D"/>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E.</a:t>
            </a:r>
          </a:p>
        </p:txBody>
      </p:sp>
      <p:sp>
        <p:nvSpPr>
          <p:cNvPr id="176" name="Rektangel 175">
            <a:extLst>
              <a:ext uri="{FF2B5EF4-FFF2-40B4-BE49-F238E27FC236}">
                <a16:creationId xmlns:a16="http://schemas.microsoft.com/office/drawing/2014/main" id="{17B6CE56-F188-49EF-4D96-C6859EA1A5E5}"/>
              </a:ext>
            </a:extLst>
          </p:cNvPr>
          <p:cNvSpPr>
            <a:spLocks/>
          </p:cNvSpPr>
          <p:nvPr/>
        </p:nvSpPr>
        <p:spPr>
          <a:xfrm>
            <a:off x="9507917" y="5656086"/>
            <a:ext cx="787531" cy="738192"/>
          </a:xfrm>
          <a:prstGeom prst="rect">
            <a:avLst/>
          </a:prstGeom>
          <a:noFill/>
          <a:ln w="63500" cmpd="sng">
            <a:solidFill>
              <a:srgbClr val="CD5D09"/>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F.</a:t>
            </a:r>
          </a:p>
        </p:txBody>
      </p:sp>
      <p:sp>
        <p:nvSpPr>
          <p:cNvPr id="177" name="Rektangel 176">
            <a:extLst>
              <a:ext uri="{FF2B5EF4-FFF2-40B4-BE49-F238E27FC236}">
                <a16:creationId xmlns:a16="http://schemas.microsoft.com/office/drawing/2014/main" id="{EABFBAA3-C23A-CC36-E4DE-22DB4ECDBB8C}"/>
              </a:ext>
            </a:extLst>
          </p:cNvPr>
          <p:cNvSpPr>
            <a:spLocks/>
          </p:cNvSpPr>
          <p:nvPr/>
        </p:nvSpPr>
        <p:spPr>
          <a:xfrm>
            <a:off x="6594913" y="6969318"/>
            <a:ext cx="787531" cy="738192"/>
          </a:xfrm>
          <a:prstGeom prst="rect">
            <a:avLst/>
          </a:prstGeom>
          <a:noFill/>
          <a:ln w="63500" cmpd="sng">
            <a:solidFill>
              <a:srgbClr val="894E3B"/>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G.</a:t>
            </a:r>
          </a:p>
        </p:txBody>
      </p:sp>
      <p:sp>
        <p:nvSpPr>
          <p:cNvPr id="178" name="Rektangel 177">
            <a:extLst>
              <a:ext uri="{FF2B5EF4-FFF2-40B4-BE49-F238E27FC236}">
                <a16:creationId xmlns:a16="http://schemas.microsoft.com/office/drawing/2014/main" id="{BFBE7BEC-11B0-0368-6E97-A65E05EA8AFA}"/>
              </a:ext>
            </a:extLst>
          </p:cNvPr>
          <p:cNvSpPr>
            <a:spLocks/>
          </p:cNvSpPr>
          <p:nvPr/>
        </p:nvSpPr>
        <p:spPr>
          <a:xfrm>
            <a:off x="7675146" y="6969318"/>
            <a:ext cx="787531" cy="738192"/>
          </a:xfrm>
          <a:prstGeom prst="rect">
            <a:avLst/>
          </a:prstGeom>
          <a:noFill/>
          <a:ln w="63500" cmpd="sng">
            <a:solidFill>
              <a:srgbClr val="C80851"/>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H.</a:t>
            </a:r>
          </a:p>
        </p:txBody>
      </p:sp>
      <p:sp>
        <p:nvSpPr>
          <p:cNvPr id="179" name="Rektangel 178">
            <a:extLst>
              <a:ext uri="{FF2B5EF4-FFF2-40B4-BE49-F238E27FC236}">
                <a16:creationId xmlns:a16="http://schemas.microsoft.com/office/drawing/2014/main" id="{7F8B4122-3612-D1C1-FDA4-1D2D96FDF6CB}"/>
              </a:ext>
            </a:extLst>
          </p:cNvPr>
          <p:cNvSpPr>
            <a:spLocks/>
          </p:cNvSpPr>
          <p:nvPr/>
        </p:nvSpPr>
        <p:spPr>
          <a:xfrm>
            <a:off x="8755381" y="6969318"/>
            <a:ext cx="787531" cy="738192"/>
          </a:xfrm>
          <a:prstGeom prst="rect">
            <a:avLst/>
          </a:prstGeom>
          <a:noFill/>
          <a:ln w="63500" cmpd="sng">
            <a:solidFill>
              <a:srgbClr val="6D6969"/>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I.</a:t>
            </a:r>
          </a:p>
        </p:txBody>
      </p:sp>
      <p:sp>
        <p:nvSpPr>
          <p:cNvPr id="180" name="Rektangel 179">
            <a:extLst>
              <a:ext uri="{FF2B5EF4-FFF2-40B4-BE49-F238E27FC236}">
                <a16:creationId xmlns:a16="http://schemas.microsoft.com/office/drawing/2014/main" id="{92F9DC7E-C7E6-3298-246F-9BB75D0EADD4}"/>
              </a:ext>
            </a:extLst>
          </p:cNvPr>
          <p:cNvSpPr>
            <a:spLocks/>
          </p:cNvSpPr>
          <p:nvPr/>
        </p:nvSpPr>
        <p:spPr>
          <a:xfrm>
            <a:off x="9835614" y="6969318"/>
            <a:ext cx="787531" cy="738192"/>
          </a:xfrm>
          <a:prstGeom prst="rect">
            <a:avLst/>
          </a:prstGeom>
          <a:noFill/>
          <a:ln w="63500" cmpd="sng">
            <a:solidFill>
              <a:srgbClr val="B00000"/>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J.</a:t>
            </a:r>
          </a:p>
        </p:txBody>
      </p:sp>
      <p:sp>
        <p:nvSpPr>
          <p:cNvPr id="259" name="j5">
            <a:extLst>
              <a:ext uri="{FF2B5EF4-FFF2-40B4-BE49-F238E27FC236}">
                <a16:creationId xmlns:a16="http://schemas.microsoft.com/office/drawing/2014/main" id="{4E80493E-A040-E643-7DAD-996A0A0D4636}"/>
              </a:ext>
            </a:extLst>
          </p:cNvPr>
          <p:cNvSpPr>
            <a:spLocks noChangeAspect="1"/>
          </p:cNvSpPr>
          <p:nvPr/>
        </p:nvSpPr>
        <p:spPr>
          <a:xfrm rot="16200000">
            <a:off x="691317" y="2568116"/>
            <a:ext cx="324000" cy="324000"/>
          </a:xfrm>
          <a:prstGeom prst="homePlate">
            <a:avLst>
              <a:gd name="adj" fmla="val 38661"/>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latin typeface="Verdana" panose="020B0604030504040204" pitchFamily="34" charset="0"/>
                <a:ea typeface="Verdana" panose="020B0604030504040204" pitchFamily="34" charset="0"/>
              </a:rPr>
              <a:t>?</a:t>
            </a:r>
            <a:endParaRPr lang="en-US" sz="1600" b="1">
              <a:latin typeface="Verdana" panose="020B0604030504040204" pitchFamily="34" charset="0"/>
              <a:ea typeface="Verdana" panose="020B0604030504040204" pitchFamily="34" charset="0"/>
            </a:endParaRPr>
          </a:p>
        </p:txBody>
      </p:sp>
      <p:sp>
        <p:nvSpPr>
          <p:cNvPr id="260" name="j5">
            <a:extLst>
              <a:ext uri="{FF2B5EF4-FFF2-40B4-BE49-F238E27FC236}">
                <a16:creationId xmlns:a16="http://schemas.microsoft.com/office/drawing/2014/main" id="{A3BFB972-CA28-2D52-E0B1-B4D1F7AF1A69}"/>
              </a:ext>
            </a:extLst>
          </p:cNvPr>
          <p:cNvSpPr>
            <a:spLocks noChangeAspect="1"/>
          </p:cNvSpPr>
          <p:nvPr/>
        </p:nvSpPr>
        <p:spPr>
          <a:xfrm rot="16200000">
            <a:off x="691317" y="1908289"/>
            <a:ext cx="324000" cy="324000"/>
          </a:xfrm>
          <a:prstGeom prst="homePlate">
            <a:avLst>
              <a:gd name="adj" fmla="val 38661"/>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latin typeface="Verdana" panose="020B0604030504040204" pitchFamily="34" charset="0"/>
                <a:ea typeface="Verdana" panose="020B0604030504040204" pitchFamily="34" charset="0"/>
              </a:rPr>
              <a:t>?</a:t>
            </a:r>
            <a:endParaRPr lang="en-US" sz="1600" b="1">
              <a:latin typeface="Verdana" panose="020B0604030504040204" pitchFamily="34" charset="0"/>
              <a:ea typeface="Verdana" panose="020B0604030504040204" pitchFamily="34" charset="0"/>
            </a:endParaRPr>
          </a:p>
        </p:txBody>
      </p:sp>
      <p:sp>
        <p:nvSpPr>
          <p:cNvPr id="261" name="j5">
            <a:extLst>
              <a:ext uri="{FF2B5EF4-FFF2-40B4-BE49-F238E27FC236}">
                <a16:creationId xmlns:a16="http://schemas.microsoft.com/office/drawing/2014/main" id="{C2D3ADC0-B174-6543-ACFC-1EDB699AF9E1}"/>
              </a:ext>
            </a:extLst>
          </p:cNvPr>
          <p:cNvSpPr>
            <a:spLocks noChangeAspect="1"/>
          </p:cNvSpPr>
          <p:nvPr/>
        </p:nvSpPr>
        <p:spPr>
          <a:xfrm rot="16200000">
            <a:off x="691317" y="3887770"/>
            <a:ext cx="324000" cy="324000"/>
          </a:xfrm>
          <a:prstGeom prst="homePlate">
            <a:avLst>
              <a:gd name="adj" fmla="val 38661"/>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latin typeface="Verdana" panose="020B0604030504040204" pitchFamily="34" charset="0"/>
                <a:ea typeface="Verdana" panose="020B0604030504040204" pitchFamily="34" charset="0"/>
              </a:rPr>
              <a:t>?</a:t>
            </a:r>
            <a:endParaRPr lang="en-US" sz="1600" b="1">
              <a:latin typeface="Verdana" panose="020B0604030504040204" pitchFamily="34" charset="0"/>
              <a:ea typeface="Verdana" panose="020B0604030504040204" pitchFamily="34" charset="0"/>
            </a:endParaRPr>
          </a:p>
        </p:txBody>
      </p:sp>
      <p:sp>
        <p:nvSpPr>
          <p:cNvPr id="263" name="j5">
            <a:extLst>
              <a:ext uri="{FF2B5EF4-FFF2-40B4-BE49-F238E27FC236}">
                <a16:creationId xmlns:a16="http://schemas.microsoft.com/office/drawing/2014/main" id="{FDC8139A-A2B7-2EB1-6B92-E3ECCA8BF3DA}"/>
              </a:ext>
            </a:extLst>
          </p:cNvPr>
          <p:cNvSpPr>
            <a:spLocks noChangeAspect="1"/>
          </p:cNvSpPr>
          <p:nvPr/>
        </p:nvSpPr>
        <p:spPr>
          <a:xfrm rot="16200000">
            <a:off x="691317" y="7186905"/>
            <a:ext cx="324000" cy="324000"/>
          </a:xfrm>
          <a:prstGeom prst="homePlate">
            <a:avLst>
              <a:gd name="adj" fmla="val 38661"/>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solidFill>
                  <a:schemeClr val="tx1"/>
                </a:solidFill>
                <a:latin typeface="Verdana" panose="020B0604030504040204" pitchFamily="34" charset="0"/>
                <a:ea typeface="Verdana" panose="020B0604030504040204" pitchFamily="34" charset="0"/>
              </a:rPr>
              <a:t>?</a:t>
            </a:r>
            <a:endParaRPr lang="en-US" sz="1600" b="1">
              <a:solidFill>
                <a:schemeClr val="tx1"/>
              </a:solidFill>
              <a:latin typeface="Verdana" panose="020B0604030504040204" pitchFamily="34" charset="0"/>
              <a:ea typeface="Verdana" panose="020B0604030504040204" pitchFamily="34" charset="0"/>
            </a:endParaRPr>
          </a:p>
        </p:txBody>
      </p:sp>
      <p:sp>
        <p:nvSpPr>
          <p:cNvPr id="264" name="j5">
            <a:extLst>
              <a:ext uri="{FF2B5EF4-FFF2-40B4-BE49-F238E27FC236}">
                <a16:creationId xmlns:a16="http://schemas.microsoft.com/office/drawing/2014/main" id="{4C1E2942-7B4A-FFEF-585B-5D4E9E93600C}"/>
              </a:ext>
            </a:extLst>
          </p:cNvPr>
          <p:cNvSpPr>
            <a:spLocks noChangeAspect="1"/>
          </p:cNvSpPr>
          <p:nvPr/>
        </p:nvSpPr>
        <p:spPr>
          <a:xfrm rot="16200000">
            <a:off x="691317" y="5867251"/>
            <a:ext cx="324000" cy="324000"/>
          </a:xfrm>
          <a:prstGeom prst="homePlate">
            <a:avLst>
              <a:gd name="adj" fmla="val 38661"/>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solidFill>
                  <a:schemeClr val="tx1"/>
                </a:solidFill>
                <a:latin typeface="Verdana" panose="020B0604030504040204" pitchFamily="34" charset="0"/>
                <a:ea typeface="Verdana" panose="020B0604030504040204" pitchFamily="34" charset="0"/>
              </a:rPr>
              <a:t>?</a:t>
            </a:r>
            <a:endParaRPr lang="en-US" sz="1600" b="1">
              <a:solidFill>
                <a:schemeClr val="tx1"/>
              </a:solidFill>
              <a:latin typeface="Verdana" panose="020B0604030504040204" pitchFamily="34" charset="0"/>
              <a:ea typeface="Verdana" panose="020B0604030504040204" pitchFamily="34" charset="0"/>
            </a:endParaRPr>
          </a:p>
        </p:txBody>
      </p:sp>
      <p:sp>
        <p:nvSpPr>
          <p:cNvPr id="265" name="j5">
            <a:extLst>
              <a:ext uri="{FF2B5EF4-FFF2-40B4-BE49-F238E27FC236}">
                <a16:creationId xmlns:a16="http://schemas.microsoft.com/office/drawing/2014/main" id="{7AAF6F25-F4BE-70FB-65D7-2BD0E9C7888C}"/>
              </a:ext>
            </a:extLst>
          </p:cNvPr>
          <p:cNvSpPr>
            <a:spLocks noChangeAspect="1"/>
          </p:cNvSpPr>
          <p:nvPr/>
        </p:nvSpPr>
        <p:spPr>
          <a:xfrm rot="16200000">
            <a:off x="691317" y="5207424"/>
            <a:ext cx="324000" cy="324000"/>
          </a:xfrm>
          <a:prstGeom prst="homePlate">
            <a:avLst>
              <a:gd name="adj" fmla="val 38661"/>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solidFill>
                  <a:schemeClr val="tx1"/>
                </a:solidFill>
                <a:latin typeface="Verdana" panose="020B0604030504040204" pitchFamily="34" charset="0"/>
                <a:ea typeface="Verdana" panose="020B0604030504040204" pitchFamily="34" charset="0"/>
              </a:rPr>
              <a:t>?</a:t>
            </a:r>
            <a:endParaRPr lang="en-US" sz="1600" b="1">
              <a:solidFill>
                <a:schemeClr val="tx1"/>
              </a:solidFill>
              <a:latin typeface="Verdana" panose="020B0604030504040204" pitchFamily="34" charset="0"/>
              <a:ea typeface="Verdana" panose="020B0604030504040204" pitchFamily="34" charset="0"/>
            </a:endParaRPr>
          </a:p>
        </p:txBody>
      </p:sp>
      <p:sp>
        <p:nvSpPr>
          <p:cNvPr id="266" name="Rektangel: avrundede hjørner 265">
            <a:extLst>
              <a:ext uri="{FF2B5EF4-FFF2-40B4-BE49-F238E27FC236}">
                <a16:creationId xmlns:a16="http://schemas.microsoft.com/office/drawing/2014/main" id="{E6382E93-2F8F-D483-5722-1BD5FC98A437}"/>
              </a:ext>
            </a:extLst>
          </p:cNvPr>
          <p:cNvSpPr/>
          <p:nvPr/>
        </p:nvSpPr>
        <p:spPr>
          <a:xfrm>
            <a:off x="-4533205" y="5814938"/>
            <a:ext cx="4313583" cy="1892572"/>
          </a:xfrm>
          <a:custGeom>
            <a:avLst/>
            <a:gdLst>
              <a:gd name="connsiteX0" fmla="*/ 0 w 4313583"/>
              <a:gd name="connsiteY0" fmla="*/ 315435 h 1892572"/>
              <a:gd name="connsiteX1" fmla="*/ 315435 w 4313583"/>
              <a:gd name="connsiteY1" fmla="*/ 0 h 1892572"/>
              <a:gd name="connsiteX2" fmla="*/ 818739 w 4313583"/>
              <a:gd name="connsiteY2" fmla="*/ 0 h 1892572"/>
              <a:gd name="connsiteX3" fmla="*/ 1358870 w 4313583"/>
              <a:gd name="connsiteY3" fmla="*/ 0 h 1892572"/>
              <a:gd name="connsiteX4" fmla="*/ 2046310 w 4313583"/>
              <a:gd name="connsiteY4" fmla="*/ 0 h 1892572"/>
              <a:gd name="connsiteX5" fmla="*/ 2586441 w 4313583"/>
              <a:gd name="connsiteY5" fmla="*/ 0 h 1892572"/>
              <a:gd name="connsiteX6" fmla="*/ 3237054 w 4313583"/>
              <a:gd name="connsiteY6" fmla="*/ 0 h 1892572"/>
              <a:gd name="connsiteX7" fmla="*/ 3998148 w 4313583"/>
              <a:gd name="connsiteY7" fmla="*/ 0 h 1892572"/>
              <a:gd name="connsiteX8" fmla="*/ 4313583 w 4313583"/>
              <a:gd name="connsiteY8" fmla="*/ 315435 h 1892572"/>
              <a:gd name="connsiteX9" fmla="*/ 4313583 w 4313583"/>
              <a:gd name="connsiteY9" fmla="*/ 946286 h 1892572"/>
              <a:gd name="connsiteX10" fmla="*/ 4313583 w 4313583"/>
              <a:gd name="connsiteY10" fmla="*/ 1577137 h 1892572"/>
              <a:gd name="connsiteX11" fmla="*/ 3998148 w 4313583"/>
              <a:gd name="connsiteY11" fmla="*/ 1892572 h 1892572"/>
              <a:gd name="connsiteX12" fmla="*/ 3421190 w 4313583"/>
              <a:gd name="connsiteY12" fmla="*/ 1892572 h 1892572"/>
              <a:gd name="connsiteX13" fmla="*/ 2770577 w 4313583"/>
              <a:gd name="connsiteY13" fmla="*/ 1892572 h 1892572"/>
              <a:gd name="connsiteX14" fmla="*/ 2156792 w 4313583"/>
              <a:gd name="connsiteY14" fmla="*/ 1892572 h 1892572"/>
              <a:gd name="connsiteX15" fmla="*/ 1469352 w 4313583"/>
              <a:gd name="connsiteY15" fmla="*/ 1892572 h 1892572"/>
              <a:gd name="connsiteX16" fmla="*/ 315435 w 4313583"/>
              <a:gd name="connsiteY16" fmla="*/ 1892572 h 1892572"/>
              <a:gd name="connsiteX17" fmla="*/ 0 w 4313583"/>
              <a:gd name="connsiteY17" fmla="*/ 1577137 h 1892572"/>
              <a:gd name="connsiteX18" fmla="*/ 0 w 4313583"/>
              <a:gd name="connsiteY18" fmla="*/ 958903 h 1892572"/>
              <a:gd name="connsiteX19" fmla="*/ 0 w 4313583"/>
              <a:gd name="connsiteY19" fmla="*/ 315435 h 1892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892572" fill="none" extrusionOk="0">
                <a:moveTo>
                  <a:pt x="0" y="315435"/>
                </a:moveTo>
                <a:cubicBezTo>
                  <a:pt x="9057" y="173444"/>
                  <a:pt x="133281" y="-6000"/>
                  <a:pt x="315435" y="0"/>
                </a:cubicBezTo>
                <a:cubicBezTo>
                  <a:pt x="534006" y="5291"/>
                  <a:pt x="668431" y="-10870"/>
                  <a:pt x="818739" y="0"/>
                </a:cubicBezTo>
                <a:cubicBezTo>
                  <a:pt x="969047" y="10870"/>
                  <a:pt x="1171163" y="-21177"/>
                  <a:pt x="1358870" y="0"/>
                </a:cubicBezTo>
                <a:cubicBezTo>
                  <a:pt x="1546577" y="21177"/>
                  <a:pt x="1718269" y="-3096"/>
                  <a:pt x="2046310" y="0"/>
                </a:cubicBezTo>
                <a:cubicBezTo>
                  <a:pt x="2374351" y="3096"/>
                  <a:pt x="2456477" y="13208"/>
                  <a:pt x="2586441" y="0"/>
                </a:cubicBezTo>
                <a:cubicBezTo>
                  <a:pt x="2716405" y="-13208"/>
                  <a:pt x="3040113" y="-27779"/>
                  <a:pt x="3237054" y="0"/>
                </a:cubicBezTo>
                <a:cubicBezTo>
                  <a:pt x="3433995" y="27779"/>
                  <a:pt x="3725403" y="31881"/>
                  <a:pt x="3998148" y="0"/>
                </a:cubicBezTo>
                <a:cubicBezTo>
                  <a:pt x="4178497" y="-17342"/>
                  <a:pt x="4314754" y="151845"/>
                  <a:pt x="4313583" y="315435"/>
                </a:cubicBezTo>
                <a:cubicBezTo>
                  <a:pt x="4338740" y="568902"/>
                  <a:pt x="4306451" y="724719"/>
                  <a:pt x="4313583" y="946286"/>
                </a:cubicBezTo>
                <a:cubicBezTo>
                  <a:pt x="4320715" y="1167853"/>
                  <a:pt x="4292450" y="1403275"/>
                  <a:pt x="4313583" y="1577137"/>
                </a:cubicBezTo>
                <a:cubicBezTo>
                  <a:pt x="4305829" y="1750385"/>
                  <a:pt x="4181096" y="1880465"/>
                  <a:pt x="3998148" y="1892572"/>
                </a:cubicBezTo>
                <a:cubicBezTo>
                  <a:pt x="3878945" y="1877196"/>
                  <a:pt x="3573095" y="1915822"/>
                  <a:pt x="3421190" y="1892572"/>
                </a:cubicBezTo>
                <a:cubicBezTo>
                  <a:pt x="3269285" y="1869322"/>
                  <a:pt x="2992298" y="1899576"/>
                  <a:pt x="2770577" y="1892572"/>
                </a:cubicBezTo>
                <a:cubicBezTo>
                  <a:pt x="2548856" y="1885568"/>
                  <a:pt x="2392104" y="1893365"/>
                  <a:pt x="2156792" y="1892572"/>
                </a:cubicBezTo>
                <a:cubicBezTo>
                  <a:pt x="1921481" y="1891779"/>
                  <a:pt x="1757940" y="1889833"/>
                  <a:pt x="1469352" y="1892572"/>
                </a:cubicBezTo>
                <a:cubicBezTo>
                  <a:pt x="1180764" y="1895311"/>
                  <a:pt x="560397" y="1948920"/>
                  <a:pt x="315435" y="1892572"/>
                </a:cubicBezTo>
                <a:cubicBezTo>
                  <a:pt x="151388" y="1867820"/>
                  <a:pt x="26938" y="1780447"/>
                  <a:pt x="0" y="1577137"/>
                </a:cubicBezTo>
                <a:cubicBezTo>
                  <a:pt x="-15973" y="1295923"/>
                  <a:pt x="19692" y="1105527"/>
                  <a:pt x="0" y="958903"/>
                </a:cubicBezTo>
                <a:cubicBezTo>
                  <a:pt x="-19692" y="812279"/>
                  <a:pt x="-15006" y="501752"/>
                  <a:pt x="0" y="315435"/>
                </a:cubicBezTo>
                <a:close/>
              </a:path>
              <a:path w="4313583" h="1892572" stroke="0" extrusionOk="0">
                <a:moveTo>
                  <a:pt x="0" y="315435"/>
                </a:moveTo>
                <a:cubicBezTo>
                  <a:pt x="-16892" y="129896"/>
                  <a:pt x="164652" y="-2943"/>
                  <a:pt x="315435" y="0"/>
                </a:cubicBezTo>
                <a:cubicBezTo>
                  <a:pt x="586967" y="17257"/>
                  <a:pt x="796557" y="30022"/>
                  <a:pt x="966048" y="0"/>
                </a:cubicBezTo>
                <a:cubicBezTo>
                  <a:pt x="1135539" y="-30022"/>
                  <a:pt x="1239370" y="21836"/>
                  <a:pt x="1506179" y="0"/>
                </a:cubicBezTo>
                <a:cubicBezTo>
                  <a:pt x="1772988" y="-21836"/>
                  <a:pt x="1930654" y="-6202"/>
                  <a:pt x="2119964" y="0"/>
                </a:cubicBezTo>
                <a:cubicBezTo>
                  <a:pt x="2309274" y="6202"/>
                  <a:pt x="2485205" y="24689"/>
                  <a:pt x="2660096" y="0"/>
                </a:cubicBezTo>
                <a:cubicBezTo>
                  <a:pt x="2834987" y="-24689"/>
                  <a:pt x="2974799" y="29226"/>
                  <a:pt x="3273881" y="0"/>
                </a:cubicBezTo>
                <a:cubicBezTo>
                  <a:pt x="3572964" y="-29226"/>
                  <a:pt x="3811917" y="-24228"/>
                  <a:pt x="3998148" y="0"/>
                </a:cubicBezTo>
                <a:cubicBezTo>
                  <a:pt x="4206012" y="12652"/>
                  <a:pt x="4336103" y="158643"/>
                  <a:pt x="4313583" y="315435"/>
                </a:cubicBezTo>
                <a:cubicBezTo>
                  <a:pt x="4307960" y="519917"/>
                  <a:pt x="4297292" y="788627"/>
                  <a:pt x="4313583" y="971520"/>
                </a:cubicBezTo>
                <a:cubicBezTo>
                  <a:pt x="4329874" y="1154413"/>
                  <a:pt x="4333618" y="1320760"/>
                  <a:pt x="4313583" y="1577137"/>
                </a:cubicBezTo>
                <a:cubicBezTo>
                  <a:pt x="4288443" y="1777810"/>
                  <a:pt x="4176607" y="1891337"/>
                  <a:pt x="3998148" y="1892572"/>
                </a:cubicBezTo>
                <a:cubicBezTo>
                  <a:pt x="3867408" y="1897785"/>
                  <a:pt x="3593034" y="1904537"/>
                  <a:pt x="3384363" y="1892572"/>
                </a:cubicBezTo>
                <a:cubicBezTo>
                  <a:pt x="3175693" y="1880607"/>
                  <a:pt x="3070660" y="1894655"/>
                  <a:pt x="2881058" y="1892572"/>
                </a:cubicBezTo>
                <a:cubicBezTo>
                  <a:pt x="2691457" y="1890489"/>
                  <a:pt x="2391438" y="1898057"/>
                  <a:pt x="2267273" y="1892572"/>
                </a:cubicBezTo>
                <a:cubicBezTo>
                  <a:pt x="2143108" y="1887087"/>
                  <a:pt x="1798526" y="1875259"/>
                  <a:pt x="1616660" y="1892572"/>
                </a:cubicBezTo>
                <a:cubicBezTo>
                  <a:pt x="1434794" y="1909885"/>
                  <a:pt x="1216805" y="1909333"/>
                  <a:pt x="1002875" y="1892572"/>
                </a:cubicBezTo>
                <a:cubicBezTo>
                  <a:pt x="788945" y="1875811"/>
                  <a:pt x="624052" y="1903497"/>
                  <a:pt x="315435" y="1892572"/>
                </a:cubicBezTo>
                <a:cubicBezTo>
                  <a:pt x="147393" y="1918936"/>
                  <a:pt x="8574" y="1720991"/>
                  <a:pt x="0" y="1577137"/>
                </a:cubicBezTo>
                <a:cubicBezTo>
                  <a:pt x="16534" y="1256916"/>
                  <a:pt x="-16781" y="1113689"/>
                  <a:pt x="0" y="933669"/>
                </a:cubicBezTo>
                <a:cubicBezTo>
                  <a:pt x="16781" y="753649"/>
                  <a:pt x="-30174" y="507888"/>
                  <a:pt x="0" y="315435"/>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ea typeface="Oslo Sans Office"/>
                <a:cs typeface="Times New Roman"/>
              </a:rPr>
              <a:t>Begynn med å lage bergingskortene, da de inneholder all informasjon som skal brukes andre steder i planen.</a:t>
            </a:r>
          </a:p>
          <a:p>
            <a:r>
              <a:rPr lang="nb-NO" sz="1200">
                <a:ea typeface="Oslo Sans Office"/>
                <a:cs typeface="Times New Roman"/>
              </a:rPr>
              <a:t>Kopier plantegning med symboler, nord, målestokk og bygningssymbol, og lim disse inn på riktig plass på alle sider som skal ha disse elementene.</a:t>
            </a:r>
          </a:p>
          <a:p>
            <a:r>
              <a:rPr lang="nb-NO" sz="1200">
                <a:ea typeface="Oslo Sans Office"/>
                <a:cs typeface="Times New Roman"/>
              </a:rPr>
              <a:t>Tilpass størrelse på plantegninger til aktuell side. Husk å redigere målestokk og nord.</a:t>
            </a:r>
          </a:p>
          <a:p>
            <a:endParaRPr lang="nb-NO" sz="1200">
              <a:solidFill>
                <a:schemeClr val="bg1"/>
              </a:solidFill>
            </a:endParaRPr>
          </a:p>
        </p:txBody>
      </p:sp>
      <p:sp>
        <p:nvSpPr>
          <p:cNvPr id="268" name="Rektangel: avrundede hjørner 267">
            <a:extLst>
              <a:ext uri="{FF2B5EF4-FFF2-40B4-BE49-F238E27FC236}">
                <a16:creationId xmlns:a16="http://schemas.microsoft.com/office/drawing/2014/main" id="{FDEEF64C-2D14-8A60-FE38-F61F1EB17A9D}"/>
              </a:ext>
            </a:extLst>
          </p:cNvPr>
          <p:cNvSpPr/>
          <p:nvPr/>
        </p:nvSpPr>
        <p:spPr>
          <a:xfrm>
            <a:off x="-4533204" y="2324243"/>
            <a:ext cx="4313583" cy="1472952"/>
          </a:xfrm>
          <a:custGeom>
            <a:avLst/>
            <a:gdLst>
              <a:gd name="connsiteX0" fmla="*/ 0 w 4313583"/>
              <a:gd name="connsiteY0" fmla="*/ 245497 h 1472952"/>
              <a:gd name="connsiteX1" fmla="*/ 245497 w 4313583"/>
              <a:gd name="connsiteY1" fmla="*/ 0 h 1472952"/>
              <a:gd name="connsiteX2" fmla="*/ 767917 w 4313583"/>
              <a:gd name="connsiteY2" fmla="*/ 0 h 1472952"/>
              <a:gd name="connsiteX3" fmla="*/ 1328564 w 4313583"/>
              <a:gd name="connsiteY3" fmla="*/ 0 h 1472952"/>
              <a:gd name="connsiteX4" fmla="*/ 2042114 w 4313583"/>
              <a:gd name="connsiteY4" fmla="*/ 0 h 1472952"/>
              <a:gd name="connsiteX5" fmla="*/ 2602760 w 4313583"/>
              <a:gd name="connsiteY5" fmla="*/ 0 h 1472952"/>
              <a:gd name="connsiteX6" fmla="*/ 3278084 w 4313583"/>
              <a:gd name="connsiteY6" fmla="*/ 0 h 1472952"/>
              <a:gd name="connsiteX7" fmla="*/ 4068086 w 4313583"/>
              <a:gd name="connsiteY7" fmla="*/ 0 h 1472952"/>
              <a:gd name="connsiteX8" fmla="*/ 4313583 w 4313583"/>
              <a:gd name="connsiteY8" fmla="*/ 245497 h 1472952"/>
              <a:gd name="connsiteX9" fmla="*/ 4313583 w 4313583"/>
              <a:gd name="connsiteY9" fmla="*/ 736476 h 1472952"/>
              <a:gd name="connsiteX10" fmla="*/ 4313583 w 4313583"/>
              <a:gd name="connsiteY10" fmla="*/ 1227455 h 1472952"/>
              <a:gd name="connsiteX11" fmla="*/ 4068086 w 4313583"/>
              <a:gd name="connsiteY11" fmla="*/ 1472952 h 1472952"/>
              <a:gd name="connsiteX12" fmla="*/ 3469214 w 4313583"/>
              <a:gd name="connsiteY12" fmla="*/ 1472952 h 1472952"/>
              <a:gd name="connsiteX13" fmla="*/ 2793890 w 4313583"/>
              <a:gd name="connsiteY13" fmla="*/ 1472952 h 1472952"/>
              <a:gd name="connsiteX14" fmla="*/ 2156792 w 4313583"/>
              <a:gd name="connsiteY14" fmla="*/ 1472952 h 1472952"/>
              <a:gd name="connsiteX15" fmla="*/ 1443242 w 4313583"/>
              <a:gd name="connsiteY15" fmla="*/ 1472952 h 1472952"/>
              <a:gd name="connsiteX16" fmla="*/ 245497 w 4313583"/>
              <a:gd name="connsiteY16" fmla="*/ 1472952 h 1472952"/>
              <a:gd name="connsiteX17" fmla="*/ 0 w 4313583"/>
              <a:gd name="connsiteY17" fmla="*/ 1227455 h 1472952"/>
              <a:gd name="connsiteX18" fmla="*/ 0 w 4313583"/>
              <a:gd name="connsiteY18" fmla="*/ 746296 h 1472952"/>
              <a:gd name="connsiteX19" fmla="*/ 0 w 4313583"/>
              <a:gd name="connsiteY19" fmla="*/ 245497 h 14729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472952" fill="none" extrusionOk="0">
                <a:moveTo>
                  <a:pt x="0" y="245497"/>
                </a:moveTo>
                <a:cubicBezTo>
                  <a:pt x="7466" y="136470"/>
                  <a:pt x="95772" y="-10681"/>
                  <a:pt x="245497" y="0"/>
                </a:cubicBezTo>
                <a:cubicBezTo>
                  <a:pt x="463970" y="10839"/>
                  <a:pt x="578215" y="-14879"/>
                  <a:pt x="767917" y="0"/>
                </a:cubicBezTo>
                <a:cubicBezTo>
                  <a:pt x="957619" y="14879"/>
                  <a:pt x="1164404" y="-10517"/>
                  <a:pt x="1328564" y="0"/>
                </a:cubicBezTo>
                <a:cubicBezTo>
                  <a:pt x="1492724" y="10517"/>
                  <a:pt x="1854944" y="20087"/>
                  <a:pt x="2042114" y="0"/>
                </a:cubicBezTo>
                <a:cubicBezTo>
                  <a:pt x="2229284" y="-20087"/>
                  <a:pt x="2373033" y="1530"/>
                  <a:pt x="2602760" y="0"/>
                </a:cubicBezTo>
                <a:cubicBezTo>
                  <a:pt x="2832487" y="-1530"/>
                  <a:pt x="3051233" y="-12846"/>
                  <a:pt x="3278084" y="0"/>
                </a:cubicBezTo>
                <a:cubicBezTo>
                  <a:pt x="3504935" y="12846"/>
                  <a:pt x="3777416" y="35485"/>
                  <a:pt x="4068086" y="0"/>
                </a:cubicBezTo>
                <a:cubicBezTo>
                  <a:pt x="4208584" y="-13880"/>
                  <a:pt x="4314139" y="114960"/>
                  <a:pt x="4313583" y="245497"/>
                </a:cubicBezTo>
                <a:cubicBezTo>
                  <a:pt x="4296847" y="391178"/>
                  <a:pt x="4302501" y="582277"/>
                  <a:pt x="4313583" y="736476"/>
                </a:cubicBezTo>
                <a:cubicBezTo>
                  <a:pt x="4324665" y="890675"/>
                  <a:pt x="4307049" y="1050092"/>
                  <a:pt x="4313583" y="1227455"/>
                </a:cubicBezTo>
                <a:cubicBezTo>
                  <a:pt x="4281310" y="1359033"/>
                  <a:pt x="4208723" y="1465950"/>
                  <a:pt x="4068086" y="1472952"/>
                </a:cubicBezTo>
                <a:cubicBezTo>
                  <a:pt x="3773560" y="1498015"/>
                  <a:pt x="3622037" y="1469183"/>
                  <a:pt x="3469214" y="1472952"/>
                </a:cubicBezTo>
                <a:cubicBezTo>
                  <a:pt x="3316391" y="1476721"/>
                  <a:pt x="3010911" y="1462784"/>
                  <a:pt x="2793890" y="1472952"/>
                </a:cubicBezTo>
                <a:cubicBezTo>
                  <a:pt x="2576869" y="1483120"/>
                  <a:pt x="2335414" y="1444706"/>
                  <a:pt x="2156792" y="1472952"/>
                </a:cubicBezTo>
                <a:cubicBezTo>
                  <a:pt x="1978170" y="1501198"/>
                  <a:pt x="1616436" y="1469630"/>
                  <a:pt x="1443242" y="1472952"/>
                </a:cubicBezTo>
                <a:cubicBezTo>
                  <a:pt x="1270048" y="1476275"/>
                  <a:pt x="510161" y="1510300"/>
                  <a:pt x="245497" y="1472952"/>
                </a:cubicBezTo>
                <a:cubicBezTo>
                  <a:pt x="112161" y="1467477"/>
                  <a:pt x="13798" y="1377944"/>
                  <a:pt x="0" y="1227455"/>
                </a:cubicBezTo>
                <a:cubicBezTo>
                  <a:pt x="-1021" y="1039444"/>
                  <a:pt x="-15108" y="907377"/>
                  <a:pt x="0" y="746296"/>
                </a:cubicBezTo>
                <a:cubicBezTo>
                  <a:pt x="15108" y="585215"/>
                  <a:pt x="10757" y="470114"/>
                  <a:pt x="0" y="245497"/>
                </a:cubicBezTo>
                <a:close/>
              </a:path>
              <a:path w="4313583" h="1472952" stroke="0" extrusionOk="0">
                <a:moveTo>
                  <a:pt x="0" y="245497"/>
                </a:moveTo>
                <a:cubicBezTo>
                  <a:pt x="-11292" y="102340"/>
                  <a:pt x="121598" y="-1468"/>
                  <a:pt x="245497" y="0"/>
                </a:cubicBezTo>
                <a:cubicBezTo>
                  <a:pt x="389531" y="30698"/>
                  <a:pt x="613244" y="29340"/>
                  <a:pt x="920821" y="0"/>
                </a:cubicBezTo>
                <a:cubicBezTo>
                  <a:pt x="1228398" y="-29340"/>
                  <a:pt x="1305001" y="10691"/>
                  <a:pt x="1481467" y="0"/>
                </a:cubicBezTo>
                <a:cubicBezTo>
                  <a:pt x="1657933" y="-10691"/>
                  <a:pt x="1930247" y="-16677"/>
                  <a:pt x="2118566" y="0"/>
                </a:cubicBezTo>
                <a:cubicBezTo>
                  <a:pt x="2306885" y="16677"/>
                  <a:pt x="2453384" y="17500"/>
                  <a:pt x="2679212" y="0"/>
                </a:cubicBezTo>
                <a:cubicBezTo>
                  <a:pt x="2905040" y="-17500"/>
                  <a:pt x="3002697" y="19550"/>
                  <a:pt x="3316310" y="0"/>
                </a:cubicBezTo>
                <a:cubicBezTo>
                  <a:pt x="3629923" y="-19550"/>
                  <a:pt x="3700374" y="-9877"/>
                  <a:pt x="4068086" y="0"/>
                </a:cubicBezTo>
                <a:cubicBezTo>
                  <a:pt x="4230458" y="10071"/>
                  <a:pt x="4333070" y="124985"/>
                  <a:pt x="4313583" y="245497"/>
                </a:cubicBezTo>
                <a:cubicBezTo>
                  <a:pt x="4306069" y="444572"/>
                  <a:pt x="4306330" y="519952"/>
                  <a:pt x="4313583" y="756115"/>
                </a:cubicBezTo>
                <a:cubicBezTo>
                  <a:pt x="4320836" y="992278"/>
                  <a:pt x="4319182" y="1128296"/>
                  <a:pt x="4313583" y="1227455"/>
                </a:cubicBezTo>
                <a:cubicBezTo>
                  <a:pt x="4307411" y="1369535"/>
                  <a:pt x="4215658" y="1469468"/>
                  <a:pt x="4068086" y="1472952"/>
                </a:cubicBezTo>
                <a:cubicBezTo>
                  <a:pt x="3753441" y="1474457"/>
                  <a:pt x="3598940" y="1449690"/>
                  <a:pt x="3430988" y="1472952"/>
                </a:cubicBezTo>
                <a:cubicBezTo>
                  <a:pt x="3263036" y="1496214"/>
                  <a:pt x="3048089" y="1459772"/>
                  <a:pt x="2908567" y="1472952"/>
                </a:cubicBezTo>
                <a:cubicBezTo>
                  <a:pt x="2769045" y="1486132"/>
                  <a:pt x="2525883" y="1492126"/>
                  <a:pt x="2271469" y="1472952"/>
                </a:cubicBezTo>
                <a:cubicBezTo>
                  <a:pt x="2017055" y="1453778"/>
                  <a:pt x="1808010" y="1440128"/>
                  <a:pt x="1596145" y="1472952"/>
                </a:cubicBezTo>
                <a:cubicBezTo>
                  <a:pt x="1384280" y="1505776"/>
                  <a:pt x="1265367" y="1502887"/>
                  <a:pt x="959047" y="1472952"/>
                </a:cubicBezTo>
                <a:cubicBezTo>
                  <a:pt x="652727" y="1443017"/>
                  <a:pt x="599507" y="1475837"/>
                  <a:pt x="245497" y="1472952"/>
                </a:cubicBezTo>
                <a:cubicBezTo>
                  <a:pt x="111775" y="1480912"/>
                  <a:pt x="8642" y="1332443"/>
                  <a:pt x="0" y="1227455"/>
                </a:cubicBezTo>
                <a:cubicBezTo>
                  <a:pt x="-24775" y="1002982"/>
                  <a:pt x="-24963" y="959160"/>
                  <a:pt x="0" y="726656"/>
                </a:cubicBezTo>
                <a:cubicBezTo>
                  <a:pt x="24963" y="494152"/>
                  <a:pt x="14751" y="355721"/>
                  <a:pt x="0" y="245497"/>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solidFill>
                  <a:schemeClr val="bg1"/>
                </a:solidFill>
                <a:cs typeface="Times New Roman"/>
              </a:rPr>
              <a:t>Dersom de enkelte bygningene/bygningsseksjonene i et anlegg inneholder mange enkelte verdier, anbefales det å i tillegg lage separate verdibergingsplaner for hver bygning/bygningsseksjon.</a:t>
            </a:r>
            <a:endParaRPr lang="nb-NO" sz="1200">
              <a:solidFill>
                <a:schemeClr val="bg1"/>
              </a:solidFill>
            </a:endParaRPr>
          </a:p>
        </p:txBody>
      </p:sp>
      <p:sp>
        <p:nvSpPr>
          <p:cNvPr id="269" name="Rektangel: avrundede hjørner 268">
            <a:extLst>
              <a:ext uri="{FF2B5EF4-FFF2-40B4-BE49-F238E27FC236}">
                <a16:creationId xmlns:a16="http://schemas.microsoft.com/office/drawing/2014/main" id="{36919E6E-E5A0-8401-6B41-4C2995AB477D}"/>
              </a:ext>
            </a:extLst>
          </p:cNvPr>
          <p:cNvSpPr/>
          <p:nvPr/>
        </p:nvSpPr>
        <p:spPr>
          <a:xfrm>
            <a:off x="-4533205" y="3944807"/>
            <a:ext cx="4313583" cy="1767911"/>
          </a:xfrm>
          <a:custGeom>
            <a:avLst/>
            <a:gdLst>
              <a:gd name="connsiteX0" fmla="*/ 0 w 4313583"/>
              <a:gd name="connsiteY0" fmla="*/ 294658 h 1767911"/>
              <a:gd name="connsiteX1" fmla="*/ 294658 w 4313583"/>
              <a:gd name="connsiteY1" fmla="*/ 0 h 1767911"/>
              <a:gd name="connsiteX2" fmla="*/ 803641 w 4313583"/>
              <a:gd name="connsiteY2" fmla="*/ 0 h 1767911"/>
              <a:gd name="connsiteX3" fmla="*/ 1349867 w 4313583"/>
              <a:gd name="connsiteY3" fmla="*/ 0 h 1767911"/>
              <a:gd name="connsiteX4" fmla="*/ 2045063 w 4313583"/>
              <a:gd name="connsiteY4" fmla="*/ 0 h 1767911"/>
              <a:gd name="connsiteX5" fmla="*/ 2591289 w 4313583"/>
              <a:gd name="connsiteY5" fmla="*/ 0 h 1767911"/>
              <a:gd name="connsiteX6" fmla="*/ 3249243 w 4313583"/>
              <a:gd name="connsiteY6" fmla="*/ 0 h 1767911"/>
              <a:gd name="connsiteX7" fmla="*/ 4018925 w 4313583"/>
              <a:gd name="connsiteY7" fmla="*/ 0 h 1767911"/>
              <a:gd name="connsiteX8" fmla="*/ 4313583 w 4313583"/>
              <a:gd name="connsiteY8" fmla="*/ 294658 h 1767911"/>
              <a:gd name="connsiteX9" fmla="*/ 4313583 w 4313583"/>
              <a:gd name="connsiteY9" fmla="*/ 883956 h 1767911"/>
              <a:gd name="connsiteX10" fmla="*/ 4313583 w 4313583"/>
              <a:gd name="connsiteY10" fmla="*/ 1473253 h 1767911"/>
              <a:gd name="connsiteX11" fmla="*/ 4018925 w 4313583"/>
              <a:gd name="connsiteY11" fmla="*/ 1767911 h 1767911"/>
              <a:gd name="connsiteX12" fmla="*/ 3435457 w 4313583"/>
              <a:gd name="connsiteY12" fmla="*/ 1767911 h 1767911"/>
              <a:gd name="connsiteX13" fmla="*/ 2777503 w 4313583"/>
              <a:gd name="connsiteY13" fmla="*/ 1767911 h 1767911"/>
              <a:gd name="connsiteX14" fmla="*/ 2156792 w 4313583"/>
              <a:gd name="connsiteY14" fmla="*/ 1767911 h 1767911"/>
              <a:gd name="connsiteX15" fmla="*/ 1461595 w 4313583"/>
              <a:gd name="connsiteY15" fmla="*/ 1767911 h 1767911"/>
              <a:gd name="connsiteX16" fmla="*/ 294658 w 4313583"/>
              <a:gd name="connsiteY16" fmla="*/ 1767911 h 1767911"/>
              <a:gd name="connsiteX17" fmla="*/ 0 w 4313583"/>
              <a:gd name="connsiteY17" fmla="*/ 1473253 h 1767911"/>
              <a:gd name="connsiteX18" fmla="*/ 0 w 4313583"/>
              <a:gd name="connsiteY18" fmla="*/ 895741 h 1767911"/>
              <a:gd name="connsiteX19" fmla="*/ 0 w 4313583"/>
              <a:gd name="connsiteY19" fmla="*/ 294658 h 1767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767911" fill="none" extrusionOk="0">
                <a:moveTo>
                  <a:pt x="0" y="294658"/>
                </a:moveTo>
                <a:cubicBezTo>
                  <a:pt x="1830" y="138432"/>
                  <a:pt x="99458" y="-24521"/>
                  <a:pt x="294658" y="0"/>
                </a:cubicBezTo>
                <a:cubicBezTo>
                  <a:pt x="537243" y="432"/>
                  <a:pt x="683572" y="-9702"/>
                  <a:pt x="803641" y="0"/>
                </a:cubicBezTo>
                <a:cubicBezTo>
                  <a:pt x="923710" y="9702"/>
                  <a:pt x="1115422" y="4082"/>
                  <a:pt x="1349867" y="0"/>
                </a:cubicBezTo>
                <a:cubicBezTo>
                  <a:pt x="1584312" y="-4082"/>
                  <a:pt x="1887874" y="-26836"/>
                  <a:pt x="2045063" y="0"/>
                </a:cubicBezTo>
                <a:cubicBezTo>
                  <a:pt x="2202252" y="26836"/>
                  <a:pt x="2391818" y="-26934"/>
                  <a:pt x="2591289" y="0"/>
                </a:cubicBezTo>
                <a:cubicBezTo>
                  <a:pt x="2790760" y="26934"/>
                  <a:pt x="2956697" y="-20672"/>
                  <a:pt x="3249243" y="0"/>
                </a:cubicBezTo>
                <a:cubicBezTo>
                  <a:pt x="3541789" y="20672"/>
                  <a:pt x="3704172" y="18558"/>
                  <a:pt x="4018925" y="0"/>
                </a:cubicBezTo>
                <a:cubicBezTo>
                  <a:pt x="4185713" y="-11447"/>
                  <a:pt x="4317267" y="165338"/>
                  <a:pt x="4313583" y="294658"/>
                </a:cubicBezTo>
                <a:cubicBezTo>
                  <a:pt x="4311659" y="512264"/>
                  <a:pt x="4334917" y="715698"/>
                  <a:pt x="4313583" y="883956"/>
                </a:cubicBezTo>
                <a:cubicBezTo>
                  <a:pt x="4292249" y="1052214"/>
                  <a:pt x="4340395" y="1338116"/>
                  <a:pt x="4313583" y="1473253"/>
                </a:cubicBezTo>
                <a:cubicBezTo>
                  <a:pt x="4301041" y="1634431"/>
                  <a:pt x="4195757" y="1748378"/>
                  <a:pt x="4018925" y="1767911"/>
                </a:cubicBezTo>
                <a:cubicBezTo>
                  <a:pt x="3743417" y="1741862"/>
                  <a:pt x="3666292" y="1744511"/>
                  <a:pt x="3435457" y="1767911"/>
                </a:cubicBezTo>
                <a:cubicBezTo>
                  <a:pt x="3204622" y="1791311"/>
                  <a:pt x="3076099" y="1751221"/>
                  <a:pt x="2777503" y="1767911"/>
                </a:cubicBezTo>
                <a:cubicBezTo>
                  <a:pt x="2478907" y="1784601"/>
                  <a:pt x="2336581" y="1755096"/>
                  <a:pt x="2156792" y="1767911"/>
                </a:cubicBezTo>
                <a:cubicBezTo>
                  <a:pt x="1977003" y="1780726"/>
                  <a:pt x="1794421" y="1756831"/>
                  <a:pt x="1461595" y="1767911"/>
                </a:cubicBezTo>
                <a:cubicBezTo>
                  <a:pt x="1128769" y="1778991"/>
                  <a:pt x="624388" y="1783532"/>
                  <a:pt x="294658" y="1767911"/>
                </a:cubicBezTo>
                <a:cubicBezTo>
                  <a:pt x="141885" y="1743647"/>
                  <a:pt x="23096" y="1660938"/>
                  <a:pt x="0" y="1473253"/>
                </a:cubicBezTo>
                <a:cubicBezTo>
                  <a:pt x="-25784" y="1219446"/>
                  <a:pt x="-10479" y="1064765"/>
                  <a:pt x="0" y="895741"/>
                </a:cubicBezTo>
                <a:cubicBezTo>
                  <a:pt x="10479" y="726717"/>
                  <a:pt x="-16219" y="454229"/>
                  <a:pt x="0" y="294658"/>
                </a:cubicBezTo>
                <a:close/>
              </a:path>
              <a:path w="4313583" h="1767911" stroke="0" extrusionOk="0">
                <a:moveTo>
                  <a:pt x="0" y="294658"/>
                </a:moveTo>
                <a:cubicBezTo>
                  <a:pt x="-14352" y="122298"/>
                  <a:pt x="147249" y="-1925"/>
                  <a:pt x="294658" y="0"/>
                </a:cubicBezTo>
                <a:cubicBezTo>
                  <a:pt x="523147" y="22496"/>
                  <a:pt x="810870" y="-13728"/>
                  <a:pt x="952612" y="0"/>
                </a:cubicBezTo>
                <a:cubicBezTo>
                  <a:pt x="1094354" y="13728"/>
                  <a:pt x="1287916" y="5280"/>
                  <a:pt x="1498838" y="0"/>
                </a:cubicBezTo>
                <a:cubicBezTo>
                  <a:pt x="1709760" y="-5280"/>
                  <a:pt x="1813310" y="-769"/>
                  <a:pt x="2119549" y="0"/>
                </a:cubicBezTo>
                <a:cubicBezTo>
                  <a:pt x="2425788" y="769"/>
                  <a:pt x="2420889" y="17383"/>
                  <a:pt x="2665775" y="0"/>
                </a:cubicBezTo>
                <a:cubicBezTo>
                  <a:pt x="2910661" y="-17383"/>
                  <a:pt x="3027475" y="-17157"/>
                  <a:pt x="3286486" y="0"/>
                </a:cubicBezTo>
                <a:cubicBezTo>
                  <a:pt x="3545497" y="17157"/>
                  <a:pt x="3750445" y="25459"/>
                  <a:pt x="4018925" y="0"/>
                </a:cubicBezTo>
                <a:cubicBezTo>
                  <a:pt x="4211592" y="11253"/>
                  <a:pt x="4324486" y="140356"/>
                  <a:pt x="4313583" y="294658"/>
                </a:cubicBezTo>
                <a:cubicBezTo>
                  <a:pt x="4286627" y="561986"/>
                  <a:pt x="4325544" y="685789"/>
                  <a:pt x="4313583" y="907527"/>
                </a:cubicBezTo>
                <a:cubicBezTo>
                  <a:pt x="4301622" y="1129265"/>
                  <a:pt x="4337633" y="1326659"/>
                  <a:pt x="4313583" y="1473253"/>
                </a:cubicBezTo>
                <a:cubicBezTo>
                  <a:pt x="4304752" y="1645283"/>
                  <a:pt x="4201888" y="1762032"/>
                  <a:pt x="4018925" y="1767911"/>
                </a:cubicBezTo>
                <a:cubicBezTo>
                  <a:pt x="3832485" y="1780907"/>
                  <a:pt x="3637135" y="1793878"/>
                  <a:pt x="3398214" y="1767911"/>
                </a:cubicBezTo>
                <a:cubicBezTo>
                  <a:pt x="3159293" y="1741944"/>
                  <a:pt x="3126297" y="1782080"/>
                  <a:pt x="2889231" y="1767911"/>
                </a:cubicBezTo>
                <a:cubicBezTo>
                  <a:pt x="2652165" y="1753742"/>
                  <a:pt x="2480500" y="1752370"/>
                  <a:pt x="2268520" y="1767911"/>
                </a:cubicBezTo>
                <a:cubicBezTo>
                  <a:pt x="2056540" y="1783452"/>
                  <a:pt x="1751984" y="1740670"/>
                  <a:pt x="1610566" y="1767911"/>
                </a:cubicBezTo>
                <a:cubicBezTo>
                  <a:pt x="1469148" y="1795152"/>
                  <a:pt x="1234532" y="1772987"/>
                  <a:pt x="989855" y="1767911"/>
                </a:cubicBezTo>
                <a:cubicBezTo>
                  <a:pt x="745178" y="1762835"/>
                  <a:pt x="565305" y="1760843"/>
                  <a:pt x="294658" y="1767911"/>
                </a:cubicBezTo>
                <a:cubicBezTo>
                  <a:pt x="137404" y="1791340"/>
                  <a:pt x="8977" y="1604205"/>
                  <a:pt x="0" y="1473253"/>
                </a:cubicBezTo>
                <a:cubicBezTo>
                  <a:pt x="9764" y="1199263"/>
                  <a:pt x="-7974" y="1025618"/>
                  <a:pt x="0" y="872170"/>
                </a:cubicBezTo>
                <a:cubicBezTo>
                  <a:pt x="7974" y="718722"/>
                  <a:pt x="16657" y="428307"/>
                  <a:pt x="0" y="294658"/>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ea typeface="Oslo Sans Office"/>
                <a:cs typeface="Times New Roman"/>
              </a:rPr>
              <a:t>All informasjon i prioriteringsoversikten må være tydelig og lesbar. I utgangspunktet ønsker vi at oversikten skal få plass på én side, men dette må ikke skje på bekostning av lesbarhet. Hvis objektet er stort, kan det være nødvendig å bruke flere sider til oversikten. </a:t>
            </a:r>
          </a:p>
          <a:p>
            <a:endParaRPr lang="nb-NO" sz="1200">
              <a:solidFill>
                <a:schemeClr val="bg1"/>
              </a:solidFill>
            </a:endParaRPr>
          </a:p>
        </p:txBody>
      </p:sp>
      <p:sp>
        <p:nvSpPr>
          <p:cNvPr id="14" name="Frihåndsform: figur 13">
            <a:extLst>
              <a:ext uri="{FF2B5EF4-FFF2-40B4-BE49-F238E27FC236}">
                <a16:creationId xmlns:a16="http://schemas.microsoft.com/office/drawing/2014/main" id="{1B47E78B-9CA6-1220-1203-2E377601208E}"/>
              </a:ext>
            </a:extLst>
          </p:cNvPr>
          <p:cNvSpPr/>
          <p:nvPr/>
        </p:nvSpPr>
        <p:spPr>
          <a:xfrm>
            <a:off x="16004474" y="1171845"/>
            <a:ext cx="409303" cy="200297"/>
          </a:xfrm>
          <a:custGeom>
            <a:avLst/>
            <a:gdLst>
              <a:gd name="connsiteX0" fmla="*/ 0 w 409303"/>
              <a:gd name="connsiteY0" fmla="*/ 0 h 200297"/>
              <a:gd name="connsiteX1" fmla="*/ 17417 w 409303"/>
              <a:gd name="connsiteY1" fmla="*/ 87085 h 200297"/>
              <a:gd name="connsiteX2" fmla="*/ 43543 w 409303"/>
              <a:gd name="connsiteY2" fmla="*/ 191588 h 200297"/>
              <a:gd name="connsiteX3" fmla="*/ 69669 w 409303"/>
              <a:gd name="connsiteY3" fmla="*/ 200297 h 200297"/>
              <a:gd name="connsiteX4" fmla="*/ 121920 w 409303"/>
              <a:gd name="connsiteY4" fmla="*/ 174171 h 200297"/>
              <a:gd name="connsiteX5" fmla="*/ 130629 w 409303"/>
              <a:gd name="connsiteY5" fmla="*/ 139337 h 200297"/>
              <a:gd name="connsiteX6" fmla="*/ 165463 w 409303"/>
              <a:gd name="connsiteY6" fmla="*/ 43543 h 200297"/>
              <a:gd name="connsiteX7" fmla="*/ 191589 w 409303"/>
              <a:gd name="connsiteY7" fmla="*/ 26125 h 200297"/>
              <a:gd name="connsiteX8" fmla="*/ 261257 w 409303"/>
              <a:gd name="connsiteY8" fmla="*/ 34834 h 200297"/>
              <a:gd name="connsiteX9" fmla="*/ 278675 w 409303"/>
              <a:gd name="connsiteY9" fmla="*/ 52251 h 200297"/>
              <a:gd name="connsiteX10" fmla="*/ 322217 w 409303"/>
              <a:gd name="connsiteY10" fmla="*/ 130628 h 200297"/>
              <a:gd name="connsiteX11" fmla="*/ 409303 w 409303"/>
              <a:gd name="connsiteY11" fmla="*/ 148045 h 200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09303" h="200297">
                <a:moveTo>
                  <a:pt x="0" y="0"/>
                </a:moveTo>
                <a:cubicBezTo>
                  <a:pt x="5806" y="29028"/>
                  <a:pt x="14148" y="57663"/>
                  <a:pt x="17417" y="87085"/>
                </a:cubicBezTo>
                <a:cubicBezTo>
                  <a:pt x="20421" y="114121"/>
                  <a:pt x="14276" y="168175"/>
                  <a:pt x="43543" y="191588"/>
                </a:cubicBezTo>
                <a:cubicBezTo>
                  <a:pt x="50711" y="197323"/>
                  <a:pt x="60960" y="197394"/>
                  <a:pt x="69669" y="200297"/>
                </a:cubicBezTo>
                <a:cubicBezTo>
                  <a:pt x="87086" y="191588"/>
                  <a:pt x="108151" y="187940"/>
                  <a:pt x="121920" y="174171"/>
                </a:cubicBezTo>
                <a:cubicBezTo>
                  <a:pt x="130383" y="165708"/>
                  <a:pt x="127190" y="150801"/>
                  <a:pt x="130629" y="139337"/>
                </a:cubicBezTo>
                <a:cubicBezTo>
                  <a:pt x="132940" y="131634"/>
                  <a:pt x="158298" y="53574"/>
                  <a:pt x="165463" y="43543"/>
                </a:cubicBezTo>
                <a:cubicBezTo>
                  <a:pt x="171547" y="35026"/>
                  <a:pt x="182880" y="31931"/>
                  <a:pt x="191589" y="26125"/>
                </a:cubicBezTo>
                <a:cubicBezTo>
                  <a:pt x="214812" y="29028"/>
                  <a:pt x="238841" y="28109"/>
                  <a:pt x="261257" y="34834"/>
                </a:cubicBezTo>
                <a:cubicBezTo>
                  <a:pt x="269121" y="37193"/>
                  <a:pt x="274451" y="45210"/>
                  <a:pt x="278675" y="52251"/>
                </a:cubicBezTo>
                <a:cubicBezTo>
                  <a:pt x="294011" y="77812"/>
                  <a:pt x="282270" y="117312"/>
                  <a:pt x="322217" y="130628"/>
                </a:cubicBezTo>
                <a:cubicBezTo>
                  <a:pt x="385484" y="151717"/>
                  <a:pt x="356110" y="148045"/>
                  <a:pt x="409303" y="148045"/>
                </a:cubicBezTo>
              </a:path>
            </a:pathLst>
          </a:custGeom>
          <a:noFill/>
          <a:ln w="38100">
            <a:solidFill>
              <a:srgbClr val="00B0F0"/>
            </a:solidFill>
            <a:prstDash val="sysDash"/>
            <a:tailEnd type="triangle" w="med" len="lg"/>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2939437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tel 20"/>
          <p:cNvSpPr>
            <a:spLocks noGrp="1"/>
          </p:cNvSpPr>
          <p:nvPr>
            <p:ph type="title" idx="4294967295"/>
          </p:nvPr>
        </p:nvSpPr>
        <p:spPr>
          <a:xfrm>
            <a:off x="12599988" y="-7938"/>
            <a:ext cx="2519362" cy="1800226"/>
          </a:xfrm>
          <a:solidFill>
            <a:srgbClr val="FFF19B"/>
          </a:solidFill>
        </p:spPr>
        <p:txBody>
          <a:bodyPr vert="horz" wrap="square" lIns="72008" tIns="360038" rIns="288030" bIns="108011" rtlCol="0" anchor="t">
            <a:normAutofit/>
          </a:bodyPr>
          <a:lstStyle/>
          <a:p>
            <a:pPr algn="r" defTabSz="704480">
              <a:lnSpc>
                <a:spcPct val="100000"/>
              </a:lnSpc>
              <a:spcBef>
                <a:spcPts val="0"/>
              </a:spcBef>
            </a:pPr>
            <a:r>
              <a:rPr lang="nb-NO" sz="2000" b="1">
                <a:solidFill>
                  <a:srgbClr val="002932"/>
                </a:solidFill>
                <a:latin typeface="Tahoma" panose="020B0604030504040204" pitchFamily="34" charset="0"/>
                <a:ea typeface="+mn-ea"/>
                <a:cs typeface="+mn-cs"/>
              </a:rPr>
              <a:t>?. etasje</a:t>
            </a:r>
            <a:br>
              <a:rPr lang="nb-NO" sz="2000" b="1">
                <a:solidFill>
                  <a:srgbClr val="002932"/>
                </a:solidFill>
                <a:latin typeface="Tahoma" panose="020B0604030504040204" pitchFamily="34" charset="0"/>
                <a:ea typeface="+mn-ea"/>
                <a:cs typeface="+mn-cs"/>
              </a:rPr>
            </a:br>
            <a:r>
              <a:rPr lang="nb-NO" sz="2000" b="1">
                <a:solidFill>
                  <a:srgbClr val="002932"/>
                </a:solidFill>
                <a:latin typeface="Tahoma" panose="020B0604030504040204" pitchFamily="34" charset="0"/>
                <a:ea typeface="+mn-ea"/>
                <a:cs typeface="+mn-cs"/>
              </a:rPr>
              <a:t>Prioriteringsliste</a:t>
            </a:r>
            <a:br>
              <a:rPr lang="nb-NO" sz="2000" b="1">
                <a:solidFill>
                  <a:srgbClr val="002932"/>
                </a:solidFill>
                <a:latin typeface="Tahoma" panose="020B0604030504040204" pitchFamily="34" charset="0"/>
                <a:ea typeface="+mn-ea"/>
                <a:cs typeface="+mn-cs"/>
              </a:rPr>
            </a:br>
            <a:br>
              <a:rPr lang="nb-NO" sz="2300" b="1">
                <a:solidFill>
                  <a:srgbClr val="002932"/>
                </a:solidFill>
                <a:latin typeface="Tahoma" panose="020B0604030504040204" pitchFamily="34" charset="0"/>
                <a:ea typeface="+mn-ea"/>
                <a:cs typeface="+mn-cs"/>
              </a:rPr>
            </a:br>
            <a:r>
              <a:rPr lang="nb-NO" sz="1400">
                <a:solidFill>
                  <a:prstClr val="black"/>
                </a:solidFill>
                <a:latin typeface="Tahoma" panose="020B0604030504040204" pitchFamily="34" charset="0"/>
                <a:ea typeface="+mn-ea"/>
                <a:cs typeface="Tahoma" panose="020B0604030504040204" pitchFamily="34" charset="0"/>
              </a:rPr>
              <a:t>Jf. plantegning neste side</a:t>
            </a:r>
          </a:p>
        </p:txBody>
      </p:sp>
      <p:graphicFrame>
        <p:nvGraphicFramePr>
          <p:cNvPr id="3" name="Tabell 2"/>
          <p:cNvGraphicFramePr>
            <a:graphicFrameLocks noGrp="1"/>
          </p:cNvGraphicFramePr>
          <p:nvPr>
            <p:extLst>
              <p:ext uri="{D42A27DB-BD31-4B8C-83A1-F6EECF244321}">
                <p14:modId xmlns:p14="http://schemas.microsoft.com/office/powerpoint/2010/main" val="120488125"/>
              </p:ext>
            </p:extLst>
          </p:nvPr>
        </p:nvGraphicFramePr>
        <p:xfrm>
          <a:off x="1080001" y="2159192"/>
          <a:ext cx="11313041" cy="4696643"/>
        </p:xfrm>
        <a:graphic>
          <a:graphicData uri="http://schemas.openxmlformats.org/drawingml/2006/table">
            <a:tbl>
              <a:tblPr firstRow="1" bandRow="1">
                <a:tableStyleId>{073A0DAA-6AF3-43AB-8588-CEC1D06C72B9}</a:tableStyleId>
              </a:tblPr>
              <a:tblGrid>
                <a:gridCol w="1423662">
                  <a:extLst>
                    <a:ext uri="{9D8B030D-6E8A-4147-A177-3AD203B41FA5}">
                      <a16:colId xmlns:a16="http://schemas.microsoft.com/office/drawing/2014/main" val="20000"/>
                    </a:ext>
                  </a:extLst>
                </a:gridCol>
                <a:gridCol w="1418897">
                  <a:extLst>
                    <a:ext uri="{9D8B030D-6E8A-4147-A177-3AD203B41FA5}">
                      <a16:colId xmlns:a16="http://schemas.microsoft.com/office/drawing/2014/main" val="20001"/>
                    </a:ext>
                  </a:extLst>
                </a:gridCol>
                <a:gridCol w="1782603">
                  <a:extLst>
                    <a:ext uri="{9D8B030D-6E8A-4147-A177-3AD203B41FA5}">
                      <a16:colId xmlns:a16="http://schemas.microsoft.com/office/drawing/2014/main" val="20002"/>
                    </a:ext>
                  </a:extLst>
                </a:gridCol>
                <a:gridCol w="1286540">
                  <a:extLst>
                    <a:ext uri="{9D8B030D-6E8A-4147-A177-3AD203B41FA5}">
                      <a16:colId xmlns:a16="http://schemas.microsoft.com/office/drawing/2014/main" val="20003"/>
                    </a:ext>
                  </a:extLst>
                </a:gridCol>
                <a:gridCol w="1959792">
                  <a:extLst>
                    <a:ext uri="{9D8B030D-6E8A-4147-A177-3AD203B41FA5}">
                      <a16:colId xmlns:a16="http://schemas.microsoft.com/office/drawing/2014/main" val="20004"/>
                    </a:ext>
                  </a:extLst>
                </a:gridCol>
                <a:gridCol w="2548412">
                  <a:extLst>
                    <a:ext uri="{9D8B030D-6E8A-4147-A177-3AD203B41FA5}">
                      <a16:colId xmlns:a16="http://schemas.microsoft.com/office/drawing/2014/main" val="20005"/>
                    </a:ext>
                  </a:extLst>
                </a:gridCol>
                <a:gridCol w="893135">
                  <a:extLst>
                    <a:ext uri="{9D8B030D-6E8A-4147-A177-3AD203B41FA5}">
                      <a16:colId xmlns:a16="http://schemas.microsoft.com/office/drawing/2014/main" val="20006"/>
                    </a:ext>
                  </a:extLst>
                </a:gridCol>
              </a:tblGrid>
              <a:tr h="808235">
                <a:tc>
                  <a:txBody>
                    <a:bodyPr/>
                    <a:lstStyle/>
                    <a:p>
                      <a:pPr indent="0" algn="ctr">
                        <a:lnSpc>
                          <a:spcPct val="100000"/>
                        </a:lnSpc>
                        <a:spcBef>
                          <a:spcPts val="0"/>
                        </a:spcBef>
                        <a:spcAft>
                          <a:spcPts val="0"/>
                        </a:spcAft>
                      </a:pPr>
                      <a:r>
                        <a:rPr lang="nb-NO" sz="1400" b="1" err="1">
                          <a:solidFill>
                            <a:schemeClr val="bg1"/>
                          </a:solidFill>
                          <a:latin typeface="Tahoma" panose="020B0604030504040204" pitchFamily="34" charset="0"/>
                          <a:cs typeface="Tahoma" panose="020B0604030504040204" pitchFamily="34" charset="0"/>
                        </a:rPr>
                        <a:t>Pri</a:t>
                      </a:r>
                      <a:endParaRPr lang="nb-NO" sz="1400" b="1">
                        <a:solidFill>
                          <a:schemeClr val="bg1"/>
                        </a:solidFill>
                        <a:latin typeface="Tahoma" panose="020B0604030504040204" pitchFamily="34" charset="0"/>
                        <a:cs typeface="Tahoma" panose="020B0604030504040204" pitchFamily="34" charset="0"/>
                      </a:endParaRPr>
                    </a:p>
                    <a:p>
                      <a:pPr indent="0" algn="ctr">
                        <a:lnSpc>
                          <a:spcPct val="100000"/>
                        </a:lnSpc>
                        <a:spcBef>
                          <a:spcPts val="0"/>
                        </a:spcBef>
                        <a:spcAft>
                          <a:spcPts val="0"/>
                        </a:spcAft>
                      </a:pPr>
                      <a:r>
                        <a:rPr lang="nb-NO" sz="1400" b="1">
                          <a:solidFill>
                            <a:schemeClr val="bg1"/>
                          </a:solidFill>
                          <a:latin typeface="Tahoma" panose="020B0604030504040204" pitchFamily="34" charset="0"/>
                          <a:cs typeface="Tahoma" panose="020B0604030504040204" pitchFamily="34" charset="0"/>
                        </a:rPr>
                        <a:t>=</a:t>
                      </a:r>
                    </a:p>
                    <a:p>
                      <a:pPr indent="0" algn="ctr">
                        <a:lnSpc>
                          <a:spcPct val="100000"/>
                        </a:lnSpc>
                        <a:spcBef>
                          <a:spcPts val="0"/>
                        </a:spcBef>
                        <a:spcAft>
                          <a:spcPts val="0"/>
                        </a:spcAft>
                      </a:pPr>
                      <a:r>
                        <a:rPr lang="nb-NO" sz="1400" b="1">
                          <a:solidFill>
                            <a:schemeClr val="bg1"/>
                          </a:solidFill>
                          <a:latin typeface="Tahoma" panose="020B0604030504040204" pitchFamily="34" charset="0"/>
                          <a:cs typeface="Tahoma" panose="020B0604030504040204" pitchFamily="34" charset="0"/>
                        </a:rPr>
                        <a:t>Bergingskort</a:t>
                      </a:r>
                    </a:p>
                  </a:txBody>
                  <a:tcPr marL="54703" marR="54703" marT="54726" marB="54726" anchor="ctr">
                    <a:solidFill>
                      <a:srgbClr val="FF0000"/>
                    </a:solidFill>
                  </a:tcPr>
                </a:tc>
                <a:tc>
                  <a:txBody>
                    <a:bodyPr/>
                    <a:lstStyle/>
                    <a:p>
                      <a:pPr indent="0" algn="ctr">
                        <a:lnSpc>
                          <a:spcPct val="100000"/>
                        </a:lnSpc>
                        <a:spcBef>
                          <a:spcPts val="0"/>
                        </a:spcBef>
                        <a:spcAft>
                          <a:spcPts val="0"/>
                        </a:spcAft>
                      </a:pPr>
                      <a:r>
                        <a:rPr lang="nb-NO" sz="1400" b="1">
                          <a:solidFill>
                            <a:schemeClr val="bg1"/>
                          </a:solidFill>
                          <a:latin typeface="Tahoma" panose="020B0604030504040204" pitchFamily="34" charset="0"/>
                          <a:cs typeface="Tahoma" panose="020B0604030504040204" pitchFamily="34" charset="0"/>
                        </a:rPr>
                        <a:t>Foto</a:t>
                      </a:r>
                    </a:p>
                  </a:txBody>
                  <a:tcPr marL="54703" marR="54703" marT="54726" marB="54726" anchor="ctr">
                    <a:solidFill>
                      <a:srgbClr val="002932"/>
                    </a:solidFill>
                  </a:tcPr>
                </a:tc>
                <a:tc>
                  <a:txBody>
                    <a:bodyPr/>
                    <a:lstStyle/>
                    <a:p>
                      <a:pPr indent="0" algn="ctr">
                        <a:lnSpc>
                          <a:spcPct val="100000"/>
                        </a:lnSpc>
                        <a:spcBef>
                          <a:spcPts val="0"/>
                        </a:spcBef>
                        <a:spcAft>
                          <a:spcPts val="0"/>
                        </a:spcAft>
                      </a:pPr>
                      <a:r>
                        <a:rPr lang="nb-NO" sz="1400" b="1">
                          <a:solidFill>
                            <a:schemeClr val="bg1"/>
                          </a:solidFill>
                          <a:latin typeface="Tahoma" panose="020B0604030504040204" pitchFamily="34" charset="0"/>
                          <a:cs typeface="Tahoma" panose="020B0604030504040204" pitchFamily="34" charset="0"/>
                        </a:rPr>
                        <a:t>Hva</a:t>
                      </a:r>
                    </a:p>
                  </a:txBody>
                  <a:tcPr marL="54703" marR="54703" marT="54726" marB="54726" anchor="ctr">
                    <a:solidFill>
                      <a:srgbClr val="002932"/>
                    </a:solidFill>
                  </a:tcPr>
                </a:tc>
                <a:tc>
                  <a:txBody>
                    <a:bodyPr/>
                    <a:lstStyle/>
                    <a:p>
                      <a:pPr indent="0" algn="ctr">
                        <a:lnSpc>
                          <a:spcPct val="100000"/>
                        </a:lnSpc>
                        <a:spcBef>
                          <a:spcPts val="0"/>
                        </a:spcBef>
                        <a:spcAft>
                          <a:spcPts val="0"/>
                        </a:spcAft>
                      </a:pPr>
                      <a:r>
                        <a:rPr lang="nb-NO" sz="1400" b="1">
                          <a:solidFill>
                            <a:schemeClr val="bg1"/>
                          </a:solidFill>
                          <a:latin typeface="Tahoma" panose="020B0604030504040204" pitchFamily="34" charset="0"/>
                          <a:cs typeface="Tahoma" panose="020B0604030504040204" pitchFamily="34" charset="0"/>
                        </a:rPr>
                        <a:t>Rom</a:t>
                      </a:r>
                    </a:p>
                  </a:txBody>
                  <a:tcPr marL="54703" marR="54703" marT="54726" marB="54726" anchor="ctr">
                    <a:solidFill>
                      <a:srgbClr val="002932"/>
                    </a:solidFill>
                  </a:tcPr>
                </a:tc>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r>
                        <a:rPr lang="nb-NO" sz="1400" b="1">
                          <a:solidFill>
                            <a:schemeClr val="bg1"/>
                          </a:solidFill>
                          <a:latin typeface="Tahoma" panose="020B0604030504040204" pitchFamily="34" charset="0"/>
                          <a:cs typeface="Tahoma" panose="020B0604030504040204" pitchFamily="34" charset="0"/>
                        </a:rPr>
                        <a:t>Mål og vekt</a:t>
                      </a:r>
                    </a:p>
                  </a:txBody>
                  <a:tcPr marL="54703" marR="54703" marT="54726" marB="54726" anchor="ctr">
                    <a:solidFill>
                      <a:srgbClr val="002932"/>
                    </a:solidFill>
                  </a:tcPr>
                </a:tc>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r>
                        <a:rPr lang="nb-NO" sz="1400" b="1">
                          <a:solidFill>
                            <a:schemeClr val="bg1"/>
                          </a:solidFill>
                          <a:latin typeface="Tahoma" panose="020B0604030504040204" pitchFamily="34" charset="0"/>
                          <a:cs typeface="Tahoma" panose="020B0604030504040204" pitchFamily="34" charset="0"/>
                        </a:rPr>
                        <a:t>Hjelpemidler og info</a:t>
                      </a:r>
                    </a:p>
                  </a:txBody>
                  <a:tcPr marL="54703" marR="54703" marT="54726" marB="54726" anchor="ctr">
                    <a:solidFill>
                      <a:srgbClr val="002932"/>
                    </a:solidFill>
                  </a:tcPr>
                </a:tc>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r>
                        <a:rPr lang="nb-NO" sz="1400" b="1">
                          <a:solidFill>
                            <a:schemeClr val="bg1"/>
                          </a:solidFill>
                          <a:latin typeface="Tahoma" panose="020B0604030504040204" pitchFamily="34" charset="0"/>
                          <a:cs typeface="Tahoma" panose="020B0604030504040204" pitchFamily="34" charset="0"/>
                        </a:rPr>
                        <a:t>Berget</a:t>
                      </a:r>
                    </a:p>
                  </a:txBody>
                  <a:tcPr marL="54703" marR="54703" marT="54726" marB="54726" anchor="ctr">
                    <a:solidFill>
                      <a:srgbClr val="00B050"/>
                    </a:solidFill>
                  </a:tcPr>
                </a:tc>
                <a:extLst>
                  <a:ext uri="{0D108BD9-81ED-4DB2-BD59-A6C34878D82A}">
                    <a16:rowId xmlns:a16="http://schemas.microsoft.com/office/drawing/2014/main" val="10000"/>
                  </a:ext>
                </a:extLst>
              </a:tr>
              <a:tr h="972102">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200" b="1">
                        <a:solidFill>
                          <a:schemeClr val="bg1"/>
                        </a:solidFill>
                        <a:latin typeface="Tahoma" panose="020B0604030504040204" pitchFamily="34" charset="0"/>
                        <a:cs typeface="Tahoma" panose="020B0604030504040204" pitchFamily="34" charset="0"/>
                      </a:endParaRPr>
                    </a:p>
                  </a:txBody>
                  <a:tcPr marL="54703" marR="54703" marT="54726" marB="54726" anchor="ctr">
                    <a:solidFill>
                      <a:srgbClr val="FF0000"/>
                    </a:solidFill>
                  </a:tcPr>
                </a:tc>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1200" i="0">
                        <a:solidFill>
                          <a:schemeClr val="tx1"/>
                        </a:solidFill>
                        <a:latin typeface="Tahoma" panose="020B0604030504040204" pitchFamily="34" charset="0"/>
                        <a:cs typeface="Tahoma" panose="020B0604030504040204" pitchFamily="34" charset="0"/>
                      </a:endParaRPr>
                    </a:p>
                  </a:txBody>
                  <a:tcPr marL="54703" marR="54703" marT="54726" marB="54726"/>
                </a:tc>
                <a:tc>
                  <a:txBody>
                    <a:bodyPr/>
                    <a:lstStyle/>
                    <a:p>
                      <a:pPr marL="0" marR="0" lvl="0" indent="0" algn="l" defTabSz="801929" rtl="0" eaLnBrk="1" fontAlgn="auto" latinLnBrk="0" hangingPunct="1">
                        <a:lnSpc>
                          <a:spcPct val="100000"/>
                        </a:lnSpc>
                        <a:spcBef>
                          <a:spcPts val="0"/>
                        </a:spcBef>
                        <a:spcAft>
                          <a:spcPts val="0"/>
                        </a:spcAft>
                        <a:buClrTx/>
                        <a:buSzTx/>
                        <a:buFontTx/>
                        <a:buNone/>
                        <a:tabLst/>
                        <a:defRPr/>
                      </a:pPr>
                      <a:endParaRPr lang="nb-NO" sz="1400" i="0">
                        <a:solidFill>
                          <a:schemeClr val="tx1"/>
                        </a:solidFill>
                        <a:latin typeface="Tahoma" panose="020B0604030504040204" pitchFamily="34" charset="0"/>
                        <a:cs typeface="Tahoma" panose="020B0604030504040204" pitchFamily="34" charset="0"/>
                      </a:endParaRPr>
                    </a:p>
                  </a:txBody>
                  <a:tcPr marL="85036" marR="54703" marT="54726" marB="54726"/>
                </a:tc>
                <a:tc>
                  <a:txBody>
                    <a:bodyPr/>
                    <a:lstStyle/>
                    <a:p>
                      <a:pPr marL="0" marR="0" lvl="0" indent="0" algn="l" defTabSz="801929" rtl="0" eaLnBrk="1" fontAlgn="auto" latinLnBrk="0" hangingPunct="1">
                        <a:lnSpc>
                          <a:spcPct val="100000"/>
                        </a:lnSpc>
                        <a:spcBef>
                          <a:spcPts val="0"/>
                        </a:spcBef>
                        <a:spcAft>
                          <a:spcPts val="0"/>
                        </a:spcAft>
                        <a:buClrTx/>
                        <a:buSzTx/>
                        <a:buFontTx/>
                        <a:buNone/>
                        <a:tabLst/>
                        <a:defRPr/>
                      </a:pPr>
                      <a:endParaRPr lang="nb-NO" sz="1400" i="0">
                        <a:solidFill>
                          <a:schemeClr val="tx1"/>
                        </a:solidFill>
                        <a:latin typeface="Tahoma" panose="020B0604030504040204" pitchFamily="34" charset="0"/>
                        <a:cs typeface="Tahoma" panose="020B0604030504040204" pitchFamily="34" charset="0"/>
                      </a:endParaRPr>
                    </a:p>
                  </a:txBody>
                  <a:tcPr marL="85036" marR="54703" marT="54726" marB="54726"/>
                </a:tc>
                <a:tc>
                  <a:txBody>
                    <a:bodyPr/>
                    <a:lstStyle/>
                    <a:p>
                      <a:pPr marL="0" lvl="0" indent="0" algn="l">
                        <a:lnSpc>
                          <a:spcPct val="100000"/>
                        </a:lnSpc>
                        <a:spcBef>
                          <a:spcPts val="0"/>
                        </a:spcBef>
                        <a:spcAft>
                          <a:spcPts val="0"/>
                        </a:spcAft>
                        <a:buFont typeface="Arial" panose="020B0604020202020204" pitchFamily="34" charset="0"/>
                        <a:buNone/>
                      </a:pPr>
                      <a:r>
                        <a:rPr lang="nb-NO" sz="1400" b="0" i="0" baseline="0">
                          <a:solidFill>
                            <a:schemeClr val="tx1"/>
                          </a:solidFill>
                          <a:latin typeface="Tahoma" panose="020B0604030504040204" pitchFamily="34" charset="0"/>
                          <a:cs typeface="Tahoma" panose="020B0604030504040204" pitchFamily="34" charset="0"/>
                        </a:rPr>
                        <a:t>? x ? cm</a:t>
                      </a:r>
                    </a:p>
                  </a:txBody>
                  <a:tcPr marL="85036" marR="54703" marT="54726" marB="54726"/>
                </a:tc>
                <a:tc>
                  <a:txBody>
                    <a:bodyPr/>
                    <a:lstStyle/>
                    <a:p>
                      <a:pPr marL="171450" lvl="0" indent="-171450" algn="l">
                        <a:lnSpc>
                          <a:spcPct val="100000"/>
                        </a:lnSpc>
                        <a:spcBef>
                          <a:spcPts val="0"/>
                        </a:spcBef>
                        <a:spcAft>
                          <a:spcPts val="0"/>
                        </a:spcAft>
                        <a:buFont typeface="Arial" panose="020B0604020202020204" pitchFamily="34" charset="0"/>
                        <a:buChar char="•"/>
                      </a:pPr>
                      <a:endParaRPr lang="nb-NO" sz="1400" i="0">
                        <a:solidFill>
                          <a:schemeClr val="tx1"/>
                        </a:solidFill>
                        <a:latin typeface="Tahoma" panose="020B0604030504040204" pitchFamily="34" charset="0"/>
                        <a:cs typeface="Tahoma" panose="020B0604030504040204" pitchFamily="34" charset="0"/>
                      </a:endParaRPr>
                    </a:p>
                  </a:txBody>
                  <a:tcPr marL="85036" marR="54703" marT="54726" marB="54726"/>
                </a:tc>
                <a:tc>
                  <a:txBody>
                    <a:bodyPr/>
                    <a:lstStyle/>
                    <a:p>
                      <a:pPr lvl="0" indent="0" algn="l">
                        <a:lnSpc>
                          <a:spcPct val="100000"/>
                        </a:lnSpc>
                        <a:spcBef>
                          <a:spcPts val="0"/>
                        </a:spcBef>
                        <a:spcAft>
                          <a:spcPts val="0"/>
                        </a:spcAft>
                      </a:pPr>
                      <a:endParaRPr lang="nb-NO" sz="1400" i="0">
                        <a:solidFill>
                          <a:schemeClr val="tx1"/>
                        </a:solidFill>
                        <a:latin typeface="Tahoma" panose="020B0604030504040204" pitchFamily="34" charset="0"/>
                        <a:cs typeface="Tahoma" panose="020B0604030504040204" pitchFamily="34" charset="0"/>
                      </a:endParaRPr>
                    </a:p>
                  </a:txBody>
                  <a:tcPr marL="85036" marR="54703" marT="54726" marB="54726"/>
                </a:tc>
                <a:extLst>
                  <a:ext uri="{0D108BD9-81ED-4DB2-BD59-A6C34878D82A}">
                    <a16:rowId xmlns:a16="http://schemas.microsoft.com/office/drawing/2014/main" val="10001"/>
                  </a:ext>
                </a:extLst>
              </a:tr>
              <a:tr h="972102">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200" b="1">
                        <a:solidFill>
                          <a:schemeClr val="bg1"/>
                        </a:solidFill>
                        <a:latin typeface="Tahoma" panose="020B0604030504040204" pitchFamily="34" charset="0"/>
                        <a:cs typeface="Tahoma" panose="020B0604030504040204" pitchFamily="34" charset="0"/>
                      </a:endParaRPr>
                    </a:p>
                  </a:txBody>
                  <a:tcPr marL="54703" marR="54703" marT="54726" marB="54726" anchor="ctr">
                    <a:solidFill>
                      <a:srgbClr val="FF0000"/>
                    </a:solidFill>
                  </a:tcPr>
                </a:tc>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1200" i="0">
                        <a:solidFill>
                          <a:schemeClr val="tx1"/>
                        </a:solidFill>
                        <a:latin typeface="Tahoma" panose="020B0604030504040204" pitchFamily="34" charset="0"/>
                        <a:cs typeface="Tahoma" panose="020B0604030504040204" pitchFamily="34" charset="0"/>
                      </a:endParaRPr>
                    </a:p>
                  </a:txBody>
                  <a:tcPr marL="54703" marR="54703" marT="54726" marB="54726"/>
                </a:tc>
                <a:tc>
                  <a:txBody>
                    <a:bodyPr/>
                    <a:lstStyle/>
                    <a:p>
                      <a:pPr marL="0" marR="0" lvl="0" indent="0" algn="l" defTabSz="801929" rtl="0" eaLnBrk="1" fontAlgn="auto" latinLnBrk="0" hangingPunct="1">
                        <a:lnSpc>
                          <a:spcPct val="100000"/>
                        </a:lnSpc>
                        <a:spcBef>
                          <a:spcPts val="0"/>
                        </a:spcBef>
                        <a:spcAft>
                          <a:spcPts val="0"/>
                        </a:spcAft>
                        <a:buClrTx/>
                        <a:buSzTx/>
                        <a:buFontTx/>
                        <a:buNone/>
                        <a:tabLst/>
                        <a:defRPr/>
                      </a:pPr>
                      <a:endParaRPr lang="nb-NO" sz="1400" i="0">
                        <a:solidFill>
                          <a:schemeClr val="tx1"/>
                        </a:solidFill>
                        <a:latin typeface="Tahoma" panose="020B0604030504040204" pitchFamily="34" charset="0"/>
                        <a:cs typeface="Tahoma" panose="020B0604030504040204" pitchFamily="34" charset="0"/>
                      </a:endParaRPr>
                    </a:p>
                  </a:txBody>
                  <a:tcPr marL="85036" marR="54703" marT="54726" marB="54726"/>
                </a:tc>
                <a:tc>
                  <a:txBody>
                    <a:bodyPr/>
                    <a:lstStyle/>
                    <a:p>
                      <a:pPr marL="0" marR="0" lvl="0" indent="0" algn="l" defTabSz="801929" rtl="0" eaLnBrk="1" fontAlgn="auto" latinLnBrk="0" hangingPunct="1">
                        <a:lnSpc>
                          <a:spcPct val="100000"/>
                        </a:lnSpc>
                        <a:spcBef>
                          <a:spcPts val="0"/>
                        </a:spcBef>
                        <a:spcAft>
                          <a:spcPts val="0"/>
                        </a:spcAft>
                        <a:buClrTx/>
                        <a:buSzTx/>
                        <a:buFontTx/>
                        <a:buNone/>
                        <a:tabLst/>
                        <a:defRPr/>
                      </a:pPr>
                      <a:endParaRPr lang="nb-NO" sz="1400" i="0">
                        <a:solidFill>
                          <a:schemeClr val="tx1"/>
                        </a:solidFill>
                        <a:latin typeface="Tahoma" panose="020B0604030504040204" pitchFamily="34" charset="0"/>
                        <a:cs typeface="Tahoma" panose="020B0604030504040204" pitchFamily="34" charset="0"/>
                      </a:endParaRPr>
                    </a:p>
                  </a:txBody>
                  <a:tcPr marL="85036" marR="54703" marT="54726" marB="54726"/>
                </a:tc>
                <a:tc>
                  <a:txBody>
                    <a:bodyPr/>
                    <a:lstStyle/>
                    <a:p>
                      <a:pPr marL="0" lvl="0" indent="0" algn="l">
                        <a:lnSpc>
                          <a:spcPct val="100000"/>
                        </a:lnSpc>
                        <a:spcBef>
                          <a:spcPts val="0"/>
                        </a:spcBef>
                        <a:spcAft>
                          <a:spcPts val="0"/>
                        </a:spcAft>
                        <a:buFont typeface="Arial" panose="020B0604020202020204" pitchFamily="34" charset="0"/>
                        <a:buNone/>
                      </a:pPr>
                      <a:r>
                        <a:rPr lang="nb-NO" sz="1400" b="0" i="0">
                          <a:solidFill>
                            <a:schemeClr val="tx1"/>
                          </a:solidFill>
                          <a:latin typeface="Tahoma" panose="020B0604030504040204" pitchFamily="34" charset="0"/>
                          <a:cs typeface="Tahoma" panose="020B0604030504040204" pitchFamily="34" charset="0"/>
                        </a:rPr>
                        <a:t>? x ? cm</a:t>
                      </a:r>
                    </a:p>
                  </a:txBody>
                  <a:tcPr marL="85036" marR="54703" marT="54726" marB="54726"/>
                </a:tc>
                <a:tc>
                  <a:txBody>
                    <a:bodyPr/>
                    <a:lstStyle/>
                    <a:p>
                      <a:pPr marL="171450" lvl="0" indent="-171450" algn="l">
                        <a:lnSpc>
                          <a:spcPct val="100000"/>
                        </a:lnSpc>
                        <a:spcBef>
                          <a:spcPts val="0"/>
                        </a:spcBef>
                        <a:spcAft>
                          <a:spcPts val="0"/>
                        </a:spcAft>
                        <a:buFont typeface="Arial" panose="020B0604020202020204" pitchFamily="34" charset="0"/>
                        <a:buChar char="•"/>
                      </a:pPr>
                      <a:endParaRPr lang="nb-NO" sz="1400" i="0">
                        <a:solidFill>
                          <a:schemeClr val="tx1"/>
                        </a:solidFill>
                        <a:latin typeface="Tahoma" panose="020B0604030504040204" pitchFamily="34" charset="0"/>
                        <a:cs typeface="Tahoma" panose="020B0604030504040204" pitchFamily="34" charset="0"/>
                      </a:endParaRPr>
                    </a:p>
                  </a:txBody>
                  <a:tcPr marL="85036" marR="54703" marT="54726" marB="54726"/>
                </a:tc>
                <a:tc>
                  <a:txBody>
                    <a:bodyPr/>
                    <a:lstStyle/>
                    <a:p>
                      <a:pPr marL="0" marR="0" lvl="0" indent="0" algn="l" defTabSz="801929" rtl="0" eaLnBrk="1" fontAlgn="auto" latinLnBrk="0" hangingPunct="1">
                        <a:lnSpc>
                          <a:spcPct val="100000"/>
                        </a:lnSpc>
                        <a:spcBef>
                          <a:spcPts val="0"/>
                        </a:spcBef>
                        <a:spcAft>
                          <a:spcPts val="0"/>
                        </a:spcAft>
                        <a:buClrTx/>
                        <a:buSzTx/>
                        <a:buFontTx/>
                        <a:buNone/>
                        <a:tabLst/>
                        <a:defRPr/>
                      </a:pPr>
                      <a:endParaRPr lang="nb-NO" sz="1400">
                        <a:latin typeface="Tahoma" panose="020B0604030504040204" pitchFamily="34" charset="0"/>
                        <a:cs typeface="Tahoma" panose="020B0604030504040204" pitchFamily="34" charset="0"/>
                      </a:endParaRPr>
                    </a:p>
                  </a:txBody>
                  <a:tcPr marL="85036" marR="54703" marT="54726" marB="54726"/>
                </a:tc>
                <a:extLst>
                  <a:ext uri="{0D108BD9-81ED-4DB2-BD59-A6C34878D82A}">
                    <a16:rowId xmlns:a16="http://schemas.microsoft.com/office/drawing/2014/main" val="10002"/>
                  </a:ext>
                </a:extLst>
              </a:tr>
              <a:tr h="972102">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200" b="1">
                        <a:latin typeface="Tahoma" panose="020B0604030504040204" pitchFamily="34" charset="0"/>
                        <a:cs typeface="Tahoma" panose="020B0604030504040204" pitchFamily="34" charset="0"/>
                      </a:endParaRPr>
                    </a:p>
                  </a:txBody>
                  <a:tcPr marL="54703" marR="54703" marT="54726" marB="54726" anchor="ctr">
                    <a:solidFill>
                      <a:srgbClr val="FFC000"/>
                    </a:solidFill>
                  </a:tcPr>
                </a:tc>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1200">
                        <a:latin typeface="Tahoma" panose="020B0604030504040204" pitchFamily="34" charset="0"/>
                        <a:cs typeface="Tahoma" panose="020B0604030504040204" pitchFamily="34" charset="0"/>
                      </a:endParaRPr>
                    </a:p>
                  </a:txBody>
                  <a:tcPr marL="54703" marR="54703" marT="54726" marB="54726"/>
                </a:tc>
                <a:tc>
                  <a:txBody>
                    <a:bodyPr/>
                    <a:lstStyle/>
                    <a:p>
                      <a:pPr marL="0" marR="0" lvl="0" indent="0" algn="l" defTabSz="801929" rtl="0" eaLnBrk="1" fontAlgn="auto" latinLnBrk="0" hangingPunct="1">
                        <a:lnSpc>
                          <a:spcPct val="100000"/>
                        </a:lnSpc>
                        <a:spcBef>
                          <a:spcPts val="0"/>
                        </a:spcBef>
                        <a:spcAft>
                          <a:spcPts val="0"/>
                        </a:spcAft>
                        <a:buClrTx/>
                        <a:buSzTx/>
                        <a:buFontTx/>
                        <a:buNone/>
                        <a:tabLst/>
                        <a:defRPr/>
                      </a:pPr>
                      <a:endParaRPr lang="nb-NO" sz="1400">
                        <a:latin typeface="Tahoma" panose="020B0604030504040204" pitchFamily="34" charset="0"/>
                        <a:cs typeface="Tahoma" panose="020B0604030504040204" pitchFamily="34" charset="0"/>
                      </a:endParaRPr>
                    </a:p>
                  </a:txBody>
                  <a:tcPr marL="85036" marR="54703" marT="54726" marB="54726"/>
                </a:tc>
                <a:tc>
                  <a:txBody>
                    <a:bodyPr/>
                    <a:lstStyle/>
                    <a:p>
                      <a:pPr marL="0" marR="0" lvl="0" indent="0" algn="l" defTabSz="801929" rtl="0" eaLnBrk="1" fontAlgn="auto" latinLnBrk="0" hangingPunct="1">
                        <a:lnSpc>
                          <a:spcPct val="100000"/>
                        </a:lnSpc>
                        <a:spcBef>
                          <a:spcPts val="0"/>
                        </a:spcBef>
                        <a:spcAft>
                          <a:spcPts val="0"/>
                        </a:spcAft>
                        <a:buClrTx/>
                        <a:buSzTx/>
                        <a:buFontTx/>
                        <a:buNone/>
                        <a:tabLst/>
                        <a:defRPr/>
                      </a:pPr>
                      <a:endParaRPr lang="nb-NO" sz="1400" i="0">
                        <a:solidFill>
                          <a:schemeClr val="tx1"/>
                        </a:solidFill>
                        <a:latin typeface="Tahoma" panose="020B0604030504040204" pitchFamily="34" charset="0"/>
                        <a:cs typeface="Tahoma" panose="020B0604030504040204" pitchFamily="34" charset="0"/>
                      </a:endParaRPr>
                    </a:p>
                  </a:txBody>
                  <a:tcPr marL="85036" marR="54703" marT="54726" marB="54726"/>
                </a:tc>
                <a:tc>
                  <a:txBody>
                    <a:bodyPr/>
                    <a:lstStyle/>
                    <a:p>
                      <a:pPr marL="0" lvl="0" indent="0" algn="l">
                        <a:lnSpc>
                          <a:spcPct val="100000"/>
                        </a:lnSpc>
                        <a:spcBef>
                          <a:spcPts val="0"/>
                        </a:spcBef>
                        <a:spcAft>
                          <a:spcPts val="0"/>
                        </a:spcAft>
                        <a:buFont typeface="Arial" panose="020B0604020202020204" pitchFamily="34" charset="0"/>
                        <a:buNone/>
                      </a:pPr>
                      <a:r>
                        <a:rPr lang="nb-NO" sz="1400" b="0" i="0">
                          <a:solidFill>
                            <a:schemeClr val="tx1"/>
                          </a:solidFill>
                          <a:latin typeface="Tahoma" panose="020B0604030504040204" pitchFamily="34" charset="0"/>
                          <a:cs typeface="Tahoma" panose="020B0604030504040204" pitchFamily="34" charset="0"/>
                        </a:rPr>
                        <a:t>? x ?</a:t>
                      </a:r>
                      <a:r>
                        <a:rPr lang="nb-NO" sz="1400" b="0" i="0" baseline="0">
                          <a:solidFill>
                            <a:schemeClr val="tx1"/>
                          </a:solidFill>
                          <a:latin typeface="Tahoma" panose="020B0604030504040204" pitchFamily="34" charset="0"/>
                          <a:cs typeface="Tahoma" panose="020B0604030504040204" pitchFamily="34" charset="0"/>
                        </a:rPr>
                        <a:t> x ? </a:t>
                      </a:r>
                      <a:r>
                        <a:rPr lang="nb-NO" sz="1400" b="0" i="0">
                          <a:solidFill>
                            <a:schemeClr val="tx1"/>
                          </a:solidFill>
                          <a:latin typeface="Tahoma" panose="020B0604030504040204" pitchFamily="34" charset="0"/>
                          <a:cs typeface="Tahoma" panose="020B0604030504040204" pitchFamily="34" charset="0"/>
                        </a:rPr>
                        <a:t>cm</a:t>
                      </a:r>
                    </a:p>
                  </a:txBody>
                  <a:tcPr marL="85036" marR="54703" marT="54726" marB="54726">
                    <a:solidFill>
                      <a:schemeClr val="dk1">
                        <a:tint val="40000"/>
                      </a:schemeClr>
                    </a:solidFill>
                  </a:tcPr>
                </a:tc>
                <a:tc>
                  <a:txBody>
                    <a:bodyPr/>
                    <a:lstStyle/>
                    <a:p>
                      <a:pPr marL="171450" lvl="0" indent="-171450" algn="l">
                        <a:lnSpc>
                          <a:spcPct val="100000"/>
                        </a:lnSpc>
                        <a:spcBef>
                          <a:spcPts val="0"/>
                        </a:spcBef>
                        <a:spcAft>
                          <a:spcPts val="0"/>
                        </a:spcAft>
                        <a:buFont typeface="Arial" panose="020B0604020202020204" pitchFamily="34" charset="0"/>
                        <a:buChar char="•"/>
                      </a:pPr>
                      <a:endParaRPr lang="nb-NO" sz="1400" i="0">
                        <a:solidFill>
                          <a:schemeClr val="tx1"/>
                        </a:solidFill>
                        <a:latin typeface="Tahoma" panose="020B0604030504040204" pitchFamily="34" charset="0"/>
                        <a:cs typeface="Tahoma" panose="020B0604030504040204" pitchFamily="34" charset="0"/>
                      </a:endParaRPr>
                    </a:p>
                  </a:txBody>
                  <a:tcPr marL="85036" marR="54703" marT="54726" marB="54726"/>
                </a:tc>
                <a:tc>
                  <a:txBody>
                    <a:bodyPr/>
                    <a:lstStyle/>
                    <a:p>
                      <a:pPr marL="0" marR="0" lvl="0" indent="0" algn="l" defTabSz="801929" rtl="0" eaLnBrk="1" fontAlgn="auto" latinLnBrk="0" hangingPunct="1">
                        <a:lnSpc>
                          <a:spcPct val="100000"/>
                        </a:lnSpc>
                        <a:spcBef>
                          <a:spcPts val="0"/>
                        </a:spcBef>
                        <a:spcAft>
                          <a:spcPts val="0"/>
                        </a:spcAft>
                        <a:buClrTx/>
                        <a:buSzTx/>
                        <a:buFontTx/>
                        <a:buNone/>
                        <a:tabLst/>
                        <a:defRPr/>
                      </a:pPr>
                      <a:endParaRPr lang="nb-NO" sz="1400">
                        <a:latin typeface="Tahoma" panose="020B0604030504040204" pitchFamily="34" charset="0"/>
                        <a:cs typeface="Tahoma" panose="020B0604030504040204" pitchFamily="34" charset="0"/>
                      </a:endParaRPr>
                    </a:p>
                  </a:txBody>
                  <a:tcPr marL="85036" marR="54703" marT="54726" marB="54726"/>
                </a:tc>
                <a:extLst>
                  <a:ext uri="{0D108BD9-81ED-4DB2-BD59-A6C34878D82A}">
                    <a16:rowId xmlns:a16="http://schemas.microsoft.com/office/drawing/2014/main" val="10003"/>
                  </a:ext>
                </a:extLst>
              </a:tr>
              <a:tr h="972102">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2200" b="1">
                        <a:latin typeface="Tahoma" panose="020B0604030504040204" pitchFamily="34" charset="0"/>
                        <a:cs typeface="Tahoma" panose="020B0604030504040204" pitchFamily="34" charset="0"/>
                      </a:endParaRPr>
                    </a:p>
                  </a:txBody>
                  <a:tcPr marL="54703" marR="54703" marT="54726" marB="54726" anchor="ctr">
                    <a:solidFill>
                      <a:srgbClr val="FFC000"/>
                    </a:solidFill>
                  </a:tcPr>
                </a:tc>
                <a:tc>
                  <a:txBody>
                    <a:bodyPr/>
                    <a:lstStyle/>
                    <a:p>
                      <a:pPr marL="0" marR="0" indent="0" algn="ctr" defTabSz="801929" rtl="0" eaLnBrk="1" fontAlgn="auto" latinLnBrk="0" hangingPunct="1">
                        <a:lnSpc>
                          <a:spcPct val="100000"/>
                        </a:lnSpc>
                        <a:spcBef>
                          <a:spcPts val="0"/>
                        </a:spcBef>
                        <a:spcAft>
                          <a:spcPts val="0"/>
                        </a:spcAft>
                        <a:buClrTx/>
                        <a:buSzTx/>
                        <a:buFontTx/>
                        <a:buNone/>
                        <a:tabLst/>
                        <a:defRPr/>
                      </a:pPr>
                      <a:endParaRPr lang="nb-NO" sz="1200">
                        <a:latin typeface="Tahoma" panose="020B0604030504040204" pitchFamily="34" charset="0"/>
                        <a:cs typeface="Tahoma" panose="020B0604030504040204" pitchFamily="34" charset="0"/>
                      </a:endParaRPr>
                    </a:p>
                  </a:txBody>
                  <a:tcPr marL="54703" marR="54703" marT="54726" marB="54726"/>
                </a:tc>
                <a:tc>
                  <a:txBody>
                    <a:bodyPr/>
                    <a:lstStyle/>
                    <a:p>
                      <a:pPr marL="0" marR="0" lvl="0" indent="0" algn="l" defTabSz="801929" rtl="0" eaLnBrk="1" fontAlgn="auto" latinLnBrk="0" hangingPunct="1">
                        <a:lnSpc>
                          <a:spcPct val="100000"/>
                        </a:lnSpc>
                        <a:spcBef>
                          <a:spcPts val="0"/>
                        </a:spcBef>
                        <a:spcAft>
                          <a:spcPts val="0"/>
                        </a:spcAft>
                        <a:buClrTx/>
                        <a:buSzTx/>
                        <a:buFontTx/>
                        <a:buNone/>
                        <a:tabLst/>
                        <a:defRPr/>
                      </a:pPr>
                      <a:endParaRPr lang="nb-NO" sz="1400">
                        <a:latin typeface="Tahoma" panose="020B0604030504040204" pitchFamily="34" charset="0"/>
                        <a:cs typeface="Tahoma" panose="020B0604030504040204" pitchFamily="34" charset="0"/>
                      </a:endParaRPr>
                    </a:p>
                  </a:txBody>
                  <a:tcPr marL="85036" marR="54703" marT="54726" marB="54726"/>
                </a:tc>
                <a:tc>
                  <a:txBody>
                    <a:bodyPr/>
                    <a:lstStyle/>
                    <a:p>
                      <a:pPr marL="0" marR="0" lvl="0" indent="0" algn="l" defTabSz="801929" rtl="0" eaLnBrk="1" fontAlgn="auto" latinLnBrk="0" hangingPunct="1">
                        <a:lnSpc>
                          <a:spcPct val="100000"/>
                        </a:lnSpc>
                        <a:spcBef>
                          <a:spcPts val="0"/>
                        </a:spcBef>
                        <a:spcAft>
                          <a:spcPts val="0"/>
                        </a:spcAft>
                        <a:buClrTx/>
                        <a:buSzTx/>
                        <a:buFontTx/>
                        <a:buNone/>
                        <a:tabLst/>
                        <a:defRPr/>
                      </a:pPr>
                      <a:endParaRPr lang="nb-NO" sz="1400">
                        <a:latin typeface="Tahoma" panose="020B0604030504040204" pitchFamily="34" charset="0"/>
                        <a:cs typeface="Tahoma" panose="020B0604030504040204" pitchFamily="34" charset="0"/>
                      </a:endParaRPr>
                    </a:p>
                  </a:txBody>
                  <a:tcPr marL="85036" marR="54703" marT="54726" marB="54726"/>
                </a:tc>
                <a:tc>
                  <a:txBody>
                    <a:bodyPr/>
                    <a:lstStyle/>
                    <a:p>
                      <a:pPr marL="0" lvl="0" indent="0" algn="l">
                        <a:lnSpc>
                          <a:spcPct val="100000"/>
                        </a:lnSpc>
                        <a:spcBef>
                          <a:spcPts val="0"/>
                        </a:spcBef>
                        <a:spcAft>
                          <a:spcPts val="0"/>
                        </a:spcAft>
                        <a:buFont typeface="Arial" panose="020B0604020202020204" pitchFamily="34" charset="0"/>
                        <a:buNone/>
                      </a:pPr>
                      <a:r>
                        <a:rPr lang="nb-NO" sz="1400" b="0" i="0">
                          <a:solidFill>
                            <a:schemeClr val="tx1"/>
                          </a:solidFill>
                          <a:latin typeface="Tahoma" panose="020B0604030504040204" pitchFamily="34" charset="0"/>
                          <a:cs typeface="Tahoma" panose="020B0604030504040204" pitchFamily="34" charset="0"/>
                        </a:rPr>
                        <a:t>Maks</a:t>
                      </a:r>
                      <a:r>
                        <a:rPr lang="nb-NO" sz="1400" b="0" i="0" baseline="0">
                          <a:solidFill>
                            <a:schemeClr val="tx1"/>
                          </a:solidFill>
                          <a:latin typeface="Tahoma" panose="020B0604030504040204" pitchFamily="34" charset="0"/>
                          <a:cs typeface="Tahoma" panose="020B0604030504040204" pitchFamily="34" charset="0"/>
                        </a:rPr>
                        <a:t> ? x ? x ? cm</a:t>
                      </a:r>
                    </a:p>
                    <a:p>
                      <a:pPr marL="0" lvl="0" indent="0" algn="l">
                        <a:lnSpc>
                          <a:spcPct val="100000"/>
                        </a:lnSpc>
                        <a:spcBef>
                          <a:spcPts val="0"/>
                        </a:spcBef>
                        <a:spcAft>
                          <a:spcPts val="0"/>
                        </a:spcAft>
                        <a:buFont typeface="Arial" panose="020B0604020202020204" pitchFamily="34" charset="0"/>
                        <a:buNone/>
                      </a:pPr>
                      <a:endParaRPr lang="nb-NO" sz="1400" b="0" i="0" baseline="0">
                        <a:solidFill>
                          <a:schemeClr val="tx1"/>
                        </a:solidFill>
                        <a:latin typeface="Tahoma" panose="020B0604030504040204" pitchFamily="34" charset="0"/>
                        <a:cs typeface="Tahoma" panose="020B0604030504040204" pitchFamily="34" charset="0"/>
                      </a:endParaRPr>
                    </a:p>
                    <a:p>
                      <a:pPr marL="0" lvl="0" indent="0" algn="l">
                        <a:lnSpc>
                          <a:spcPct val="100000"/>
                        </a:lnSpc>
                        <a:spcBef>
                          <a:spcPts val="0"/>
                        </a:spcBef>
                        <a:spcAft>
                          <a:spcPts val="0"/>
                        </a:spcAft>
                        <a:buFont typeface="Arial" panose="020B0604020202020204" pitchFamily="34" charset="0"/>
                        <a:buNone/>
                      </a:pPr>
                      <a:endParaRPr lang="nb-NO" sz="1400" b="0" i="0">
                        <a:solidFill>
                          <a:schemeClr val="tx1"/>
                        </a:solidFill>
                        <a:latin typeface="Tahoma" panose="020B0604030504040204" pitchFamily="34" charset="0"/>
                        <a:cs typeface="Tahoma" panose="020B0604030504040204" pitchFamily="34" charset="0"/>
                      </a:endParaRPr>
                    </a:p>
                  </a:txBody>
                  <a:tcPr marL="85036" marR="54703" marT="54726" marB="54726">
                    <a:solidFill>
                      <a:schemeClr val="dk1">
                        <a:tint val="40000"/>
                      </a:schemeClr>
                    </a:solidFill>
                  </a:tcPr>
                </a:tc>
                <a:tc>
                  <a:txBody>
                    <a:bodyPr/>
                    <a:lstStyle/>
                    <a:p>
                      <a:pPr marL="171450" lvl="0" indent="-171450" algn="l">
                        <a:lnSpc>
                          <a:spcPct val="100000"/>
                        </a:lnSpc>
                        <a:spcBef>
                          <a:spcPts val="0"/>
                        </a:spcBef>
                        <a:spcAft>
                          <a:spcPts val="0"/>
                        </a:spcAft>
                        <a:buFont typeface="Arial" panose="020B0604020202020204" pitchFamily="34" charset="0"/>
                        <a:buChar char="•"/>
                      </a:pPr>
                      <a:endParaRPr lang="nb-NO" sz="1400" i="0">
                        <a:solidFill>
                          <a:schemeClr val="tx1"/>
                        </a:solidFill>
                        <a:latin typeface="Tahoma" panose="020B0604030504040204" pitchFamily="34" charset="0"/>
                        <a:cs typeface="Tahoma" panose="020B0604030504040204" pitchFamily="34" charset="0"/>
                      </a:endParaRPr>
                    </a:p>
                  </a:txBody>
                  <a:tcPr marL="85036" marR="54703" marT="54726" marB="54726"/>
                </a:tc>
                <a:tc>
                  <a:txBody>
                    <a:bodyPr/>
                    <a:lstStyle/>
                    <a:p>
                      <a:pPr marL="0" marR="0" lvl="0" indent="0" algn="l" defTabSz="801929" rtl="0" eaLnBrk="1" fontAlgn="auto" latinLnBrk="0" hangingPunct="1">
                        <a:lnSpc>
                          <a:spcPct val="100000"/>
                        </a:lnSpc>
                        <a:spcBef>
                          <a:spcPts val="0"/>
                        </a:spcBef>
                        <a:spcAft>
                          <a:spcPts val="0"/>
                        </a:spcAft>
                        <a:buClrTx/>
                        <a:buSzTx/>
                        <a:buFontTx/>
                        <a:buNone/>
                        <a:tabLst/>
                        <a:defRPr/>
                      </a:pPr>
                      <a:endParaRPr lang="nb-NO" sz="1400" dirty="0">
                        <a:latin typeface="Tahoma" panose="020B0604030504040204" pitchFamily="34" charset="0"/>
                        <a:cs typeface="Tahoma" panose="020B0604030504040204" pitchFamily="34" charset="0"/>
                      </a:endParaRPr>
                    </a:p>
                  </a:txBody>
                  <a:tcPr marL="85036" marR="54703" marT="54726" marB="54726"/>
                </a:tc>
                <a:extLst>
                  <a:ext uri="{0D108BD9-81ED-4DB2-BD59-A6C34878D82A}">
                    <a16:rowId xmlns:a16="http://schemas.microsoft.com/office/drawing/2014/main" val="10004"/>
                  </a:ext>
                </a:extLst>
              </a:tr>
            </a:tbl>
          </a:graphicData>
        </a:graphic>
      </p:graphicFrame>
      <p:sp>
        <p:nvSpPr>
          <p:cNvPr id="6" name="TekstSylinder 5"/>
          <p:cNvSpPr txBox="1"/>
          <p:nvPr/>
        </p:nvSpPr>
        <p:spPr>
          <a:xfrm>
            <a:off x="1103395" y="7146575"/>
            <a:ext cx="4799922" cy="383078"/>
          </a:xfrm>
          <a:prstGeom prst="rect">
            <a:avLst/>
          </a:prstGeom>
          <a:solidFill>
            <a:srgbClr val="6DD9FF"/>
          </a:solidFill>
        </p:spPr>
        <p:txBody>
          <a:bodyPr wrap="square" lIns="105024" tIns="52513" rIns="105024" bIns="52513" rtlCol="0">
            <a:spAutoFit/>
          </a:bodyPr>
          <a:lstStyle/>
          <a:p>
            <a:r>
              <a:rPr lang="nb-NO">
                <a:latin typeface="Tahoma" panose="020B0604030504040204" pitchFamily="34" charset="0"/>
                <a:cs typeface="Tahoma" panose="020B0604030504040204" pitchFamily="34" charset="0"/>
              </a:rPr>
              <a:t>Sett inn ev. NB-kommentar her.</a:t>
            </a:r>
          </a:p>
        </p:txBody>
      </p:sp>
      <p:sp>
        <p:nvSpPr>
          <p:cNvPr id="37" name="Ellipse 36"/>
          <p:cNvSpPr>
            <a:spLocks noChangeAspect="1"/>
          </p:cNvSpPr>
          <p:nvPr/>
        </p:nvSpPr>
        <p:spPr>
          <a:xfrm>
            <a:off x="1615866" y="3314937"/>
            <a:ext cx="324000" cy="324000"/>
          </a:xfrm>
          <a:prstGeom prst="ellipse">
            <a:avLst/>
          </a:prstGeom>
          <a:solidFill>
            <a:srgbClr val="FF00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r>
              <a:rPr lang="nb-NO" sz="1600" b="1">
                <a:solidFill>
                  <a:schemeClr val="bg1"/>
                </a:solidFill>
                <a:latin typeface="Tahoma" panose="020B0604030504040204" pitchFamily="34" charset="0"/>
                <a:ea typeface="Arial Unicode MS" panose="020B0604020202020204" pitchFamily="34" charset="-128"/>
                <a:cs typeface="Tahoma" panose="020B0604030504040204" pitchFamily="34" charset="0"/>
              </a:rPr>
              <a:t>?</a:t>
            </a:r>
          </a:p>
        </p:txBody>
      </p:sp>
      <p:sp>
        <p:nvSpPr>
          <p:cNvPr id="52" name="j5">
            <a:hlinkClick r:id="" action="ppaction://noaction"/>
            <a:extLst>
              <a:ext uri="{FF2B5EF4-FFF2-40B4-BE49-F238E27FC236}">
                <a16:creationId xmlns:a16="http://schemas.microsoft.com/office/drawing/2014/main" id="{3D041B42-D117-494F-BFCF-6E3027175594}"/>
              </a:ext>
            </a:extLst>
          </p:cNvPr>
          <p:cNvSpPr>
            <a:spLocks noChangeAspect="1"/>
          </p:cNvSpPr>
          <p:nvPr/>
        </p:nvSpPr>
        <p:spPr>
          <a:xfrm rot="16200000">
            <a:off x="1630914" y="4242453"/>
            <a:ext cx="324000" cy="324000"/>
          </a:xfrm>
          <a:prstGeom prst="homePlate">
            <a:avLst>
              <a:gd name="adj" fmla="val 38661"/>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latin typeface="Verdana" panose="020B0604030504040204" pitchFamily="34" charset="0"/>
                <a:ea typeface="Verdana" panose="020B0604030504040204" pitchFamily="34" charset="0"/>
              </a:rPr>
              <a:t>?</a:t>
            </a:r>
            <a:endParaRPr lang="en-US" sz="1600" b="1">
              <a:latin typeface="Verdana" panose="020B0604030504040204" pitchFamily="34" charset="0"/>
              <a:ea typeface="Verdana" panose="020B0604030504040204" pitchFamily="34" charset="0"/>
            </a:endParaRPr>
          </a:p>
        </p:txBody>
      </p:sp>
      <p:sp>
        <p:nvSpPr>
          <p:cNvPr id="53" name="j5">
            <a:extLst>
              <a:ext uri="{FF2B5EF4-FFF2-40B4-BE49-F238E27FC236}">
                <a16:creationId xmlns:a16="http://schemas.microsoft.com/office/drawing/2014/main" id="{A6FA508A-113E-3544-828D-F660A018BF72}"/>
              </a:ext>
            </a:extLst>
          </p:cNvPr>
          <p:cNvSpPr>
            <a:spLocks noChangeAspect="1"/>
          </p:cNvSpPr>
          <p:nvPr/>
        </p:nvSpPr>
        <p:spPr>
          <a:xfrm rot="16200000">
            <a:off x="1612770" y="6241291"/>
            <a:ext cx="324000" cy="324000"/>
          </a:xfrm>
          <a:prstGeom prst="homePlate">
            <a:avLst>
              <a:gd name="adj" fmla="val 38661"/>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1600" b="1">
                <a:solidFill>
                  <a:schemeClr val="tx1"/>
                </a:solidFill>
                <a:latin typeface="Tahoma" panose="020B0604030504040204" pitchFamily="34" charset="0"/>
                <a:ea typeface="Tahoma" panose="020B0604030504040204" pitchFamily="34" charset="0"/>
                <a:cs typeface="Tahoma" panose="020B0604030504040204" pitchFamily="34" charset="0"/>
              </a:rPr>
              <a:t>?</a:t>
            </a:r>
          </a:p>
        </p:txBody>
      </p:sp>
      <p:sp>
        <p:nvSpPr>
          <p:cNvPr id="54" name="Ellipse 53"/>
          <p:cNvSpPr>
            <a:spLocks noChangeAspect="1"/>
          </p:cNvSpPr>
          <p:nvPr/>
        </p:nvSpPr>
        <p:spPr>
          <a:xfrm>
            <a:off x="1615866" y="5264210"/>
            <a:ext cx="324000" cy="324000"/>
          </a:xfrm>
          <a:prstGeom prst="ellipse">
            <a:avLst/>
          </a:prstGeom>
          <a:solidFill>
            <a:srgbClr val="FFC0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r>
              <a:rPr lang="nb-NO" sz="1600" b="1">
                <a:solidFill>
                  <a:schemeClr val="tx1"/>
                </a:solidFill>
                <a:latin typeface="Tahoma" panose="020B0604030504040204" pitchFamily="34" charset="0"/>
                <a:ea typeface="Arial Unicode MS" panose="020B0604020202020204" pitchFamily="34" charset="-128"/>
                <a:cs typeface="Tahoma" panose="020B0604030504040204" pitchFamily="34" charset="0"/>
              </a:rPr>
              <a:t>?</a:t>
            </a:r>
          </a:p>
        </p:txBody>
      </p:sp>
      <p:grpSp>
        <p:nvGrpSpPr>
          <p:cNvPr id="9" name="Gruppe 8">
            <a:extLst>
              <a:ext uri="{FF2B5EF4-FFF2-40B4-BE49-F238E27FC236}">
                <a16:creationId xmlns:a16="http://schemas.microsoft.com/office/drawing/2014/main" id="{0E72087A-9588-FA88-6F18-852A0BA36F1A}"/>
              </a:ext>
            </a:extLst>
          </p:cNvPr>
          <p:cNvGrpSpPr/>
          <p:nvPr/>
        </p:nvGrpSpPr>
        <p:grpSpPr>
          <a:xfrm>
            <a:off x="3377480" y="10424973"/>
            <a:ext cx="8856930" cy="216023"/>
            <a:chOff x="3850035" y="324000"/>
            <a:chExt cx="8856000" cy="216000"/>
          </a:xfrm>
          <a:solidFill>
            <a:schemeClr val="bg1">
              <a:lumMod val="95000"/>
            </a:schemeClr>
          </a:solidFill>
        </p:grpSpPr>
        <p:sp>
          <p:nvSpPr>
            <p:cNvPr id="4" name="Ellipse 3">
              <a:extLst>
                <a:ext uri="{FF2B5EF4-FFF2-40B4-BE49-F238E27FC236}">
                  <a16:creationId xmlns:a16="http://schemas.microsoft.com/office/drawing/2014/main" id="{0A31DBBC-CE9C-D5C4-9862-69010475E088}"/>
                </a:ext>
              </a:extLst>
            </p:cNvPr>
            <p:cNvSpPr>
              <a:spLocks noChangeAspect="1"/>
            </p:cNvSpPr>
            <p:nvPr/>
          </p:nvSpPr>
          <p:spPr>
            <a:xfrm>
              <a:off x="1249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 name="Ellipse 4">
              <a:extLst>
                <a:ext uri="{FF2B5EF4-FFF2-40B4-BE49-F238E27FC236}">
                  <a16:creationId xmlns:a16="http://schemas.microsoft.com/office/drawing/2014/main" id="{2621DCD7-DEFE-2DBB-2F0C-DE5722B31B99}"/>
                </a:ext>
              </a:extLst>
            </p:cNvPr>
            <p:cNvSpPr>
              <a:spLocks noChangeAspect="1"/>
            </p:cNvSpPr>
            <p:nvPr/>
          </p:nvSpPr>
          <p:spPr>
            <a:xfrm>
              <a:off x="673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7" name="Ellipse 6">
              <a:extLst>
                <a:ext uri="{FF2B5EF4-FFF2-40B4-BE49-F238E27FC236}">
                  <a16:creationId xmlns:a16="http://schemas.microsoft.com/office/drawing/2014/main" id="{0FB46314-0BAD-456D-4FFF-71BF7415F7FE}"/>
                </a:ext>
              </a:extLst>
            </p:cNvPr>
            <p:cNvSpPr>
              <a:spLocks noChangeAspect="1"/>
            </p:cNvSpPr>
            <p:nvPr/>
          </p:nvSpPr>
          <p:spPr>
            <a:xfrm>
              <a:off x="385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8" name="Ellipse 7">
              <a:extLst>
                <a:ext uri="{FF2B5EF4-FFF2-40B4-BE49-F238E27FC236}">
                  <a16:creationId xmlns:a16="http://schemas.microsoft.com/office/drawing/2014/main" id="{FFFEF7E0-0D45-742B-B815-D432288B8756}"/>
                </a:ext>
              </a:extLst>
            </p:cNvPr>
            <p:cNvSpPr>
              <a:spLocks noChangeAspect="1"/>
            </p:cNvSpPr>
            <p:nvPr/>
          </p:nvSpPr>
          <p:spPr>
            <a:xfrm>
              <a:off x="961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grpSp>
      <p:grpSp>
        <p:nvGrpSpPr>
          <p:cNvPr id="47" name="Gruppe 46">
            <a:extLst>
              <a:ext uri="{FF2B5EF4-FFF2-40B4-BE49-F238E27FC236}">
                <a16:creationId xmlns:a16="http://schemas.microsoft.com/office/drawing/2014/main" id="{14FAEAF5-C1A7-9BE1-2A44-F7A93B2CDF76}"/>
              </a:ext>
            </a:extLst>
          </p:cNvPr>
          <p:cNvGrpSpPr/>
          <p:nvPr/>
        </p:nvGrpSpPr>
        <p:grpSpPr>
          <a:xfrm>
            <a:off x="7152376" y="3395153"/>
            <a:ext cx="396000" cy="396995"/>
            <a:chOff x="7105174" y="3302193"/>
            <a:chExt cx="396000" cy="396995"/>
          </a:xfrm>
        </p:grpSpPr>
        <p:grpSp>
          <p:nvGrpSpPr>
            <p:cNvPr id="63" name="j12">
              <a:extLst>
                <a:ext uri="{FF2B5EF4-FFF2-40B4-BE49-F238E27FC236}">
                  <a16:creationId xmlns:a16="http://schemas.microsoft.com/office/drawing/2014/main" id="{82F6CEEA-5281-5630-DDEC-3B3EB046307A}"/>
                </a:ext>
              </a:extLst>
            </p:cNvPr>
            <p:cNvGrpSpPr>
              <a:grpSpLocks noChangeAspect="1"/>
            </p:cNvGrpSpPr>
            <p:nvPr/>
          </p:nvGrpSpPr>
          <p:grpSpPr>
            <a:xfrm>
              <a:off x="7105174" y="3302193"/>
              <a:ext cx="396000" cy="396995"/>
              <a:chOff x="6831096" y="2342151"/>
              <a:chExt cx="254942" cy="269999"/>
            </a:xfrm>
          </p:grpSpPr>
          <p:sp>
            <p:nvSpPr>
              <p:cNvPr id="64" name="Rektangel 63">
                <a:extLst>
                  <a:ext uri="{FF2B5EF4-FFF2-40B4-BE49-F238E27FC236}">
                    <a16:creationId xmlns:a16="http://schemas.microsoft.com/office/drawing/2014/main" id="{1E181F71-E1A3-A942-8DEF-2F87B2586D13}"/>
                  </a:ext>
                </a:extLst>
              </p:cNvPr>
              <p:cNvSpPr/>
              <p:nvPr userDrawn="1"/>
            </p:nvSpPr>
            <p:spPr>
              <a:xfrm>
                <a:off x="6865144" y="2470150"/>
                <a:ext cx="180547" cy="10795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latin typeface="Tahoma" panose="020B0604030504040204" pitchFamily="34" charset="0"/>
                  <a:ea typeface="Tahoma" panose="020B0604030504040204" pitchFamily="34" charset="0"/>
                  <a:cs typeface="Tahoma" panose="020B0604030504040204" pitchFamily="34" charset="0"/>
                </a:endParaRPr>
              </a:p>
            </p:txBody>
          </p:sp>
          <p:sp>
            <p:nvSpPr>
              <p:cNvPr id="65" name="Frihåndsform: figur 141">
                <a:extLst>
                  <a:ext uri="{FF2B5EF4-FFF2-40B4-BE49-F238E27FC236}">
                    <a16:creationId xmlns:a16="http://schemas.microsoft.com/office/drawing/2014/main" id="{A13613B5-0FF7-8F4D-CBD4-E064FC9746B9}"/>
                  </a:ext>
                </a:extLst>
              </p:cNvPr>
              <p:cNvSpPr/>
              <p:nvPr userDrawn="1"/>
            </p:nvSpPr>
            <p:spPr>
              <a:xfrm>
                <a:off x="6831096" y="2342151"/>
                <a:ext cx="254942" cy="269999"/>
              </a:xfrm>
              <a:custGeom>
                <a:avLst/>
                <a:gdLst>
                  <a:gd name="connsiteX0" fmla="*/ 0 w 461531"/>
                  <a:gd name="connsiteY0" fmla="*/ 488789 h 488789"/>
                  <a:gd name="connsiteX1" fmla="*/ 50777 w 461531"/>
                  <a:gd name="connsiteY1" fmla="*/ 132461 h 488789"/>
                  <a:gd name="connsiteX2" fmla="*/ 152586 w 461531"/>
                  <a:gd name="connsiteY2" fmla="*/ 132461 h 488789"/>
                  <a:gd name="connsiteX3" fmla="*/ 148512 w 461531"/>
                  <a:gd name="connsiteY3" fmla="*/ 55621 h 488789"/>
                  <a:gd name="connsiteX4" fmla="*/ 183639 w 461531"/>
                  <a:gd name="connsiteY4" fmla="*/ 13573 h 488789"/>
                  <a:gd name="connsiteX5" fmla="*/ 286833 w 461531"/>
                  <a:gd name="connsiteY5" fmla="*/ 19992 h 488789"/>
                  <a:gd name="connsiteX6" fmla="*/ 309146 w 461531"/>
                  <a:gd name="connsiteY6" fmla="*/ 132238 h 488789"/>
                  <a:gd name="connsiteX7" fmla="*/ 410721 w 461531"/>
                  <a:gd name="connsiteY7" fmla="*/ 132238 h 488789"/>
                  <a:gd name="connsiteX8" fmla="*/ 461531 w 461531"/>
                  <a:gd name="connsiteY8" fmla="*/ 488789 h 488789"/>
                  <a:gd name="connsiteX9" fmla="*/ 0 w 461531"/>
                  <a:gd name="connsiteY9" fmla="*/ 488789 h 488789"/>
                  <a:gd name="connsiteX10" fmla="*/ 230453 w 461531"/>
                  <a:gd name="connsiteY10" fmla="*/ 132383 h 488789"/>
                  <a:gd name="connsiteX11" fmla="*/ 272757 w 461531"/>
                  <a:gd name="connsiteY11" fmla="*/ 132316 h 488789"/>
                  <a:gd name="connsiteX12" fmla="*/ 276519 w 461531"/>
                  <a:gd name="connsiteY12" fmla="*/ 130709 h 488789"/>
                  <a:gd name="connsiteX13" fmla="*/ 290349 w 461531"/>
                  <a:gd name="connsiteY13" fmla="*/ 74407 h 488789"/>
                  <a:gd name="connsiteX14" fmla="*/ 206499 w 461531"/>
                  <a:gd name="connsiteY14" fmla="*/ 32426 h 488789"/>
                  <a:gd name="connsiteX15" fmla="*/ 184141 w 461531"/>
                  <a:gd name="connsiteY15" fmla="*/ 129849 h 488789"/>
                  <a:gd name="connsiteX16" fmla="*/ 189633 w 461531"/>
                  <a:gd name="connsiteY16" fmla="*/ 132450 h 488789"/>
                  <a:gd name="connsiteX17" fmla="*/ 230453 w 461531"/>
                  <a:gd name="connsiteY17" fmla="*/ 132383 h 488789"/>
                  <a:gd name="connsiteX18" fmla="*/ 285817 w 461531"/>
                  <a:gd name="connsiteY18" fmla="*/ 326883 h 488789"/>
                  <a:gd name="connsiteX19" fmla="*/ 288217 w 461531"/>
                  <a:gd name="connsiteY19" fmla="*/ 350178 h 488789"/>
                  <a:gd name="connsiteX20" fmla="*/ 293854 w 461531"/>
                  <a:gd name="connsiteY20" fmla="*/ 367915 h 488789"/>
                  <a:gd name="connsiteX21" fmla="*/ 320877 w 461531"/>
                  <a:gd name="connsiteY21" fmla="*/ 386935 h 488789"/>
                  <a:gd name="connsiteX22" fmla="*/ 343101 w 461531"/>
                  <a:gd name="connsiteY22" fmla="*/ 386276 h 488789"/>
                  <a:gd name="connsiteX23" fmla="*/ 370805 w 461531"/>
                  <a:gd name="connsiteY23" fmla="*/ 357545 h 488789"/>
                  <a:gd name="connsiteX24" fmla="*/ 371676 w 461531"/>
                  <a:gd name="connsiteY24" fmla="*/ 303766 h 488789"/>
                  <a:gd name="connsiteX25" fmla="*/ 366418 w 461531"/>
                  <a:gd name="connsiteY25" fmla="*/ 288697 h 488789"/>
                  <a:gd name="connsiteX26" fmla="*/ 341226 w 461531"/>
                  <a:gd name="connsiteY26" fmla="*/ 270291 h 488789"/>
                  <a:gd name="connsiteX27" fmla="*/ 318712 w 461531"/>
                  <a:gd name="connsiteY27" fmla="*/ 270469 h 488789"/>
                  <a:gd name="connsiteX28" fmla="*/ 289355 w 461531"/>
                  <a:gd name="connsiteY28" fmla="*/ 300797 h 488789"/>
                  <a:gd name="connsiteX29" fmla="*/ 285817 w 461531"/>
                  <a:gd name="connsiteY29" fmla="*/ 326883 h 488789"/>
                  <a:gd name="connsiteX30" fmla="*/ 285817 w 461531"/>
                  <a:gd name="connsiteY30" fmla="*/ 326883 h 488789"/>
                  <a:gd name="connsiteX31" fmla="*/ 275213 w 461531"/>
                  <a:gd name="connsiteY31" fmla="*/ 328635 h 488789"/>
                  <a:gd name="connsiteX32" fmla="*/ 271809 w 461531"/>
                  <a:gd name="connsiteY32" fmla="*/ 301846 h 488789"/>
                  <a:gd name="connsiteX33" fmla="*/ 250377 w 461531"/>
                  <a:gd name="connsiteY33" fmla="*/ 272947 h 488789"/>
                  <a:gd name="connsiteX34" fmla="*/ 210093 w 461531"/>
                  <a:gd name="connsiteY34" fmla="*/ 273472 h 488789"/>
                  <a:gd name="connsiteX35" fmla="*/ 190325 w 461531"/>
                  <a:gd name="connsiteY35" fmla="*/ 298910 h 488789"/>
                  <a:gd name="connsiteX36" fmla="*/ 189488 w 461531"/>
                  <a:gd name="connsiteY36" fmla="*/ 354129 h 488789"/>
                  <a:gd name="connsiteX37" fmla="*/ 194422 w 461531"/>
                  <a:gd name="connsiteY37" fmla="*/ 368060 h 488789"/>
                  <a:gd name="connsiteX38" fmla="*/ 218342 w 461531"/>
                  <a:gd name="connsiteY38" fmla="*/ 386332 h 488789"/>
                  <a:gd name="connsiteX39" fmla="*/ 246069 w 461531"/>
                  <a:gd name="connsiteY39" fmla="*/ 385607 h 488789"/>
                  <a:gd name="connsiteX40" fmla="*/ 271798 w 461531"/>
                  <a:gd name="connsiteY40" fmla="*/ 355335 h 488789"/>
                  <a:gd name="connsiteX41" fmla="*/ 275213 w 461531"/>
                  <a:gd name="connsiteY41" fmla="*/ 328635 h 488789"/>
                  <a:gd name="connsiteX42" fmla="*/ 275213 w 461531"/>
                  <a:gd name="connsiteY42" fmla="*/ 328635 h 488789"/>
                  <a:gd name="connsiteX43" fmla="*/ 96709 w 461531"/>
                  <a:gd name="connsiteY43" fmla="*/ 365425 h 488789"/>
                  <a:gd name="connsiteX44" fmla="*/ 96709 w 461531"/>
                  <a:gd name="connsiteY44" fmla="*/ 385026 h 488789"/>
                  <a:gd name="connsiteX45" fmla="*/ 171238 w 461531"/>
                  <a:gd name="connsiteY45" fmla="*/ 385026 h 488789"/>
                  <a:gd name="connsiteX46" fmla="*/ 171238 w 461531"/>
                  <a:gd name="connsiteY46" fmla="*/ 365336 h 488789"/>
                  <a:gd name="connsiteX47" fmla="*/ 147920 w 461531"/>
                  <a:gd name="connsiteY47" fmla="*/ 365336 h 488789"/>
                  <a:gd name="connsiteX48" fmla="*/ 147920 w 461531"/>
                  <a:gd name="connsiteY48" fmla="*/ 271463 h 488789"/>
                  <a:gd name="connsiteX49" fmla="*/ 123609 w 461531"/>
                  <a:gd name="connsiteY49" fmla="*/ 271463 h 488789"/>
                  <a:gd name="connsiteX50" fmla="*/ 123263 w 461531"/>
                  <a:gd name="connsiteY50" fmla="*/ 271976 h 488789"/>
                  <a:gd name="connsiteX51" fmla="*/ 123040 w 461531"/>
                  <a:gd name="connsiteY51" fmla="*/ 272836 h 488789"/>
                  <a:gd name="connsiteX52" fmla="*/ 110594 w 461531"/>
                  <a:gd name="connsiteY52" fmla="*/ 285393 h 488789"/>
                  <a:gd name="connsiteX53" fmla="*/ 96675 w 461531"/>
                  <a:gd name="connsiteY53" fmla="*/ 287112 h 488789"/>
                  <a:gd name="connsiteX54" fmla="*/ 96675 w 461531"/>
                  <a:gd name="connsiteY54" fmla="*/ 305418 h 488789"/>
                  <a:gd name="connsiteX55" fmla="*/ 120227 w 461531"/>
                  <a:gd name="connsiteY55" fmla="*/ 305418 h 488789"/>
                  <a:gd name="connsiteX56" fmla="*/ 120227 w 461531"/>
                  <a:gd name="connsiteY56" fmla="*/ 365437 h 488789"/>
                  <a:gd name="connsiteX57" fmla="*/ 96709 w 461531"/>
                  <a:gd name="connsiteY57" fmla="*/ 365437 h 488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461531" h="488789">
                    <a:moveTo>
                      <a:pt x="0" y="488789"/>
                    </a:moveTo>
                    <a:lnTo>
                      <a:pt x="50777" y="132461"/>
                    </a:lnTo>
                    <a:lnTo>
                      <a:pt x="152586" y="132461"/>
                    </a:lnTo>
                    <a:cubicBezTo>
                      <a:pt x="140029" y="107201"/>
                      <a:pt x="138164" y="81651"/>
                      <a:pt x="148512" y="55621"/>
                    </a:cubicBezTo>
                    <a:cubicBezTo>
                      <a:pt x="155600" y="37806"/>
                      <a:pt x="167543" y="23865"/>
                      <a:pt x="183639" y="13573"/>
                    </a:cubicBezTo>
                    <a:cubicBezTo>
                      <a:pt x="215418" y="-6730"/>
                      <a:pt x="257443" y="-3985"/>
                      <a:pt x="286833" y="19992"/>
                    </a:cubicBezTo>
                    <a:cubicBezTo>
                      <a:pt x="315776" y="43611"/>
                      <a:pt x="331280" y="88259"/>
                      <a:pt x="309146" y="132238"/>
                    </a:cubicBezTo>
                    <a:lnTo>
                      <a:pt x="410721" y="132238"/>
                    </a:lnTo>
                    <a:cubicBezTo>
                      <a:pt x="427676" y="251181"/>
                      <a:pt x="444609" y="370035"/>
                      <a:pt x="461531" y="488789"/>
                    </a:cubicBezTo>
                    <a:lnTo>
                      <a:pt x="0" y="488789"/>
                    </a:lnTo>
                    <a:close/>
                    <a:moveTo>
                      <a:pt x="230453" y="132383"/>
                    </a:moveTo>
                    <a:cubicBezTo>
                      <a:pt x="244551" y="132383"/>
                      <a:pt x="258660" y="132428"/>
                      <a:pt x="272757" y="132316"/>
                    </a:cubicBezTo>
                    <a:cubicBezTo>
                      <a:pt x="274164" y="132283"/>
                      <a:pt x="275514" y="131702"/>
                      <a:pt x="276519" y="130709"/>
                    </a:cubicBezTo>
                    <a:cubicBezTo>
                      <a:pt x="290639" y="114300"/>
                      <a:pt x="295349" y="95425"/>
                      <a:pt x="290349" y="74407"/>
                    </a:cubicBezTo>
                    <a:cubicBezTo>
                      <a:pt x="281564" y="37472"/>
                      <a:pt x="240610" y="17067"/>
                      <a:pt x="206499" y="32426"/>
                    </a:cubicBezTo>
                    <a:cubicBezTo>
                      <a:pt x="168157" y="49683"/>
                      <a:pt x="157229" y="97434"/>
                      <a:pt x="184141" y="129849"/>
                    </a:cubicBezTo>
                    <a:cubicBezTo>
                      <a:pt x="185403" y="131602"/>
                      <a:pt x="187479" y="132584"/>
                      <a:pt x="189633" y="132450"/>
                    </a:cubicBezTo>
                    <a:cubicBezTo>
                      <a:pt x="203240" y="132316"/>
                      <a:pt x="216846" y="132383"/>
                      <a:pt x="230453" y="132383"/>
                    </a:cubicBezTo>
                    <a:close/>
                    <a:moveTo>
                      <a:pt x="285817" y="326883"/>
                    </a:moveTo>
                    <a:cubicBezTo>
                      <a:pt x="286654" y="335589"/>
                      <a:pt x="286855" y="342990"/>
                      <a:pt x="288217" y="350178"/>
                    </a:cubicBezTo>
                    <a:cubicBezTo>
                      <a:pt x="289378" y="356295"/>
                      <a:pt x="291264" y="362244"/>
                      <a:pt x="293854" y="367915"/>
                    </a:cubicBezTo>
                    <a:cubicBezTo>
                      <a:pt x="299078" y="379322"/>
                      <a:pt x="308733" y="385115"/>
                      <a:pt x="320877" y="386935"/>
                    </a:cubicBezTo>
                    <a:cubicBezTo>
                      <a:pt x="328266" y="388085"/>
                      <a:pt x="335790" y="387861"/>
                      <a:pt x="343101" y="386276"/>
                    </a:cubicBezTo>
                    <a:cubicBezTo>
                      <a:pt x="358683" y="382838"/>
                      <a:pt x="367178" y="372212"/>
                      <a:pt x="370805" y="357545"/>
                    </a:cubicBezTo>
                    <a:cubicBezTo>
                      <a:pt x="375069" y="339909"/>
                      <a:pt x="375359" y="321536"/>
                      <a:pt x="371676" y="303766"/>
                    </a:cubicBezTo>
                    <a:cubicBezTo>
                      <a:pt x="370571" y="298542"/>
                      <a:pt x="368807" y="293486"/>
                      <a:pt x="366418" y="288697"/>
                    </a:cubicBezTo>
                    <a:cubicBezTo>
                      <a:pt x="361340" y="278238"/>
                      <a:pt x="352578" y="272267"/>
                      <a:pt x="341226" y="270291"/>
                    </a:cubicBezTo>
                    <a:cubicBezTo>
                      <a:pt x="333769" y="268974"/>
                      <a:pt x="326146" y="269029"/>
                      <a:pt x="318712" y="270469"/>
                    </a:cubicBezTo>
                    <a:cubicBezTo>
                      <a:pt x="301879" y="273740"/>
                      <a:pt x="292972" y="285058"/>
                      <a:pt x="289355" y="300797"/>
                    </a:cubicBezTo>
                    <a:cubicBezTo>
                      <a:pt x="287302" y="309715"/>
                      <a:pt x="286833" y="319013"/>
                      <a:pt x="285817" y="326883"/>
                    </a:cubicBezTo>
                    <a:lnTo>
                      <a:pt x="285817" y="326883"/>
                    </a:lnTo>
                    <a:close/>
                    <a:moveTo>
                      <a:pt x="275213" y="328635"/>
                    </a:moveTo>
                    <a:cubicBezTo>
                      <a:pt x="274119" y="319705"/>
                      <a:pt x="273583" y="310642"/>
                      <a:pt x="271809" y="301846"/>
                    </a:cubicBezTo>
                    <a:cubicBezTo>
                      <a:pt x="269219" y="289066"/>
                      <a:pt x="263113" y="278071"/>
                      <a:pt x="250377" y="272947"/>
                    </a:cubicBezTo>
                    <a:cubicBezTo>
                      <a:pt x="237452" y="267578"/>
                      <a:pt x="222874" y="267768"/>
                      <a:pt x="210093" y="273472"/>
                    </a:cubicBezTo>
                    <a:cubicBezTo>
                      <a:pt x="199009" y="278261"/>
                      <a:pt x="193171" y="287793"/>
                      <a:pt x="190325" y="298910"/>
                    </a:cubicBezTo>
                    <a:cubicBezTo>
                      <a:pt x="185648" y="317172"/>
                      <a:pt x="185816" y="335701"/>
                      <a:pt x="189488" y="354129"/>
                    </a:cubicBezTo>
                    <a:cubicBezTo>
                      <a:pt x="190560" y="358963"/>
                      <a:pt x="192212" y="363640"/>
                      <a:pt x="194422" y="368060"/>
                    </a:cubicBezTo>
                    <a:cubicBezTo>
                      <a:pt x="199221" y="378150"/>
                      <a:pt x="207504" y="384066"/>
                      <a:pt x="218342" y="386332"/>
                    </a:cubicBezTo>
                    <a:cubicBezTo>
                      <a:pt x="227506" y="388364"/>
                      <a:pt x="237027" y="388118"/>
                      <a:pt x="246069" y="385607"/>
                    </a:cubicBezTo>
                    <a:cubicBezTo>
                      <a:pt x="261305" y="381265"/>
                      <a:pt x="268761" y="369890"/>
                      <a:pt x="271798" y="355335"/>
                    </a:cubicBezTo>
                    <a:cubicBezTo>
                      <a:pt x="273606" y="346651"/>
                      <a:pt x="274097" y="337676"/>
                      <a:pt x="275213" y="328635"/>
                    </a:cubicBezTo>
                    <a:lnTo>
                      <a:pt x="275213" y="328635"/>
                    </a:lnTo>
                    <a:close/>
                    <a:moveTo>
                      <a:pt x="96709" y="365425"/>
                    </a:moveTo>
                    <a:lnTo>
                      <a:pt x="96709" y="385026"/>
                    </a:lnTo>
                    <a:lnTo>
                      <a:pt x="171238" y="385026"/>
                    </a:lnTo>
                    <a:lnTo>
                      <a:pt x="171238" y="365336"/>
                    </a:lnTo>
                    <a:lnTo>
                      <a:pt x="147920" y="365336"/>
                    </a:lnTo>
                    <a:lnTo>
                      <a:pt x="147920" y="271463"/>
                    </a:lnTo>
                    <a:lnTo>
                      <a:pt x="123609" y="271463"/>
                    </a:lnTo>
                    <a:cubicBezTo>
                      <a:pt x="123475" y="271619"/>
                      <a:pt x="123364" y="271798"/>
                      <a:pt x="123263" y="271976"/>
                    </a:cubicBezTo>
                    <a:cubicBezTo>
                      <a:pt x="123163" y="272255"/>
                      <a:pt x="123084" y="272546"/>
                      <a:pt x="123040" y="272836"/>
                    </a:cubicBezTo>
                    <a:cubicBezTo>
                      <a:pt x="121979" y="280091"/>
                      <a:pt x="117470" y="284065"/>
                      <a:pt x="110594" y="285393"/>
                    </a:cubicBezTo>
                    <a:cubicBezTo>
                      <a:pt x="106051" y="286264"/>
                      <a:pt x="101397" y="286554"/>
                      <a:pt x="96675" y="287112"/>
                    </a:cubicBezTo>
                    <a:lnTo>
                      <a:pt x="96675" y="305418"/>
                    </a:lnTo>
                    <a:lnTo>
                      <a:pt x="120227" y="305418"/>
                    </a:lnTo>
                    <a:lnTo>
                      <a:pt x="120227" y="365437"/>
                    </a:lnTo>
                    <a:lnTo>
                      <a:pt x="96709" y="365437"/>
                    </a:lnTo>
                    <a:close/>
                  </a:path>
                </a:pathLst>
              </a:custGeom>
              <a:solidFill>
                <a:srgbClr val="000000"/>
              </a:solidFill>
              <a:ln w="1116" cap="flat">
                <a:noFill/>
                <a:prstDash val="solid"/>
                <a:miter/>
              </a:ln>
            </p:spPr>
            <p:txBody>
              <a:bodyPr rtlCol="0" anchor="ctr"/>
              <a:lstStyle/>
              <a:p>
                <a:endParaRPr lang="en-US" sz="1200">
                  <a:latin typeface="Tahoma" panose="020B0604030504040204" pitchFamily="34" charset="0"/>
                  <a:ea typeface="Tahoma" panose="020B0604030504040204" pitchFamily="34" charset="0"/>
                  <a:cs typeface="Tahoma" panose="020B0604030504040204" pitchFamily="34" charset="0"/>
                </a:endParaRPr>
              </a:p>
            </p:txBody>
          </p:sp>
        </p:grpSp>
        <p:sp>
          <p:nvSpPr>
            <p:cNvPr id="66" name="TekstSylinder 65">
              <a:extLst>
                <a:ext uri="{FF2B5EF4-FFF2-40B4-BE49-F238E27FC236}">
                  <a16:creationId xmlns:a16="http://schemas.microsoft.com/office/drawing/2014/main" id="{95E563F9-1F60-643F-F742-580537CBD1B1}"/>
                </a:ext>
              </a:extLst>
            </p:cNvPr>
            <p:cNvSpPr txBox="1">
              <a:spLocks/>
            </p:cNvSpPr>
            <p:nvPr/>
          </p:nvSpPr>
          <p:spPr>
            <a:xfrm>
              <a:off x="7105174" y="3476937"/>
              <a:ext cx="396000" cy="184666"/>
            </a:xfrm>
            <a:prstGeom prst="rect">
              <a:avLst/>
            </a:prstGeom>
            <a:noFill/>
          </p:spPr>
          <p:txBody>
            <a:bodyPr wrap="square" lIns="0" tIns="0" rIns="0" bIns="0" rtlCol="0">
              <a:spAutoFit/>
            </a:bodyPr>
            <a:lstStyle/>
            <a:p>
              <a:pPr algn="ct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2" name="Gruppe 11">
            <a:extLst>
              <a:ext uri="{FF2B5EF4-FFF2-40B4-BE49-F238E27FC236}">
                <a16:creationId xmlns:a16="http://schemas.microsoft.com/office/drawing/2014/main" id="{33B90ECA-9548-CAD7-2BCC-297C08BCD015}"/>
              </a:ext>
            </a:extLst>
          </p:cNvPr>
          <p:cNvGrpSpPr/>
          <p:nvPr/>
        </p:nvGrpSpPr>
        <p:grpSpPr>
          <a:xfrm>
            <a:off x="10624041" y="4390748"/>
            <a:ext cx="396000" cy="396221"/>
            <a:chOff x="10851374" y="3375876"/>
            <a:chExt cx="396000" cy="396221"/>
          </a:xfrm>
        </p:grpSpPr>
        <p:pic>
          <p:nvPicPr>
            <p:cNvPr id="13" name="Bilde 12" descr="Et bilde som inneholder sirkel, Grafikk, design&#10;&#10;Automatisk generert beskrivelse">
              <a:extLst>
                <a:ext uri="{FF2B5EF4-FFF2-40B4-BE49-F238E27FC236}">
                  <a16:creationId xmlns:a16="http://schemas.microsoft.com/office/drawing/2014/main" id="{774CD15C-B0F2-68C2-D974-1605846F4D5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14" name="TekstSylinder 13">
              <a:extLst>
                <a:ext uri="{FF2B5EF4-FFF2-40B4-BE49-F238E27FC236}">
                  <a16:creationId xmlns:a16="http://schemas.microsoft.com/office/drawing/2014/main" id="{B1FDDBAF-99DD-C8AA-92E9-558EC1D38AD5}"/>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sv-SE"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5" name="Gruppe 14">
            <a:extLst>
              <a:ext uri="{FF2B5EF4-FFF2-40B4-BE49-F238E27FC236}">
                <a16:creationId xmlns:a16="http://schemas.microsoft.com/office/drawing/2014/main" id="{081CDFBD-2852-EC90-F0C8-2F29CD516820}"/>
              </a:ext>
            </a:extLst>
          </p:cNvPr>
          <p:cNvGrpSpPr/>
          <p:nvPr/>
        </p:nvGrpSpPr>
        <p:grpSpPr>
          <a:xfrm>
            <a:off x="11027693" y="4390969"/>
            <a:ext cx="396000" cy="396000"/>
            <a:chOff x="7527382" y="3752647"/>
            <a:chExt cx="396000" cy="396000"/>
          </a:xfrm>
        </p:grpSpPr>
        <p:pic>
          <p:nvPicPr>
            <p:cNvPr id="16" name="Bilde 15" descr="Et bilde som inneholder symbol, sirkel, logo, design&#10;&#10;Automatisk generert beskrivelse">
              <a:extLst>
                <a:ext uri="{FF2B5EF4-FFF2-40B4-BE49-F238E27FC236}">
                  <a16:creationId xmlns:a16="http://schemas.microsoft.com/office/drawing/2014/main" id="{24140A49-21CC-D953-E51C-5FFAB6BD5BA5}"/>
                </a:ext>
              </a:extLst>
            </p:cNvPr>
            <p:cNvPicPr preferRelativeResize="0">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17" name="TekstSylinder 16">
              <a:extLst>
                <a:ext uri="{FF2B5EF4-FFF2-40B4-BE49-F238E27FC236}">
                  <a16:creationId xmlns:a16="http://schemas.microsoft.com/office/drawing/2014/main" id="{0EA23210-90F8-A413-2BD9-416B0D7C7252}"/>
                </a:ext>
              </a:extLst>
            </p:cNvPr>
            <p:cNvSpPr txBox="1"/>
            <p:nvPr/>
          </p:nvSpPr>
          <p:spPr>
            <a:xfrm>
              <a:off x="7695620" y="3919861"/>
              <a:ext cx="72135"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8" name="Gruppe 17">
            <a:extLst>
              <a:ext uri="{FF2B5EF4-FFF2-40B4-BE49-F238E27FC236}">
                <a16:creationId xmlns:a16="http://schemas.microsoft.com/office/drawing/2014/main" id="{A0928F32-44D1-5ADA-5049-B7A2D974DA72}"/>
              </a:ext>
            </a:extLst>
          </p:cNvPr>
          <p:cNvGrpSpPr/>
          <p:nvPr/>
        </p:nvGrpSpPr>
        <p:grpSpPr>
          <a:xfrm>
            <a:off x="10624041" y="5342021"/>
            <a:ext cx="396000" cy="396221"/>
            <a:chOff x="10851374" y="3375876"/>
            <a:chExt cx="396000" cy="396221"/>
          </a:xfrm>
        </p:grpSpPr>
        <p:pic>
          <p:nvPicPr>
            <p:cNvPr id="19" name="Bilde 18" descr="Et bilde som inneholder sirkel, Grafikk, design&#10;&#10;Automatisk generert beskrivelse">
              <a:extLst>
                <a:ext uri="{FF2B5EF4-FFF2-40B4-BE49-F238E27FC236}">
                  <a16:creationId xmlns:a16="http://schemas.microsoft.com/office/drawing/2014/main" id="{E3274A10-F2C3-2E27-846E-C4551611C7F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20" name="TekstSylinder 19">
              <a:extLst>
                <a:ext uri="{FF2B5EF4-FFF2-40B4-BE49-F238E27FC236}">
                  <a16:creationId xmlns:a16="http://schemas.microsoft.com/office/drawing/2014/main" id="{03C33E5F-D034-6498-559F-054A634EA7D8}"/>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sv-SE"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22" name="Gruppe 21">
            <a:extLst>
              <a:ext uri="{FF2B5EF4-FFF2-40B4-BE49-F238E27FC236}">
                <a16:creationId xmlns:a16="http://schemas.microsoft.com/office/drawing/2014/main" id="{1385A1EE-F7E5-AB69-EC5A-E6C02606158E}"/>
              </a:ext>
            </a:extLst>
          </p:cNvPr>
          <p:cNvGrpSpPr/>
          <p:nvPr/>
        </p:nvGrpSpPr>
        <p:grpSpPr>
          <a:xfrm>
            <a:off x="11027693" y="5342242"/>
            <a:ext cx="396000" cy="396000"/>
            <a:chOff x="7527382" y="3752647"/>
            <a:chExt cx="396000" cy="396000"/>
          </a:xfrm>
        </p:grpSpPr>
        <p:pic>
          <p:nvPicPr>
            <p:cNvPr id="23" name="Bilde 22" descr="Et bilde som inneholder symbol, sirkel, logo, design&#10;&#10;Automatisk generert beskrivelse">
              <a:extLst>
                <a:ext uri="{FF2B5EF4-FFF2-40B4-BE49-F238E27FC236}">
                  <a16:creationId xmlns:a16="http://schemas.microsoft.com/office/drawing/2014/main" id="{E4418163-4BA1-97CD-D559-BCF7A3AD8887}"/>
                </a:ext>
              </a:extLst>
            </p:cNvPr>
            <p:cNvPicPr preferRelativeResize="0">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24" name="TekstSylinder 23">
              <a:extLst>
                <a:ext uri="{FF2B5EF4-FFF2-40B4-BE49-F238E27FC236}">
                  <a16:creationId xmlns:a16="http://schemas.microsoft.com/office/drawing/2014/main" id="{131C28E5-1E89-249B-D6A2-7FBD22FD8628}"/>
                </a:ext>
              </a:extLst>
            </p:cNvPr>
            <p:cNvSpPr txBox="1"/>
            <p:nvPr/>
          </p:nvSpPr>
          <p:spPr>
            <a:xfrm>
              <a:off x="7695620" y="3919861"/>
              <a:ext cx="72135"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25" name="Gruppe 24">
            <a:extLst>
              <a:ext uri="{FF2B5EF4-FFF2-40B4-BE49-F238E27FC236}">
                <a16:creationId xmlns:a16="http://schemas.microsoft.com/office/drawing/2014/main" id="{D1197FF4-9296-9977-DDF2-ECD19A0D364E}"/>
              </a:ext>
            </a:extLst>
          </p:cNvPr>
          <p:cNvGrpSpPr/>
          <p:nvPr/>
        </p:nvGrpSpPr>
        <p:grpSpPr>
          <a:xfrm>
            <a:off x="10631693" y="6329307"/>
            <a:ext cx="396000" cy="396221"/>
            <a:chOff x="10851374" y="3375876"/>
            <a:chExt cx="396000" cy="396221"/>
          </a:xfrm>
        </p:grpSpPr>
        <p:pic>
          <p:nvPicPr>
            <p:cNvPr id="26" name="Bilde 25" descr="Et bilde som inneholder sirkel, Grafikk, design&#10;&#10;Automatisk generert beskrivelse">
              <a:extLst>
                <a:ext uri="{FF2B5EF4-FFF2-40B4-BE49-F238E27FC236}">
                  <a16:creationId xmlns:a16="http://schemas.microsoft.com/office/drawing/2014/main" id="{1B578141-CF24-B799-1422-249144FCC95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27" name="TekstSylinder 26">
              <a:extLst>
                <a:ext uri="{FF2B5EF4-FFF2-40B4-BE49-F238E27FC236}">
                  <a16:creationId xmlns:a16="http://schemas.microsoft.com/office/drawing/2014/main" id="{FD50F829-440A-A315-A4B1-59F7FABBB87E}"/>
                </a:ext>
              </a:extLst>
            </p:cNvPr>
            <p:cNvSpPr txBox="1"/>
            <p:nvPr/>
          </p:nvSpPr>
          <p:spPr>
            <a:xfrm>
              <a:off x="11013306" y="3556653"/>
              <a:ext cx="72135" cy="184666"/>
            </a:xfrm>
            <a:prstGeom prst="rect">
              <a:avLst/>
            </a:prstGeom>
            <a:noFill/>
          </p:spPr>
          <p:txBody>
            <a:bodyPr wrap="none" lIns="0" tIns="0" rIns="0" bIns="0" rtlCol="0">
              <a:spAutoFit/>
            </a:bodyPr>
            <a:lstStyle/>
            <a:p>
              <a:pPr algn="ctr" defTabSz="1548578">
                <a:defRPr/>
              </a:pPr>
              <a:r>
                <a:rPr lang="sv-SE"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28" name="Gruppe 27">
            <a:extLst>
              <a:ext uri="{FF2B5EF4-FFF2-40B4-BE49-F238E27FC236}">
                <a16:creationId xmlns:a16="http://schemas.microsoft.com/office/drawing/2014/main" id="{F59ED26D-24A3-FA58-32CB-E3F61ED63C14}"/>
              </a:ext>
            </a:extLst>
          </p:cNvPr>
          <p:cNvGrpSpPr/>
          <p:nvPr/>
        </p:nvGrpSpPr>
        <p:grpSpPr>
          <a:xfrm>
            <a:off x="11035345" y="6329528"/>
            <a:ext cx="396000" cy="396000"/>
            <a:chOff x="7527382" y="3752647"/>
            <a:chExt cx="396000" cy="396000"/>
          </a:xfrm>
        </p:grpSpPr>
        <p:pic>
          <p:nvPicPr>
            <p:cNvPr id="29" name="Bilde 28" descr="Et bilde som inneholder symbol, sirkel, logo, design&#10;&#10;Automatisk generert beskrivelse">
              <a:extLst>
                <a:ext uri="{FF2B5EF4-FFF2-40B4-BE49-F238E27FC236}">
                  <a16:creationId xmlns:a16="http://schemas.microsoft.com/office/drawing/2014/main" id="{01F8CBA0-03ED-3387-D33D-EE988AFA878A}"/>
                </a:ext>
              </a:extLst>
            </p:cNvPr>
            <p:cNvPicPr preferRelativeResize="0">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30" name="TekstSylinder 29">
              <a:extLst>
                <a:ext uri="{FF2B5EF4-FFF2-40B4-BE49-F238E27FC236}">
                  <a16:creationId xmlns:a16="http://schemas.microsoft.com/office/drawing/2014/main" id="{3FF60F8C-CFA5-B086-9630-15452EF6F27B}"/>
                </a:ext>
              </a:extLst>
            </p:cNvPr>
            <p:cNvSpPr txBox="1"/>
            <p:nvPr/>
          </p:nvSpPr>
          <p:spPr>
            <a:xfrm>
              <a:off x="7695620" y="3919861"/>
              <a:ext cx="72135"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31" name="Gruppe 30">
            <a:extLst>
              <a:ext uri="{FF2B5EF4-FFF2-40B4-BE49-F238E27FC236}">
                <a16:creationId xmlns:a16="http://schemas.microsoft.com/office/drawing/2014/main" id="{6F656507-C789-3A13-A158-7537B6EBFCB5}"/>
              </a:ext>
            </a:extLst>
          </p:cNvPr>
          <p:cNvGrpSpPr/>
          <p:nvPr/>
        </p:nvGrpSpPr>
        <p:grpSpPr>
          <a:xfrm>
            <a:off x="10624041" y="3435859"/>
            <a:ext cx="396000" cy="396221"/>
            <a:chOff x="10851374" y="3375876"/>
            <a:chExt cx="396000" cy="396221"/>
          </a:xfrm>
        </p:grpSpPr>
        <p:pic>
          <p:nvPicPr>
            <p:cNvPr id="41" name="Bilde 40" descr="Et bilde som inneholder sirkel, Grafikk, design&#10;&#10;Automatisk generert beskrivelse">
              <a:extLst>
                <a:ext uri="{FF2B5EF4-FFF2-40B4-BE49-F238E27FC236}">
                  <a16:creationId xmlns:a16="http://schemas.microsoft.com/office/drawing/2014/main" id="{ACA94DE5-FF84-C4B9-11AE-6D1FBA8F289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43" name="TekstSylinder 42">
              <a:extLst>
                <a:ext uri="{FF2B5EF4-FFF2-40B4-BE49-F238E27FC236}">
                  <a16:creationId xmlns:a16="http://schemas.microsoft.com/office/drawing/2014/main" id="{F5C2C2E0-405B-C057-0563-19AD0F8EC106}"/>
                </a:ext>
              </a:extLst>
            </p:cNvPr>
            <p:cNvSpPr txBox="1"/>
            <p:nvPr/>
          </p:nvSpPr>
          <p:spPr>
            <a:xfrm>
              <a:off x="11013306" y="3556653"/>
              <a:ext cx="72136" cy="184666"/>
            </a:xfrm>
            <a:prstGeom prst="rect">
              <a:avLst/>
            </a:prstGeom>
            <a:noFill/>
          </p:spPr>
          <p:txBody>
            <a:bodyPr wrap="none" lIns="0" tIns="0" rIns="0" bIns="0" rtlCol="0">
              <a:spAutoFit/>
            </a:bodyPr>
            <a:lstStyle/>
            <a:p>
              <a:pPr algn="ctr" defTabSz="1548578">
                <a:defRPr/>
              </a:pPr>
              <a:r>
                <a:rPr lang="nb-NO"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44" name="Gruppe 43">
            <a:extLst>
              <a:ext uri="{FF2B5EF4-FFF2-40B4-BE49-F238E27FC236}">
                <a16:creationId xmlns:a16="http://schemas.microsoft.com/office/drawing/2014/main" id="{BC29A6A3-C90C-8888-E875-F4C9EB8EB4FB}"/>
              </a:ext>
            </a:extLst>
          </p:cNvPr>
          <p:cNvGrpSpPr/>
          <p:nvPr/>
        </p:nvGrpSpPr>
        <p:grpSpPr>
          <a:xfrm>
            <a:off x="11027693" y="3436080"/>
            <a:ext cx="396000" cy="396000"/>
            <a:chOff x="7527382" y="3752647"/>
            <a:chExt cx="396000" cy="396000"/>
          </a:xfrm>
        </p:grpSpPr>
        <p:pic>
          <p:nvPicPr>
            <p:cNvPr id="45" name="Bilde 44" descr="Et bilde som inneholder symbol, sirkel, logo, design&#10;&#10;Automatisk generert beskrivelse">
              <a:extLst>
                <a:ext uri="{FF2B5EF4-FFF2-40B4-BE49-F238E27FC236}">
                  <a16:creationId xmlns:a16="http://schemas.microsoft.com/office/drawing/2014/main" id="{EABD6EC6-C8F6-31E9-4476-B1A29F40FDC6}"/>
                </a:ext>
              </a:extLst>
            </p:cNvPr>
            <p:cNvPicPr preferRelativeResize="0">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46" name="TekstSylinder 45">
              <a:extLst>
                <a:ext uri="{FF2B5EF4-FFF2-40B4-BE49-F238E27FC236}">
                  <a16:creationId xmlns:a16="http://schemas.microsoft.com/office/drawing/2014/main" id="{6B9EC78B-346E-D502-F8BB-4B09E7D25A5C}"/>
                </a:ext>
              </a:extLst>
            </p:cNvPr>
            <p:cNvSpPr txBox="1"/>
            <p:nvPr/>
          </p:nvSpPr>
          <p:spPr>
            <a:xfrm>
              <a:off x="7695620" y="3919861"/>
              <a:ext cx="72136"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71" name="Gruppe 70">
            <a:extLst>
              <a:ext uri="{FF2B5EF4-FFF2-40B4-BE49-F238E27FC236}">
                <a16:creationId xmlns:a16="http://schemas.microsoft.com/office/drawing/2014/main" id="{AE758745-116A-D9B9-65A8-6E6CC80B0441}"/>
              </a:ext>
            </a:extLst>
          </p:cNvPr>
          <p:cNvGrpSpPr/>
          <p:nvPr/>
        </p:nvGrpSpPr>
        <p:grpSpPr>
          <a:xfrm>
            <a:off x="7163675" y="5274608"/>
            <a:ext cx="396000" cy="396995"/>
            <a:chOff x="7105174" y="3302193"/>
            <a:chExt cx="396000" cy="396995"/>
          </a:xfrm>
        </p:grpSpPr>
        <p:grpSp>
          <p:nvGrpSpPr>
            <p:cNvPr id="72" name="j12">
              <a:extLst>
                <a:ext uri="{FF2B5EF4-FFF2-40B4-BE49-F238E27FC236}">
                  <a16:creationId xmlns:a16="http://schemas.microsoft.com/office/drawing/2014/main" id="{CC7710CE-BC73-9ABE-E3F6-54E0BCCBBB27}"/>
                </a:ext>
              </a:extLst>
            </p:cNvPr>
            <p:cNvGrpSpPr>
              <a:grpSpLocks noChangeAspect="1"/>
            </p:cNvGrpSpPr>
            <p:nvPr/>
          </p:nvGrpSpPr>
          <p:grpSpPr>
            <a:xfrm>
              <a:off x="7105174" y="3302193"/>
              <a:ext cx="396000" cy="396995"/>
              <a:chOff x="6831096" y="2342151"/>
              <a:chExt cx="254942" cy="269999"/>
            </a:xfrm>
          </p:grpSpPr>
          <p:sp>
            <p:nvSpPr>
              <p:cNvPr id="74" name="Rektangel 73">
                <a:extLst>
                  <a:ext uri="{FF2B5EF4-FFF2-40B4-BE49-F238E27FC236}">
                    <a16:creationId xmlns:a16="http://schemas.microsoft.com/office/drawing/2014/main" id="{2E0FFD59-631A-AB4B-8B65-F96921504E16}"/>
                  </a:ext>
                </a:extLst>
              </p:cNvPr>
              <p:cNvSpPr/>
              <p:nvPr userDrawn="1"/>
            </p:nvSpPr>
            <p:spPr>
              <a:xfrm>
                <a:off x="6865144" y="2470150"/>
                <a:ext cx="180547" cy="10795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latin typeface="Tahoma" panose="020B0604030504040204" pitchFamily="34" charset="0"/>
                  <a:ea typeface="Tahoma" panose="020B0604030504040204" pitchFamily="34" charset="0"/>
                  <a:cs typeface="Tahoma" panose="020B0604030504040204" pitchFamily="34" charset="0"/>
                </a:endParaRPr>
              </a:p>
            </p:txBody>
          </p:sp>
          <p:sp>
            <p:nvSpPr>
              <p:cNvPr id="75" name="Frihåndsform: figur 141">
                <a:extLst>
                  <a:ext uri="{FF2B5EF4-FFF2-40B4-BE49-F238E27FC236}">
                    <a16:creationId xmlns:a16="http://schemas.microsoft.com/office/drawing/2014/main" id="{9DD17B3D-AF5E-7FF9-9DE8-953A8D6EDD5C}"/>
                  </a:ext>
                </a:extLst>
              </p:cNvPr>
              <p:cNvSpPr/>
              <p:nvPr userDrawn="1"/>
            </p:nvSpPr>
            <p:spPr>
              <a:xfrm>
                <a:off x="6831096" y="2342151"/>
                <a:ext cx="254942" cy="269999"/>
              </a:xfrm>
              <a:custGeom>
                <a:avLst/>
                <a:gdLst>
                  <a:gd name="connsiteX0" fmla="*/ 0 w 461531"/>
                  <a:gd name="connsiteY0" fmla="*/ 488789 h 488789"/>
                  <a:gd name="connsiteX1" fmla="*/ 50777 w 461531"/>
                  <a:gd name="connsiteY1" fmla="*/ 132461 h 488789"/>
                  <a:gd name="connsiteX2" fmla="*/ 152586 w 461531"/>
                  <a:gd name="connsiteY2" fmla="*/ 132461 h 488789"/>
                  <a:gd name="connsiteX3" fmla="*/ 148512 w 461531"/>
                  <a:gd name="connsiteY3" fmla="*/ 55621 h 488789"/>
                  <a:gd name="connsiteX4" fmla="*/ 183639 w 461531"/>
                  <a:gd name="connsiteY4" fmla="*/ 13573 h 488789"/>
                  <a:gd name="connsiteX5" fmla="*/ 286833 w 461531"/>
                  <a:gd name="connsiteY5" fmla="*/ 19992 h 488789"/>
                  <a:gd name="connsiteX6" fmla="*/ 309146 w 461531"/>
                  <a:gd name="connsiteY6" fmla="*/ 132238 h 488789"/>
                  <a:gd name="connsiteX7" fmla="*/ 410721 w 461531"/>
                  <a:gd name="connsiteY7" fmla="*/ 132238 h 488789"/>
                  <a:gd name="connsiteX8" fmla="*/ 461531 w 461531"/>
                  <a:gd name="connsiteY8" fmla="*/ 488789 h 488789"/>
                  <a:gd name="connsiteX9" fmla="*/ 0 w 461531"/>
                  <a:gd name="connsiteY9" fmla="*/ 488789 h 488789"/>
                  <a:gd name="connsiteX10" fmla="*/ 230453 w 461531"/>
                  <a:gd name="connsiteY10" fmla="*/ 132383 h 488789"/>
                  <a:gd name="connsiteX11" fmla="*/ 272757 w 461531"/>
                  <a:gd name="connsiteY11" fmla="*/ 132316 h 488789"/>
                  <a:gd name="connsiteX12" fmla="*/ 276519 w 461531"/>
                  <a:gd name="connsiteY12" fmla="*/ 130709 h 488789"/>
                  <a:gd name="connsiteX13" fmla="*/ 290349 w 461531"/>
                  <a:gd name="connsiteY13" fmla="*/ 74407 h 488789"/>
                  <a:gd name="connsiteX14" fmla="*/ 206499 w 461531"/>
                  <a:gd name="connsiteY14" fmla="*/ 32426 h 488789"/>
                  <a:gd name="connsiteX15" fmla="*/ 184141 w 461531"/>
                  <a:gd name="connsiteY15" fmla="*/ 129849 h 488789"/>
                  <a:gd name="connsiteX16" fmla="*/ 189633 w 461531"/>
                  <a:gd name="connsiteY16" fmla="*/ 132450 h 488789"/>
                  <a:gd name="connsiteX17" fmla="*/ 230453 w 461531"/>
                  <a:gd name="connsiteY17" fmla="*/ 132383 h 488789"/>
                  <a:gd name="connsiteX18" fmla="*/ 285817 w 461531"/>
                  <a:gd name="connsiteY18" fmla="*/ 326883 h 488789"/>
                  <a:gd name="connsiteX19" fmla="*/ 288217 w 461531"/>
                  <a:gd name="connsiteY19" fmla="*/ 350178 h 488789"/>
                  <a:gd name="connsiteX20" fmla="*/ 293854 w 461531"/>
                  <a:gd name="connsiteY20" fmla="*/ 367915 h 488789"/>
                  <a:gd name="connsiteX21" fmla="*/ 320877 w 461531"/>
                  <a:gd name="connsiteY21" fmla="*/ 386935 h 488789"/>
                  <a:gd name="connsiteX22" fmla="*/ 343101 w 461531"/>
                  <a:gd name="connsiteY22" fmla="*/ 386276 h 488789"/>
                  <a:gd name="connsiteX23" fmla="*/ 370805 w 461531"/>
                  <a:gd name="connsiteY23" fmla="*/ 357545 h 488789"/>
                  <a:gd name="connsiteX24" fmla="*/ 371676 w 461531"/>
                  <a:gd name="connsiteY24" fmla="*/ 303766 h 488789"/>
                  <a:gd name="connsiteX25" fmla="*/ 366418 w 461531"/>
                  <a:gd name="connsiteY25" fmla="*/ 288697 h 488789"/>
                  <a:gd name="connsiteX26" fmla="*/ 341226 w 461531"/>
                  <a:gd name="connsiteY26" fmla="*/ 270291 h 488789"/>
                  <a:gd name="connsiteX27" fmla="*/ 318712 w 461531"/>
                  <a:gd name="connsiteY27" fmla="*/ 270469 h 488789"/>
                  <a:gd name="connsiteX28" fmla="*/ 289355 w 461531"/>
                  <a:gd name="connsiteY28" fmla="*/ 300797 h 488789"/>
                  <a:gd name="connsiteX29" fmla="*/ 285817 w 461531"/>
                  <a:gd name="connsiteY29" fmla="*/ 326883 h 488789"/>
                  <a:gd name="connsiteX30" fmla="*/ 285817 w 461531"/>
                  <a:gd name="connsiteY30" fmla="*/ 326883 h 488789"/>
                  <a:gd name="connsiteX31" fmla="*/ 275213 w 461531"/>
                  <a:gd name="connsiteY31" fmla="*/ 328635 h 488789"/>
                  <a:gd name="connsiteX32" fmla="*/ 271809 w 461531"/>
                  <a:gd name="connsiteY32" fmla="*/ 301846 h 488789"/>
                  <a:gd name="connsiteX33" fmla="*/ 250377 w 461531"/>
                  <a:gd name="connsiteY33" fmla="*/ 272947 h 488789"/>
                  <a:gd name="connsiteX34" fmla="*/ 210093 w 461531"/>
                  <a:gd name="connsiteY34" fmla="*/ 273472 h 488789"/>
                  <a:gd name="connsiteX35" fmla="*/ 190325 w 461531"/>
                  <a:gd name="connsiteY35" fmla="*/ 298910 h 488789"/>
                  <a:gd name="connsiteX36" fmla="*/ 189488 w 461531"/>
                  <a:gd name="connsiteY36" fmla="*/ 354129 h 488789"/>
                  <a:gd name="connsiteX37" fmla="*/ 194422 w 461531"/>
                  <a:gd name="connsiteY37" fmla="*/ 368060 h 488789"/>
                  <a:gd name="connsiteX38" fmla="*/ 218342 w 461531"/>
                  <a:gd name="connsiteY38" fmla="*/ 386332 h 488789"/>
                  <a:gd name="connsiteX39" fmla="*/ 246069 w 461531"/>
                  <a:gd name="connsiteY39" fmla="*/ 385607 h 488789"/>
                  <a:gd name="connsiteX40" fmla="*/ 271798 w 461531"/>
                  <a:gd name="connsiteY40" fmla="*/ 355335 h 488789"/>
                  <a:gd name="connsiteX41" fmla="*/ 275213 w 461531"/>
                  <a:gd name="connsiteY41" fmla="*/ 328635 h 488789"/>
                  <a:gd name="connsiteX42" fmla="*/ 275213 w 461531"/>
                  <a:gd name="connsiteY42" fmla="*/ 328635 h 488789"/>
                  <a:gd name="connsiteX43" fmla="*/ 96709 w 461531"/>
                  <a:gd name="connsiteY43" fmla="*/ 365425 h 488789"/>
                  <a:gd name="connsiteX44" fmla="*/ 96709 w 461531"/>
                  <a:gd name="connsiteY44" fmla="*/ 385026 h 488789"/>
                  <a:gd name="connsiteX45" fmla="*/ 171238 w 461531"/>
                  <a:gd name="connsiteY45" fmla="*/ 385026 h 488789"/>
                  <a:gd name="connsiteX46" fmla="*/ 171238 w 461531"/>
                  <a:gd name="connsiteY46" fmla="*/ 365336 h 488789"/>
                  <a:gd name="connsiteX47" fmla="*/ 147920 w 461531"/>
                  <a:gd name="connsiteY47" fmla="*/ 365336 h 488789"/>
                  <a:gd name="connsiteX48" fmla="*/ 147920 w 461531"/>
                  <a:gd name="connsiteY48" fmla="*/ 271463 h 488789"/>
                  <a:gd name="connsiteX49" fmla="*/ 123609 w 461531"/>
                  <a:gd name="connsiteY49" fmla="*/ 271463 h 488789"/>
                  <a:gd name="connsiteX50" fmla="*/ 123263 w 461531"/>
                  <a:gd name="connsiteY50" fmla="*/ 271976 h 488789"/>
                  <a:gd name="connsiteX51" fmla="*/ 123040 w 461531"/>
                  <a:gd name="connsiteY51" fmla="*/ 272836 h 488789"/>
                  <a:gd name="connsiteX52" fmla="*/ 110594 w 461531"/>
                  <a:gd name="connsiteY52" fmla="*/ 285393 h 488789"/>
                  <a:gd name="connsiteX53" fmla="*/ 96675 w 461531"/>
                  <a:gd name="connsiteY53" fmla="*/ 287112 h 488789"/>
                  <a:gd name="connsiteX54" fmla="*/ 96675 w 461531"/>
                  <a:gd name="connsiteY54" fmla="*/ 305418 h 488789"/>
                  <a:gd name="connsiteX55" fmla="*/ 120227 w 461531"/>
                  <a:gd name="connsiteY55" fmla="*/ 305418 h 488789"/>
                  <a:gd name="connsiteX56" fmla="*/ 120227 w 461531"/>
                  <a:gd name="connsiteY56" fmla="*/ 365437 h 488789"/>
                  <a:gd name="connsiteX57" fmla="*/ 96709 w 461531"/>
                  <a:gd name="connsiteY57" fmla="*/ 365437 h 488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461531" h="488789">
                    <a:moveTo>
                      <a:pt x="0" y="488789"/>
                    </a:moveTo>
                    <a:lnTo>
                      <a:pt x="50777" y="132461"/>
                    </a:lnTo>
                    <a:lnTo>
                      <a:pt x="152586" y="132461"/>
                    </a:lnTo>
                    <a:cubicBezTo>
                      <a:pt x="140029" y="107201"/>
                      <a:pt x="138164" y="81651"/>
                      <a:pt x="148512" y="55621"/>
                    </a:cubicBezTo>
                    <a:cubicBezTo>
                      <a:pt x="155600" y="37806"/>
                      <a:pt x="167543" y="23865"/>
                      <a:pt x="183639" y="13573"/>
                    </a:cubicBezTo>
                    <a:cubicBezTo>
                      <a:pt x="215418" y="-6730"/>
                      <a:pt x="257443" y="-3985"/>
                      <a:pt x="286833" y="19992"/>
                    </a:cubicBezTo>
                    <a:cubicBezTo>
                      <a:pt x="315776" y="43611"/>
                      <a:pt x="331280" y="88259"/>
                      <a:pt x="309146" y="132238"/>
                    </a:cubicBezTo>
                    <a:lnTo>
                      <a:pt x="410721" y="132238"/>
                    </a:lnTo>
                    <a:cubicBezTo>
                      <a:pt x="427676" y="251181"/>
                      <a:pt x="444609" y="370035"/>
                      <a:pt x="461531" y="488789"/>
                    </a:cubicBezTo>
                    <a:lnTo>
                      <a:pt x="0" y="488789"/>
                    </a:lnTo>
                    <a:close/>
                    <a:moveTo>
                      <a:pt x="230453" y="132383"/>
                    </a:moveTo>
                    <a:cubicBezTo>
                      <a:pt x="244551" y="132383"/>
                      <a:pt x="258660" y="132428"/>
                      <a:pt x="272757" y="132316"/>
                    </a:cubicBezTo>
                    <a:cubicBezTo>
                      <a:pt x="274164" y="132283"/>
                      <a:pt x="275514" y="131702"/>
                      <a:pt x="276519" y="130709"/>
                    </a:cubicBezTo>
                    <a:cubicBezTo>
                      <a:pt x="290639" y="114300"/>
                      <a:pt x="295349" y="95425"/>
                      <a:pt x="290349" y="74407"/>
                    </a:cubicBezTo>
                    <a:cubicBezTo>
                      <a:pt x="281564" y="37472"/>
                      <a:pt x="240610" y="17067"/>
                      <a:pt x="206499" y="32426"/>
                    </a:cubicBezTo>
                    <a:cubicBezTo>
                      <a:pt x="168157" y="49683"/>
                      <a:pt x="157229" y="97434"/>
                      <a:pt x="184141" y="129849"/>
                    </a:cubicBezTo>
                    <a:cubicBezTo>
                      <a:pt x="185403" y="131602"/>
                      <a:pt x="187479" y="132584"/>
                      <a:pt x="189633" y="132450"/>
                    </a:cubicBezTo>
                    <a:cubicBezTo>
                      <a:pt x="203240" y="132316"/>
                      <a:pt x="216846" y="132383"/>
                      <a:pt x="230453" y="132383"/>
                    </a:cubicBezTo>
                    <a:close/>
                    <a:moveTo>
                      <a:pt x="285817" y="326883"/>
                    </a:moveTo>
                    <a:cubicBezTo>
                      <a:pt x="286654" y="335589"/>
                      <a:pt x="286855" y="342990"/>
                      <a:pt x="288217" y="350178"/>
                    </a:cubicBezTo>
                    <a:cubicBezTo>
                      <a:pt x="289378" y="356295"/>
                      <a:pt x="291264" y="362244"/>
                      <a:pt x="293854" y="367915"/>
                    </a:cubicBezTo>
                    <a:cubicBezTo>
                      <a:pt x="299078" y="379322"/>
                      <a:pt x="308733" y="385115"/>
                      <a:pt x="320877" y="386935"/>
                    </a:cubicBezTo>
                    <a:cubicBezTo>
                      <a:pt x="328266" y="388085"/>
                      <a:pt x="335790" y="387861"/>
                      <a:pt x="343101" y="386276"/>
                    </a:cubicBezTo>
                    <a:cubicBezTo>
                      <a:pt x="358683" y="382838"/>
                      <a:pt x="367178" y="372212"/>
                      <a:pt x="370805" y="357545"/>
                    </a:cubicBezTo>
                    <a:cubicBezTo>
                      <a:pt x="375069" y="339909"/>
                      <a:pt x="375359" y="321536"/>
                      <a:pt x="371676" y="303766"/>
                    </a:cubicBezTo>
                    <a:cubicBezTo>
                      <a:pt x="370571" y="298542"/>
                      <a:pt x="368807" y="293486"/>
                      <a:pt x="366418" y="288697"/>
                    </a:cubicBezTo>
                    <a:cubicBezTo>
                      <a:pt x="361340" y="278238"/>
                      <a:pt x="352578" y="272267"/>
                      <a:pt x="341226" y="270291"/>
                    </a:cubicBezTo>
                    <a:cubicBezTo>
                      <a:pt x="333769" y="268974"/>
                      <a:pt x="326146" y="269029"/>
                      <a:pt x="318712" y="270469"/>
                    </a:cubicBezTo>
                    <a:cubicBezTo>
                      <a:pt x="301879" y="273740"/>
                      <a:pt x="292972" y="285058"/>
                      <a:pt x="289355" y="300797"/>
                    </a:cubicBezTo>
                    <a:cubicBezTo>
                      <a:pt x="287302" y="309715"/>
                      <a:pt x="286833" y="319013"/>
                      <a:pt x="285817" y="326883"/>
                    </a:cubicBezTo>
                    <a:lnTo>
                      <a:pt x="285817" y="326883"/>
                    </a:lnTo>
                    <a:close/>
                    <a:moveTo>
                      <a:pt x="275213" y="328635"/>
                    </a:moveTo>
                    <a:cubicBezTo>
                      <a:pt x="274119" y="319705"/>
                      <a:pt x="273583" y="310642"/>
                      <a:pt x="271809" y="301846"/>
                    </a:cubicBezTo>
                    <a:cubicBezTo>
                      <a:pt x="269219" y="289066"/>
                      <a:pt x="263113" y="278071"/>
                      <a:pt x="250377" y="272947"/>
                    </a:cubicBezTo>
                    <a:cubicBezTo>
                      <a:pt x="237452" y="267578"/>
                      <a:pt x="222874" y="267768"/>
                      <a:pt x="210093" y="273472"/>
                    </a:cubicBezTo>
                    <a:cubicBezTo>
                      <a:pt x="199009" y="278261"/>
                      <a:pt x="193171" y="287793"/>
                      <a:pt x="190325" y="298910"/>
                    </a:cubicBezTo>
                    <a:cubicBezTo>
                      <a:pt x="185648" y="317172"/>
                      <a:pt x="185816" y="335701"/>
                      <a:pt x="189488" y="354129"/>
                    </a:cubicBezTo>
                    <a:cubicBezTo>
                      <a:pt x="190560" y="358963"/>
                      <a:pt x="192212" y="363640"/>
                      <a:pt x="194422" y="368060"/>
                    </a:cubicBezTo>
                    <a:cubicBezTo>
                      <a:pt x="199221" y="378150"/>
                      <a:pt x="207504" y="384066"/>
                      <a:pt x="218342" y="386332"/>
                    </a:cubicBezTo>
                    <a:cubicBezTo>
                      <a:pt x="227506" y="388364"/>
                      <a:pt x="237027" y="388118"/>
                      <a:pt x="246069" y="385607"/>
                    </a:cubicBezTo>
                    <a:cubicBezTo>
                      <a:pt x="261305" y="381265"/>
                      <a:pt x="268761" y="369890"/>
                      <a:pt x="271798" y="355335"/>
                    </a:cubicBezTo>
                    <a:cubicBezTo>
                      <a:pt x="273606" y="346651"/>
                      <a:pt x="274097" y="337676"/>
                      <a:pt x="275213" y="328635"/>
                    </a:cubicBezTo>
                    <a:lnTo>
                      <a:pt x="275213" y="328635"/>
                    </a:lnTo>
                    <a:close/>
                    <a:moveTo>
                      <a:pt x="96709" y="365425"/>
                    </a:moveTo>
                    <a:lnTo>
                      <a:pt x="96709" y="385026"/>
                    </a:lnTo>
                    <a:lnTo>
                      <a:pt x="171238" y="385026"/>
                    </a:lnTo>
                    <a:lnTo>
                      <a:pt x="171238" y="365336"/>
                    </a:lnTo>
                    <a:lnTo>
                      <a:pt x="147920" y="365336"/>
                    </a:lnTo>
                    <a:lnTo>
                      <a:pt x="147920" y="271463"/>
                    </a:lnTo>
                    <a:lnTo>
                      <a:pt x="123609" y="271463"/>
                    </a:lnTo>
                    <a:cubicBezTo>
                      <a:pt x="123475" y="271619"/>
                      <a:pt x="123364" y="271798"/>
                      <a:pt x="123263" y="271976"/>
                    </a:cubicBezTo>
                    <a:cubicBezTo>
                      <a:pt x="123163" y="272255"/>
                      <a:pt x="123084" y="272546"/>
                      <a:pt x="123040" y="272836"/>
                    </a:cubicBezTo>
                    <a:cubicBezTo>
                      <a:pt x="121979" y="280091"/>
                      <a:pt x="117470" y="284065"/>
                      <a:pt x="110594" y="285393"/>
                    </a:cubicBezTo>
                    <a:cubicBezTo>
                      <a:pt x="106051" y="286264"/>
                      <a:pt x="101397" y="286554"/>
                      <a:pt x="96675" y="287112"/>
                    </a:cubicBezTo>
                    <a:lnTo>
                      <a:pt x="96675" y="305418"/>
                    </a:lnTo>
                    <a:lnTo>
                      <a:pt x="120227" y="305418"/>
                    </a:lnTo>
                    <a:lnTo>
                      <a:pt x="120227" y="365437"/>
                    </a:lnTo>
                    <a:lnTo>
                      <a:pt x="96709" y="365437"/>
                    </a:lnTo>
                    <a:close/>
                  </a:path>
                </a:pathLst>
              </a:custGeom>
              <a:solidFill>
                <a:srgbClr val="000000"/>
              </a:solidFill>
              <a:ln w="1116" cap="flat">
                <a:noFill/>
                <a:prstDash val="solid"/>
                <a:miter/>
              </a:ln>
            </p:spPr>
            <p:txBody>
              <a:bodyPr rtlCol="0" anchor="ctr"/>
              <a:lstStyle/>
              <a:p>
                <a:endParaRPr lang="en-US" sz="1200">
                  <a:latin typeface="Tahoma" panose="020B0604030504040204" pitchFamily="34" charset="0"/>
                  <a:ea typeface="Tahoma" panose="020B0604030504040204" pitchFamily="34" charset="0"/>
                  <a:cs typeface="Tahoma" panose="020B0604030504040204" pitchFamily="34" charset="0"/>
                </a:endParaRPr>
              </a:p>
            </p:txBody>
          </p:sp>
        </p:grpSp>
        <p:sp>
          <p:nvSpPr>
            <p:cNvPr id="73" name="TekstSylinder 72">
              <a:extLst>
                <a:ext uri="{FF2B5EF4-FFF2-40B4-BE49-F238E27FC236}">
                  <a16:creationId xmlns:a16="http://schemas.microsoft.com/office/drawing/2014/main" id="{496171F9-4272-55CE-85A5-30DABCCA7E2F}"/>
                </a:ext>
              </a:extLst>
            </p:cNvPr>
            <p:cNvSpPr txBox="1">
              <a:spLocks/>
            </p:cNvSpPr>
            <p:nvPr/>
          </p:nvSpPr>
          <p:spPr>
            <a:xfrm>
              <a:off x="7105174" y="3476937"/>
              <a:ext cx="396000" cy="184666"/>
            </a:xfrm>
            <a:prstGeom prst="rect">
              <a:avLst/>
            </a:prstGeom>
            <a:noFill/>
          </p:spPr>
          <p:txBody>
            <a:bodyPr wrap="square" lIns="0" tIns="0" rIns="0" bIns="0" rtlCol="0">
              <a:spAutoFit/>
            </a:bodyPr>
            <a:lstStyle/>
            <a:p>
              <a:pPr algn="ct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sp>
        <p:nvSpPr>
          <p:cNvPr id="2" name="Rektangel: avrundede hjørner 1">
            <a:extLst>
              <a:ext uri="{FF2B5EF4-FFF2-40B4-BE49-F238E27FC236}">
                <a16:creationId xmlns:a16="http://schemas.microsoft.com/office/drawing/2014/main" id="{55688DEB-7DF2-DDC2-CE87-904E85E205E7}"/>
              </a:ext>
            </a:extLst>
          </p:cNvPr>
          <p:cNvSpPr/>
          <p:nvPr/>
        </p:nvSpPr>
        <p:spPr>
          <a:xfrm>
            <a:off x="-4508262" y="933908"/>
            <a:ext cx="4313583" cy="1298382"/>
          </a:xfrm>
          <a:custGeom>
            <a:avLst/>
            <a:gdLst>
              <a:gd name="connsiteX0" fmla="*/ 0 w 4313583"/>
              <a:gd name="connsiteY0" fmla="*/ 216401 h 1298382"/>
              <a:gd name="connsiteX1" fmla="*/ 216401 w 4313583"/>
              <a:gd name="connsiteY1" fmla="*/ 0 h 1298382"/>
              <a:gd name="connsiteX2" fmla="*/ 746774 w 4313583"/>
              <a:gd name="connsiteY2" fmla="*/ 0 h 1298382"/>
              <a:gd name="connsiteX3" fmla="*/ 1315956 w 4313583"/>
              <a:gd name="connsiteY3" fmla="*/ 0 h 1298382"/>
              <a:gd name="connsiteX4" fmla="*/ 2040368 w 4313583"/>
              <a:gd name="connsiteY4" fmla="*/ 0 h 1298382"/>
              <a:gd name="connsiteX5" fmla="*/ 2609549 w 4313583"/>
              <a:gd name="connsiteY5" fmla="*/ 0 h 1298382"/>
              <a:gd name="connsiteX6" fmla="*/ 3295154 w 4313583"/>
              <a:gd name="connsiteY6" fmla="*/ 0 h 1298382"/>
              <a:gd name="connsiteX7" fmla="*/ 4097182 w 4313583"/>
              <a:gd name="connsiteY7" fmla="*/ 0 h 1298382"/>
              <a:gd name="connsiteX8" fmla="*/ 4313583 w 4313583"/>
              <a:gd name="connsiteY8" fmla="*/ 216401 h 1298382"/>
              <a:gd name="connsiteX9" fmla="*/ 4313583 w 4313583"/>
              <a:gd name="connsiteY9" fmla="*/ 649191 h 1298382"/>
              <a:gd name="connsiteX10" fmla="*/ 4313583 w 4313583"/>
              <a:gd name="connsiteY10" fmla="*/ 1081981 h 1298382"/>
              <a:gd name="connsiteX11" fmla="*/ 4097182 w 4313583"/>
              <a:gd name="connsiteY11" fmla="*/ 1298382 h 1298382"/>
              <a:gd name="connsiteX12" fmla="*/ 3489193 w 4313583"/>
              <a:gd name="connsiteY12" fmla="*/ 1298382 h 1298382"/>
              <a:gd name="connsiteX13" fmla="*/ 2803588 w 4313583"/>
              <a:gd name="connsiteY13" fmla="*/ 1298382 h 1298382"/>
              <a:gd name="connsiteX14" fmla="*/ 2156792 w 4313583"/>
              <a:gd name="connsiteY14" fmla="*/ 1298382 h 1298382"/>
              <a:gd name="connsiteX15" fmla="*/ 1432379 w 4313583"/>
              <a:gd name="connsiteY15" fmla="*/ 1298382 h 1298382"/>
              <a:gd name="connsiteX16" fmla="*/ 216401 w 4313583"/>
              <a:gd name="connsiteY16" fmla="*/ 1298382 h 1298382"/>
              <a:gd name="connsiteX17" fmla="*/ 0 w 4313583"/>
              <a:gd name="connsiteY17" fmla="*/ 1081981 h 1298382"/>
              <a:gd name="connsiteX18" fmla="*/ 0 w 4313583"/>
              <a:gd name="connsiteY18" fmla="*/ 657847 h 1298382"/>
              <a:gd name="connsiteX19" fmla="*/ 0 w 4313583"/>
              <a:gd name="connsiteY19" fmla="*/ 216401 h 1298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298382" fill="none" extrusionOk="0">
                <a:moveTo>
                  <a:pt x="0" y="216401"/>
                </a:moveTo>
                <a:cubicBezTo>
                  <a:pt x="3824" y="110487"/>
                  <a:pt x="93663" y="-2434"/>
                  <a:pt x="216401" y="0"/>
                </a:cubicBezTo>
                <a:cubicBezTo>
                  <a:pt x="449693" y="-637"/>
                  <a:pt x="518361" y="22982"/>
                  <a:pt x="746774" y="0"/>
                </a:cubicBezTo>
                <a:cubicBezTo>
                  <a:pt x="975187" y="-22982"/>
                  <a:pt x="1041782" y="4118"/>
                  <a:pt x="1315956" y="0"/>
                </a:cubicBezTo>
                <a:cubicBezTo>
                  <a:pt x="1590130" y="-4118"/>
                  <a:pt x="1858386" y="-28573"/>
                  <a:pt x="2040368" y="0"/>
                </a:cubicBezTo>
                <a:cubicBezTo>
                  <a:pt x="2222350" y="28573"/>
                  <a:pt x="2489287" y="-26161"/>
                  <a:pt x="2609549" y="0"/>
                </a:cubicBezTo>
                <a:cubicBezTo>
                  <a:pt x="2729811" y="26161"/>
                  <a:pt x="3023255" y="32293"/>
                  <a:pt x="3295154" y="0"/>
                </a:cubicBezTo>
                <a:cubicBezTo>
                  <a:pt x="3567054" y="-32293"/>
                  <a:pt x="3809041" y="-5141"/>
                  <a:pt x="4097182" y="0"/>
                </a:cubicBezTo>
                <a:cubicBezTo>
                  <a:pt x="4226370" y="-27322"/>
                  <a:pt x="4314746" y="107436"/>
                  <a:pt x="4313583" y="216401"/>
                </a:cubicBezTo>
                <a:cubicBezTo>
                  <a:pt x="4301241" y="334787"/>
                  <a:pt x="4316078" y="440284"/>
                  <a:pt x="4313583" y="649191"/>
                </a:cubicBezTo>
                <a:cubicBezTo>
                  <a:pt x="4311089" y="858098"/>
                  <a:pt x="4326304" y="989043"/>
                  <a:pt x="4313583" y="1081981"/>
                </a:cubicBezTo>
                <a:cubicBezTo>
                  <a:pt x="4304407" y="1200357"/>
                  <a:pt x="4226266" y="1285124"/>
                  <a:pt x="4097182" y="1298382"/>
                </a:cubicBezTo>
                <a:cubicBezTo>
                  <a:pt x="3926532" y="1278439"/>
                  <a:pt x="3654769" y="1325881"/>
                  <a:pt x="3489193" y="1298382"/>
                </a:cubicBezTo>
                <a:cubicBezTo>
                  <a:pt x="3323617" y="1270883"/>
                  <a:pt x="3010440" y="1296775"/>
                  <a:pt x="2803588" y="1298382"/>
                </a:cubicBezTo>
                <a:cubicBezTo>
                  <a:pt x="2596736" y="1299989"/>
                  <a:pt x="2427254" y="1269469"/>
                  <a:pt x="2156792" y="1298382"/>
                </a:cubicBezTo>
                <a:cubicBezTo>
                  <a:pt x="1886330" y="1327295"/>
                  <a:pt x="1604576" y="1300715"/>
                  <a:pt x="1432379" y="1298382"/>
                </a:cubicBezTo>
                <a:cubicBezTo>
                  <a:pt x="1260182" y="1296049"/>
                  <a:pt x="607119" y="1321138"/>
                  <a:pt x="216401" y="1298382"/>
                </a:cubicBezTo>
                <a:cubicBezTo>
                  <a:pt x="105762" y="1276763"/>
                  <a:pt x="3784" y="1205583"/>
                  <a:pt x="0" y="1081981"/>
                </a:cubicBezTo>
                <a:cubicBezTo>
                  <a:pt x="12428" y="961255"/>
                  <a:pt x="18984" y="848506"/>
                  <a:pt x="0" y="657847"/>
                </a:cubicBezTo>
                <a:cubicBezTo>
                  <a:pt x="-18984" y="467188"/>
                  <a:pt x="5232" y="315750"/>
                  <a:pt x="0" y="216401"/>
                </a:cubicBezTo>
                <a:close/>
              </a:path>
              <a:path w="4313583" h="1298382" stroke="0" extrusionOk="0">
                <a:moveTo>
                  <a:pt x="0" y="216401"/>
                </a:moveTo>
                <a:cubicBezTo>
                  <a:pt x="-24459" y="80482"/>
                  <a:pt x="100801" y="-492"/>
                  <a:pt x="216401" y="0"/>
                </a:cubicBezTo>
                <a:cubicBezTo>
                  <a:pt x="479854" y="-24959"/>
                  <a:pt x="692468" y="-7366"/>
                  <a:pt x="902006" y="0"/>
                </a:cubicBezTo>
                <a:cubicBezTo>
                  <a:pt x="1111545" y="7366"/>
                  <a:pt x="1261991" y="6598"/>
                  <a:pt x="1471187" y="0"/>
                </a:cubicBezTo>
                <a:cubicBezTo>
                  <a:pt x="1680383" y="-6598"/>
                  <a:pt x="1812428" y="-24730"/>
                  <a:pt x="2117984" y="0"/>
                </a:cubicBezTo>
                <a:cubicBezTo>
                  <a:pt x="2423540" y="24730"/>
                  <a:pt x="2422325" y="21373"/>
                  <a:pt x="2687165" y="0"/>
                </a:cubicBezTo>
                <a:cubicBezTo>
                  <a:pt x="2952005" y="-21373"/>
                  <a:pt x="3199105" y="-22940"/>
                  <a:pt x="3333962" y="0"/>
                </a:cubicBezTo>
                <a:cubicBezTo>
                  <a:pt x="3468819" y="22940"/>
                  <a:pt x="3750698" y="34079"/>
                  <a:pt x="4097182" y="0"/>
                </a:cubicBezTo>
                <a:cubicBezTo>
                  <a:pt x="4223854" y="2691"/>
                  <a:pt x="4325997" y="106487"/>
                  <a:pt x="4313583" y="216401"/>
                </a:cubicBezTo>
                <a:cubicBezTo>
                  <a:pt x="4325249" y="362381"/>
                  <a:pt x="4304162" y="516903"/>
                  <a:pt x="4313583" y="666503"/>
                </a:cubicBezTo>
                <a:cubicBezTo>
                  <a:pt x="4323004" y="816103"/>
                  <a:pt x="4304254" y="879366"/>
                  <a:pt x="4313583" y="1081981"/>
                </a:cubicBezTo>
                <a:cubicBezTo>
                  <a:pt x="4298937" y="1216913"/>
                  <a:pt x="4232133" y="1293895"/>
                  <a:pt x="4097182" y="1298382"/>
                </a:cubicBezTo>
                <a:cubicBezTo>
                  <a:pt x="3851095" y="1266702"/>
                  <a:pt x="3680415" y="1283842"/>
                  <a:pt x="3450385" y="1298382"/>
                </a:cubicBezTo>
                <a:cubicBezTo>
                  <a:pt x="3220355" y="1312922"/>
                  <a:pt x="3049784" y="1306090"/>
                  <a:pt x="2920012" y="1298382"/>
                </a:cubicBezTo>
                <a:cubicBezTo>
                  <a:pt x="2790240" y="1290674"/>
                  <a:pt x="2433262" y="1292660"/>
                  <a:pt x="2273215" y="1298382"/>
                </a:cubicBezTo>
                <a:cubicBezTo>
                  <a:pt x="2113168" y="1304104"/>
                  <a:pt x="1840820" y="1289671"/>
                  <a:pt x="1587610" y="1298382"/>
                </a:cubicBezTo>
                <a:cubicBezTo>
                  <a:pt x="1334400" y="1307093"/>
                  <a:pt x="1179626" y="1329062"/>
                  <a:pt x="940813" y="1298382"/>
                </a:cubicBezTo>
                <a:cubicBezTo>
                  <a:pt x="702000" y="1267702"/>
                  <a:pt x="436402" y="1309159"/>
                  <a:pt x="216401" y="1298382"/>
                </a:cubicBezTo>
                <a:cubicBezTo>
                  <a:pt x="103484" y="1326585"/>
                  <a:pt x="6625" y="1178038"/>
                  <a:pt x="0" y="1081981"/>
                </a:cubicBezTo>
                <a:cubicBezTo>
                  <a:pt x="10030" y="899042"/>
                  <a:pt x="-10726" y="828772"/>
                  <a:pt x="0" y="640535"/>
                </a:cubicBezTo>
                <a:cubicBezTo>
                  <a:pt x="10726" y="452298"/>
                  <a:pt x="-2538" y="411550"/>
                  <a:pt x="0" y="216401"/>
                </a:cubicBezTo>
                <a:close/>
              </a:path>
            </a:pathLst>
          </a:custGeom>
          <a:solidFill>
            <a:srgbClr val="507BC8"/>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Prioritering innom del av objektet, side 1 av 2, liste</a:t>
            </a:r>
          </a:p>
          <a:p>
            <a:endParaRPr lang="nb-NO" sz="1200">
              <a:solidFill>
                <a:schemeClr val="bg1"/>
              </a:solidFill>
            </a:endParaRPr>
          </a:p>
          <a:p>
            <a:r>
              <a:rPr lang="nb-NO" sz="1200">
                <a:ea typeface="Oslo Sans Office"/>
                <a:cs typeface="Times New Roman"/>
              </a:rPr>
              <a:t>Prioriteringsliste med plantegning skal brukes av utrykningsleder  eller sektoransvarlig som har fått ansvar for lede berging i en spesifikk etasje, eller tilsvarende.</a:t>
            </a:r>
          </a:p>
          <a:p>
            <a:endParaRPr lang="nb-NO" sz="1200">
              <a:solidFill>
                <a:schemeClr val="bg1"/>
              </a:solidFill>
            </a:endParaRPr>
          </a:p>
        </p:txBody>
      </p:sp>
    </p:spTree>
    <p:extLst>
      <p:ext uri="{BB962C8B-B14F-4D97-AF65-F5344CB8AC3E}">
        <p14:creationId xmlns:p14="http://schemas.microsoft.com/office/powerpoint/2010/main" val="19555686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tel 20"/>
          <p:cNvSpPr>
            <a:spLocks noGrp="1"/>
          </p:cNvSpPr>
          <p:nvPr>
            <p:ph type="title" idx="4294967295"/>
          </p:nvPr>
        </p:nvSpPr>
        <p:spPr>
          <a:xfrm>
            <a:off x="12599988" y="-7938"/>
            <a:ext cx="2519362" cy="1800226"/>
          </a:xfrm>
          <a:solidFill>
            <a:srgbClr val="FFF19B"/>
          </a:solidFill>
        </p:spPr>
        <p:txBody>
          <a:bodyPr vert="horz" wrap="square" lIns="72008" tIns="360038" rIns="288030" bIns="108011" rtlCol="0" anchor="t">
            <a:noAutofit/>
          </a:bodyPr>
          <a:lstStyle/>
          <a:p>
            <a:pPr algn="r" defTabSz="704480">
              <a:lnSpc>
                <a:spcPct val="100000"/>
              </a:lnSpc>
              <a:spcBef>
                <a:spcPts val="0"/>
              </a:spcBef>
            </a:pPr>
            <a:r>
              <a:rPr lang="nb-NO" sz="2000" b="1">
                <a:solidFill>
                  <a:srgbClr val="002932"/>
                </a:solidFill>
                <a:latin typeface="Tahoma" panose="020B0604030504040204" pitchFamily="34" charset="0"/>
                <a:ea typeface="+mn-ea"/>
                <a:cs typeface="Tahoma" panose="020B0604030504040204" pitchFamily="34" charset="0"/>
              </a:rPr>
              <a:t>?. etasje</a:t>
            </a:r>
            <a:br>
              <a:rPr lang="nb-NO" sz="2000" b="1">
                <a:solidFill>
                  <a:srgbClr val="002932"/>
                </a:solidFill>
                <a:latin typeface="Tahoma" panose="020B0604030504040204" pitchFamily="34" charset="0"/>
                <a:ea typeface="+mn-ea"/>
                <a:cs typeface="Tahoma" panose="020B0604030504040204" pitchFamily="34" charset="0"/>
              </a:rPr>
            </a:br>
            <a:r>
              <a:rPr lang="nb-NO" sz="2000" b="1">
                <a:solidFill>
                  <a:srgbClr val="002932"/>
                </a:solidFill>
                <a:latin typeface="Tahoma" panose="020B0604030504040204" pitchFamily="34" charset="0"/>
                <a:ea typeface="+mn-ea"/>
                <a:cs typeface="Tahoma" panose="020B0604030504040204" pitchFamily="34" charset="0"/>
              </a:rPr>
              <a:t>Plantegning</a:t>
            </a:r>
            <a:br>
              <a:rPr lang="nb-NO" sz="2000" b="1">
                <a:solidFill>
                  <a:srgbClr val="002932"/>
                </a:solidFill>
                <a:latin typeface="Tahoma" panose="020B0604030504040204" pitchFamily="34" charset="0"/>
                <a:ea typeface="+mn-ea"/>
                <a:cs typeface="Tahoma" panose="020B0604030504040204" pitchFamily="34" charset="0"/>
              </a:rPr>
            </a:br>
            <a:br>
              <a:rPr lang="nb-NO" sz="2300" b="1">
                <a:solidFill>
                  <a:srgbClr val="002932"/>
                </a:solidFill>
                <a:latin typeface="Tahoma" panose="020B0604030504040204" pitchFamily="34" charset="0"/>
                <a:ea typeface="+mn-ea"/>
                <a:cs typeface="Tahoma" panose="020B0604030504040204" pitchFamily="34" charset="0"/>
              </a:rPr>
            </a:br>
            <a:r>
              <a:rPr lang="nb-NO" sz="1400">
                <a:solidFill>
                  <a:prstClr val="black"/>
                </a:solidFill>
                <a:latin typeface="Tahoma" panose="020B0604030504040204" pitchFamily="34" charset="0"/>
                <a:ea typeface="+mn-ea"/>
                <a:cs typeface="Tahoma" panose="020B0604030504040204" pitchFamily="34" charset="0"/>
              </a:rPr>
              <a:t>Jf. liste forrige side</a:t>
            </a:r>
          </a:p>
        </p:txBody>
      </p:sp>
      <p:grpSp>
        <p:nvGrpSpPr>
          <p:cNvPr id="43" name="Gruppe 42"/>
          <p:cNvGrpSpPr/>
          <p:nvPr/>
        </p:nvGrpSpPr>
        <p:grpSpPr>
          <a:xfrm>
            <a:off x="11381067" y="8999804"/>
            <a:ext cx="1484912" cy="1388909"/>
            <a:chOff x="11343843" y="6789482"/>
            <a:chExt cx="1257280" cy="1246918"/>
          </a:xfrm>
          <a:solidFill>
            <a:schemeClr val="bg1"/>
          </a:solidFill>
        </p:grpSpPr>
        <p:cxnSp>
          <p:nvCxnSpPr>
            <p:cNvPr id="44" name="Rett linje 43"/>
            <p:cNvCxnSpPr/>
            <p:nvPr/>
          </p:nvCxnSpPr>
          <p:spPr>
            <a:xfrm>
              <a:off x="11343843" y="7837501"/>
              <a:ext cx="1257280" cy="0"/>
            </a:xfrm>
            <a:prstGeom prst="line">
              <a:avLst/>
            </a:prstGeom>
            <a:grpFill/>
            <a:ln w="31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5" name="Gruppe 44"/>
            <p:cNvGrpSpPr/>
            <p:nvPr/>
          </p:nvGrpSpPr>
          <p:grpSpPr>
            <a:xfrm>
              <a:off x="11684235" y="6789482"/>
              <a:ext cx="577424" cy="1246918"/>
              <a:chOff x="11557192" y="7495937"/>
              <a:chExt cx="896589" cy="1936140"/>
            </a:xfrm>
            <a:grpFill/>
          </p:grpSpPr>
          <p:grpSp>
            <p:nvGrpSpPr>
              <p:cNvPr id="46" name="Gruppe 45">
                <a:extLst>
                  <a:ext uri="{FF2B5EF4-FFF2-40B4-BE49-F238E27FC236}">
                    <a16:creationId xmlns:a16="http://schemas.microsoft.com/office/drawing/2014/main" id="{BB709DA0-3087-B446-9529-75F205108DB9}"/>
                  </a:ext>
                </a:extLst>
              </p:cNvPr>
              <p:cNvGrpSpPr/>
              <p:nvPr/>
            </p:nvGrpSpPr>
            <p:grpSpPr>
              <a:xfrm>
                <a:off x="11557192" y="7495937"/>
                <a:ext cx="896589" cy="1573049"/>
                <a:chOff x="1291524" y="5924719"/>
                <a:chExt cx="670058" cy="1047995"/>
              </a:xfrm>
              <a:grpFill/>
            </p:grpSpPr>
            <p:sp>
              <p:nvSpPr>
                <p:cNvPr id="48" name="TekstSylinder 47">
                  <a:extLst>
                    <a:ext uri="{FF2B5EF4-FFF2-40B4-BE49-F238E27FC236}">
                      <a16:creationId xmlns:a16="http://schemas.microsoft.com/office/drawing/2014/main" id="{A0FEE136-BD8B-C649-B803-300BC6BDAEC3}"/>
                    </a:ext>
                  </a:extLst>
                </p:cNvPr>
                <p:cNvSpPr txBox="1"/>
                <p:nvPr/>
              </p:nvSpPr>
              <p:spPr>
                <a:xfrm>
                  <a:off x="1292599" y="6256141"/>
                  <a:ext cx="668983" cy="217404"/>
                </a:xfrm>
                <a:prstGeom prst="rect">
                  <a:avLst/>
                </a:prstGeom>
                <a:grpFill/>
                <a:ln>
                  <a:solidFill>
                    <a:schemeClr val="tx1"/>
                  </a:solidFill>
                </a:ln>
              </p:spPr>
              <p:txBody>
                <a:bodyPr wrap="square" lIns="43109" tIns="43109" rIns="43109" bIns="43109" rtlCol="0">
                  <a:spAutoFit/>
                </a:bodyPr>
                <a:lstStyle/>
                <a:p>
                  <a:pPr algn="ctr"/>
                  <a:r>
                    <a:rPr lang="nb-NO" sz="900" spc="96">
                      <a:solidFill>
                        <a:schemeClr val="bg1"/>
                      </a:solidFill>
                      <a:latin typeface="Tahoma" panose="020B0604030504040204" pitchFamily="34" charset="0"/>
                      <a:ea typeface="Helvetica Neue Condensed" panose="02000503000000020004" pitchFamily="2" charset="0"/>
                      <a:cs typeface="Tahoma" panose="020B0604030504040204" pitchFamily="34" charset="0"/>
                    </a:rPr>
                    <a:t>3. etg.</a:t>
                  </a:r>
                </a:p>
              </p:txBody>
            </p:sp>
            <p:sp>
              <p:nvSpPr>
                <p:cNvPr id="49" name="TekstSylinder 48">
                  <a:extLst>
                    <a:ext uri="{FF2B5EF4-FFF2-40B4-BE49-F238E27FC236}">
                      <a16:creationId xmlns:a16="http://schemas.microsoft.com/office/drawing/2014/main" id="{7FE605A2-50C0-4C4C-8DF4-D8D99EA38317}"/>
                    </a:ext>
                  </a:extLst>
                </p:cNvPr>
                <p:cNvSpPr txBox="1"/>
                <p:nvPr/>
              </p:nvSpPr>
              <p:spPr>
                <a:xfrm>
                  <a:off x="1292599" y="6755310"/>
                  <a:ext cx="668983" cy="217404"/>
                </a:xfrm>
                <a:prstGeom prst="rect">
                  <a:avLst/>
                </a:prstGeom>
                <a:solidFill>
                  <a:srgbClr val="FFF19B"/>
                </a:solidFill>
                <a:ln>
                  <a:solidFill>
                    <a:schemeClr val="tx1"/>
                  </a:solidFill>
                </a:ln>
              </p:spPr>
              <p:txBody>
                <a:bodyPr wrap="square" lIns="43109" tIns="43109" rIns="43109" bIns="43109" rtlCol="0">
                  <a:spAutoFit/>
                </a:bodyPr>
                <a:lstStyle/>
                <a:p>
                  <a:pPr algn="ctr"/>
                  <a:r>
                    <a:rPr lang="nb-NO" sz="900" spc="96">
                      <a:latin typeface="Tahoma" panose="020B0604030504040204" pitchFamily="34" charset="0"/>
                      <a:ea typeface="Helvetica Neue Condensed" panose="02000503000000020004" pitchFamily="2" charset="0"/>
                      <a:cs typeface="Helvetica Neue Condensed" panose="02000503000000020004" pitchFamily="2" charset="0"/>
                    </a:rPr>
                    <a:t>1. etg.</a:t>
                  </a:r>
                </a:p>
              </p:txBody>
            </p:sp>
            <p:sp>
              <p:nvSpPr>
                <p:cNvPr id="50" name="TekstSylinder 49">
                  <a:extLst>
                    <a:ext uri="{FF2B5EF4-FFF2-40B4-BE49-F238E27FC236}">
                      <a16:creationId xmlns:a16="http://schemas.microsoft.com/office/drawing/2014/main" id="{B15C83A0-3215-C44C-8E40-C10C3087C873}"/>
                    </a:ext>
                  </a:extLst>
                </p:cNvPr>
                <p:cNvSpPr txBox="1"/>
                <p:nvPr/>
              </p:nvSpPr>
              <p:spPr>
                <a:xfrm>
                  <a:off x="1292599" y="6504211"/>
                  <a:ext cx="668983" cy="217404"/>
                </a:xfrm>
                <a:prstGeom prst="rect">
                  <a:avLst/>
                </a:prstGeom>
                <a:grpFill/>
                <a:ln>
                  <a:solidFill>
                    <a:schemeClr val="tx1"/>
                  </a:solidFill>
                </a:ln>
              </p:spPr>
              <p:txBody>
                <a:bodyPr wrap="square" lIns="43109" tIns="43109" rIns="43109" bIns="43109" rtlCol="0">
                  <a:spAutoFit/>
                </a:bodyPr>
                <a:lstStyle/>
                <a:p>
                  <a:pPr algn="ctr"/>
                  <a:r>
                    <a:rPr lang="nb-NO" sz="900" spc="96">
                      <a:solidFill>
                        <a:schemeClr val="bg1"/>
                      </a:solidFill>
                      <a:latin typeface="Tahoma" panose="020B0604030504040204" pitchFamily="34" charset="0"/>
                      <a:ea typeface="Helvetica Neue Condensed" panose="02000503000000020004" pitchFamily="2" charset="0"/>
                      <a:cs typeface="Tahoma" panose="020B0604030504040204" pitchFamily="34" charset="0"/>
                    </a:rPr>
                    <a:t>2. etg.</a:t>
                  </a:r>
                </a:p>
              </p:txBody>
            </p:sp>
            <p:sp>
              <p:nvSpPr>
                <p:cNvPr id="51" name="Likebent trekant 9">
                  <a:extLst>
                    <a:ext uri="{FF2B5EF4-FFF2-40B4-BE49-F238E27FC236}">
                      <a16:creationId xmlns:a16="http://schemas.microsoft.com/office/drawing/2014/main" id="{7CDE87DE-E602-2F40-B831-E04C61A0923D}"/>
                    </a:ext>
                  </a:extLst>
                </p:cNvPr>
                <p:cNvSpPr/>
                <p:nvPr/>
              </p:nvSpPr>
              <p:spPr>
                <a:xfrm>
                  <a:off x="1291524" y="5924719"/>
                  <a:ext cx="670058" cy="304303"/>
                </a:xfrm>
                <a:prstGeom prst="triangl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4" rIns="36004" bIns="72008" rtlCol="0" anchor="ctr"/>
                <a:lstStyle/>
                <a:p>
                  <a:pPr algn="ctr"/>
                  <a:r>
                    <a:rPr lang="nb-NO" sz="900">
                      <a:solidFill>
                        <a:schemeClr val="bg1"/>
                      </a:solidFill>
                      <a:latin typeface="Tahoma" panose="020B0604030504040204" pitchFamily="34" charset="0"/>
                      <a:cs typeface="Tahoma" panose="020B0604030504040204" pitchFamily="34" charset="0"/>
                    </a:rPr>
                    <a:t>Loft</a:t>
                  </a:r>
                </a:p>
              </p:txBody>
            </p:sp>
          </p:grpSp>
          <p:sp>
            <p:nvSpPr>
              <p:cNvPr id="47" name="TekstSylinder 46">
                <a:extLst>
                  <a:ext uri="{FF2B5EF4-FFF2-40B4-BE49-F238E27FC236}">
                    <a16:creationId xmlns:a16="http://schemas.microsoft.com/office/drawing/2014/main" id="{7FE605A2-50C0-4C4C-8DF4-D8D99EA38317}"/>
                  </a:ext>
                </a:extLst>
              </p:cNvPr>
              <p:cNvSpPr txBox="1"/>
              <p:nvPr/>
            </p:nvSpPr>
            <p:spPr>
              <a:xfrm>
                <a:off x="11557192" y="9105752"/>
                <a:ext cx="895150" cy="326325"/>
              </a:xfrm>
              <a:prstGeom prst="rect">
                <a:avLst/>
              </a:prstGeom>
              <a:grpFill/>
              <a:ln>
                <a:solidFill>
                  <a:schemeClr val="tx1"/>
                </a:solidFill>
              </a:ln>
            </p:spPr>
            <p:txBody>
              <a:bodyPr wrap="square" lIns="43109" tIns="43109" rIns="43109" bIns="43109" rtlCol="0">
                <a:spAutoFit/>
              </a:bodyPr>
              <a:lstStyle/>
              <a:p>
                <a:pPr algn="ctr"/>
                <a:r>
                  <a:rPr lang="nb-NO" sz="900" spc="96">
                    <a:solidFill>
                      <a:schemeClr val="bg1"/>
                    </a:solidFill>
                    <a:latin typeface="Tahoma" panose="020B0604030504040204" pitchFamily="34" charset="0"/>
                    <a:ea typeface="Helvetica Neue Condensed" panose="02000503000000020004" pitchFamily="2" charset="0"/>
                    <a:cs typeface="Helvetica Neue Condensed" panose="02000503000000020004" pitchFamily="2" charset="0"/>
                  </a:rPr>
                  <a:t>Kjeller</a:t>
                </a:r>
              </a:p>
            </p:txBody>
          </p:sp>
        </p:grpSp>
      </p:grpSp>
      <p:grpSp>
        <p:nvGrpSpPr>
          <p:cNvPr id="7" name="Gruppe 6">
            <a:extLst>
              <a:ext uri="{FF2B5EF4-FFF2-40B4-BE49-F238E27FC236}">
                <a16:creationId xmlns:a16="http://schemas.microsoft.com/office/drawing/2014/main" id="{158E9818-54A1-6051-4F3F-F8B1B9AA42C0}"/>
              </a:ext>
            </a:extLst>
          </p:cNvPr>
          <p:cNvGrpSpPr/>
          <p:nvPr/>
        </p:nvGrpSpPr>
        <p:grpSpPr>
          <a:xfrm>
            <a:off x="3036541" y="77623"/>
            <a:ext cx="8856930" cy="216023"/>
            <a:chOff x="3850035" y="324000"/>
            <a:chExt cx="8856000" cy="216000"/>
          </a:xfrm>
          <a:solidFill>
            <a:schemeClr val="bg1">
              <a:lumMod val="85000"/>
            </a:schemeClr>
          </a:solidFill>
        </p:grpSpPr>
        <p:sp>
          <p:nvSpPr>
            <p:cNvPr id="3" name="Ellipse 2">
              <a:extLst>
                <a:ext uri="{FF2B5EF4-FFF2-40B4-BE49-F238E27FC236}">
                  <a16:creationId xmlns:a16="http://schemas.microsoft.com/office/drawing/2014/main" id="{DF9C2E14-9FF3-41B8-0880-87EFB2B61E76}"/>
                </a:ext>
              </a:extLst>
            </p:cNvPr>
            <p:cNvSpPr>
              <a:spLocks noChangeAspect="1"/>
            </p:cNvSpPr>
            <p:nvPr/>
          </p:nvSpPr>
          <p:spPr>
            <a:xfrm>
              <a:off x="1249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 name="Ellipse 3">
              <a:extLst>
                <a:ext uri="{FF2B5EF4-FFF2-40B4-BE49-F238E27FC236}">
                  <a16:creationId xmlns:a16="http://schemas.microsoft.com/office/drawing/2014/main" id="{15C0CAE4-AC99-BEB5-AA9A-A760E6032AF7}"/>
                </a:ext>
              </a:extLst>
            </p:cNvPr>
            <p:cNvSpPr>
              <a:spLocks noChangeAspect="1"/>
            </p:cNvSpPr>
            <p:nvPr/>
          </p:nvSpPr>
          <p:spPr>
            <a:xfrm>
              <a:off x="673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 name="Ellipse 4">
              <a:extLst>
                <a:ext uri="{FF2B5EF4-FFF2-40B4-BE49-F238E27FC236}">
                  <a16:creationId xmlns:a16="http://schemas.microsoft.com/office/drawing/2014/main" id="{1DEAF14A-5872-508B-2A25-3A719BB35D2F}"/>
                </a:ext>
              </a:extLst>
            </p:cNvPr>
            <p:cNvSpPr>
              <a:spLocks noChangeAspect="1"/>
            </p:cNvSpPr>
            <p:nvPr/>
          </p:nvSpPr>
          <p:spPr>
            <a:xfrm>
              <a:off x="385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6" name="Ellipse 5">
              <a:extLst>
                <a:ext uri="{FF2B5EF4-FFF2-40B4-BE49-F238E27FC236}">
                  <a16:creationId xmlns:a16="http://schemas.microsoft.com/office/drawing/2014/main" id="{0A5AB579-5717-BB12-F228-01CB6DF01AAA}"/>
                </a:ext>
              </a:extLst>
            </p:cNvPr>
            <p:cNvSpPr>
              <a:spLocks noChangeAspect="1"/>
            </p:cNvSpPr>
            <p:nvPr/>
          </p:nvSpPr>
          <p:spPr>
            <a:xfrm>
              <a:off x="961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grpSp>
      <p:pic>
        <p:nvPicPr>
          <p:cNvPr id="11" name="i22">
            <a:extLst>
              <a:ext uri="{FF2B5EF4-FFF2-40B4-BE49-F238E27FC236}">
                <a16:creationId xmlns:a16="http://schemas.microsoft.com/office/drawing/2014/main" id="{9E774E02-AB46-F31D-644E-FFFB5DD7D29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74365" y="10038425"/>
            <a:ext cx="287927" cy="288000"/>
          </a:xfrm>
          <a:prstGeom prst="rect">
            <a:avLst/>
          </a:prstGeom>
          <a:noFill/>
          <a:ln>
            <a:noFill/>
          </a:ln>
        </p:spPr>
      </p:pic>
      <p:grpSp>
        <p:nvGrpSpPr>
          <p:cNvPr id="12" name="j10">
            <a:extLst>
              <a:ext uri="{FF2B5EF4-FFF2-40B4-BE49-F238E27FC236}">
                <a16:creationId xmlns:a16="http://schemas.microsoft.com/office/drawing/2014/main" id="{48D499D8-FC09-FB77-0B2D-B6DCDE77B70B}"/>
              </a:ext>
            </a:extLst>
          </p:cNvPr>
          <p:cNvGrpSpPr>
            <a:grpSpLocks/>
          </p:cNvGrpSpPr>
          <p:nvPr/>
        </p:nvGrpSpPr>
        <p:grpSpPr>
          <a:xfrm>
            <a:off x="8852839" y="10007767"/>
            <a:ext cx="1819492" cy="319071"/>
            <a:chOff x="5456030" y="2741607"/>
            <a:chExt cx="983354" cy="215175"/>
          </a:xfrm>
        </p:grpSpPr>
        <p:sp>
          <p:nvSpPr>
            <p:cNvPr id="13" name="Rektangel 12">
              <a:extLst>
                <a:ext uri="{FF2B5EF4-FFF2-40B4-BE49-F238E27FC236}">
                  <a16:creationId xmlns:a16="http://schemas.microsoft.com/office/drawing/2014/main" id="{A3DC99A2-5AEA-F59A-3495-DC2371415679}"/>
                </a:ext>
              </a:extLst>
            </p:cNvPr>
            <p:cNvSpPr/>
            <p:nvPr userDrawn="1"/>
          </p:nvSpPr>
          <p:spPr>
            <a:xfrm>
              <a:off x="5456030" y="2872801"/>
              <a:ext cx="492333" cy="83981"/>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3"/>
            </a:p>
          </p:txBody>
        </p:sp>
        <p:sp>
          <p:nvSpPr>
            <p:cNvPr id="14" name="Rektangel 13">
              <a:extLst>
                <a:ext uri="{FF2B5EF4-FFF2-40B4-BE49-F238E27FC236}">
                  <a16:creationId xmlns:a16="http://schemas.microsoft.com/office/drawing/2014/main" id="{2AE93918-DA13-4056-375A-219706F15DC4}"/>
                </a:ext>
              </a:extLst>
            </p:cNvPr>
            <p:cNvSpPr/>
            <p:nvPr userDrawn="1"/>
          </p:nvSpPr>
          <p:spPr>
            <a:xfrm>
              <a:off x="5948709" y="2872522"/>
              <a:ext cx="490675" cy="83981"/>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3"/>
            </a:p>
          </p:txBody>
        </p:sp>
        <p:sp>
          <p:nvSpPr>
            <p:cNvPr id="15" name="TekstSylinder 14">
              <a:extLst>
                <a:ext uri="{FF2B5EF4-FFF2-40B4-BE49-F238E27FC236}">
                  <a16:creationId xmlns:a16="http://schemas.microsoft.com/office/drawing/2014/main" id="{0F59C3B1-6DBD-1D45-7DF9-05A1526240F2}"/>
                </a:ext>
              </a:extLst>
            </p:cNvPr>
            <p:cNvSpPr txBox="1"/>
            <p:nvPr userDrawn="1"/>
          </p:nvSpPr>
          <p:spPr>
            <a:xfrm>
              <a:off x="5461685" y="2741607"/>
              <a:ext cx="977698" cy="124547"/>
            </a:xfrm>
            <a:prstGeom prst="rect">
              <a:avLst/>
            </a:prstGeom>
            <a:noFill/>
          </p:spPr>
          <p:txBody>
            <a:bodyPr wrap="square" lIns="0" tIns="0" rIns="0" bIns="0" rtlCol="0">
              <a:spAutoFit/>
            </a:bodyPr>
            <a:lstStyle/>
            <a:p>
              <a:pPr algn="ctr"/>
              <a:r>
                <a:rPr lang="nb-NO" sz="1200"/>
                <a:t>20 m</a:t>
              </a:r>
              <a:endParaRPr lang="en-US" sz="1200"/>
            </a:p>
          </p:txBody>
        </p:sp>
      </p:grpSp>
      <p:sp>
        <p:nvSpPr>
          <p:cNvPr id="33" name="Ellipse 32">
            <a:extLst>
              <a:ext uri="{FF2B5EF4-FFF2-40B4-BE49-F238E27FC236}">
                <a16:creationId xmlns:a16="http://schemas.microsoft.com/office/drawing/2014/main" id="{8BE55AB4-D892-D3F5-67FC-1487693F26AB}"/>
              </a:ext>
            </a:extLst>
          </p:cNvPr>
          <p:cNvSpPr>
            <a:spLocks noChangeAspect="1"/>
          </p:cNvSpPr>
          <p:nvPr/>
        </p:nvSpPr>
        <p:spPr>
          <a:xfrm>
            <a:off x="15982083" y="2845750"/>
            <a:ext cx="288030" cy="288030"/>
          </a:xfrm>
          <a:prstGeom prst="ellipse">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spcBef>
                <a:spcPts val="689"/>
              </a:spcBef>
              <a:spcAft>
                <a:spcPts val="689"/>
              </a:spcAft>
            </a:pPr>
            <a:r>
              <a:rPr lang="nb-NO" sz="1600" b="1">
                <a:solidFill>
                  <a:schemeClr val="tx1"/>
                </a:solidFill>
                <a:latin typeface="Tahoma" panose="020B0604030504040204" pitchFamily="34" charset="0"/>
                <a:ea typeface="Arial Unicode MS" panose="020B0604020202020204" pitchFamily="34" charset="-128"/>
                <a:cs typeface="Tahoma" panose="020B0604030504040204" pitchFamily="34" charset="0"/>
              </a:rPr>
              <a:t>7</a:t>
            </a:r>
          </a:p>
        </p:txBody>
      </p:sp>
      <p:sp>
        <p:nvSpPr>
          <p:cNvPr id="34" name="j5">
            <a:extLst>
              <a:ext uri="{FF2B5EF4-FFF2-40B4-BE49-F238E27FC236}">
                <a16:creationId xmlns:a16="http://schemas.microsoft.com/office/drawing/2014/main" id="{7B48901F-79BB-95D9-3EC6-2D9A163DBEEC}"/>
              </a:ext>
            </a:extLst>
          </p:cNvPr>
          <p:cNvSpPr>
            <a:spLocks noChangeAspect="1"/>
          </p:cNvSpPr>
          <p:nvPr/>
        </p:nvSpPr>
        <p:spPr>
          <a:xfrm rot="16200000">
            <a:off x="15982083" y="3284677"/>
            <a:ext cx="288030" cy="287957"/>
          </a:xfrm>
          <a:prstGeom prst="homePlate">
            <a:avLst>
              <a:gd name="adj" fmla="val 38661"/>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1600" b="1">
                <a:solidFill>
                  <a:schemeClr val="tx1"/>
                </a:solidFill>
                <a:latin typeface="Tahoma" panose="020B0604030504040204" pitchFamily="34" charset="0"/>
                <a:ea typeface="Tahoma" panose="020B0604030504040204" pitchFamily="34" charset="0"/>
                <a:cs typeface="Tahoma" panose="020B0604030504040204" pitchFamily="34" charset="0"/>
              </a:rPr>
              <a:t>7</a:t>
            </a:r>
          </a:p>
        </p:txBody>
      </p:sp>
      <p:sp>
        <p:nvSpPr>
          <p:cNvPr id="36" name="Rektangel 35">
            <a:extLst>
              <a:ext uri="{FF2B5EF4-FFF2-40B4-BE49-F238E27FC236}">
                <a16:creationId xmlns:a16="http://schemas.microsoft.com/office/drawing/2014/main" id="{DE2D29C6-103C-73A5-1DD7-5174924B17E7}"/>
              </a:ext>
            </a:extLst>
          </p:cNvPr>
          <p:cNvSpPr/>
          <p:nvPr/>
        </p:nvSpPr>
        <p:spPr>
          <a:xfrm>
            <a:off x="15932667" y="3723532"/>
            <a:ext cx="386863" cy="442550"/>
          </a:xfrm>
          <a:prstGeom prst="rect">
            <a:avLst/>
          </a:prstGeom>
          <a:solidFill>
            <a:srgbClr val="FF0000">
              <a:alpha val="30000"/>
            </a:srgbClr>
          </a:solidFill>
          <a:ln w="3175" cmpd="sng">
            <a:solidFill>
              <a:srgbClr val="FF0000"/>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endParaRPr lang="nb-NO">
              <a:latin typeface="Tahoma" panose="020B0604030504040204" pitchFamily="34" charset="0"/>
            </a:endParaRPr>
          </a:p>
        </p:txBody>
      </p:sp>
      <p:sp>
        <p:nvSpPr>
          <p:cNvPr id="37" name="j4">
            <a:extLst>
              <a:ext uri="{FF2B5EF4-FFF2-40B4-BE49-F238E27FC236}">
                <a16:creationId xmlns:a16="http://schemas.microsoft.com/office/drawing/2014/main" id="{AB006A87-E549-4C39-94A5-3EF2E55F569A}"/>
              </a:ext>
            </a:extLst>
          </p:cNvPr>
          <p:cNvSpPr>
            <a:spLocks noChangeAspect="1"/>
          </p:cNvSpPr>
          <p:nvPr/>
        </p:nvSpPr>
        <p:spPr>
          <a:xfrm>
            <a:off x="15982083" y="1967968"/>
            <a:ext cx="288030" cy="288030"/>
          </a:xfrm>
          <a:prstGeom prst="ellipse">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noAutofit/>
          </a:bodyPr>
          <a:lstStyle/>
          <a:p>
            <a:pPr algn="ctr"/>
            <a:r>
              <a:rPr lang="en-US" sz="1600" b="1">
                <a:latin typeface="Tahoma" panose="020B0604030504040204" pitchFamily="34" charset="0"/>
                <a:ea typeface="Tahoma" panose="020B0604030504040204" pitchFamily="34" charset="0"/>
                <a:cs typeface="Tahoma" panose="020B0604030504040204" pitchFamily="34" charset="0"/>
              </a:rPr>
              <a:t>1</a:t>
            </a:r>
          </a:p>
        </p:txBody>
      </p:sp>
      <p:sp>
        <p:nvSpPr>
          <p:cNvPr id="38" name="j5">
            <a:extLst>
              <a:ext uri="{FF2B5EF4-FFF2-40B4-BE49-F238E27FC236}">
                <a16:creationId xmlns:a16="http://schemas.microsoft.com/office/drawing/2014/main" id="{C44A6146-66C0-2A25-2B85-8BDE00C46C4D}"/>
              </a:ext>
            </a:extLst>
          </p:cNvPr>
          <p:cNvSpPr>
            <a:spLocks noChangeAspect="1"/>
          </p:cNvSpPr>
          <p:nvPr/>
        </p:nvSpPr>
        <p:spPr>
          <a:xfrm rot="16200000">
            <a:off x="15982083" y="2406895"/>
            <a:ext cx="288030" cy="287957"/>
          </a:xfrm>
          <a:prstGeom prst="homePlate">
            <a:avLst>
              <a:gd name="adj" fmla="val 38661"/>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latin typeface="Tahoma" panose="020B0604030504040204" pitchFamily="34" charset="0"/>
                <a:ea typeface="Tahoma" panose="020B0604030504040204" pitchFamily="34" charset="0"/>
                <a:cs typeface="Tahoma" panose="020B0604030504040204" pitchFamily="34" charset="0"/>
              </a:rPr>
              <a:t>1</a:t>
            </a:r>
            <a:endParaRPr lang="en-US" sz="1600" b="1">
              <a:latin typeface="Tahoma" panose="020B0604030504040204" pitchFamily="34" charset="0"/>
              <a:ea typeface="Tahoma" panose="020B0604030504040204" pitchFamily="34" charset="0"/>
              <a:cs typeface="Tahoma" panose="020B0604030504040204" pitchFamily="34" charset="0"/>
            </a:endParaRPr>
          </a:p>
        </p:txBody>
      </p:sp>
      <p:pic>
        <p:nvPicPr>
          <p:cNvPr id="39" name="Bilde 38" descr="Et bilde som inneholder symbol, Grafikk, Font, design&#10;&#10;Automatisk generert beskrivelse">
            <a:extLst>
              <a:ext uri="{FF2B5EF4-FFF2-40B4-BE49-F238E27FC236}">
                <a16:creationId xmlns:a16="http://schemas.microsoft.com/office/drawing/2014/main" id="{E9B46DA5-D750-8738-B030-5B68EB0C998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982098" y="7507271"/>
            <a:ext cx="288000" cy="288000"/>
          </a:xfrm>
          <a:prstGeom prst="rect">
            <a:avLst/>
          </a:prstGeom>
        </p:spPr>
      </p:pic>
      <p:grpSp>
        <p:nvGrpSpPr>
          <p:cNvPr id="40" name="Gruppe 39">
            <a:extLst>
              <a:ext uri="{FF2B5EF4-FFF2-40B4-BE49-F238E27FC236}">
                <a16:creationId xmlns:a16="http://schemas.microsoft.com/office/drawing/2014/main" id="{5358427F-43DD-CF56-1400-BDC9E0FDD9A8}"/>
              </a:ext>
            </a:extLst>
          </p:cNvPr>
          <p:cNvGrpSpPr>
            <a:grpSpLocks noChangeAspect="1"/>
          </p:cNvGrpSpPr>
          <p:nvPr/>
        </p:nvGrpSpPr>
        <p:grpSpPr>
          <a:xfrm>
            <a:off x="15981435" y="6950109"/>
            <a:ext cx="289327" cy="406301"/>
            <a:chOff x="4951454" y="8817300"/>
            <a:chExt cx="287840" cy="406301"/>
          </a:xfrm>
        </p:grpSpPr>
        <p:pic>
          <p:nvPicPr>
            <p:cNvPr id="41" name="Bilde 40" descr="Et bilde som inneholder skjermbilde, Rektangel, Grafikk, line&#10;&#10;Automatisk generert beskrivelse">
              <a:extLst>
                <a:ext uri="{FF2B5EF4-FFF2-40B4-BE49-F238E27FC236}">
                  <a16:creationId xmlns:a16="http://schemas.microsoft.com/office/drawing/2014/main" id="{47F0D376-FA38-81D9-A282-AFE03A1FB02E}"/>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flipV="1">
              <a:off x="4951454" y="8826226"/>
              <a:ext cx="287840" cy="288000"/>
            </a:xfrm>
            <a:prstGeom prst="rect">
              <a:avLst/>
            </a:prstGeom>
          </p:spPr>
        </p:pic>
        <p:sp>
          <p:nvSpPr>
            <p:cNvPr id="52" name="TekstSylinder 51">
              <a:extLst>
                <a:ext uri="{FF2B5EF4-FFF2-40B4-BE49-F238E27FC236}">
                  <a16:creationId xmlns:a16="http://schemas.microsoft.com/office/drawing/2014/main" id="{3547555C-1859-330D-E4B2-4554EF0DE592}"/>
                </a:ext>
              </a:extLst>
            </p:cNvPr>
            <p:cNvSpPr txBox="1">
              <a:spLocks noChangeAspect="1"/>
            </p:cNvSpPr>
            <p:nvPr/>
          </p:nvSpPr>
          <p:spPr>
            <a:xfrm>
              <a:off x="5095363" y="8817300"/>
              <a:ext cx="137601" cy="406301"/>
            </a:xfrm>
            <a:prstGeom prst="rect">
              <a:avLst/>
            </a:prstGeom>
            <a:noFill/>
          </p:spPr>
          <p:txBody>
            <a:bodyPr wrap="square" lIns="0" tIns="36004" rIns="0" bIns="36004" rtlCol="0">
              <a:spAutoFit/>
            </a:bodyPr>
            <a:lstStyle/>
            <a:p>
              <a:pPr algn="ctr"/>
              <a:r>
                <a:rPr lang="nb-NO" sz="800">
                  <a:latin typeface="Tahoma" panose="020B0604030504040204" pitchFamily="34" charset="0"/>
                  <a:ea typeface="Tahoma" panose="020B0604030504040204" pitchFamily="34" charset="0"/>
                  <a:cs typeface="Tahoma" panose="020B0604030504040204" pitchFamily="34" charset="0"/>
                </a:rPr>
                <a:t>2 m</a:t>
              </a:r>
            </a:p>
          </p:txBody>
        </p:sp>
      </p:grpSp>
      <p:pic>
        <p:nvPicPr>
          <p:cNvPr id="54" name="i23">
            <a:hlinkClick r:id="" action="ppaction://noaction"/>
            <a:extLst>
              <a:ext uri="{FF2B5EF4-FFF2-40B4-BE49-F238E27FC236}">
                <a16:creationId xmlns:a16="http://schemas.microsoft.com/office/drawing/2014/main" id="{95163854-BAE1-D86C-B8E9-09C103538DDF}"/>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5964140" y="8420993"/>
            <a:ext cx="323917" cy="324000"/>
          </a:xfrm>
          <a:prstGeom prst="rect">
            <a:avLst/>
          </a:prstGeom>
          <a:noFill/>
          <a:ln>
            <a:noFill/>
          </a:ln>
        </p:spPr>
      </p:pic>
      <p:pic>
        <p:nvPicPr>
          <p:cNvPr id="56" name="i24">
            <a:hlinkClick r:id="" action="ppaction://noaction"/>
            <a:extLst>
              <a:ext uri="{FF2B5EF4-FFF2-40B4-BE49-F238E27FC236}">
                <a16:creationId xmlns:a16="http://schemas.microsoft.com/office/drawing/2014/main" id="{785B0194-9474-8663-9467-4EB5BBFF2015}"/>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5964140" y="7946132"/>
            <a:ext cx="323917" cy="324000"/>
          </a:xfrm>
          <a:prstGeom prst="rect">
            <a:avLst/>
          </a:prstGeom>
          <a:noFill/>
          <a:ln>
            <a:noFill/>
          </a:ln>
        </p:spPr>
      </p:pic>
      <p:pic>
        <p:nvPicPr>
          <p:cNvPr id="57" name="i25">
            <a:hlinkClick r:id="" action="ppaction://noaction"/>
            <a:extLst>
              <a:ext uri="{FF2B5EF4-FFF2-40B4-BE49-F238E27FC236}">
                <a16:creationId xmlns:a16="http://schemas.microsoft.com/office/drawing/2014/main" id="{C314D3A6-A74F-C7B2-8AB8-8E5245ABD210}"/>
              </a:ext>
            </a:extLst>
          </p:cNvPr>
          <p:cNvPicPr>
            <a:picLocks noChangeAspect="1"/>
          </p:cNvPicPr>
          <p:nvPr/>
        </p:nvPicPr>
        <p:blipFill>
          <a:blip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5964140" y="8895854"/>
            <a:ext cx="323917" cy="324000"/>
          </a:xfrm>
          <a:prstGeom prst="rect">
            <a:avLst/>
          </a:prstGeom>
          <a:noFill/>
          <a:ln>
            <a:noFill/>
          </a:ln>
        </p:spPr>
      </p:pic>
      <p:pic>
        <p:nvPicPr>
          <p:cNvPr id="58" name="Bilde 57">
            <a:extLst>
              <a:ext uri="{FF2B5EF4-FFF2-40B4-BE49-F238E27FC236}">
                <a16:creationId xmlns:a16="http://schemas.microsoft.com/office/drawing/2014/main" id="{1916667B-6A6C-5E41-04D2-B77B64452532}"/>
              </a:ext>
            </a:extLst>
          </p:cNvPr>
          <p:cNvPicPr>
            <a:picLocks noChangeAspect="1"/>
          </p:cNvPicPr>
          <p:nvPr/>
        </p:nvPicPr>
        <p:blipFill rotWithShape="1">
          <a:blip r:embed="rId13" cstate="print">
            <a:extLst>
              <a:ext uri="{28A0092B-C50C-407E-A947-70E740481C1C}">
                <a14:useLocalDpi xmlns:a14="http://schemas.microsoft.com/office/drawing/2010/main" val="0"/>
              </a:ext>
            </a:extLst>
          </a:blip>
          <a:srcRect l="5046" t="9642" r="4788" b="21067"/>
          <a:stretch/>
        </p:blipFill>
        <p:spPr>
          <a:xfrm>
            <a:off x="15964140" y="9370712"/>
            <a:ext cx="323917" cy="324000"/>
          </a:xfrm>
          <a:prstGeom prst="rect">
            <a:avLst/>
          </a:prstGeom>
        </p:spPr>
      </p:pic>
      <p:cxnSp>
        <p:nvCxnSpPr>
          <p:cNvPr id="59" name="Rett pilkobling 58">
            <a:extLst>
              <a:ext uri="{FF2B5EF4-FFF2-40B4-BE49-F238E27FC236}">
                <a16:creationId xmlns:a16="http://schemas.microsoft.com/office/drawing/2014/main" id="{1996F614-A3B9-7DB7-6738-5769FA795D8D}"/>
              </a:ext>
            </a:extLst>
          </p:cNvPr>
          <p:cNvCxnSpPr>
            <a:cxnSpLocks/>
          </p:cNvCxnSpPr>
          <p:nvPr/>
        </p:nvCxnSpPr>
        <p:spPr>
          <a:xfrm flipV="1">
            <a:off x="15924790" y="1485900"/>
            <a:ext cx="402617" cy="33120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60" name="Picture 4" descr="Et bilde som inneholder metallvarer, sirkel, nøkkel&#10;&#10;Automatisk generert beskrivelse">
            <a:extLst>
              <a:ext uri="{FF2B5EF4-FFF2-40B4-BE49-F238E27FC236}">
                <a16:creationId xmlns:a16="http://schemas.microsoft.com/office/drawing/2014/main" id="{8FD8EFC6-9A07-900E-7C75-D94F7B9024AA}"/>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5982098" y="6511248"/>
            <a:ext cx="288000" cy="288000"/>
          </a:xfrm>
          <a:prstGeom prst="rect">
            <a:avLst/>
          </a:prstGeom>
          <a:noFill/>
          <a:extLst>
            <a:ext uri="{909E8E84-426E-40DD-AFC4-6F175D3DCCD1}">
              <a14:hiddenFill xmlns:a14="http://schemas.microsoft.com/office/drawing/2010/main">
                <a:solidFill>
                  <a:srgbClr val="FFFFFF"/>
                </a:solidFill>
              </a14:hiddenFill>
            </a:ext>
          </a:extLst>
        </p:spPr>
      </p:pic>
      <p:pic>
        <p:nvPicPr>
          <p:cNvPr id="61" name="Picture 6" descr="Et bilde som inneholder illustrasjon, design, kunst&#10;&#10;Automatisk generert beskrivelse med lav konfidens">
            <a:extLst>
              <a:ext uri="{FF2B5EF4-FFF2-40B4-BE49-F238E27FC236}">
                <a16:creationId xmlns:a16="http://schemas.microsoft.com/office/drawing/2014/main" id="{430E45B6-DC52-00D0-3030-5797DBF794D5}"/>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5982098" y="6072387"/>
            <a:ext cx="288000" cy="288000"/>
          </a:xfrm>
          <a:prstGeom prst="rect">
            <a:avLst/>
          </a:prstGeom>
          <a:noFill/>
          <a:extLst>
            <a:ext uri="{909E8E84-426E-40DD-AFC4-6F175D3DCCD1}">
              <a14:hiddenFill xmlns:a14="http://schemas.microsoft.com/office/drawing/2010/main">
                <a:solidFill>
                  <a:srgbClr val="FFFFFF"/>
                </a:solidFill>
              </a14:hiddenFill>
            </a:ext>
          </a:extLst>
        </p:spPr>
      </p:pic>
      <p:pic>
        <p:nvPicPr>
          <p:cNvPr id="62" name="i12">
            <a:hlinkClick r:id="" action="ppaction://noaction"/>
            <a:extLst>
              <a:ext uri="{FF2B5EF4-FFF2-40B4-BE49-F238E27FC236}">
                <a16:creationId xmlns:a16="http://schemas.microsoft.com/office/drawing/2014/main" id="{BA0F73C8-915E-4341-B9DA-53944D7EAB16}"/>
              </a:ext>
            </a:extLst>
          </p:cNvPr>
          <p:cNvPicPr preferRelativeResize="0">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15982098" y="5194665"/>
            <a:ext cx="288000" cy="288000"/>
          </a:xfrm>
          <a:prstGeom prst="rect">
            <a:avLst/>
          </a:prstGeom>
          <a:noFill/>
          <a:ln>
            <a:noFill/>
          </a:ln>
        </p:spPr>
      </p:pic>
      <p:pic>
        <p:nvPicPr>
          <p:cNvPr id="63" name="i4">
            <a:extLst>
              <a:ext uri="{FF2B5EF4-FFF2-40B4-BE49-F238E27FC236}">
                <a16:creationId xmlns:a16="http://schemas.microsoft.com/office/drawing/2014/main" id="{BF77BB05-74FE-AE44-4175-5097528340ED}"/>
              </a:ext>
            </a:extLst>
          </p:cNvPr>
          <p:cNvPicPr preferRelativeResize="0">
            <a:picLocks noChangeAspect="1"/>
          </p:cNvPicPr>
          <p:nvPr/>
        </p:nvPicPr>
        <p:blipFill>
          <a:blip r:embed="rId18">
            <a:extLst>
              <a:ext uri="{96DAC541-7B7A-43D3-8B79-37D633B846F1}">
                <asvg:svgBlip xmlns:asvg="http://schemas.microsoft.com/office/drawing/2016/SVG/main" r:embed="rId19"/>
              </a:ext>
            </a:extLst>
          </a:blip>
          <a:stretch>
            <a:fillRect/>
          </a:stretch>
        </p:blipFill>
        <p:spPr>
          <a:xfrm>
            <a:off x="15982098" y="4316943"/>
            <a:ext cx="288000" cy="288000"/>
          </a:xfrm>
          <a:prstGeom prst="rect">
            <a:avLst/>
          </a:prstGeom>
          <a:noFill/>
          <a:ln>
            <a:noFill/>
          </a:ln>
        </p:spPr>
      </p:pic>
      <p:pic>
        <p:nvPicPr>
          <p:cNvPr id="65" name="Bilde 64">
            <a:extLst>
              <a:ext uri="{FF2B5EF4-FFF2-40B4-BE49-F238E27FC236}">
                <a16:creationId xmlns:a16="http://schemas.microsoft.com/office/drawing/2014/main" id="{BEC234B8-8801-2D40-D8CF-934366D6B03E}"/>
              </a:ext>
            </a:extLst>
          </p:cNvPr>
          <p:cNvPicPr preferRelativeResize="0">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rot="10800000">
            <a:off x="15982098" y="4755804"/>
            <a:ext cx="288000" cy="288000"/>
          </a:xfrm>
          <a:prstGeom prst="rect">
            <a:avLst/>
          </a:prstGeom>
        </p:spPr>
      </p:pic>
      <p:pic>
        <p:nvPicPr>
          <p:cNvPr id="69" name="i18">
            <a:hlinkClick r:id="" action="ppaction://noaction"/>
            <a:extLst>
              <a:ext uri="{FF2B5EF4-FFF2-40B4-BE49-F238E27FC236}">
                <a16:creationId xmlns:a16="http://schemas.microsoft.com/office/drawing/2014/main" id="{0D29986B-D7F2-462A-FB26-0B837BC8064A}"/>
              </a:ext>
            </a:extLst>
          </p:cNvPr>
          <p:cNvPicPr preferRelativeResize="0">
            <a:picLocks noChangeAspect="1"/>
          </p:cNvPicPr>
          <p:nvPr/>
        </p:nvPicPr>
        <p:blipFill>
          <a:blip r:embed="rId21">
            <a:extLst>
              <a:ext uri="{96DAC541-7B7A-43D3-8B79-37D633B846F1}">
                <asvg:svgBlip xmlns:asvg="http://schemas.microsoft.com/office/drawing/2016/SVG/main" r:embed="rId22"/>
              </a:ext>
            </a:extLst>
          </a:blip>
          <a:stretch>
            <a:fillRect/>
          </a:stretch>
        </p:blipFill>
        <p:spPr>
          <a:xfrm>
            <a:off x="15982098" y="5633526"/>
            <a:ext cx="288000" cy="288000"/>
          </a:xfrm>
          <a:prstGeom prst="rect">
            <a:avLst/>
          </a:prstGeom>
          <a:noFill/>
          <a:ln>
            <a:noFill/>
          </a:ln>
        </p:spPr>
      </p:pic>
      <p:sp>
        <p:nvSpPr>
          <p:cNvPr id="70" name="Frihåndsform: figur 69">
            <a:extLst>
              <a:ext uri="{FF2B5EF4-FFF2-40B4-BE49-F238E27FC236}">
                <a16:creationId xmlns:a16="http://schemas.microsoft.com/office/drawing/2014/main" id="{EA2E1227-D1B8-4BD1-B13B-40328E71C68C}"/>
              </a:ext>
            </a:extLst>
          </p:cNvPr>
          <p:cNvSpPr/>
          <p:nvPr/>
        </p:nvSpPr>
        <p:spPr>
          <a:xfrm>
            <a:off x="15921435" y="9845570"/>
            <a:ext cx="409303" cy="200297"/>
          </a:xfrm>
          <a:custGeom>
            <a:avLst/>
            <a:gdLst>
              <a:gd name="connsiteX0" fmla="*/ 0 w 409303"/>
              <a:gd name="connsiteY0" fmla="*/ 0 h 200297"/>
              <a:gd name="connsiteX1" fmla="*/ 17417 w 409303"/>
              <a:gd name="connsiteY1" fmla="*/ 87085 h 200297"/>
              <a:gd name="connsiteX2" fmla="*/ 43543 w 409303"/>
              <a:gd name="connsiteY2" fmla="*/ 191588 h 200297"/>
              <a:gd name="connsiteX3" fmla="*/ 69669 w 409303"/>
              <a:gd name="connsiteY3" fmla="*/ 200297 h 200297"/>
              <a:gd name="connsiteX4" fmla="*/ 121920 w 409303"/>
              <a:gd name="connsiteY4" fmla="*/ 174171 h 200297"/>
              <a:gd name="connsiteX5" fmla="*/ 130629 w 409303"/>
              <a:gd name="connsiteY5" fmla="*/ 139337 h 200297"/>
              <a:gd name="connsiteX6" fmla="*/ 165463 w 409303"/>
              <a:gd name="connsiteY6" fmla="*/ 43543 h 200297"/>
              <a:gd name="connsiteX7" fmla="*/ 191589 w 409303"/>
              <a:gd name="connsiteY7" fmla="*/ 26125 h 200297"/>
              <a:gd name="connsiteX8" fmla="*/ 261257 w 409303"/>
              <a:gd name="connsiteY8" fmla="*/ 34834 h 200297"/>
              <a:gd name="connsiteX9" fmla="*/ 278675 w 409303"/>
              <a:gd name="connsiteY9" fmla="*/ 52251 h 200297"/>
              <a:gd name="connsiteX10" fmla="*/ 322217 w 409303"/>
              <a:gd name="connsiteY10" fmla="*/ 130628 h 200297"/>
              <a:gd name="connsiteX11" fmla="*/ 409303 w 409303"/>
              <a:gd name="connsiteY11" fmla="*/ 148045 h 200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09303" h="200297">
                <a:moveTo>
                  <a:pt x="0" y="0"/>
                </a:moveTo>
                <a:cubicBezTo>
                  <a:pt x="5806" y="29028"/>
                  <a:pt x="14148" y="57663"/>
                  <a:pt x="17417" y="87085"/>
                </a:cubicBezTo>
                <a:cubicBezTo>
                  <a:pt x="20421" y="114121"/>
                  <a:pt x="14276" y="168175"/>
                  <a:pt x="43543" y="191588"/>
                </a:cubicBezTo>
                <a:cubicBezTo>
                  <a:pt x="50711" y="197323"/>
                  <a:pt x="60960" y="197394"/>
                  <a:pt x="69669" y="200297"/>
                </a:cubicBezTo>
                <a:cubicBezTo>
                  <a:pt x="87086" y="191588"/>
                  <a:pt x="108151" y="187940"/>
                  <a:pt x="121920" y="174171"/>
                </a:cubicBezTo>
                <a:cubicBezTo>
                  <a:pt x="130383" y="165708"/>
                  <a:pt x="127190" y="150801"/>
                  <a:pt x="130629" y="139337"/>
                </a:cubicBezTo>
                <a:cubicBezTo>
                  <a:pt x="132940" y="131634"/>
                  <a:pt x="158298" y="53574"/>
                  <a:pt x="165463" y="43543"/>
                </a:cubicBezTo>
                <a:cubicBezTo>
                  <a:pt x="171547" y="35026"/>
                  <a:pt x="182880" y="31931"/>
                  <a:pt x="191589" y="26125"/>
                </a:cubicBezTo>
                <a:cubicBezTo>
                  <a:pt x="214812" y="29028"/>
                  <a:pt x="238841" y="28109"/>
                  <a:pt x="261257" y="34834"/>
                </a:cubicBezTo>
                <a:cubicBezTo>
                  <a:pt x="269121" y="37193"/>
                  <a:pt x="274451" y="45210"/>
                  <a:pt x="278675" y="52251"/>
                </a:cubicBezTo>
                <a:cubicBezTo>
                  <a:pt x="294011" y="77812"/>
                  <a:pt x="282270" y="117312"/>
                  <a:pt x="322217" y="130628"/>
                </a:cubicBezTo>
                <a:cubicBezTo>
                  <a:pt x="385484" y="151717"/>
                  <a:pt x="356110" y="148045"/>
                  <a:pt x="409303" y="148045"/>
                </a:cubicBezTo>
              </a:path>
            </a:pathLst>
          </a:custGeom>
          <a:noFill/>
          <a:ln w="38100">
            <a:solidFill>
              <a:srgbClr val="00B0F0"/>
            </a:solidFill>
            <a:prstDash val="sysDash"/>
            <a:tailEnd type="triangle" w="med" len="lg"/>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71" name="Rektangel: avrundede hjørner 70">
            <a:extLst>
              <a:ext uri="{FF2B5EF4-FFF2-40B4-BE49-F238E27FC236}">
                <a16:creationId xmlns:a16="http://schemas.microsoft.com/office/drawing/2014/main" id="{11919466-8984-77E1-596E-13A73F903B92}"/>
              </a:ext>
            </a:extLst>
          </p:cNvPr>
          <p:cNvSpPr/>
          <p:nvPr/>
        </p:nvSpPr>
        <p:spPr>
          <a:xfrm>
            <a:off x="-4508262" y="933907"/>
            <a:ext cx="4313583" cy="1208791"/>
          </a:xfrm>
          <a:custGeom>
            <a:avLst/>
            <a:gdLst>
              <a:gd name="connsiteX0" fmla="*/ 0 w 4313583"/>
              <a:gd name="connsiteY0" fmla="*/ 201469 h 1208791"/>
              <a:gd name="connsiteX1" fmla="*/ 201469 w 4313583"/>
              <a:gd name="connsiteY1" fmla="*/ 0 h 1208791"/>
              <a:gd name="connsiteX2" fmla="*/ 735924 w 4313583"/>
              <a:gd name="connsiteY2" fmla="*/ 0 h 1208791"/>
              <a:gd name="connsiteX3" fmla="*/ 1309485 w 4313583"/>
              <a:gd name="connsiteY3" fmla="*/ 0 h 1208791"/>
              <a:gd name="connsiteX4" fmla="*/ 2039472 w 4313583"/>
              <a:gd name="connsiteY4" fmla="*/ 0 h 1208791"/>
              <a:gd name="connsiteX5" fmla="*/ 2613033 w 4313583"/>
              <a:gd name="connsiteY5" fmla="*/ 0 h 1208791"/>
              <a:gd name="connsiteX6" fmla="*/ 3303914 w 4313583"/>
              <a:gd name="connsiteY6" fmla="*/ 0 h 1208791"/>
              <a:gd name="connsiteX7" fmla="*/ 4112114 w 4313583"/>
              <a:gd name="connsiteY7" fmla="*/ 0 h 1208791"/>
              <a:gd name="connsiteX8" fmla="*/ 4313583 w 4313583"/>
              <a:gd name="connsiteY8" fmla="*/ 201469 h 1208791"/>
              <a:gd name="connsiteX9" fmla="*/ 4313583 w 4313583"/>
              <a:gd name="connsiteY9" fmla="*/ 604396 h 1208791"/>
              <a:gd name="connsiteX10" fmla="*/ 4313583 w 4313583"/>
              <a:gd name="connsiteY10" fmla="*/ 1007322 h 1208791"/>
              <a:gd name="connsiteX11" fmla="*/ 4112114 w 4313583"/>
              <a:gd name="connsiteY11" fmla="*/ 1208791 h 1208791"/>
              <a:gd name="connsiteX12" fmla="*/ 3499446 w 4313583"/>
              <a:gd name="connsiteY12" fmla="*/ 1208791 h 1208791"/>
              <a:gd name="connsiteX13" fmla="*/ 2808566 w 4313583"/>
              <a:gd name="connsiteY13" fmla="*/ 1208791 h 1208791"/>
              <a:gd name="connsiteX14" fmla="*/ 2156792 w 4313583"/>
              <a:gd name="connsiteY14" fmla="*/ 1208791 h 1208791"/>
              <a:gd name="connsiteX15" fmla="*/ 1426804 w 4313583"/>
              <a:gd name="connsiteY15" fmla="*/ 1208791 h 1208791"/>
              <a:gd name="connsiteX16" fmla="*/ 201469 w 4313583"/>
              <a:gd name="connsiteY16" fmla="*/ 1208791 h 1208791"/>
              <a:gd name="connsiteX17" fmla="*/ 0 w 4313583"/>
              <a:gd name="connsiteY17" fmla="*/ 1007322 h 1208791"/>
              <a:gd name="connsiteX18" fmla="*/ 0 w 4313583"/>
              <a:gd name="connsiteY18" fmla="*/ 612454 h 1208791"/>
              <a:gd name="connsiteX19" fmla="*/ 0 w 4313583"/>
              <a:gd name="connsiteY19" fmla="*/ 201469 h 12087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208791" fill="none" extrusionOk="0">
                <a:moveTo>
                  <a:pt x="0" y="201469"/>
                </a:moveTo>
                <a:cubicBezTo>
                  <a:pt x="5457" y="109613"/>
                  <a:pt x="68073" y="-16714"/>
                  <a:pt x="201469" y="0"/>
                </a:cubicBezTo>
                <a:cubicBezTo>
                  <a:pt x="382131" y="18957"/>
                  <a:pt x="473953" y="-9622"/>
                  <a:pt x="735924" y="0"/>
                </a:cubicBezTo>
                <a:cubicBezTo>
                  <a:pt x="997896" y="9622"/>
                  <a:pt x="1054672" y="16404"/>
                  <a:pt x="1309485" y="0"/>
                </a:cubicBezTo>
                <a:cubicBezTo>
                  <a:pt x="1564298" y="-16404"/>
                  <a:pt x="1718258" y="10034"/>
                  <a:pt x="2039472" y="0"/>
                </a:cubicBezTo>
                <a:cubicBezTo>
                  <a:pt x="2360686" y="-10034"/>
                  <a:pt x="2487406" y="-2114"/>
                  <a:pt x="2613033" y="0"/>
                </a:cubicBezTo>
                <a:cubicBezTo>
                  <a:pt x="2738660" y="2114"/>
                  <a:pt x="3111519" y="-30139"/>
                  <a:pt x="3303914" y="0"/>
                </a:cubicBezTo>
                <a:cubicBezTo>
                  <a:pt x="3496309" y="30139"/>
                  <a:pt x="3902489" y="-18824"/>
                  <a:pt x="4112114" y="0"/>
                </a:cubicBezTo>
                <a:cubicBezTo>
                  <a:pt x="4228938" y="-15693"/>
                  <a:pt x="4315318" y="105940"/>
                  <a:pt x="4313583" y="201469"/>
                </a:cubicBezTo>
                <a:cubicBezTo>
                  <a:pt x="4320544" y="395509"/>
                  <a:pt x="4333044" y="504469"/>
                  <a:pt x="4313583" y="604396"/>
                </a:cubicBezTo>
                <a:cubicBezTo>
                  <a:pt x="4294122" y="704323"/>
                  <a:pt x="4315661" y="834880"/>
                  <a:pt x="4313583" y="1007322"/>
                </a:cubicBezTo>
                <a:cubicBezTo>
                  <a:pt x="4301458" y="1117085"/>
                  <a:pt x="4234786" y="1192990"/>
                  <a:pt x="4112114" y="1208791"/>
                </a:cubicBezTo>
                <a:cubicBezTo>
                  <a:pt x="3870072" y="1206431"/>
                  <a:pt x="3656885" y="1206499"/>
                  <a:pt x="3499446" y="1208791"/>
                </a:cubicBezTo>
                <a:cubicBezTo>
                  <a:pt x="3342007" y="1211083"/>
                  <a:pt x="3030493" y="1235461"/>
                  <a:pt x="2808566" y="1208791"/>
                </a:cubicBezTo>
                <a:cubicBezTo>
                  <a:pt x="2586639" y="1182121"/>
                  <a:pt x="2469030" y="1201868"/>
                  <a:pt x="2156792" y="1208791"/>
                </a:cubicBezTo>
                <a:cubicBezTo>
                  <a:pt x="1844554" y="1215714"/>
                  <a:pt x="1658600" y="1204828"/>
                  <a:pt x="1426804" y="1208791"/>
                </a:cubicBezTo>
                <a:cubicBezTo>
                  <a:pt x="1195008" y="1212754"/>
                  <a:pt x="696551" y="1193295"/>
                  <a:pt x="201469" y="1208791"/>
                </a:cubicBezTo>
                <a:cubicBezTo>
                  <a:pt x="96364" y="1193779"/>
                  <a:pt x="7382" y="1126564"/>
                  <a:pt x="0" y="1007322"/>
                </a:cubicBezTo>
                <a:cubicBezTo>
                  <a:pt x="-567" y="851483"/>
                  <a:pt x="7201" y="714642"/>
                  <a:pt x="0" y="612454"/>
                </a:cubicBezTo>
                <a:cubicBezTo>
                  <a:pt x="-7201" y="510266"/>
                  <a:pt x="16823" y="392998"/>
                  <a:pt x="0" y="201469"/>
                </a:cubicBezTo>
                <a:close/>
              </a:path>
              <a:path w="4313583" h="1208791" stroke="0" extrusionOk="0">
                <a:moveTo>
                  <a:pt x="0" y="201469"/>
                </a:moveTo>
                <a:cubicBezTo>
                  <a:pt x="-3273" y="88006"/>
                  <a:pt x="93310" y="-391"/>
                  <a:pt x="201469" y="0"/>
                </a:cubicBezTo>
                <a:cubicBezTo>
                  <a:pt x="416177" y="15860"/>
                  <a:pt x="631463" y="-9275"/>
                  <a:pt x="892350" y="0"/>
                </a:cubicBezTo>
                <a:cubicBezTo>
                  <a:pt x="1153237" y="9275"/>
                  <a:pt x="1254062" y="-20383"/>
                  <a:pt x="1465911" y="0"/>
                </a:cubicBezTo>
                <a:cubicBezTo>
                  <a:pt x="1677760" y="20383"/>
                  <a:pt x="1923712" y="1390"/>
                  <a:pt x="2117685" y="0"/>
                </a:cubicBezTo>
                <a:cubicBezTo>
                  <a:pt x="2311658" y="-1390"/>
                  <a:pt x="2512438" y="8737"/>
                  <a:pt x="2691246" y="0"/>
                </a:cubicBezTo>
                <a:cubicBezTo>
                  <a:pt x="2870054" y="-8737"/>
                  <a:pt x="3062664" y="24215"/>
                  <a:pt x="3343020" y="0"/>
                </a:cubicBezTo>
                <a:cubicBezTo>
                  <a:pt x="3623376" y="-24215"/>
                  <a:pt x="3910178" y="15136"/>
                  <a:pt x="4112114" y="0"/>
                </a:cubicBezTo>
                <a:cubicBezTo>
                  <a:pt x="4237311" y="5236"/>
                  <a:pt x="4328946" y="102083"/>
                  <a:pt x="4313583" y="201469"/>
                </a:cubicBezTo>
                <a:cubicBezTo>
                  <a:pt x="4303497" y="339315"/>
                  <a:pt x="4329676" y="505558"/>
                  <a:pt x="4313583" y="620513"/>
                </a:cubicBezTo>
                <a:cubicBezTo>
                  <a:pt x="4297490" y="735468"/>
                  <a:pt x="4314831" y="904518"/>
                  <a:pt x="4313583" y="1007322"/>
                </a:cubicBezTo>
                <a:cubicBezTo>
                  <a:pt x="4296230" y="1136856"/>
                  <a:pt x="4232083" y="1206262"/>
                  <a:pt x="4112114" y="1208791"/>
                </a:cubicBezTo>
                <a:cubicBezTo>
                  <a:pt x="3875315" y="1232312"/>
                  <a:pt x="3601988" y="1231450"/>
                  <a:pt x="3460340" y="1208791"/>
                </a:cubicBezTo>
                <a:cubicBezTo>
                  <a:pt x="3318692" y="1186132"/>
                  <a:pt x="3067352" y="1196459"/>
                  <a:pt x="2925885" y="1208791"/>
                </a:cubicBezTo>
                <a:cubicBezTo>
                  <a:pt x="2784419" y="1221123"/>
                  <a:pt x="2432406" y="1195510"/>
                  <a:pt x="2274111" y="1208791"/>
                </a:cubicBezTo>
                <a:cubicBezTo>
                  <a:pt x="2115816" y="1222072"/>
                  <a:pt x="1858042" y="1231783"/>
                  <a:pt x="1583230" y="1208791"/>
                </a:cubicBezTo>
                <a:cubicBezTo>
                  <a:pt x="1308418" y="1185799"/>
                  <a:pt x="1148696" y="1178410"/>
                  <a:pt x="931456" y="1208791"/>
                </a:cubicBezTo>
                <a:cubicBezTo>
                  <a:pt x="714216" y="1239172"/>
                  <a:pt x="487881" y="1179167"/>
                  <a:pt x="201469" y="1208791"/>
                </a:cubicBezTo>
                <a:cubicBezTo>
                  <a:pt x="94753" y="1228249"/>
                  <a:pt x="1207" y="1114318"/>
                  <a:pt x="0" y="1007322"/>
                </a:cubicBezTo>
                <a:cubicBezTo>
                  <a:pt x="694" y="901955"/>
                  <a:pt x="-8720" y="687423"/>
                  <a:pt x="0" y="596337"/>
                </a:cubicBezTo>
                <a:cubicBezTo>
                  <a:pt x="8720" y="505252"/>
                  <a:pt x="391" y="365094"/>
                  <a:pt x="0" y="201469"/>
                </a:cubicBezTo>
                <a:close/>
              </a:path>
            </a:pathLst>
          </a:custGeom>
          <a:solidFill>
            <a:srgbClr val="507BC8"/>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r>
              <a:rPr lang="nb-NO" sz="1200" dirty="0">
                <a:solidFill>
                  <a:schemeClr val="bg1"/>
                </a:solidFill>
              </a:rPr>
              <a:t>Prioritering innen del av objektet, side 2 av 2, plantegning</a:t>
            </a:r>
          </a:p>
          <a:p>
            <a:endParaRPr lang="nb-NO" sz="1200" dirty="0">
              <a:solidFill>
                <a:schemeClr val="bg1"/>
              </a:solidFill>
            </a:endParaRPr>
          </a:p>
          <a:p>
            <a:r>
              <a:rPr lang="nb-NO" sz="1200" dirty="0">
                <a:ea typeface="Oslo Sans Office"/>
                <a:cs typeface="Times New Roman"/>
              </a:rPr>
              <a:t>Prioriteringsliste med plantegning skal brukes av utrykningsleder  eller sektoransvarlig som har fått ansvar for å lede berging i én etasje, eller tilsvarende.</a:t>
            </a:r>
          </a:p>
          <a:p>
            <a:endParaRPr lang="nb-NO" sz="1200" dirty="0">
              <a:solidFill>
                <a:schemeClr val="bg1"/>
              </a:solidFill>
            </a:endParaRPr>
          </a:p>
        </p:txBody>
      </p:sp>
    </p:spTree>
    <p:extLst>
      <p:ext uri="{BB962C8B-B14F-4D97-AF65-F5344CB8AC3E}">
        <p14:creationId xmlns:p14="http://schemas.microsoft.com/office/powerpoint/2010/main" val="37471006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ktangel 5"/>
          <p:cNvSpPr/>
          <p:nvPr/>
        </p:nvSpPr>
        <p:spPr>
          <a:xfrm>
            <a:off x="545194" y="4820332"/>
            <a:ext cx="10538617" cy="4969455"/>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800">
                <a:solidFill>
                  <a:schemeClr val="tx1"/>
                </a:solidFill>
              </a:rPr>
              <a:t>Plantegning oversikt</a:t>
            </a:r>
          </a:p>
        </p:txBody>
      </p:sp>
      <p:sp>
        <p:nvSpPr>
          <p:cNvPr id="3" name="Rektangel 2"/>
          <p:cNvSpPr/>
          <p:nvPr/>
        </p:nvSpPr>
        <p:spPr>
          <a:xfrm>
            <a:off x="693883" y="583717"/>
            <a:ext cx="4872164" cy="3163828"/>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408960"/>
            <a:r>
              <a:rPr lang="nb-NO" sz="2800">
                <a:solidFill>
                  <a:schemeClr val="tx1"/>
                </a:solidFill>
                <a:cs typeface="Calibri" panose="020F0502020204030204" pitchFamily="34" charset="0"/>
              </a:rPr>
              <a:t>Foto med romoversikt, helst tatt fra inngangen til rommet. Marker prioritert gjenstand med ring i farge som kontrasterer mot bakgrunn og dra pil til plassering på plantegning.</a:t>
            </a:r>
          </a:p>
        </p:txBody>
      </p:sp>
      <p:sp>
        <p:nvSpPr>
          <p:cNvPr id="4" name="Rektangel 3"/>
          <p:cNvSpPr/>
          <p:nvPr/>
        </p:nvSpPr>
        <p:spPr>
          <a:xfrm>
            <a:off x="5949246" y="559742"/>
            <a:ext cx="2533910" cy="2630930"/>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800">
                <a:solidFill>
                  <a:schemeClr val="tx1"/>
                </a:solidFill>
              </a:rPr>
              <a:t>Foto av objekt</a:t>
            </a:r>
          </a:p>
        </p:txBody>
      </p:sp>
      <p:sp>
        <p:nvSpPr>
          <p:cNvPr id="21" name="Tittel 20"/>
          <p:cNvSpPr>
            <a:spLocks noGrp="1"/>
          </p:cNvSpPr>
          <p:nvPr>
            <p:ph type="title" idx="4294967295"/>
          </p:nvPr>
        </p:nvSpPr>
        <p:spPr>
          <a:xfrm>
            <a:off x="12599988" y="-6350"/>
            <a:ext cx="2519362" cy="1800225"/>
          </a:xfrm>
          <a:solidFill>
            <a:srgbClr val="FF0000"/>
          </a:solidFill>
        </p:spPr>
        <p:txBody>
          <a:bodyPr vert="horz" wrap="square" lIns="72008" tIns="360038" rIns="288030" bIns="108011" rtlCol="0" anchor="t" anchorCtr="0">
            <a:noAutofit/>
          </a:bodyPr>
          <a:lstStyle/>
          <a:p>
            <a:pPr algn="r" defTabSz="704480">
              <a:lnSpc>
                <a:spcPct val="100000"/>
              </a:lnSpc>
              <a:spcBef>
                <a:spcPts val="0"/>
              </a:spcBef>
            </a:pPr>
            <a:r>
              <a:rPr lang="nb-NO" sz="2000" b="1">
                <a:solidFill>
                  <a:prstClr val="white"/>
                </a:solidFill>
                <a:latin typeface="Tahoma" panose="020B0604030504040204" pitchFamily="34" charset="0"/>
                <a:ea typeface="+mn-ea"/>
                <a:cs typeface="+mn-cs"/>
              </a:rPr>
              <a:t>Bergingskort</a:t>
            </a:r>
            <a:br>
              <a:rPr lang="nb-NO" sz="2000" b="1">
                <a:solidFill>
                  <a:prstClr val="white"/>
                </a:solidFill>
                <a:latin typeface="Tahoma" panose="020B0604030504040204" pitchFamily="34" charset="0"/>
                <a:ea typeface="+mn-ea"/>
                <a:cs typeface="+mn-cs"/>
              </a:rPr>
            </a:br>
            <a:r>
              <a:rPr lang="nb-NO" sz="2800" b="1" err="1">
                <a:solidFill>
                  <a:prstClr val="white"/>
                </a:solidFill>
                <a:latin typeface="Tahoma" panose="020B0604030504040204" pitchFamily="34" charset="0"/>
                <a:ea typeface="+mn-ea"/>
                <a:cs typeface="+mn-cs"/>
              </a:rPr>
              <a:t>Pri</a:t>
            </a:r>
            <a:r>
              <a:rPr lang="nb-NO" sz="2800" b="1">
                <a:solidFill>
                  <a:prstClr val="white"/>
                </a:solidFill>
                <a:latin typeface="Tahoma" panose="020B0604030504040204" pitchFamily="34" charset="0"/>
                <a:ea typeface="+mn-ea"/>
                <a:cs typeface="+mn-cs"/>
              </a:rPr>
              <a:t> ?</a:t>
            </a:r>
            <a:br>
              <a:rPr lang="nb-NO" sz="2800" b="1">
                <a:solidFill>
                  <a:prstClr val="white"/>
                </a:solidFill>
                <a:latin typeface="Tahoma" panose="020B0604030504040204" pitchFamily="34" charset="0"/>
                <a:ea typeface="+mn-ea"/>
                <a:cs typeface="+mn-cs"/>
              </a:rPr>
            </a:br>
            <a:r>
              <a:rPr lang="nb-NO" sz="2000">
                <a:solidFill>
                  <a:prstClr val="white"/>
                </a:solidFill>
                <a:latin typeface="Tahoma" panose="020B0604030504040204" pitchFamily="34" charset="0"/>
                <a:ea typeface="+mn-ea"/>
                <a:cs typeface="+mn-cs"/>
              </a:rPr>
              <a:t>Hva?</a:t>
            </a:r>
            <a:br>
              <a:rPr lang="nb-NO" sz="2000">
                <a:solidFill>
                  <a:prstClr val="white"/>
                </a:solidFill>
                <a:latin typeface="Tahoma" panose="020B0604030504040204" pitchFamily="34" charset="0"/>
                <a:ea typeface="+mn-ea"/>
                <a:cs typeface="+mn-cs"/>
              </a:rPr>
            </a:br>
            <a:r>
              <a:rPr lang="nb-NO" sz="2000">
                <a:solidFill>
                  <a:prstClr val="white"/>
                </a:solidFill>
                <a:latin typeface="Tahoma" panose="020B0604030504040204" pitchFamily="34" charset="0"/>
                <a:ea typeface="+mn-ea"/>
                <a:cs typeface="+mn-cs"/>
              </a:rPr>
              <a:t>Navn?</a:t>
            </a:r>
            <a:br>
              <a:rPr lang="nb-NO" sz="2000">
                <a:solidFill>
                  <a:prstClr val="white"/>
                </a:solidFill>
                <a:latin typeface="Tahoma" panose="020B0604030504040204" pitchFamily="34" charset="0"/>
                <a:ea typeface="+mn-ea"/>
                <a:cs typeface="+mn-cs"/>
              </a:rPr>
            </a:br>
            <a:endParaRPr lang="nb-NO" sz="1400">
              <a:solidFill>
                <a:prstClr val="black"/>
              </a:solidFill>
              <a:latin typeface="Tahoma" panose="020B0604030504040204" pitchFamily="34" charset="0"/>
              <a:ea typeface="+mn-ea"/>
              <a:cs typeface="Tahoma" panose="020B0604030504040204" pitchFamily="34" charset="0"/>
            </a:endParaRPr>
          </a:p>
        </p:txBody>
      </p:sp>
      <p:cxnSp>
        <p:nvCxnSpPr>
          <p:cNvPr id="38" name="Rett pil 37"/>
          <p:cNvCxnSpPr>
            <a:cxnSpLocks/>
            <a:stCxn id="46" idx="4"/>
          </p:cNvCxnSpPr>
          <p:nvPr/>
        </p:nvCxnSpPr>
        <p:spPr>
          <a:xfrm>
            <a:off x="2081587" y="3521291"/>
            <a:ext cx="219267" cy="3662320"/>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1" name="Rett pil 40"/>
          <p:cNvCxnSpPr/>
          <p:nvPr/>
        </p:nvCxnSpPr>
        <p:spPr>
          <a:xfrm>
            <a:off x="5912122" y="3367549"/>
            <a:ext cx="2556716" cy="0"/>
          </a:xfrm>
          <a:prstGeom prst="straightConnector1">
            <a:avLst/>
          </a:prstGeom>
          <a:ln w="6350">
            <a:solidFill>
              <a:schemeClr val="tx1"/>
            </a:solidFill>
            <a:headEnd type="arrow" w="sm" len="sm"/>
            <a:tailEnd type="arrow" w="sm" len="sm"/>
          </a:ln>
        </p:spPr>
        <p:style>
          <a:lnRef idx="1">
            <a:schemeClr val="accent1"/>
          </a:lnRef>
          <a:fillRef idx="0">
            <a:schemeClr val="accent1"/>
          </a:fillRef>
          <a:effectRef idx="0">
            <a:schemeClr val="accent1"/>
          </a:effectRef>
          <a:fontRef idx="minor">
            <a:schemeClr val="tx1"/>
          </a:fontRef>
        </p:style>
      </p:cxnSp>
      <p:sp>
        <p:nvSpPr>
          <p:cNvPr id="42" name="Rektangel 41"/>
          <p:cNvSpPr/>
          <p:nvPr/>
        </p:nvSpPr>
        <p:spPr>
          <a:xfrm>
            <a:off x="6789500" y="3231719"/>
            <a:ext cx="712088" cy="2989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82697" tIns="41348" rIns="82697" bIns="41348" rtlCol="0" anchor="ctr">
            <a:spAutoFit/>
          </a:bodyPr>
          <a:lstStyle/>
          <a:p>
            <a:pPr algn="ctr"/>
            <a:r>
              <a:rPr lang="nb-NO" sz="1400">
                <a:solidFill>
                  <a:schemeClr val="tx1"/>
                </a:solidFill>
                <a:latin typeface="Tahoma" panose="020B0604030504040204" pitchFamily="34" charset="0"/>
                <a:cs typeface="Tahoma" panose="020B0604030504040204" pitchFamily="34" charset="0"/>
              </a:rPr>
              <a:t>??? </a:t>
            </a:r>
            <a:r>
              <a:rPr lang="nb-NO" sz="1400">
                <a:solidFill>
                  <a:schemeClr val="tx1"/>
                </a:solidFill>
                <a:latin typeface="Tahoma" panose="020B0604030504040204" pitchFamily="34" charset="0"/>
              </a:rPr>
              <a:t>cm</a:t>
            </a:r>
          </a:p>
        </p:txBody>
      </p:sp>
      <p:cxnSp>
        <p:nvCxnSpPr>
          <p:cNvPr id="43" name="Rett pil 42"/>
          <p:cNvCxnSpPr/>
          <p:nvPr/>
        </p:nvCxnSpPr>
        <p:spPr>
          <a:xfrm>
            <a:off x="8695607" y="583717"/>
            <a:ext cx="0" cy="2606955"/>
          </a:xfrm>
          <a:prstGeom prst="straightConnector1">
            <a:avLst/>
          </a:prstGeom>
          <a:ln w="6350">
            <a:solidFill>
              <a:schemeClr val="tx1"/>
            </a:solidFill>
            <a:headEnd type="arrow" w="sm" len="sm"/>
            <a:tailEnd type="arrow" w="sm" len="sm"/>
          </a:ln>
        </p:spPr>
        <p:style>
          <a:lnRef idx="1">
            <a:schemeClr val="accent1"/>
          </a:lnRef>
          <a:fillRef idx="0">
            <a:schemeClr val="accent1"/>
          </a:fillRef>
          <a:effectRef idx="0">
            <a:schemeClr val="accent1"/>
          </a:effectRef>
          <a:fontRef idx="minor">
            <a:schemeClr val="tx1"/>
          </a:fontRef>
        </p:style>
      </p:cxnSp>
      <p:sp>
        <p:nvSpPr>
          <p:cNvPr id="44" name="Rektangel 43"/>
          <p:cNvSpPr/>
          <p:nvPr/>
        </p:nvSpPr>
        <p:spPr>
          <a:xfrm>
            <a:off x="8483156" y="1587586"/>
            <a:ext cx="462148" cy="6025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41348" tIns="82697" rIns="41348" bIns="82697" rtlCol="0" anchor="ctr">
            <a:spAutoFit/>
          </a:bodyPr>
          <a:lstStyle/>
          <a:p>
            <a:pPr algn="ctr"/>
            <a:r>
              <a:rPr lang="nb-NO" sz="1400">
                <a:solidFill>
                  <a:schemeClr val="tx1"/>
                </a:solidFill>
                <a:latin typeface="Tahoma" panose="020B0604030504040204" pitchFamily="34" charset="0"/>
              </a:rPr>
              <a:t>???</a:t>
            </a:r>
          </a:p>
          <a:p>
            <a:pPr algn="ctr"/>
            <a:r>
              <a:rPr lang="nb-NO" sz="1400">
                <a:solidFill>
                  <a:schemeClr val="tx1"/>
                </a:solidFill>
                <a:latin typeface="Tahoma" panose="020B0604030504040204" pitchFamily="34" charset="0"/>
              </a:rPr>
              <a:t>cm</a:t>
            </a:r>
          </a:p>
        </p:txBody>
      </p:sp>
      <p:sp>
        <p:nvSpPr>
          <p:cNvPr id="45" name="Rektangel 44"/>
          <p:cNvSpPr/>
          <p:nvPr/>
        </p:nvSpPr>
        <p:spPr>
          <a:xfrm>
            <a:off x="9261711" y="570059"/>
            <a:ext cx="3026660" cy="1295641"/>
          </a:xfrm>
          <a:prstGeom prst="rect">
            <a:avLst/>
          </a:prstGeom>
          <a:solidFill>
            <a:srgbClr val="E7E7E7"/>
          </a:solidFill>
        </p:spPr>
        <p:txBody>
          <a:bodyPr wrap="square" lIns="82697" tIns="82697" rIns="82697" bIns="82697">
            <a:spAutoFit/>
          </a:bodyPr>
          <a:lstStyle/>
          <a:p>
            <a:pPr>
              <a:spcAft>
                <a:spcPts val="115"/>
              </a:spcAft>
              <a:buClr>
                <a:srgbClr val="002932"/>
              </a:buClr>
            </a:pPr>
            <a:r>
              <a:rPr lang="nb-NO" sz="1400" b="1">
                <a:solidFill>
                  <a:srgbClr val="002932"/>
                </a:solidFill>
                <a:latin typeface="Tahoma" panose="020B0604030504040204" pitchFamily="34" charset="0"/>
              </a:rPr>
              <a:t>Hjelpemidler:</a:t>
            </a:r>
          </a:p>
          <a:p>
            <a:pPr>
              <a:spcAft>
                <a:spcPts val="115"/>
              </a:spcAft>
              <a:buClr>
                <a:srgbClr val="002932"/>
              </a:buClr>
            </a:pPr>
            <a:endParaRPr lang="nb-NO" sz="1400" b="1">
              <a:solidFill>
                <a:srgbClr val="002932"/>
              </a:solidFill>
              <a:latin typeface="Tahoma" panose="020B0604030504040204" pitchFamily="34" charset="0"/>
            </a:endParaRPr>
          </a:p>
          <a:p>
            <a:pPr>
              <a:spcAft>
                <a:spcPts val="115"/>
              </a:spcAft>
              <a:buClr>
                <a:srgbClr val="002932"/>
              </a:buClr>
            </a:pPr>
            <a:endParaRPr lang="nb-NO" sz="1400" b="1">
              <a:solidFill>
                <a:srgbClr val="002932"/>
              </a:solidFill>
              <a:latin typeface="Tahoma" panose="020B0604030504040204" pitchFamily="34" charset="0"/>
            </a:endParaRPr>
          </a:p>
          <a:p>
            <a:pPr>
              <a:spcAft>
                <a:spcPts val="115"/>
              </a:spcAft>
              <a:buClr>
                <a:srgbClr val="002932"/>
              </a:buClr>
            </a:pPr>
            <a:endParaRPr lang="nb-NO" sz="1400" b="1">
              <a:solidFill>
                <a:srgbClr val="002932"/>
              </a:solidFill>
              <a:latin typeface="Tahoma" panose="020B0604030504040204" pitchFamily="34" charset="0"/>
            </a:endParaRPr>
          </a:p>
          <a:p>
            <a:pPr>
              <a:spcAft>
                <a:spcPts val="115"/>
              </a:spcAft>
              <a:buClr>
                <a:srgbClr val="002932"/>
              </a:buClr>
            </a:pPr>
            <a:endParaRPr lang="nb-NO" sz="1400" b="1">
              <a:solidFill>
                <a:srgbClr val="002932"/>
              </a:solidFill>
              <a:latin typeface="Tahoma" panose="020B0604030504040204" pitchFamily="34" charset="0"/>
            </a:endParaRPr>
          </a:p>
        </p:txBody>
      </p:sp>
      <p:sp>
        <p:nvSpPr>
          <p:cNvPr id="46" name="Ellipse 45"/>
          <p:cNvSpPr/>
          <p:nvPr/>
        </p:nvSpPr>
        <p:spPr>
          <a:xfrm>
            <a:off x="910610" y="1959727"/>
            <a:ext cx="2341954" cy="1561564"/>
          </a:xfrm>
          <a:prstGeom prst="ellipse">
            <a:avLst/>
          </a:prstGeom>
          <a:noFill/>
          <a:ln w="38100" cmpd="sng">
            <a:solidFill>
              <a:srgbClr val="00B0F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128906" tIns="64454" rIns="128906" bIns="64454" rtlCol="0" anchor="ctr"/>
          <a:lstStyle/>
          <a:p>
            <a:pPr algn="ctr"/>
            <a:endParaRPr lang="nb-NO">
              <a:ln w="28575">
                <a:solidFill>
                  <a:schemeClr val="tx1"/>
                </a:solidFill>
              </a:ln>
              <a:latin typeface="Tahoma" panose="020B0604030504040204" pitchFamily="34" charset="0"/>
            </a:endParaRPr>
          </a:p>
        </p:txBody>
      </p:sp>
      <p:sp>
        <p:nvSpPr>
          <p:cNvPr id="54" name="Rektangel 53"/>
          <p:cNvSpPr>
            <a:spLocks/>
          </p:cNvSpPr>
          <p:nvPr/>
        </p:nvSpPr>
        <p:spPr>
          <a:xfrm>
            <a:off x="12599988" y="1781722"/>
            <a:ext cx="2520000" cy="1585827"/>
          </a:xfrm>
          <a:prstGeom prst="rect">
            <a:avLst/>
          </a:prstGeom>
          <a:solidFill>
            <a:srgbClr val="FFF19B"/>
          </a:solidFill>
          <a:ln>
            <a:noFill/>
          </a:ln>
        </p:spPr>
        <p:style>
          <a:lnRef idx="2">
            <a:schemeClr val="accent1">
              <a:shade val="50000"/>
            </a:schemeClr>
          </a:lnRef>
          <a:fillRef idx="1">
            <a:schemeClr val="accent1"/>
          </a:fillRef>
          <a:effectRef idx="0">
            <a:schemeClr val="accent1"/>
          </a:effectRef>
          <a:fontRef idx="minor">
            <a:schemeClr val="lt1"/>
          </a:fontRef>
        </p:style>
        <p:txBody>
          <a:bodyPr lIns="72008" tIns="180019" rIns="288030" bIns="108011" rtlCol="0" anchor="t"/>
          <a:lstStyle/>
          <a:p>
            <a:pPr algn="r">
              <a:spcAft>
                <a:spcPts val="600"/>
              </a:spcAft>
            </a:pPr>
            <a:r>
              <a:rPr lang="nb-NO" dirty="0">
                <a:solidFill>
                  <a:srgbClr val="002932"/>
                </a:solidFill>
                <a:latin typeface="Tahoma" panose="020B0604030504040204" pitchFamily="34" charset="0"/>
              </a:rPr>
              <a:t>?. etasje</a:t>
            </a:r>
          </a:p>
          <a:p>
            <a:pPr algn="r">
              <a:spcAft>
                <a:spcPts val="600"/>
              </a:spcAft>
            </a:pPr>
            <a:r>
              <a:rPr lang="nb-NO" dirty="0" err="1">
                <a:solidFill>
                  <a:srgbClr val="002932"/>
                </a:solidFill>
                <a:latin typeface="Tahoma" panose="020B0604030504040204" pitchFamily="34" charset="0"/>
              </a:rPr>
              <a:t>Romnr</a:t>
            </a:r>
            <a:r>
              <a:rPr lang="nb-NO" dirty="0">
                <a:solidFill>
                  <a:srgbClr val="002932"/>
                </a:solidFill>
                <a:latin typeface="Tahoma" panose="020B0604030504040204" pitchFamily="34" charset="0"/>
              </a:rPr>
              <a:t>. ???</a:t>
            </a:r>
          </a:p>
          <a:p>
            <a:pPr algn="r">
              <a:spcAft>
                <a:spcPts val="600"/>
              </a:spcAft>
            </a:pPr>
            <a:r>
              <a:rPr lang="nb-NO" dirty="0">
                <a:solidFill>
                  <a:srgbClr val="002932"/>
                </a:solidFill>
                <a:latin typeface="Tahoma" panose="020B0604030504040204" pitchFamily="34" charset="0"/>
              </a:rPr>
              <a:t>Navn og eventuell forklaring på rom</a:t>
            </a:r>
          </a:p>
          <a:p>
            <a:pPr algn="r">
              <a:spcAft>
                <a:spcPts val="600"/>
              </a:spcAft>
            </a:pPr>
            <a:endParaRPr lang="nb-NO" dirty="0">
              <a:solidFill>
                <a:srgbClr val="002932"/>
              </a:solidFill>
              <a:latin typeface="Tahoma" panose="020B0604030504040204" pitchFamily="34" charset="0"/>
            </a:endParaRPr>
          </a:p>
        </p:txBody>
      </p:sp>
      <p:sp>
        <p:nvSpPr>
          <p:cNvPr id="56" name="Rektangel 55"/>
          <p:cNvSpPr/>
          <p:nvPr/>
        </p:nvSpPr>
        <p:spPr>
          <a:xfrm>
            <a:off x="9261711" y="3115038"/>
            <a:ext cx="3026660" cy="1295641"/>
          </a:xfrm>
          <a:prstGeom prst="rect">
            <a:avLst/>
          </a:prstGeom>
          <a:solidFill>
            <a:srgbClr val="E7E7E7"/>
          </a:solidFill>
        </p:spPr>
        <p:txBody>
          <a:bodyPr wrap="square" lIns="82697" tIns="82697" rIns="82697" bIns="82697">
            <a:spAutoFit/>
          </a:bodyPr>
          <a:lstStyle/>
          <a:p>
            <a:pPr>
              <a:spcAft>
                <a:spcPts val="115"/>
              </a:spcAft>
              <a:buClr>
                <a:srgbClr val="002932"/>
              </a:buClr>
            </a:pPr>
            <a:r>
              <a:rPr lang="nb-NO" sz="1400" b="1">
                <a:solidFill>
                  <a:srgbClr val="002932"/>
                </a:solidFill>
                <a:latin typeface="Tahoma" panose="020B0604030504040204" pitchFamily="34" charset="0"/>
              </a:rPr>
              <a:t>Instruks:</a:t>
            </a:r>
          </a:p>
          <a:p>
            <a:pPr>
              <a:spcAft>
                <a:spcPts val="115"/>
              </a:spcAft>
              <a:buClr>
                <a:srgbClr val="002932"/>
              </a:buClr>
            </a:pPr>
            <a:endParaRPr lang="nb-NO" sz="1400" b="1">
              <a:solidFill>
                <a:srgbClr val="002932"/>
              </a:solidFill>
              <a:latin typeface="Tahoma" panose="020B0604030504040204" pitchFamily="34" charset="0"/>
            </a:endParaRPr>
          </a:p>
          <a:p>
            <a:pPr>
              <a:spcAft>
                <a:spcPts val="115"/>
              </a:spcAft>
              <a:buClr>
                <a:srgbClr val="002932"/>
              </a:buClr>
            </a:pPr>
            <a:endParaRPr lang="nb-NO" sz="1400" b="1">
              <a:solidFill>
                <a:srgbClr val="002932"/>
              </a:solidFill>
              <a:latin typeface="Tahoma" panose="020B0604030504040204" pitchFamily="34" charset="0"/>
            </a:endParaRPr>
          </a:p>
          <a:p>
            <a:pPr>
              <a:spcAft>
                <a:spcPts val="115"/>
              </a:spcAft>
              <a:buClr>
                <a:srgbClr val="002932"/>
              </a:buClr>
            </a:pPr>
            <a:endParaRPr lang="nb-NO" sz="1400" b="1">
              <a:solidFill>
                <a:srgbClr val="002932"/>
              </a:solidFill>
              <a:latin typeface="Tahoma" panose="020B0604030504040204" pitchFamily="34" charset="0"/>
            </a:endParaRPr>
          </a:p>
          <a:p>
            <a:pPr>
              <a:spcAft>
                <a:spcPts val="115"/>
              </a:spcAft>
              <a:buClr>
                <a:srgbClr val="002932"/>
              </a:buClr>
            </a:pPr>
            <a:endParaRPr lang="nb-NO" sz="1400" b="1">
              <a:solidFill>
                <a:srgbClr val="002932"/>
              </a:solidFill>
              <a:latin typeface="Tahoma" panose="020B0604030504040204" pitchFamily="34" charset="0"/>
            </a:endParaRPr>
          </a:p>
        </p:txBody>
      </p:sp>
      <p:sp>
        <p:nvSpPr>
          <p:cNvPr id="57" name="Rektangel 56"/>
          <p:cNvSpPr/>
          <p:nvPr/>
        </p:nvSpPr>
        <p:spPr>
          <a:xfrm>
            <a:off x="9261711" y="1959726"/>
            <a:ext cx="3026660" cy="1067349"/>
          </a:xfrm>
          <a:prstGeom prst="rect">
            <a:avLst/>
          </a:prstGeom>
          <a:solidFill>
            <a:srgbClr val="E7E7E7"/>
          </a:solidFill>
        </p:spPr>
        <p:txBody>
          <a:bodyPr wrap="square" lIns="82697" tIns="82697" rIns="82697" bIns="82697">
            <a:spAutoFit/>
          </a:bodyPr>
          <a:lstStyle/>
          <a:p>
            <a:pPr>
              <a:spcAft>
                <a:spcPts val="115"/>
              </a:spcAft>
            </a:pPr>
            <a:r>
              <a:rPr lang="nb-NO" sz="1400" b="1">
                <a:solidFill>
                  <a:srgbClr val="002932"/>
                </a:solidFill>
                <a:latin typeface="Tahoma" panose="020B0604030504040204" pitchFamily="34" charset="0"/>
              </a:rPr>
              <a:t>Montering:</a:t>
            </a:r>
          </a:p>
          <a:p>
            <a:pPr>
              <a:spcAft>
                <a:spcPts val="115"/>
              </a:spcAft>
            </a:pPr>
            <a:endParaRPr lang="nb-NO" sz="1400" b="1">
              <a:solidFill>
                <a:srgbClr val="002932"/>
              </a:solidFill>
              <a:latin typeface="Tahoma" panose="020B0604030504040204" pitchFamily="34" charset="0"/>
            </a:endParaRPr>
          </a:p>
          <a:p>
            <a:pPr>
              <a:spcAft>
                <a:spcPts val="115"/>
              </a:spcAft>
            </a:pPr>
            <a:endParaRPr lang="nb-NO" sz="1400" b="1">
              <a:solidFill>
                <a:srgbClr val="002932"/>
              </a:solidFill>
              <a:latin typeface="Tahoma" panose="020B0604030504040204" pitchFamily="34" charset="0"/>
            </a:endParaRPr>
          </a:p>
          <a:p>
            <a:pPr>
              <a:spcAft>
                <a:spcPts val="115"/>
              </a:spcAft>
            </a:pPr>
            <a:endParaRPr lang="nb-NO" sz="1400" b="1">
              <a:solidFill>
                <a:srgbClr val="002932"/>
              </a:solidFill>
              <a:latin typeface="Tahoma" panose="020B0604030504040204" pitchFamily="34" charset="0"/>
            </a:endParaRPr>
          </a:p>
        </p:txBody>
      </p:sp>
      <p:pic>
        <p:nvPicPr>
          <p:cNvPr id="58" name="i22">
            <a:extLst>
              <a:ext uri="{FF2B5EF4-FFF2-40B4-BE49-F238E27FC236}">
                <a16:creationId xmlns:a16="http://schemas.microsoft.com/office/drawing/2014/main" id="{64B9BA07-2A86-4D0E-9642-5931182DD52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877285" y="3230557"/>
            <a:ext cx="288000" cy="288073"/>
          </a:xfrm>
          <a:prstGeom prst="rect">
            <a:avLst/>
          </a:prstGeom>
          <a:noFill/>
          <a:ln>
            <a:noFill/>
          </a:ln>
        </p:spPr>
      </p:pic>
      <p:grpSp>
        <p:nvGrpSpPr>
          <p:cNvPr id="60" name="Gruppe 59"/>
          <p:cNvGrpSpPr/>
          <p:nvPr/>
        </p:nvGrpSpPr>
        <p:grpSpPr>
          <a:xfrm>
            <a:off x="11083811" y="8984518"/>
            <a:ext cx="1484912" cy="1388909"/>
            <a:chOff x="11343843" y="6789482"/>
            <a:chExt cx="1257280" cy="1246918"/>
          </a:xfrm>
          <a:solidFill>
            <a:schemeClr val="bg1"/>
          </a:solidFill>
        </p:grpSpPr>
        <p:cxnSp>
          <p:nvCxnSpPr>
            <p:cNvPr id="61" name="Rett linje 60"/>
            <p:cNvCxnSpPr/>
            <p:nvPr/>
          </p:nvCxnSpPr>
          <p:spPr>
            <a:xfrm>
              <a:off x="11343843" y="7837501"/>
              <a:ext cx="1257280" cy="0"/>
            </a:xfrm>
            <a:prstGeom prst="line">
              <a:avLst/>
            </a:prstGeom>
            <a:grpFill/>
            <a:ln w="31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62" name="Gruppe 61"/>
            <p:cNvGrpSpPr/>
            <p:nvPr/>
          </p:nvGrpSpPr>
          <p:grpSpPr>
            <a:xfrm>
              <a:off x="11684235" y="6789482"/>
              <a:ext cx="577424" cy="1246918"/>
              <a:chOff x="11557192" y="7495937"/>
              <a:chExt cx="896589" cy="1936140"/>
            </a:xfrm>
            <a:grpFill/>
          </p:grpSpPr>
          <p:grpSp>
            <p:nvGrpSpPr>
              <p:cNvPr id="63" name="Gruppe 62">
                <a:extLst>
                  <a:ext uri="{FF2B5EF4-FFF2-40B4-BE49-F238E27FC236}">
                    <a16:creationId xmlns:a16="http://schemas.microsoft.com/office/drawing/2014/main" id="{BB709DA0-3087-B446-9529-75F205108DB9}"/>
                  </a:ext>
                </a:extLst>
              </p:cNvPr>
              <p:cNvGrpSpPr/>
              <p:nvPr/>
            </p:nvGrpSpPr>
            <p:grpSpPr>
              <a:xfrm>
                <a:off x="11557192" y="7495937"/>
                <a:ext cx="896589" cy="1573049"/>
                <a:chOff x="1291524" y="5924719"/>
                <a:chExt cx="670058" cy="1047995"/>
              </a:xfrm>
              <a:grpFill/>
            </p:grpSpPr>
            <p:sp>
              <p:nvSpPr>
                <p:cNvPr id="65" name="TekstSylinder 64">
                  <a:extLst>
                    <a:ext uri="{FF2B5EF4-FFF2-40B4-BE49-F238E27FC236}">
                      <a16:creationId xmlns:a16="http://schemas.microsoft.com/office/drawing/2014/main" id="{A0FEE136-BD8B-C649-B803-300BC6BDAEC3}"/>
                    </a:ext>
                  </a:extLst>
                </p:cNvPr>
                <p:cNvSpPr txBox="1"/>
                <p:nvPr/>
              </p:nvSpPr>
              <p:spPr>
                <a:xfrm>
                  <a:off x="1292599" y="6256141"/>
                  <a:ext cx="668983" cy="217404"/>
                </a:xfrm>
                <a:prstGeom prst="rect">
                  <a:avLst/>
                </a:prstGeom>
                <a:grpFill/>
                <a:ln>
                  <a:solidFill>
                    <a:schemeClr val="tx1"/>
                  </a:solidFill>
                </a:ln>
              </p:spPr>
              <p:txBody>
                <a:bodyPr wrap="square" lIns="43109" tIns="43109" rIns="43109" bIns="43109" rtlCol="0">
                  <a:spAutoFit/>
                </a:bodyPr>
                <a:lstStyle/>
                <a:p>
                  <a:pPr algn="ctr"/>
                  <a:r>
                    <a:rPr lang="nb-NO" sz="900" spc="96">
                      <a:solidFill>
                        <a:schemeClr val="bg1"/>
                      </a:solidFill>
                      <a:latin typeface="Tahoma" panose="020B0604030504040204" pitchFamily="34" charset="0"/>
                      <a:ea typeface="Helvetica Neue Condensed" panose="02000503000000020004" pitchFamily="2" charset="0"/>
                      <a:cs typeface="Tahoma" panose="020B0604030504040204" pitchFamily="34" charset="0"/>
                    </a:rPr>
                    <a:t>3. etg.</a:t>
                  </a:r>
                </a:p>
              </p:txBody>
            </p:sp>
            <p:sp>
              <p:nvSpPr>
                <p:cNvPr id="66" name="TekstSylinder 65">
                  <a:extLst>
                    <a:ext uri="{FF2B5EF4-FFF2-40B4-BE49-F238E27FC236}">
                      <a16:creationId xmlns:a16="http://schemas.microsoft.com/office/drawing/2014/main" id="{7FE605A2-50C0-4C4C-8DF4-D8D99EA38317}"/>
                    </a:ext>
                  </a:extLst>
                </p:cNvPr>
                <p:cNvSpPr txBox="1"/>
                <p:nvPr/>
              </p:nvSpPr>
              <p:spPr>
                <a:xfrm>
                  <a:off x="1292599" y="6755310"/>
                  <a:ext cx="668983" cy="217404"/>
                </a:xfrm>
                <a:prstGeom prst="rect">
                  <a:avLst/>
                </a:prstGeom>
                <a:solidFill>
                  <a:srgbClr val="FFF19B"/>
                </a:solidFill>
                <a:ln>
                  <a:solidFill>
                    <a:schemeClr val="tx1"/>
                  </a:solidFill>
                </a:ln>
              </p:spPr>
              <p:txBody>
                <a:bodyPr wrap="square" lIns="43109" tIns="43109" rIns="43109" bIns="43109" rtlCol="0">
                  <a:spAutoFit/>
                </a:bodyPr>
                <a:lstStyle/>
                <a:p>
                  <a:pPr algn="ctr"/>
                  <a:r>
                    <a:rPr lang="nb-NO" sz="900" spc="96">
                      <a:latin typeface="Tahoma" panose="020B0604030504040204" pitchFamily="34" charset="0"/>
                      <a:ea typeface="Helvetica Neue Condensed" panose="02000503000000020004" pitchFamily="2" charset="0"/>
                      <a:cs typeface="Helvetica Neue Condensed" panose="02000503000000020004" pitchFamily="2" charset="0"/>
                    </a:rPr>
                    <a:t>1. etg.</a:t>
                  </a:r>
                </a:p>
              </p:txBody>
            </p:sp>
            <p:sp>
              <p:nvSpPr>
                <p:cNvPr id="67" name="TekstSylinder 66">
                  <a:extLst>
                    <a:ext uri="{FF2B5EF4-FFF2-40B4-BE49-F238E27FC236}">
                      <a16:creationId xmlns:a16="http://schemas.microsoft.com/office/drawing/2014/main" id="{B15C83A0-3215-C44C-8E40-C10C3087C873}"/>
                    </a:ext>
                  </a:extLst>
                </p:cNvPr>
                <p:cNvSpPr txBox="1"/>
                <p:nvPr/>
              </p:nvSpPr>
              <p:spPr>
                <a:xfrm>
                  <a:off x="1292599" y="6504211"/>
                  <a:ext cx="668983" cy="217404"/>
                </a:xfrm>
                <a:prstGeom prst="rect">
                  <a:avLst/>
                </a:prstGeom>
                <a:grpFill/>
                <a:ln>
                  <a:solidFill>
                    <a:schemeClr val="tx1"/>
                  </a:solidFill>
                </a:ln>
              </p:spPr>
              <p:txBody>
                <a:bodyPr wrap="square" lIns="43109" tIns="43109" rIns="43109" bIns="43109" rtlCol="0">
                  <a:spAutoFit/>
                </a:bodyPr>
                <a:lstStyle/>
                <a:p>
                  <a:pPr algn="ctr"/>
                  <a:r>
                    <a:rPr lang="nb-NO" sz="900" spc="96">
                      <a:solidFill>
                        <a:schemeClr val="bg1"/>
                      </a:solidFill>
                      <a:latin typeface="Tahoma" panose="020B0604030504040204" pitchFamily="34" charset="0"/>
                      <a:ea typeface="Helvetica Neue Condensed" panose="02000503000000020004" pitchFamily="2" charset="0"/>
                      <a:cs typeface="Tahoma" panose="020B0604030504040204" pitchFamily="34" charset="0"/>
                    </a:rPr>
                    <a:t>2. etg.</a:t>
                  </a:r>
                </a:p>
              </p:txBody>
            </p:sp>
            <p:sp>
              <p:nvSpPr>
                <p:cNvPr id="68" name="Likebent trekant 9">
                  <a:extLst>
                    <a:ext uri="{FF2B5EF4-FFF2-40B4-BE49-F238E27FC236}">
                      <a16:creationId xmlns:a16="http://schemas.microsoft.com/office/drawing/2014/main" id="{7CDE87DE-E602-2F40-B831-E04C61A0923D}"/>
                    </a:ext>
                  </a:extLst>
                </p:cNvPr>
                <p:cNvSpPr/>
                <p:nvPr/>
              </p:nvSpPr>
              <p:spPr>
                <a:xfrm>
                  <a:off x="1291524" y="5924719"/>
                  <a:ext cx="670058" cy="304303"/>
                </a:xfrm>
                <a:prstGeom prst="triangl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4" rIns="36004" bIns="72008" rtlCol="0" anchor="ctr"/>
                <a:lstStyle/>
                <a:p>
                  <a:pPr algn="ctr"/>
                  <a:r>
                    <a:rPr lang="nb-NO" sz="900">
                      <a:solidFill>
                        <a:schemeClr val="bg1"/>
                      </a:solidFill>
                      <a:latin typeface="Tahoma" panose="020B0604030504040204" pitchFamily="34" charset="0"/>
                      <a:cs typeface="Tahoma" panose="020B0604030504040204" pitchFamily="34" charset="0"/>
                    </a:rPr>
                    <a:t>Loft</a:t>
                  </a:r>
                </a:p>
              </p:txBody>
            </p:sp>
          </p:grpSp>
          <p:sp>
            <p:nvSpPr>
              <p:cNvPr id="64" name="TekstSylinder 63">
                <a:extLst>
                  <a:ext uri="{FF2B5EF4-FFF2-40B4-BE49-F238E27FC236}">
                    <a16:creationId xmlns:a16="http://schemas.microsoft.com/office/drawing/2014/main" id="{7FE605A2-50C0-4C4C-8DF4-D8D99EA38317}"/>
                  </a:ext>
                </a:extLst>
              </p:cNvPr>
              <p:cNvSpPr txBox="1"/>
              <p:nvPr/>
            </p:nvSpPr>
            <p:spPr>
              <a:xfrm>
                <a:off x="11557192" y="9105752"/>
                <a:ext cx="895150" cy="326325"/>
              </a:xfrm>
              <a:prstGeom prst="rect">
                <a:avLst/>
              </a:prstGeom>
              <a:grpFill/>
              <a:ln>
                <a:solidFill>
                  <a:schemeClr val="tx1"/>
                </a:solidFill>
              </a:ln>
            </p:spPr>
            <p:txBody>
              <a:bodyPr wrap="square" lIns="43109" tIns="43109" rIns="43109" bIns="43109" rtlCol="0">
                <a:spAutoFit/>
              </a:bodyPr>
              <a:lstStyle/>
              <a:p>
                <a:pPr algn="ctr"/>
                <a:r>
                  <a:rPr lang="nb-NO" sz="900" spc="96">
                    <a:solidFill>
                      <a:schemeClr val="bg1"/>
                    </a:solidFill>
                    <a:latin typeface="Tahoma" panose="020B0604030504040204" pitchFamily="34" charset="0"/>
                    <a:ea typeface="Helvetica Neue Condensed" panose="02000503000000020004" pitchFamily="2" charset="0"/>
                    <a:cs typeface="Helvetica Neue Condensed" panose="02000503000000020004" pitchFamily="2" charset="0"/>
                  </a:rPr>
                  <a:t>Kjeller</a:t>
                </a:r>
              </a:p>
            </p:txBody>
          </p:sp>
        </p:grpSp>
      </p:grpSp>
      <p:sp>
        <p:nvSpPr>
          <p:cNvPr id="2" name="Ellipse 1"/>
          <p:cNvSpPr/>
          <p:nvPr/>
        </p:nvSpPr>
        <p:spPr>
          <a:xfrm>
            <a:off x="13145414" y="9171084"/>
            <a:ext cx="1080000" cy="1080273"/>
          </a:xfrm>
          <a:prstGeom prst="ellipse">
            <a:avLst/>
          </a:prstGeom>
          <a:solidFill>
            <a:schemeClr val="tx1">
              <a:alpha val="30000"/>
            </a:schemeClr>
          </a:solidFill>
          <a:ln w="38100" cmpd="sng">
            <a:solidFill>
              <a:schemeClr val="tx1"/>
            </a:solidFill>
            <a:prstDash val="dash"/>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900">
                <a:solidFill>
                  <a:schemeClr val="tx1"/>
                </a:solidFill>
                <a:latin typeface="Tahoma" panose="020B0604030504040204" pitchFamily="34" charset="0"/>
              </a:rPr>
              <a:t>Karabiner-feste. Stans ut etter laminering</a:t>
            </a:r>
          </a:p>
        </p:txBody>
      </p:sp>
      <p:grpSp>
        <p:nvGrpSpPr>
          <p:cNvPr id="11" name="Gruppe 10">
            <a:extLst>
              <a:ext uri="{FF2B5EF4-FFF2-40B4-BE49-F238E27FC236}">
                <a16:creationId xmlns:a16="http://schemas.microsoft.com/office/drawing/2014/main" id="{962AB5FF-8CBC-9D95-C205-457F944E0457}"/>
              </a:ext>
            </a:extLst>
          </p:cNvPr>
          <p:cNvGrpSpPr/>
          <p:nvPr/>
        </p:nvGrpSpPr>
        <p:grpSpPr>
          <a:xfrm>
            <a:off x="3036541" y="77623"/>
            <a:ext cx="8856930" cy="216023"/>
            <a:chOff x="3850035" y="324000"/>
            <a:chExt cx="8856000" cy="216000"/>
          </a:xfrm>
          <a:solidFill>
            <a:schemeClr val="bg1">
              <a:lumMod val="85000"/>
            </a:schemeClr>
          </a:solidFill>
        </p:grpSpPr>
        <p:sp>
          <p:nvSpPr>
            <p:cNvPr id="7" name="Ellipse 6">
              <a:extLst>
                <a:ext uri="{FF2B5EF4-FFF2-40B4-BE49-F238E27FC236}">
                  <a16:creationId xmlns:a16="http://schemas.microsoft.com/office/drawing/2014/main" id="{FE203F41-B0BC-0FDB-53CE-355CC3704C3D}"/>
                </a:ext>
              </a:extLst>
            </p:cNvPr>
            <p:cNvSpPr>
              <a:spLocks noChangeAspect="1"/>
            </p:cNvSpPr>
            <p:nvPr/>
          </p:nvSpPr>
          <p:spPr>
            <a:xfrm>
              <a:off x="1249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8" name="Ellipse 7">
              <a:extLst>
                <a:ext uri="{FF2B5EF4-FFF2-40B4-BE49-F238E27FC236}">
                  <a16:creationId xmlns:a16="http://schemas.microsoft.com/office/drawing/2014/main" id="{A2B5D90C-86E1-A161-9ECC-908AF7679C52}"/>
                </a:ext>
              </a:extLst>
            </p:cNvPr>
            <p:cNvSpPr>
              <a:spLocks noChangeAspect="1"/>
            </p:cNvSpPr>
            <p:nvPr/>
          </p:nvSpPr>
          <p:spPr>
            <a:xfrm>
              <a:off x="673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9" name="Ellipse 8">
              <a:extLst>
                <a:ext uri="{FF2B5EF4-FFF2-40B4-BE49-F238E27FC236}">
                  <a16:creationId xmlns:a16="http://schemas.microsoft.com/office/drawing/2014/main" id="{5AD12170-298A-631F-C152-85E04ED2CBC8}"/>
                </a:ext>
              </a:extLst>
            </p:cNvPr>
            <p:cNvSpPr>
              <a:spLocks noChangeAspect="1"/>
            </p:cNvSpPr>
            <p:nvPr/>
          </p:nvSpPr>
          <p:spPr>
            <a:xfrm>
              <a:off x="385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0" name="Ellipse 9">
              <a:extLst>
                <a:ext uri="{FF2B5EF4-FFF2-40B4-BE49-F238E27FC236}">
                  <a16:creationId xmlns:a16="http://schemas.microsoft.com/office/drawing/2014/main" id="{978E6393-CBC6-6F42-AB34-1F85E3911DEF}"/>
                </a:ext>
              </a:extLst>
            </p:cNvPr>
            <p:cNvSpPr>
              <a:spLocks noChangeAspect="1"/>
            </p:cNvSpPr>
            <p:nvPr/>
          </p:nvSpPr>
          <p:spPr>
            <a:xfrm>
              <a:off x="961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grpSp>
      <p:sp>
        <p:nvSpPr>
          <p:cNvPr id="74" name="Rektangel 73">
            <a:extLst>
              <a:ext uri="{FF2B5EF4-FFF2-40B4-BE49-F238E27FC236}">
                <a16:creationId xmlns:a16="http://schemas.microsoft.com/office/drawing/2014/main" id="{978D3A99-AB64-BBC1-1A8D-24B409244E8B}"/>
              </a:ext>
            </a:extLst>
          </p:cNvPr>
          <p:cNvSpPr/>
          <p:nvPr/>
        </p:nvSpPr>
        <p:spPr>
          <a:xfrm>
            <a:off x="6223975" y="3678259"/>
            <a:ext cx="1575106" cy="615902"/>
          </a:xfrm>
          <a:prstGeom prst="rect">
            <a:avLst/>
          </a:prstGeom>
          <a:solidFill>
            <a:srgbClr val="E7E7E7"/>
          </a:solidFill>
          <a:ln>
            <a:noFill/>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endParaRPr lang="nb-NO" sz="1400">
              <a:latin typeface="Tahoma" panose="020B0604030504040204" pitchFamily="34" charset="0"/>
              <a:ea typeface="Tahoma" panose="020B0604030504040204" pitchFamily="34" charset="0"/>
              <a:cs typeface="Tahoma" panose="020B0604030504040204" pitchFamily="34" charset="0"/>
            </a:endParaRPr>
          </a:p>
        </p:txBody>
      </p:sp>
      <p:grpSp>
        <p:nvGrpSpPr>
          <p:cNvPr id="75" name="Gruppe 74">
            <a:extLst>
              <a:ext uri="{FF2B5EF4-FFF2-40B4-BE49-F238E27FC236}">
                <a16:creationId xmlns:a16="http://schemas.microsoft.com/office/drawing/2014/main" id="{DE8020C7-69E0-3FA2-9A60-04E527DBEB59}"/>
              </a:ext>
            </a:extLst>
          </p:cNvPr>
          <p:cNvGrpSpPr>
            <a:grpSpLocks noChangeAspect="1"/>
          </p:cNvGrpSpPr>
          <p:nvPr/>
        </p:nvGrpSpPr>
        <p:grpSpPr>
          <a:xfrm>
            <a:off x="6759390" y="3812019"/>
            <a:ext cx="432000" cy="432000"/>
            <a:chOff x="10851374" y="3375876"/>
            <a:chExt cx="396000" cy="396221"/>
          </a:xfrm>
        </p:grpSpPr>
        <p:pic>
          <p:nvPicPr>
            <p:cNvPr id="76" name="Bilde 75" descr="Et bilde som inneholder sirkel, Grafikk, design&#10;&#10;Automatisk generert beskrivelse">
              <a:extLst>
                <a:ext uri="{FF2B5EF4-FFF2-40B4-BE49-F238E27FC236}">
                  <a16:creationId xmlns:a16="http://schemas.microsoft.com/office/drawing/2014/main" id="{70F24719-7173-1996-1680-BD77DD33D5B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77" name="TekstSylinder 76">
              <a:extLst>
                <a:ext uri="{FF2B5EF4-FFF2-40B4-BE49-F238E27FC236}">
                  <a16:creationId xmlns:a16="http://schemas.microsoft.com/office/drawing/2014/main" id="{F74F7C08-2470-BFE5-DBDD-1FE72888235B}"/>
                </a:ext>
              </a:extLst>
            </p:cNvPr>
            <p:cNvSpPr txBox="1"/>
            <p:nvPr/>
          </p:nvSpPr>
          <p:spPr>
            <a:xfrm>
              <a:off x="11010433" y="3556653"/>
              <a:ext cx="77880" cy="197601"/>
            </a:xfrm>
            <a:prstGeom prst="rect">
              <a:avLst/>
            </a:prstGeom>
            <a:noFill/>
          </p:spPr>
          <p:txBody>
            <a:bodyPr wrap="none" lIns="0" tIns="0" rIns="0" bIns="0" rtlCol="0">
              <a:spAutoFit/>
            </a:bodyPr>
            <a:lstStyle/>
            <a:p>
              <a:pPr algn="ctr" defTabSz="1548578">
                <a:defRPr/>
              </a:pPr>
              <a:r>
                <a:rPr lang="sv-SE" sz="14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4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78" name="Gruppe 77">
            <a:extLst>
              <a:ext uri="{FF2B5EF4-FFF2-40B4-BE49-F238E27FC236}">
                <a16:creationId xmlns:a16="http://schemas.microsoft.com/office/drawing/2014/main" id="{F61AA05A-7318-7235-0037-864173316D39}"/>
              </a:ext>
            </a:extLst>
          </p:cNvPr>
          <p:cNvGrpSpPr/>
          <p:nvPr/>
        </p:nvGrpSpPr>
        <p:grpSpPr>
          <a:xfrm>
            <a:off x="7206027" y="3812019"/>
            <a:ext cx="432000" cy="432000"/>
            <a:chOff x="7527382" y="3752647"/>
            <a:chExt cx="432000" cy="432000"/>
          </a:xfrm>
        </p:grpSpPr>
        <p:pic>
          <p:nvPicPr>
            <p:cNvPr id="79" name="Bilde 78" descr="Et bilde som inneholder symbol, sirkel, logo, design&#10;&#10;Automatisk generert beskrivelse">
              <a:extLst>
                <a:ext uri="{FF2B5EF4-FFF2-40B4-BE49-F238E27FC236}">
                  <a16:creationId xmlns:a16="http://schemas.microsoft.com/office/drawing/2014/main" id="{DD659DE4-A56F-2FAB-8830-7C63DA9F11FE}"/>
                </a:ext>
              </a:extLst>
            </p:cNvPr>
            <p:cNvPicPr preferRelativeResize="0">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527382" y="3752647"/>
              <a:ext cx="432000" cy="432000"/>
            </a:xfrm>
            <a:prstGeom prst="rect">
              <a:avLst/>
            </a:prstGeom>
          </p:spPr>
        </p:pic>
        <p:sp>
          <p:nvSpPr>
            <p:cNvPr id="80" name="TekstSylinder 79">
              <a:extLst>
                <a:ext uri="{FF2B5EF4-FFF2-40B4-BE49-F238E27FC236}">
                  <a16:creationId xmlns:a16="http://schemas.microsoft.com/office/drawing/2014/main" id="{398DA045-375C-8F21-F138-64DF58942234}"/>
                </a:ext>
              </a:extLst>
            </p:cNvPr>
            <p:cNvSpPr txBox="1"/>
            <p:nvPr/>
          </p:nvSpPr>
          <p:spPr>
            <a:xfrm>
              <a:off x="7700902" y="3923855"/>
              <a:ext cx="84960" cy="215444"/>
            </a:xfrm>
            <a:prstGeom prst="rect">
              <a:avLst/>
            </a:prstGeom>
            <a:noFill/>
          </p:spPr>
          <p:txBody>
            <a:bodyPr wrap="none" lIns="0" tIns="0" rIns="0" bIns="0" rtlCol="0">
              <a:spAutoFit/>
            </a:bodyPr>
            <a:lstStyle/>
            <a:p>
              <a:pPr algn="ctr" defTabSz="1548578">
                <a:defRPr/>
              </a:pPr>
              <a:r>
                <a:rPr lang="nb-NO" sz="14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4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81" name="Gruppe 80">
            <a:extLst>
              <a:ext uri="{FF2B5EF4-FFF2-40B4-BE49-F238E27FC236}">
                <a16:creationId xmlns:a16="http://schemas.microsoft.com/office/drawing/2014/main" id="{CBDAC01A-C3FA-E150-6462-EE29A0594B37}"/>
              </a:ext>
            </a:extLst>
          </p:cNvPr>
          <p:cNvGrpSpPr/>
          <p:nvPr/>
        </p:nvGrpSpPr>
        <p:grpSpPr>
          <a:xfrm>
            <a:off x="6317856" y="3812019"/>
            <a:ext cx="432000" cy="432000"/>
            <a:chOff x="7785672" y="6375036"/>
            <a:chExt cx="432000" cy="432000"/>
          </a:xfrm>
        </p:grpSpPr>
        <p:pic>
          <p:nvPicPr>
            <p:cNvPr id="85" name="Bilde 84" descr="Et bilde som inneholder sort, mørke&#10;&#10;Automatisk generert beskrivelse">
              <a:extLst>
                <a:ext uri="{FF2B5EF4-FFF2-40B4-BE49-F238E27FC236}">
                  <a16:creationId xmlns:a16="http://schemas.microsoft.com/office/drawing/2014/main" id="{EDA877D3-FE19-3CB6-D36B-03152C4C420D}"/>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785672" y="6375036"/>
              <a:ext cx="432000" cy="432000"/>
            </a:xfrm>
            <a:prstGeom prst="rect">
              <a:avLst/>
            </a:prstGeom>
          </p:spPr>
        </p:pic>
        <p:sp>
          <p:nvSpPr>
            <p:cNvPr id="86" name="TekstSylinder 85">
              <a:extLst>
                <a:ext uri="{FF2B5EF4-FFF2-40B4-BE49-F238E27FC236}">
                  <a16:creationId xmlns:a16="http://schemas.microsoft.com/office/drawing/2014/main" id="{9C2D6007-D8BF-C719-6B7F-CB39819A49DB}"/>
                </a:ext>
              </a:extLst>
            </p:cNvPr>
            <p:cNvSpPr txBox="1"/>
            <p:nvPr/>
          </p:nvSpPr>
          <p:spPr>
            <a:xfrm>
              <a:off x="7808806" y="6562240"/>
              <a:ext cx="396000" cy="215444"/>
            </a:xfrm>
            <a:prstGeom prst="rect">
              <a:avLst/>
            </a:prstGeom>
            <a:noFill/>
          </p:spPr>
          <p:txBody>
            <a:bodyPr wrap="square" lIns="0" tIns="0" rIns="0" bIns="0" rtlCol="0">
              <a:spAutoFit/>
            </a:bodyPr>
            <a:lstStyle/>
            <a:p>
              <a:pPr algn="ctr"/>
              <a:r>
                <a:rPr lang="nb-NO" sz="14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4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pic>
        <p:nvPicPr>
          <p:cNvPr id="5" name="i22">
            <a:extLst>
              <a:ext uri="{FF2B5EF4-FFF2-40B4-BE49-F238E27FC236}">
                <a16:creationId xmlns:a16="http://schemas.microsoft.com/office/drawing/2014/main" id="{B094640F-2AE9-793C-9F6A-F8B97332CE4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45638" y="10055403"/>
            <a:ext cx="288000" cy="288073"/>
          </a:xfrm>
          <a:prstGeom prst="rect">
            <a:avLst/>
          </a:prstGeom>
          <a:noFill/>
          <a:ln>
            <a:noFill/>
          </a:ln>
        </p:spPr>
      </p:pic>
      <p:grpSp>
        <p:nvGrpSpPr>
          <p:cNvPr id="12" name="j10">
            <a:extLst>
              <a:ext uri="{FF2B5EF4-FFF2-40B4-BE49-F238E27FC236}">
                <a16:creationId xmlns:a16="http://schemas.microsoft.com/office/drawing/2014/main" id="{D900171E-9DB4-C251-4DF3-4941D7C0931E}"/>
              </a:ext>
            </a:extLst>
          </p:cNvPr>
          <p:cNvGrpSpPr>
            <a:grpSpLocks/>
          </p:cNvGrpSpPr>
          <p:nvPr/>
        </p:nvGrpSpPr>
        <p:grpSpPr>
          <a:xfrm>
            <a:off x="8852839" y="10007767"/>
            <a:ext cx="1819492" cy="319071"/>
            <a:chOff x="5456030" y="2741607"/>
            <a:chExt cx="983354" cy="215175"/>
          </a:xfrm>
        </p:grpSpPr>
        <p:sp>
          <p:nvSpPr>
            <p:cNvPr id="13" name="Rektangel 12">
              <a:extLst>
                <a:ext uri="{FF2B5EF4-FFF2-40B4-BE49-F238E27FC236}">
                  <a16:creationId xmlns:a16="http://schemas.microsoft.com/office/drawing/2014/main" id="{83299DD4-15B1-347F-97F2-74C36D694E1A}"/>
                </a:ext>
              </a:extLst>
            </p:cNvPr>
            <p:cNvSpPr/>
            <p:nvPr userDrawn="1"/>
          </p:nvSpPr>
          <p:spPr>
            <a:xfrm>
              <a:off x="5456030" y="2872801"/>
              <a:ext cx="492333" cy="83981"/>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3"/>
            </a:p>
          </p:txBody>
        </p:sp>
        <p:sp>
          <p:nvSpPr>
            <p:cNvPr id="14" name="Rektangel 13">
              <a:extLst>
                <a:ext uri="{FF2B5EF4-FFF2-40B4-BE49-F238E27FC236}">
                  <a16:creationId xmlns:a16="http://schemas.microsoft.com/office/drawing/2014/main" id="{79642F22-32F9-1494-F17E-A715C57621BD}"/>
                </a:ext>
              </a:extLst>
            </p:cNvPr>
            <p:cNvSpPr/>
            <p:nvPr userDrawn="1"/>
          </p:nvSpPr>
          <p:spPr>
            <a:xfrm>
              <a:off x="5948709" y="2872522"/>
              <a:ext cx="490675" cy="83981"/>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3"/>
            </a:p>
          </p:txBody>
        </p:sp>
        <p:sp>
          <p:nvSpPr>
            <p:cNvPr id="15" name="TekstSylinder 14">
              <a:extLst>
                <a:ext uri="{FF2B5EF4-FFF2-40B4-BE49-F238E27FC236}">
                  <a16:creationId xmlns:a16="http://schemas.microsoft.com/office/drawing/2014/main" id="{E64BC8F1-3B54-4052-067A-F92958FC98EF}"/>
                </a:ext>
              </a:extLst>
            </p:cNvPr>
            <p:cNvSpPr txBox="1"/>
            <p:nvPr userDrawn="1"/>
          </p:nvSpPr>
          <p:spPr>
            <a:xfrm>
              <a:off x="5461685" y="2741607"/>
              <a:ext cx="977698" cy="124547"/>
            </a:xfrm>
            <a:prstGeom prst="rect">
              <a:avLst/>
            </a:prstGeom>
            <a:noFill/>
          </p:spPr>
          <p:txBody>
            <a:bodyPr wrap="square" lIns="0" tIns="0" rIns="0" bIns="0" rtlCol="0">
              <a:spAutoFit/>
            </a:bodyPr>
            <a:lstStyle/>
            <a:p>
              <a:pPr algn="ctr"/>
              <a:r>
                <a:rPr lang="nb-NO" sz="1200"/>
                <a:t>20 m</a:t>
              </a:r>
              <a:endParaRPr lang="en-US" sz="1200"/>
            </a:p>
          </p:txBody>
        </p:sp>
      </p:grpSp>
      <p:sp>
        <p:nvSpPr>
          <p:cNvPr id="16" name="Rektangel: avrundede hjørner 15">
            <a:extLst>
              <a:ext uri="{FF2B5EF4-FFF2-40B4-BE49-F238E27FC236}">
                <a16:creationId xmlns:a16="http://schemas.microsoft.com/office/drawing/2014/main" id="{0E8DF8A6-EFBA-4B88-46A7-42011E2D5DC7}"/>
              </a:ext>
            </a:extLst>
          </p:cNvPr>
          <p:cNvSpPr/>
          <p:nvPr/>
        </p:nvSpPr>
        <p:spPr>
          <a:xfrm>
            <a:off x="-4508262" y="2975302"/>
            <a:ext cx="4313583" cy="1892572"/>
          </a:xfrm>
          <a:custGeom>
            <a:avLst/>
            <a:gdLst>
              <a:gd name="connsiteX0" fmla="*/ 0 w 4313583"/>
              <a:gd name="connsiteY0" fmla="*/ 315435 h 1892572"/>
              <a:gd name="connsiteX1" fmla="*/ 315435 w 4313583"/>
              <a:gd name="connsiteY1" fmla="*/ 0 h 1892572"/>
              <a:gd name="connsiteX2" fmla="*/ 818739 w 4313583"/>
              <a:gd name="connsiteY2" fmla="*/ 0 h 1892572"/>
              <a:gd name="connsiteX3" fmla="*/ 1358870 w 4313583"/>
              <a:gd name="connsiteY3" fmla="*/ 0 h 1892572"/>
              <a:gd name="connsiteX4" fmla="*/ 2046310 w 4313583"/>
              <a:gd name="connsiteY4" fmla="*/ 0 h 1892572"/>
              <a:gd name="connsiteX5" fmla="*/ 2586441 w 4313583"/>
              <a:gd name="connsiteY5" fmla="*/ 0 h 1892572"/>
              <a:gd name="connsiteX6" fmla="*/ 3237054 w 4313583"/>
              <a:gd name="connsiteY6" fmla="*/ 0 h 1892572"/>
              <a:gd name="connsiteX7" fmla="*/ 3998148 w 4313583"/>
              <a:gd name="connsiteY7" fmla="*/ 0 h 1892572"/>
              <a:gd name="connsiteX8" fmla="*/ 4313583 w 4313583"/>
              <a:gd name="connsiteY8" fmla="*/ 315435 h 1892572"/>
              <a:gd name="connsiteX9" fmla="*/ 4313583 w 4313583"/>
              <a:gd name="connsiteY9" fmla="*/ 946286 h 1892572"/>
              <a:gd name="connsiteX10" fmla="*/ 4313583 w 4313583"/>
              <a:gd name="connsiteY10" fmla="*/ 1577137 h 1892572"/>
              <a:gd name="connsiteX11" fmla="*/ 3998148 w 4313583"/>
              <a:gd name="connsiteY11" fmla="*/ 1892572 h 1892572"/>
              <a:gd name="connsiteX12" fmla="*/ 3421190 w 4313583"/>
              <a:gd name="connsiteY12" fmla="*/ 1892572 h 1892572"/>
              <a:gd name="connsiteX13" fmla="*/ 2770577 w 4313583"/>
              <a:gd name="connsiteY13" fmla="*/ 1892572 h 1892572"/>
              <a:gd name="connsiteX14" fmla="*/ 2156792 w 4313583"/>
              <a:gd name="connsiteY14" fmla="*/ 1892572 h 1892572"/>
              <a:gd name="connsiteX15" fmla="*/ 1469352 w 4313583"/>
              <a:gd name="connsiteY15" fmla="*/ 1892572 h 1892572"/>
              <a:gd name="connsiteX16" fmla="*/ 315435 w 4313583"/>
              <a:gd name="connsiteY16" fmla="*/ 1892572 h 1892572"/>
              <a:gd name="connsiteX17" fmla="*/ 0 w 4313583"/>
              <a:gd name="connsiteY17" fmla="*/ 1577137 h 1892572"/>
              <a:gd name="connsiteX18" fmla="*/ 0 w 4313583"/>
              <a:gd name="connsiteY18" fmla="*/ 958903 h 1892572"/>
              <a:gd name="connsiteX19" fmla="*/ 0 w 4313583"/>
              <a:gd name="connsiteY19" fmla="*/ 315435 h 1892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892572" fill="none" extrusionOk="0">
                <a:moveTo>
                  <a:pt x="0" y="315435"/>
                </a:moveTo>
                <a:cubicBezTo>
                  <a:pt x="9057" y="173444"/>
                  <a:pt x="133281" y="-6000"/>
                  <a:pt x="315435" y="0"/>
                </a:cubicBezTo>
                <a:cubicBezTo>
                  <a:pt x="534006" y="5291"/>
                  <a:pt x="668431" y="-10870"/>
                  <a:pt x="818739" y="0"/>
                </a:cubicBezTo>
                <a:cubicBezTo>
                  <a:pt x="969047" y="10870"/>
                  <a:pt x="1171163" y="-21177"/>
                  <a:pt x="1358870" y="0"/>
                </a:cubicBezTo>
                <a:cubicBezTo>
                  <a:pt x="1546577" y="21177"/>
                  <a:pt x="1718269" y="-3096"/>
                  <a:pt x="2046310" y="0"/>
                </a:cubicBezTo>
                <a:cubicBezTo>
                  <a:pt x="2374351" y="3096"/>
                  <a:pt x="2456477" y="13208"/>
                  <a:pt x="2586441" y="0"/>
                </a:cubicBezTo>
                <a:cubicBezTo>
                  <a:pt x="2716405" y="-13208"/>
                  <a:pt x="3040113" y="-27779"/>
                  <a:pt x="3237054" y="0"/>
                </a:cubicBezTo>
                <a:cubicBezTo>
                  <a:pt x="3433995" y="27779"/>
                  <a:pt x="3725403" y="31881"/>
                  <a:pt x="3998148" y="0"/>
                </a:cubicBezTo>
                <a:cubicBezTo>
                  <a:pt x="4178497" y="-17342"/>
                  <a:pt x="4314754" y="151845"/>
                  <a:pt x="4313583" y="315435"/>
                </a:cubicBezTo>
                <a:cubicBezTo>
                  <a:pt x="4338740" y="568902"/>
                  <a:pt x="4306451" y="724719"/>
                  <a:pt x="4313583" y="946286"/>
                </a:cubicBezTo>
                <a:cubicBezTo>
                  <a:pt x="4320715" y="1167853"/>
                  <a:pt x="4292450" y="1403275"/>
                  <a:pt x="4313583" y="1577137"/>
                </a:cubicBezTo>
                <a:cubicBezTo>
                  <a:pt x="4305829" y="1750385"/>
                  <a:pt x="4181096" y="1880465"/>
                  <a:pt x="3998148" y="1892572"/>
                </a:cubicBezTo>
                <a:cubicBezTo>
                  <a:pt x="3878945" y="1877196"/>
                  <a:pt x="3573095" y="1915822"/>
                  <a:pt x="3421190" y="1892572"/>
                </a:cubicBezTo>
                <a:cubicBezTo>
                  <a:pt x="3269285" y="1869322"/>
                  <a:pt x="2992298" y="1899576"/>
                  <a:pt x="2770577" y="1892572"/>
                </a:cubicBezTo>
                <a:cubicBezTo>
                  <a:pt x="2548856" y="1885568"/>
                  <a:pt x="2392104" y="1893365"/>
                  <a:pt x="2156792" y="1892572"/>
                </a:cubicBezTo>
                <a:cubicBezTo>
                  <a:pt x="1921481" y="1891779"/>
                  <a:pt x="1757940" y="1889833"/>
                  <a:pt x="1469352" y="1892572"/>
                </a:cubicBezTo>
                <a:cubicBezTo>
                  <a:pt x="1180764" y="1895311"/>
                  <a:pt x="560397" y="1948920"/>
                  <a:pt x="315435" y="1892572"/>
                </a:cubicBezTo>
                <a:cubicBezTo>
                  <a:pt x="151388" y="1867820"/>
                  <a:pt x="26938" y="1780447"/>
                  <a:pt x="0" y="1577137"/>
                </a:cubicBezTo>
                <a:cubicBezTo>
                  <a:pt x="-15973" y="1295923"/>
                  <a:pt x="19692" y="1105527"/>
                  <a:pt x="0" y="958903"/>
                </a:cubicBezTo>
                <a:cubicBezTo>
                  <a:pt x="-19692" y="812279"/>
                  <a:pt x="-15006" y="501752"/>
                  <a:pt x="0" y="315435"/>
                </a:cubicBezTo>
                <a:close/>
              </a:path>
              <a:path w="4313583" h="1892572" stroke="0" extrusionOk="0">
                <a:moveTo>
                  <a:pt x="0" y="315435"/>
                </a:moveTo>
                <a:cubicBezTo>
                  <a:pt x="-16892" y="129896"/>
                  <a:pt x="164652" y="-2943"/>
                  <a:pt x="315435" y="0"/>
                </a:cubicBezTo>
                <a:cubicBezTo>
                  <a:pt x="586967" y="17257"/>
                  <a:pt x="796557" y="30022"/>
                  <a:pt x="966048" y="0"/>
                </a:cubicBezTo>
                <a:cubicBezTo>
                  <a:pt x="1135539" y="-30022"/>
                  <a:pt x="1239370" y="21836"/>
                  <a:pt x="1506179" y="0"/>
                </a:cubicBezTo>
                <a:cubicBezTo>
                  <a:pt x="1772988" y="-21836"/>
                  <a:pt x="1930654" y="-6202"/>
                  <a:pt x="2119964" y="0"/>
                </a:cubicBezTo>
                <a:cubicBezTo>
                  <a:pt x="2309274" y="6202"/>
                  <a:pt x="2485205" y="24689"/>
                  <a:pt x="2660096" y="0"/>
                </a:cubicBezTo>
                <a:cubicBezTo>
                  <a:pt x="2834987" y="-24689"/>
                  <a:pt x="2974799" y="29226"/>
                  <a:pt x="3273881" y="0"/>
                </a:cubicBezTo>
                <a:cubicBezTo>
                  <a:pt x="3572964" y="-29226"/>
                  <a:pt x="3811917" y="-24228"/>
                  <a:pt x="3998148" y="0"/>
                </a:cubicBezTo>
                <a:cubicBezTo>
                  <a:pt x="4206012" y="12652"/>
                  <a:pt x="4336103" y="158643"/>
                  <a:pt x="4313583" y="315435"/>
                </a:cubicBezTo>
                <a:cubicBezTo>
                  <a:pt x="4307960" y="519917"/>
                  <a:pt x="4297292" y="788627"/>
                  <a:pt x="4313583" y="971520"/>
                </a:cubicBezTo>
                <a:cubicBezTo>
                  <a:pt x="4329874" y="1154413"/>
                  <a:pt x="4333618" y="1320760"/>
                  <a:pt x="4313583" y="1577137"/>
                </a:cubicBezTo>
                <a:cubicBezTo>
                  <a:pt x="4288443" y="1777810"/>
                  <a:pt x="4176607" y="1891337"/>
                  <a:pt x="3998148" y="1892572"/>
                </a:cubicBezTo>
                <a:cubicBezTo>
                  <a:pt x="3867408" y="1897785"/>
                  <a:pt x="3593034" y="1904537"/>
                  <a:pt x="3384363" y="1892572"/>
                </a:cubicBezTo>
                <a:cubicBezTo>
                  <a:pt x="3175693" y="1880607"/>
                  <a:pt x="3070660" y="1894655"/>
                  <a:pt x="2881058" y="1892572"/>
                </a:cubicBezTo>
                <a:cubicBezTo>
                  <a:pt x="2691457" y="1890489"/>
                  <a:pt x="2391438" y="1898057"/>
                  <a:pt x="2267273" y="1892572"/>
                </a:cubicBezTo>
                <a:cubicBezTo>
                  <a:pt x="2143108" y="1887087"/>
                  <a:pt x="1798526" y="1875259"/>
                  <a:pt x="1616660" y="1892572"/>
                </a:cubicBezTo>
                <a:cubicBezTo>
                  <a:pt x="1434794" y="1909885"/>
                  <a:pt x="1216805" y="1909333"/>
                  <a:pt x="1002875" y="1892572"/>
                </a:cubicBezTo>
                <a:cubicBezTo>
                  <a:pt x="788945" y="1875811"/>
                  <a:pt x="624052" y="1903497"/>
                  <a:pt x="315435" y="1892572"/>
                </a:cubicBezTo>
                <a:cubicBezTo>
                  <a:pt x="147393" y="1918936"/>
                  <a:pt x="8574" y="1720991"/>
                  <a:pt x="0" y="1577137"/>
                </a:cubicBezTo>
                <a:cubicBezTo>
                  <a:pt x="16534" y="1256916"/>
                  <a:pt x="-16781" y="1113689"/>
                  <a:pt x="0" y="933669"/>
                </a:cubicBezTo>
                <a:cubicBezTo>
                  <a:pt x="16781" y="753649"/>
                  <a:pt x="-30174" y="507888"/>
                  <a:pt x="0" y="315435"/>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r>
              <a:rPr lang="nb-NO" sz="1200" dirty="0">
                <a:solidFill>
                  <a:schemeClr val="bg1"/>
                </a:solidFill>
              </a:rPr>
              <a:t>Tips:</a:t>
            </a:r>
          </a:p>
          <a:p>
            <a:endParaRPr lang="nb-NO" sz="1200">
              <a:solidFill>
                <a:schemeClr val="bg1"/>
              </a:solidFill>
            </a:endParaRPr>
          </a:p>
          <a:p>
            <a:r>
              <a:rPr lang="nb-NO" sz="1200" dirty="0">
                <a:ea typeface="Oslo Sans Office"/>
                <a:cs typeface="Times New Roman"/>
              </a:rPr>
              <a:t>Begynn med å lage bergingskortene., da de inneholder all informasjon som skal brukes andre steder i planen.</a:t>
            </a:r>
          </a:p>
          <a:p>
            <a:r>
              <a:rPr lang="nb-NO" sz="1200" dirty="0">
                <a:ea typeface="Oslo Sans Office"/>
                <a:cs typeface="Times New Roman"/>
              </a:rPr>
              <a:t>Kopier plantegning med symboler, nord, målestokk og bygningssymbol, og lim disse inn på riktig plass på alle sider som skal ha disse elementene.</a:t>
            </a:r>
          </a:p>
          <a:p>
            <a:r>
              <a:rPr lang="nb-NO" sz="1200" dirty="0">
                <a:ea typeface="Oslo Sans Office"/>
                <a:cs typeface="Times New Roman"/>
              </a:rPr>
              <a:t>Tilpass størrelse på plantegninger. Husk å redigere målestokk og nord.</a:t>
            </a:r>
          </a:p>
          <a:p>
            <a:endParaRPr lang="nb-NO" sz="1200">
              <a:solidFill>
                <a:schemeClr val="bg1"/>
              </a:solidFill>
            </a:endParaRPr>
          </a:p>
        </p:txBody>
      </p:sp>
      <p:sp>
        <p:nvSpPr>
          <p:cNvPr id="17" name="Rektangel: avrundede hjørner 16">
            <a:extLst>
              <a:ext uri="{FF2B5EF4-FFF2-40B4-BE49-F238E27FC236}">
                <a16:creationId xmlns:a16="http://schemas.microsoft.com/office/drawing/2014/main" id="{776A7515-3B35-E9FD-7BA4-5998E066EF39}"/>
              </a:ext>
            </a:extLst>
          </p:cNvPr>
          <p:cNvSpPr/>
          <p:nvPr/>
        </p:nvSpPr>
        <p:spPr>
          <a:xfrm>
            <a:off x="-4536586" y="5025691"/>
            <a:ext cx="4313583" cy="1165559"/>
          </a:xfrm>
          <a:custGeom>
            <a:avLst/>
            <a:gdLst>
              <a:gd name="connsiteX0" fmla="*/ 0 w 4313583"/>
              <a:gd name="connsiteY0" fmla="*/ 194264 h 1165559"/>
              <a:gd name="connsiteX1" fmla="*/ 194264 w 4313583"/>
              <a:gd name="connsiteY1" fmla="*/ 0 h 1165559"/>
              <a:gd name="connsiteX2" fmla="*/ 730688 w 4313583"/>
              <a:gd name="connsiteY2" fmla="*/ 0 h 1165559"/>
              <a:gd name="connsiteX3" fmla="*/ 1306363 w 4313583"/>
              <a:gd name="connsiteY3" fmla="*/ 0 h 1165559"/>
              <a:gd name="connsiteX4" fmla="*/ 2039040 w 4313583"/>
              <a:gd name="connsiteY4" fmla="*/ 0 h 1165559"/>
              <a:gd name="connsiteX5" fmla="*/ 2614715 w 4313583"/>
              <a:gd name="connsiteY5" fmla="*/ 0 h 1165559"/>
              <a:gd name="connsiteX6" fmla="*/ 3308141 w 4313583"/>
              <a:gd name="connsiteY6" fmla="*/ 0 h 1165559"/>
              <a:gd name="connsiteX7" fmla="*/ 4119319 w 4313583"/>
              <a:gd name="connsiteY7" fmla="*/ 0 h 1165559"/>
              <a:gd name="connsiteX8" fmla="*/ 4313583 w 4313583"/>
              <a:gd name="connsiteY8" fmla="*/ 194264 h 1165559"/>
              <a:gd name="connsiteX9" fmla="*/ 4313583 w 4313583"/>
              <a:gd name="connsiteY9" fmla="*/ 582780 h 1165559"/>
              <a:gd name="connsiteX10" fmla="*/ 4313583 w 4313583"/>
              <a:gd name="connsiteY10" fmla="*/ 971295 h 1165559"/>
              <a:gd name="connsiteX11" fmla="*/ 4119319 w 4313583"/>
              <a:gd name="connsiteY11" fmla="*/ 1165559 h 1165559"/>
              <a:gd name="connsiteX12" fmla="*/ 3504394 w 4313583"/>
              <a:gd name="connsiteY12" fmla="*/ 1165559 h 1165559"/>
              <a:gd name="connsiteX13" fmla="*/ 2810967 w 4313583"/>
              <a:gd name="connsiteY13" fmla="*/ 1165559 h 1165559"/>
              <a:gd name="connsiteX14" fmla="*/ 2156792 w 4313583"/>
              <a:gd name="connsiteY14" fmla="*/ 1165559 h 1165559"/>
              <a:gd name="connsiteX15" fmla="*/ 1424115 w 4313583"/>
              <a:gd name="connsiteY15" fmla="*/ 1165559 h 1165559"/>
              <a:gd name="connsiteX16" fmla="*/ 194264 w 4313583"/>
              <a:gd name="connsiteY16" fmla="*/ 1165559 h 1165559"/>
              <a:gd name="connsiteX17" fmla="*/ 0 w 4313583"/>
              <a:gd name="connsiteY17" fmla="*/ 971295 h 1165559"/>
              <a:gd name="connsiteX18" fmla="*/ 0 w 4313583"/>
              <a:gd name="connsiteY18" fmla="*/ 590550 h 1165559"/>
              <a:gd name="connsiteX19" fmla="*/ 0 w 4313583"/>
              <a:gd name="connsiteY19" fmla="*/ 194264 h 1165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165559" fill="none" extrusionOk="0">
                <a:moveTo>
                  <a:pt x="0" y="194264"/>
                </a:moveTo>
                <a:cubicBezTo>
                  <a:pt x="4080" y="101489"/>
                  <a:pt x="67337" y="-14833"/>
                  <a:pt x="194264" y="0"/>
                </a:cubicBezTo>
                <a:cubicBezTo>
                  <a:pt x="436239" y="-7014"/>
                  <a:pt x="464919" y="26704"/>
                  <a:pt x="730688" y="0"/>
                </a:cubicBezTo>
                <a:cubicBezTo>
                  <a:pt x="996457" y="-26704"/>
                  <a:pt x="1098832" y="2911"/>
                  <a:pt x="1306363" y="0"/>
                </a:cubicBezTo>
                <a:cubicBezTo>
                  <a:pt x="1513894" y="-2911"/>
                  <a:pt x="1757484" y="3693"/>
                  <a:pt x="2039040" y="0"/>
                </a:cubicBezTo>
                <a:cubicBezTo>
                  <a:pt x="2320596" y="-3693"/>
                  <a:pt x="2401456" y="-25508"/>
                  <a:pt x="2614715" y="0"/>
                </a:cubicBezTo>
                <a:cubicBezTo>
                  <a:pt x="2827974" y="25508"/>
                  <a:pt x="3163694" y="-9195"/>
                  <a:pt x="3308141" y="0"/>
                </a:cubicBezTo>
                <a:cubicBezTo>
                  <a:pt x="3452588" y="9195"/>
                  <a:pt x="3889599" y="-38026"/>
                  <a:pt x="4119319" y="0"/>
                </a:cubicBezTo>
                <a:cubicBezTo>
                  <a:pt x="4228963" y="-6652"/>
                  <a:pt x="4315772" y="106828"/>
                  <a:pt x="4313583" y="194264"/>
                </a:cubicBezTo>
                <a:cubicBezTo>
                  <a:pt x="4294524" y="290912"/>
                  <a:pt x="4307583" y="503032"/>
                  <a:pt x="4313583" y="582780"/>
                </a:cubicBezTo>
                <a:cubicBezTo>
                  <a:pt x="4319583" y="662528"/>
                  <a:pt x="4311336" y="848464"/>
                  <a:pt x="4313583" y="971295"/>
                </a:cubicBezTo>
                <a:cubicBezTo>
                  <a:pt x="4293744" y="1076122"/>
                  <a:pt x="4238545" y="1149019"/>
                  <a:pt x="4119319" y="1165559"/>
                </a:cubicBezTo>
                <a:cubicBezTo>
                  <a:pt x="3959266" y="1134874"/>
                  <a:pt x="3763016" y="1134840"/>
                  <a:pt x="3504394" y="1165559"/>
                </a:cubicBezTo>
                <a:cubicBezTo>
                  <a:pt x="3245772" y="1196278"/>
                  <a:pt x="3097736" y="1132786"/>
                  <a:pt x="2810967" y="1165559"/>
                </a:cubicBezTo>
                <a:cubicBezTo>
                  <a:pt x="2524198" y="1198332"/>
                  <a:pt x="2460903" y="1174235"/>
                  <a:pt x="2156792" y="1165559"/>
                </a:cubicBezTo>
                <a:cubicBezTo>
                  <a:pt x="1852682" y="1156883"/>
                  <a:pt x="1592778" y="1148578"/>
                  <a:pt x="1424115" y="1165559"/>
                </a:cubicBezTo>
                <a:cubicBezTo>
                  <a:pt x="1255452" y="1182540"/>
                  <a:pt x="646458" y="1224269"/>
                  <a:pt x="194264" y="1165559"/>
                </a:cubicBezTo>
                <a:cubicBezTo>
                  <a:pt x="87892" y="1163325"/>
                  <a:pt x="12199" y="1091762"/>
                  <a:pt x="0" y="971295"/>
                </a:cubicBezTo>
                <a:cubicBezTo>
                  <a:pt x="-6351" y="865418"/>
                  <a:pt x="12869" y="754940"/>
                  <a:pt x="0" y="590550"/>
                </a:cubicBezTo>
                <a:cubicBezTo>
                  <a:pt x="-12869" y="426160"/>
                  <a:pt x="-10077" y="373060"/>
                  <a:pt x="0" y="194264"/>
                </a:cubicBezTo>
                <a:close/>
              </a:path>
              <a:path w="4313583" h="1165559" stroke="0" extrusionOk="0">
                <a:moveTo>
                  <a:pt x="0" y="194264"/>
                </a:moveTo>
                <a:cubicBezTo>
                  <a:pt x="-5198" y="83488"/>
                  <a:pt x="109392" y="-2816"/>
                  <a:pt x="194264" y="0"/>
                </a:cubicBezTo>
                <a:cubicBezTo>
                  <a:pt x="532661" y="-21291"/>
                  <a:pt x="598538" y="12156"/>
                  <a:pt x="887690" y="0"/>
                </a:cubicBezTo>
                <a:cubicBezTo>
                  <a:pt x="1176842" y="-12156"/>
                  <a:pt x="1326348" y="28533"/>
                  <a:pt x="1463365" y="0"/>
                </a:cubicBezTo>
                <a:cubicBezTo>
                  <a:pt x="1600383" y="-28533"/>
                  <a:pt x="1951378" y="-2809"/>
                  <a:pt x="2117541" y="0"/>
                </a:cubicBezTo>
                <a:cubicBezTo>
                  <a:pt x="2283704" y="2809"/>
                  <a:pt x="2419970" y="21182"/>
                  <a:pt x="2693216" y="0"/>
                </a:cubicBezTo>
                <a:cubicBezTo>
                  <a:pt x="2966462" y="-21182"/>
                  <a:pt x="3096193" y="-31429"/>
                  <a:pt x="3347392" y="0"/>
                </a:cubicBezTo>
                <a:cubicBezTo>
                  <a:pt x="3598591" y="31429"/>
                  <a:pt x="3835844" y="-12944"/>
                  <a:pt x="4119319" y="0"/>
                </a:cubicBezTo>
                <a:cubicBezTo>
                  <a:pt x="4233294" y="2514"/>
                  <a:pt x="4322248" y="93677"/>
                  <a:pt x="4313583" y="194264"/>
                </a:cubicBezTo>
                <a:cubicBezTo>
                  <a:pt x="4328453" y="276022"/>
                  <a:pt x="4301914" y="481566"/>
                  <a:pt x="4313583" y="598320"/>
                </a:cubicBezTo>
                <a:cubicBezTo>
                  <a:pt x="4325252" y="715074"/>
                  <a:pt x="4330427" y="806686"/>
                  <a:pt x="4313583" y="971295"/>
                </a:cubicBezTo>
                <a:cubicBezTo>
                  <a:pt x="4296925" y="1096118"/>
                  <a:pt x="4233562" y="1163538"/>
                  <a:pt x="4119319" y="1165559"/>
                </a:cubicBezTo>
                <a:cubicBezTo>
                  <a:pt x="3956169" y="1133741"/>
                  <a:pt x="3606428" y="1186830"/>
                  <a:pt x="3465143" y="1165559"/>
                </a:cubicBezTo>
                <a:cubicBezTo>
                  <a:pt x="3323858" y="1144288"/>
                  <a:pt x="3164884" y="1179814"/>
                  <a:pt x="2928719" y="1165559"/>
                </a:cubicBezTo>
                <a:cubicBezTo>
                  <a:pt x="2692554" y="1151304"/>
                  <a:pt x="2586682" y="1190087"/>
                  <a:pt x="2274543" y="1165559"/>
                </a:cubicBezTo>
                <a:cubicBezTo>
                  <a:pt x="1962404" y="1141031"/>
                  <a:pt x="1850649" y="1161427"/>
                  <a:pt x="1581117" y="1165559"/>
                </a:cubicBezTo>
                <a:cubicBezTo>
                  <a:pt x="1311585" y="1169691"/>
                  <a:pt x="1137831" y="1175467"/>
                  <a:pt x="926941" y="1165559"/>
                </a:cubicBezTo>
                <a:cubicBezTo>
                  <a:pt x="716051" y="1155651"/>
                  <a:pt x="341343" y="1141346"/>
                  <a:pt x="194264" y="1165559"/>
                </a:cubicBezTo>
                <a:cubicBezTo>
                  <a:pt x="92745" y="1190220"/>
                  <a:pt x="6730" y="1054756"/>
                  <a:pt x="0" y="971295"/>
                </a:cubicBezTo>
                <a:cubicBezTo>
                  <a:pt x="17888" y="807434"/>
                  <a:pt x="-3041" y="688645"/>
                  <a:pt x="0" y="575009"/>
                </a:cubicBezTo>
                <a:cubicBezTo>
                  <a:pt x="3041" y="461373"/>
                  <a:pt x="9887" y="383394"/>
                  <a:pt x="0" y="194264"/>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ea typeface="Oslo Sans Office"/>
                <a:cs typeface="Times New Roman"/>
              </a:rPr>
              <a:t>Hold inn </a:t>
            </a:r>
            <a:r>
              <a:rPr lang="nb-NO" sz="1200" err="1">
                <a:ea typeface="Oslo Sans Office"/>
                <a:cs typeface="Times New Roman"/>
              </a:rPr>
              <a:t>Shift</a:t>
            </a:r>
            <a:r>
              <a:rPr lang="nb-NO" sz="1200">
                <a:ea typeface="Oslo Sans Office"/>
                <a:cs typeface="Times New Roman"/>
              </a:rPr>
              <a:t> for å beholde retningen på en pil når du justerer lengden på den.</a:t>
            </a:r>
          </a:p>
          <a:p>
            <a:endParaRPr lang="nb-NO" sz="1200">
              <a:solidFill>
                <a:schemeClr val="bg1"/>
              </a:solidFill>
            </a:endParaRPr>
          </a:p>
        </p:txBody>
      </p:sp>
      <p:sp>
        <p:nvSpPr>
          <p:cNvPr id="18" name="Rektangel: avrundede hjørner 17">
            <a:extLst>
              <a:ext uri="{FF2B5EF4-FFF2-40B4-BE49-F238E27FC236}">
                <a16:creationId xmlns:a16="http://schemas.microsoft.com/office/drawing/2014/main" id="{358C6E1F-035F-232D-C518-B7F8F12D4F2D}"/>
              </a:ext>
            </a:extLst>
          </p:cNvPr>
          <p:cNvSpPr/>
          <p:nvPr/>
        </p:nvSpPr>
        <p:spPr>
          <a:xfrm>
            <a:off x="-4536587" y="6368118"/>
            <a:ext cx="4313583" cy="1440538"/>
          </a:xfrm>
          <a:custGeom>
            <a:avLst/>
            <a:gdLst>
              <a:gd name="connsiteX0" fmla="*/ 0 w 4313583"/>
              <a:gd name="connsiteY0" fmla="*/ 240094 h 1440538"/>
              <a:gd name="connsiteX1" fmla="*/ 240094 w 4313583"/>
              <a:gd name="connsiteY1" fmla="*/ 0 h 1440538"/>
              <a:gd name="connsiteX2" fmla="*/ 763991 w 4313583"/>
              <a:gd name="connsiteY2" fmla="*/ 0 h 1440538"/>
              <a:gd name="connsiteX3" fmla="*/ 1326223 w 4313583"/>
              <a:gd name="connsiteY3" fmla="*/ 0 h 1440538"/>
              <a:gd name="connsiteX4" fmla="*/ 2041790 w 4313583"/>
              <a:gd name="connsiteY4" fmla="*/ 0 h 1440538"/>
              <a:gd name="connsiteX5" fmla="*/ 2604021 w 4313583"/>
              <a:gd name="connsiteY5" fmla="*/ 0 h 1440538"/>
              <a:gd name="connsiteX6" fmla="*/ 3281254 w 4313583"/>
              <a:gd name="connsiteY6" fmla="*/ 0 h 1440538"/>
              <a:gd name="connsiteX7" fmla="*/ 4073489 w 4313583"/>
              <a:gd name="connsiteY7" fmla="*/ 0 h 1440538"/>
              <a:gd name="connsiteX8" fmla="*/ 4313583 w 4313583"/>
              <a:gd name="connsiteY8" fmla="*/ 240094 h 1440538"/>
              <a:gd name="connsiteX9" fmla="*/ 4313583 w 4313583"/>
              <a:gd name="connsiteY9" fmla="*/ 720269 h 1440538"/>
              <a:gd name="connsiteX10" fmla="*/ 4313583 w 4313583"/>
              <a:gd name="connsiteY10" fmla="*/ 1200444 h 1440538"/>
              <a:gd name="connsiteX11" fmla="*/ 4073489 w 4313583"/>
              <a:gd name="connsiteY11" fmla="*/ 1440538 h 1440538"/>
              <a:gd name="connsiteX12" fmla="*/ 3472924 w 4313583"/>
              <a:gd name="connsiteY12" fmla="*/ 1440538 h 1440538"/>
              <a:gd name="connsiteX13" fmla="*/ 2795691 w 4313583"/>
              <a:gd name="connsiteY13" fmla="*/ 1440538 h 1440538"/>
              <a:gd name="connsiteX14" fmla="*/ 2156792 w 4313583"/>
              <a:gd name="connsiteY14" fmla="*/ 1440538 h 1440538"/>
              <a:gd name="connsiteX15" fmla="*/ 1441224 w 4313583"/>
              <a:gd name="connsiteY15" fmla="*/ 1440538 h 1440538"/>
              <a:gd name="connsiteX16" fmla="*/ 240094 w 4313583"/>
              <a:gd name="connsiteY16" fmla="*/ 1440538 h 1440538"/>
              <a:gd name="connsiteX17" fmla="*/ 0 w 4313583"/>
              <a:gd name="connsiteY17" fmla="*/ 1200444 h 1440538"/>
              <a:gd name="connsiteX18" fmla="*/ 0 w 4313583"/>
              <a:gd name="connsiteY18" fmla="*/ 729873 h 1440538"/>
              <a:gd name="connsiteX19" fmla="*/ 0 w 4313583"/>
              <a:gd name="connsiteY19" fmla="*/ 240094 h 1440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440538" fill="none" extrusionOk="0">
                <a:moveTo>
                  <a:pt x="0" y="240094"/>
                </a:moveTo>
                <a:cubicBezTo>
                  <a:pt x="4319" y="122856"/>
                  <a:pt x="96465" y="-8330"/>
                  <a:pt x="240094" y="0"/>
                </a:cubicBezTo>
                <a:cubicBezTo>
                  <a:pt x="404332" y="24085"/>
                  <a:pt x="504140" y="-21162"/>
                  <a:pt x="763991" y="0"/>
                </a:cubicBezTo>
                <a:cubicBezTo>
                  <a:pt x="1023842" y="21162"/>
                  <a:pt x="1047084" y="-16649"/>
                  <a:pt x="1326223" y="0"/>
                </a:cubicBezTo>
                <a:cubicBezTo>
                  <a:pt x="1605362" y="16649"/>
                  <a:pt x="1779374" y="23616"/>
                  <a:pt x="2041790" y="0"/>
                </a:cubicBezTo>
                <a:cubicBezTo>
                  <a:pt x="2304206" y="-23616"/>
                  <a:pt x="2333846" y="-12678"/>
                  <a:pt x="2604021" y="0"/>
                </a:cubicBezTo>
                <a:cubicBezTo>
                  <a:pt x="2874196" y="12678"/>
                  <a:pt x="3134635" y="27374"/>
                  <a:pt x="3281254" y="0"/>
                </a:cubicBezTo>
                <a:cubicBezTo>
                  <a:pt x="3427873" y="-27374"/>
                  <a:pt x="3904641" y="-6136"/>
                  <a:pt x="4073489" y="0"/>
                </a:cubicBezTo>
                <a:cubicBezTo>
                  <a:pt x="4209777" y="-10416"/>
                  <a:pt x="4316607" y="134919"/>
                  <a:pt x="4313583" y="240094"/>
                </a:cubicBezTo>
                <a:cubicBezTo>
                  <a:pt x="4308288" y="399081"/>
                  <a:pt x="4331686" y="568872"/>
                  <a:pt x="4313583" y="720269"/>
                </a:cubicBezTo>
                <a:cubicBezTo>
                  <a:pt x="4295480" y="871666"/>
                  <a:pt x="4290675" y="1069448"/>
                  <a:pt x="4313583" y="1200444"/>
                </a:cubicBezTo>
                <a:cubicBezTo>
                  <a:pt x="4288546" y="1329936"/>
                  <a:pt x="4216957" y="1425479"/>
                  <a:pt x="4073489" y="1440538"/>
                </a:cubicBezTo>
                <a:cubicBezTo>
                  <a:pt x="3816166" y="1444199"/>
                  <a:pt x="3729393" y="1462525"/>
                  <a:pt x="3472924" y="1440538"/>
                </a:cubicBezTo>
                <a:cubicBezTo>
                  <a:pt x="3216456" y="1418551"/>
                  <a:pt x="3017035" y="1464668"/>
                  <a:pt x="2795691" y="1440538"/>
                </a:cubicBezTo>
                <a:cubicBezTo>
                  <a:pt x="2574347" y="1416408"/>
                  <a:pt x="2342700" y="1460912"/>
                  <a:pt x="2156792" y="1440538"/>
                </a:cubicBezTo>
                <a:cubicBezTo>
                  <a:pt x="1970884" y="1420164"/>
                  <a:pt x="1661181" y="1458413"/>
                  <a:pt x="1441224" y="1440538"/>
                </a:cubicBezTo>
                <a:cubicBezTo>
                  <a:pt x="1221267" y="1422663"/>
                  <a:pt x="673927" y="1484774"/>
                  <a:pt x="240094" y="1440538"/>
                </a:cubicBezTo>
                <a:cubicBezTo>
                  <a:pt x="109821" y="1434871"/>
                  <a:pt x="5007" y="1338453"/>
                  <a:pt x="0" y="1200444"/>
                </a:cubicBezTo>
                <a:cubicBezTo>
                  <a:pt x="-18077" y="1001213"/>
                  <a:pt x="-2120" y="929187"/>
                  <a:pt x="0" y="729873"/>
                </a:cubicBezTo>
                <a:cubicBezTo>
                  <a:pt x="2120" y="530559"/>
                  <a:pt x="138" y="373847"/>
                  <a:pt x="0" y="240094"/>
                </a:cubicBezTo>
                <a:close/>
              </a:path>
              <a:path w="4313583" h="1440538" stroke="0" extrusionOk="0">
                <a:moveTo>
                  <a:pt x="0" y="240094"/>
                </a:moveTo>
                <a:cubicBezTo>
                  <a:pt x="-17749" y="95590"/>
                  <a:pt x="121935" y="-1814"/>
                  <a:pt x="240094" y="0"/>
                </a:cubicBezTo>
                <a:cubicBezTo>
                  <a:pt x="493345" y="11729"/>
                  <a:pt x="674830" y="-12184"/>
                  <a:pt x="917327" y="0"/>
                </a:cubicBezTo>
                <a:cubicBezTo>
                  <a:pt x="1159824" y="12184"/>
                  <a:pt x="1243649" y="20201"/>
                  <a:pt x="1479558" y="0"/>
                </a:cubicBezTo>
                <a:cubicBezTo>
                  <a:pt x="1715467" y="-20201"/>
                  <a:pt x="1925180" y="27238"/>
                  <a:pt x="2118458" y="0"/>
                </a:cubicBezTo>
                <a:cubicBezTo>
                  <a:pt x="2311736" y="-27238"/>
                  <a:pt x="2554156" y="10507"/>
                  <a:pt x="2680689" y="0"/>
                </a:cubicBezTo>
                <a:cubicBezTo>
                  <a:pt x="2807222" y="-10507"/>
                  <a:pt x="3002760" y="-6673"/>
                  <a:pt x="3319588" y="0"/>
                </a:cubicBezTo>
                <a:cubicBezTo>
                  <a:pt x="3636416" y="6673"/>
                  <a:pt x="3739657" y="-26110"/>
                  <a:pt x="4073489" y="0"/>
                </a:cubicBezTo>
                <a:cubicBezTo>
                  <a:pt x="4225659" y="7357"/>
                  <a:pt x="4337566" y="126043"/>
                  <a:pt x="4313583" y="240094"/>
                </a:cubicBezTo>
                <a:cubicBezTo>
                  <a:pt x="4321039" y="357980"/>
                  <a:pt x="4325549" y="603380"/>
                  <a:pt x="4313583" y="739476"/>
                </a:cubicBezTo>
                <a:cubicBezTo>
                  <a:pt x="4301617" y="875572"/>
                  <a:pt x="4307722" y="1044744"/>
                  <a:pt x="4313583" y="1200444"/>
                </a:cubicBezTo>
                <a:cubicBezTo>
                  <a:pt x="4301888" y="1345354"/>
                  <a:pt x="4221268" y="1436126"/>
                  <a:pt x="4073489" y="1440538"/>
                </a:cubicBezTo>
                <a:cubicBezTo>
                  <a:pt x="3852932" y="1422014"/>
                  <a:pt x="3708429" y="1448130"/>
                  <a:pt x="3434590" y="1440538"/>
                </a:cubicBezTo>
                <a:cubicBezTo>
                  <a:pt x="3160751" y="1432946"/>
                  <a:pt x="3060453" y="1435327"/>
                  <a:pt x="2910693" y="1440538"/>
                </a:cubicBezTo>
                <a:cubicBezTo>
                  <a:pt x="2760933" y="1445749"/>
                  <a:pt x="2549561" y="1440531"/>
                  <a:pt x="2271793" y="1440538"/>
                </a:cubicBezTo>
                <a:cubicBezTo>
                  <a:pt x="1994025" y="1440545"/>
                  <a:pt x="1831395" y="1420756"/>
                  <a:pt x="1594560" y="1440538"/>
                </a:cubicBezTo>
                <a:cubicBezTo>
                  <a:pt x="1357725" y="1460320"/>
                  <a:pt x="1229389" y="1455754"/>
                  <a:pt x="955661" y="1440538"/>
                </a:cubicBezTo>
                <a:cubicBezTo>
                  <a:pt x="681933" y="1425322"/>
                  <a:pt x="563039" y="1461873"/>
                  <a:pt x="240094" y="1440538"/>
                </a:cubicBezTo>
                <a:cubicBezTo>
                  <a:pt x="110826" y="1454782"/>
                  <a:pt x="4886" y="1315745"/>
                  <a:pt x="0" y="1200444"/>
                </a:cubicBezTo>
                <a:cubicBezTo>
                  <a:pt x="9187" y="980907"/>
                  <a:pt x="18085" y="945580"/>
                  <a:pt x="0" y="710666"/>
                </a:cubicBezTo>
                <a:cubicBezTo>
                  <a:pt x="-18085" y="475752"/>
                  <a:pt x="180" y="408293"/>
                  <a:pt x="0" y="240094"/>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ea typeface="Oslo Sans Office"/>
                <a:cs typeface="Times New Roman"/>
              </a:rPr>
              <a:t>For å velge flere elementer kan du tegne en firkant rundt dem med muspekeren. Hvis du ønsker å legge til eller fjerne elementer fra utvalget kan du holde inn </a:t>
            </a:r>
            <a:r>
              <a:rPr lang="nb-NO" sz="1200" err="1">
                <a:ea typeface="Oslo Sans Office"/>
                <a:cs typeface="Times New Roman"/>
              </a:rPr>
              <a:t>Ctrl</a:t>
            </a:r>
            <a:r>
              <a:rPr lang="nb-NO" sz="1200">
                <a:ea typeface="Oslo Sans Office"/>
                <a:cs typeface="Times New Roman"/>
              </a:rPr>
              <a:t> for å markere eller </a:t>
            </a:r>
            <a:r>
              <a:rPr lang="nb-NO" sz="1200" err="1">
                <a:ea typeface="Oslo Sans Office"/>
                <a:cs typeface="Times New Roman"/>
              </a:rPr>
              <a:t>avmarkere</a:t>
            </a:r>
            <a:r>
              <a:rPr lang="nb-NO" sz="1200">
                <a:ea typeface="Oslo Sans Office"/>
                <a:cs typeface="Times New Roman"/>
              </a:rPr>
              <a:t> dem.</a:t>
            </a:r>
          </a:p>
          <a:p>
            <a:endParaRPr lang="nb-NO" sz="1200">
              <a:solidFill>
                <a:schemeClr val="bg1"/>
              </a:solidFill>
            </a:endParaRPr>
          </a:p>
        </p:txBody>
      </p:sp>
      <p:sp>
        <p:nvSpPr>
          <p:cNvPr id="19" name="Rektangel: avrundede hjørner 18">
            <a:extLst>
              <a:ext uri="{FF2B5EF4-FFF2-40B4-BE49-F238E27FC236}">
                <a16:creationId xmlns:a16="http://schemas.microsoft.com/office/drawing/2014/main" id="{E5415942-E239-81EA-C2BF-06C3A5C44AC0}"/>
              </a:ext>
            </a:extLst>
          </p:cNvPr>
          <p:cNvSpPr/>
          <p:nvPr/>
        </p:nvSpPr>
        <p:spPr>
          <a:xfrm>
            <a:off x="-4560317" y="8017889"/>
            <a:ext cx="4313583" cy="1440538"/>
          </a:xfrm>
          <a:custGeom>
            <a:avLst/>
            <a:gdLst>
              <a:gd name="connsiteX0" fmla="*/ 0 w 4313583"/>
              <a:gd name="connsiteY0" fmla="*/ 240094 h 1440538"/>
              <a:gd name="connsiteX1" fmla="*/ 240094 w 4313583"/>
              <a:gd name="connsiteY1" fmla="*/ 0 h 1440538"/>
              <a:gd name="connsiteX2" fmla="*/ 763991 w 4313583"/>
              <a:gd name="connsiteY2" fmla="*/ 0 h 1440538"/>
              <a:gd name="connsiteX3" fmla="*/ 1326223 w 4313583"/>
              <a:gd name="connsiteY3" fmla="*/ 0 h 1440538"/>
              <a:gd name="connsiteX4" fmla="*/ 2041790 w 4313583"/>
              <a:gd name="connsiteY4" fmla="*/ 0 h 1440538"/>
              <a:gd name="connsiteX5" fmla="*/ 2604021 w 4313583"/>
              <a:gd name="connsiteY5" fmla="*/ 0 h 1440538"/>
              <a:gd name="connsiteX6" fmla="*/ 3281254 w 4313583"/>
              <a:gd name="connsiteY6" fmla="*/ 0 h 1440538"/>
              <a:gd name="connsiteX7" fmla="*/ 4073489 w 4313583"/>
              <a:gd name="connsiteY7" fmla="*/ 0 h 1440538"/>
              <a:gd name="connsiteX8" fmla="*/ 4313583 w 4313583"/>
              <a:gd name="connsiteY8" fmla="*/ 240094 h 1440538"/>
              <a:gd name="connsiteX9" fmla="*/ 4313583 w 4313583"/>
              <a:gd name="connsiteY9" fmla="*/ 720269 h 1440538"/>
              <a:gd name="connsiteX10" fmla="*/ 4313583 w 4313583"/>
              <a:gd name="connsiteY10" fmla="*/ 1200444 h 1440538"/>
              <a:gd name="connsiteX11" fmla="*/ 4073489 w 4313583"/>
              <a:gd name="connsiteY11" fmla="*/ 1440538 h 1440538"/>
              <a:gd name="connsiteX12" fmla="*/ 3472924 w 4313583"/>
              <a:gd name="connsiteY12" fmla="*/ 1440538 h 1440538"/>
              <a:gd name="connsiteX13" fmla="*/ 2795691 w 4313583"/>
              <a:gd name="connsiteY13" fmla="*/ 1440538 h 1440538"/>
              <a:gd name="connsiteX14" fmla="*/ 2156792 w 4313583"/>
              <a:gd name="connsiteY14" fmla="*/ 1440538 h 1440538"/>
              <a:gd name="connsiteX15" fmla="*/ 1441224 w 4313583"/>
              <a:gd name="connsiteY15" fmla="*/ 1440538 h 1440538"/>
              <a:gd name="connsiteX16" fmla="*/ 240094 w 4313583"/>
              <a:gd name="connsiteY16" fmla="*/ 1440538 h 1440538"/>
              <a:gd name="connsiteX17" fmla="*/ 0 w 4313583"/>
              <a:gd name="connsiteY17" fmla="*/ 1200444 h 1440538"/>
              <a:gd name="connsiteX18" fmla="*/ 0 w 4313583"/>
              <a:gd name="connsiteY18" fmla="*/ 729873 h 1440538"/>
              <a:gd name="connsiteX19" fmla="*/ 0 w 4313583"/>
              <a:gd name="connsiteY19" fmla="*/ 240094 h 1440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440538" fill="none" extrusionOk="0">
                <a:moveTo>
                  <a:pt x="0" y="240094"/>
                </a:moveTo>
                <a:cubicBezTo>
                  <a:pt x="4319" y="122856"/>
                  <a:pt x="96465" y="-8330"/>
                  <a:pt x="240094" y="0"/>
                </a:cubicBezTo>
                <a:cubicBezTo>
                  <a:pt x="404332" y="24085"/>
                  <a:pt x="504140" y="-21162"/>
                  <a:pt x="763991" y="0"/>
                </a:cubicBezTo>
                <a:cubicBezTo>
                  <a:pt x="1023842" y="21162"/>
                  <a:pt x="1047084" y="-16649"/>
                  <a:pt x="1326223" y="0"/>
                </a:cubicBezTo>
                <a:cubicBezTo>
                  <a:pt x="1605362" y="16649"/>
                  <a:pt x="1779374" y="23616"/>
                  <a:pt x="2041790" y="0"/>
                </a:cubicBezTo>
                <a:cubicBezTo>
                  <a:pt x="2304206" y="-23616"/>
                  <a:pt x="2333846" y="-12678"/>
                  <a:pt x="2604021" y="0"/>
                </a:cubicBezTo>
                <a:cubicBezTo>
                  <a:pt x="2874196" y="12678"/>
                  <a:pt x="3134635" y="27374"/>
                  <a:pt x="3281254" y="0"/>
                </a:cubicBezTo>
                <a:cubicBezTo>
                  <a:pt x="3427873" y="-27374"/>
                  <a:pt x="3904641" y="-6136"/>
                  <a:pt x="4073489" y="0"/>
                </a:cubicBezTo>
                <a:cubicBezTo>
                  <a:pt x="4209777" y="-10416"/>
                  <a:pt x="4316607" y="134919"/>
                  <a:pt x="4313583" y="240094"/>
                </a:cubicBezTo>
                <a:cubicBezTo>
                  <a:pt x="4308288" y="399081"/>
                  <a:pt x="4331686" y="568872"/>
                  <a:pt x="4313583" y="720269"/>
                </a:cubicBezTo>
                <a:cubicBezTo>
                  <a:pt x="4295480" y="871666"/>
                  <a:pt x="4290675" y="1069448"/>
                  <a:pt x="4313583" y="1200444"/>
                </a:cubicBezTo>
                <a:cubicBezTo>
                  <a:pt x="4288546" y="1329936"/>
                  <a:pt x="4216957" y="1425479"/>
                  <a:pt x="4073489" y="1440538"/>
                </a:cubicBezTo>
                <a:cubicBezTo>
                  <a:pt x="3816166" y="1444199"/>
                  <a:pt x="3729393" y="1462525"/>
                  <a:pt x="3472924" y="1440538"/>
                </a:cubicBezTo>
                <a:cubicBezTo>
                  <a:pt x="3216456" y="1418551"/>
                  <a:pt x="3017035" y="1464668"/>
                  <a:pt x="2795691" y="1440538"/>
                </a:cubicBezTo>
                <a:cubicBezTo>
                  <a:pt x="2574347" y="1416408"/>
                  <a:pt x="2342700" y="1460912"/>
                  <a:pt x="2156792" y="1440538"/>
                </a:cubicBezTo>
                <a:cubicBezTo>
                  <a:pt x="1970884" y="1420164"/>
                  <a:pt x="1661181" y="1458413"/>
                  <a:pt x="1441224" y="1440538"/>
                </a:cubicBezTo>
                <a:cubicBezTo>
                  <a:pt x="1221267" y="1422663"/>
                  <a:pt x="673927" y="1484774"/>
                  <a:pt x="240094" y="1440538"/>
                </a:cubicBezTo>
                <a:cubicBezTo>
                  <a:pt x="109821" y="1434871"/>
                  <a:pt x="5007" y="1338453"/>
                  <a:pt x="0" y="1200444"/>
                </a:cubicBezTo>
                <a:cubicBezTo>
                  <a:pt x="-18077" y="1001213"/>
                  <a:pt x="-2120" y="929187"/>
                  <a:pt x="0" y="729873"/>
                </a:cubicBezTo>
                <a:cubicBezTo>
                  <a:pt x="2120" y="530559"/>
                  <a:pt x="138" y="373847"/>
                  <a:pt x="0" y="240094"/>
                </a:cubicBezTo>
                <a:close/>
              </a:path>
              <a:path w="4313583" h="1440538" stroke="0" extrusionOk="0">
                <a:moveTo>
                  <a:pt x="0" y="240094"/>
                </a:moveTo>
                <a:cubicBezTo>
                  <a:pt x="-17749" y="95590"/>
                  <a:pt x="121935" y="-1814"/>
                  <a:pt x="240094" y="0"/>
                </a:cubicBezTo>
                <a:cubicBezTo>
                  <a:pt x="493345" y="11729"/>
                  <a:pt x="674830" y="-12184"/>
                  <a:pt x="917327" y="0"/>
                </a:cubicBezTo>
                <a:cubicBezTo>
                  <a:pt x="1159824" y="12184"/>
                  <a:pt x="1243649" y="20201"/>
                  <a:pt x="1479558" y="0"/>
                </a:cubicBezTo>
                <a:cubicBezTo>
                  <a:pt x="1715467" y="-20201"/>
                  <a:pt x="1925180" y="27238"/>
                  <a:pt x="2118458" y="0"/>
                </a:cubicBezTo>
                <a:cubicBezTo>
                  <a:pt x="2311736" y="-27238"/>
                  <a:pt x="2554156" y="10507"/>
                  <a:pt x="2680689" y="0"/>
                </a:cubicBezTo>
                <a:cubicBezTo>
                  <a:pt x="2807222" y="-10507"/>
                  <a:pt x="3002760" y="-6673"/>
                  <a:pt x="3319588" y="0"/>
                </a:cubicBezTo>
                <a:cubicBezTo>
                  <a:pt x="3636416" y="6673"/>
                  <a:pt x="3739657" y="-26110"/>
                  <a:pt x="4073489" y="0"/>
                </a:cubicBezTo>
                <a:cubicBezTo>
                  <a:pt x="4225659" y="7357"/>
                  <a:pt x="4337566" y="126043"/>
                  <a:pt x="4313583" y="240094"/>
                </a:cubicBezTo>
                <a:cubicBezTo>
                  <a:pt x="4321039" y="357980"/>
                  <a:pt x="4325549" y="603380"/>
                  <a:pt x="4313583" y="739476"/>
                </a:cubicBezTo>
                <a:cubicBezTo>
                  <a:pt x="4301617" y="875572"/>
                  <a:pt x="4307722" y="1044744"/>
                  <a:pt x="4313583" y="1200444"/>
                </a:cubicBezTo>
                <a:cubicBezTo>
                  <a:pt x="4301888" y="1345354"/>
                  <a:pt x="4221268" y="1436126"/>
                  <a:pt x="4073489" y="1440538"/>
                </a:cubicBezTo>
                <a:cubicBezTo>
                  <a:pt x="3852932" y="1422014"/>
                  <a:pt x="3708429" y="1448130"/>
                  <a:pt x="3434590" y="1440538"/>
                </a:cubicBezTo>
                <a:cubicBezTo>
                  <a:pt x="3160751" y="1432946"/>
                  <a:pt x="3060453" y="1435327"/>
                  <a:pt x="2910693" y="1440538"/>
                </a:cubicBezTo>
                <a:cubicBezTo>
                  <a:pt x="2760933" y="1445749"/>
                  <a:pt x="2549561" y="1440531"/>
                  <a:pt x="2271793" y="1440538"/>
                </a:cubicBezTo>
                <a:cubicBezTo>
                  <a:pt x="1994025" y="1440545"/>
                  <a:pt x="1831395" y="1420756"/>
                  <a:pt x="1594560" y="1440538"/>
                </a:cubicBezTo>
                <a:cubicBezTo>
                  <a:pt x="1357725" y="1460320"/>
                  <a:pt x="1229389" y="1455754"/>
                  <a:pt x="955661" y="1440538"/>
                </a:cubicBezTo>
                <a:cubicBezTo>
                  <a:pt x="681933" y="1425322"/>
                  <a:pt x="563039" y="1461873"/>
                  <a:pt x="240094" y="1440538"/>
                </a:cubicBezTo>
                <a:cubicBezTo>
                  <a:pt x="110826" y="1454782"/>
                  <a:pt x="4886" y="1315745"/>
                  <a:pt x="0" y="1200444"/>
                </a:cubicBezTo>
                <a:cubicBezTo>
                  <a:pt x="9187" y="980907"/>
                  <a:pt x="18085" y="945580"/>
                  <a:pt x="0" y="710666"/>
                </a:cubicBezTo>
                <a:cubicBezTo>
                  <a:pt x="-18085" y="475752"/>
                  <a:pt x="180" y="408293"/>
                  <a:pt x="0" y="240094"/>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ea typeface="Oslo Sans Office"/>
                <a:cs typeface="Times New Roman"/>
              </a:rPr>
              <a:t>For å juster flere tekstbokser og bilder samtidig:</a:t>
            </a:r>
          </a:p>
          <a:p>
            <a:r>
              <a:rPr lang="nb-NO" sz="1200">
                <a:ea typeface="Oslo Sans Office"/>
                <a:cs typeface="Times New Roman"/>
              </a:rPr>
              <a:t>marker elementene som skal justeres, gå til bilde- eller tegneverktøy «Format» på verktøylinjen og velg beskjær, juster, størrelse og plassering m.m. i menyen. </a:t>
            </a:r>
          </a:p>
          <a:p>
            <a:endParaRPr lang="nb-NO" sz="1200">
              <a:solidFill>
                <a:schemeClr val="bg1"/>
              </a:solidFill>
            </a:endParaRPr>
          </a:p>
        </p:txBody>
      </p:sp>
      <p:pic>
        <p:nvPicPr>
          <p:cNvPr id="48" name="Bilde 47">
            <a:extLst>
              <a:ext uri="{FF2B5EF4-FFF2-40B4-BE49-F238E27FC236}">
                <a16:creationId xmlns:a16="http://schemas.microsoft.com/office/drawing/2014/main" id="{0EFC33CD-235C-0DFC-4D1F-814A17E8FBD4}"/>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48235" y="7101239"/>
            <a:ext cx="288000" cy="287631"/>
          </a:xfrm>
          <a:prstGeom prst="rect">
            <a:avLst/>
          </a:prstGeom>
        </p:spPr>
      </p:pic>
      <p:sp>
        <p:nvSpPr>
          <p:cNvPr id="49" name="Ellipse 48">
            <a:extLst>
              <a:ext uri="{FF2B5EF4-FFF2-40B4-BE49-F238E27FC236}">
                <a16:creationId xmlns:a16="http://schemas.microsoft.com/office/drawing/2014/main" id="{62DA9B91-F711-F940-CDFB-3D9EC023B08A}"/>
              </a:ext>
            </a:extLst>
          </p:cNvPr>
          <p:cNvSpPr>
            <a:spLocks noChangeAspect="1"/>
          </p:cNvSpPr>
          <p:nvPr/>
        </p:nvSpPr>
        <p:spPr>
          <a:xfrm>
            <a:off x="15982083" y="2845750"/>
            <a:ext cx="288030" cy="288030"/>
          </a:xfrm>
          <a:prstGeom prst="ellipse">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spcBef>
                <a:spcPts val="689"/>
              </a:spcBef>
              <a:spcAft>
                <a:spcPts val="689"/>
              </a:spcAft>
            </a:pPr>
            <a:r>
              <a:rPr lang="nb-NO" sz="1600" b="1">
                <a:solidFill>
                  <a:schemeClr val="tx1"/>
                </a:solidFill>
                <a:latin typeface="Tahoma" panose="020B0604030504040204" pitchFamily="34" charset="0"/>
                <a:ea typeface="Arial Unicode MS" panose="020B0604020202020204" pitchFamily="34" charset="-128"/>
                <a:cs typeface="Tahoma" panose="020B0604030504040204" pitchFamily="34" charset="0"/>
              </a:rPr>
              <a:t>7</a:t>
            </a:r>
          </a:p>
        </p:txBody>
      </p:sp>
      <p:sp>
        <p:nvSpPr>
          <p:cNvPr id="55" name="j5">
            <a:extLst>
              <a:ext uri="{FF2B5EF4-FFF2-40B4-BE49-F238E27FC236}">
                <a16:creationId xmlns:a16="http://schemas.microsoft.com/office/drawing/2014/main" id="{3F303128-7F79-ACE8-3118-CE87D5C983A3}"/>
              </a:ext>
            </a:extLst>
          </p:cNvPr>
          <p:cNvSpPr>
            <a:spLocks noChangeAspect="1"/>
          </p:cNvSpPr>
          <p:nvPr/>
        </p:nvSpPr>
        <p:spPr>
          <a:xfrm rot="16200000">
            <a:off x="15982083" y="3284677"/>
            <a:ext cx="288030" cy="287957"/>
          </a:xfrm>
          <a:prstGeom prst="homePlate">
            <a:avLst>
              <a:gd name="adj" fmla="val 38661"/>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1600" b="1">
                <a:solidFill>
                  <a:schemeClr val="tx1"/>
                </a:solidFill>
                <a:latin typeface="Tahoma" panose="020B0604030504040204" pitchFamily="34" charset="0"/>
                <a:ea typeface="Tahoma" panose="020B0604030504040204" pitchFamily="34" charset="0"/>
                <a:cs typeface="Tahoma" panose="020B0604030504040204" pitchFamily="34" charset="0"/>
              </a:rPr>
              <a:t>7</a:t>
            </a:r>
          </a:p>
        </p:txBody>
      </p:sp>
      <p:sp>
        <p:nvSpPr>
          <p:cNvPr id="59" name="Rektangel 58">
            <a:extLst>
              <a:ext uri="{FF2B5EF4-FFF2-40B4-BE49-F238E27FC236}">
                <a16:creationId xmlns:a16="http://schemas.microsoft.com/office/drawing/2014/main" id="{9484F227-0B11-7B75-E9E1-2900A728729C}"/>
              </a:ext>
            </a:extLst>
          </p:cNvPr>
          <p:cNvSpPr/>
          <p:nvPr/>
        </p:nvSpPr>
        <p:spPr>
          <a:xfrm>
            <a:off x="15932667" y="3723532"/>
            <a:ext cx="386863" cy="442550"/>
          </a:xfrm>
          <a:prstGeom prst="rect">
            <a:avLst/>
          </a:prstGeom>
          <a:solidFill>
            <a:srgbClr val="FF0000">
              <a:alpha val="30000"/>
            </a:srgbClr>
          </a:solidFill>
          <a:ln w="3175" cmpd="sng">
            <a:solidFill>
              <a:srgbClr val="FF0000"/>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endParaRPr lang="nb-NO">
              <a:latin typeface="Tahoma" panose="020B0604030504040204" pitchFamily="34" charset="0"/>
            </a:endParaRPr>
          </a:p>
        </p:txBody>
      </p:sp>
      <p:sp>
        <p:nvSpPr>
          <p:cNvPr id="69" name="j4">
            <a:extLst>
              <a:ext uri="{FF2B5EF4-FFF2-40B4-BE49-F238E27FC236}">
                <a16:creationId xmlns:a16="http://schemas.microsoft.com/office/drawing/2014/main" id="{688BCC2F-A521-A582-A338-A7565851FB23}"/>
              </a:ext>
            </a:extLst>
          </p:cNvPr>
          <p:cNvSpPr>
            <a:spLocks noChangeAspect="1"/>
          </p:cNvSpPr>
          <p:nvPr/>
        </p:nvSpPr>
        <p:spPr>
          <a:xfrm>
            <a:off x="15982083" y="1967968"/>
            <a:ext cx="288030" cy="288030"/>
          </a:xfrm>
          <a:prstGeom prst="ellipse">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noAutofit/>
          </a:bodyPr>
          <a:lstStyle/>
          <a:p>
            <a:pPr algn="ctr"/>
            <a:r>
              <a:rPr lang="en-US" sz="1600" b="1">
                <a:latin typeface="Tahoma" panose="020B0604030504040204" pitchFamily="34" charset="0"/>
                <a:ea typeface="Tahoma" panose="020B0604030504040204" pitchFamily="34" charset="0"/>
                <a:cs typeface="Tahoma" panose="020B0604030504040204" pitchFamily="34" charset="0"/>
              </a:rPr>
              <a:t>1</a:t>
            </a:r>
          </a:p>
        </p:txBody>
      </p:sp>
      <p:sp>
        <p:nvSpPr>
          <p:cNvPr id="70" name="j5">
            <a:extLst>
              <a:ext uri="{FF2B5EF4-FFF2-40B4-BE49-F238E27FC236}">
                <a16:creationId xmlns:a16="http://schemas.microsoft.com/office/drawing/2014/main" id="{FD0AE73B-AACA-45FE-FDE7-EC084C466E76}"/>
              </a:ext>
            </a:extLst>
          </p:cNvPr>
          <p:cNvSpPr>
            <a:spLocks noChangeAspect="1"/>
          </p:cNvSpPr>
          <p:nvPr/>
        </p:nvSpPr>
        <p:spPr>
          <a:xfrm rot="16200000">
            <a:off x="15982083" y="2406895"/>
            <a:ext cx="288030" cy="287957"/>
          </a:xfrm>
          <a:prstGeom prst="homePlate">
            <a:avLst>
              <a:gd name="adj" fmla="val 38661"/>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latin typeface="Tahoma" panose="020B0604030504040204" pitchFamily="34" charset="0"/>
                <a:ea typeface="Tahoma" panose="020B0604030504040204" pitchFamily="34" charset="0"/>
                <a:cs typeface="Tahoma" panose="020B0604030504040204" pitchFamily="34" charset="0"/>
              </a:rPr>
              <a:t>1</a:t>
            </a:r>
            <a:endParaRPr lang="en-US" sz="1600" b="1">
              <a:latin typeface="Tahoma" panose="020B0604030504040204" pitchFamily="34" charset="0"/>
              <a:ea typeface="Tahoma" panose="020B0604030504040204" pitchFamily="34" charset="0"/>
              <a:cs typeface="Tahoma" panose="020B0604030504040204" pitchFamily="34" charset="0"/>
            </a:endParaRPr>
          </a:p>
        </p:txBody>
      </p:sp>
      <p:pic>
        <p:nvPicPr>
          <p:cNvPr id="71" name="Bilde 70" descr="Et bilde som inneholder symbol, Grafikk, Font, design&#10;&#10;Automatisk generert beskrivelse">
            <a:extLst>
              <a:ext uri="{FF2B5EF4-FFF2-40B4-BE49-F238E27FC236}">
                <a16:creationId xmlns:a16="http://schemas.microsoft.com/office/drawing/2014/main" id="{C8A2A443-1754-7E21-40F7-6669356F8D9C}"/>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5982098" y="7507271"/>
            <a:ext cx="288000" cy="288000"/>
          </a:xfrm>
          <a:prstGeom prst="rect">
            <a:avLst/>
          </a:prstGeom>
        </p:spPr>
      </p:pic>
      <p:grpSp>
        <p:nvGrpSpPr>
          <p:cNvPr id="72" name="Gruppe 71">
            <a:extLst>
              <a:ext uri="{FF2B5EF4-FFF2-40B4-BE49-F238E27FC236}">
                <a16:creationId xmlns:a16="http://schemas.microsoft.com/office/drawing/2014/main" id="{02E5B32A-875A-17AD-065E-A156BE553A0A}"/>
              </a:ext>
            </a:extLst>
          </p:cNvPr>
          <p:cNvGrpSpPr>
            <a:grpSpLocks noChangeAspect="1"/>
          </p:cNvGrpSpPr>
          <p:nvPr/>
        </p:nvGrpSpPr>
        <p:grpSpPr>
          <a:xfrm>
            <a:off x="15981435" y="6950109"/>
            <a:ext cx="289327" cy="406301"/>
            <a:chOff x="4951454" y="8817300"/>
            <a:chExt cx="287840" cy="406301"/>
          </a:xfrm>
        </p:grpSpPr>
        <p:pic>
          <p:nvPicPr>
            <p:cNvPr id="73" name="Bilde 72" descr="Et bilde som inneholder skjermbilde, Rektangel, Grafikk, line&#10;&#10;Automatisk generert beskrivelse">
              <a:extLst>
                <a:ext uri="{FF2B5EF4-FFF2-40B4-BE49-F238E27FC236}">
                  <a16:creationId xmlns:a16="http://schemas.microsoft.com/office/drawing/2014/main" id="{E25CAD86-78C5-DC70-5C44-265FFAD6FC94}"/>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flipV="1">
              <a:off x="4951454" y="8826226"/>
              <a:ext cx="287840" cy="288000"/>
            </a:xfrm>
            <a:prstGeom prst="rect">
              <a:avLst/>
            </a:prstGeom>
          </p:spPr>
        </p:pic>
        <p:sp>
          <p:nvSpPr>
            <p:cNvPr id="84" name="TekstSylinder 83">
              <a:extLst>
                <a:ext uri="{FF2B5EF4-FFF2-40B4-BE49-F238E27FC236}">
                  <a16:creationId xmlns:a16="http://schemas.microsoft.com/office/drawing/2014/main" id="{977768B8-1F10-E44E-3FB3-EFBFEEB627D3}"/>
                </a:ext>
              </a:extLst>
            </p:cNvPr>
            <p:cNvSpPr txBox="1">
              <a:spLocks noChangeAspect="1"/>
            </p:cNvSpPr>
            <p:nvPr/>
          </p:nvSpPr>
          <p:spPr>
            <a:xfrm>
              <a:off x="5095363" y="8817300"/>
              <a:ext cx="137601" cy="406301"/>
            </a:xfrm>
            <a:prstGeom prst="rect">
              <a:avLst/>
            </a:prstGeom>
            <a:noFill/>
          </p:spPr>
          <p:txBody>
            <a:bodyPr wrap="square" lIns="0" tIns="36004" rIns="0" bIns="36004" rtlCol="0">
              <a:spAutoFit/>
            </a:bodyPr>
            <a:lstStyle/>
            <a:p>
              <a:pPr algn="ctr"/>
              <a:r>
                <a:rPr lang="nb-NO" sz="800">
                  <a:latin typeface="Tahoma" panose="020B0604030504040204" pitchFamily="34" charset="0"/>
                  <a:ea typeface="Tahoma" panose="020B0604030504040204" pitchFamily="34" charset="0"/>
                  <a:cs typeface="Tahoma" panose="020B0604030504040204" pitchFamily="34" charset="0"/>
                </a:rPr>
                <a:t>2 m</a:t>
              </a:r>
            </a:p>
          </p:txBody>
        </p:sp>
      </p:grpSp>
      <p:pic>
        <p:nvPicPr>
          <p:cNvPr id="87" name="i23">
            <a:hlinkClick r:id="" action="ppaction://noaction"/>
            <a:extLst>
              <a:ext uri="{FF2B5EF4-FFF2-40B4-BE49-F238E27FC236}">
                <a16:creationId xmlns:a16="http://schemas.microsoft.com/office/drawing/2014/main" id="{5F8520C2-D8E5-44AA-D10F-9A69425A29D5}"/>
              </a:ext>
            </a:extLst>
          </p:cNvPr>
          <p:cNvPicPr>
            <a:picLocks noChangeAspect="1"/>
          </p:cNvPicPr>
          <p:nvPr/>
        </p:nvPicPr>
        <p:blipFill>
          <a:blip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5964140" y="8420993"/>
            <a:ext cx="323917" cy="324000"/>
          </a:xfrm>
          <a:prstGeom prst="rect">
            <a:avLst/>
          </a:prstGeom>
          <a:noFill/>
          <a:ln>
            <a:noFill/>
          </a:ln>
        </p:spPr>
      </p:pic>
      <p:pic>
        <p:nvPicPr>
          <p:cNvPr id="88" name="i24">
            <a:hlinkClick r:id="" action="ppaction://noaction"/>
            <a:extLst>
              <a:ext uri="{FF2B5EF4-FFF2-40B4-BE49-F238E27FC236}">
                <a16:creationId xmlns:a16="http://schemas.microsoft.com/office/drawing/2014/main" id="{0CB1F75F-CF5A-84DE-D14A-A0EE653E0E3F}"/>
              </a:ext>
            </a:extLst>
          </p:cNvPr>
          <p:cNvPicPr>
            <a:picLocks noChangeAspect="1"/>
          </p:cNvPicPr>
          <p:nvPr/>
        </p:nvPicPr>
        <p:blipFill>
          <a:blip r:embed="rId13" cstate="print">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5964140" y="7946132"/>
            <a:ext cx="323917" cy="324000"/>
          </a:xfrm>
          <a:prstGeom prst="rect">
            <a:avLst/>
          </a:prstGeom>
          <a:noFill/>
          <a:ln>
            <a:noFill/>
          </a:ln>
        </p:spPr>
      </p:pic>
      <p:pic>
        <p:nvPicPr>
          <p:cNvPr id="89" name="i25">
            <a:hlinkClick r:id="" action="ppaction://noaction"/>
            <a:extLst>
              <a:ext uri="{FF2B5EF4-FFF2-40B4-BE49-F238E27FC236}">
                <a16:creationId xmlns:a16="http://schemas.microsoft.com/office/drawing/2014/main" id="{0D7D93F1-2162-FB07-6127-97E81AAC9EA8}"/>
              </a:ext>
            </a:extLst>
          </p:cNvPr>
          <p:cNvPicPr>
            <a:picLocks noChangeAspect="1"/>
          </p:cNvPicPr>
          <p:nvPr/>
        </p:nvPicPr>
        <p:blipFill>
          <a:blip r:embed="rId15" cstate="print">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15964140" y="8895854"/>
            <a:ext cx="323917" cy="324000"/>
          </a:xfrm>
          <a:prstGeom prst="rect">
            <a:avLst/>
          </a:prstGeom>
          <a:noFill/>
          <a:ln>
            <a:noFill/>
          </a:ln>
        </p:spPr>
      </p:pic>
      <p:pic>
        <p:nvPicPr>
          <p:cNvPr id="90" name="Bilde 89">
            <a:extLst>
              <a:ext uri="{FF2B5EF4-FFF2-40B4-BE49-F238E27FC236}">
                <a16:creationId xmlns:a16="http://schemas.microsoft.com/office/drawing/2014/main" id="{3C792DEC-DA5A-4720-838F-030EB5B6E095}"/>
              </a:ext>
            </a:extLst>
          </p:cNvPr>
          <p:cNvPicPr>
            <a:picLocks noChangeAspect="1"/>
          </p:cNvPicPr>
          <p:nvPr/>
        </p:nvPicPr>
        <p:blipFill rotWithShape="1">
          <a:blip r:embed="rId17" cstate="print">
            <a:extLst>
              <a:ext uri="{28A0092B-C50C-407E-A947-70E740481C1C}">
                <a14:useLocalDpi xmlns:a14="http://schemas.microsoft.com/office/drawing/2010/main" val="0"/>
              </a:ext>
            </a:extLst>
          </a:blip>
          <a:srcRect l="5046" t="9642" r="4788" b="21067"/>
          <a:stretch/>
        </p:blipFill>
        <p:spPr>
          <a:xfrm>
            <a:off x="15964140" y="9370712"/>
            <a:ext cx="323917" cy="324000"/>
          </a:xfrm>
          <a:prstGeom prst="rect">
            <a:avLst/>
          </a:prstGeom>
        </p:spPr>
      </p:pic>
      <p:cxnSp>
        <p:nvCxnSpPr>
          <p:cNvPr id="91" name="Rett pilkobling 90">
            <a:extLst>
              <a:ext uri="{FF2B5EF4-FFF2-40B4-BE49-F238E27FC236}">
                <a16:creationId xmlns:a16="http://schemas.microsoft.com/office/drawing/2014/main" id="{A765BAAB-0093-3283-D728-331666ADE9E4}"/>
              </a:ext>
            </a:extLst>
          </p:cNvPr>
          <p:cNvCxnSpPr>
            <a:cxnSpLocks/>
          </p:cNvCxnSpPr>
          <p:nvPr/>
        </p:nvCxnSpPr>
        <p:spPr>
          <a:xfrm flipV="1">
            <a:off x="15924790" y="1485900"/>
            <a:ext cx="402617" cy="33120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92" name="Picture 4" descr="Et bilde som inneholder metallvarer, sirkel, nøkkel&#10;&#10;Automatisk generert beskrivelse">
            <a:extLst>
              <a:ext uri="{FF2B5EF4-FFF2-40B4-BE49-F238E27FC236}">
                <a16:creationId xmlns:a16="http://schemas.microsoft.com/office/drawing/2014/main" id="{46746655-9C60-255E-2CE2-84E209C5AB0A}"/>
              </a:ext>
            </a:extLst>
          </p:cNvPr>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15982098" y="6511248"/>
            <a:ext cx="288000" cy="288000"/>
          </a:xfrm>
          <a:prstGeom prst="rect">
            <a:avLst/>
          </a:prstGeom>
          <a:noFill/>
          <a:extLst>
            <a:ext uri="{909E8E84-426E-40DD-AFC4-6F175D3DCCD1}">
              <a14:hiddenFill xmlns:a14="http://schemas.microsoft.com/office/drawing/2010/main">
                <a:solidFill>
                  <a:srgbClr val="FFFFFF"/>
                </a:solidFill>
              </a14:hiddenFill>
            </a:ext>
          </a:extLst>
        </p:spPr>
      </p:pic>
      <p:pic>
        <p:nvPicPr>
          <p:cNvPr id="93" name="Picture 6" descr="Et bilde som inneholder illustrasjon, design, kunst&#10;&#10;Automatisk generert beskrivelse med lav konfidens">
            <a:extLst>
              <a:ext uri="{FF2B5EF4-FFF2-40B4-BE49-F238E27FC236}">
                <a16:creationId xmlns:a16="http://schemas.microsoft.com/office/drawing/2014/main" id="{4E787C97-FC21-D542-17FA-1BE33AB325CF}"/>
              </a:ext>
            </a:extLst>
          </p:cNvPr>
          <p:cNvPicPr>
            <a:picLocks noChangeAspect="1" noChangeArrowheads="1"/>
          </p:cNvPicPr>
          <p:nvPr/>
        </p:nvPicPr>
        <p:blipFill>
          <a:blip r:embed="rId19" cstate="print">
            <a:extLst>
              <a:ext uri="{28A0092B-C50C-407E-A947-70E740481C1C}">
                <a14:useLocalDpi xmlns:a14="http://schemas.microsoft.com/office/drawing/2010/main" val="0"/>
              </a:ext>
            </a:extLst>
          </a:blip>
          <a:srcRect/>
          <a:stretch>
            <a:fillRect/>
          </a:stretch>
        </p:blipFill>
        <p:spPr bwMode="auto">
          <a:xfrm>
            <a:off x="15982098" y="6072387"/>
            <a:ext cx="288000" cy="288000"/>
          </a:xfrm>
          <a:prstGeom prst="rect">
            <a:avLst/>
          </a:prstGeom>
          <a:noFill/>
          <a:extLst>
            <a:ext uri="{909E8E84-426E-40DD-AFC4-6F175D3DCCD1}">
              <a14:hiddenFill xmlns:a14="http://schemas.microsoft.com/office/drawing/2010/main">
                <a:solidFill>
                  <a:srgbClr val="FFFFFF"/>
                </a:solidFill>
              </a14:hiddenFill>
            </a:ext>
          </a:extLst>
        </p:spPr>
      </p:pic>
      <p:pic>
        <p:nvPicPr>
          <p:cNvPr id="94" name="i12">
            <a:hlinkClick r:id="" action="ppaction://noaction"/>
            <a:extLst>
              <a:ext uri="{FF2B5EF4-FFF2-40B4-BE49-F238E27FC236}">
                <a16:creationId xmlns:a16="http://schemas.microsoft.com/office/drawing/2014/main" id="{BC218CC8-A002-4DE0-53A0-C3DE4EEAEE2D}"/>
              </a:ext>
            </a:extLst>
          </p:cNvPr>
          <p:cNvPicPr preferRelativeResize="0">
            <a:picLocks noChangeAspect="1"/>
          </p:cNvPicPr>
          <p:nvPr/>
        </p:nvPicPr>
        <p:blipFill>
          <a:blip r:embed="rId20">
            <a:extLst>
              <a:ext uri="{96DAC541-7B7A-43D3-8B79-37D633B846F1}">
                <asvg:svgBlip xmlns:asvg="http://schemas.microsoft.com/office/drawing/2016/SVG/main" r:embed="rId21"/>
              </a:ext>
            </a:extLst>
          </a:blip>
          <a:stretch>
            <a:fillRect/>
          </a:stretch>
        </p:blipFill>
        <p:spPr>
          <a:xfrm>
            <a:off x="15982098" y="5194665"/>
            <a:ext cx="288000" cy="288000"/>
          </a:xfrm>
          <a:prstGeom prst="rect">
            <a:avLst/>
          </a:prstGeom>
          <a:noFill/>
          <a:ln>
            <a:noFill/>
          </a:ln>
        </p:spPr>
      </p:pic>
      <p:pic>
        <p:nvPicPr>
          <p:cNvPr id="95" name="i4">
            <a:extLst>
              <a:ext uri="{FF2B5EF4-FFF2-40B4-BE49-F238E27FC236}">
                <a16:creationId xmlns:a16="http://schemas.microsoft.com/office/drawing/2014/main" id="{FB10453D-E346-51D4-4868-2305917DE767}"/>
              </a:ext>
            </a:extLst>
          </p:cNvPr>
          <p:cNvPicPr preferRelativeResize="0">
            <a:picLocks noChangeAspect="1"/>
          </p:cNvPicPr>
          <p:nvPr/>
        </p:nvPicPr>
        <p:blipFill>
          <a:blip r:embed="rId22">
            <a:extLst>
              <a:ext uri="{96DAC541-7B7A-43D3-8B79-37D633B846F1}">
                <asvg:svgBlip xmlns:asvg="http://schemas.microsoft.com/office/drawing/2016/SVG/main" r:embed="rId23"/>
              </a:ext>
            </a:extLst>
          </a:blip>
          <a:stretch>
            <a:fillRect/>
          </a:stretch>
        </p:blipFill>
        <p:spPr>
          <a:xfrm>
            <a:off x="15982098" y="4316943"/>
            <a:ext cx="288000" cy="288000"/>
          </a:xfrm>
          <a:prstGeom prst="rect">
            <a:avLst/>
          </a:prstGeom>
          <a:noFill/>
          <a:ln>
            <a:noFill/>
          </a:ln>
        </p:spPr>
      </p:pic>
      <p:pic>
        <p:nvPicPr>
          <p:cNvPr id="96" name="Bilde 95">
            <a:extLst>
              <a:ext uri="{FF2B5EF4-FFF2-40B4-BE49-F238E27FC236}">
                <a16:creationId xmlns:a16="http://schemas.microsoft.com/office/drawing/2014/main" id="{1BE41B4E-7E75-9E38-F530-816CDB6AE047}"/>
              </a:ext>
            </a:extLst>
          </p:cNvPr>
          <p:cNvPicPr preferRelativeResize="0">
            <a:picLocks noChangeAspect="1"/>
          </p:cNvPicPr>
          <p:nvPr/>
        </p:nvPicPr>
        <p:blipFill>
          <a:blip r:embed="rId24" cstate="print">
            <a:extLst>
              <a:ext uri="{28A0092B-C50C-407E-A947-70E740481C1C}">
                <a14:useLocalDpi xmlns:a14="http://schemas.microsoft.com/office/drawing/2010/main" val="0"/>
              </a:ext>
            </a:extLst>
          </a:blip>
          <a:stretch>
            <a:fillRect/>
          </a:stretch>
        </p:blipFill>
        <p:spPr>
          <a:xfrm rot="10800000">
            <a:off x="15982098" y="4755804"/>
            <a:ext cx="288000" cy="288000"/>
          </a:xfrm>
          <a:prstGeom prst="rect">
            <a:avLst/>
          </a:prstGeom>
        </p:spPr>
      </p:pic>
      <p:pic>
        <p:nvPicPr>
          <p:cNvPr id="97" name="i18">
            <a:hlinkClick r:id="" action="ppaction://noaction"/>
            <a:extLst>
              <a:ext uri="{FF2B5EF4-FFF2-40B4-BE49-F238E27FC236}">
                <a16:creationId xmlns:a16="http://schemas.microsoft.com/office/drawing/2014/main" id="{5D7B6967-C192-3D41-1A6F-F5026F6C4749}"/>
              </a:ext>
            </a:extLst>
          </p:cNvPr>
          <p:cNvPicPr preferRelativeResize="0">
            <a:picLocks noChangeAspect="1"/>
          </p:cNvPicPr>
          <p:nvPr/>
        </p:nvPicPr>
        <p:blipFill>
          <a:blip r:embed="rId25">
            <a:extLst>
              <a:ext uri="{96DAC541-7B7A-43D3-8B79-37D633B846F1}">
                <asvg:svgBlip xmlns:asvg="http://schemas.microsoft.com/office/drawing/2016/SVG/main" r:embed="rId26"/>
              </a:ext>
            </a:extLst>
          </a:blip>
          <a:stretch>
            <a:fillRect/>
          </a:stretch>
        </p:blipFill>
        <p:spPr>
          <a:xfrm>
            <a:off x="15982098" y="5633526"/>
            <a:ext cx="288000" cy="288000"/>
          </a:xfrm>
          <a:prstGeom prst="rect">
            <a:avLst/>
          </a:prstGeom>
          <a:noFill/>
          <a:ln>
            <a:noFill/>
          </a:ln>
        </p:spPr>
      </p:pic>
      <p:sp>
        <p:nvSpPr>
          <p:cNvPr id="99" name="Rektangel: avrundede hjørner 98">
            <a:extLst>
              <a:ext uri="{FF2B5EF4-FFF2-40B4-BE49-F238E27FC236}">
                <a16:creationId xmlns:a16="http://schemas.microsoft.com/office/drawing/2014/main" id="{CAC58223-6219-AA08-B363-F97D2E4DB916}"/>
              </a:ext>
            </a:extLst>
          </p:cNvPr>
          <p:cNvSpPr/>
          <p:nvPr/>
        </p:nvSpPr>
        <p:spPr>
          <a:xfrm>
            <a:off x="-4508262" y="933908"/>
            <a:ext cx="4313583" cy="1298382"/>
          </a:xfrm>
          <a:custGeom>
            <a:avLst/>
            <a:gdLst>
              <a:gd name="connsiteX0" fmla="*/ 0 w 4313583"/>
              <a:gd name="connsiteY0" fmla="*/ 216401 h 1298382"/>
              <a:gd name="connsiteX1" fmla="*/ 216401 w 4313583"/>
              <a:gd name="connsiteY1" fmla="*/ 0 h 1298382"/>
              <a:gd name="connsiteX2" fmla="*/ 746774 w 4313583"/>
              <a:gd name="connsiteY2" fmla="*/ 0 h 1298382"/>
              <a:gd name="connsiteX3" fmla="*/ 1315956 w 4313583"/>
              <a:gd name="connsiteY3" fmla="*/ 0 h 1298382"/>
              <a:gd name="connsiteX4" fmla="*/ 2040368 w 4313583"/>
              <a:gd name="connsiteY4" fmla="*/ 0 h 1298382"/>
              <a:gd name="connsiteX5" fmla="*/ 2609549 w 4313583"/>
              <a:gd name="connsiteY5" fmla="*/ 0 h 1298382"/>
              <a:gd name="connsiteX6" fmla="*/ 3295154 w 4313583"/>
              <a:gd name="connsiteY6" fmla="*/ 0 h 1298382"/>
              <a:gd name="connsiteX7" fmla="*/ 4097182 w 4313583"/>
              <a:gd name="connsiteY7" fmla="*/ 0 h 1298382"/>
              <a:gd name="connsiteX8" fmla="*/ 4313583 w 4313583"/>
              <a:gd name="connsiteY8" fmla="*/ 216401 h 1298382"/>
              <a:gd name="connsiteX9" fmla="*/ 4313583 w 4313583"/>
              <a:gd name="connsiteY9" fmla="*/ 649191 h 1298382"/>
              <a:gd name="connsiteX10" fmla="*/ 4313583 w 4313583"/>
              <a:gd name="connsiteY10" fmla="*/ 1081981 h 1298382"/>
              <a:gd name="connsiteX11" fmla="*/ 4097182 w 4313583"/>
              <a:gd name="connsiteY11" fmla="*/ 1298382 h 1298382"/>
              <a:gd name="connsiteX12" fmla="*/ 3489193 w 4313583"/>
              <a:gd name="connsiteY12" fmla="*/ 1298382 h 1298382"/>
              <a:gd name="connsiteX13" fmla="*/ 2803588 w 4313583"/>
              <a:gd name="connsiteY13" fmla="*/ 1298382 h 1298382"/>
              <a:gd name="connsiteX14" fmla="*/ 2156792 w 4313583"/>
              <a:gd name="connsiteY14" fmla="*/ 1298382 h 1298382"/>
              <a:gd name="connsiteX15" fmla="*/ 1432379 w 4313583"/>
              <a:gd name="connsiteY15" fmla="*/ 1298382 h 1298382"/>
              <a:gd name="connsiteX16" fmla="*/ 216401 w 4313583"/>
              <a:gd name="connsiteY16" fmla="*/ 1298382 h 1298382"/>
              <a:gd name="connsiteX17" fmla="*/ 0 w 4313583"/>
              <a:gd name="connsiteY17" fmla="*/ 1081981 h 1298382"/>
              <a:gd name="connsiteX18" fmla="*/ 0 w 4313583"/>
              <a:gd name="connsiteY18" fmla="*/ 657847 h 1298382"/>
              <a:gd name="connsiteX19" fmla="*/ 0 w 4313583"/>
              <a:gd name="connsiteY19" fmla="*/ 216401 h 1298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298382" fill="none" extrusionOk="0">
                <a:moveTo>
                  <a:pt x="0" y="216401"/>
                </a:moveTo>
                <a:cubicBezTo>
                  <a:pt x="3824" y="110487"/>
                  <a:pt x="93663" y="-2434"/>
                  <a:pt x="216401" y="0"/>
                </a:cubicBezTo>
                <a:cubicBezTo>
                  <a:pt x="449693" y="-637"/>
                  <a:pt x="518361" y="22982"/>
                  <a:pt x="746774" y="0"/>
                </a:cubicBezTo>
                <a:cubicBezTo>
                  <a:pt x="975187" y="-22982"/>
                  <a:pt x="1041782" y="4118"/>
                  <a:pt x="1315956" y="0"/>
                </a:cubicBezTo>
                <a:cubicBezTo>
                  <a:pt x="1590130" y="-4118"/>
                  <a:pt x="1858386" y="-28573"/>
                  <a:pt x="2040368" y="0"/>
                </a:cubicBezTo>
                <a:cubicBezTo>
                  <a:pt x="2222350" y="28573"/>
                  <a:pt x="2489287" y="-26161"/>
                  <a:pt x="2609549" y="0"/>
                </a:cubicBezTo>
                <a:cubicBezTo>
                  <a:pt x="2729811" y="26161"/>
                  <a:pt x="3023255" y="32293"/>
                  <a:pt x="3295154" y="0"/>
                </a:cubicBezTo>
                <a:cubicBezTo>
                  <a:pt x="3567054" y="-32293"/>
                  <a:pt x="3809041" y="-5141"/>
                  <a:pt x="4097182" y="0"/>
                </a:cubicBezTo>
                <a:cubicBezTo>
                  <a:pt x="4226370" y="-27322"/>
                  <a:pt x="4314746" y="107436"/>
                  <a:pt x="4313583" y="216401"/>
                </a:cubicBezTo>
                <a:cubicBezTo>
                  <a:pt x="4301241" y="334787"/>
                  <a:pt x="4316078" y="440284"/>
                  <a:pt x="4313583" y="649191"/>
                </a:cubicBezTo>
                <a:cubicBezTo>
                  <a:pt x="4311089" y="858098"/>
                  <a:pt x="4326304" y="989043"/>
                  <a:pt x="4313583" y="1081981"/>
                </a:cubicBezTo>
                <a:cubicBezTo>
                  <a:pt x="4304407" y="1200357"/>
                  <a:pt x="4226266" y="1285124"/>
                  <a:pt x="4097182" y="1298382"/>
                </a:cubicBezTo>
                <a:cubicBezTo>
                  <a:pt x="3926532" y="1278439"/>
                  <a:pt x="3654769" y="1325881"/>
                  <a:pt x="3489193" y="1298382"/>
                </a:cubicBezTo>
                <a:cubicBezTo>
                  <a:pt x="3323617" y="1270883"/>
                  <a:pt x="3010440" y="1296775"/>
                  <a:pt x="2803588" y="1298382"/>
                </a:cubicBezTo>
                <a:cubicBezTo>
                  <a:pt x="2596736" y="1299989"/>
                  <a:pt x="2427254" y="1269469"/>
                  <a:pt x="2156792" y="1298382"/>
                </a:cubicBezTo>
                <a:cubicBezTo>
                  <a:pt x="1886330" y="1327295"/>
                  <a:pt x="1604576" y="1300715"/>
                  <a:pt x="1432379" y="1298382"/>
                </a:cubicBezTo>
                <a:cubicBezTo>
                  <a:pt x="1260182" y="1296049"/>
                  <a:pt x="607119" y="1321138"/>
                  <a:pt x="216401" y="1298382"/>
                </a:cubicBezTo>
                <a:cubicBezTo>
                  <a:pt x="105762" y="1276763"/>
                  <a:pt x="3784" y="1205583"/>
                  <a:pt x="0" y="1081981"/>
                </a:cubicBezTo>
                <a:cubicBezTo>
                  <a:pt x="12428" y="961255"/>
                  <a:pt x="18984" y="848506"/>
                  <a:pt x="0" y="657847"/>
                </a:cubicBezTo>
                <a:cubicBezTo>
                  <a:pt x="-18984" y="467188"/>
                  <a:pt x="5232" y="315750"/>
                  <a:pt x="0" y="216401"/>
                </a:cubicBezTo>
                <a:close/>
              </a:path>
              <a:path w="4313583" h="1298382" stroke="0" extrusionOk="0">
                <a:moveTo>
                  <a:pt x="0" y="216401"/>
                </a:moveTo>
                <a:cubicBezTo>
                  <a:pt x="-24459" y="80482"/>
                  <a:pt x="100801" y="-492"/>
                  <a:pt x="216401" y="0"/>
                </a:cubicBezTo>
                <a:cubicBezTo>
                  <a:pt x="479854" y="-24959"/>
                  <a:pt x="692468" y="-7366"/>
                  <a:pt x="902006" y="0"/>
                </a:cubicBezTo>
                <a:cubicBezTo>
                  <a:pt x="1111545" y="7366"/>
                  <a:pt x="1261991" y="6598"/>
                  <a:pt x="1471187" y="0"/>
                </a:cubicBezTo>
                <a:cubicBezTo>
                  <a:pt x="1680383" y="-6598"/>
                  <a:pt x="1812428" y="-24730"/>
                  <a:pt x="2117984" y="0"/>
                </a:cubicBezTo>
                <a:cubicBezTo>
                  <a:pt x="2423540" y="24730"/>
                  <a:pt x="2422325" y="21373"/>
                  <a:pt x="2687165" y="0"/>
                </a:cubicBezTo>
                <a:cubicBezTo>
                  <a:pt x="2952005" y="-21373"/>
                  <a:pt x="3199105" y="-22940"/>
                  <a:pt x="3333962" y="0"/>
                </a:cubicBezTo>
                <a:cubicBezTo>
                  <a:pt x="3468819" y="22940"/>
                  <a:pt x="3750698" y="34079"/>
                  <a:pt x="4097182" y="0"/>
                </a:cubicBezTo>
                <a:cubicBezTo>
                  <a:pt x="4223854" y="2691"/>
                  <a:pt x="4325997" y="106487"/>
                  <a:pt x="4313583" y="216401"/>
                </a:cubicBezTo>
                <a:cubicBezTo>
                  <a:pt x="4325249" y="362381"/>
                  <a:pt x="4304162" y="516903"/>
                  <a:pt x="4313583" y="666503"/>
                </a:cubicBezTo>
                <a:cubicBezTo>
                  <a:pt x="4323004" y="816103"/>
                  <a:pt x="4304254" y="879366"/>
                  <a:pt x="4313583" y="1081981"/>
                </a:cubicBezTo>
                <a:cubicBezTo>
                  <a:pt x="4298937" y="1216913"/>
                  <a:pt x="4232133" y="1293895"/>
                  <a:pt x="4097182" y="1298382"/>
                </a:cubicBezTo>
                <a:cubicBezTo>
                  <a:pt x="3851095" y="1266702"/>
                  <a:pt x="3680415" y="1283842"/>
                  <a:pt x="3450385" y="1298382"/>
                </a:cubicBezTo>
                <a:cubicBezTo>
                  <a:pt x="3220355" y="1312922"/>
                  <a:pt x="3049784" y="1306090"/>
                  <a:pt x="2920012" y="1298382"/>
                </a:cubicBezTo>
                <a:cubicBezTo>
                  <a:pt x="2790240" y="1290674"/>
                  <a:pt x="2433262" y="1292660"/>
                  <a:pt x="2273215" y="1298382"/>
                </a:cubicBezTo>
                <a:cubicBezTo>
                  <a:pt x="2113168" y="1304104"/>
                  <a:pt x="1840820" y="1289671"/>
                  <a:pt x="1587610" y="1298382"/>
                </a:cubicBezTo>
                <a:cubicBezTo>
                  <a:pt x="1334400" y="1307093"/>
                  <a:pt x="1179626" y="1329062"/>
                  <a:pt x="940813" y="1298382"/>
                </a:cubicBezTo>
                <a:cubicBezTo>
                  <a:pt x="702000" y="1267702"/>
                  <a:pt x="436402" y="1309159"/>
                  <a:pt x="216401" y="1298382"/>
                </a:cubicBezTo>
                <a:cubicBezTo>
                  <a:pt x="103484" y="1326585"/>
                  <a:pt x="6625" y="1178038"/>
                  <a:pt x="0" y="1081981"/>
                </a:cubicBezTo>
                <a:cubicBezTo>
                  <a:pt x="10030" y="899042"/>
                  <a:pt x="-10726" y="828772"/>
                  <a:pt x="0" y="640535"/>
                </a:cubicBezTo>
                <a:cubicBezTo>
                  <a:pt x="10726" y="452298"/>
                  <a:pt x="-2538" y="411550"/>
                  <a:pt x="0" y="216401"/>
                </a:cubicBezTo>
                <a:close/>
              </a:path>
            </a:pathLst>
          </a:custGeom>
          <a:solidFill>
            <a:srgbClr val="507BC8"/>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Bergingskort for en enkelt løs eller fast gjenstand</a:t>
            </a:r>
          </a:p>
          <a:p>
            <a:endParaRPr lang="nb-NO" sz="1200">
              <a:solidFill>
                <a:schemeClr val="bg1"/>
              </a:solidFill>
            </a:endParaRPr>
          </a:p>
          <a:p>
            <a:r>
              <a:rPr lang="nb-NO" sz="1200"/>
              <a:t>Bergingskort brukes av røykdykkere som har fått i oppgave å evakuere eller sikre en spesifikk gjenstand/sone. </a:t>
            </a:r>
            <a:endParaRPr lang="nb-NO" sz="1200">
              <a:solidFill>
                <a:schemeClr val="bg1"/>
              </a:solidFill>
            </a:endParaRPr>
          </a:p>
        </p:txBody>
      </p:sp>
      <p:sp>
        <p:nvSpPr>
          <p:cNvPr id="20" name="Frihåndsform: figur 19">
            <a:extLst>
              <a:ext uri="{FF2B5EF4-FFF2-40B4-BE49-F238E27FC236}">
                <a16:creationId xmlns:a16="http://schemas.microsoft.com/office/drawing/2014/main" id="{297DB882-2D80-1F3A-158F-A9C5B64F7B49}"/>
              </a:ext>
            </a:extLst>
          </p:cNvPr>
          <p:cNvSpPr/>
          <p:nvPr/>
        </p:nvSpPr>
        <p:spPr>
          <a:xfrm>
            <a:off x="16004474" y="1171845"/>
            <a:ext cx="409303" cy="200297"/>
          </a:xfrm>
          <a:custGeom>
            <a:avLst/>
            <a:gdLst>
              <a:gd name="connsiteX0" fmla="*/ 0 w 409303"/>
              <a:gd name="connsiteY0" fmla="*/ 0 h 200297"/>
              <a:gd name="connsiteX1" fmla="*/ 17417 w 409303"/>
              <a:gd name="connsiteY1" fmla="*/ 87085 h 200297"/>
              <a:gd name="connsiteX2" fmla="*/ 43543 w 409303"/>
              <a:gd name="connsiteY2" fmla="*/ 191588 h 200297"/>
              <a:gd name="connsiteX3" fmla="*/ 69669 w 409303"/>
              <a:gd name="connsiteY3" fmla="*/ 200297 h 200297"/>
              <a:gd name="connsiteX4" fmla="*/ 121920 w 409303"/>
              <a:gd name="connsiteY4" fmla="*/ 174171 h 200297"/>
              <a:gd name="connsiteX5" fmla="*/ 130629 w 409303"/>
              <a:gd name="connsiteY5" fmla="*/ 139337 h 200297"/>
              <a:gd name="connsiteX6" fmla="*/ 165463 w 409303"/>
              <a:gd name="connsiteY6" fmla="*/ 43543 h 200297"/>
              <a:gd name="connsiteX7" fmla="*/ 191589 w 409303"/>
              <a:gd name="connsiteY7" fmla="*/ 26125 h 200297"/>
              <a:gd name="connsiteX8" fmla="*/ 261257 w 409303"/>
              <a:gd name="connsiteY8" fmla="*/ 34834 h 200297"/>
              <a:gd name="connsiteX9" fmla="*/ 278675 w 409303"/>
              <a:gd name="connsiteY9" fmla="*/ 52251 h 200297"/>
              <a:gd name="connsiteX10" fmla="*/ 322217 w 409303"/>
              <a:gd name="connsiteY10" fmla="*/ 130628 h 200297"/>
              <a:gd name="connsiteX11" fmla="*/ 409303 w 409303"/>
              <a:gd name="connsiteY11" fmla="*/ 148045 h 200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09303" h="200297">
                <a:moveTo>
                  <a:pt x="0" y="0"/>
                </a:moveTo>
                <a:cubicBezTo>
                  <a:pt x="5806" y="29028"/>
                  <a:pt x="14148" y="57663"/>
                  <a:pt x="17417" y="87085"/>
                </a:cubicBezTo>
                <a:cubicBezTo>
                  <a:pt x="20421" y="114121"/>
                  <a:pt x="14276" y="168175"/>
                  <a:pt x="43543" y="191588"/>
                </a:cubicBezTo>
                <a:cubicBezTo>
                  <a:pt x="50711" y="197323"/>
                  <a:pt x="60960" y="197394"/>
                  <a:pt x="69669" y="200297"/>
                </a:cubicBezTo>
                <a:cubicBezTo>
                  <a:pt x="87086" y="191588"/>
                  <a:pt x="108151" y="187940"/>
                  <a:pt x="121920" y="174171"/>
                </a:cubicBezTo>
                <a:cubicBezTo>
                  <a:pt x="130383" y="165708"/>
                  <a:pt x="127190" y="150801"/>
                  <a:pt x="130629" y="139337"/>
                </a:cubicBezTo>
                <a:cubicBezTo>
                  <a:pt x="132940" y="131634"/>
                  <a:pt x="158298" y="53574"/>
                  <a:pt x="165463" y="43543"/>
                </a:cubicBezTo>
                <a:cubicBezTo>
                  <a:pt x="171547" y="35026"/>
                  <a:pt x="182880" y="31931"/>
                  <a:pt x="191589" y="26125"/>
                </a:cubicBezTo>
                <a:cubicBezTo>
                  <a:pt x="214812" y="29028"/>
                  <a:pt x="238841" y="28109"/>
                  <a:pt x="261257" y="34834"/>
                </a:cubicBezTo>
                <a:cubicBezTo>
                  <a:pt x="269121" y="37193"/>
                  <a:pt x="274451" y="45210"/>
                  <a:pt x="278675" y="52251"/>
                </a:cubicBezTo>
                <a:cubicBezTo>
                  <a:pt x="294011" y="77812"/>
                  <a:pt x="282270" y="117312"/>
                  <a:pt x="322217" y="130628"/>
                </a:cubicBezTo>
                <a:cubicBezTo>
                  <a:pt x="385484" y="151717"/>
                  <a:pt x="356110" y="148045"/>
                  <a:pt x="409303" y="148045"/>
                </a:cubicBezTo>
              </a:path>
            </a:pathLst>
          </a:custGeom>
          <a:noFill/>
          <a:ln w="38100">
            <a:solidFill>
              <a:srgbClr val="00B0F0"/>
            </a:solidFill>
            <a:prstDash val="sysDash"/>
            <a:tailEnd type="triangle" w="med" len="lg"/>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nb-NO"/>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nb-NO"/>
          </a:p>
        </p:txBody>
      </p:sp>
    </p:spTree>
    <p:extLst>
      <p:ext uri="{BB962C8B-B14F-4D97-AF65-F5344CB8AC3E}">
        <p14:creationId xmlns:p14="http://schemas.microsoft.com/office/powerpoint/2010/main" val="9513520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Rektangel 61"/>
          <p:cNvSpPr/>
          <p:nvPr/>
        </p:nvSpPr>
        <p:spPr>
          <a:xfrm>
            <a:off x="693883" y="583717"/>
            <a:ext cx="4872164" cy="3558990"/>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408960"/>
            <a:r>
              <a:rPr lang="nb-NO" sz="2800">
                <a:solidFill>
                  <a:schemeClr val="tx1"/>
                </a:solidFill>
                <a:cs typeface="Calibri" panose="020F0502020204030204" pitchFamily="34" charset="0"/>
              </a:rPr>
              <a:t>Foto med </a:t>
            </a:r>
            <a:r>
              <a:rPr lang="nb-NO" sz="2800" err="1">
                <a:solidFill>
                  <a:schemeClr val="tx1"/>
                </a:solidFill>
                <a:cs typeface="Calibri" panose="020F0502020204030204" pitchFamily="34" charset="0"/>
              </a:rPr>
              <a:t>romsoversikt</a:t>
            </a:r>
            <a:r>
              <a:rPr lang="nb-NO" sz="2800">
                <a:solidFill>
                  <a:schemeClr val="tx1"/>
                </a:solidFill>
                <a:cs typeface="Calibri" panose="020F0502020204030204" pitchFamily="34" charset="0"/>
              </a:rPr>
              <a:t>, tatt fra inngangen til rommet</a:t>
            </a:r>
          </a:p>
        </p:txBody>
      </p:sp>
      <p:sp>
        <p:nvSpPr>
          <p:cNvPr id="52" name="Rektangel 51"/>
          <p:cNvSpPr/>
          <p:nvPr/>
        </p:nvSpPr>
        <p:spPr>
          <a:xfrm>
            <a:off x="693883" y="4873133"/>
            <a:ext cx="10574918" cy="4688796"/>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800">
                <a:solidFill>
                  <a:schemeClr val="tx1"/>
                </a:solidFill>
              </a:rPr>
              <a:t>Plantegning oversikt</a:t>
            </a:r>
          </a:p>
        </p:txBody>
      </p:sp>
      <p:sp>
        <p:nvSpPr>
          <p:cNvPr id="21" name="Tittel 20"/>
          <p:cNvSpPr>
            <a:spLocks noGrp="1"/>
          </p:cNvSpPr>
          <p:nvPr>
            <p:ph type="title" idx="4294967295"/>
          </p:nvPr>
        </p:nvSpPr>
        <p:spPr>
          <a:xfrm>
            <a:off x="12599988" y="-7938"/>
            <a:ext cx="2519362" cy="1800226"/>
          </a:xfrm>
          <a:solidFill>
            <a:srgbClr val="FFC000"/>
          </a:solidFill>
        </p:spPr>
        <p:txBody>
          <a:bodyPr vert="horz" wrap="square" lIns="72008" tIns="360038" rIns="288030" bIns="108011" rtlCol="0" anchor="t">
            <a:noAutofit/>
          </a:bodyPr>
          <a:lstStyle/>
          <a:p>
            <a:pPr algn="r" defTabSz="704480">
              <a:lnSpc>
                <a:spcPct val="100000"/>
              </a:lnSpc>
              <a:spcBef>
                <a:spcPts val="0"/>
              </a:spcBef>
            </a:pPr>
            <a:r>
              <a:rPr lang="nb-NO" sz="2000" b="1">
                <a:solidFill>
                  <a:prstClr val="black"/>
                </a:solidFill>
                <a:latin typeface="Tahoma" panose="020B0604030504040204" pitchFamily="34" charset="0"/>
                <a:ea typeface="+mn-ea"/>
                <a:cs typeface="+mn-cs"/>
              </a:rPr>
              <a:t>Bergingskort</a:t>
            </a:r>
            <a:br>
              <a:rPr lang="nb-NO" sz="2000" b="1">
                <a:solidFill>
                  <a:prstClr val="black"/>
                </a:solidFill>
                <a:latin typeface="Tahoma" panose="020B0604030504040204" pitchFamily="34" charset="0"/>
                <a:ea typeface="+mn-ea"/>
                <a:cs typeface="+mn-cs"/>
              </a:rPr>
            </a:br>
            <a:r>
              <a:rPr lang="nb-NO" sz="2800" b="1" err="1">
                <a:latin typeface="Tahoma" panose="020B0604030504040204" pitchFamily="34" charset="0"/>
              </a:rPr>
              <a:t>Pri</a:t>
            </a:r>
            <a:r>
              <a:rPr lang="nb-NO" sz="2800" b="1">
                <a:latin typeface="Tahoma" panose="020B0604030504040204" pitchFamily="34" charset="0"/>
              </a:rPr>
              <a:t> ?</a:t>
            </a:r>
            <a:br>
              <a:rPr lang="nb-NO" sz="2800" b="1">
                <a:latin typeface="Tahoma" panose="020B0604030504040204" pitchFamily="34" charset="0"/>
              </a:rPr>
            </a:br>
            <a:r>
              <a:rPr lang="nb-NO" sz="2000">
                <a:latin typeface="Tahoma" panose="020B0604030504040204" pitchFamily="34" charset="0"/>
              </a:rPr>
              <a:t>Hva?</a:t>
            </a:r>
            <a:br>
              <a:rPr lang="nb-NO" sz="2000">
                <a:latin typeface="Tahoma" panose="020B0604030504040204" pitchFamily="34" charset="0"/>
              </a:rPr>
            </a:br>
            <a:r>
              <a:rPr lang="nb-NO" sz="2000">
                <a:latin typeface="Tahoma" panose="020B0604030504040204" pitchFamily="34" charset="0"/>
              </a:rPr>
              <a:t>Navn?</a:t>
            </a:r>
            <a:br>
              <a:rPr lang="nb-NO" sz="2000">
                <a:solidFill>
                  <a:prstClr val="white"/>
                </a:solidFill>
                <a:latin typeface="Tahoma" panose="020B0604030504040204" pitchFamily="34" charset="0"/>
              </a:rPr>
            </a:br>
            <a:endParaRPr lang="nb-NO" sz="2000">
              <a:solidFill>
                <a:prstClr val="black"/>
              </a:solidFill>
              <a:latin typeface="Tahoma" panose="020B0604030504040204" pitchFamily="34" charset="0"/>
              <a:ea typeface="+mn-ea"/>
              <a:cs typeface="+mn-cs"/>
            </a:endParaRPr>
          </a:p>
        </p:txBody>
      </p:sp>
      <p:sp>
        <p:nvSpPr>
          <p:cNvPr id="54" name="Rektangel 53"/>
          <p:cNvSpPr>
            <a:spLocks/>
          </p:cNvSpPr>
          <p:nvPr/>
        </p:nvSpPr>
        <p:spPr>
          <a:xfrm>
            <a:off x="12599988" y="1795370"/>
            <a:ext cx="2520000" cy="1557903"/>
          </a:xfrm>
          <a:prstGeom prst="rect">
            <a:avLst/>
          </a:prstGeom>
          <a:solidFill>
            <a:srgbClr val="FFF19B"/>
          </a:solidFill>
          <a:ln>
            <a:noFill/>
          </a:ln>
        </p:spPr>
        <p:style>
          <a:lnRef idx="2">
            <a:schemeClr val="accent1">
              <a:shade val="50000"/>
            </a:schemeClr>
          </a:lnRef>
          <a:fillRef idx="1">
            <a:schemeClr val="accent1"/>
          </a:fillRef>
          <a:effectRef idx="0">
            <a:schemeClr val="accent1"/>
          </a:effectRef>
          <a:fontRef idx="minor">
            <a:schemeClr val="lt1"/>
          </a:fontRef>
        </p:style>
        <p:txBody>
          <a:bodyPr lIns="72008" tIns="180019" rIns="288030" bIns="108011" rtlCol="0" anchor="t"/>
          <a:lstStyle/>
          <a:p>
            <a:pPr algn="r">
              <a:spcAft>
                <a:spcPts val="600"/>
              </a:spcAft>
            </a:pPr>
            <a:r>
              <a:rPr lang="nb-NO" dirty="0">
                <a:solidFill>
                  <a:srgbClr val="002932"/>
                </a:solidFill>
                <a:latin typeface="Tahoma" panose="020B0604030504040204" pitchFamily="34" charset="0"/>
              </a:rPr>
              <a:t>?. etasje</a:t>
            </a:r>
          </a:p>
          <a:p>
            <a:pPr algn="r">
              <a:spcAft>
                <a:spcPts val="600"/>
              </a:spcAft>
            </a:pPr>
            <a:r>
              <a:rPr lang="nb-NO" dirty="0" err="1">
                <a:solidFill>
                  <a:srgbClr val="002932"/>
                </a:solidFill>
                <a:latin typeface="Tahoma" panose="020B0604030504040204" pitchFamily="34" charset="0"/>
              </a:rPr>
              <a:t>Romnr</a:t>
            </a:r>
            <a:r>
              <a:rPr lang="nb-NO" dirty="0">
                <a:solidFill>
                  <a:srgbClr val="002932"/>
                </a:solidFill>
                <a:latin typeface="Tahoma" panose="020B0604030504040204" pitchFamily="34" charset="0"/>
              </a:rPr>
              <a:t>. ???</a:t>
            </a:r>
          </a:p>
          <a:p>
            <a:pPr algn="r">
              <a:spcAft>
                <a:spcPts val="600"/>
              </a:spcAft>
            </a:pPr>
            <a:r>
              <a:rPr lang="nb-NO" dirty="0">
                <a:solidFill>
                  <a:srgbClr val="002932"/>
                </a:solidFill>
                <a:latin typeface="Tahoma" panose="020B0604030504040204" pitchFamily="34" charset="0"/>
              </a:rPr>
              <a:t>Navn og eventuell forklaring på rom</a:t>
            </a:r>
          </a:p>
        </p:txBody>
      </p:sp>
      <p:cxnSp>
        <p:nvCxnSpPr>
          <p:cNvPr id="76" name="Rett pil 75"/>
          <p:cNvCxnSpPr/>
          <p:nvPr/>
        </p:nvCxnSpPr>
        <p:spPr>
          <a:xfrm flipV="1">
            <a:off x="6115613" y="3333432"/>
            <a:ext cx="1575106" cy="19841"/>
          </a:xfrm>
          <a:prstGeom prst="straightConnector1">
            <a:avLst/>
          </a:prstGeom>
          <a:ln w="6350">
            <a:solidFill>
              <a:schemeClr val="tx1"/>
            </a:solidFill>
            <a:headEnd type="arrow" w="sm" len="sm"/>
            <a:tailEnd type="arrow" w="sm" len="sm"/>
          </a:ln>
        </p:spPr>
        <p:style>
          <a:lnRef idx="1">
            <a:schemeClr val="accent1"/>
          </a:lnRef>
          <a:fillRef idx="0">
            <a:schemeClr val="accent1"/>
          </a:fillRef>
          <a:effectRef idx="0">
            <a:schemeClr val="accent1"/>
          </a:effectRef>
          <a:fontRef idx="minor">
            <a:schemeClr val="tx1"/>
          </a:fontRef>
        </p:style>
      </p:cxnSp>
      <p:cxnSp>
        <p:nvCxnSpPr>
          <p:cNvPr id="77" name="Rett pil 76"/>
          <p:cNvCxnSpPr/>
          <p:nvPr/>
        </p:nvCxnSpPr>
        <p:spPr>
          <a:xfrm>
            <a:off x="8637650" y="770926"/>
            <a:ext cx="1" cy="1735224"/>
          </a:xfrm>
          <a:prstGeom prst="straightConnector1">
            <a:avLst/>
          </a:prstGeom>
          <a:ln w="6350">
            <a:solidFill>
              <a:schemeClr val="tx1"/>
            </a:solidFill>
            <a:headEnd type="arrow" w="sm" len="sm"/>
            <a:tailEnd type="arrow" w="sm" len="sm"/>
          </a:ln>
        </p:spPr>
        <p:style>
          <a:lnRef idx="1">
            <a:schemeClr val="accent1"/>
          </a:lnRef>
          <a:fillRef idx="0">
            <a:schemeClr val="accent1"/>
          </a:fillRef>
          <a:effectRef idx="0">
            <a:schemeClr val="accent1"/>
          </a:effectRef>
          <a:fontRef idx="minor">
            <a:schemeClr val="tx1"/>
          </a:fontRef>
        </p:style>
      </p:cxnSp>
      <p:sp>
        <p:nvSpPr>
          <p:cNvPr id="78" name="Rektangel 77"/>
          <p:cNvSpPr/>
          <p:nvPr/>
        </p:nvSpPr>
        <p:spPr>
          <a:xfrm>
            <a:off x="9261711" y="570061"/>
            <a:ext cx="3026660" cy="1295641"/>
          </a:xfrm>
          <a:prstGeom prst="rect">
            <a:avLst/>
          </a:prstGeom>
          <a:solidFill>
            <a:srgbClr val="E7E7E7"/>
          </a:solidFill>
        </p:spPr>
        <p:txBody>
          <a:bodyPr wrap="square" lIns="82697" tIns="82697" rIns="82697" bIns="82697">
            <a:spAutoFit/>
          </a:bodyPr>
          <a:lstStyle/>
          <a:p>
            <a:pPr>
              <a:spcAft>
                <a:spcPts val="115"/>
              </a:spcAft>
              <a:buClr>
                <a:srgbClr val="002932"/>
              </a:buClr>
            </a:pPr>
            <a:r>
              <a:rPr lang="nb-NO" sz="1400" b="1">
                <a:solidFill>
                  <a:srgbClr val="002932"/>
                </a:solidFill>
                <a:latin typeface="Tahoma" panose="020B0604030504040204" pitchFamily="34" charset="0"/>
              </a:rPr>
              <a:t>Hjelpemidler:</a:t>
            </a:r>
          </a:p>
          <a:p>
            <a:pPr marL="285779" indent="-285779">
              <a:spcAft>
                <a:spcPts val="115"/>
              </a:spcAft>
              <a:buClr>
                <a:srgbClr val="002932"/>
              </a:buClr>
              <a:buFont typeface="Arial" panose="020B0604020202020204" pitchFamily="34" charset="0"/>
              <a:buChar char="•"/>
            </a:pPr>
            <a:endParaRPr lang="nb-NO" sz="1400" b="1">
              <a:solidFill>
                <a:srgbClr val="002932"/>
              </a:solidFill>
              <a:latin typeface="Tahoma" panose="020B0604030504040204" pitchFamily="34" charset="0"/>
            </a:endParaRPr>
          </a:p>
          <a:p>
            <a:pPr marL="285779" indent="-285779">
              <a:spcAft>
                <a:spcPts val="115"/>
              </a:spcAft>
              <a:buClr>
                <a:srgbClr val="002932"/>
              </a:buClr>
              <a:buFont typeface="Arial" panose="020B0604020202020204" pitchFamily="34" charset="0"/>
              <a:buChar char="•"/>
            </a:pPr>
            <a:endParaRPr lang="nb-NO" sz="1400" b="1">
              <a:solidFill>
                <a:srgbClr val="002932"/>
              </a:solidFill>
              <a:latin typeface="Tahoma" panose="020B0604030504040204" pitchFamily="34" charset="0"/>
            </a:endParaRPr>
          </a:p>
          <a:p>
            <a:pPr marL="285779" indent="-285779">
              <a:spcAft>
                <a:spcPts val="115"/>
              </a:spcAft>
              <a:buClr>
                <a:srgbClr val="002932"/>
              </a:buClr>
              <a:buFont typeface="Arial" panose="020B0604020202020204" pitchFamily="34" charset="0"/>
              <a:buChar char="•"/>
            </a:pPr>
            <a:endParaRPr lang="nb-NO" sz="1400" b="1">
              <a:solidFill>
                <a:srgbClr val="002932"/>
              </a:solidFill>
              <a:latin typeface="Tahoma" panose="020B0604030504040204" pitchFamily="34" charset="0"/>
            </a:endParaRPr>
          </a:p>
          <a:p>
            <a:pPr marL="285779" indent="-285779">
              <a:spcAft>
                <a:spcPts val="115"/>
              </a:spcAft>
              <a:buClr>
                <a:srgbClr val="002932"/>
              </a:buClr>
              <a:buFont typeface="Arial" panose="020B0604020202020204" pitchFamily="34" charset="0"/>
              <a:buChar char="•"/>
            </a:pPr>
            <a:endParaRPr lang="nb-NO" sz="1400" b="1">
              <a:solidFill>
                <a:srgbClr val="002932"/>
              </a:solidFill>
              <a:latin typeface="Tahoma" panose="020B0604030504040204" pitchFamily="34" charset="0"/>
            </a:endParaRPr>
          </a:p>
        </p:txBody>
      </p:sp>
      <p:cxnSp>
        <p:nvCxnSpPr>
          <p:cNvPr id="82" name="Rett pil 81"/>
          <p:cNvCxnSpPr/>
          <p:nvPr/>
        </p:nvCxnSpPr>
        <p:spPr>
          <a:xfrm flipV="1">
            <a:off x="7962156" y="2609425"/>
            <a:ext cx="675492" cy="704169"/>
          </a:xfrm>
          <a:prstGeom prst="straightConnector1">
            <a:avLst/>
          </a:prstGeom>
          <a:ln w="6350">
            <a:solidFill>
              <a:schemeClr val="tx1"/>
            </a:solidFill>
            <a:headEnd type="arrow" w="sm" len="sm"/>
            <a:tailEnd type="arrow" w="sm" len="sm"/>
          </a:ln>
        </p:spPr>
        <p:style>
          <a:lnRef idx="1">
            <a:schemeClr val="accent1"/>
          </a:lnRef>
          <a:fillRef idx="0">
            <a:schemeClr val="accent1"/>
          </a:fillRef>
          <a:effectRef idx="0">
            <a:schemeClr val="accent1"/>
          </a:effectRef>
          <a:fontRef idx="minor">
            <a:schemeClr val="tx1"/>
          </a:fontRef>
        </p:style>
      </p:cxnSp>
      <p:sp>
        <p:nvSpPr>
          <p:cNvPr id="83" name="Kube 82"/>
          <p:cNvSpPr/>
          <p:nvPr/>
        </p:nvSpPr>
        <p:spPr>
          <a:xfrm>
            <a:off x="6115611" y="770927"/>
            <a:ext cx="2251368" cy="2349954"/>
          </a:xfrm>
          <a:prstGeom prst="cube">
            <a:avLst>
              <a:gd name="adj" fmla="val 26030"/>
            </a:avLst>
          </a:prstGeom>
          <a:solidFill>
            <a:srgbClr val="002932"/>
          </a:solid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r>
              <a:rPr lang="nb-NO" sz="1400" dirty="0" err="1">
                <a:solidFill>
                  <a:schemeClr val="bg1"/>
                </a:solidFill>
                <a:latin typeface="Tahoma" panose="020B0604030504040204" pitchFamily="34" charset="0"/>
                <a:ea typeface="Tahoma" panose="020B0604030504040204" pitchFamily="34" charset="0"/>
                <a:cs typeface="Tahoma" panose="020B0604030504040204" pitchFamily="34" charset="0"/>
              </a:rPr>
              <a:t>X</a:t>
            </a:r>
            <a:r>
              <a:rPr lang="nb-NO" sz="1400" dirty="0">
                <a:solidFill>
                  <a:schemeClr val="bg1"/>
                </a:solidFill>
                <a:latin typeface="Tahoma" panose="020B0604030504040204" pitchFamily="34" charset="0"/>
                <a:ea typeface="Tahoma" panose="020B0604030504040204" pitchFamily="34" charset="0"/>
                <a:cs typeface="Tahoma" panose="020B0604030504040204" pitchFamily="34" charset="0"/>
              </a:rPr>
              <a:t> antall gjenstander</a:t>
            </a:r>
          </a:p>
          <a:p>
            <a:r>
              <a:rPr lang="nb-NO" sz="1400" dirty="0">
                <a:solidFill>
                  <a:schemeClr val="bg1"/>
                </a:solidFill>
                <a:latin typeface="Tahoma" panose="020B0604030504040204" pitchFamily="34" charset="0"/>
                <a:ea typeface="Tahoma" panose="020B0604030504040204" pitchFamily="34" charset="0"/>
                <a:cs typeface="Tahoma" panose="020B0604030504040204" pitchFamily="34" charset="0"/>
              </a:rPr>
              <a:t>Varierende størrelse, maks:</a:t>
            </a:r>
          </a:p>
        </p:txBody>
      </p:sp>
      <p:sp>
        <p:nvSpPr>
          <p:cNvPr id="84" name="Rektangel 83"/>
          <p:cNvSpPr/>
          <p:nvPr/>
        </p:nvSpPr>
        <p:spPr>
          <a:xfrm>
            <a:off x="6659156" y="3164111"/>
            <a:ext cx="712088" cy="2989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82697" tIns="41348" rIns="82697" bIns="41348" rtlCol="0" anchor="ctr">
            <a:spAutoFit/>
          </a:bodyPr>
          <a:lstStyle/>
          <a:p>
            <a:pPr algn="ctr"/>
            <a:r>
              <a:rPr lang="nb-NO" sz="1400">
                <a:solidFill>
                  <a:schemeClr val="tx1"/>
                </a:solidFill>
                <a:latin typeface="Tahoma" panose="020B0604030504040204" pitchFamily="34" charset="0"/>
                <a:cs typeface="Tahoma" panose="020B0604030504040204" pitchFamily="34" charset="0"/>
              </a:rPr>
              <a:t>??? </a:t>
            </a:r>
            <a:r>
              <a:rPr lang="nb-NO" sz="1400">
                <a:solidFill>
                  <a:schemeClr val="tx1"/>
                </a:solidFill>
                <a:latin typeface="Tahoma" panose="020B0604030504040204" pitchFamily="34" charset="0"/>
              </a:rPr>
              <a:t>cm</a:t>
            </a:r>
          </a:p>
        </p:txBody>
      </p:sp>
      <p:sp>
        <p:nvSpPr>
          <p:cNvPr id="85" name="Rektangel 84"/>
          <p:cNvSpPr/>
          <p:nvPr/>
        </p:nvSpPr>
        <p:spPr>
          <a:xfrm>
            <a:off x="8430807" y="1394943"/>
            <a:ext cx="462148" cy="6025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41348" tIns="82697" rIns="41348" bIns="82697" rtlCol="0" anchor="ctr">
            <a:spAutoFit/>
          </a:bodyPr>
          <a:lstStyle/>
          <a:p>
            <a:pPr algn="ctr"/>
            <a:r>
              <a:rPr lang="nb-NO" sz="1400">
                <a:solidFill>
                  <a:schemeClr val="tx1"/>
                </a:solidFill>
                <a:latin typeface="Tahoma" panose="020B0604030504040204" pitchFamily="34" charset="0"/>
              </a:rPr>
              <a:t>???</a:t>
            </a:r>
          </a:p>
          <a:p>
            <a:pPr algn="ctr"/>
            <a:r>
              <a:rPr lang="nb-NO" sz="1400">
                <a:solidFill>
                  <a:schemeClr val="tx1"/>
                </a:solidFill>
                <a:latin typeface="Tahoma" panose="020B0604030504040204" pitchFamily="34" charset="0"/>
              </a:rPr>
              <a:t>cm</a:t>
            </a:r>
          </a:p>
        </p:txBody>
      </p:sp>
      <p:sp>
        <p:nvSpPr>
          <p:cNvPr id="86" name="Rektangel 85"/>
          <p:cNvSpPr/>
          <p:nvPr/>
        </p:nvSpPr>
        <p:spPr>
          <a:xfrm>
            <a:off x="8129815" y="2784174"/>
            <a:ext cx="609531" cy="3012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41348" rIns="0" bIns="41348" rtlCol="0" anchor="ctr">
            <a:spAutoFit/>
          </a:bodyPr>
          <a:lstStyle/>
          <a:p>
            <a:pPr algn="ctr"/>
            <a:r>
              <a:rPr lang="nb-NO" sz="1400">
                <a:solidFill>
                  <a:schemeClr val="tx1"/>
                </a:solidFill>
                <a:latin typeface="Tahoma" panose="020B0604030504040204" pitchFamily="34" charset="0"/>
              </a:rPr>
              <a:t>??? cm</a:t>
            </a:r>
          </a:p>
        </p:txBody>
      </p:sp>
      <p:sp>
        <p:nvSpPr>
          <p:cNvPr id="103" name="Rektangel 102"/>
          <p:cNvSpPr/>
          <p:nvPr/>
        </p:nvSpPr>
        <p:spPr>
          <a:xfrm>
            <a:off x="9261711" y="3379249"/>
            <a:ext cx="3026660" cy="1295641"/>
          </a:xfrm>
          <a:prstGeom prst="rect">
            <a:avLst/>
          </a:prstGeom>
          <a:solidFill>
            <a:srgbClr val="E7E7E7"/>
          </a:solidFill>
        </p:spPr>
        <p:txBody>
          <a:bodyPr wrap="square" lIns="82697" tIns="82697" rIns="82697" bIns="82697">
            <a:spAutoFit/>
          </a:bodyPr>
          <a:lstStyle/>
          <a:p>
            <a:pPr>
              <a:spcAft>
                <a:spcPts val="115"/>
              </a:spcAft>
              <a:buClr>
                <a:srgbClr val="002932"/>
              </a:buClr>
            </a:pPr>
            <a:r>
              <a:rPr lang="nb-NO" sz="1400" b="1">
                <a:solidFill>
                  <a:srgbClr val="002932"/>
                </a:solidFill>
                <a:latin typeface="Tahoma" panose="020B0604030504040204" pitchFamily="34" charset="0"/>
              </a:rPr>
              <a:t>Instruks:</a:t>
            </a:r>
          </a:p>
          <a:p>
            <a:pPr marL="285779" indent="-285779">
              <a:spcAft>
                <a:spcPts val="115"/>
              </a:spcAft>
              <a:buClr>
                <a:srgbClr val="002932"/>
              </a:buClr>
              <a:buFont typeface="Arial" panose="020B0604020202020204" pitchFamily="34" charset="0"/>
              <a:buChar char="•"/>
            </a:pPr>
            <a:endParaRPr lang="nb-NO" sz="1400" b="1">
              <a:solidFill>
                <a:srgbClr val="002932"/>
              </a:solidFill>
              <a:latin typeface="Tahoma" panose="020B0604030504040204" pitchFamily="34" charset="0"/>
            </a:endParaRPr>
          </a:p>
          <a:p>
            <a:pPr marL="285779" indent="-285779">
              <a:spcAft>
                <a:spcPts val="115"/>
              </a:spcAft>
              <a:buClr>
                <a:srgbClr val="002932"/>
              </a:buClr>
              <a:buFont typeface="Arial" panose="020B0604020202020204" pitchFamily="34" charset="0"/>
              <a:buChar char="•"/>
            </a:pPr>
            <a:endParaRPr lang="nb-NO" sz="1400" b="1">
              <a:solidFill>
                <a:srgbClr val="002932"/>
              </a:solidFill>
              <a:latin typeface="Tahoma" panose="020B0604030504040204" pitchFamily="34" charset="0"/>
            </a:endParaRPr>
          </a:p>
          <a:p>
            <a:pPr marL="285779" indent="-285779">
              <a:spcAft>
                <a:spcPts val="115"/>
              </a:spcAft>
              <a:buClr>
                <a:srgbClr val="002932"/>
              </a:buClr>
              <a:buFont typeface="Arial" panose="020B0604020202020204" pitchFamily="34" charset="0"/>
              <a:buChar char="•"/>
            </a:pPr>
            <a:endParaRPr lang="nb-NO" sz="1400" b="1">
              <a:solidFill>
                <a:srgbClr val="002932"/>
              </a:solidFill>
              <a:latin typeface="Tahoma" panose="020B0604030504040204" pitchFamily="34" charset="0"/>
            </a:endParaRPr>
          </a:p>
          <a:p>
            <a:pPr marL="285779" indent="-285779">
              <a:spcAft>
                <a:spcPts val="115"/>
              </a:spcAft>
              <a:buClr>
                <a:srgbClr val="002932"/>
              </a:buClr>
              <a:buFont typeface="Arial" panose="020B0604020202020204" pitchFamily="34" charset="0"/>
              <a:buChar char="•"/>
            </a:pPr>
            <a:endParaRPr lang="nb-NO" sz="1400" b="1">
              <a:solidFill>
                <a:srgbClr val="002932"/>
              </a:solidFill>
              <a:latin typeface="Tahoma" panose="020B0604030504040204" pitchFamily="34" charset="0"/>
            </a:endParaRPr>
          </a:p>
        </p:txBody>
      </p:sp>
      <p:sp>
        <p:nvSpPr>
          <p:cNvPr id="104" name="Rektangel 103"/>
          <p:cNvSpPr/>
          <p:nvPr/>
        </p:nvSpPr>
        <p:spPr>
          <a:xfrm>
            <a:off x="9261711" y="1963769"/>
            <a:ext cx="3026660" cy="1295641"/>
          </a:xfrm>
          <a:prstGeom prst="rect">
            <a:avLst/>
          </a:prstGeom>
          <a:solidFill>
            <a:srgbClr val="E7E7E7"/>
          </a:solidFill>
        </p:spPr>
        <p:txBody>
          <a:bodyPr wrap="square" lIns="82697" tIns="82697" rIns="82697" bIns="82697">
            <a:spAutoFit/>
          </a:bodyPr>
          <a:lstStyle/>
          <a:p>
            <a:pPr>
              <a:spcAft>
                <a:spcPts val="115"/>
              </a:spcAft>
            </a:pPr>
            <a:r>
              <a:rPr lang="nb-NO" sz="1400" b="1">
                <a:solidFill>
                  <a:srgbClr val="002932"/>
                </a:solidFill>
                <a:latin typeface="Tahoma" panose="020B0604030504040204" pitchFamily="34" charset="0"/>
              </a:rPr>
              <a:t>Montering:</a:t>
            </a:r>
          </a:p>
          <a:p>
            <a:pPr marL="285779" indent="-285779">
              <a:spcAft>
                <a:spcPts val="115"/>
              </a:spcAft>
              <a:buFont typeface="Arial" panose="020B0604020202020204" pitchFamily="34" charset="0"/>
              <a:buChar char="•"/>
            </a:pPr>
            <a:endParaRPr lang="nb-NO" sz="1400" b="1">
              <a:solidFill>
                <a:srgbClr val="002932"/>
              </a:solidFill>
              <a:latin typeface="Tahoma" panose="020B0604030504040204" pitchFamily="34" charset="0"/>
            </a:endParaRPr>
          </a:p>
          <a:p>
            <a:pPr marL="285779" indent="-285779">
              <a:spcAft>
                <a:spcPts val="115"/>
              </a:spcAft>
              <a:buFont typeface="Arial" panose="020B0604020202020204" pitchFamily="34" charset="0"/>
              <a:buChar char="•"/>
            </a:pPr>
            <a:endParaRPr lang="nb-NO" sz="1400" b="1">
              <a:solidFill>
                <a:srgbClr val="002932"/>
              </a:solidFill>
              <a:latin typeface="Tahoma" panose="020B0604030504040204" pitchFamily="34" charset="0"/>
            </a:endParaRPr>
          </a:p>
          <a:p>
            <a:pPr marL="285779" indent="-285779">
              <a:spcAft>
                <a:spcPts val="115"/>
              </a:spcAft>
              <a:buFont typeface="Arial" panose="020B0604020202020204" pitchFamily="34" charset="0"/>
              <a:buChar char="•"/>
            </a:pPr>
            <a:endParaRPr lang="nb-NO" sz="1400" b="1">
              <a:solidFill>
                <a:srgbClr val="002932"/>
              </a:solidFill>
              <a:latin typeface="Tahoma" panose="020B0604030504040204" pitchFamily="34" charset="0"/>
            </a:endParaRPr>
          </a:p>
          <a:p>
            <a:pPr marL="285779" indent="-285779">
              <a:spcAft>
                <a:spcPts val="115"/>
              </a:spcAft>
              <a:buFont typeface="Arial" panose="020B0604020202020204" pitchFamily="34" charset="0"/>
              <a:buChar char="•"/>
            </a:pPr>
            <a:endParaRPr lang="nb-NO" sz="1400" b="1">
              <a:solidFill>
                <a:srgbClr val="002932"/>
              </a:solidFill>
              <a:latin typeface="Tahoma" panose="020B0604030504040204" pitchFamily="34" charset="0"/>
            </a:endParaRPr>
          </a:p>
        </p:txBody>
      </p:sp>
      <p:pic>
        <p:nvPicPr>
          <p:cNvPr id="105" name="i22">
            <a:extLst>
              <a:ext uri="{FF2B5EF4-FFF2-40B4-BE49-F238E27FC236}">
                <a16:creationId xmlns:a16="http://schemas.microsoft.com/office/drawing/2014/main" id="{64B9BA07-2A86-4D0E-9642-5931182DD52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932191" y="3488285"/>
            <a:ext cx="288000" cy="287927"/>
          </a:xfrm>
          <a:prstGeom prst="rect">
            <a:avLst/>
          </a:prstGeom>
          <a:noFill/>
          <a:ln>
            <a:noFill/>
          </a:ln>
        </p:spPr>
      </p:pic>
      <p:grpSp>
        <p:nvGrpSpPr>
          <p:cNvPr id="7" name="Gruppe 6">
            <a:extLst>
              <a:ext uri="{FF2B5EF4-FFF2-40B4-BE49-F238E27FC236}">
                <a16:creationId xmlns:a16="http://schemas.microsoft.com/office/drawing/2014/main" id="{31BF6F10-9D82-20B8-A9FF-ABBC09BE5C18}"/>
              </a:ext>
            </a:extLst>
          </p:cNvPr>
          <p:cNvGrpSpPr/>
          <p:nvPr/>
        </p:nvGrpSpPr>
        <p:grpSpPr>
          <a:xfrm>
            <a:off x="3036541" y="77623"/>
            <a:ext cx="8856930" cy="216023"/>
            <a:chOff x="3850035" y="324000"/>
            <a:chExt cx="8856000" cy="216000"/>
          </a:xfrm>
          <a:solidFill>
            <a:schemeClr val="bg1">
              <a:lumMod val="85000"/>
            </a:schemeClr>
          </a:solidFill>
        </p:grpSpPr>
        <p:sp>
          <p:nvSpPr>
            <p:cNvPr id="3" name="Ellipse 2">
              <a:extLst>
                <a:ext uri="{FF2B5EF4-FFF2-40B4-BE49-F238E27FC236}">
                  <a16:creationId xmlns:a16="http://schemas.microsoft.com/office/drawing/2014/main" id="{855979F2-DD3A-B7AD-BADA-9F176201A0F3}"/>
                </a:ext>
              </a:extLst>
            </p:cNvPr>
            <p:cNvSpPr>
              <a:spLocks noChangeAspect="1"/>
            </p:cNvSpPr>
            <p:nvPr/>
          </p:nvSpPr>
          <p:spPr>
            <a:xfrm>
              <a:off x="1249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 name="Ellipse 3">
              <a:extLst>
                <a:ext uri="{FF2B5EF4-FFF2-40B4-BE49-F238E27FC236}">
                  <a16:creationId xmlns:a16="http://schemas.microsoft.com/office/drawing/2014/main" id="{3577CFAE-0311-D94B-CC82-1E5256E025AD}"/>
                </a:ext>
              </a:extLst>
            </p:cNvPr>
            <p:cNvSpPr>
              <a:spLocks noChangeAspect="1"/>
            </p:cNvSpPr>
            <p:nvPr/>
          </p:nvSpPr>
          <p:spPr>
            <a:xfrm>
              <a:off x="673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 name="Ellipse 4">
              <a:extLst>
                <a:ext uri="{FF2B5EF4-FFF2-40B4-BE49-F238E27FC236}">
                  <a16:creationId xmlns:a16="http://schemas.microsoft.com/office/drawing/2014/main" id="{816AF052-D5B0-9E4A-E1CA-D2621FB2CD32}"/>
                </a:ext>
              </a:extLst>
            </p:cNvPr>
            <p:cNvSpPr>
              <a:spLocks noChangeAspect="1"/>
            </p:cNvSpPr>
            <p:nvPr/>
          </p:nvSpPr>
          <p:spPr>
            <a:xfrm>
              <a:off x="385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6" name="Ellipse 5">
              <a:extLst>
                <a:ext uri="{FF2B5EF4-FFF2-40B4-BE49-F238E27FC236}">
                  <a16:creationId xmlns:a16="http://schemas.microsoft.com/office/drawing/2014/main" id="{FF27E80C-47A9-862A-14A3-22AD6E1D075D}"/>
                </a:ext>
              </a:extLst>
            </p:cNvPr>
            <p:cNvSpPr>
              <a:spLocks noChangeAspect="1"/>
            </p:cNvSpPr>
            <p:nvPr/>
          </p:nvSpPr>
          <p:spPr>
            <a:xfrm>
              <a:off x="961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grpSp>
      <p:sp>
        <p:nvSpPr>
          <p:cNvPr id="64" name="Rektangel 63">
            <a:extLst>
              <a:ext uri="{FF2B5EF4-FFF2-40B4-BE49-F238E27FC236}">
                <a16:creationId xmlns:a16="http://schemas.microsoft.com/office/drawing/2014/main" id="{0BDA5E51-6DFB-99CA-E896-71EAD325AB83}"/>
              </a:ext>
            </a:extLst>
          </p:cNvPr>
          <p:cNvSpPr/>
          <p:nvPr/>
        </p:nvSpPr>
        <p:spPr>
          <a:xfrm>
            <a:off x="6223975" y="3678259"/>
            <a:ext cx="1575106" cy="615902"/>
          </a:xfrm>
          <a:prstGeom prst="rect">
            <a:avLst/>
          </a:prstGeom>
          <a:solidFill>
            <a:srgbClr val="E7E7E7"/>
          </a:solidFill>
          <a:ln>
            <a:noFill/>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endParaRPr lang="nb-NO" sz="1400">
              <a:latin typeface="Tahoma" panose="020B0604030504040204" pitchFamily="34" charset="0"/>
              <a:ea typeface="Tahoma" panose="020B0604030504040204" pitchFamily="34" charset="0"/>
              <a:cs typeface="Tahoma" panose="020B0604030504040204" pitchFamily="34" charset="0"/>
            </a:endParaRPr>
          </a:p>
        </p:txBody>
      </p:sp>
      <p:grpSp>
        <p:nvGrpSpPr>
          <p:cNvPr id="65" name="Gruppe 64">
            <a:extLst>
              <a:ext uri="{FF2B5EF4-FFF2-40B4-BE49-F238E27FC236}">
                <a16:creationId xmlns:a16="http://schemas.microsoft.com/office/drawing/2014/main" id="{31E7BF58-2245-B225-71FA-B7945F77C7C9}"/>
              </a:ext>
            </a:extLst>
          </p:cNvPr>
          <p:cNvGrpSpPr>
            <a:grpSpLocks noChangeAspect="1"/>
          </p:cNvGrpSpPr>
          <p:nvPr/>
        </p:nvGrpSpPr>
        <p:grpSpPr>
          <a:xfrm>
            <a:off x="6759390" y="3812019"/>
            <a:ext cx="396000" cy="396000"/>
            <a:chOff x="10851374" y="3375876"/>
            <a:chExt cx="396000" cy="396221"/>
          </a:xfrm>
        </p:grpSpPr>
        <p:pic>
          <p:nvPicPr>
            <p:cNvPr id="66" name="Bilde 65" descr="Et bilde som inneholder sirkel, Grafikk, design&#10;&#10;Automatisk generert beskrivelse">
              <a:extLst>
                <a:ext uri="{FF2B5EF4-FFF2-40B4-BE49-F238E27FC236}">
                  <a16:creationId xmlns:a16="http://schemas.microsoft.com/office/drawing/2014/main" id="{7464BA6F-76CD-86C6-2422-0E2E00FA94C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67" name="TekstSylinder 66">
              <a:extLst>
                <a:ext uri="{FF2B5EF4-FFF2-40B4-BE49-F238E27FC236}">
                  <a16:creationId xmlns:a16="http://schemas.microsoft.com/office/drawing/2014/main" id="{AC581089-6B4A-FEF4-60BC-C75B14FD4E60}"/>
                </a:ext>
              </a:extLst>
            </p:cNvPr>
            <p:cNvSpPr txBox="1"/>
            <p:nvPr/>
          </p:nvSpPr>
          <p:spPr>
            <a:xfrm>
              <a:off x="11010433" y="3556653"/>
              <a:ext cx="77880" cy="197601"/>
            </a:xfrm>
            <a:prstGeom prst="rect">
              <a:avLst/>
            </a:prstGeom>
            <a:noFill/>
          </p:spPr>
          <p:txBody>
            <a:bodyPr wrap="none" lIns="0" tIns="0" rIns="0" bIns="0" rtlCol="0">
              <a:spAutoFit/>
            </a:bodyPr>
            <a:lstStyle/>
            <a:p>
              <a:pPr algn="ctr" defTabSz="1548578">
                <a:defRPr/>
              </a:pPr>
              <a:r>
                <a:rPr lang="sv-SE" sz="14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4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68" name="Gruppe 67">
            <a:extLst>
              <a:ext uri="{FF2B5EF4-FFF2-40B4-BE49-F238E27FC236}">
                <a16:creationId xmlns:a16="http://schemas.microsoft.com/office/drawing/2014/main" id="{98202559-55AE-E3FC-7A28-978A510C1379}"/>
              </a:ext>
            </a:extLst>
          </p:cNvPr>
          <p:cNvGrpSpPr/>
          <p:nvPr/>
        </p:nvGrpSpPr>
        <p:grpSpPr>
          <a:xfrm>
            <a:off x="7206027" y="3812019"/>
            <a:ext cx="396000" cy="396000"/>
            <a:chOff x="7527382" y="3752647"/>
            <a:chExt cx="396000" cy="396000"/>
          </a:xfrm>
        </p:grpSpPr>
        <p:pic>
          <p:nvPicPr>
            <p:cNvPr id="69" name="Bilde 68" descr="Et bilde som inneholder symbol, sirkel, logo, design&#10;&#10;Automatisk generert beskrivelse">
              <a:extLst>
                <a:ext uri="{FF2B5EF4-FFF2-40B4-BE49-F238E27FC236}">
                  <a16:creationId xmlns:a16="http://schemas.microsoft.com/office/drawing/2014/main" id="{8B5E3827-63F1-62A1-37F4-D0DD1F772282}"/>
                </a:ext>
              </a:extLst>
            </p:cNvPr>
            <p:cNvPicPr preferRelativeResize="0">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70" name="TekstSylinder 69">
              <a:extLst>
                <a:ext uri="{FF2B5EF4-FFF2-40B4-BE49-F238E27FC236}">
                  <a16:creationId xmlns:a16="http://schemas.microsoft.com/office/drawing/2014/main" id="{19CD971E-BD3B-D820-3F03-C488D1205B71}"/>
                </a:ext>
              </a:extLst>
            </p:cNvPr>
            <p:cNvSpPr txBox="1"/>
            <p:nvPr/>
          </p:nvSpPr>
          <p:spPr>
            <a:xfrm>
              <a:off x="7700902" y="3923855"/>
              <a:ext cx="84960" cy="215444"/>
            </a:xfrm>
            <a:prstGeom prst="rect">
              <a:avLst/>
            </a:prstGeom>
            <a:noFill/>
          </p:spPr>
          <p:txBody>
            <a:bodyPr wrap="none" lIns="0" tIns="0" rIns="0" bIns="0" rtlCol="0">
              <a:spAutoFit/>
            </a:bodyPr>
            <a:lstStyle/>
            <a:p>
              <a:pPr algn="ctr" defTabSz="1548578">
                <a:defRPr/>
              </a:pPr>
              <a:r>
                <a:rPr lang="nb-NO" sz="14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4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71" name="Gruppe 70">
            <a:extLst>
              <a:ext uri="{FF2B5EF4-FFF2-40B4-BE49-F238E27FC236}">
                <a16:creationId xmlns:a16="http://schemas.microsoft.com/office/drawing/2014/main" id="{5E88B146-7C72-7F60-B042-71291AFD41B0}"/>
              </a:ext>
            </a:extLst>
          </p:cNvPr>
          <p:cNvGrpSpPr>
            <a:grpSpLocks noChangeAspect="1"/>
          </p:cNvGrpSpPr>
          <p:nvPr/>
        </p:nvGrpSpPr>
        <p:grpSpPr>
          <a:xfrm>
            <a:off x="6317856" y="3812019"/>
            <a:ext cx="396000" cy="396000"/>
            <a:chOff x="7785672" y="6375036"/>
            <a:chExt cx="432000" cy="432000"/>
          </a:xfrm>
        </p:grpSpPr>
        <p:pic>
          <p:nvPicPr>
            <p:cNvPr id="72" name="Bilde 71" descr="Et bilde som inneholder sort, mørke&#10;&#10;Automatisk generert beskrivelse">
              <a:extLst>
                <a:ext uri="{FF2B5EF4-FFF2-40B4-BE49-F238E27FC236}">
                  <a16:creationId xmlns:a16="http://schemas.microsoft.com/office/drawing/2014/main" id="{9FBC4EA0-D9B6-BF01-72E7-19F60783535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785672" y="6375036"/>
              <a:ext cx="432000" cy="432000"/>
            </a:xfrm>
            <a:prstGeom prst="rect">
              <a:avLst/>
            </a:prstGeom>
          </p:spPr>
        </p:pic>
        <p:sp>
          <p:nvSpPr>
            <p:cNvPr id="73" name="TekstSylinder 72">
              <a:extLst>
                <a:ext uri="{FF2B5EF4-FFF2-40B4-BE49-F238E27FC236}">
                  <a16:creationId xmlns:a16="http://schemas.microsoft.com/office/drawing/2014/main" id="{56247AAD-72B4-F7C7-C384-65D7BAAD953C}"/>
                </a:ext>
              </a:extLst>
            </p:cNvPr>
            <p:cNvSpPr txBox="1"/>
            <p:nvPr/>
          </p:nvSpPr>
          <p:spPr>
            <a:xfrm>
              <a:off x="7808806" y="6562240"/>
              <a:ext cx="396000" cy="215444"/>
            </a:xfrm>
            <a:prstGeom prst="rect">
              <a:avLst/>
            </a:prstGeom>
            <a:noFill/>
          </p:spPr>
          <p:txBody>
            <a:bodyPr wrap="square" lIns="0" tIns="0" rIns="0" bIns="0" rtlCol="0">
              <a:spAutoFit/>
            </a:bodyPr>
            <a:lstStyle/>
            <a:p>
              <a:pPr algn="ctr"/>
              <a:r>
                <a:rPr lang="nb-NO" sz="14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4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12" name="Gruppe 11">
            <a:extLst>
              <a:ext uri="{FF2B5EF4-FFF2-40B4-BE49-F238E27FC236}">
                <a16:creationId xmlns:a16="http://schemas.microsoft.com/office/drawing/2014/main" id="{A8C78E6C-58BE-E442-7487-5E4832BF6907}"/>
              </a:ext>
            </a:extLst>
          </p:cNvPr>
          <p:cNvGrpSpPr/>
          <p:nvPr/>
        </p:nvGrpSpPr>
        <p:grpSpPr>
          <a:xfrm>
            <a:off x="11083811" y="8984518"/>
            <a:ext cx="1484912" cy="1388909"/>
            <a:chOff x="11343843" y="6789482"/>
            <a:chExt cx="1257280" cy="1246918"/>
          </a:xfrm>
          <a:solidFill>
            <a:schemeClr val="bg1"/>
          </a:solidFill>
        </p:grpSpPr>
        <p:cxnSp>
          <p:nvCxnSpPr>
            <p:cNvPr id="28" name="Rett linje 27">
              <a:extLst>
                <a:ext uri="{FF2B5EF4-FFF2-40B4-BE49-F238E27FC236}">
                  <a16:creationId xmlns:a16="http://schemas.microsoft.com/office/drawing/2014/main" id="{E0E15658-D73C-EF61-C28C-419AD6F1AC14}"/>
                </a:ext>
              </a:extLst>
            </p:cNvPr>
            <p:cNvCxnSpPr/>
            <p:nvPr/>
          </p:nvCxnSpPr>
          <p:spPr>
            <a:xfrm>
              <a:off x="11343843" y="7837501"/>
              <a:ext cx="1257280" cy="0"/>
            </a:xfrm>
            <a:prstGeom prst="line">
              <a:avLst/>
            </a:prstGeom>
            <a:grpFill/>
            <a:ln w="31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9" name="Gruppe 28">
              <a:extLst>
                <a:ext uri="{FF2B5EF4-FFF2-40B4-BE49-F238E27FC236}">
                  <a16:creationId xmlns:a16="http://schemas.microsoft.com/office/drawing/2014/main" id="{05D841A0-9010-1742-71C8-195675E81326}"/>
                </a:ext>
              </a:extLst>
            </p:cNvPr>
            <p:cNvGrpSpPr/>
            <p:nvPr/>
          </p:nvGrpSpPr>
          <p:grpSpPr>
            <a:xfrm>
              <a:off x="11684235" y="6789482"/>
              <a:ext cx="577424" cy="1246918"/>
              <a:chOff x="11557192" y="7495937"/>
              <a:chExt cx="896589" cy="1936140"/>
            </a:xfrm>
            <a:grpFill/>
          </p:grpSpPr>
          <p:grpSp>
            <p:nvGrpSpPr>
              <p:cNvPr id="30" name="Gruppe 29">
                <a:extLst>
                  <a:ext uri="{FF2B5EF4-FFF2-40B4-BE49-F238E27FC236}">
                    <a16:creationId xmlns:a16="http://schemas.microsoft.com/office/drawing/2014/main" id="{638F5EF1-272A-3E26-95C1-54868C9A827E}"/>
                  </a:ext>
                </a:extLst>
              </p:cNvPr>
              <p:cNvGrpSpPr/>
              <p:nvPr/>
            </p:nvGrpSpPr>
            <p:grpSpPr>
              <a:xfrm>
                <a:off x="11557192" y="7495937"/>
                <a:ext cx="896589" cy="1573049"/>
                <a:chOff x="1291524" y="5924719"/>
                <a:chExt cx="670058" cy="1047995"/>
              </a:xfrm>
              <a:grpFill/>
            </p:grpSpPr>
            <p:sp>
              <p:nvSpPr>
                <p:cNvPr id="32" name="TekstSylinder 31">
                  <a:extLst>
                    <a:ext uri="{FF2B5EF4-FFF2-40B4-BE49-F238E27FC236}">
                      <a16:creationId xmlns:a16="http://schemas.microsoft.com/office/drawing/2014/main" id="{531DA055-F82F-1423-4FD6-D0A6CC4AA714}"/>
                    </a:ext>
                  </a:extLst>
                </p:cNvPr>
                <p:cNvSpPr txBox="1"/>
                <p:nvPr/>
              </p:nvSpPr>
              <p:spPr>
                <a:xfrm>
                  <a:off x="1292599" y="6256141"/>
                  <a:ext cx="668983" cy="217404"/>
                </a:xfrm>
                <a:prstGeom prst="rect">
                  <a:avLst/>
                </a:prstGeom>
                <a:grpFill/>
                <a:ln>
                  <a:solidFill>
                    <a:schemeClr val="tx1"/>
                  </a:solidFill>
                </a:ln>
              </p:spPr>
              <p:txBody>
                <a:bodyPr wrap="square" lIns="43109" tIns="43109" rIns="43109" bIns="43109" rtlCol="0">
                  <a:spAutoFit/>
                </a:bodyPr>
                <a:lstStyle/>
                <a:p>
                  <a:pPr algn="ctr"/>
                  <a:r>
                    <a:rPr lang="nb-NO" sz="900" spc="96">
                      <a:solidFill>
                        <a:schemeClr val="bg1"/>
                      </a:solidFill>
                      <a:latin typeface="Tahoma" panose="020B0604030504040204" pitchFamily="34" charset="0"/>
                      <a:ea typeface="Helvetica Neue Condensed" panose="02000503000000020004" pitchFamily="2" charset="0"/>
                      <a:cs typeface="Tahoma" panose="020B0604030504040204" pitchFamily="34" charset="0"/>
                    </a:rPr>
                    <a:t>3. etg.</a:t>
                  </a:r>
                </a:p>
              </p:txBody>
            </p:sp>
            <p:sp>
              <p:nvSpPr>
                <p:cNvPr id="33" name="TekstSylinder 32">
                  <a:extLst>
                    <a:ext uri="{FF2B5EF4-FFF2-40B4-BE49-F238E27FC236}">
                      <a16:creationId xmlns:a16="http://schemas.microsoft.com/office/drawing/2014/main" id="{6ADF2603-4C11-E0B3-5DC4-55B16BBF4B48}"/>
                    </a:ext>
                  </a:extLst>
                </p:cNvPr>
                <p:cNvSpPr txBox="1"/>
                <p:nvPr/>
              </p:nvSpPr>
              <p:spPr>
                <a:xfrm>
                  <a:off x="1292599" y="6755310"/>
                  <a:ext cx="668983" cy="217404"/>
                </a:xfrm>
                <a:prstGeom prst="rect">
                  <a:avLst/>
                </a:prstGeom>
                <a:solidFill>
                  <a:srgbClr val="FFF19B"/>
                </a:solidFill>
                <a:ln>
                  <a:solidFill>
                    <a:schemeClr val="tx1"/>
                  </a:solidFill>
                </a:ln>
              </p:spPr>
              <p:txBody>
                <a:bodyPr wrap="square" lIns="43109" tIns="43109" rIns="43109" bIns="43109" rtlCol="0">
                  <a:spAutoFit/>
                </a:bodyPr>
                <a:lstStyle/>
                <a:p>
                  <a:pPr algn="ctr"/>
                  <a:r>
                    <a:rPr lang="nb-NO" sz="900" spc="96">
                      <a:latin typeface="Tahoma" panose="020B0604030504040204" pitchFamily="34" charset="0"/>
                      <a:ea typeface="Helvetica Neue Condensed" panose="02000503000000020004" pitchFamily="2" charset="0"/>
                      <a:cs typeface="Helvetica Neue Condensed" panose="02000503000000020004" pitchFamily="2" charset="0"/>
                    </a:rPr>
                    <a:t>1. etg.</a:t>
                  </a:r>
                </a:p>
              </p:txBody>
            </p:sp>
            <p:sp>
              <p:nvSpPr>
                <p:cNvPr id="34" name="TekstSylinder 33">
                  <a:extLst>
                    <a:ext uri="{FF2B5EF4-FFF2-40B4-BE49-F238E27FC236}">
                      <a16:creationId xmlns:a16="http://schemas.microsoft.com/office/drawing/2014/main" id="{E0CC1A1E-A887-0F06-D850-E9F7F9FA2FC0}"/>
                    </a:ext>
                  </a:extLst>
                </p:cNvPr>
                <p:cNvSpPr txBox="1"/>
                <p:nvPr/>
              </p:nvSpPr>
              <p:spPr>
                <a:xfrm>
                  <a:off x="1292599" y="6504211"/>
                  <a:ext cx="668983" cy="217404"/>
                </a:xfrm>
                <a:prstGeom prst="rect">
                  <a:avLst/>
                </a:prstGeom>
                <a:grpFill/>
                <a:ln>
                  <a:solidFill>
                    <a:schemeClr val="tx1"/>
                  </a:solidFill>
                </a:ln>
              </p:spPr>
              <p:txBody>
                <a:bodyPr wrap="square" lIns="43109" tIns="43109" rIns="43109" bIns="43109" rtlCol="0">
                  <a:spAutoFit/>
                </a:bodyPr>
                <a:lstStyle/>
                <a:p>
                  <a:pPr algn="ctr"/>
                  <a:r>
                    <a:rPr lang="nb-NO" sz="900" spc="96">
                      <a:solidFill>
                        <a:schemeClr val="bg1"/>
                      </a:solidFill>
                      <a:latin typeface="Tahoma" panose="020B0604030504040204" pitchFamily="34" charset="0"/>
                      <a:ea typeface="Helvetica Neue Condensed" panose="02000503000000020004" pitchFamily="2" charset="0"/>
                      <a:cs typeface="Tahoma" panose="020B0604030504040204" pitchFamily="34" charset="0"/>
                    </a:rPr>
                    <a:t>2. etg.</a:t>
                  </a:r>
                </a:p>
              </p:txBody>
            </p:sp>
            <p:sp>
              <p:nvSpPr>
                <p:cNvPr id="35" name="Likebent trekant 9">
                  <a:extLst>
                    <a:ext uri="{FF2B5EF4-FFF2-40B4-BE49-F238E27FC236}">
                      <a16:creationId xmlns:a16="http://schemas.microsoft.com/office/drawing/2014/main" id="{91761790-6F30-C3E8-425F-4A5477BFD924}"/>
                    </a:ext>
                  </a:extLst>
                </p:cNvPr>
                <p:cNvSpPr/>
                <p:nvPr/>
              </p:nvSpPr>
              <p:spPr>
                <a:xfrm>
                  <a:off x="1291524" y="5924719"/>
                  <a:ext cx="670058" cy="304303"/>
                </a:xfrm>
                <a:prstGeom prst="triangl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4" rIns="36004" bIns="72008" rtlCol="0" anchor="ctr"/>
                <a:lstStyle/>
                <a:p>
                  <a:pPr algn="ctr"/>
                  <a:r>
                    <a:rPr lang="nb-NO" sz="900">
                      <a:solidFill>
                        <a:schemeClr val="bg1"/>
                      </a:solidFill>
                      <a:latin typeface="Tahoma" panose="020B0604030504040204" pitchFamily="34" charset="0"/>
                      <a:cs typeface="Tahoma" panose="020B0604030504040204" pitchFamily="34" charset="0"/>
                    </a:rPr>
                    <a:t>Loft</a:t>
                  </a:r>
                </a:p>
              </p:txBody>
            </p:sp>
          </p:grpSp>
          <p:sp>
            <p:nvSpPr>
              <p:cNvPr id="31" name="TekstSylinder 30">
                <a:extLst>
                  <a:ext uri="{FF2B5EF4-FFF2-40B4-BE49-F238E27FC236}">
                    <a16:creationId xmlns:a16="http://schemas.microsoft.com/office/drawing/2014/main" id="{1C7DD76A-E001-AD93-CC30-A6234B09B630}"/>
                  </a:ext>
                </a:extLst>
              </p:cNvPr>
              <p:cNvSpPr txBox="1"/>
              <p:nvPr/>
            </p:nvSpPr>
            <p:spPr>
              <a:xfrm>
                <a:off x="11557192" y="9105752"/>
                <a:ext cx="895150" cy="326325"/>
              </a:xfrm>
              <a:prstGeom prst="rect">
                <a:avLst/>
              </a:prstGeom>
              <a:grpFill/>
              <a:ln>
                <a:solidFill>
                  <a:schemeClr val="tx1"/>
                </a:solidFill>
              </a:ln>
            </p:spPr>
            <p:txBody>
              <a:bodyPr wrap="square" lIns="43109" tIns="43109" rIns="43109" bIns="43109" rtlCol="0">
                <a:spAutoFit/>
              </a:bodyPr>
              <a:lstStyle/>
              <a:p>
                <a:pPr algn="ctr"/>
                <a:r>
                  <a:rPr lang="nb-NO" sz="900" spc="96">
                    <a:solidFill>
                      <a:schemeClr val="bg1"/>
                    </a:solidFill>
                    <a:latin typeface="Tahoma" panose="020B0604030504040204" pitchFamily="34" charset="0"/>
                    <a:ea typeface="Helvetica Neue Condensed" panose="02000503000000020004" pitchFamily="2" charset="0"/>
                    <a:cs typeface="Helvetica Neue Condensed" panose="02000503000000020004" pitchFamily="2" charset="0"/>
                  </a:rPr>
                  <a:t>Kjeller</a:t>
                </a:r>
              </a:p>
            </p:txBody>
          </p:sp>
        </p:grpSp>
      </p:grpSp>
      <p:sp>
        <p:nvSpPr>
          <p:cNvPr id="36" name="Ellipse 35">
            <a:extLst>
              <a:ext uri="{FF2B5EF4-FFF2-40B4-BE49-F238E27FC236}">
                <a16:creationId xmlns:a16="http://schemas.microsoft.com/office/drawing/2014/main" id="{A5C6831B-0DDC-EAEE-6ACD-EFB13BA674F5}"/>
              </a:ext>
            </a:extLst>
          </p:cNvPr>
          <p:cNvSpPr/>
          <p:nvPr/>
        </p:nvSpPr>
        <p:spPr>
          <a:xfrm>
            <a:off x="13145414" y="9171084"/>
            <a:ext cx="1080000" cy="1080273"/>
          </a:xfrm>
          <a:prstGeom prst="ellipse">
            <a:avLst/>
          </a:prstGeom>
          <a:solidFill>
            <a:schemeClr val="tx1">
              <a:alpha val="30000"/>
            </a:schemeClr>
          </a:solidFill>
          <a:ln w="38100" cmpd="sng">
            <a:solidFill>
              <a:schemeClr val="tx1"/>
            </a:solidFill>
            <a:prstDash val="dash"/>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900">
                <a:solidFill>
                  <a:schemeClr val="tx1"/>
                </a:solidFill>
                <a:latin typeface="Tahoma" panose="020B0604030504040204" pitchFamily="34" charset="0"/>
              </a:rPr>
              <a:t>Karabiner-feste. Stans ut etter laminering</a:t>
            </a:r>
          </a:p>
        </p:txBody>
      </p:sp>
      <p:pic>
        <p:nvPicPr>
          <p:cNvPr id="37" name="i22">
            <a:extLst>
              <a:ext uri="{FF2B5EF4-FFF2-40B4-BE49-F238E27FC236}">
                <a16:creationId xmlns:a16="http://schemas.microsoft.com/office/drawing/2014/main" id="{4ABC7C21-D7F1-3645-58E2-1CB79846161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45638" y="10055403"/>
            <a:ext cx="288000" cy="288073"/>
          </a:xfrm>
          <a:prstGeom prst="rect">
            <a:avLst/>
          </a:prstGeom>
          <a:noFill/>
          <a:ln>
            <a:noFill/>
          </a:ln>
        </p:spPr>
      </p:pic>
      <p:grpSp>
        <p:nvGrpSpPr>
          <p:cNvPr id="38" name="j10">
            <a:extLst>
              <a:ext uri="{FF2B5EF4-FFF2-40B4-BE49-F238E27FC236}">
                <a16:creationId xmlns:a16="http://schemas.microsoft.com/office/drawing/2014/main" id="{FD8044D6-2215-9CF5-F661-21D16A8B436C}"/>
              </a:ext>
            </a:extLst>
          </p:cNvPr>
          <p:cNvGrpSpPr>
            <a:grpSpLocks/>
          </p:cNvGrpSpPr>
          <p:nvPr/>
        </p:nvGrpSpPr>
        <p:grpSpPr>
          <a:xfrm>
            <a:off x="8852839" y="10007767"/>
            <a:ext cx="1819492" cy="319071"/>
            <a:chOff x="5456030" y="2741607"/>
            <a:chExt cx="983354" cy="215175"/>
          </a:xfrm>
        </p:grpSpPr>
        <p:sp>
          <p:nvSpPr>
            <p:cNvPr id="39" name="Rektangel 38">
              <a:extLst>
                <a:ext uri="{FF2B5EF4-FFF2-40B4-BE49-F238E27FC236}">
                  <a16:creationId xmlns:a16="http://schemas.microsoft.com/office/drawing/2014/main" id="{F0FDFD82-4E3F-8160-0A6F-09A02C07D8F3}"/>
                </a:ext>
              </a:extLst>
            </p:cNvPr>
            <p:cNvSpPr/>
            <p:nvPr userDrawn="1"/>
          </p:nvSpPr>
          <p:spPr>
            <a:xfrm>
              <a:off x="5456030" y="2872801"/>
              <a:ext cx="492333" cy="83981"/>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3"/>
            </a:p>
          </p:txBody>
        </p:sp>
        <p:sp>
          <p:nvSpPr>
            <p:cNvPr id="40" name="Rektangel 39">
              <a:extLst>
                <a:ext uri="{FF2B5EF4-FFF2-40B4-BE49-F238E27FC236}">
                  <a16:creationId xmlns:a16="http://schemas.microsoft.com/office/drawing/2014/main" id="{58C89EED-0A7E-690D-2D5B-58C46B749B9C}"/>
                </a:ext>
              </a:extLst>
            </p:cNvPr>
            <p:cNvSpPr/>
            <p:nvPr userDrawn="1"/>
          </p:nvSpPr>
          <p:spPr>
            <a:xfrm>
              <a:off x="5948709" y="2872522"/>
              <a:ext cx="490675" cy="83981"/>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3"/>
            </a:p>
          </p:txBody>
        </p:sp>
        <p:sp>
          <p:nvSpPr>
            <p:cNvPr id="41" name="TekstSylinder 40">
              <a:extLst>
                <a:ext uri="{FF2B5EF4-FFF2-40B4-BE49-F238E27FC236}">
                  <a16:creationId xmlns:a16="http://schemas.microsoft.com/office/drawing/2014/main" id="{AC053BDC-4476-648C-3149-E9386CC6530E}"/>
                </a:ext>
              </a:extLst>
            </p:cNvPr>
            <p:cNvSpPr txBox="1"/>
            <p:nvPr userDrawn="1"/>
          </p:nvSpPr>
          <p:spPr>
            <a:xfrm>
              <a:off x="5461685" y="2741607"/>
              <a:ext cx="977698" cy="124547"/>
            </a:xfrm>
            <a:prstGeom prst="rect">
              <a:avLst/>
            </a:prstGeom>
            <a:noFill/>
          </p:spPr>
          <p:txBody>
            <a:bodyPr wrap="square" lIns="0" tIns="0" rIns="0" bIns="0" rtlCol="0">
              <a:spAutoFit/>
            </a:bodyPr>
            <a:lstStyle/>
            <a:p>
              <a:pPr algn="ctr"/>
              <a:r>
                <a:rPr lang="nb-NO" sz="1200"/>
                <a:t>20 m</a:t>
              </a:r>
              <a:endParaRPr lang="en-US" sz="1200"/>
            </a:p>
          </p:txBody>
        </p:sp>
      </p:grpSp>
      <p:sp>
        <p:nvSpPr>
          <p:cNvPr id="2" name="Rektangel: avrundede hjørner 1">
            <a:extLst>
              <a:ext uri="{FF2B5EF4-FFF2-40B4-BE49-F238E27FC236}">
                <a16:creationId xmlns:a16="http://schemas.microsoft.com/office/drawing/2014/main" id="{00693E6B-4486-5677-EBA2-57A7E3041B1A}"/>
              </a:ext>
            </a:extLst>
          </p:cNvPr>
          <p:cNvSpPr/>
          <p:nvPr/>
        </p:nvSpPr>
        <p:spPr>
          <a:xfrm>
            <a:off x="-4508262" y="2367308"/>
            <a:ext cx="4313583" cy="1892572"/>
          </a:xfrm>
          <a:custGeom>
            <a:avLst/>
            <a:gdLst>
              <a:gd name="connsiteX0" fmla="*/ 0 w 4313583"/>
              <a:gd name="connsiteY0" fmla="*/ 315435 h 1892572"/>
              <a:gd name="connsiteX1" fmla="*/ 315435 w 4313583"/>
              <a:gd name="connsiteY1" fmla="*/ 0 h 1892572"/>
              <a:gd name="connsiteX2" fmla="*/ 818739 w 4313583"/>
              <a:gd name="connsiteY2" fmla="*/ 0 h 1892572"/>
              <a:gd name="connsiteX3" fmla="*/ 1358870 w 4313583"/>
              <a:gd name="connsiteY3" fmla="*/ 0 h 1892572"/>
              <a:gd name="connsiteX4" fmla="*/ 2046310 w 4313583"/>
              <a:gd name="connsiteY4" fmla="*/ 0 h 1892572"/>
              <a:gd name="connsiteX5" fmla="*/ 2586441 w 4313583"/>
              <a:gd name="connsiteY5" fmla="*/ 0 h 1892572"/>
              <a:gd name="connsiteX6" fmla="*/ 3237054 w 4313583"/>
              <a:gd name="connsiteY6" fmla="*/ 0 h 1892572"/>
              <a:gd name="connsiteX7" fmla="*/ 3998148 w 4313583"/>
              <a:gd name="connsiteY7" fmla="*/ 0 h 1892572"/>
              <a:gd name="connsiteX8" fmla="*/ 4313583 w 4313583"/>
              <a:gd name="connsiteY8" fmla="*/ 315435 h 1892572"/>
              <a:gd name="connsiteX9" fmla="*/ 4313583 w 4313583"/>
              <a:gd name="connsiteY9" fmla="*/ 946286 h 1892572"/>
              <a:gd name="connsiteX10" fmla="*/ 4313583 w 4313583"/>
              <a:gd name="connsiteY10" fmla="*/ 1577137 h 1892572"/>
              <a:gd name="connsiteX11" fmla="*/ 3998148 w 4313583"/>
              <a:gd name="connsiteY11" fmla="*/ 1892572 h 1892572"/>
              <a:gd name="connsiteX12" fmla="*/ 3421190 w 4313583"/>
              <a:gd name="connsiteY12" fmla="*/ 1892572 h 1892572"/>
              <a:gd name="connsiteX13" fmla="*/ 2770577 w 4313583"/>
              <a:gd name="connsiteY13" fmla="*/ 1892572 h 1892572"/>
              <a:gd name="connsiteX14" fmla="*/ 2156792 w 4313583"/>
              <a:gd name="connsiteY14" fmla="*/ 1892572 h 1892572"/>
              <a:gd name="connsiteX15" fmla="*/ 1469352 w 4313583"/>
              <a:gd name="connsiteY15" fmla="*/ 1892572 h 1892572"/>
              <a:gd name="connsiteX16" fmla="*/ 315435 w 4313583"/>
              <a:gd name="connsiteY16" fmla="*/ 1892572 h 1892572"/>
              <a:gd name="connsiteX17" fmla="*/ 0 w 4313583"/>
              <a:gd name="connsiteY17" fmla="*/ 1577137 h 1892572"/>
              <a:gd name="connsiteX18" fmla="*/ 0 w 4313583"/>
              <a:gd name="connsiteY18" fmla="*/ 958903 h 1892572"/>
              <a:gd name="connsiteX19" fmla="*/ 0 w 4313583"/>
              <a:gd name="connsiteY19" fmla="*/ 315435 h 1892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892572" fill="none" extrusionOk="0">
                <a:moveTo>
                  <a:pt x="0" y="315435"/>
                </a:moveTo>
                <a:cubicBezTo>
                  <a:pt x="9057" y="173444"/>
                  <a:pt x="133281" y="-6000"/>
                  <a:pt x="315435" y="0"/>
                </a:cubicBezTo>
                <a:cubicBezTo>
                  <a:pt x="534006" y="5291"/>
                  <a:pt x="668431" y="-10870"/>
                  <a:pt x="818739" y="0"/>
                </a:cubicBezTo>
                <a:cubicBezTo>
                  <a:pt x="969047" y="10870"/>
                  <a:pt x="1171163" y="-21177"/>
                  <a:pt x="1358870" y="0"/>
                </a:cubicBezTo>
                <a:cubicBezTo>
                  <a:pt x="1546577" y="21177"/>
                  <a:pt x="1718269" y="-3096"/>
                  <a:pt x="2046310" y="0"/>
                </a:cubicBezTo>
                <a:cubicBezTo>
                  <a:pt x="2374351" y="3096"/>
                  <a:pt x="2456477" y="13208"/>
                  <a:pt x="2586441" y="0"/>
                </a:cubicBezTo>
                <a:cubicBezTo>
                  <a:pt x="2716405" y="-13208"/>
                  <a:pt x="3040113" y="-27779"/>
                  <a:pt x="3237054" y="0"/>
                </a:cubicBezTo>
                <a:cubicBezTo>
                  <a:pt x="3433995" y="27779"/>
                  <a:pt x="3725403" y="31881"/>
                  <a:pt x="3998148" y="0"/>
                </a:cubicBezTo>
                <a:cubicBezTo>
                  <a:pt x="4178497" y="-17342"/>
                  <a:pt x="4314754" y="151845"/>
                  <a:pt x="4313583" y="315435"/>
                </a:cubicBezTo>
                <a:cubicBezTo>
                  <a:pt x="4338740" y="568902"/>
                  <a:pt x="4306451" y="724719"/>
                  <a:pt x="4313583" y="946286"/>
                </a:cubicBezTo>
                <a:cubicBezTo>
                  <a:pt x="4320715" y="1167853"/>
                  <a:pt x="4292450" y="1403275"/>
                  <a:pt x="4313583" y="1577137"/>
                </a:cubicBezTo>
                <a:cubicBezTo>
                  <a:pt x="4305829" y="1750385"/>
                  <a:pt x="4181096" y="1880465"/>
                  <a:pt x="3998148" y="1892572"/>
                </a:cubicBezTo>
                <a:cubicBezTo>
                  <a:pt x="3878945" y="1877196"/>
                  <a:pt x="3573095" y="1915822"/>
                  <a:pt x="3421190" y="1892572"/>
                </a:cubicBezTo>
                <a:cubicBezTo>
                  <a:pt x="3269285" y="1869322"/>
                  <a:pt x="2992298" y="1899576"/>
                  <a:pt x="2770577" y="1892572"/>
                </a:cubicBezTo>
                <a:cubicBezTo>
                  <a:pt x="2548856" y="1885568"/>
                  <a:pt x="2392104" y="1893365"/>
                  <a:pt x="2156792" y="1892572"/>
                </a:cubicBezTo>
                <a:cubicBezTo>
                  <a:pt x="1921481" y="1891779"/>
                  <a:pt x="1757940" y="1889833"/>
                  <a:pt x="1469352" y="1892572"/>
                </a:cubicBezTo>
                <a:cubicBezTo>
                  <a:pt x="1180764" y="1895311"/>
                  <a:pt x="560397" y="1948920"/>
                  <a:pt x="315435" y="1892572"/>
                </a:cubicBezTo>
                <a:cubicBezTo>
                  <a:pt x="151388" y="1867820"/>
                  <a:pt x="26938" y="1780447"/>
                  <a:pt x="0" y="1577137"/>
                </a:cubicBezTo>
                <a:cubicBezTo>
                  <a:pt x="-15973" y="1295923"/>
                  <a:pt x="19692" y="1105527"/>
                  <a:pt x="0" y="958903"/>
                </a:cubicBezTo>
                <a:cubicBezTo>
                  <a:pt x="-19692" y="812279"/>
                  <a:pt x="-15006" y="501752"/>
                  <a:pt x="0" y="315435"/>
                </a:cubicBezTo>
                <a:close/>
              </a:path>
              <a:path w="4313583" h="1892572" stroke="0" extrusionOk="0">
                <a:moveTo>
                  <a:pt x="0" y="315435"/>
                </a:moveTo>
                <a:cubicBezTo>
                  <a:pt x="-16892" y="129896"/>
                  <a:pt x="164652" y="-2943"/>
                  <a:pt x="315435" y="0"/>
                </a:cubicBezTo>
                <a:cubicBezTo>
                  <a:pt x="586967" y="17257"/>
                  <a:pt x="796557" y="30022"/>
                  <a:pt x="966048" y="0"/>
                </a:cubicBezTo>
                <a:cubicBezTo>
                  <a:pt x="1135539" y="-30022"/>
                  <a:pt x="1239370" y="21836"/>
                  <a:pt x="1506179" y="0"/>
                </a:cubicBezTo>
                <a:cubicBezTo>
                  <a:pt x="1772988" y="-21836"/>
                  <a:pt x="1930654" y="-6202"/>
                  <a:pt x="2119964" y="0"/>
                </a:cubicBezTo>
                <a:cubicBezTo>
                  <a:pt x="2309274" y="6202"/>
                  <a:pt x="2485205" y="24689"/>
                  <a:pt x="2660096" y="0"/>
                </a:cubicBezTo>
                <a:cubicBezTo>
                  <a:pt x="2834987" y="-24689"/>
                  <a:pt x="2974799" y="29226"/>
                  <a:pt x="3273881" y="0"/>
                </a:cubicBezTo>
                <a:cubicBezTo>
                  <a:pt x="3572964" y="-29226"/>
                  <a:pt x="3811917" y="-24228"/>
                  <a:pt x="3998148" y="0"/>
                </a:cubicBezTo>
                <a:cubicBezTo>
                  <a:pt x="4206012" y="12652"/>
                  <a:pt x="4336103" y="158643"/>
                  <a:pt x="4313583" y="315435"/>
                </a:cubicBezTo>
                <a:cubicBezTo>
                  <a:pt x="4307960" y="519917"/>
                  <a:pt x="4297292" y="788627"/>
                  <a:pt x="4313583" y="971520"/>
                </a:cubicBezTo>
                <a:cubicBezTo>
                  <a:pt x="4329874" y="1154413"/>
                  <a:pt x="4333618" y="1320760"/>
                  <a:pt x="4313583" y="1577137"/>
                </a:cubicBezTo>
                <a:cubicBezTo>
                  <a:pt x="4288443" y="1777810"/>
                  <a:pt x="4176607" y="1891337"/>
                  <a:pt x="3998148" y="1892572"/>
                </a:cubicBezTo>
                <a:cubicBezTo>
                  <a:pt x="3867408" y="1897785"/>
                  <a:pt x="3593034" y="1904537"/>
                  <a:pt x="3384363" y="1892572"/>
                </a:cubicBezTo>
                <a:cubicBezTo>
                  <a:pt x="3175693" y="1880607"/>
                  <a:pt x="3070660" y="1894655"/>
                  <a:pt x="2881058" y="1892572"/>
                </a:cubicBezTo>
                <a:cubicBezTo>
                  <a:pt x="2691457" y="1890489"/>
                  <a:pt x="2391438" y="1898057"/>
                  <a:pt x="2267273" y="1892572"/>
                </a:cubicBezTo>
                <a:cubicBezTo>
                  <a:pt x="2143108" y="1887087"/>
                  <a:pt x="1798526" y="1875259"/>
                  <a:pt x="1616660" y="1892572"/>
                </a:cubicBezTo>
                <a:cubicBezTo>
                  <a:pt x="1434794" y="1909885"/>
                  <a:pt x="1216805" y="1909333"/>
                  <a:pt x="1002875" y="1892572"/>
                </a:cubicBezTo>
                <a:cubicBezTo>
                  <a:pt x="788945" y="1875811"/>
                  <a:pt x="624052" y="1903497"/>
                  <a:pt x="315435" y="1892572"/>
                </a:cubicBezTo>
                <a:cubicBezTo>
                  <a:pt x="147393" y="1918936"/>
                  <a:pt x="8574" y="1720991"/>
                  <a:pt x="0" y="1577137"/>
                </a:cubicBezTo>
                <a:cubicBezTo>
                  <a:pt x="16534" y="1256916"/>
                  <a:pt x="-16781" y="1113689"/>
                  <a:pt x="0" y="933669"/>
                </a:cubicBezTo>
                <a:cubicBezTo>
                  <a:pt x="16781" y="753649"/>
                  <a:pt x="-30174" y="507888"/>
                  <a:pt x="0" y="315435"/>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ea typeface="Oslo Sans Office"/>
                <a:cs typeface="Times New Roman"/>
              </a:rPr>
              <a:t>Begynn med å lage bergingskortene., da de inneholder all informasjon som skal brukes andre steder i planen.</a:t>
            </a:r>
          </a:p>
          <a:p>
            <a:r>
              <a:rPr lang="nb-NO" sz="1200">
                <a:ea typeface="Oslo Sans Office"/>
                <a:cs typeface="Times New Roman"/>
              </a:rPr>
              <a:t>Kopier plantegning med symboler, nord, målestokk og bygningssymbol, og lim disse inn på riktig plass på alle sider som skal ha disse elementene.</a:t>
            </a:r>
          </a:p>
          <a:p>
            <a:r>
              <a:rPr lang="nb-NO" sz="1200">
                <a:ea typeface="Oslo Sans Office"/>
                <a:cs typeface="Times New Roman"/>
              </a:rPr>
              <a:t>Tilpass størrelse på plantegninger til aktuell side. Husk å redigere målestokk og nord.</a:t>
            </a:r>
          </a:p>
          <a:p>
            <a:endParaRPr lang="nb-NO" sz="1200">
              <a:solidFill>
                <a:schemeClr val="bg1"/>
              </a:solidFill>
            </a:endParaRPr>
          </a:p>
        </p:txBody>
      </p:sp>
      <p:sp>
        <p:nvSpPr>
          <p:cNvPr id="8" name="Rektangel: avrundede hjørner 7">
            <a:extLst>
              <a:ext uri="{FF2B5EF4-FFF2-40B4-BE49-F238E27FC236}">
                <a16:creationId xmlns:a16="http://schemas.microsoft.com/office/drawing/2014/main" id="{5CE285CE-7436-ECFC-54EC-966665918D2D}"/>
              </a:ext>
            </a:extLst>
          </p:cNvPr>
          <p:cNvSpPr/>
          <p:nvPr/>
        </p:nvSpPr>
        <p:spPr>
          <a:xfrm>
            <a:off x="-4536586" y="4417697"/>
            <a:ext cx="4313583" cy="1165559"/>
          </a:xfrm>
          <a:custGeom>
            <a:avLst/>
            <a:gdLst>
              <a:gd name="connsiteX0" fmla="*/ 0 w 4313583"/>
              <a:gd name="connsiteY0" fmla="*/ 194264 h 1165559"/>
              <a:gd name="connsiteX1" fmla="*/ 194264 w 4313583"/>
              <a:gd name="connsiteY1" fmla="*/ 0 h 1165559"/>
              <a:gd name="connsiteX2" fmla="*/ 730688 w 4313583"/>
              <a:gd name="connsiteY2" fmla="*/ 0 h 1165559"/>
              <a:gd name="connsiteX3" fmla="*/ 1306363 w 4313583"/>
              <a:gd name="connsiteY3" fmla="*/ 0 h 1165559"/>
              <a:gd name="connsiteX4" fmla="*/ 2039040 w 4313583"/>
              <a:gd name="connsiteY4" fmla="*/ 0 h 1165559"/>
              <a:gd name="connsiteX5" fmla="*/ 2614715 w 4313583"/>
              <a:gd name="connsiteY5" fmla="*/ 0 h 1165559"/>
              <a:gd name="connsiteX6" fmla="*/ 3308141 w 4313583"/>
              <a:gd name="connsiteY6" fmla="*/ 0 h 1165559"/>
              <a:gd name="connsiteX7" fmla="*/ 4119319 w 4313583"/>
              <a:gd name="connsiteY7" fmla="*/ 0 h 1165559"/>
              <a:gd name="connsiteX8" fmla="*/ 4313583 w 4313583"/>
              <a:gd name="connsiteY8" fmla="*/ 194264 h 1165559"/>
              <a:gd name="connsiteX9" fmla="*/ 4313583 w 4313583"/>
              <a:gd name="connsiteY9" fmla="*/ 582780 h 1165559"/>
              <a:gd name="connsiteX10" fmla="*/ 4313583 w 4313583"/>
              <a:gd name="connsiteY10" fmla="*/ 971295 h 1165559"/>
              <a:gd name="connsiteX11" fmla="*/ 4119319 w 4313583"/>
              <a:gd name="connsiteY11" fmla="*/ 1165559 h 1165559"/>
              <a:gd name="connsiteX12" fmla="*/ 3504394 w 4313583"/>
              <a:gd name="connsiteY12" fmla="*/ 1165559 h 1165559"/>
              <a:gd name="connsiteX13" fmla="*/ 2810967 w 4313583"/>
              <a:gd name="connsiteY13" fmla="*/ 1165559 h 1165559"/>
              <a:gd name="connsiteX14" fmla="*/ 2156792 w 4313583"/>
              <a:gd name="connsiteY14" fmla="*/ 1165559 h 1165559"/>
              <a:gd name="connsiteX15" fmla="*/ 1424115 w 4313583"/>
              <a:gd name="connsiteY15" fmla="*/ 1165559 h 1165559"/>
              <a:gd name="connsiteX16" fmla="*/ 194264 w 4313583"/>
              <a:gd name="connsiteY16" fmla="*/ 1165559 h 1165559"/>
              <a:gd name="connsiteX17" fmla="*/ 0 w 4313583"/>
              <a:gd name="connsiteY17" fmla="*/ 971295 h 1165559"/>
              <a:gd name="connsiteX18" fmla="*/ 0 w 4313583"/>
              <a:gd name="connsiteY18" fmla="*/ 590550 h 1165559"/>
              <a:gd name="connsiteX19" fmla="*/ 0 w 4313583"/>
              <a:gd name="connsiteY19" fmla="*/ 194264 h 1165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165559" fill="none" extrusionOk="0">
                <a:moveTo>
                  <a:pt x="0" y="194264"/>
                </a:moveTo>
                <a:cubicBezTo>
                  <a:pt x="4080" y="101489"/>
                  <a:pt x="67337" y="-14833"/>
                  <a:pt x="194264" y="0"/>
                </a:cubicBezTo>
                <a:cubicBezTo>
                  <a:pt x="436239" y="-7014"/>
                  <a:pt x="464919" y="26704"/>
                  <a:pt x="730688" y="0"/>
                </a:cubicBezTo>
                <a:cubicBezTo>
                  <a:pt x="996457" y="-26704"/>
                  <a:pt x="1098832" y="2911"/>
                  <a:pt x="1306363" y="0"/>
                </a:cubicBezTo>
                <a:cubicBezTo>
                  <a:pt x="1513894" y="-2911"/>
                  <a:pt x="1757484" y="3693"/>
                  <a:pt x="2039040" y="0"/>
                </a:cubicBezTo>
                <a:cubicBezTo>
                  <a:pt x="2320596" y="-3693"/>
                  <a:pt x="2401456" y="-25508"/>
                  <a:pt x="2614715" y="0"/>
                </a:cubicBezTo>
                <a:cubicBezTo>
                  <a:pt x="2827974" y="25508"/>
                  <a:pt x="3163694" y="-9195"/>
                  <a:pt x="3308141" y="0"/>
                </a:cubicBezTo>
                <a:cubicBezTo>
                  <a:pt x="3452588" y="9195"/>
                  <a:pt x="3889599" y="-38026"/>
                  <a:pt x="4119319" y="0"/>
                </a:cubicBezTo>
                <a:cubicBezTo>
                  <a:pt x="4228963" y="-6652"/>
                  <a:pt x="4315772" y="106828"/>
                  <a:pt x="4313583" y="194264"/>
                </a:cubicBezTo>
                <a:cubicBezTo>
                  <a:pt x="4294524" y="290912"/>
                  <a:pt x="4307583" y="503032"/>
                  <a:pt x="4313583" y="582780"/>
                </a:cubicBezTo>
                <a:cubicBezTo>
                  <a:pt x="4319583" y="662528"/>
                  <a:pt x="4311336" y="848464"/>
                  <a:pt x="4313583" y="971295"/>
                </a:cubicBezTo>
                <a:cubicBezTo>
                  <a:pt x="4293744" y="1076122"/>
                  <a:pt x="4238545" y="1149019"/>
                  <a:pt x="4119319" y="1165559"/>
                </a:cubicBezTo>
                <a:cubicBezTo>
                  <a:pt x="3959266" y="1134874"/>
                  <a:pt x="3763016" y="1134840"/>
                  <a:pt x="3504394" y="1165559"/>
                </a:cubicBezTo>
                <a:cubicBezTo>
                  <a:pt x="3245772" y="1196278"/>
                  <a:pt x="3097736" y="1132786"/>
                  <a:pt x="2810967" y="1165559"/>
                </a:cubicBezTo>
                <a:cubicBezTo>
                  <a:pt x="2524198" y="1198332"/>
                  <a:pt x="2460903" y="1174235"/>
                  <a:pt x="2156792" y="1165559"/>
                </a:cubicBezTo>
                <a:cubicBezTo>
                  <a:pt x="1852682" y="1156883"/>
                  <a:pt x="1592778" y="1148578"/>
                  <a:pt x="1424115" y="1165559"/>
                </a:cubicBezTo>
                <a:cubicBezTo>
                  <a:pt x="1255452" y="1182540"/>
                  <a:pt x="646458" y="1224269"/>
                  <a:pt x="194264" y="1165559"/>
                </a:cubicBezTo>
                <a:cubicBezTo>
                  <a:pt x="87892" y="1163325"/>
                  <a:pt x="12199" y="1091762"/>
                  <a:pt x="0" y="971295"/>
                </a:cubicBezTo>
                <a:cubicBezTo>
                  <a:pt x="-6351" y="865418"/>
                  <a:pt x="12869" y="754940"/>
                  <a:pt x="0" y="590550"/>
                </a:cubicBezTo>
                <a:cubicBezTo>
                  <a:pt x="-12869" y="426160"/>
                  <a:pt x="-10077" y="373060"/>
                  <a:pt x="0" y="194264"/>
                </a:cubicBezTo>
                <a:close/>
              </a:path>
              <a:path w="4313583" h="1165559" stroke="0" extrusionOk="0">
                <a:moveTo>
                  <a:pt x="0" y="194264"/>
                </a:moveTo>
                <a:cubicBezTo>
                  <a:pt x="-5198" y="83488"/>
                  <a:pt x="109392" y="-2816"/>
                  <a:pt x="194264" y="0"/>
                </a:cubicBezTo>
                <a:cubicBezTo>
                  <a:pt x="532661" y="-21291"/>
                  <a:pt x="598538" y="12156"/>
                  <a:pt x="887690" y="0"/>
                </a:cubicBezTo>
                <a:cubicBezTo>
                  <a:pt x="1176842" y="-12156"/>
                  <a:pt x="1326348" y="28533"/>
                  <a:pt x="1463365" y="0"/>
                </a:cubicBezTo>
                <a:cubicBezTo>
                  <a:pt x="1600383" y="-28533"/>
                  <a:pt x="1951378" y="-2809"/>
                  <a:pt x="2117541" y="0"/>
                </a:cubicBezTo>
                <a:cubicBezTo>
                  <a:pt x="2283704" y="2809"/>
                  <a:pt x="2419970" y="21182"/>
                  <a:pt x="2693216" y="0"/>
                </a:cubicBezTo>
                <a:cubicBezTo>
                  <a:pt x="2966462" y="-21182"/>
                  <a:pt x="3096193" y="-31429"/>
                  <a:pt x="3347392" y="0"/>
                </a:cubicBezTo>
                <a:cubicBezTo>
                  <a:pt x="3598591" y="31429"/>
                  <a:pt x="3835844" y="-12944"/>
                  <a:pt x="4119319" y="0"/>
                </a:cubicBezTo>
                <a:cubicBezTo>
                  <a:pt x="4233294" y="2514"/>
                  <a:pt x="4322248" y="93677"/>
                  <a:pt x="4313583" y="194264"/>
                </a:cubicBezTo>
                <a:cubicBezTo>
                  <a:pt x="4328453" y="276022"/>
                  <a:pt x="4301914" y="481566"/>
                  <a:pt x="4313583" y="598320"/>
                </a:cubicBezTo>
                <a:cubicBezTo>
                  <a:pt x="4325252" y="715074"/>
                  <a:pt x="4330427" y="806686"/>
                  <a:pt x="4313583" y="971295"/>
                </a:cubicBezTo>
                <a:cubicBezTo>
                  <a:pt x="4296925" y="1096118"/>
                  <a:pt x="4233562" y="1163538"/>
                  <a:pt x="4119319" y="1165559"/>
                </a:cubicBezTo>
                <a:cubicBezTo>
                  <a:pt x="3956169" y="1133741"/>
                  <a:pt x="3606428" y="1186830"/>
                  <a:pt x="3465143" y="1165559"/>
                </a:cubicBezTo>
                <a:cubicBezTo>
                  <a:pt x="3323858" y="1144288"/>
                  <a:pt x="3164884" y="1179814"/>
                  <a:pt x="2928719" y="1165559"/>
                </a:cubicBezTo>
                <a:cubicBezTo>
                  <a:pt x="2692554" y="1151304"/>
                  <a:pt x="2586682" y="1190087"/>
                  <a:pt x="2274543" y="1165559"/>
                </a:cubicBezTo>
                <a:cubicBezTo>
                  <a:pt x="1962404" y="1141031"/>
                  <a:pt x="1850649" y="1161427"/>
                  <a:pt x="1581117" y="1165559"/>
                </a:cubicBezTo>
                <a:cubicBezTo>
                  <a:pt x="1311585" y="1169691"/>
                  <a:pt x="1137831" y="1175467"/>
                  <a:pt x="926941" y="1165559"/>
                </a:cubicBezTo>
                <a:cubicBezTo>
                  <a:pt x="716051" y="1155651"/>
                  <a:pt x="341343" y="1141346"/>
                  <a:pt x="194264" y="1165559"/>
                </a:cubicBezTo>
                <a:cubicBezTo>
                  <a:pt x="92745" y="1190220"/>
                  <a:pt x="6730" y="1054756"/>
                  <a:pt x="0" y="971295"/>
                </a:cubicBezTo>
                <a:cubicBezTo>
                  <a:pt x="17888" y="807434"/>
                  <a:pt x="-3041" y="688645"/>
                  <a:pt x="0" y="575009"/>
                </a:cubicBezTo>
                <a:cubicBezTo>
                  <a:pt x="3041" y="461373"/>
                  <a:pt x="9887" y="383394"/>
                  <a:pt x="0" y="194264"/>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ea typeface="Oslo Sans Office"/>
                <a:cs typeface="Times New Roman"/>
              </a:rPr>
              <a:t>Hold inn </a:t>
            </a:r>
            <a:r>
              <a:rPr lang="nb-NO" sz="1200" err="1">
                <a:ea typeface="Oslo Sans Office"/>
                <a:cs typeface="Times New Roman"/>
              </a:rPr>
              <a:t>Shift</a:t>
            </a:r>
            <a:r>
              <a:rPr lang="nb-NO" sz="1200">
                <a:ea typeface="Oslo Sans Office"/>
                <a:cs typeface="Times New Roman"/>
              </a:rPr>
              <a:t> for å beholde retningen på en pil når du justerer lengden på den.</a:t>
            </a:r>
          </a:p>
          <a:p>
            <a:endParaRPr lang="nb-NO" sz="1200">
              <a:solidFill>
                <a:schemeClr val="bg1"/>
              </a:solidFill>
            </a:endParaRPr>
          </a:p>
        </p:txBody>
      </p:sp>
      <p:sp>
        <p:nvSpPr>
          <p:cNvPr id="9" name="Rektangel: avrundede hjørner 8">
            <a:extLst>
              <a:ext uri="{FF2B5EF4-FFF2-40B4-BE49-F238E27FC236}">
                <a16:creationId xmlns:a16="http://schemas.microsoft.com/office/drawing/2014/main" id="{1418387A-009A-A8DD-E442-8EF0E4C122D8}"/>
              </a:ext>
            </a:extLst>
          </p:cNvPr>
          <p:cNvSpPr/>
          <p:nvPr/>
        </p:nvSpPr>
        <p:spPr>
          <a:xfrm>
            <a:off x="-4536587" y="5760124"/>
            <a:ext cx="4313583" cy="1440538"/>
          </a:xfrm>
          <a:custGeom>
            <a:avLst/>
            <a:gdLst>
              <a:gd name="connsiteX0" fmla="*/ 0 w 4313583"/>
              <a:gd name="connsiteY0" fmla="*/ 240094 h 1440538"/>
              <a:gd name="connsiteX1" fmla="*/ 240094 w 4313583"/>
              <a:gd name="connsiteY1" fmla="*/ 0 h 1440538"/>
              <a:gd name="connsiteX2" fmla="*/ 763991 w 4313583"/>
              <a:gd name="connsiteY2" fmla="*/ 0 h 1440538"/>
              <a:gd name="connsiteX3" fmla="*/ 1326223 w 4313583"/>
              <a:gd name="connsiteY3" fmla="*/ 0 h 1440538"/>
              <a:gd name="connsiteX4" fmla="*/ 2041790 w 4313583"/>
              <a:gd name="connsiteY4" fmla="*/ 0 h 1440538"/>
              <a:gd name="connsiteX5" fmla="*/ 2604021 w 4313583"/>
              <a:gd name="connsiteY5" fmla="*/ 0 h 1440538"/>
              <a:gd name="connsiteX6" fmla="*/ 3281254 w 4313583"/>
              <a:gd name="connsiteY6" fmla="*/ 0 h 1440538"/>
              <a:gd name="connsiteX7" fmla="*/ 4073489 w 4313583"/>
              <a:gd name="connsiteY7" fmla="*/ 0 h 1440538"/>
              <a:gd name="connsiteX8" fmla="*/ 4313583 w 4313583"/>
              <a:gd name="connsiteY8" fmla="*/ 240094 h 1440538"/>
              <a:gd name="connsiteX9" fmla="*/ 4313583 w 4313583"/>
              <a:gd name="connsiteY9" fmla="*/ 720269 h 1440538"/>
              <a:gd name="connsiteX10" fmla="*/ 4313583 w 4313583"/>
              <a:gd name="connsiteY10" fmla="*/ 1200444 h 1440538"/>
              <a:gd name="connsiteX11" fmla="*/ 4073489 w 4313583"/>
              <a:gd name="connsiteY11" fmla="*/ 1440538 h 1440538"/>
              <a:gd name="connsiteX12" fmla="*/ 3472924 w 4313583"/>
              <a:gd name="connsiteY12" fmla="*/ 1440538 h 1440538"/>
              <a:gd name="connsiteX13" fmla="*/ 2795691 w 4313583"/>
              <a:gd name="connsiteY13" fmla="*/ 1440538 h 1440538"/>
              <a:gd name="connsiteX14" fmla="*/ 2156792 w 4313583"/>
              <a:gd name="connsiteY14" fmla="*/ 1440538 h 1440538"/>
              <a:gd name="connsiteX15" fmla="*/ 1441224 w 4313583"/>
              <a:gd name="connsiteY15" fmla="*/ 1440538 h 1440538"/>
              <a:gd name="connsiteX16" fmla="*/ 240094 w 4313583"/>
              <a:gd name="connsiteY16" fmla="*/ 1440538 h 1440538"/>
              <a:gd name="connsiteX17" fmla="*/ 0 w 4313583"/>
              <a:gd name="connsiteY17" fmla="*/ 1200444 h 1440538"/>
              <a:gd name="connsiteX18" fmla="*/ 0 w 4313583"/>
              <a:gd name="connsiteY18" fmla="*/ 729873 h 1440538"/>
              <a:gd name="connsiteX19" fmla="*/ 0 w 4313583"/>
              <a:gd name="connsiteY19" fmla="*/ 240094 h 1440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440538" fill="none" extrusionOk="0">
                <a:moveTo>
                  <a:pt x="0" y="240094"/>
                </a:moveTo>
                <a:cubicBezTo>
                  <a:pt x="4319" y="122856"/>
                  <a:pt x="96465" y="-8330"/>
                  <a:pt x="240094" y="0"/>
                </a:cubicBezTo>
                <a:cubicBezTo>
                  <a:pt x="404332" y="24085"/>
                  <a:pt x="504140" y="-21162"/>
                  <a:pt x="763991" y="0"/>
                </a:cubicBezTo>
                <a:cubicBezTo>
                  <a:pt x="1023842" y="21162"/>
                  <a:pt x="1047084" y="-16649"/>
                  <a:pt x="1326223" y="0"/>
                </a:cubicBezTo>
                <a:cubicBezTo>
                  <a:pt x="1605362" y="16649"/>
                  <a:pt x="1779374" y="23616"/>
                  <a:pt x="2041790" y="0"/>
                </a:cubicBezTo>
                <a:cubicBezTo>
                  <a:pt x="2304206" y="-23616"/>
                  <a:pt x="2333846" y="-12678"/>
                  <a:pt x="2604021" y="0"/>
                </a:cubicBezTo>
                <a:cubicBezTo>
                  <a:pt x="2874196" y="12678"/>
                  <a:pt x="3134635" y="27374"/>
                  <a:pt x="3281254" y="0"/>
                </a:cubicBezTo>
                <a:cubicBezTo>
                  <a:pt x="3427873" y="-27374"/>
                  <a:pt x="3904641" y="-6136"/>
                  <a:pt x="4073489" y="0"/>
                </a:cubicBezTo>
                <a:cubicBezTo>
                  <a:pt x="4209777" y="-10416"/>
                  <a:pt x="4316607" y="134919"/>
                  <a:pt x="4313583" y="240094"/>
                </a:cubicBezTo>
                <a:cubicBezTo>
                  <a:pt x="4308288" y="399081"/>
                  <a:pt x="4331686" y="568872"/>
                  <a:pt x="4313583" y="720269"/>
                </a:cubicBezTo>
                <a:cubicBezTo>
                  <a:pt x="4295480" y="871666"/>
                  <a:pt x="4290675" y="1069448"/>
                  <a:pt x="4313583" y="1200444"/>
                </a:cubicBezTo>
                <a:cubicBezTo>
                  <a:pt x="4288546" y="1329936"/>
                  <a:pt x="4216957" y="1425479"/>
                  <a:pt x="4073489" y="1440538"/>
                </a:cubicBezTo>
                <a:cubicBezTo>
                  <a:pt x="3816166" y="1444199"/>
                  <a:pt x="3729393" y="1462525"/>
                  <a:pt x="3472924" y="1440538"/>
                </a:cubicBezTo>
                <a:cubicBezTo>
                  <a:pt x="3216456" y="1418551"/>
                  <a:pt x="3017035" y="1464668"/>
                  <a:pt x="2795691" y="1440538"/>
                </a:cubicBezTo>
                <a:cubicBezTo>
                  <a:pt x="2574347" y="1416408"/>
                  <a:pt x="2342700" y="1460912"/>
                  <a:pt x="2156792" y="1440538"/>
                </a:cubicBezTo>
                <a:cubicBezTo>
                  <a:pt x="1970884" y="1420164"/>
                  <a:pt x="1661181" y="1458413"/>
                  <a:pt x="1441224" y="1440538"/>
                </a:cubicBezTo>
                <a:cubicBezTo>
                  <a:pt x="1221267" y="1422663"/>
                  <a:pt x="673927" y="1484774"/>
                  <a:pt x="240094" y="1440538"/>
                </a:cubicBezTo>
                <a:cubicBezTo>
                  <a:pt x="109821" y="1434871"/>
                  <a:pt x="5007" y="1338453"/>
                  <a:pt x="0" y="1200444"/>
                </a:cubicBezTo>
                <a:cubicBezTo>
                  <a:pt x="-18077" y="1001213"/>
                  <a:pt x="-2120" y="929187"/>
                  <a:pt x="0" y="729873"/>
                </a:cubicBezTo>
                <a:cubicBezTo>
                  <a:pt x="2120" y="530559"/>
                  <a:pt x="138" y="373847"/>
                  <a:pt x="0" y="240094"/>
                </a:cubicBezTo>
                <a:close/>
              </a:path>
              <a:path w="4313583" h="1440538" stroke="0" extrusionOk="0">
                <a:moveTo>
                  <a:pt x="0" y="240094"/>
                </a:moveTo>
                <a:cubicBezTo>
                  <a:pt x="-17749" y="95590"/>
                  <a:pt x="121935" y="-1814"/>
                  <a:pt x="240094" y="0"/>
                </a:cubicBezTo>
                <a:cubicBezTo>
                  <a:pt x="493345" y="11729"/>
                  <a:pt x="674830" y="-12184"/>
                  <a:pt x="917327" y="0"/>
                </a:cubicBezTo>
                <a:cubicBezTo>
                  <a:pt x="1159824" y="12184"/>
                  <a:pt x="1243649" y="20201"/>
                  <a:pt x="1479558" y="0"/>
                </a:cubicBezTo>
                <a:cubicBezTo>
                  <a:pt x="1715467" y="-20201"/>
                  <a:pt x="1925180" y="27238"/>
                  <a:pt x="2118458" y="0"/>
                </a:cubicBezTo>
                <a:cubicBezTo>
                  <a:pt x="2311736" y="-27238"/>
                  <a:pt x="2554156" y="10507"/>
                  <a:pt x="2680689" y="0"/>
                </a:cubicBezTo>
                <a:cubicBezTo>
                  <a:pt x="2807222" y="-10507"/>
                  <a:pt x="3002760" y="-6673"/>
                  <a:pt x="3319588" y="0"/>
                </a:cubicBezTo>
                <a:cubicBezTo>
                  <a:pt x="3636416" y="6673"/>
                  <a:pt x="3739657" y="-26110"/>
                  <a:pt x="4073489" y="0"/>
                </a:cubicBezTo>
                <a:cubicBezTo>
                  <a:pt x="4225659" y="7357"/>
                  <a:pt x="4337566" y="126043"/>
                  <a:pt x="4313583" y="240094"/>
                </a:cubicBezTo>
                <a:cubicBezTo>
                  <a:pt x="4321039" y="357980"/>
                  <a:pt x="4325549" y="603380"/>
                  <a:pt x="4313583" y="739476"/>
                </a:cubicBezTo>
                <a:cubicBezTo>
                  <a:pt x="4301617" y="875572"/>
                  <a:pt x="4307722" y="1044744"/>
                  <a:pt x="4313583" y="1200444"/>
                </a:cubicBezTo>
                <a:cubicBezTo>
                  <a:pt x="4301888" y="1345354"/>
                  <a:pt x="4221268" y="1436126"/>
                  <a:pt x="4073489" y="1440538"/>
                </a:cubicBezTo>
                <a:cubicBezTo>
                  <a:pt x="3852932" y="1422014"/>
                  <a:pt x="3708429" y="1448130"/>
                  <a:pt x="3434590" y="1440538"/>
                </a:cubicBezTo>
                <a:cubicBezTo>
                  <a:pt x="3160751" y="1432946"/>
                  <a:pt x="3060453" y="1435327"/>
                  <a:pt x="2910693" y="1440538"/>
                </a:cubicBezTo>
                <a:cubicBezTo>
                  <a:pt x="2760933" y="1445749"/>
                  <a:pt x="2549561" y="1440531"/>
                  <a:pt x="2271793" y="1440538"/>
                </a:cubicBezTo>
                <a:cubicBezTo>
                  <a:pt x="1994025" y="1440545"/>
                  <a:pt x="1831395" y="1420756"/>
                  <a:pt x="1594560" y="1440538"/>
                </a:cubicBezTo>
                <a:cubicBezTo>
                  <a:pt x="1357725" y="1460320"/>
                  <a:pt x="1229389" y="1455754"/>
                  <a:pt x="955661" y="1440538"/>
                </a:cubicBezTo>
                <a:cubicBezTo>
                  <a:pt x="681933" y="1425322"/>
                  <a:pt x="563039" y="1461873"/>
                  <a:pt x="240094" y="1440538"/>
                </a:cubicBezTo>
                <a:cubicBezTo>
                  <a:pt x="110826" y="1454782"/>
                  <a:pt x="4886" y="1315745"/>
                  <a:pt x="0" y="1200444"/>
                </a:cubicBezTo>
                <a:cubicBezTo>
                  <a:pt x="9187" y="980907"/>
                  <a:pt x="18085" y="945580"/>
                  <a:pt x="0" y="710666"/>
                </a:cubicBezTo>
                <a:cubicBezTo>
                  <a:pt x="-18085" y="475752"/>
                  <a:pt x="180" y="408293"/>
                  <a:pt x="0" y="240094"/>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ea typeface="Oslo Sans Office"/>
                <a:cs typeface="Times New Roman"/>
              </a:rPr>
              <a:t>For å velge flere elementer kan du tegne en firkant rundt dem med muspekeren. Hvis du ønsker å legge til eller fjerne elementer fra utvalget kan du holde inn </a:t>
            </a:r>
            <a:r>
              <a:rPr lang="nb-NO" sz="1200" err="1">
                <a:ea typeface="Oslo Sans Office"/>
                <a:cs typeface="Times New Roman"/>
              </a:rPr>
              <a:t>Ctrl</a:t>
            </a:r>
            <a:r>
              <a:rPr lang="nb-NO" sz="1200">
                <a:ea typeface="Oslo Sans Office"/>
                <a:cs typeface="Times New Roman"/>
              </a:rPr>
              <a:t> for å markere eller </a:t>
            </a:r>
            <a:r>
              <a:rPr lang="nb-NO" sz="1200" err="1">
                <a:ea typeface="Oslo Sans Office"/>
                <a:cs typeface="Times New Roman"/>
              </a:rPr>
              <a:t>avmarkere</a:t>
            </a:r>
            <a:r>
              <a:rPr lang="nb-NO" sz="1200">
                <a:ea typeface="Oslo Sans Office"/>
                <a:cs typeface="Times New Roman"/>
              </a:rPr>
              <a:t> dem.</a:t>
            </a:r>
          </a:p>
          <a:p>
            <a:endParaRPr lang="nb-NO" sz="1200">
              <a:solidFill>
                <a:schemeClr val="bg1"/>
              </a:solidFill>
            </a:endParaRPr>
          </a:p>
        </p:txBody>
      </p:sp>
      <p:sp>
        <p:nvSpPr>
          <p:cNvPr id="10" name="Rektangel: avrundede hjørner 9">
            <a:extLst>
              <a:ext uri="{FF2B5EF4-FFF2-40B4-BE49-F238E27FC236}">
                <a16:creationId xmlns:a16="http://schemas.microsoft.com/office/drawing/2014/main" id="{663CEC5E-4F34-0006-86B0-8CB42A2F9972}"/>
              </a:ext>
            </a:extLst>
          </p:cNvPr>
          <p:cNvSpPr/>
          <p:nvPr/>
        </p:nvSpPr>
        <p:spPr>
          <a:xfrm>
            <a:off x="-4560317" y="7409895"/>
            <a:ext cx="4313583" cy="1440538"/>
          </a:xfrm>
          <a:custGeom>
            <a:avLst/>
            <a:gdLst>
              <a:gd name="connsiteX0" fmla="*/ 0 w 4313583"/>
              <a:gd name="connsiteY0" fmla="*/ 240094 h 1440538"/>
              <a:gd name="connsiteX1" fmla="*/ 240094 w 4313583"/>
              <a:gd name="connsiteY1" fmla="*/ 0 h 1440538"/>
              <a:gd name="connsiteX2" fmla="*/ 763991 w 4313583"/>
              <a:gd name="connsiteY2" fmla="*/ 0 h 1440538"/>
              <a:gd name="connsiteX3" fmla="*/ 1326223 w 4313583"/>
              <a:gd name="connsiteY3" fmla="*/ 0 h 1440538"/>
              <a:gd name="connsiteX4" fmla="*/ 2041790 w 4313583"/>
              <a:gd name="connsiteY4" fmla="*/ 0 h 1440538"/>
              <a:gd name="connsiteX5" fmla="*/ 2604021 w 4313583"/>
              <a:gd name="connsiteY5" fmla="*/ 0 h 1440538"/>
              <a:gd name="connsiteX6" fmla="*/ 3281254 w 4313583"/>
              <a:gd name="connsiteY6" fmla="*/ 0 h 1440538"/>
              <a:gd name="connsiteX7" fmla="*/ 4073489 w 4313583"/>
              <a:gd name="connsiteY7" fmla="*/ 0 h 1440538"/>
              <a:gd name="connsiteX8" fmla="*/ 4313583 w 4313583"/>
              <a:gd name="connsiteY8" fmla="*/ 240094 h 1440538"/>
              <a:gd name="connsiteX9" fmla="*/ 4313583 w 4313583"/>
              <a:gd name="connsiteY9" fmla="*/ 720269 h 1440538"/>
              <a:gd name="connsiteX10" fmla="*/ 4313583 w 4313583"/>
              <a:gd name="connsiteY10" fmla="*/ 1200444 h 1440538"/>
              <a:gd name="connsiteX11" fmla="*/ 4073489 w 4313583"/>
              <a:gd name="connsiteY11" fmla="*/ 1440538 h 1440538"/>
              <a:gd name="connsiteX12" fmla="*/ 3472924 w 4313583"/>
              <a:gd name="connsiteY12" fmla="*/ 1440538 h 1440538"/>
              <a:gd name="connsiteX13" fmla="*/ 2795691 w 4313583"/>
              <a:gd name="connsiteY13" fmla="*/ 1440538 h 1440538"/>
              <a:gd name="connsiteX14" fmla="*/ 2156792 w 4313583"/>
              <a:gd name="connsiteY14" fmla="*/ 1440538 h 1440538"/>
              <a:gd name="connsiteX15" fmla="*/ 1441224 w 4313583"/>
              <a:gd name="connsiteY15" fmla="*/ 1440538 h 1440538"/>
              <a:gd name="connsiteX16" fmla="*/ 240094 w 4313583"/>
              <a:gd name="connsiteY16" fmla="*/ 1440538 h 1440538"/>
              <a:gd name="connsiteX17" fmla="*/ 0 w 4313583"/>
              <a:gd name="connsiteY17" fmla="*/ 1200444 h 1440538"/>
              <a:gd name="connsiteX18" fmla="*/ 0 w 4313583"/>
              <a:gd name="connsiteY18" fmla="*/ 729873 h 1440538"/>
              <a:gd name="connsiteX19" fmla="*/ 0 w 4313583"/>
              <a:gd name="connsiteY19" fmla="*/ 240094 h 1440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440538" fill="none" extrusionOk="0">
                <a:moveTo>
                  <a:pt x="0" y="240094"/>
                </a:moveTo>
                <a:cubicBezTo>
                  <a:pt x="4319" y="122856"/>
                  <a:pt x="96465" y="-8330"/>
                  <a:pt x="240094" y="0"/>
                </a:cubicBezTo>
                <a:cubicBezTo>
                  <a:pt x="404332" y="24085"/>
                  <a:pt x="504140" y="-21162"/>
                  <a:pt x="763991" y="0"/>
                </a:cubicBezTo>
                <a:cubicBezTo>
                  <a:pt x="1023842" y="21162"/>
                  <a:pt x="1047084" y="-16649"/>
                  <a:pt x="1326223" y="0"/>
                </a:cubicBezTo>
                <a:cubicBezTo>
                  <a:pt x="1605362" y="16649"/>
                  <a:pt x="1779374" y="23616"/>
                  <a:pt x="2041790" y="0"/>
                </a:cubicBezTo>
                <a:cubicBezTo>
                  <a:pt x="2304206" y="-23616"/>
                  <a:pt x="2333846" y="-12678"/>
                  <a:pt x="2604021" y="0"/>
                </a:cubicBezTo>
                <a:cubicBezTo>
                  <a:pt x="2874196" y="12678"/>
                  <a:pt x="3134635" y="27374"/>
                  <a:pt x="3281254" y="0"/>
                </a:cubicBezTo>
                <a:cubicBezTo>
                  <a:pt x="3427873" y="-27374"/>
                  <a:pt x="3904641" y="-6136"/>
                  <a:pt x="4073489" y="0"/>
                </a:cubicBezTo>
                <a:cubicBezTo>
                  <a:pt x="4209777" y="-10416"/>
                  <a:pt x="4316607" y="134919"/>
                  <a:pt x="4313583" y="240094"/>
                </a:cubicBezTo>
                <a:cubicBezTo>
                  <a:pt x="4308288" y="399081"/>
                  <a:pt x="4331686" y="568872"/>
                  <a:pt x="4313583" y="720269"/>
                </a:cubicBezTo>
                <a:cubicBezTo>
                  <a:pt x="4295480" y="871666"/>
                  <a:pt x="4290675" y="1069448"/>
                  <a:pt x="4313583" y="1200444"/>
                </a:cubicBezTo>
                <a:cubicBezTo>
                  <a:pt x="4288546" y="1329936"/>
                  <a:pt x="4216957" y="1425479"/>
                  <a:pt x="4073489" y="1440538"/>
                </a:cubicBezTo>
                <a:cubicBezTo>
                  <a:pt x="3816166" y="1444199"/>
                  <a:pt x="3729393" y="1462525"/>
                  <a:pt x="3472924" y="1440538"/>
                </a:cubicBezTo>
                <a:cubicBezTo>
                  <a:pt x="3216456" y="1418551"/>
                  <a:pt x="3017035" y="1464668"/>
                  <a:pt x="2795691" y="1440538"/>
                </a:cubicBezTo>
                <a:cubicBezTo>
                  <a:pt x="2574347" y="1416408"/>
                  <a:pt x="2342700" y="1460912"/>
                  <a:pt x="2156792" y="1440538"/>
                </a:cubicBezTo>
                <a:cubicBezTo>
                  <a:pt x="1970884" y="1420164"/>
                  <a:pt x="1661181" y="1458413"/>
                  <a:pt x="1441224" y="1440538"/>
                </a:cubicBezTo>
                <a:cubicBezTo>
                  <a:pt x="1221267" y="1422663"/>
                  <a:pt x="673927" y="1484774"/>
                  <a:pt x="240094" y="1440538"/>
                </a:cubicBezTo>
                <a:cubicBezTo>
                  <a:pt x="109821" y="1434871"/>
                  <a:pt x="5007" y="1338453"/>
                  <a:pt x="0" y="1200444"/>
                </a:cubicBezTo>
                <a:cubicBezTo>
                  <a:pt x="-18077" y="1001213"/>
                  <a:pt x="-2120" y="929187"/>
                  <a:pt x="0" y="729873"/>
                </a:cubicBezTo>
                <a:cubicBezTo>
                  <a:pt x="2120" y="530559"/>
                  <a:pt x="138" y="373847"/>
                  <a:pt x="0" y="240094"/>
                </a:cubicBezTo>
                <a:close/>
              </a:path>
              <a:path w="4313583" h="1440538" stroke="0" extrusionOk="0">
                <a:moveTo>
                  <a:pt x="0" y="240094"/>
                </a:moveTo>
                <a:cubicBezTo>
                  <a:pt x="-17749" y="95590"/>
                  <a:pt x="121935" y="-1814"/>
                  <a:pt x="240094" y="0"/>
                </a:cubicBezTo>
                <a:cubicBezTo>
                  <a:pt x="493345" y="11729"/>
                  <a:pt x="674830" y="-12184"/>
                  <a:pt x="917327" y="0"/>
                </a:cubicBezTo>
                <a:cubicBezTo>
                  <a:pt x="1159824" y="12184"/>
                  <a:pt x="1243649" y="20201"/>
                  <a:pt x="1479558" y="0"/>
                </a:cubicBezTo>
                <a:cubicBezTo>
                  <a:pt x="1715467" y="-20201"/>
                  <a:pt x="1925180" y="27238"/>
                  <a:pt x="2118458" y="0"/>
                </a:cubicBezTo>
                <a:cubicBezTo>
                  <a:pt x="2311736" y="-27238"/>
                  <a:pt x="2554156" y="10507"/>
                  <a:pt x="2680689" y="0"/>
                </a:cubicBezTo>
                <a:cubicBezTo>
                  <a:pt x="2807222" y="-10507"/>
                  <a:pt x="3002760" y="-6673"/>
                  <a:pt x="3319588" y="0"/>
                </a:cubicBezTo>
                <a:cubicBezTo>
                  <a:pt x="3636416" y="6673"/>
                  <a:pt x="3739657" y="-26110"/>
                  <a:pt x="4073489" y="0"/>
                </a:cubicBezTo>
                <a:cubicBezTo>
                  <a:pt x="4225659" y="7357"/>
                  <a:pt x="4337566" y="126043"/>
                  <a:pt x="4313583" y="240094"/>
                </a:cubicBezTo>
                <a:cubicBezTo>
                  <a:pt x="4321039" y="357980"/>
                  <a:pt x="4325549" y="603380"/>
                  <a:pt x="4313583" y="739476"/>
                </a:cubicBezTo>
                <a:cubicBezTo>
                  <a:pt x="4301617" y="875572"/>
                  <a:pt x="4307722" y="1044744"/>
                  <a:pt x="4313583" y="1200444"/>
                </a:cubicBezTo>
                <a:cubicBezTo>
                  <a:pt x="4301888" y="1345354"/>
                  <a:pt x="4221268" y="1436126"/>
                  <a:pt x="4073489" y="1440538"/>
                </a:cubicBezTo>
                <a:cubicBezTo>
                  <a:pt x="3852932" y="1422014"/>
                  <a:pt x="3708429" y="1448130"/>
                  <a:pt x="3434590" y="1440538"/>
                </a:cubicBezTo>
                <a:cubicBezTo>
                  <a:pt x="3160751" y="1432946"/>
                  <a:pt x="3060453" y="1435327"/>
                  <a:pt x="2910693" y="1440538"/>
                </a:cubicBezTo>
                <a:cubicBezTo>
                  <a:pt x="2760933" y="1445749"/>
                  <a:pt x="2549561" y="1440531"/>
                  <a:pt x="2271793" y="1440538"/>
                </a:cubicBezTo>
                <a:cubicBezTo>
                  <a:pt x="1994025" y="1440545"/>
                  <a:pt x="1831395" y="1420756"/>
                  <a:pt x="1594560" y="1440538"/>
                </a:cubicBezTo>
                <a:cubicBezTo>
                  <a:pt x="1357725" y="1460320"/>
                  <a:pt x="1229389" y="1455754"/>
                  <a:pt x="955661" y="1440538"/>
                </a:cubicBezTo>
                <a:cubicBezTo>
                  <a:pt x="681933" y="1425322"/>
                  <a:pt x="563039" y="1461873"/>
                  <a:pt x="240094" y="1440538"/>
                </a:cubicBezTo>
                <a:cubicBezTo>
                  <a:pt x="110826" y="1454782"/>
                  <a:pt x="4886" y="1315745"/>
                  <a:pt x="0" y="1200444"/>
                </a:cubicBezTo>
                <a:cubicBezTo>
                  <a:pt x="9187" y="980907"/>
                  <a:pt x="18085" y="945580"/>
                  <a:pt x="0" y="710666"/>
                </a:cubicBezTo>
                <a:cubicBezTo>
                  <a:pt x="-18085" y="475752"/>
                  <a:pt x="180" y="408293"/>
                  <a:pt x="0" y="240094"/>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ea typeface="Oslo Sans Office"/>
                <a:cs typeface="Times New Roman"/>
              </a:rPr>
              <a:t>For å juster flere tekstbokser og bilder samtidig:</a:t>
            </a:r>
          </a:p>
          <a:p>
            <a:r>
              <a:rPr lang="nb-NO" sz="1200">
                <a:ea typeface="Oslo Sans Office"/>
                <a:cs typeface="Times New Roman"/>
              </a:rPr>
              <a:t>marker elementene som skal justeres, gå til bilde- eller tegneverktøy «Format» på verktøylinjen og velg beskjær, juster, størrelse og plassering m.m. i menyen. </a:t>
            </a:r>
          </a:p>
          <a:p>
            <a:endParaRPr lang="nb-NO" sz="1200">
              <a:solidFill>
                <a:schemeClr val="bg1"/>
              </a:solidFill>
            </a:endParaRPr>
          </a:p>
        </p:txBody>
      </p:sp>
      <p:pic>
        <p:nvPicPr>
          <p:cNvPr id="11" name="Bilde 10">
            <a:extLst>
              <a:ext uri="{FF2B5EF4-FFF2-40B4-BE49-F238E27FC236}">
                <a16:creationId xmlns:a16="http://schemas.microsoft.com/office/drawing/2014/main" id="{BC2E0522-3DEC-A411-F6A0-B98AB2F4D0D9}"/>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48235" y="7101239"/>
            <a:ext cx="288000" cy="287631"/>
          </a:xfrm>
          <a:prstGeom prst="rect">
            <a:avLst/>
          </a:prstGeom>
        </p:spPr>
      </p:pic>
      <p:sp>
        <p:nvSpPr>
          <p:cNvPr id="48" name="Ellipse 47">
            <a:extLst>
              <a:ext uri="{FF2B5EF4-FFF2-40B4-BE49-F238E27FC236}">
                <a16:creationId xmlns:a16="http://schemas.microsoft.com/office/drawing/2014/main" id="{2446ECD3-2B20-F177-42FC-1DC1024E9D8B}"/>
              </a:ext>
            </a:extLst>
          </p:cNvPr>
          <p:cNvSpPr>
            <a:spLocks noChangeAspect="1"/>
          </p:cNvSpPr>
          <p:nvPr/>
        </p:nvSpPr>
        <p:spPr>
          <a:xfrm>
            <a:off x="15982083" y="2845750"/>
            <a:ext cx="288030" cy="288030"/>
          </a:xfrm>
          <a:prstGeom prst="ellipse">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spcBef>
                <a:spcPts val="689"/>
              </a:spcBef>
              <a:spcAft>
                <a:spcPts val="689"/>
              </a:spcAft>
            </a:pPr>
            <a:r>
              <a:rPr lang="nb-NO" sz="1600" b="1">
                <a:solidFill>
                  <a:schemeClr val="tx1"/>
                </a:solidFill>
                <a:latin typeface="Tahoma" panose="020B0604030504040204" pitchFamily="34" charset="0"/>
                <a:ea typeface="Arial Unicode MS" panose="020B0604020202020204" pitchFamily="34" charset="-128"/>
                <a:cs typeface="Tahoma" panose="020B0604030504040204" pitchFamily="34" charset="0"/>
              </a:rPr>
              <a:t>7</a:t>
            </a:r>
          </a:p>
        </p:txBody>
      </p:sp>
      <p:sp>
        <p:nvSpPr>
          <p:cNvPr id="49" name="j5">
            <a:extLst>
              <a:ext uri="{FF2B5EF4-FFF2-40B4-BE49-F238E27FC236}">
                <a16:creationId xmlns:a16="http://schemas.microsoft.com/office/drawing/2014/main" id="{2EFFE5DC-FBB9-BCC4-AC75-ED6FECA0385A}"/>
              </a:ext>
            </a:extLst>
          </p:cNvPr>
          <p:cNvSpPr>
            <a:spLocks noChangeAspect="1"/>
          </p:cNvSpPr>
          <p:nvPr/>
        </p:nvSpPr>
        <p:spPr>
          <a:xfrm rot="16200000">
            <a:off x="15982083" y="3284677"/>
            <a:ext cx="288030" cy="287957"/>
          </a:xfrm>
          <a:prstGeom prst="homePlate">
            <a:avLst>
              <a:gd name="adj" fmla="val 38661"/>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1600" b="1">
                <a:solidFill>
                  <a:schemeClr val="tx1"/>
                </a:solidFill>
                <a:latin typeface="Tahoma" panose="020B0604030504040204" pitchFamily="34" charset="0"/>
                <a:ea typeface="Tahoma" panose="020B0604030504040204" pitchFamily="34" charset="0"/>
                <a:cs typeface="Tahoma" panose="020B0604030504040204" pitchFamily="34" charset="0"/>
              </a:rPr>
              <a:t>7</a:t>
            </a:r>
          </a:p>
        </p:txBody>
      </p:sp>
      <p:sp>
        <p:nvSpPr>
          <p:cNvPr id="50" name="Rektangel 49">
            <a:extLst>
              <a:ext uri="{FF2B5EF4-FFF2-40B4-BE49-F238E27FC236}">
                <a16:creationId xmlns:a16="http://schemas.microsoft.com/office/drawing/2014/main" id="{6ED8B886-EEB4-6BED-02A6-76234C3DC907}"/>
              </a:ext>
            </a:extLst>
          </p:cNvPr>
          <p:cNvSpPr/>
          <p:nvPr/>
        </p:nvSpPr>
        <p:spPr>
          <a:xfrm>
            <a:off x="15932667" y="3723532"/>
            <a:ext cx="386863" cy="442550"/>
          </a:xfrm>
          <a:prstGeom prst="rect">
            <a:avLst/>
          </a:prstGeom>
          <a:solidFill>
            <a:srgbClr val="FF0000">
              <a:alpha val="30000"/>
            </a:srgbClr>
          </a:solidFill>
          <a:ln w="3175" cmpd="sng">
            <a:solidFill>
              <a:srgbClr val="FF0000"/>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endParaRPr lang="nb-NO">
              <a:latin typeface="Tahoma" panose="020B0604030504040204" pitchFamily="34" charset="0"/>
            </a:endParaRPr>
          </a:p>
        </p:txBody>
      </p:sp>
      <p:sp>
        <p:nvSpPr>
          <p:cNvPr id="51" name="j4">
            <a:extLst>
              <a:ext uri="{FF2B5EF4-FFF2-40B4-BE49-F238E27FC236}">
                <a16:creationId xmlns:a16="http://schemas.microsoft.com/office/drawing/2014/main" id="{6F974DB9-8E45-9135-31AD-3161A7C01C1F}"/>
              </a:ext>
            </a:extLst>
          </p:cNvPr>
          <p:cNvSpPr>
            <a:spLocks noChangeAspect="1"/>
          </p:cNvSpPr>
          <p:nvPr/>
        </p:nvSpPr>
        <p:spPr>
          <a:xfrm>
            <a:off x="15982083" y="1967968"/>
            <a:ext cx="288030" cy="288030"/>
          </a:xfrm>
          <a:prstGeom prst="ellipse">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noAutofit/>
          </a:bodyPr>
          <a:lstStyle/>
          <a:p>
            <a:pPr algn="ctr"/>
            <a:r>
              <a:rPr lang="en-US" sz="1600" b="1">
                <a:latin typeface="Tahoma" panose="020B0604030504040204" pitchFamily="34" charset="0"/>
                <a:ea typeface="Tahoma" panose="020B0604030504040204" pitchFamily="34" charset="0"/>
                <a:cs typeface="Tahoma" panose="020B0604030504040204" pitchFamily="34" charset="0"/>
              </a:rPr>
              <a:t>1</a:t>
            </a:r>
          </a:p>
        </p:txBody>
      </p:sp>
      <p:sp>
        <p:nvSpPr>
          <p:cNvPr id="53" name="j5">
            <a:extLst>
              <a:ext uri="{FF2B5EF4-FFF2-40B4-BE49-F238E27FC236}">
                <a16:creationId xmlns:a16="http://schemas.microsoft.com/office/drawing/2014/main" id="{98B4BF99-E22B-1EBE-D3C9-64C2177BA3BB}"/>
              </a:ext>
            </a:extLst>
          </p:cNvPr>
          <p:cNvSpPr>
            <a:spLocks noChangeAspect="1"/>
          </p:cNvSpPr>
          <p:nvPr/>
        </p:nvSpPr>
        <p:spPr>
          <a:xfrm rot="16200000">
            <a:off x="15982083" y="2406895"/>
            <a:ext cx="288030" cy="287957"/>
          </a:xfrm>
          <a:prstGeom prst="homePlate">
            <a:avLst>
              <a:gd name="adj" fmla="val 38661"/>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latin typeface="Tahoma" panose="020B0604030504040204" pitchFamily="34" charset="0"/>
                <a:ea typeface="Tahoma" panose="020B0604030504040204" pitchFamily="34" charset="0"/>
                <a:cs typeface="Tahoma" panose="020B0604030504040204" pitchFamily="34" charset="0"/>
              </a:rPr>
              <a:t>1</a:t>
            </a:r>
            <a:endParaRPr lang="en-US" sz="1600" b="1">
              <a:latin typeface="Tahoma" panose="020B0604030504040204" pitchFamily="34" charset="0"/>
              <a:ea typeface="Tahoma" panose="020B0604030504040204" pitchFamily="34" charset="0"/>
              <a:cs typeface="Tahoma" panose="020B0604030504040204" pitchFamily="34" charset="0"/>
            </a:endParaRPr>
          </a:p>
        </p:txBody>
      </p:sp>
      <p:pic>
        <p:nvPicPr>
          <p:cNvPr id="55" name="Bilde 54" descr="Et bilde som inneholder symbol, Grafikk, Font, design&#10;&#10;Automatisk generert beskrivelse">
            <a:extLst>
              <a:ext uri="{FF2B5EF4-FFF2-40B4-BE49-F238E27FC236}">
                <a16:creationId xmlns:a16="http://schemas.microsoft.com/office/drawing/2014/main" id="{292E5259-FC55-BC5B-E551-DE73B4634B2A}"/>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5982098" y="7507271"/>
            <a:ext cx="288000" cy="288000"/>
          </a:xfrm>
          <a:prstGeom prst="rect">
            <a:avLst/>
          </a:prstGeom>
        </p:spPr>
      </p:pic>
      <p:grpSp>
        <p:nvGrpSpPr>
          <p:cNvPr id="56" name="Gruppe 55">
            <a:extLst>
              <a:ext uri="{FF2B5EF4-FFF2-40B4-BE49-F238E27FC236}">
                <a16:creationId xmlns:a16="http://schemas.microsoft.com/office/drawing/2014/main" id="{9721F109-0700-EA12-217C-CB6F2EA53705}"/>
              </a:ext>
            </a:extLst>
          </p:cNvPr>
          <p:cNvGrpSpPr>
            <a:grpSpLocks noChangeAspect="1"/>
          </p:cNvGrpSpPr>
          <p:nvPr/>
        </p:nvGrpSpPr>
        <p:grpSpPr>
          <a:xfrm>
            <a:off x="15981435" y="6950109"/>
            <a:ext cx="289327" cy="406301"/>
            <a:chOff x="4951454" y="8817300"/>
            <a:chExt cx="287840" cy="406301"/>
          </a:xfrm>
        </p:grpSpPr>
        <p:pic>
          <p:nvPicPr>
            <p:cNvPr id="57" name="Bilde 56" descr="Et bilde som inneholder skjermbilde, Rektangel, Grafikk, line&#10;&#10;Automatisk generert beskrivelse">
              <a:extLst>
                <a:ext uri="{FF2B5EF4-FFF2-40B4-BE49-F238E27FC236}">
                  <a16:creationId xmlns:a16="http://schemas.microsoft.com/office/drawing/2014/main" id="{0964D4B9-6567-9FC0-2AE1-3240FD4DA94B}"/>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flipV="1">
              <a:off x="4951454" y="8826226"/>
              <a:ext cx="287840" cy="288000"/>
            </a:xfrm>
            <a:prstGeom prst="rect">
              <a:avLst/>
            </a:prstGeom>
          </p:spPr>
        </p:pic>
        <p:sp>
          <p:nvSpPr>
            <p:cNvPr id="58" name="TekstSylinder 57">
              <a:extLst>
                <a:ext uri="{FF2B5EF4-FFF2-40B4-BE49-F238E27FC236}">
                  <a16:creationId xmlns:a16="http://schemas.microsoft.com/office/drawing/2014/main" id="{93EED28A-207B-60B1-262E-CBB75E428458}"/>
                </a:ext>
              </a:extLst>
            </p:cNvPr>
            <p:cNvSpPr txBox="1">
              <a:spLocks noChangeAspect="1"/>
            </p:cNvSpPr>
            <p:nvPr/>
          </p:nvSpPr>
          <p:spPr>
            <a:xfrm>
              <a:off x="5095363" y="8817300"/>
              <a:ext cx="137601" cy="406301"/>
            </a:xfrm>
            <a:prstGeom prst="rect">
              <a:avLst/>
            </a:prstGeom>
            <a:noFill/>
          </p:spPr>
          <p:txBody>
            <a:bodyPr wrap="square" lIns="0" tIns="36004" rIns="0" bIns="36004" rtlCol="0">
              <a:spAutoFit/>
            </a:bodyPr>
            <a:lstStyle/>
            <a:p>
              <a:pPr algn="ctr"/>
              <a:r>
                <a:rPr lang="nb-NO" sz="800">
                  <a:latin typeface="Tahoma" panose="020B0604030504040204" pitchFamily="34" charset="0"/>
                  <a:ea typeface="Tahoma" panose="020B0604030504040204" pitchFamily="34" charset="0"/>
                  <a:cs typeface="Tahoma" panose="020B0604030504040204" pitchFamily="34" charset="0"/>
                </a:rPr>
                <a:t>2 m</a:t>
              </a:r>
            </a:p>
          </p:txBody>
        </p:sp>
      </p:grpSp>
      <p:pic>
        <p:nvPicPr>
          <p:cNvPr id="60" name="i23">
            <a:hlinkClick r:id="" action="ppaction://noaction"/>
            <a:extLst>
              <a:ext uri="{FF2B5EF4-FFF2-40B4-BE49-F238E27FC236}">
                <a16:creationId xmlns:a16="http://schemas.microsoft.com/office/drawing/2014/main" id="{B36A8827-8412-A969-6551-F28BBE609E2F}"/>
              </a:ext>
            </a:extLst>
          </p:cNvPr>
          <p:cNvPicPr>
            <a:picLocks noChangeAspect="1"/>
          </p:cNvPicPr>
          <p:nvPr/>
        </p:nvPicPr>
        <p:blipFill>
          <a:blip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5964140" y="8420993"/>
            <a:ext cx="323917" cy="324000"/>
          </a:xfrm>
          <a:prstGeom prst="rect">
            <a:avLst/>
          </a:prstGeom>
          <a:noFill/>
          <a:ln>
            <a:noFill/>
          </a:ln>
        </p:spPr>
      </p:pic>
      <p:pic>
        <p:nvPicPr>
          <p:cNvPr id="63" name="i24">
            <a:hlinkClick r:id="" action="ppaction://noaction"/>
            <a:extLst>
              <a:ext uri="{FF2B5EF4-FFF2-40B4-BE49-F238E27FC236}">
                <a16:creationId xmlns:a16="http://schemas.microsoft.com/office/drawing/2014/main" id="{FF958E21-DDB6-ABBF-E21B-A1B5459FE5CA}"/>
              </a:ext>
            </a:extLst>
          </p:cNvPr>
          <p:cNvPicPr>
            <a:picLocks noChangeAspect="1"/>
          </p:cNvPicPr>
          <p:nvPr/>
        </p:nvPicPr>
        <p:blipFill>
          <a:blip r:embed="rId13" cstate="print">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5964140" y="7946132"/>
            <a:ext cx="323917" cy="324000"/>
          </a:xfrm>
          <a:prstGeom prst="rect">
            <a:avLst/>
          </a:prstGeom>
          <a:noFill/>
          <a:ln>
            <a:noFill/>
          </a:ln>
        </p:spPr>
      </p:pic>
      <p:pic>
        <p:nvPicPr>
          <p:cNvPr id="74" name="i25">
            <a:hlinkClick r:id="" action="ppaction://noaction"/>
            <a:extLst>
              <a:ext uri="{FF2B5EF4-FFF2-40B4-BE49-F238E27FC236}">
                <a16:creationId xmlns:a16="http://schemas.microsoft.com/office/drawing/2014/main" id="{12DAAD0E-673E-936E-B5AB-C32BAF98F387}"/>
              </a:ext>
            </a:extLst>
          </p:cNvPr>
          <p:cNvPicPr>
            <a:picLocks noChangeAspect="1"/>
          </p:cNvPicPr>
          <p:nvPr/>
        </p:nvPicPr>
        <p:blipFill>
          <a:blip r:embed="rId15" cstate="print">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15964140" y="8895854"/>
            <a:ext cx="323917" cy="324000"/>
          </a:xfrm>
          <a:prstGeom prst="rect">
            <a:avLst/>
          </a:prstGeom>
          <a:noFill/>
          <a:ln>
            <a:noFill/>
          </a:ln>
        </p:spPr>
      </p:pic>
      <p:pic>
        <p:nvPicPr>
          <p:cNvPr id="75" name="Bilde 74">
            <a:extLst>
              <a:ext uri="{FF2B5EF4-FFF2-40B4-BE49-F238E27FC236}">
                <a16:creationId xmlns:a16="http://schemas.microsoft.com/office/drawing/2014/main" id="{F49F0B78-30DA-F3CA-6E2E-E05A01B9C614}"/>
              </a:ext>
            </a:extLst>
          </p:cNvPr>
          <p:cNvPicPr>
            <a:picLocks noChangeAspect="1"/>
          </p:cNvPicPr>
          <p:nvPr/>
        </p:nvPicPr>
        <p:blipFill rotWithShape="1">
          <a:blip r:embed="rId17" cstate="print">
            <a:extLst>
              <a:ext uri="{28A0092B-C50C-407E-A947-70E740481C1C}">
                <a14:useLocalDpi xmlns:a14="http://schemas.microsoft.com/office/drawing/2010/main" val="0"/>
              </a:ext>
            </a:extLst>
          </a:blip>
          <a:srcRect l="5046" t="9642" r="4788" b="21067"/>
          <a:stretch/>
        </p:blipFill>
        <p:spPr>
          <a:xfrm>
            <a:off x="15964140" y="9370712"/>
            <a:ext cx="323917" cy="324000"/>
          </a:xfrm>
          <a:prstGeom prst="rect">
            <a:avLst/>
          </a:prstGeom>
        </p:spPr>
      </p:pic>
      <p:cxnSp>
        <p:nvCxnSpPr>
          <p:cNvPr id="81" name="Rett pilkobling 80">
            <a:extLst>
              <a:ext uri="{FF2B5EF4-FFF2-40B4-BE49-F238E27FC236}">
                <a16:creationId xmlns:a16="http://schemas.microsoft.com/office/drawing/2014/main" id="{C09A93AA-9D21-0C3A-DCE6-7582DCAAA4A2}"/>
              </a:ext>
            </a:extLst>
          </p:cNvPr>
          <p:cNvCxnSpPr>
            <a:cxnSpLocks/>
          </p:cNvCxnSpPr>
          <p:nvPr/>
        </p:nvCxnSpPr>
        <p:spPr>
          <a:xfrm flipV="1">
            <a:off x="15924790" y="1485900"/>
            <a:ext cx="402617" cy="33120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87" name="Picture 4" descr="Et bilde som inneholder metallvarer, sirkel, nøkkel&#10;&#10;Automatisk generert beskrivelse">
            <a:extLst>
              <a:ext uri="{FF2B5EF4-FFF2-40B4-BE49-F238E27FC236}">
                <a16:creationId xmlns:a16="http://schemas.microsoft.com/office/drawing/2014/main" id="{DBA5AE90-4A77-42F6-F67D-8E5438F2DF2D}"/>
              </a:ext>
            </a:extLst>
          </p:cNvPr>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15982098" y="6511248"/>
            <a:ext cx="288000" cy="288000"/>
          </a:xfrm>
          <a:prstGeom prst="rect">
            <a:avLst/>
          </a:prstGeom>
          <a:noFill/>
          <a:extLst>
            <a:ext uri="{909E8E84-426E-40DD-AFC4-6F175D3DCCD1}">
              <a14:hiddenFill xmlns:a14="http://schemas.microsoft.com/office/drawing/2010/main">
                <a:solidFill>
                  <a:srgbClr val="FFFFFF"/>
                </a:solidFill>
              </a14:hiddenFill>
            </a:ext>
          </a:extLst>
        </p:spPr>
      </p:pic>
      <p:pic>
        <p:nvPicPr>
          <p:cNvPr id="88" name="Picture 6" descr="Et bilde som inneholder illustrasjon, design, kunst&#10;&#10;Automatisk generert beskrivelse med lav konfidens">
            <a:extLst>
              <a:ext uri="{FF2B5EF4-FFF2-40B4-BE49-F238E27FC236}">
                <a16:creationId xmlns:a16="http://schemas.microsoft.com/office/drawing/2014/main" id="{72D539A7-B8BE-852D-A2CE-9F770A59FB3E}"/>
              </a:ext>
            </a:extLst>
          </p:cNvPr>
          <p:cNvPicPr>
            <a:picLocks noChangeAspect="1" noChangeArrowheads="1"/>
          </p:cNvPicPr>
          <p:nvPr/>
        </p:nvPicPr>
        <p:blipFill>
          <a:blip r:embed="rId19" cstate="print">
            <a:extLst>
              <a:ext uri="{28A0092B-C50C-407E-A947-70E740481C1C}">
                <a14:useLocalDpi xmlns:a14="http://schemas.microsoft.com/office/drawing/2010/main" val="0"/>
              </a:ext>
            </a:extLst>
          </a:blip>
          <a:srcRect/>
          <a:stretch>
            <a:fillRect/>
          </a:stretch>
        </p:blipFill>
        <p:spPr bwMode="auto">
          <a:xfrm>
            <a:off x="15982098" y="6072387"/>
            <a:ext cx="288000" cy="288000"/>
          </a:xfrm>
          <a:prstGeom prst="rect">
            <a:avLst/>
          </a:prstGeom>
          <a:noFill/>
          <a:extLst>
            <a:ext uri="{909E8E84-426E-40DD-AFC4-6F175D3DCCD1}">
              <a14:hiddenFill xmlns:a14="http://schemas.microsoft.com/office/drawing/2010/main">
                <a:solidFill>
                  <a:srgbClr val="FFFFFF"/>
                </a:solidFill>
              </a14:hiddenFill>
            </a:ext>
          </a:extLst>
        </p:spPr>
      </p:pic>
      <p:pic>
        <p:nvPicPr>
          <p:cNvPr id="89" name="i12">
            <a:hlinkClick r:id="" action="ppaction://noaction"/>
            <a:extLst>
              <a:ext uri="{FF2B5EF4-FFF2-40B4-BE49-F238E27FC236}">
                <a16:creationId xmlns:a16="http://schemas.microsoft.com/office/drawing/2014/main" id="{727A7EA4-FBFC-EE90-44AC-26C84FEC1186}"/>
              </a:ext>
            </a:extLst>
          </p:cNvPr>
          <p:cNvPicPr preferRelativeResize="0">
            <a:picLocks noChangeAspect="1"/>
          </p:cNvPicPr>
          <p:nvPr/>
        </p:nvPicPr>
        <p:blipFill>
          <a:blip r:embed="rId20">
            <a:extLst>
              <a:ext uri="{96DAC541-7B7A-43D3-8B79-37D633B846F1}">
                <asvg:svgBlip xmlns:asvg="http://schemas.microsoft.com/office/drawing/2016/SVG/main" r:embed="rId21"/>
              </a:ext>
            </a:extLst>
          </a:blip>
          <a:stretch>
            <a:fillRect/>
          </a:stretch>
        </p:blipFill>
        <p:spPr>
          <a:xfrm>
            <a:off x="15982098" y="5194665"/>
            <a:ext cx="288000" cy="288000"/>
          </a:xfrm>
          <a:prstGeom prst="rect">
            <a:avLst/>
          </a:prstGeom>
          <a:noFill/>
          <a:ln>
            <a:noFill/>
          </a:ln>
        </p:spPr>
      </p:pic>
      <p:pic>
        <p:nvPicPr>
          <p:cNvPr id="90" name="i4">
            <a:extLst>
              <a:ext uri="{FF2B5EF4-FFF2-40B4-BE49-F238E27FC236}">
                <a16:creationId xmlns:a16="http://schemas.microsoft.com/office/drawing/2014/main" id="{82E564A1-10C0-D979-474A-A23870A4391F}"/>
              </a:ext>
            </a:extLst>
          </p:cNvPr>
          <p:cNvPicPr preferRelativeResize="0">
            <a:picLocks noChangeAspect="1"/>
          </p:cNvPicPr>
          <p:nvPr/>
        </p:nvPicPr>
        <p:blipFill>
          <a:blip r:embed="rId22">
            <a:extLst>
              <a:ext uri="{96DAC541-7B7A-43D3-8B79-37D633B846F1}">
                <asvg:svgBlip xmlns:asvg="http://schemas.microsoft.com/office/drawing/2016/SVG/main" r:embed="rId23"/>
              </a:ext>
            </a:extLst>
          </a:blip>
          <a:stretch>
            <a:fillRect/>
          </a:stretch>
        </p:blipFill>
        <p:spPr>
          <a:xfrm>
            <a:off x="15982098" y="4316943"/>
            <a:ext cx="288000" cy="288000"/>
          </a:xfrm>
          <a:prstGeom prst="rect">
            <a:avLst/>
          </a:prstGeom>
          <a:noFill/>
          <a:ln>
            <a:noFill/>
          </a:ln>
        </p:spPr>
      </p:pic>
      <p:pic>
        <p:nvPicPr>
          <p:cNvPr id="91" name="Bilde 90">
            <a:extLst>
              <a:ext uri="{FF2B5EF4-FFF2-40B4-BE49-F238E27FC236}">
                <a16:creationId xmlns:a16="http://schemas.microsoft.com/office/drawing/2014/main" id="{E8E3E4B1-4EEF-190D-E18A-5CD744C4C9CE}"/>
              </a:ext>
            </a:extLst>
          </p:cNvPr>
          <p:cNvPicPr preferRelativeResize="0">
            <a:picLocks noChangeAspect="1"/>
          </p:cNvPicPr>
          <p:nvPr/>
        </p:nvPicPr>
        <p:blipFill>
          <a:blip r:embed="rId24" cstate="print">
            <a:extLst>
              <a:ext uri="{28A0092B-C50C-407E-A947-70E740481C1C}">
                <a14:useLocalDpi xmlns:a14="http://schemas.microsoft.com/office/drawing/2010/main" val="0"/>
              </a:ext>
            </a:extLst>
          </a:blip>
          <a:stretch>
            <a:fillRect/>
          </a:stretch>
        </p:blipFill>
        <p:spPr>
          <a:xfrm rot="10800000">
            <a:off x="15982098" y="4755804"/>
            <a:ext cx="288000" cy="288000"/>
          </a:xfrm>
          <a:prstGeom prst="rect">
            <a:avLst/>
          </a:prstGeom>
        </p:spPr>
      </p:pic>
      <p:pic>
        <p:nvPicPr>
          <p:cNvPr id="92" name="i18">
            <a:hlinkClick r:id="" action="ppaction://noaction"/>
            <a:extLst>
              <a:ext uri="{FF2B5EF4-FFF2-40B4-BE49-F238E27FC236}">
                <a16:creationId xmlns:a16="http://schemas.microsoft.com/office/drawing/2014/main" id="{C05C3BE2-CDFE-E62A-F1E1-23B768A0866C}"/>
              </a:ext>
            </a:extLst>
          </p:cNvPr>
          <p:cNvPicPr preferRelativeResize="0">
            <a:picLocks noChangeAspect="1"/>
          </p:cNvPicPr>
          <p:nvPr/>
        </p:nvPicPr>
        <p:blipFill>
          <a:blip r:embed="rId25">
            <a:extLst>
              <a:ext uri="{96DAC541-7B7A-43D3-8B79-37D633B846F1}">
                <asvg:svgBlip xmlns:asvg="http://schemas.microsoft.com/office/drawing/2016/SVG/main" r:embed="rId26"/>
              </a:ext>
            </a:extLst>
          </a:blip>
          <a:stretch>
            <a:fillRect/>
          </a:stretch>
        </p:blipFill>
        <p:spPr>
          <a:xfrm>
            <a:off x="15982098" y="5633526"/>
            <a:ext cx="288000" cy="288000"/>
          </a:xfrm>
          <a:prstGeom prst="rect">
            <a:avLst/>
          </a:prstGeom>
          <a:noFill/>
          <a:ln>
            <a:noFill/>
          </a:ln>
        </p:spPr>
      </p:pic>
      <p:sp>
        <p:nvSpPr>
          <p:cNvPr id="93" name="Frihåndsform: figur 92">
            <a:extLst>
              <a:ext uri="{FF2B5EF4-FFF2-40B4-BE49-F238E27FC236}">
                <a16:creationId xmlns:a16="http://schemas.microsoft.com/office/drawing/2014/main" id="{88E91EE7-50D7-ECA5-AD27-D95031CFDA4E}"/>
              </a:ext>
            </a:extLst>
          </p:cNvPr>
          <p:cNvSpPr/>
          <p:nvPr/>
        </p:nvSpPr>
        <p:spPr>
          <a:xfrm>
            <a:off x="15921435" y="9845570"/>
            <a:ext cx="409303" cy="200297"/>
          </a:xfrm>
          <a:custGeom>
            <a:avLst/>
            <a:gdLst>
              <a:gd name="connsiteX0" fmla="*/ 0 w 409303"/>
              <a:gd name="connsiteY0" fmla="*/ 0 h 200297"/>
              <a:gd name="connsiteX1" fmla="*/ 17417 w 409303"/>
              <a:gd name="connsiteY1" fmla="*/ 87085 h 200297"/>
              <a:gd name="connsiteX2" fmla="*/ 43543 w 409303"/>
              <a:gd name="connsiteY2" fmla="*/ 191588 h 200297"/>
              <a:gd name="connsiteX3" fmla="*/ 69669 w 409303"/>
              <a:gd name="connsiteY3" fmla="*/ 200297 h 200297"/>
              <a:gd name="connsiteX4" fmla="*/ 121920 w 409303"/>
              <a:gd name="connsiteY4" fmla="*/ 174171 h 200297"/>
              <a:gd name="connsiteX5" fmla="*/ 130629 w 409303"/>
              <a:gd name="connsiteY5" fmla="*/ 139337 h 200297"/>
              <a:gd name="connsiteX6" fmla="*/ 165463 w 409303"/>
              <a:gd name="connsiteY6" fmla="*/ 43543 h 200297"/>
              <a:gd name="connsiteX7" fmla="*/ 191589 w 409303"/>
              <a:gd name="connsiteY7" fmla="*/ 26125 h 200297"/>
              <a:gd name="connsiteX8" fmla="*/ 261257 w 409303"/>
              <a:gd name="connsiteY8" fmla="*/ 34834 h 200297"/>
              <a:gd name="connsiteX9" fmla="*/ 278675 w 409303"/>
              <a:gd name="connsiteY9" fmla="*/ 52251 h 200297"/>
              <a:gd name="connsiteX10" fmla="*/ 322217 w 409303"/>
              <a:gd name="connsiteY10" fmla="*/ 130628 h 200297"/>
              <a:gd name="connsiteX11" fmla="*/ 409303 w 409303"/>
              <a:gd name="connsiteY11" fmla="*/ 148045 h 200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09303" h="200297">
                <a:moveTo>
                  <a:pt x="0" y="0"/>
                </a:moveTo>
                <a:cubicBezTo>
                  <a:pt x="5806" y="29028"/>
                  <a:pt x="14148" y="57663"/>
                  <a:pt x="17417" y="87085"/>
                </a:cubicBezTo>
                <a:cubicBezTo>
                  <a:pt x="20421" y="114121"/>
                  <a:pt x="14276" y="168175"/>
                  <a:pt x="43543" y="191588"/>
                </a:cubicBezTo>
                <a:cubicBezTo>
                  <a:pt x="50711" y="197323"/>
                  <a:pt x="60960" y="197394"/>
                  <a:pt x="69669" y="200297"/>
                </a:cubicBezTo>
                <a:cubicBezTo>
                  <a:pt x="87086" y="191588"/>
                  <a:pt x="108151" y="187940"/>
                  <a:pt x="121920" y="174171"/>
                </a:cubicBezTo>
                <a:cubicBezTo>
                  <a:pt x="130383" y="165708"/>
                  <a:pt x="127190" y="150801"/>
                  <a:pt x="130629" y="139337"/>
                </a:cubicBezTo>
                <a:cubicBezTo>
                  <a:pt x="132940" y="131634"/>
                  <a:pt x="158298" y="53574"/>
                  <a:pt x="165463" y="43543"/>
                </a:cubicBezTo>
                <a:cubicBezTo>
                  <a:pt x="171547" y="35026"/>
                  <a:pt x="182880" y="31931"/>
                  <a:pt x="191589" y="26125"/>
                </a:cubicBezTo>
                <a:cubicBezTo>
                  <a:pt x="214812" y="29028"/>
                  <a:pt x="238841" y="28109"/>
                  <a:pt x="261257" y="34834"/>
                </a:cubicBezTo>
                <a:cubicBezTo>
                  <a:pt x="269121" y="37193"/>
                  <a:pt x="274451" y="45210"/>
                  <a:pt x="278675" y="52251"/>
                </a:cubicBezTo>
                <a:cubicBezTo>
                  <a:pt x="294011" y="77812"/>
                  <a:pt x="282270" y="117312"/>
                  <a:pt x="322217" y="130628"/>
                </a:cubicBezTo>
                <a:cubicBezTo>
                  <a:pt x="385484" y="151717"/>
                  <a:pt x="356110" y="148045"/>
                  <a:pt x="409303" y="148045"/>
                </a:cubicBezTo>
              </a:path>
            </a:pathLst>
          </a:custGeom>
          <a:noFill/>
          <a:ln w="38100">
            <a:solidFill>
              <a:srgbClr val="00B0F0"/>
            </a:solidFill>
            <a:prstDash val="sysDash"/>
            <a:tailEnd type="triangle" w="med" len="lg"/>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94" name="Rektangel: avrundede hjørner 93">
            <a:extLst>
              <a:ext uri="{FF2B5EF4-FFF2-40B4-BE49-F238E27FC236}">
                <a16:creationId xmlns:a16="http://schemas.microsoft.com/office/drawing/2014/main" id="{23E767D8-7425-29BC-301C-94DA47559AB8}"/>
              </a:ext>
            </a:extLst>
          </p:cNvPr>
          <p:cNvSpPr/>
          <p:nvPr/>
        </p:nvSpPr>
        <p:spPr>
          <a:xfrm>
            <a:off x="-4508262" y="933908"/>
            <a:ext cx="4313583" cy="1298382"/>
          </a:xfrm>
          <a:custGeom>
            <a:avLst/>
            <a:gdLst>
              <a:gd name="connsiteX0" fmla="*/ 0 w 4313583"/>
              <a:gd name="connsiteY0" fmla="*/ 216401 h 1298382"/>
              <a:gd name="connsiteX1" fmla="*/ 216401 w 4313583"/>
              <a:gd name="connsiteY1" fmla="*/ 0 h 1298382"/>
              <a:gd name="connsiteX2" fmla="*/ 746774 w 4313583"/>
              <a:gd name="connsiteY2" fmla="*/ 0 h 1298382"/>
              <a:gd name="connsiteX3" fmla="*/ 1315956 w 4313583"/>
              <a:gd name="connsiteY3" fmla="*/ 0 h 1298382"/>
              <a:gd name="connsiteX4" fmla="*/ 2040368 w 4313583"/>
              <a:gd name="connsiteY4" fmla="*/ 0 h 1298382"/>
              <a:gd name="connsiteX5" fmla="*/ 2609549 w 4313583"/>
              <a:gd name="connsiteY5" fmla="*/ 0 h 1298382"/>
              <a:gd name="connsiteX6" fmla="*/ 3295154 w 4313583"/>
              <a:gd name="connsiteY6" fmla="*/ 0 h 1298382"/>
              <a:gd name="connsiteX7" fmla="*/ 4097182 w 4313583"/>
              <a:gd name="connsiteY7" fmla="*/ 0 h 1298382"/>
              <a:gd name="connsiteX8" fmla="*/ 4313583 w 4313583"/>
              <a:gd name="connsiteY8" fmla="*/ 216401 h 1298382"/>
              <a:gd name="connsiteX9" fmla="*/ 4313583 w 4313583"/>
              <a:gd name="connsiteY9" fmla="*/ 649191 h 1298382"/>
              <a:gd name="connsiteX10" fmla="*/ 4313583 w 4313583"/>
              <a:gd name="connsiteY10" fmla="*/ 1081981 h 1298382"/>
              <a:gd name="connsiteX11" fmla="*/ 4097182 w 4313583"/>
              <a:gd name="connsiteY11" fmla="*/ 1298382 h 1298382"/>
              <a:gd name="connsiteX12" fmla="*/ 3489193 w 4313583"/>
              <a:gd name="connsiteY12" fmla="*/ 1298382 h 1298382"/>
              <a:gd name="connsiteX13" fmla="*/ 2803588 w 4313583"/>
              <a:gd name="connsiteY13" fmla="*/ 1298382 h 1298382"/>
              <a:gd name="connsiteX14" fmla="*/ 2156792 w 4313583"/>
              <a:gd name="connsiteY14" fmla="*/ 1298382 h 1298382"/>
              <a:gd name="connsiteX15" fmla="*/ 1432379 w 4313583"/>
              <a:gd name="connsiteY15" fmla="*/ 1298382 h 1298382"/>
              <a:gd name="connsiteX16" fmla="*/ 216401 w 4313583"/>
              <a:gd name="connsiteY16" fmla="*/ 1298382 h 1298382"/>
              <a:gd name="connsiteX17" fmla="*/ 0 w 4313583"/>
              <a:gd name="connsiteY17" fmla="*/ 1081981 h 1298382"/>
              <a:gd name="connsiteX18" fmla="*/ 0 w 4313583"/>
              <a:gd name="connsiteY18" fmla="*/ 657847 h 1298382"/>
              <a:gd name="connsiteX19" fmla="*/ 0 w 4313583"/>
              <a:gd name="connsiteY19" fmla="*/ 216401 h 1298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298382" fill="none" extrusionOk="0">
                <a:moveTo>
                  <a:pt x="0" y="216401"/>
                </a:moveTo>
                <a:cubicBezTo>
                  <a:pt x="3824" y="110487"/>
                  <a:pt x="93663" y="-2434"/>
                  <a:pt x="216401" y="0"/>
                </a:cubicBezTo>
                <a:cubicBezTo>
                  <a:pt x="449693" y="-637"/>
                  <a:pt x="518361" y="22982"/>
                  <a:pt x="746774" y="0"/>
                </a:cubicBezTo>
                <a:cubicBezTo>
                  <a:pt x="975187" y="-22982"/>
                  <a:pt x="1041782" y="4118"/>
                  <a:pt x="1315956" y="0"/>
                </a:cubicBezTo>
                <a:cubicBezTo>
                  <a:pt x="1590130" y="-4118"/>
                  <a:pt x="1858386" y="-28573"/>
                  <a:pt x="2040368" y="0"/>
                </a:cubicBezTo>
                <a:cubicBezTo>
                  <a:pt x="2222350" y="28573"/>
                  <a:pt x="2489287" y="-26161"/>
                  <a:pt x="2609549" y="0"/>
                </a:cubicBezTo>
                <a:cubicBezTo>
                  <a:pt x="2729811" y="26161"/>
                  <a:pt x="3023255" y="32293"/>
                  <a:pt x="3295154" y="0"/>
                </a:cubicBezTo>
                <a:cubicBezTo>
                  <a:pt x="3567054" y="-32293"/>
                  <a:pt x="3809041" y="-5141"/>
                  <a:pt x="4097182" y="0"/>
                </a:cubicBezTo>
                <a:cubicBezTo>
                  <a:pt x="4226370" y="-27322"/>
                  <a:pt x="4314746" y="107436"/>
                  <a:pt x="4313583" y="216401"/>
                </a:cubicBezTo>
                <a:cubicBezTo>
                  <a:pt x="4301241" y="334787"/>
                  <a:pt x="4316078" y="440284"/>
                  <a:pt x="4313583" y="649191"/>
                </a:cubicBezTo>
                <a:cubicBezTo>
                  <a:pt x="4311089" y="858098"/>
                  <a:pt x="4326304" y="989043"/>
                  <a:pt x="4313583" y="1081981"/>
                </a:cubicBezTo>
                <a:cubicBezTo>
                  <a:pt x="4304407" y="1200357"/>
                  <a:pt x="4226266" y="1285124"/>
                  <a:pt x="4097182" y="1298382"/>
                </a:cubicBezTo>
                <a:cubicBezTo>
                  <a:pt x="3926532" y="1278439"/>
                  <a:pt x="3654769" y="1325881"/>
                  <a:pt x="3489193" y="1298382"/>
                </a:cubicBezTo>
                <a:cubicBezTo>
                  <a:pt x="3323617" y="1270883"/>
                  <a:pt x="3010440" y="1296775"/>
                  <a:pt x="2803588" y="1298382"/>
                </a:cubicBezTo>
                <a:cubicBezTo>
                  <a:pt x="2596736" y="1299989"/>
                  <a:pt x="2427254" y="1269469"/>
                  <a:pt x="2156792" y="1298382"/>
                </a:cubicBezTo>
                <a:cubicBezTo>
                  <a:pt x="1886330" y="1327295"/>
                  <a:pt x="1604576" y="1300715"/>
                  <a:pt x="1432379" y="1298382"/>
                </a:cubicBezTo>
                <a:cubicBezTo>
                  <a:pt x="1260182" y="1296049"/>
                  <a:pt x="607119" y="1321138"/>
                  <a:pt x="216401" y="1298382"/>
                </a:cubicBezTo>
                <a:cubicBezTo>
                  <a:pt x="105762" y="1276763"/>
                  <a:pt x="3784" y="1205583"/>
                  <a:pt x="0" y="1081981"/>
                </a:cubicBezTo>
                <a:cubicBezTo>
                  <a:pt x="12428" y="961255"/>
                  <a:pt x="18984" y="848506"/>
                  <a:pt x="0" y="657847"/>
                </a:cubicBezTo>
                <a:cubicBezTo>
                  <a:pt x="-18984" y="467188"/>
                  <a:pt x="5232" y="315750"/>
                  <a:pt x="0" y="216401"/>
                </a:cubicBezTo>
                <a:close/>
              </a:path>
              <a:path w="4313583" h="1298382" stroke="0" extrusionOk="0">
                <a:moveTo>
                  <a:pt x="0" y="216401"/>
                </a:moveTo>
                <a:cubicBezTo>
                  <a:pt x="-24459" y="80482"/>
                  <a:pt x="100801" y="-492"/>
                  <a:pt x="216401" y="0"/>
                </a:cubicBezTo>
                <a:cubicBezTo>
                  <a:pt x="479854" y="-24959"/>
                  <a:pt x="692468" y="-7366"/>
                  <a:pt x="902006" y="0"/>
                </a:cubicBezTo>
                <a:cubicBezTo>
                  <a:pt x="1111545" y="7366"/>
                  <a:pt x="1261991" y="6598"/>
                  <a:pt x="1471187" y="0"/>
                </a:cubicBezTo>
                <a:cubicBezTo>
                  <a:pt x="1680383" y="-6598"/>
                  <a:pt x="1812428" y="-24730"/>
                  <a:pt x="2117984" y="0"/>
                </a:cubicBezTo>
                <a:cubicBezTo>
                  <a:pt x="2423540" y="24730"/>
                  <a:pt x="2422325" y="21373"/>
                  <a:pt x="2687165" y="0"/>
                </a:cubicBezTo>
                <a:cubicBezTo>
                  <a:pt x="2952005" y="-21373"/>
                  <a:pt x="3199105" y="-22940"/>
                  <a:pt x="3333962" y="0"/>
                </a:cubicBezTo>
                <a:cubicBezTo>
                  <a:pt x="3468819" y="22940"/>
                  <a:pt x="3750698" y="34079"/>
                  <a:pt x="4097182" y="0"/>
                </a:cubicBezTo>
                <a:cubicBezTo>
                  <a:pt x="4223854" y="2691"/>
                  <a:pt x="4325997" y="106487"/>
                  <a:pt x="4313583" y="216401"/>
                </a:cubicBezTo>
                <a:cubicBezTo>
                  <a:pt x="4325249" y="362381"/>
                  <a:pt x="4304162" y="516903"/>
                  <a:pt x="4313583" y="666503"/>
                </a:cubicBezTo>
                <a:cubicBezTo>
                  <a:pt x="4323004" y="816103"/>
                  <a:pt x="4304254" y="879366"/>
                  <a:pt x="4313583" y="1081981"/>
                </a:cubicBezTo>
                <a:cubicBezTo>
                  <a:pt x="4298937" y="1216913"/>
                  <a:pt x="4232133" y="1293895"/>
                  <a:pt x="4097182" y="1298382"/>
                </a:cubicBezTo>
                <a:cubicBezTo>
                  <a:pt x="3851095" y="1266702"/>
                  <a:pt x="3680415" y="1283842"/>
                  <a:pt x="3450385" y="1298382"/>
                </a:cubicBezTo>
                <a:cubicBezTo>
                  <a:pt x="3220355" y="1312922"/>
                  <a:pt x="3049784" y="1306090"/>
                  <a:pt x="2920012" y="1298382"/>
                </a:cubicBezTo>
                <a:cubicBezTo>
                  <a:pt x="2790240" y="1290674"/>
                  <a:pt x="2433262" y="1292660"/>
                  <a:pt x="2273215" y="1298382"/>
                </a:cubicBezTo>
                <a:cubicBezTo>
                  <a:pt x="2113168" y="1304104"/>
                  <a:pt x="1840820" y="1289671"/>
                  <a:pt x="1587610" y="1298382"/>
                </a:cubicBezTo>
                <a:cubicBezTo>
                  <a:pt x="1334400" y="1307093"/>
                  <a:pt x="1179626" y="1329062"/>
                  <a:pt x="940813" y="1298382"/>
                </a:cubicBezTo>
                <a:cubicBezTo>
                  <a:pt x="702000" y="1267702"/>
                  <a:pt x="436402" y="1309159"/>
                  <a:pt x="216401" y="1298382"/>
                </a:cubicBezTo>
                <a:cubicBezTo>
                  <a:pt x="103484" y="1326585"/>
                  <a:pt x="6625" y="1178038"/>
                  <a:pt x="0" y="1081981"/>
                </a:cubicBezTo>
                <a:cubicBezTo>
                  <a:pt x="10030" y="899042"/>
                  <a:pt x="-10726" y="828772"/>
                  <a:pt x="0" y="640535"/>
                </a:cubicBezTo>
                <a:cubicBezTo>
                  <a:pt x="10726" y="452298"/>
                  <a:pt x="-2538" y="411550"/>
                  <a:pt x="0" y="216401"/>
                </a:cubicBezTo>
                <a:close/>
              </a:path>
            </a:pathLst>
          </a:custGeom>
          <a:solidFill>
            <a:srgbClr val="507BC8"/>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Bergingskort for mange løse gjenstander</a:t>
            </a:r>
          </a:p>
          <a:p>
            <a:endParaRPr lang="nb-NO" sz="1200">
              <a:solidFill>
                <a:schemeClr val="bg1"/>
              </a:solidFill>
            </a:endParaRPr>
          </a:p>
          <a:p>
            <a:r>
              <a:rPr lang="nb-NO" sz="1200"/>
              <a:t>Bergingskort brukes av røykdykkere som har fått i oppgave å evakuere eller sikre en spesifikk gjenstand/sone. </a:t>
            </a:r>
            <a:endParaRPr lang="nb-NO" sz="1200">
              <a:solidFill>
                <a:schemeClr val="bg1"/>
              </a:solidFill>
            </a:endParaRPr>
          </a:p>
        </p:txBody>
      </p:sp>
    </p:spTree>
    <p:extLst>
      <p:ext uri="{BB962C8B-B14F-4D97-AF65-F5344CB8AC3E}">
        <p14:creationId xmlns:p14="http://schemas.microsoft.com/office/powerpoint/2010/main" val="9923135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7467D"/>
        </a:solidFill>
        <a:effectLst/>
      </p:bgPr>
    </p:bg>
    <p:spTree>
      <p:nvGrpSpPr>
        <p:cNvPr id="1" name=""/>
        <p:cNvGrpSpPr/>
        <p:nvPr/>
      </p:nvGrpSpPr>
      <p:grpSpPr>
        <a:xfrm>
          <a:off x="0" y="0"/>
          <a:ext cx="0" cy="0"/>
          <a:chOff x="0" y="0"/>
          <a:chExt cx="0" cy="0"/>
        </a:xfrm>
      </p:grpSpPr>
      <p:sp>
        <p:nvSpPr>
          <p:cNvPr id="10" name="AutoShape 2">
            <a:hlinkClick r:id="rId3"/>
            <a:extLst>
              <a:ext uri="{FF2B5EF4-FFF2-40B4-BE49-F238E27FC236}">
                <a16:creationId xmlns:a16="http://schemas.microsoft.com/office/drawing/2014/main" id="{9B561523-2E92-23D6-79F0-FC3562D0431D}"/>
              </a:ext>
            </a:extLst>
          </p:cNvPr>
          <p:cNvSpPr>
            <a:spLocks noChangeAspect="1" noChangeArrowheads="1"/>
          </p:cNvSpPr>
          <p:nvPr/>
        </p:nvSpPr>
        <p:spPr bwMode="auto">
          <a:xfrm>
            <a:off x="7999837" y="10391376"/>
            <a:ext cx="190500" cy="1905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b-NO"/>
          </a:p>
        </p:txBody>
      </p:sp>
      <p:sp>
        <p:nvSpPr>
          <p:cNvPr id="11" name="AutoShape 3">
            <a:extLst>
              <a:ext uri="{FF2B5EF4-FFF2-40B4-BE49-F238E27FC236}">
                <a16:creationId xmlns:a16="http://schemas.microsoft.com/office/drawing/2014/main" id="{82A0E90C-6A04-6866-1899-8EA8244039F8}"/>
              </a:ext>
            </a:extLst>
          </p:cNvPr>
          <p:cNvSpPr>
            <a:spLocks noChangeAspect="1" noChangeArrowheads="1"/>
          </p:cNvSpPr>
          <p:nvPr/>
        </p:nvSpPr>
        <p:spPr bwMode="auto">
          <a:xfrm>
            <a:off x="8271299" y="10391376"/>
            <a:ext cx="190500" cy="1905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b-NO"/>
          </a:p>
        </p:txBody>
      </p:sp>
      <p:sp>
        <p:nvSpPr>
          <p:cNvPr id="2" name="TekstSylinder 1">
            <a:extLst>
              <a:ext uri="{FF2B5EF4-FFF2-40B4-BE49-F238E27FC236}">
                <a16:creationId xmlns:a16="http://schemas.microsoft.com/office/drawing/2014/main" id="{F1105711-5232-010A-4BC7-0BC031E922D7}"/>
              </a:ext>
            </a:extLst>
          </p:cNvPr>
          <p:cNvSpPr txBox="1"/>
          <p:nvPr/>
        </p:nvSpPr>
        <p:spPr>
          <a:xfrm>
            <a:off x="1064597" y="1167448"/>
            <a:ext cx="7678350" cy="7717263"/>
          </a:xfrm>
          <a:prstGeom prst="rect">
            <a:avLst/>
          </a:prstGeom>
          <a:noFill/>
        </p:spPr>
        <p:txBody>
          <a:bodyPr wrap="square" lIns="129308" tIns="64654" rIns="129308" bIns="64654" rtlCol="0" anchor="t">
            <a:spAutoFit/>
          </a:bodyPr>
          <a:lstStyle/>
          <a:p>
            <a:pPr marL="800100" lvl="1" indent="-528638" defTabSz="1293066">
              <a:buAutoNum type="arabicPlain" startAt="4"/>
              <a:tabLst>
                <a:tab pos="900113" algn="l"/>
              </a:tabLst>
            </a:pPr>
            <a:endParaRPr lang="nb-NO" sz="14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L="342900" indent="-342900" defTabSz="900113">
              <a:buAutoNum type="arabicPlain" startAt="5"/>
            </a:pPr>
            <a:endParaRPr lang="nb-NO" sz="14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defTabSz="1293066"/>
            <a:endParaRPr lang="nb-NO" sz="14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defTabSz="1293066">
              <a:spcAft>
                <a:spcPts val="600"/>
              </a:spcAft>
            </a:pPr>
            <a:r>
              <a:rPr lang="nb-NO" sz="3600" dirty="0">
                <a:solidFill>
                  <a:schemeClr val="bg1"/>
                </a:solidFill>
                <a:latin typeface="Tahoma" panose="020B0604030504040204" pitchFamily="34" charset="0"/>
                <a:ea typeface="Tahoma" panose="020B0604030504040204" pitchFamily="34" charset="0"/>
                <a:cs typeface="Tahoma" panose="020B0604030504040204" pitchFamily="34" charset="0"/>
              </a:rPr>
              <a:t>Slik lager du en verdibergingsplan</a:t>
            </a:r>
            <a:r>
              <a:rPr lang="nb-NO" dirty="0">
                <a:solidFill>
                  <a:schemeClr val="bg1"/>
                </a:solidFill>
                <a:latin typeface="Tahoma" panose="020B0604030504040204" pitchFamily="34" charset="0"/>
                <a:ea typeface="Tahoma" panose="020B0604030504040204" pitchFamily="34" charset="0"/>
                <a:cs typeface="Tahoma" panose="020B0604030504040204" pitchFamily="34" charset="0"/>
              </a:rPr>
              <a:t>:</a:t>
            </a:r>
          </a:p>
          <a:p>
            <a:pPr marL="228623" indent="-228623" defTabSz="1293066">
              <a:spcBef>
                <a:spcPts val="1200"/>
              </a:spcBef>
              <a:spcAft>
                <a:spcPts val="600"/>
              </a:spcAft>
              <a:buAutoNum type="arabicPeriod"/>
            </a:pPr>
            <a:r>
              <a:rPr lang="nb-NO" dirty="0">
                <a:solidFill>
                  <a:schemeClr val="bg1"/>
                </a:solidFill>
                <a:latin typeface="Tahoma" panose="020B0604030504040204" pitchFamily="34" charset="0"/>
                <a:ea typeface="Tahoma" panose="020B0604030504040204" pitchFamily="34" charset="0"/>
                <a:cs typeface="Tahoma" panose="020B0604030504040204" pitchFamily="34" charset="0"/>
              </a:rPr>
              <a:t>Last ned og lagre denne PowerPoint-presentasjonen</a:t>
            </a:r>
            <a:r>
              <a:rPr lang="nb-NO" b="1" dirty="0">
                <a:solidFill>
                  <a:schemeClr val="bg1"/>
                </a:solidFill>
                <a:latin typeface="Tahoma" panose="020B0604030504040204" pitchFamily="34" charset="0"/>
                <a:ea typeface="Tahoma" panose="020B0604030504040204" pitchFamily="34" charset="0"/>
                <a:cs typeface="Tahoma" panose="020B0604030504040204" pitchFamily="34" charset="0"/>
              </a:rPr>
              <a:t>.</a:t>
            </a:r>
          </a:p>
          <a:p>
            <a:pPr marL="228623" indent="-228623" defTabSz="1293066">
              <a:spcBef>
                <a:spcPts val="1200"/>
              </a:spcBef>
              <a:spcAft>
                <a:spcPts val="600"/>
              </a:spcAft>
              <a:buAutoNum type="arabicPeriod"/>
            </a:pPr>
            <a:r>
              <a:rPr lang="nb-NO" dirty="0">
                <a:solidFill>
                  <a:schemeClr val="bg1"/>
                </a:solidFill>
                <a:latin typeface="Tahoma" panose="020B0604030504040204" pitchFamily="34" charset="0"/>
                <a:ea typeface="Tahoma" panose="020B0604030504040204" pitchFamily="34" charset="0"/>
                <a:cs typeface="Tahoma" panose="020B0604030504040204" pitchFamily="34" charset="0"/>
              </a:rPr>
              <a:t>Deretter kan du redigere og endre som du ønsker, ved å fjerne, legge til og flytte sider, tekst, bilder og symboler. For dette formålet er funksjonaliteten i PowerPoint best i skrivebordsversjonen av programmet.</a:t>
            </a:r>
          </a:p>
          <a:p>
            <a:pPr marL="228623" indent="-228623" defTabSz="1293066">
              <a:spcBef>
                <a:spcPts val="1200"/>
              </a:spcBef>
              <a:spcAft>
                <a:spcPts val="600"/>
              </a:spcAft>
              <a:buFontTx/>
              <a:buAutoNum type="arabicPeriod"/>
            </a:pPr>
            <a:r>
              <a:rPr lang="nb-NO" dirty="0">
                <a:solidFill>
                  <a:schemeClr val="bg1"/>
                </a:solidFill>
                <a:latin typeface="Tahoma" panose="020B0604030504040204" pitchFamily="34" charset="0"/>
                <a:ea typeface="Tahoma" panose="020B0604030504040204" pitchFamily="34" charset="0"/>
                <a:cs typeface="Tahoma" panose="020B0604030504040204" pitchFamily="34" charset="0"/>
              </a:rPr>
              <a:t>Omfang, inndeling og disposisjon av sider tilpasses objektet.</a:t>
            </a:r>
          </a:p>
          <a:p>
            <a:pPr marL="228623" indent="-228623" defTabSz="1293066">
              <a:spcBef>
                <a:spcPts val="1200"/>
              </a:spcBef>
              <a:spcAft>
                <a:spcPts val="600"/>
              </a:spcAft>
              <a:buFontTx/>
              <a:buAutoNum type="arabicPeriod"/>
            </a:pPr>
            <a:r>
              <a:rPr lang="nb-NO" dirty="0">
                <a:solidFill>
                  <a:schemeClr val="bg1"/>
                </a:solidFill>
                <a:latin typeface="Tahoma" panose="020B0604030504040204" pitchFamily="34" charset="0"/>
                <a:ea typeface="Tahoma" panose="020B0604030504040204" pitchFamily="34" charset="0"/>
                <a:cs typeface="Tahoma" panose="020B0604030504040204" pitchFamily="34" charset="0"/>
              </a:rPr>
              <a:t>Instruksjoner for utfylling finnes i notatfeltet under hvert lysbilde.</a:t>
            </a:r>
          </a:p>
          <a:p>
            <a:pPr marL="228623" indent="-228623" defTabSz="1293066">
              <a:spcBef>
                <a:spcPts val="1200"/>
              </a:spcBef>
              <a:spcAft>
                <a:spcPts val="600"/>
              </a:spcAft>
              <a:buFontTx/>
              <a:buAutoNum type="arabicPeriod"/>
            </a:pPr>
            <a:r>
              <a:rPr lang="nb-NO" dirty="0">
                <a:solidFill>
                  <a:schemeClr val="bg1"/>
                </a:solidFill>
                <a:latin typeface="Tahoma" panose="020B0604030504040204" pitchFamily="34" charset="0"/>
                <a:ea typeface="Tahoma" panose="020B0604030504040204" pitchFamily="34" charset="0"/>
                <a:cs typeface="Tahoma" panose="020B0604030504040204" pitchFamily="34" charset="0"/>
              </a:rPr>
              <a:t>Tips og informasjon finnes i bobler vid siden om lysbildene, zoom ut for å se dem.</a:t>
            </a:r>
          </a:p>
          <a:p>
            <a:pPr marL="228623" indent="-228623" defTabSz="1293066">
              <a:spcBef>
                <a:spcPts val="1200"/>
              </a:spcBef>
              <a:spcAft>
                <a:spcPts val="600"/>
              </a:spcAft>
              <a:buFontTx/>
              <a:buAutoNum type="arabicPeriod"/>
            </a:pPr>
            <a:r>
              <a:rPr lang="nb-NO" dirty="0">
                <a:solidFill>
                  <a:schemeClr val="bg1"/>
                </a:solidFill>
                <a:latin typeface="Tahoma" panose="020B0604030504040204" pitchFamily="34" charset="0"/>
                <a:ea typeface="Tahoma" panose="020B0604030504040204" pitchFamily="34" charset="0"/>
                <a:cs typeface="Tahoma" panose="020B0604030504040204" pitchFamily="34" charset="0"/>
              </a:rPr>
              <a:t>Symboler som kan bli brukt på de ulike sidene finnes også ved siden om lysbildene, og kan enkelt kopieres og limes inn derfra.</a:t>
            </a:r>
          </a:p>
          <a:p>
            <a:pPr defTabSz="1293066"/>
            <a:endParaRPr lang="nb-NO"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defTabSz="1293066"/>
            <a:r>
              <a:rPr lang="nb-NO" dirty="0">
                <a:solidFill>
                  <a:schemeClr val="bg1"/>
                </a:solidFill>
                <a:latin typeface="Tahoma" panose="020B0604030504040204" pitchFamily="34" charset="0"/>
                <a:ea typeface="Tahoma" panose="020B0604030504040204" pitchFamily="34" charset="0"/>
                <a:cs typeface="Tahoma" panose="020B0604030504040204" pitchFamily="34" charset="0"/>
              </a:rPr>
              <a:t>For utfyllende informasjon og veileder, se våre nettsider:</a:t>
            </a:r>
          </a:p>
          <a:p>
            <a:pPr defTabSz="1293066"/>
            <a:r>
              <a:rPr lang="nb-NO" dirty="0">
                <a:solidFill>
                  <a:schemeClr val="bg1"/>
                </a:solidFill>
                <a:latin typeface="Tahoma" panose="020B0604030504040204" pitchFamily="34" charset="0"/>
                <a:ea typeface="Tahoma" panose="020B0604030504040204" pitchFamily="34" charset="0"/>
                <a:cs typeface="Tahoma" panose="020B0604030504040204" pitchFamily="34" charset="0"/>
                <a:hlinkClick r:id="rId4">
                  <a:extLst>
                    <a:ext uri="{A12FA001-AC4F-418D-AE19-62706E023703}">
                      <ahyp:hlinkClr xmlns:ahyp="http://schemas.microsoft.com/office/drawing/2018/hyperlinkcolor" val="tx"/>
                    </a:ext>
                  </a:extLst>
                </a:hlinkClick>
              </a:rPr>
              <a:t>www.oslo.kommune.no/brannvern-ildsted-og-feiing/verdibergingsplan</a:t>
            </a:r>
            <a:endParaRPr lang="nb-NO"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defTabSz="1293066"/>
            <a:endParaRPr lang="nb-NO"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defTabSz="1293066"/>
            <a:endParaRPr lang="nb-NO"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defTabSz="1293066"/>
            <a:r>
              <a:rPr lang="nb-NO" dirty="0">
                <a:solidFill>
                  <a:schemeClr val="bg1"/>
                </a:solidFill>
                <a:latin typeface="Tahoma" panose="020B0604030504040204" pitchFamily="34" charset="0"/>
                <a:ea typeface="Tahoma" panose="020B0604030504040204" pitchFamily="34" charset="0"/>
                <a:cs typeface="Tahoma" panose="020B0604030504040204" pitchFamily="34" charset="0"/>
              </a:rPr>
              <a:t>Revidert september 2024.</a:t>
            </a:r>
          </a:p>
          <a:p>
            <a:pPr defTabSz="1293066"/>
            <a:endParaRPr lang="nb-NO" sz="14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7039335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p:cNvSpPr/>
          <p:nvPr/>
        </p:nvSpPr>
        <p:spPr>
          <a:xfrm>
            <a:off x="5602862" y="4873147"/>
            <a:ext cx="6263496" cy="4417159"/>
          </a:xfrm>
          <a:prstGeom prst="rect">
            <a:avLst/>
          </a:prstGeom>
          <a:solidFill>
            <a:srgbClr val="F2F2F2"/>
          </a:solidFill>
          <a:ln w="5715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a:solidFill>
                  <a:schemeClr val="tx1"/>
                </a:solidFill>
              </a:rPr>
              <a:t>Plantegning detalj</a:t>
            </a:r>
          </a:p>
        </p:txBody>
      </p:sp>
      <p:sp>
        <p:nvSpPr>
          <p:cNvPr id="3" name="Rektangel 2"/>
          <p:cNvSpPr/>
          <p:nvPr/>
        </p:nvSpPr>
        <p:spPr>
          <a:xfrm>
            <a:off x="476492" y="5414064"/>
            <a:ext cx="4612036" cy="2547219"/>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a:solidFill>
                  <a:schemeClr val="tx1"/>
                </a:solidFill>
              </a:rPr>
              <a:t>Plantegning oversikt</a:t>
            </a:r>
          </a:p>
        </p:txBody>
      </p:sp>
      <p:sp>
        <p:nvSpPr>
          <p:cNvPr id="2" name="Rektangel 1"/>
          <p:cNvSpPr/>
          <p:nvPr/>
        </p:nvSpPr>
        <p:spPr>
          <a:xfrm>
            <a:off x="572624" y="834089"/>
            <a:ext cx="5367749" cy="3673520"/>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408960"/>
            <a:r>
              <a:rPr lang="nb-NO" sz="3200">
                <a:solidFill>
                  <a:schemeClr val="tx1"/>
                </a:solidFill>
                <a:cs typeface="Calibri" panose="020F0502020204030204" pitchFamily="34" charset="0"/>
              </a:rPr>
              <a:t>Foto med romoversikt, helst tatt fra inngangen til rommet. Marker prioriterte elementer med ringer i farge som kontrasterer mot bakgrunn </a:t>
            </a:r>
          </a:p>
        </p:txBody>
      </p:sp>
      <p:sp>
        <p:nvSpPr>
          <p:cNvPr id="21" name="Tittel 20"/>
          <p:cNvSpPr>
            <a:spLocks noGrp="1"/>
          </p:cNvSpPr>
          <p:nvPr>
            <p:ph type="title" idx="4294967295"/>
          </p:nvPr>
        </p:nvSpPr>
        <p:spPr>
          <a:xfrm>
            <a:off x="12598400" y="-7938"/>
            <a:ext cx="2520950" cy="1800226"/>
          </a:xfrm>
          <a:solidFill>
            <a:srgbClr val="FF0000"/>
          </a:solidFill>
        </p:spPr>
        <p:txBody>
          <a:bodyPr vert="horz" wrap="square" lIns="72008" tIns="360038" rIns="288030" bIns="108011" rtlCol="0" anchor="t">
            <a:noAutofit/>
          </a:bodyPr>
          <a:lstStyle/>
          <a:p>
            <a:pPr algn="r"/>
            <a:r>
              <a:rPr lang="nb-NO" sz="2000" b="1">
                <a:solidFill>
                  <a:prstClr val="white"/>
                </a:solidFill>
                <a:latin typeface="Tahoma" panose="020B0604030504040204" pitchFamily="34" charset="0"/>
              </a:rPr>
              <a:t>Bergingskort</a:t>
            </a:r>
            <a:br>
              <a:rPr lang="nb-NO" sz="2000" b="1">
                <a:solidFill>
                  <a:prstClr val="white"/>
                </a:solidFill>
                <a:latin typeface="Tahoma" panose="020B0604030504040204" pitchFamily="34" charset="0"/>
              </a:rPr>
            </a:br>
            <a:r>
              <a:rPr lang="nb-NO" sz="2800" b="1" err="1">
                <a:solidFill>
                  <a:prstClr val="white"/>
                </a:solidFill>
                <a:latin typeface="Tahoma" panose="020B0604030504040204" pitchFamily="34" charset="0"/>
              </a:rPr>
              <a:t>Pri</a:t>
            </a:r>
            <a:r>
              <a:rPr lang="nb-NO" sz="2800" b="1">
                <a:solidFill>
                  <a:prstClr val="white"/>
                </a:solidFill>
                <a:latin typeface="Tahoma" panose="020B0604030504040204" pitchFamily="34" charset="0"/>
              </a:rPr>
              <a:t> ?</a:t>
            </a:r>
            <a:br>
              <a:rPr lang="nb-NO" sz="2800" b="1">
                <a:solidFill>
                  <a:prstClr val="white"/>
                </a:solidFill>
                <a:latin typeface="Tahoma" panose="020B0604030504040204" pitchFamily="34" charset="0"/>
              </a:rPr>
            </a:br>
            <a:r>
              <a:rPr lang="nb-NO" sz="2000">
                <a:solidFill>
                  <a:prstClr val="white"/>
                </a:solidFill>
                <a:latin typeface="Tahoma" panose="020B0604030504040204" pitchFamily="34" charset="0"/>
              </a:rPr>
              <a:t>Hva?</a:t>
            </a:r>
            <a:br>
              <a:rPr lang="nb-NO" sz="2000">
                <a:solidFill>
                  <a:prstClr val="white"/>
                </a:solidFill>
                <a:latin typeface="Tahoma" panose="020B0604030504040204" pitchFamily="34" charset="0"/>
              </a:rPr>
            </a:br>
            <a:r>
              <a:rPr lang="nb-NO" sz="2000">
                <a:solidFill>
                  <a:prstClr val="white"/>
                </a:solidFill>
                <a:latin typeface="Tahoma" panose="020B0604030504040204" pitchFamily="34" charset="0"/>
              </a:rPr>
              <a:t>Navn?</a:t>
            </a:r>
            <a:br>
              <a:rPr lang="nb-NO" sz="2000">
                <a:solidFill>
                  <a:prstClr val="white"/>
                </a:solidFill>
                <a:latin typeface="Tahoma" panose="020B0604030504040204" pitchFamily="34" charset="0"/>
                <a:ea typeface="+mn-ea"/>
                <a:cs typeface="+mn-cs"/>
              </a:rPr>
            </a:br>
            <a:endParaRPr lang="nb-NO" sz="1400">
              <a:solidFill>
                <a:prstClr val="black"/>
              </a:solidFill>
              <a:latin typeface="Tahoma" panose="020B0604030504040204" pitchFamily="34" charset="0"/>
              <a:ea typeface="+mn-ea"/>
              <a:cs typeface="Tahoma" panose="020B0604030504040204" pitchFamily="34" charset="0"/>
            </a:endParaRPr>
          </a:p>
        </p:txBody>
      </p:sp>
      <p:sp>
        <p:nvSpPr>
          <p:cNvPr id="54" name="Rektangel 53"/>
          <p:cNvSpPr>
            <a:spLocks/>
          </p:cNvSpPr>
          <p:nvPr/>
        </p:nvSpPr>
        <p:spPr>
          <a:xfrm>
            <a:off x="12598400" y="1793483"/>
            <a:ext cx="2520000" cy="1224311"/>
          </a:xfrm>
          <a:prstGeom prst="rect">
            <a:avLst/>
          </a:prstGeom>
          <a:solidFill>
            <a:srgbClr val="B8CD89"/>
          </a:solidFill>
          <a:ln>
            <a:noFill/>
          </a:ln>
        </p:spPr>
        <p:style>
          <a:lnRef idx="2">
            <a:schemeClr val="accent1">
              <a:shade val="50000"/>
            </a:schemeClr>
          </a:lnRef>
          <a:fillRef idx="1">
            <a:schemeClr val="accent1"/>
          </a:fillRef>
          <a:effectRef idx="0">
            <a:schemeClr val="accent1"/>
          </a:effectRef>
          <a:fontRef idx="minor">
            <a:schemeClr val="lt1"/>
          </a:fontRef>
        </p:style>
        <p:txBody>
          <a:bodyPr lIns="72008" tIns="180019" rIns="288030" bIns="108011" rtlCol="0" anchor="t"/>
          <a:lstStyle/>
          <a:p>
            <a:pPr algn="r">
              <a:spcAft>
                <a:spcPts val="600"/>
              </a:spcAft>
            </a:pPr>
            <a:r>
              <a:rPr lang="nb-NO">
                <a:solidFill>
                  <a:srgbClr val="002932"/>
                </a:solidFill>
                <a:latin typeface="Tahoma" panose="020B0604030504040204" pitchFamily="34" charset="0"/>
              </a:rPr>
              <a:t>?. etasje</a:t>
            </a:r>
          </a:p>
          <a:p>
            <a:pPr algn="r">
              <a:spcAft>
                <a:spcPts val="600"/>
              </a:spcAft>
            </a:pPr>
            <a:r>
              <a:rPr lang="nb-NO" err="1">
                <a:solidFill>
                  <a:srgbClr val="002932"/>
                </a:solidFill>
                <a:latin typeface="Tahoma" panose="020B0604030504040204" pitchFamily="34" charset="0"/>
              </a:rPr>
              <a:t>Romnr</a:t>
            </a:r>
            <a:r>
              <a:rPr lang="nb-NO">
                <a:solidFill>
                  <a:srgbClr val="002932"/>
                </a:solidFill>
                <a:latin typeface="Tahoma" panose="020B0604030504040204" pitchFamily="34" charset="0"/>
              </a:rPr>
              <a:t>. ???</a:t>
            </a:r>
          </a:p>
          <a:p>
            <a:pPr algn="r">
              <a:spcAft>
                <a:spcPts val="600"/>
              </a:spcAft>
            </a:pPr>
            <a:r>
              <a:rPr lang="nb-NO">
                <a:solidFill>
                  <a:srgbClr val="002932"/>
                </a:solidFill>
                <a:latin typeface="Tahoma" panose="020B0604030504040204" pitchFamily="34" charset="0"/>
              </a:rPr>
              <a:t>Navn på rom</a:t>
            </a:r>
          </a:p>
        </p:txBody>
      </p:sp>
      <p:cxnSp>
        <p:nvCxnSpPr>
          <p:cNvPr id="74" name="Rett pil 73"/>
          <p:cNvCxnSpPr/>
          <p:nvPr/>
        </p:nvCxnSpPr>
        <p:spPr>
          <a:xfrm>
            <a:off x="6405932" y="2319570"/>
            <a:ext cx="2100722" cy="0"/>
          </a:xfrm>
          <a:prstGeom prst="straightConnector1">
            <a:avLst/>
          </a:prstGeom>
          <a:ln w="6350">
            <a:solidFill>
              <a:schemeClr val="tx1"/>
            </a:solidFill>
            <a:headEnd type="arrow" w="sm" len="sm"/>
            <a:tailEnd type="arrow" w="sm" len="sm"/>
          </a:ln>
        </p:spPr>
        <p:style>
          <a:lnRef idx="1">
            <a:schemeClr val="accent1"/>
          </a:lnRef>
          <a:fillRef idx="0">
            <a:schemeClr val="accent1"/>
          </a:fillRef>
          <a:effectRef idx="0">
            <a:schemeClr val="accent1"/>
          </a:effectRef>
          <a:fontRef idx="minor">
            <a:schemeClr val="tx1"/>
          </a:fontRef>
        </p:style>
      </p:cxnSp>
      <p:cxnSp>
        <p:nvCxnSpPr>
          <p:cNvPr id="75" name="Rett pil 74"/>
          <p:cNvCxnSpPr/>
          <p:nvPr/>
        </p:nvCxnSpPr>
        <p:spPr>
          <a:xfrm>
            <a:off x="8738313" y="867276"/>
            <a:ext cx="0" cy="1216337"/>
          </a:xfrm>
          <a:prstGeom prst="straightConnector1">
            <a:avLst/>
          </a:prstGeom>
          <a:ln w="6350">
            <a:solidFill>
              <a:schemeClr val="tx1"/>
            </a:solidFill>
            <a:headEnd type="arrow" w="sm" len="sm"/>
            <a:tailEnd type="arrow" w="sm" len="sm"/>
          </a:ln>
        </p:spPr>
        <p:style>
          <a:lnRef idx="1">
            <a:schemeClr val="accent1"/>
          </a:lnRef>
          <a:fillRef idx="0">
            <a:schemeClr val="accent1"/>
          </a:fillRef>
          <a:effectRef idx="0">
            <a:schemeClr val="accent1"/>
          </a:effectRef>
          <a:fontRef idx="minor">
            <a:schemeClr val="tx1"/>
          </a:fontRef>
        </p:style>
      </p:cxnSp>
      <p:sp>
        <p:nvSpPr>
          <p:cNvPr id="79" name="Ellipse 78"/>
          <p:cNvSpPr/>
          <p:nvPr/>
        </p:nvSpPr>
        <p:spPr>
          <a:xfrm>
            <a:off x="846060" y="3643722"/>
            <a:ext cx="2410437" cy="725500"/>
          </a:xfrm>
          <a:prstGeom prst="ellipse">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ln w="38100">
                <a:solidFill>
                  <a:schemeClr val="tx1"/>
                </a:solidFill>
              </a:ln>
              <a:latin typeface="Tahoma" panose="020B0604030504040204" pitchFamily="34" charset="0"/>
            </a:endParaRPr>
          </a:p>
        </p:txBody>
      </p:sp>
      <p:sp>
        <p:nvSpPr>
          <p:cNvPr id="81" name="Rektangel 80"/>
          <p:cNvSpPr/>
          <p:nvPr/>
        </p:nvSpPr>
        <p:spPr>
          <a:xfrm>
            <a:off x="6405931" y="845252"/>
            <a:ext cx="2100721" cy="1216337"/>
          </a:xfrm>
          <a:prstGeom prst="rect">
            <a:avLst/>
          </a:prstGeom>
          <a:solidFill>
            <a:srgbClr val="002932"/>
          </a:solidFill>
          <a:ln>
            <a:noFill/>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100">
                <a:solidFill>
                  <a:schemeClr val="bg1"/>
                </a:solidFill>
                <a:latin typeface="Tahoma" panose="020B0604030504040204" pitchFamily="34" charset="0"/>
                <a:cs typeface="Tahoma" panose="020B0604030504040204" pitchFamily="34" charset="0"/>
              </a:rPr>
              <a:t>? antall hva</a:t>
            </a:r>
          </a:p>
        </p:txBody>
      </p:sp>
      <p:cxnSp>
        <p:nvCxnSpPr>
          <p:cNvPr id="85" name="Rett pil 84"/>
          <p:cNvCxnSpPr/>
          <p:nvPr/>
        </p:nvCxnSpPr>
        <p:spPr>
          <a:xfrm flipV="1">
            <a:off x="4781551" y="5489938"/>
            <a:ext cx="821311" cy="19439"/>
          </a:xfrm>
          <a:prstGeom prst="straightConnector1">
            <a:avLst/>
          </a:prstGeom>
          <a:ln w="571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86" name="Rektangel 85"/>
          <p:cNvSpPr/>
          <p:nvPr/>
        </p:nvSpPr>
        <p:spPr>
          <a:xfrm>
            <a:off x="3256497" y="5489937"/>
            <a:ext cx="1468890" cy="957514"/>
          </a:xfrm>
          <a:prstGeom prst="rect">
            <a:avLst/>
          </a:prstGeom>
          <a:noFill/>
          <a:ln w="5715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91376" tIns="45689" rIns="91376" bIns="45689" rtlCol="0" anchor="ctr"/>
          <a:lstStyle/>
          <a:p>
            <a:pPr algn="ctr"/>
            <a:endParaRPr lang="nb-NO">
              <a:latin typeface="Tahoma" panose="020B0604030504040204" pitchFamily="34" charset="0"/>
            </a:endParaRPr>
          </a:p>
        </p:txBody>
      </p:sp>
      <p:cxnSp>
        <p:nvCxnSpPr>
          <p:cNvPr id="90" name="Rett pil 89"/>
          <p:cNvCxnSpPr/>
          <p:nvPr/>
        </p:nvCxnSpPr>
        <p:spPr>
          <a:xfrm flipV="1">
            <a:off x="10276407" y="7411363"/>
            <a:ext cx="1207088" cy="1081910"/>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1" name="Rett pil 90"/>
          <p:cNvCxnSpPr/>
          <p:nvPr/>
        </p:nvCxnSpPr>
        <p:spPr>
          <a:xfrm flipV="1">
            <a:off x="10276407" y="7411363"/>
            <a:ext cx="558948" cy="1081912"/>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2" name="Rett pil 91"/>
          <p:cNvCxnSpPr/>
          <p:nvPr/>
        </p:nvCxnSpPr>
        <p:spPr>
          <a:xfrm flipH="1" flipV="1">
            <a:off x="10198916" y="7290326"/>
            <a:ext cx="77492" cy="1202948"/>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3" name="Rett pil 92"/>
          <p:cNvCxnSpPr/>
          <p:nvPr/>
        </p:nvCxnSpPr>
        <p:spPr>
          <a:xfrm flipH="1" flipV="1">
            <a:off x="9611089" y="7506373"/>
            <a:ext cx="665320" cy="986902"/>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4" name="Rett pil 93"/>
          <p:cNvCxnSpPr/>
          <p:nvPr/>
        </p:nvCxnSpPr>
        <p:spPr>
          <a:xfrm flipH="1" flipV="1">
            <a:off x="9428707" y="7771454"/>
            <a:ext cx="847700" cy="721823"/>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5" name="Rett pil 94"/>
          <p:cNvCxnSpPr/>
          <p:nvPr/>
        </p:nvCxnSpPr>
        <p:spPr>
          <a:xfrm flipH="1" flipV="1">
            <a:off x="8581005" y="7506373"/>
            <a:ext cx="1695402" cy="986902"/>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6" name="Rett pil 95"/>
          <p:cNvCxnSpPr/>
          <p:nvPr/>
        </p:nvCxnSpPr>
        <p:spPr>
          <a:xfrm flipH="1">
            <a:off x="8118334" y="8493274"/>
            <a:ext cx="2158073" cy="134029"/>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7" name="Rett pil 96"/>
          <p:cNvCxnSpPr/>
          <p:nvPr/>
        </p:nvCxnSpPr>
        <p:spPr>
          <a:xfrm flipH="1" flipV="1">
            <a:off x="8581005" y="7961284"/>
            <a:ext cx="1695402" cy="531992"/>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nvGrpSpPr>
          <p:cNvPr id="98" name="Gruppe 97"/>
          <p:cNvGrpSpPr/>
          <p:nvPr/>
        </p:nvGrpSpPr>
        <p:grpSpPr>
          <a:xfrm>
            <a:off x="11738754" y="9049022"/>
            <a:ext cx="1484912" cy="1388909"/>
            <a:chOff x="11343843" y="6789482"/>
            <a:chExt cx="1257280" cy="1246918"/>
          </a:xfrm>
          <a:solidFill>
            <a:schemeClr val="bg1"/>
          </a:solidFill>
        </p:grpSpPr>
        <p:cxnSp>
          <p:nvCxnSpPr>
            <p:cNvPr id="99" name="Rett linje 98"/>
            <p:cNvCxnSpPr/>
            <p:nvPr/>
          </p:nvCxnSpPr>
          <p:spPr>
            <a:xfrm>
              <a:off x="11343843" y="7837501"/>
              <a:ext cx="1257280" cy="0"/>
            </a:xfrm>
            <a:prstGeom prst="line">
              <a:avLst/>
            </a:prstGeom>
            <a:grpFill/>
            <a:ln w="31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0" name="Gruppe 99"/>
            <p:cNvGrpSpPr/>
            <p:nvPr/>
          </p:nvGrpSpPr>
          <p:grpSpPr>
            <a:xfrm>
              <a:off x="11684235" y="6789482"/>
              <a:ext cx="577424" cy="1246918"/>
              <a:chOff x="11557192" y="7495937"/>
              <a:chExt cx="896589" cy="1936140"/>
            </a:xfrm>
            <a:grpFill/>
          </p:grpSpPr>
          <p:grpSp>
            <p:nvGrpSpPr>
              <p:cNvPr id="101" name="Gruppe 100">
                <a:extLst>
                  <a:ext uri="{FF2B5EF4-FFF2-40B4-BE49-F238E27FC236}">
                    <a16:creationId xmlns:a16="http://schemas.microsoft.com/office/drawing/2014/main" id="{BB709DA0-3087-B446-9529-75F205108DB9}"/>
                  </a:ext>
                </a:extLst>
              </p:cNvPr>
              <p:cNvGrpSpPr/>
              <p:nvPr/>
            </p:nvGrpSpPr>
            <p:grpSpPr>
              <a:xfrm>
                <a:off x="11557192" y="7495937"/>
                <a:ext cx="896589" cy="1573049"/>
                <a:chOff x="1291524" y="5924719"/>
                <a:chExt cx="670058" cy="1047995"/>
              </a:xfrm>
              <a:grpFill/>
            </p:grpSpPr>
            <p:sp>
              <p:nvSpPr>
                <p:cNvPr id="103" name="TekstSylinder 102">
                  <a:extLst>
                    <a:ext uri="{FF2B5EF4-FFF2-40B4-BE49-F238E27FC236}">
                      <a16:creationId xmlns:a16="http://schemas.microsoft.com/office/drawing/2014/main" id="{A0FEE136-BD8B-C649-B803-300BC6BDAEC3}"/>
                    </a:ext>
                  </a:extLst>
                </p:cNvPr>
                <p:cNvSpPr txBox="1"/>
                <p:nvPr/>
              </p:nvSpPr>
              <p:spPr>
                <a:xfrm>
                  <a:off x="1292597" y="6256141"/>
                  <a:ext cx="668983" cy="217404"/>
                </a:xfrm>
                <a:prstGeom prst="rect">
                  <a:avLst/>
                </a:prstGeom>
                <a:grpFill/>
                <a:ln>
                  <a:solidFill>
                    <a:schemeClr val="tx1"/>
                  </a:solidFill>
                </a:ln>
              </p:spPr>
              <p:txBody>
                <a:bodyPr wrap="square" lIns="43109" tIns="43109" rIns="43109" bIns="43109" rtlCol="0">
                  <a:spAutoFit/>
                </a:bodyPr>
                <a:lstStyle/>
                <a:p>
                  <a:pPr algn="ctr"/>
                  <a:r>
                    <a:rPr lang="nb-NO" sz="900" spc="96">
                      <a:solidFill>
                        <a:schemeClr val="bg1"/>
                      </a:solidFill>
                      <a:latin typeface="Tahoma" panose="020B0604030504040204" pitchFamily="34" charset="0"/>
                      <a:ea typeface="Helvetica Neue Condensed" panose="02000503000000020004" pitchFamily="2" charset="0"/>
                      <a:cs typeface="Tahoma" panose="020B0604030504040204" pitchFamily="34" charset="0"/>
                    </a:rPr>
                    <a:t>3. etg.</a:t>
                  </a:r>
                </a:p>
              </p:txBody>
            </p:sp>
            <p:sp>
              <p:nvSpPr>
                <p:cNvPr id="104" name="TekstSylinder 103">
                  <a:extLst>
                    <a:ext uri="{FF2B5EF4-FFF2-40B4-BE49-F238E27FC236}">
                      <a16:creationId xmlns:a16="http://schemas.microsoft.com/office/drawing/2014/main" id="{7FE605A2-50C0-4C4C-8DF4-D8D99EA38317}"/>
                    </a:ext>
                  </a:extLst>
                </p:cNvPr>
                <p:cNvSpPr txBox="1"/>
                <p:nvPr/>
              </p:nvSpPr>
              <p:spPr>
                <a:xfrm>
                  <a:off x="1292599" y="6755310"/>
                  <a:ext cx="668983" cy="217404"/>
                </a:xfrm>
                <a:prstGeom prst="rect">
                  <a:avLst/>
                </a:prstGeom>
                <a:solidFill>
                  <a:schemeClr val="bg1"/>
                </a:solidFill>
                <a:ln>
                  <a:solidFill>
                    <a:schemeClr val="tx1"/>
                  </a:solidFill>
                </a:ln>
              </p:spPr>
              <p:txBody>
                <a:bodyPr wrap="square" lIns="43109" tIns="43109" rIns="43109" bIns="43109" rtlCol="0">
                  <a:spAutoFit/>
                </a:bodyPr>
                <a:lstStyle/>
                <a:p>
                  <a:pPr algn="ctr"/>
                  <a:r>
                    <a:rPr lang="nb-NO" sz="900" spc="96">
                      <a:solidFill>
                        <a:schemeClr val="bg1"/>
                      </a:solidFill>
                      <a:latin typeface="Tahoma" panose="020B0604030504040204" pitchFamily="34" charset="0"/>
                      <a:ea typeface="Helvetica Neue Condensed" panose="02000503000000020004" pitchFamily="2" charset="0"/>
                      <a:cs typeface="Helvetica Neue Condensed" panose="02000503000000020004" pitchFamily="2" charset="0"/>
                    </a:rPr>
                    <a:t>1. etg.</a:t>
                  </a:r>
                </a:p>
              </p:txBody>
            </p:sp>
            <p:sp>
              <p:nvSpPr>
                <p:cNvPr id="105" name="TekstSylinder 104">
                  <a:extLst>
                    <a:ext uri="{FF2B5EF4-FFF2-40B4-BE49-F238E27FC236}">
                      <a16:creationId xmlns:a16="http://schemas.microsoft.com/office/drawing/2014/main" id="{B15C83A0-3215-C44C-8E40-C10C3087C873}"/>
                    </a:ext>
                  </a:extLst>
                </p:cNvPr>
                <p:cNvSpPr txBox="1"/>
                <p:nvPr/>
              </p:nvSpPr>
              <p:spPr>
                <a:xfrm>
                  <a:off x="1292599" y="6504211"/>
                  <a:ext cx="668983" cy="217404"/>
                </a:xfrm>
                <a:prstGeom prst="rect">
                  <a:avLst/>
                </a:prstGeom>
                <a:solidFill>
                  <a:srgbClr val="B8CD89"/>
                </a:solidFill>
                <a:ln>
                  <a:solidFill>
                    <a:schemeClr val="tx1"/>
                  </a:solidFill>
                </a:ln>
              </p:spPr>
              <p:txBody>
                <a:bodyPr wrap="square" lIns="43109" tIns="43109" rIns="43109" bIns="43109" rtlCol="0">
                  <a:sp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2. etg.</a:t>
                  </a:r>
                </a:p>
              </p:txBody>
            </p:sp>
            <p:sp>
              <p:nvSpPr>
                <p:cNvPr id="106" name="Likebent trekant 9">
                  <a:extLst>
                    <a:ext uri="{FF2B5EF4-FFF2-40B4-BE49-F238E27FC236}">
                      <a16:creationId xmlns:a16="http://schemas.microsoft.com/office/drawing/2014/main" id="{7CDE87DE-E602-2F40-B831-E04C61A0923D}"/>
                    </a:ext>
                  </a:extLst>
                </p:cNvPr>
                <p:cNvSpPr/>
                <p:nvPr/>
              </p:nvSpPr>
              <p:spPr>
                <a:xfrm>
                  <a:off x="1291524" y="5924719"/>
                  <a:ext cx="670058" cy="304303"/>
                </a:xfrm>
                <a:prstGeom prst="triangl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4" rIns="36004" bIns="72008" rtlCol="0" anchor="ctr"/>
                <a:lstStyle/>
                <a:p>
                  <a:pPr algn="ctr"/>
                  <a:r>
                    <a:rPr lang="nb-NO" sz="900">
                      <a:solidFill>
                        <a:schemeClr val="bg1"/>
                      </a:solidFill>
                      <a:latin typeface="Tahoma" panose="020B0604030504040204" pitchFamily="34" charset="0"/>
                      <a:cs typeface="Tahoma" panose="020B0604030504040204" pitchFamily="34" charset="0"/>
                    </a:rPr>
                    <a:t>Loft</a:t>
                  </a:r>
                </a:p>
              </p:txBody>
            </p:sp>
          </p:grpSp>
          <p:sp>
            <p:nvSpPr>
              <p:cNvPr id="102" name="TekstSylinder 101">
                <a:extLst>
                  <a:ext uri="{FF2B5EF4-FFF2-40B4-BE49-F238E27FC236}">
                    <a16:creationId xmlns:a16="http://schemas.microsoft.com/office/drawing/2014/main" id="{7FE605A2-50C0-4C4C-8DF4-D8D99EA38317}"/>
                  </a:ext>
                </a:extLst>
              </p:cNvPr>
              <p:cNvSpPr txBox="1"/>
              <p:nvPr/>
            </p:nvSpPr>
            <p:spPr>
              <a:xfrm>
                <a:off x="11557192" y="9105752"/>
                <a:ext cx="895150" cy="326325"/>
              </a:xfrm>
              <a:prstGeom prst="rect">
                <a:avLst/>
              </a:prstGeom>
              <a:grpFill/>
              <a:ln>
                <a:solidFill>
                  <a:schemeClr val="tx1"/>
                </a:solidFill>
              </a:ln>
            </p:spPr>
            <p:txBody>
              <a:bodyPr wrap="square" lIns="43109" tIns="43109" rIns="43109" bIns="43109" rtlCol="0">
                <a:spAutoFit/>
              </a:bodyPr>
              <a:lstStyle/>
              <a:p>
                <a:pPr algn="ctr"/>
                <a:r>
                  <a:rPr lang="nb-NO" sz="900" spc="96">
                    <a:solidFill>
                      <a:schemeClr val="bg1"/>
                    </a:solidFill>
                    <a:latin typeface="Tahoma" panose="020B0604030504040204" pitchFamily="34" charset="0"/>
                    <a:ea typeface="Helvetica Neue Condensed" panose="02000503000000020004" pitchFamily="2" charset="0"/>
                    <a:cs typeface="Helvetica Neue Condensed" panose="02000503000000020004" pitchFamily="2" charset="0"/>
                  </a:rPr>
                  <a:t>Kjeller</a:t>
                </a:r>
              </a:p>
            </p:txBody>
          </p:sp>
        </p:grpSp>
      </p:grpSp>
      <p:sp>
        <p:nvSpPr>
          <p:cNvPr id="109" name="Rektangel 108"/>
          <p:cNvSpPr/>
          <p:nvPr/>
        </p:nvSpPr>
        <p:spPr>
          <a:xfrm>
            <a:off x="8522321" y="1174213"/>
            <a:ext cx="462148" cy="6025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41348" tIns="82697" rIns="41348" bIns="82697" rtlCol="0" anchor="ctr">
            <a:spAutoFit/>
          </a:bodyPr>
          <a:lstStyle/>
          <a:p>
            <a:pPr algn="ctr"/>
            <a:r>
              <a:rPr lang="nb-NO" sz="1400">
                <a:solidFill>
                  <a:schemeClr val="tx1"/>
                </a:solidFill>
                <a:latin typeface="Tahoma" panose="020B0604030504040204" pitchFamily="34" charset="0"/>
              </a:rPr>
              <a:t>???</a:t>
            </a:r>
          </a:p>
          <a:p>
            <a:pPr algn="ctr"/>
            <a:r>
              <a:rPr lang="nb-NO" sz="1400">
                <a:solidFill>
                  <a:schemeClr val="tx1"/>
                </a:solidFill>
                <a:latin typeface="Tahoma" panose="020B0604030504040204" pitchFamily="34" charset="0"/>
              </a:rPr>
              <a:t>cm</a:t>
            </a:r>
          </a:p>
        </p:txBody>
      </p:sp>
      <p:sp>
        <p:nvSpPr>
          <p:cNvPr id="110" name="Rektangel 109"/>
          <p:cNvSpPr/>
          <p:nvPr/>
        </p:nvSpPr>
        <p:spPr>
          <a:xfrm>
            <a:off x="7095458" y="2152642"/>
            <a:ext cx="712088" cy="2989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82697" tIns="41348" rIns="82697" bIns="41348" rtlCol="0" anchor="ctr">
            <a:spAutoFit/>
          </a:bodyPr>
          <a:lstStyle/>
          <a:p>
            <a:pPr algn="ctr"/>
            <a:r>
              <a:rPr lang="nb-NO" sz="1400">
                <a:solidFill>
                  <a:schemeClr val="tx1"/>
                </a:solidFill>
                <a:latin typeface="Tahoma" panose="020B0604030504040204" pitchFamily="34" charset="0"/>
                <a:cs typeface="Tahoma" panose="020B0604030504040204" pitchFamily="34" charset="0"/>
              </a:rPr>
              <a:t>???</a:t>
            </a:r>
            <a:r>
              <a:rPr lang="nb-NO" sz="1400">
                <a:solidFill>
                  <a:schemeClr val="tx1"/>
                </a:solidFill>
                <a:latin typeface="Tahoma" panose="020B0604030504040204" pitchFamily="34" charset="0"/>
              </a:rPr>
              <a:t> cm</a:t>
            </a:r>
          </a:p>
        </p:txBody>
      </p:sp>
      <p:sp>
        <p:nvSpPr>
          <p:cNvPr id="111" name="j5">
            <a:extLst>
              <a:ext uri="{FF2B5EF4-FFF2-40B4-BE49-F238E27FC236}">
                <a16:creationId xmlns:a16="http://schemas.microsoft.com/office/drawing/2014/main" id="{6016DD96-81B2-D345-928C-40026C8FB19C}"/>
              </a:ext>
            </a:extLst>
          </p:cNvPr>
          <p:cNvSpPr>
            <a:spLocks/>
          </p:cNvSpPr>
          <p:nvPr/>
        </p:nvSpPr>
        <p:spPr>
          <a:xfrm rot="16200000">
            <a:off x="10102568" y="8493273"/>
            <a:ext cx="324000" cy="324000"/>
          </a:xfrm>
          <a:prstGeom prst="homePlate">
            <a:avLst>
              <a:gd name="adj" fmla="val 38661"/>
            </a:avLst>
          </a:prstGeom>
          <a:solidFill>
            <a:srgbClr val="FF00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latin typeface="Tahoma" panose="020B0604030504040204" pitchFamily="34" charset="0"/>
                <a:ea typeface="Tahoma" panose="020B0604030504040204" pitchFamily="34" charset="0"/>
                <a:cs typeface="Tahoma" panose="020B0604030504040204" pitchFamily="34" charset="0"/>
              </a:rPr>
              <a:t>?</a:t>
            </a:r>
            <a:endParaRPr lang="en-US" sz="1600" b="1">
              <a:latin typeface="Tahoma" panose="020B0604030504040204" pitchFamily="34" charset="0"/>
              <a:ea typeface="Tahoma" panose="020B0604030504040204" pitchFamily="34" charset="0"/>
              <a:cs typeface="Tahoma" panose="020B0604030504040204" pitchFamily="34" charset="0"/>
            </a:endParaRPr>
          </a:p>
        </p:txBody>
      </p:sp>
      <p:sp>
        <p:nvSpPr>
          <p:cNvPr id="114" name="Rektangel 113"/>
          <p:cNvSpPr/>
          <p:nvPr/>
        </p:nvSpPr>
        <p:spPr>
          <a:xfrm>
            <a:off x="3509113" y="5588069"/>
            <a:ext cx="969678" cy="755926"/>
          </a:xfrm>
          <a:prstGeom prst="rect">
            <a:avLst/>
          </a:prstGeom>
          <a:solidFill>
            <a:srgbClr val="FF0000">
              <a:alpha val="30000"/>
            </a:srgbClr>
          </a:solidFill>
          <a:ln w="12700" cmpd="sng">
            <a:solidFill>
              <a:srgbClr val="FF0000"/>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endParaRPr lang="nb-NO">
              <a:latin typeface="Tahoma" panose="020B0604030504040204" pitchFamily="34" charset="0"/>
            </a:endParaRPr>
          </a:p>
        </p:txBody>
      </p:sp>
      <p:sp>
        <p:nvSpPr>
          <p:cNvPr id="116" name="Rektangel 115"/>
          <p:cNvSpPr/>
          <p:nvPr/>
        </p:nvSpPr>
        <p:spPr>
          <a:xfrm>
            <a:off x="6355951" y="2673905"/>
            <a:ext cx="2363446" cy="610857"/>
          </a:xfrm>
          <a:prstGeom prst="rect">
            <a:avLst/>
          </a:prstGeom>
          <a:solidFill>
            <a:srgbClr val="E7E7E7"/>
          </a:solidFill>
        </p:spPr>
        <p:txBody>
          <a:bodyPr wrap="square" lIns="82697" tIns="82697" rIns="82697" bIns="82697">
            <a:spAutoFit/>
          </a:bodyPr>
          <a:lstStyle/>
          <a:p>
            <a:pPr>
              <a:spcBef>
                <a:spcPts val="115"/>
              </a:spcBef>
            </a:pPr>
            <a:r>
              <a:rPr lang="nb-NO" sz="1400" b="1">
                <a:solidFill>
                  <a:srgbClr val="002932"/>
                </a:solidFill>
                <a:latin typeface="Tahoma" panose="020B0604030504040204" pitchFamily="34" charset="0"/>
                <a:cs typeface="Tahoma" panose="020B0604030504040204" pitchFamily="34" charset="0"/>
              </a:rPr>
              <a:t>Plassering:</a:t>
            </a:r>
          </a:p>
          <a:p>
            <a:pPr>
              <a:spcBef>
                <a:spcPts val="115"/>
              </a:spcBef>
            </a:pPr>
            <a:r>
              <a:rPr lang="nb-NO" sz="1400">
                <a:latin typeface="Tahoma" panose="020B0604030504040204" pitchFamily="34" charset="0"/>
                <a:cs typeface="Arial" panose="020B0604020202020204" pitchFamily="34" charset="0"/>
              </a:rPr>
              <a:t>???– ??? cm fra gulv</a:t>
            </a:r>
          </a:p>
        </p:txBody>
      </p:sp>
      <p:pic>
        <p:nvPicPr>
          <p:cNvPr id="119" name="i22">
            <a:extLst>
              <a:ext uri="{FF2B5EF4-FFF2-40B4-BE49-F238E27FC236}">
                <a16:creationId xmlns:a16="http://schemas.microsoft.com/office/drawing/2014/main" id="{64B9BA07-2A86-4D0E-9642-5931182DD52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46284" y="3916590"/>
            <a:ext cx="288000" cy="288073"/>
          </a:xfrm>
          <a:prstGeom prst="rect">
            <a:avLst/>
          </a:prstGeom>
          <a:noFill/>
          <a:ln>
            <a:noFill/>
          </a:ln>
        </p:spPr>
      </p:pic>
      <p:pic>
        <p:nvPicPr>
          <p:cNvPr id="120" name="i22">
            <a:extLst>
              <a:ext uri="{FF2B5EF4-FFF2-40B4-BE49-F238E27FC236}">
                <a16:creationId xmlns:a16="http://schemas.microsoft.com/office/drawing/2014/main" id="{64B9BA07-2A86-4D0E-9642-5931182DD52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179226" y="10145651"/>
            <a:ext cx="288000" cy="288073"/>
          </a:xfrm>
          <a:prstGeom prst="rect">
            <a:avLst/>
          </a:prstGeom>
          <a:noFill/>
          <a:ln>
            <a:noFill/>
          </a:ln>
        </p:spPr>
      </p:pic>
      <p:grpSp>
        <p:nvGrpSpPr>
          <p:cNvPr id="121" name="j10">
            <a:extLst>
              <a:ext uri="{FF2B5EF4-FFF2-40B4-BE49-F238E27FC236}">
                <a16:creationId xmlns:a16="http://schemas.microsoft.com/office/drawing/2014/main" id="{9A5475A1-863E-4608-8D2C-6238E3BA8F3D}"/>
              </a:ext>
            </a:extLst>
          </p:cNvPr>
          <p:cNvGrpSpPr>
            <a:grpSpLocks/>
          </p:cNvGrpSpPr>
          <p:nvPr/>
        </p:nvGrpSpPr>
        <p:grpSpPr>
          <a:xfrm>
            <a:off x="9693244" y="10096525"/>
            <a:ext cx="1819492" cy="309663"/>
            <a:chOff x="5456030" y="2747951"/>
            <a:chExt cx="983354" cy="208831"/>
          </a:xfrm>
        </p:grpSpPr>
        <p:sp>
          <p:nvSpPr>
            <p:cNvPr id="122" name="Rektangel 121">
              <a:extLst>
                <a:ext uri="{FF2B5EF4-FFF2-40B4-BE49-F238E27FC236}">
                  <a16:creationId xmlns:a16="http://schemas.microsoft.com/office/drawing/2014/main" id="{B8AC9760-2063-4FC4-B270-059866474BD6}"/>
                </a:ext>
              </a:extLst>
            </p:cNvPr>
            <p:cNvSpPr/>
            <p:nvPr userDrawn="1"/>
          </p:nvSpPr>
          <p:spPr>
            <a:xfrm>
              <a:off x="5456030" y="2872801"/>
              <a:ext cx="492333" cy="83981"/>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3"/>
            </a:p>
          </p:txBody>
        </p:sp>
        <p:sp>
          <p:nvSpPr>
            <p:cNvPr id="123" name="Rektangel 122">
              <a:extLst>
                <a:ext uri="{FF2B5EF4-FFF2-40B4-BE49-F238E27FC236}">
                  <a16:creationId xmlns:a16="http://schemas.microsoft.com/office/drawing/2014/main" id="{90ADCB51-CAC3-4447-8A1C-5CF9F32F0D79}"/>
                </a:ext>
              </a:extLst>
            </p:cNvPr>
            <p:cNvSpPr/>
            <p:nvPr userDrawn="1"/>
          </p:nvSpPr>
          <p:spPr>
            <a:xfrm>
              <a:off x="5948709" y="2872522"/>
              <a:ext cx="490675" cy="83981"/>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3"/>
            </a:p>
          </p:txBody>
        </p:sp>
        <p:sp>
          <p:nvSpPr>
            <p:cNvPr id="124" name="TekstSylinder 123">
              <a:extLst>
                <a:ext uri="{FF2B5EF4-FFF2-40B4-BE49-F238E27FC236}">
                  <a16:creationId xmlns:a16="http://schemas.microsoft.com/office/drawing/2014/main" id="{0893CA49-18B3-426B-98CE-35E3A4D541D8}"/>
                </a:ext>
              </a:extLst>
            </p:cNvPr>
            <p:cNvSpPr txBox="1"/>
            <p:nvPr/>
          </p:nvSpPr>
          <p:spPr>
            <a:xfrm>
              <a:off x="5461685" y="2747951"/>
              <a:ext cx="977698" cy="124565"/>
            </a:xfrm>
            <a:prstGeom prst="rect">
              <a:avLst/>
            </a:prstGeom>
            <a:noFill/>
          </p:spPr>
          <p:txBody>
            <a:bodyPr wrap="square" lIns="0" tIns="0" rIns="0" bIns="0" rtlCol="0">
              <a:spAutoFit/>
            </a:bodyPr>
            <a:lstStyle/>
            <a:p>
              <a:pPr algn="ctr"/>
              <a:r>
                <a:rPr lang="nb-NO" sz="1200"/>
                <a:t>10 m</a:t>
              </a:r>
              <a:endParaRPr lang="en-US" sz="1200"/>
            </a:p>
          </p:txBody>
        </p:sp>
      </p:grpSp>
      <p:sp>
        <p:nvSpPr>
          <p:cNvPr id="59" name="Ellipse 58"/>
          <p:cNvSpPr/>
          <p:nvPr/>
        </p:nvSpPr>
        <p:spPr>
          <a:xfrm>
            <a:off x="13145414" y="9171084"/>
            <a:ext cx="1080000" cy="1080273"/>
          </a:xfrm>
          <a:prstGeom prst="ellipse">
            <a:avLst/>
          </a:prstGeom>
          <a:solidFill>
            <a:schemeClr val="tx1">
              <a:alpha val="30000"/>
            </a:schemeClr>
          </a:solidFill>
          <a:ln w="38100" cmpd="sng">
            <a:solidFill>
              <a:schemeClr val="tx1"/>
            </a:solidFill>
            <a:prstDash val="dash"/>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900">
                <a:solidFill>
                  <a:schemeClr val="tx1"/>
                </a:solidFill>
                <a:latin typeface="Tahoma" panose="020B0604030504040204" pitchFamily="34" charset="0"/>
              </a:rPr>
              <a:t>Karabiner-feste. Stans ut etter laminering</a:t>
            </a:r>
          </a:p>
        </p:txBody>
      </p:sp>
      <p:sp>
        <p:nvSpPr>
          <p:cNvPr id="64" name="Rektangel 63"/>
          <p:cNvSpPr/>
          <p:nvPr/>
        </p:nvSpPr>
        <p:spPr>
          <a:xfrm>
            <a:off x="9261711" y="570059"/>
            <a:ext cx="3026660" cy="1295641"/>
          </a:xfrm>
          <a:prstGeom prst="rect">
            <a:avLst/>
          </a:prstGeom>
          <a:solidFill>
            <a:srgbClr val="E7E7E7"/>
          </a:solidFill>
        </p:spPr>
        <p:txBody>
          <a:bodyPr wrap="square" lIns="82697" tIns="82697" rIns="82697" bIns="82697">
            <a:spAutoFit/>
          </a:bodyPr>
          <a:lstStyle/>
          <a:p>
            <a:pPr>
              <a:spcAft>
                <a:spcPts val="115"/>
              </a:spcAft>
              <a:buClr>
                <a:srgbClr val="002932"/>
              </a:buClr>
            </a:pPr>
            <a:r>
              <a:rPr lang="nb-NO" sz="1400" b="1">
                <a:solidFill>
                  <a:srgbClr val="002932"/>
                </a:solidFill>
                <a:latin typeface="Tahoma" panose="020B0604030504040204" pitchFamily="34" charset="0"/>
              </a:rPr>
              <a:t>Hjelpemidler:</a:t>
            </a:r>
          </a:p>
          <a:p>
            <a:pPr>
              <a:spcAft>
                <a:spcPts val="115"/>
              </a:spcAft>
              <a:buClr>
                <a:srgbClr val="002932"/>
              </a:buClr>
            </a:pPr>
            <a:endParaRPr lang="nb-NO" sz="1400" b="1">
              <a:solidFill>
                <a:srgbClr val="002932"/>
              </a:solidFill>
              <a:latin typeface="Tahoma" panose="020B0604030504040204" pitchFamily="34" charset="0"/>
            </a:endParaRPr>
          </a:p>
          <a:p>
            <a:pPr>
              <a:spcAft>
                <a:spcPts val="115"/>
              </a:spcAft>
              <a:buClr>
                <a:srgbClr val="002932"/>
              </a:buClr>
            </a:pPr>
            <a:endParaRPr lang="nb-NO" sz="1400" b="1">
              <a:solidFill>
                <a:srgbClr val="002932"/>
              </a:solidFill>
              <a:latin typeface="Tahoma" panose="020B0604030504040204" pitchFamily="34" charset="0"/>
            </a:endParaRPr>
          </a:p>
          <a:p>
            <a:pPr>
              <a:spcAft>
                <a:spcPts val="115"/>
              </a:spcAft>
              <a:buClr>
                <a:srgbClr val="002932"/>
              </a:buClr>
            </a:pPr>
            <a:endParaRPr lang="nb-NO" sz="1400" b="1">
              <a:solidFill>
                <a:srgbClr val="002932"/>
              </a:solidFill>
              <a:latin typeface="Tahoma" panose="020B0604030504040204" pitchFamily="34" charset="0"/>
            </a:endParaRPr>
          </a:p>
          <a:p>
            <a:pPr>
              <a:spcAft>
                <a:spcPts val="115"/>
              </a:spcAft>
              <a:buClr>
                <a:srgbClr val="002932"/>
              </a:buClr>
            </a:pPr>
            <a:endParaRPr lang="nb-NO" sz="1400" b="1">
              <a:solidFill>
                <a:srgbClr val="002932"/>
              </a:solidFill>
              <a:latin typeface="Tahoma" panose="020B0604030504040204" pitchFamily="34" charset="0"/>
            </a:endParaRPr>
          </a:p>
        </p:txBody>
      </p:sp>
      <p:sp>
        <p:nvSpPr>
          <p:cNvPr id="65" name="Rektangel 64"/>
          <p:cNvSpPr/>
          <p:nvPr/>
        </p:nvSpPr>
        <p:spPr>
          <a:xfrm>
            <a:off x="9261711" y="2023029"/>
            <a:ext cx="3026660" cy="1295641"/>
          </a:xfrm>
          <a:prstGeom prst="rect">
            <a:avLst/>
          </a:prstGeom>
          <a:solidFill>
            <a:srgbClr val="E7E7E7"/>
          </a:solidFill>
        </p:spPr>
        <p:txBody>
          <a:bodyPr wrap="square" lIns="82697" tIns="82697" rIns="82697" bIns="82697">
            <a:spAutoFit/>
          </a:bodyPr>
          <a:lstStyle/>
          <a:p>
            <a:pPr>
              <a:spcAft>
                <a:spcPts val="115"/>
              </a:spcAft>
              <a:buClr>
                <a:srgbClr val="002932"/>
              </a:buClr>
            </a:pPr>
            <a:r>
              <a:rPr lang="nb-NO" sz="1400" b="1">
                <a:solidFill>
                  <a:srgbClr val="002932"/>
                </a:solidFill>
                <a:latin typeface="Tahoma" panose="020B0604030504040204" pitchFamily="34" charset="0"/>
              </a:rPr>
              <a:t>Instruks:</a:t>
            </a:r>
          </a:p>
          <a:p>
            <a:pPr>
              <a:spcAft>
                <a:spcPts val="115"/>
              </a:spcAft>
              <a:buClr>
                <a:srgbClr val="002932"/>
              </a:buClr>
            </a:pPr>
            <a:endParaRPr lang="nb-NO" sz="1400" b="1">
              <a:solidFill>
                <a:srgbClr val="002932"/>
              </a:solidFill>
              <a:latin typeface="Tahoma" panose="020B0604030504040204" pitchFamily="34" charset="0"/>
            </a:endParaRPr>
          </a:p>
          <a:p>
            <a:pPr>
              <a:spcAft>
                <a:spcPts val="115"/>
              </a:spcAft>
              <a:buClr>
                <a:srgbClr val="002932"/>
              </a:buClr>
            </a:pPr>
            <a:endParaRPr lang="nb-NO" sz="1400" b="1">
              <a:solidFill>
                <a:srgbClr val="002932"/>
              </a:solidFill>
              <a:latin typeface="Tahoma" panose="020B0604030504040204" pitchFamily="34" charset="0"/>
            </a:endParaRPr>
          </a:p>
          <a:p>
            <a:pPr>
              <a:spcAft>
                <a:spcPts val="115"/>
              </a:spcAft>
              <a:buClr>
                <a:srgbClr val="002932"/>
              </a:buClr>
            </a:pPr>
            <a:endParaRPr lang="nb-NO" sz="1400" b="1">
              <a:solidFill>
                <a:srgbClr val="002932"/>
              </a:solidFill>
              <a:latin typeface="Tahoma" panose="020B0604030504040204" pitchFamily="34" charset="0"/>
            </a:endParaRPr>
          </a:p>
          <a:p>
            <a:pPr>
              <a:spcAft>
                <a:spcPts val="115"/>
              </a:spcAft>
              <a:buClr>
                <a:srgbClr val="002932"/>
              </a:buClr>
            </a:pPr>
            <a:endParaRPr lang="nb-NO" sz="1400" b="1">
              <a:solidFill>
                <a:srgbClr val="002932"/>
              </a:solidFill>
              <a:latin typeface="Tahoma" panose="020B0604030504040204" pitchFamily="34" charset="0"/>
            </a:endParaRPr>
          </a:p>
        </p:txBody>
      </p:sp>
      <p:grpSp>
        <p:nvGrpSpPr>
          <p:cNvPr id="10" name="Gruppe 9">
            <a:extLst>
              <a:ext uri="{FF2B5EF4-FFF2-40B4-BE49-F238E27FC236}">
                <a16:creationId xmlns:a16="http://schemas.microsoft.com/office/drawing/2014/main" id="{F71A5ED4-CD00-C92D-EEAB-CF830F9A31DA}"/>
              </a:ext>
            </a:extLst>
          </p:cNvPr>
          <p:cNvGrpSpPr/>
          <p:nvPr/>
        </p:nvGrpSpPr>
        <p:grpSpPr>
          <a:xfrm>
            <a:off x="3036541" y="77623"/>
            <a:ext cx="8856930" cy="216023"/>
            <a:chOff x="3850035" y="324000"/>
            <a:chExt cx="8856000" cy="216000"/>
          </a:xfrm>
          <a:solidFill>
            <a:schemeClr val="bg1">
              <a:lumMod val="85000"/>
            </a:schemeClr>
          </a:solidFill>
        </p:grpSpPr>
        <p:sp>
          <p:nvSpPr>
            <p:cNvPr id="6" name="Ellipse 5">
              <a:extLst>
                <a:ext uri="{FF2B5EF4-FFF2-40B4-BE49-F238E27FC236}">
                  <a16:creationId xmlns:a16="http://schemas.microsoft.com/office/drawing/2014/main" id="{1329EC73-2D66-32A2-1980-A99900D7FDB1}"/>
                </a:ext>
              </a:extLst>
            </p:cNvPr>
            <p:cNvSpPr>
              <a:spLocks noChangeAspect="1"/>
            </p:cNvSpPr>
            <p:nvPr/>
          </p:nvSpPr>
          <p:spPr>
            <a:xfrm>
              <a:off x="1249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7" name="Ellipse 6">
              <a:extLst>
                <a:ext uri="{FF2B5EF4-FFF2-40B4-BE49-F238E27FC236}">
                  <a16:creationId xmlns:a16="http://schemas.microsoft.com/office/drawing/2014/main" id="{D0B56EEA-A365-14B1-4C82-BD76E5914406}"/>
                </a:ext>
              </a:extLst>
            </p:cNvPr>
            <p:cNvSpPr>
              <a:spLocks noChangeAspect="1"/>
            </p:cNvSpPr>
            <p:nvPr/>
          </p:nvSpPr>
          <p:spPr>
            <a:xfrm>
              <a:off x="673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8" name="Ellipse 7">
              <a:extLst>
                <a:ext uri="{FF2B5EF4-FFF2-40B4-BE49-F238E27FC236}">
                  <a16:creationId xmlns:a16="http://schemas.microsoft.com/office/drawing/2014/main" id="{23A0A358-05D8-11F1-0555-C636CA8D858B}"/>
                </a:ext>
              </a:extLst>
            </p:cNvPr>
            <p:cNvSpPr>
              <a:spLocks noChangeAspect="1"/>
            </p:cNvSpPr>
            <p:nvPr/>
          </p:nvSpPr>
          <p:spPr>
            <a:xfrm>
              <a:off x="385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9" name="Ellipse 8">
              <a:extLst>
                <a:ext uri="{FF2B5EF4-FFF2-40B4-BE49-F238E27FC236}">
                  <a16:creationId xmlns:a16="http://schemas.microsoft.com/office/drawing/2014/main" id="{A439C482-F16D-C09E-0CA5-B7E0FB25205E}"/>
                </a:ext>
              </a:extLst>
            </p:cNvPr>
            <p:cNvSpPr>
              <a:spLocks noChangeAspect="1"/>
            </p:cNvSpPr>
            <p:nvPr/>
          </p:nvSpPr>
          <p:spPr>
            <a:xfrm>
              <a:off x="961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grpSp>
      <p:sp>
        <p:nvSpPr>
          <p:cNvPr id="20" name="Rektangel 19">
            <a:extLst>
              <a:ext uri="{FF2B5EF4-FFF2-40B4-BE49-F238E27FC236}">
                <a16:creationId xmlns:a16="http://schemas.microsoft.com/office/drawing/2014/main" id="{60922ACC-5CA9-606C-16D6-45681756F898}"/>
              </a:ext>
            </a:extLst>
          </p:cNvPr>
          <p:cNvSpPr/>
          <p:nvPr/>
        </p:nvSpPr>
        <p:spPr>
          <a:xfrm>
            <a:off x="6379879" y="3748036"/>
            <a:ext cx="1071623" cy="557684"/>
          </a:xfrm>
          <a:prstGeom prst="rect">
            <a:avLst/>
          </a:prstGeom>
          <a:solidFill>
            <a:srgbClr val="E7E7E7"/>
          </a:solidFill>
          <a:ln>
            <a:noFill/>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endParaRPr lang="nb-NO">
              <a:latin typeface="Tahoma" panose="020B0604030504040204" pitchFamily="34" charset="0"/>
            </a:endParaRPr>
          </a:p>
        </p:txBody>
      </p:sp>
      <p:grpSp>
        <p:nvGrpSpPr>
          <p:cNvPr id="22" name="Gruppe 21">
            <a:extLst>
              <a:ext uri="{FF2B5EF4-FFF2-40B4-BE49-F238E27FC236}">
                <a16:creationId xmlns:a16="http://schemas.microsoft.com/office/drawing/2014/main" id="{796D5AB4-73A0-A63E-A194-07F7EE9D1150}"/>
              </a:ext>
            </a:extLst>
          </p:cNvPr>
          <p:cNvGrpSpPr/>
          <p:nvPr/>
        </p:nvGrpSpPr>
        <p:grpSpPr>
          <a:xfrm>
            <a:off x="6520560" y="3846459"/>
            <a:ext cx="396000" cy="396221"/>
            <a:chOff x="10851374" y="3375876"/>
            <a:chExt cx="396000" cy="396221"/>
          </a:xfrm>
        </p:grpSpPr>
        <p:pic>
          <p:nvPicPr>
            <p:cNvPr id="23" name="Bilde 22" descr="Et bilde som inneholder sirkel, Grafikk, design&#10;&#10;Automatisk generert beskrivelse">
              <a:extLst>
                <a:ext uri="{FF2B5EF4-FFF2-40B4-BE49-F238E27FC236}">
                  <a16:creationId xmlns:a16="http://schemas.microsoft.com/office/drawing/2014/main" id="{38250325-5A6D-101B-AECB-BA259DC0AED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851374" y="3375876"/>
              <a:ext cx="396000" cy="396221"/>
            </a:xfrm>
            <a:prstGeom prst="rect">
              <a:avLst/>
            </a:prstGeom>
          </p:spPr>
        </p:pic>
        <p:sp>
          <p:nvSpPr>
            <p:cNvPr id="24" name="TekstSylinder 23">
              <a:extLst>
                <a:ext uri="{FF2B5EF4-FFF2-40B4-BE49-F238E27FC236}">
                  <a16:creationId xmlns:a16="http://schemas.microsoft.com/office/drawing/2014/main" id="{868F233C-0DE9-8C0E-0C5C-2431667893FA}"/>
                </a:ext>
              </a:extLst>
            </p:cNvPr>
            <p:cNvSpPr txBox="1"/>
            <p:nvPr/>
          </p:nvSpPr>
          <p:spPr>
            <a:xfrm>
              <a:off x="11013306" y="3556653"/>
              <a:ext cx="72136" cy="184666"/>
            </a:xfrm>
            <a:prstGeom prst="rect">
              <a:avLst/>
            </a:prstGeom>
            <a:noFill/>
          </p:spPr>
          <p:txBody>
            <a:bodyPr wrap="none" lIns="0" tIns="0" rIns="0" bIns="0" rtlCol="0">
              <a:spAutoFit/>
            </a:bodyPr>
            <a:lstStyle/>
            <a:p>
              <a:pPr algn="ctr" defTabSz="1548578">
                <a:defRPr/>
              </a:pPr>
              <a:r>
                <a:rPr lang="nb-NO" sz="1200">
                  <a:solidFill>
                    <a:prstClr val="white"/>
                  </a:solidFill>
                  <a:latin typeface="Tahoma" panose="020B0604030504040204" pitchFamily="34" charset="0"/>
                  <a:ea typeface="Tahoma" panose="020B0604030504040204" pitchFamily="34" charset="0"/>
                  <a:cs typeface="Tahoma" panose="020B0604030504040204" pitchFamily="34" charset="0"/>
                </a:rPr>
                <a:t>?</a:t>
              </a:r>
              <a:endParaRPr lang="en-US" sz="12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grpSp>
        <p:nvGrpSpPr>
          <p:cNvPr id="25" name="Gruppe 24">
            <a:extLst>
              <a:ext uri="{FF2B5EF4-FFF2-40B4-BE49-F238E27FC236}">
                <a16:creationId xmlns:a16="http://schemas.microsoft.com/office/drawing/2014/main" id="{4F7D206F-6648-34E6-46ED-503B484DA67C}"/>
              </a:ext>
            </a:extLst>
          </p:cNvPr>
          <p:cNvGrpSpPr/>
          <p:nvPr/>
        </p:nvGrpSpPr>
        <p:grpSpPr>
          <a:xfrm>
            <a:off x="6924212" y="3846680"/>
            <a:ext cx="396000" cy="396000"/>
            <a:chOff x="7527382" y="3752647"/>
            <a:chExt cx="396000" cy="396000"/>
          </a:xfrm>
        </p:grpSpPr>
        <p:pic>
          <p:nvPicPr>
            <p:cNvPr id="26" name="Bilde 25" descr="Et bilde som inneholder symbol, sirkel, logo, design&#10;&#10;Automatisk generert beskrivelse">
              <a:extLst>
                <a:ext uri="{FF2B5EF4-FFF2-40B4-BE49-F238E27FC236}">
                  <a16:creationId xmlns:a16="http://schemas.microsoft.com/office/drawing/2014/main" id="{762FAB18-CF9D-3878-295E-EFEC6218CBC3}"/>
                </a:ext>
              </a:extLst>
            </p:cNvPr>
            <p:cNvPicPr preferRelativeResize="0">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27" name="TekstSylinder 26">
              <a:extLst>
                <a:ext uri="{FF2B5EF4-FFF2-40B4-BE49-F238E27FC236}">
                  <a16:creationId xmlns:a16="http://schemas.microsoft.com/office/drawing/2014/main" id="{ADCC1CD9-BEBE-0AA4-C587-7B5A950CA2E1}"/>
                </a:ext>
              </a:extLst>
            </p:cNvPr>
            <p:cNvSpPr txBox="1"/>
            <p:nvPr/>
          </p:nvSpPr>
          <p:spPr>
            <a:xfrm>
              <a:off x="7659553" y="3919861"/>
              <a:ext cx="144270" cy="184666"/>
            </a:xfrm>
            <a:prstGeom prst="rect">
              <a:avLst/>
            </a:prstGeom>
            <a:noFill/>
          </p:spPr>
          <p:txBody>
            <a:bodyPr wrap="none" lIns="0" tIns="0" rIns="0" bIns="0" rtlCol="0">
              <a:spAutoFit/>
            </a:bodyPr>
            <a:lstStyle/>
            <a:p>
              <a:pPr algn="ctr" defTabSz="1548578">
                <a:defRPr/>
              </a:pPr>
              <a:r>
                <a:rPr lang="nb-NO" sz="120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sz="12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sp>
        <p:nvSpPr>
          <p:cNvPr id="5" name="Rektangel: avrundede hjørner 4">
            <a:extLst>
              <a:ext uri="{FF2B5EF4-FFF2-40B4-BE49-F238E27FC236}">
                <a16:creationId xmlns:a16="http://schemas.microsoft.com/office/drawing/2014/main" id="{143F9826-86CA-A37F-A82C-BA251E401C2D}"/>
              </a:ext>
            </a:extLst>
          </p:cNvPr>
          <p:cNvSpPr/>
          <p:nvPr/>
        </p:nvSpPr>
        <p:spPr>
          <a:xfrm>
            <a:off x="-4508262" y="2975302"/>
            <a:ext cx="4313583" cy="1892572"/>
          </a:xfrm>
          <a:custGeom>
            <a:avLst/>
            <a:gdLst>
              <a:gd name="connsiteX0" fmla="*/ 0 w 4313583"/>
              <a:gd name="connsiteY0" fmla="*/ 315435 h 1892572"/>
              <a:gd name="connsiteX1" fmla="*/ 315435 w 4313583"/>
              <a:gd name="connsiteY1" fmla="*/ 0 h 1892572"/>
              <a:gd name="connsiteX2" fmla="*/ 818739 w 4313583"/>
              <a:gd name="connsiteY2" fmla="*/ 0 h 1892572"/>
              <a:gd name="connsiteX3" fmla="*/ 1358870 w 4313583"/>
              <a:gd name="connsiteY3" fmla="*/ 0 h 1892572"/>
              <a:gd name="connsiteX4" fmla="*/ 2046310 w 4313583"/>
              <a:gd name="connsiteY4" fmla="*/ 0 h 1892572"/>
              <a:gd name="connsiteX5" fmla="*/ 2586441 w 4313583"/>
              <a:gd name="connsiteY5" fmla="*/ 0 h 1892572"/>
              <a:gd name="connsiteX6" fmla="*/ 3237054 w 4313583"/>
              <a:gd name="connsiteY6" fmla="*/ 0 h 1892572"/>
              <a:gd name="connsiteX7" fmla="*/ 3998148 w 4313583"/>
              <a:gd name="connsiteY7" fmla="*/ 0 h 1892572"/>
              <a:gd name="connsiteX8" fmla="*/ 4313583 w 4313583"/>
              <a:gd name="connsiteY8" fmla="*/ 315435 h 1892572"/>
              <a:gd name="connsiteX9" fmla="*/ 4313583 w 4313583"/>
              <a:gd name="connsiteY9" fmla="*/ 946286 h 1892572"/>
              <a:gd name="connsiteX10" fmla="*/ 4313583 w 4313583"/>
              <a:gd name="connsiteY10" fmla="*/ 1577137 h 1892572"/>
              <a:gd name="connsiteX11" fmla="*/ 3998148 w 4313583"/>
              <a:gd name="connsiteY11" fmla="*/ 1892572 h 1892572"/>
              <a:gd name="connsiteX12" fmla="*/ 3421190 w 4313583"/>
              <a:gd name="connsiteY12" fmla="*/ 1892572 h 1892572"/>
              <a:gd name="connsiteX13" fmla="*/ 2770577 w 4313583"/>
              <a:gd name="connsiteY13" fmla="*/ 1892572 h 1892572"/>
              <a:gd name="connsiteX14" fmla="*/ 2156792 w 4313583"/>
              <a:gd name="connsiteY14" fmla="*/ 1892572 h 1892572"/>
              <a:gd name="connsiteX15" fmla="*/ 1469352 w 4313583"/>
              <a:gd name="connsiteY15" fmla="*/ 1892572 h 1892572"/>
              <a:gd name="connsiteX16" fmla="*/ 315435 w 4313583"/>
              <a:gd name="connsiteY16" fmla="*/ 1892572 h 1892572"/>
              <a:gd name="connsiteX17" fmla="*/ 0 w 4313583"/>
              <a:gd name="connsiteY17" fmla="*/ 1577137 h 1892572"/>
              <a:gd name="connsiteX18" fmla="*/ 0 w 4313583"/>
              <a:gd name="connsiteY18" fmla="*/ 958903 h 1892572"/>
              <a:gd name="connsiteX19" fmla="*/ 0 w 4313583"/>
              <a:gd name="connsiteY19" fmla="*/ 315435 h 1892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892572" fill="none" extrusionOk="0">
                <a:moveTo>
                  <a:pt x="0" y="315435"/>
                </a:moveTo>
                <a:cubicBezTo>
                  <a:pt x="9057" y="173444"/>
                  <a:pt x="133281" y="-6000"/>
                  <a:pt x="315435" y="0"/>
                </a:cubicBezTo>
                <a:cubicBezTo>
                  <a:pt x="534006" y="5291"/>
                  <a:pt x="668431" y="-10870"/>
                  <a:pt x="818739" y="0"/>
                </a:cubicBezTo>
                <a:cubicBezTo>
                  <a:pt x="969047" y="10870"/>
                  <a:pt x="1171163" y="-21177"/>
                  <a:pt x="1358870" y="0"/>
                </a:cubicBezTo>
                <a:cubicBezTo>
                  <a:pt x="1546577" y="21177"/>
                  <a:pt x="1718269" y="-3096"/>
                  <a:pt x="2046310" y="0"/>
                </a:cubicBezTo>
                <a:cubicBezTo>
                  <a:pt x="2374351" y="3096"/>
                  <a:pt x="2456477" y="13208"/>
                  <a:pt x="2586441" y="0"/>
                </a:cubicBezTo>
                <a:cubicBezTo>
                  <a:pt x="2716405" y="-13208"/>
                  <a:pt x="3040113" y="-27779"/>
                  <a:pt x="3237054" y="0"/>
                </a:cubicBezTo>
                <a:cubicBezTo>
                  <a:pt x="3433995" y="27779"/>
                  <a:pt x="3725403" y="31881"/>
                  <a:pt x="3998148" y="0"/>
                </a:cubicBezTo>
                <a:cubicBezTo>
                  <a:pt x="4178497" y="-17342"/>
                  <a:pt x="4314754" y="151845"/>
                  <a:pt x="4313583" y="315435"/>
                </a:cubicBezTo>
                <a:cubicBezTo>
                  <a:pt x="4338740" y="568902"/>
                  <a:pt x="4306451" y="724719"/>
                  <a:pt x="4313583" y="946286"/>
                </a:cubicBezTo>
                <a:cubicBezTo>
                  <a:pt x="4320715" y="1167853"/>
                  <a:pt x="4292450" y="1403275"/>
                  <a:pt x="4313583" y="1577137"/>
                </a:cubicBezTo>
                <a:cubicBezTo>
                  <a:pt x="4305829" y="1750385"/>
                  <a:pt x="4181096" y="1880465"/>
                  <a:pt x="3998148" y="1892572"/>
                </a:cubicBezTo>
                <a:cubicBezTo>
                  <a:pt x="3878945" y="1877196"/>
                  <a:pt x="3573095" y="1915822"/>
                  <a:pt x="3421190" y="1892572"/>
                </a:cubicBezTo>
                <a:cubicBezTo>
                  <a:pt x="3269285" y="1869322"/>
                  <a:pt x="2992298" y="1899576"/>
                  <a:pt x="2770577" y="1892572"/>
                </a:cubicBezTo>
                <a:cubicBezTo>
                  <a:pt x="2548856" y="1885568"/>
                  <a:pt x="2392104" y="1893365"/>
                  <a:pt x="2156792" y="1892572"/>
                </a:cubicBezTo>
                <a:cubicBezTo>
                  <a:pt x="1921481" y="1891779"/>
                  <a:pt x="1757940" y="1889833"/>
                  <a:pt x="1469352" y="1892572"/>
                </a:cubicBezTo>
                <a:cubicBezTo>
                  <a:pt x="1180764" y="1895311"/>
                  <a:pt x="560397" y="1948920"/>
                  <a:pt x="315435" y="1892572"/>
                </a:cubicBezTo>
                <a:cubicBezTo>
                  <a:pt x="151388" y="1867820"/>
                  <a:pt x="26938" y="1780447"/>
                  <a:pt x="0" y="1577137"/>
                </a:cubicBezTo>
                <a:cubicBezTo>
                  <a:pt x="-15973" y="1295923"/>
                  <a:pt x="19692" y="1105527"/>
                  <a:pt x="0" y="958903"/>
                </a:cubicBezTo>
                <a:cubicBezTo>
                  <a:pt x="-19692" y="812279"/>
                  <a:pt x="-15006" y="501752"/>
                  <a:pt x="0" y="315435"/>
                </a:cubicBezTo>
                <a:close/>
              </a:path>
              <a:path w="4313583" h="1892572" stroke="0" extrusionOk="0">
                <a:moveTo>
                  <a:pt x="0" y="315435"/>
                </a:moveTo>
                <a:cubicBezTo>
                  <a:pt x="-16892" y="129896"/>
                  <a:pt x="164652" y="-2943"/>
                  <a:pt x="315435" y="0"/>
                </a:cubicBezTo>
                <a:cubicBezTo>
                  <a:pt x="586967" y="17257"/>
                  <a:pt x="796557" y="30022"/>
                  <a:pt x="966048" y="0"/>
                </a:cubicBezTo>
                <a:cubicBezTo>
                  <a:pt x="1135539" y="-30022"/>
                  <a:pt x="1239370" y="21836"/>
                  <a:pt x="1506179" y="0"/>
                </a:cubicBezTo>
                <a:cubicBezTo>
                  <a:pt x="1772988" y="-21836"/>
                  <a:pt x="1930654" y="-6202"/>
                  <a:pt x="2119964" y="0"/>
                </a:cubicBezTo>
                <a:cubicBezTo>
                  <a:pt x="2309274" y="6202"/>
                  <a:pt x="2485205" y="24689"/>
                  <a:pt x="2660096" y="0"/>
                </a:cubicBezTo>
                <a:cubicBezTo>
                  <a:pt x="2834987" y="-24689"/>
                  <a:pt x="2974799" y="29226"/>
                  <a:pt x="3273881" y="0"/>
                </a:cubicBezTo>
                <a:cubicBezTo>
                  <a:pt x="3572964" y="-29226"/>
                  <a:pt x="3811917" y="-24228"/>
                  <a:pt x="3998148" y="0"/>
                </a:cubicBezTo>
                <a:cubicBezTo>
                  <a:pt x="4206012" y="12652"/>
                  <a:pt x="4336103" y="158643"/>
                  <a:pt x="4313583" y="315435"/>
                </a:cubicBezTo>
                <a:cubicBezTo>
                  <a:pt x="4307960" y="519917"/>
                  <a:pt x="4297292" y="788627"/>
                  <a:pt x="4313583" y="971520"/>
                </a:cubicBezTo>
                <a:cubicBezTo>
                  <a:pt x="4329874" y="1154413"/>
                  <a:pt x="4333618" y="1320760"/>
                  <a:pt x="4313583" y="1577137"/>
                </a:cubicBezTo>
                <a:cubicBezTo>
                  <a:pt x="4288443" y="1777810"/>
                  <a:pt x="4176607" y="1891337"/>
                  <a:pt x="3998148" y="1892572"/>
                </a:cubicBezTo>
                <a:cubicBezTo>
                  <a:pt x="3867408" y="1897785"/>
                  <a:pt x="3593034" y="1904537"/>
                  <a:pt x="3384363" y="1892572"/>
                </a:cubicBezTo>
                <a:cubicBezTo>
                  <a:pt x="3175693" y="1880607"/>
                  <a:pt x="3070660" y="1894655"/>
                  <a:pt x="2881058" y="1892572"/>
                </a:cubicBezTo>
                <a:cubicBezTo>
                  <a:pt x="2691457" y="1890489"/>
                  <a:pt x="2391438" y="1898057"/>
                  <a:pt x="2267273" y="1892572"/>
                </a:cubicBezTo>
                <a:cubicBezTo>
                  <a:pt x="2143108" y="1887087"/>
                  <a:pt x="1798526" y="1875259"/>
                  <a:pt x="1616660" y="1892572"/>
                </a:cubicBezTo>
                <a:cubicBezTo>
                  <a:pt x="1434794" y="1909885"/>
                  <a:pt x="1216805" y="1909333"/>
                  <a:pt x="1002875" y="1892572"/>
                </a:cubicBezTo>
                <a:cubicBezTo>
                  <a:pt x="788945" y="1875811"/>
                  <a:pt x="624052" y="1903497"/>
                  <a:pt x="315435" y="1892572"/>
                </a:cubicBezTo>
                <a:cubicBezTo>
                  <a:pt x="147393" y="1918936"/>
                  <a:pt x="8574" y="1720991"/>
                  <a:pt x="0" y="1577137"/>
                </a:cubicBezTo>
                <a:cubicBezTo>
                  <a:pt x="16534" y="1256916"/>
                  <a:pt x="-16781" y="1113689"/>
                  <a:pt x="0" y="933669"/>
                </a:cubicBezTo>
                <a:cubicBezTo>
                  <a:pt x="16781" y="753649"/>
                  <a:pt x="-30174" y="507888"/>
                  <a:pt x="0" y="315435"/>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ea typeface="Oslo Sans Office"/>
                <a:cs typeface="Times New Roman"/>
              </a:rPr>
              <a:t>Begynn med å lage bergingskortene., da de inneholder all informasjon som skal brukes andre steder i planen.</a:t>
            </a:r>
          </a:p>
          <a:p>
            <a:r>
              <a:rPr lang="nb-NO" sz="1200">
                <a:ea typeface="Oslo Sans Office"/>
                <a:cs typeface="Times New Roman"/>
              </a:rPr>
              <a:t>Kopier plantegning med symboler, nord, målestokk og bygningssymbol, og lim disse inn på riktig plass på alle sider som skal ha disse elementene.</a:t>
            </a:r>
          </a:p>
          <a:p>
            <a:r>
              <a:rPr lang="nb-NO" sz="1200">
                <a:ea typeface="Oslo Sans Office"/>
                <a:cs typeface="Times New Roman"/>
              </a:rPr>
              <a:t>Tilpass størrelse på plantegninger til aktuell side. Husk å redigere målestokk og nord.</a:t>
            </a:r>
          </a:p>
          <a:p>
            <a:endParaRPr lang="nb-NO" sz="1200">
              <a:solidFill>
                <a:schemeClr val="bg1"/>
              </a:solidFill>
            </a:endParaRPr>
          </a:p>
        </p:txBody>
      </p:sp>
      <p:sp>
        <p:nvSpPr>
          <p:cNvPr id="11" name="Rektangel: avrundede hjørner 10">
            <a:extLst>
              <a:ext uri="{FF2B5EF4-FFF2-40B4-BE49-F238E27FC236}">
                <a16:creationId xmlns:a16="http://schemas.microsoft.com/office/drawing/2014/main" id="{ADFAD31D-B380-4524-D3AB-FF7BD0AD7EB2}"/>
              </a:ext>
            </a:extLst>
          </p:cNvPr>
          <p:cNvSpPr/>
          <p:nvPr/>
        </p:nvSpPr>
        <p:spPr>
          <a:xfrm>
            <a:off x="-4536586" y="5025691"/>
            <a:ext cx="4313583" cy="1165559"/>
          </a:xfrm>
          <a:custGeom>
            <a:avLst/>
            <a:gdLst>
              <a:gd name="connsiteX0" fmla="*/ 0 w 4313583"/>
              <a:gd name="connsiteY0" fmla="*/ 194264 h 1165559"/>
              <a:gd name="connsiteX1" fmla="*/ 194264 w 4313583"/>
              <a:gd name="connsiteY1" fmla="*/ 0 h 1165559"/>
              <a:gd name="connsiteX2" fmla="*/ 730688 w 4313583"/>
              <a:gd name="connsiteY2" fmla="*/ 0 h 1165559"/>
              <a:gd name="connsiteX3" fmla="*/ 1306363 w 4313583"/>
              <a:gd name="connsiteY3" fmla="*/ 0 h 1165559"/>
              <a:gd name="connsiteX4" fmla="*/ 2039040 w 4313583"/>
              <a:gd name="connsiteY4" fmla="*/ 0 h 1165559"/>
              <a:gd name="connsiteX5" fmla="*/ 2614715 w 4313583"/>
              <a:gd name="connsiteY5" fmla="*/ 0 h 1165559"/>
              <a:gd name="connsiteX6" fmla="*/ 3308141 w 4313583"/>
              <a:gd name="connsiteY6" fmla="*/ 0 h 1165559"/>
              <a:gd name="connsiteX7" fmla="*/ 4119319 w 4313583"/>
              <a:gd name="connsiteY7" fmla="*/ 0 h 1165559"/>
              <a:gd name="connsiteX8" fmla="*/ 4313583 w 4313583"/>
              <a:gd name="connsiteY8" fmla="*/ 194264 h 1165559"/>
              <a:gd name="connsiteX9" fmla="*/ 4313583 w 4313583"/>
              <a:gd name="connsiteY9" fmla="*/ 582780 h 1165559"/>
              <a:gd name="connsiteX10" fmla="*/ 4313583 w 4313583"/>
              <a:gd name="connsiteY10" fmla="*/ 971295 h 1165559"/>
              <a:gd name="connsiteX11" fmla="*/ 4119319 w 4313583"/>
              <a:gd name="connsiteY11" fmla="*/ 1165559 h 1165559"/>
              <a:gd name="connsiteX12" fmla="*/ 3504394 w 4313583"/>
              <a:gd name="connsiteY12" fmla="*/ 1165559 h 1165559"/>
              <a:gd name="connsiteX13" fmla="*/ 2810967 w 4313583"/>
              <a:gd name="connsiteY13" fmla="*/ 1165559 h 1165559"/>
              <a:gd name="connsiteX14" fmla="*/ 2156792 w 4313583"/>
              <a:gd name="connsiteY14" fmla="*/ 1165559 h 1165559"/>
              <a:gd name="connsiteX15" fmla="*/ 1424115 w 4313583"/>
              <a:gd name="connsiteY15" fmla="*/ 1165559 h 1165559"/>
              <a:gd name="connsiteX16" fmla="*/ 194264 w 4313583"/>
              <a:gd name="connsiteY16" fmla="*/ 1165559 h 1165559"/>
              <a:gd name="connsiteX17" fmla="*/ 0 w 4313583"/>
              <a:gd name="connsiteY17" fmla="*/ 971295 h 1165559"/>
              <a:gd name="connsiteX18" fmla="*/ 0 w 4313583"/>
              <a:gd name="connsiteY18" fmla="*/ 590550 h 1165559"/>
              <a:gd name="connsiteX19" fmla="*/ 0 w 4313583"/>
              <a:gd name="connsiteY19" fmla="*/ 194264 h 1165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165559" fill="none" extrusionOk="0">
                <a:moveTo>
                  <a:pt x="0" y="194264"/>
                </a:moveTo>
                <a:cubicBezTo>
                  <a:pt x="4080" y="101489"/>
                  <a:pt x="67337" y="-14833"/>
                  <a:pt x="194264" y="0"/>
                </a:cubicBezTo>
                <a:cubicBezTo>
                  <a:pt x="436239" y="-7014"/>
                  <a:pt x="464919" y="26704"/>
                  <a:pt x="730688" y="0"/>
                </a:cubicBezTo>
                <a:cubicBezTo>
                  <a:pt x="996457" y="-26704"/>
                  <a:pt x="1098832" y="2911"/>
                  <a:pt x="1306363" y="0"/>
                </a:cubicBezTo>
                <a:cubicBezTo>
                  <a:pt x="1513894" y="-2911"/>
                  <a:pt x="1757484" y="3693"/>
                  <a:pt x="2039040" y="0"/>
                </a:cubicBezTo>
                <a:cubicBezTo>
                  <a:pt x="2320596" y="-3693"/>
                  <a:pt x="2401456" y="-25508"/>
                  <a:pt x="2614715" y="0"/>
                </a:cubicBezTo>
                <a:cubicBezTo>
                  <a:pt x="2827974" y="25508"/>
                  <a:pt x="3163694" y="-9195"/>
                  <a:pt x="3308141" y="0"/>
                </a:cubicBezTo>
                <a:cubicBezTo>
                  <a:pt x="3452588" y="9195"/>
                  <a:pt x="3889599" y="-38026"/>
                  <a:pt x="4119319" y="0"/>
                </a:cubicBezTo>
                <a:cubicBezTo>
                  <a:pt x="4228963" y="-6652"/>
                  <a:pt x="4315772" y="106828"/>
                  <a:pt x="4313583" y="194264"/>
                </a:cubicBezTo>
                <a:cubicBezTo>
                  <a:pt x="4294524" y="290912"/>
                  <a:pt x="4307583" y="503032"/>
                  <a:pt x="4313583" y="582780"/>
                </a:cubicBezTo>
                <a:cubicBezTo>
                  <a:pt x="4319583" y="662528"/>
                  <a:pt x="4311336" y="848464"/>
                  <a:pt x="4313583" y="971295"/>
                </a:cubicBezTo>
                <a:cubicBezTo>
                  <a:pt x="4293744" y="1076122"/>
                  <a:pt x="4238545" y="1149019"/>
                  <a:pt x="4119319" y="1165559"/>
                </a:cubicBezTo>
                <a:cubicBezTo>
                  <a:pt x="3959266" y="1134874"/>
                  <a:pt x="3763016" y="1134840"/>
                  <a:pt x="3504394" y="1165559"/>
                </a:cubicBezTo>
                <a:cubicBezTo>
                  <a:pt x="3245772" y="1196278"/>
                  <a:pt x="3097736" y="1132786"/>
                  <a:pt x="2810967" y="1165559"/>
                </a:cubicBezTo>
                <a:cubicBezTo>
                  <a:pt x="2524198" y="1198332"/>
                  <a:pt x="2460903" y="1174235"/>
                  <a:pt x="2156792" y="1165559"/>
                </a:cubicBezTo>
                <a:cubicBezTo>
                  <a:pt x="1852682" y="1156883"/>
                  <a:pt x="1592778" y="1148578"/>
                  <a:pt x="1424115" y="1165559"/>
                </a:cubicBezTo>
                <a:cubicBezTo>
                  <a:pt x="1255452" y="1182540"/>
                  <a:pt x="646458" y="1224269"/>
                  <a:pt x="194264" y="1165559"/>
                </a:cubicBezTo>
                <a:cubicBezTo>
                  <a:pt x="87892" y="1163325"/>
                  <a:pt x="12199" y="1091762"/>
                  <a:pt x="0" y="971295"/>
                </a:cubicBezTo>
                <a:cubicBezTo>
                  <a:pt x="-6351" y="865418"/>
                  <a:pt x="12869" y="754940"/>
                  <a:pt x="0" y="590550"/>
                </a:cubicBezTo>
                <a:cubicBezTo>
                  <a:pt x="-12869" y="426160"/>
                  <a:pt x="-10077" y="373060"/>
                  <a:pt x="0" y="194264"/>
                </a:cubicBezTo>
                <a:close/>
              </a:path>
              <a:path w="4313583" h="1165559" stroke="0" extrusionOk="0">
                <a:moveTo>
                  <a:pt x="0" y="194264"/>
                </a:moveTo>
                <a:cubicBezTo>
                  <a:pt x="-5198" y="83488"/>
                  <a:pt x="109392" y="-2816"/>
                  <a:pt x="194264" y="0"/>
                </a:cubicBezTo>
                <a:cubicBezTo>
                  <a:pt x="532661" y="-21291"/>
                  <a:pt x="598538" y="12156"/>
                  <a:pt x="887690" y="0"/>
                </a:cubicBezTo>
                <a:cubicBezTo>
                  <a:pt x="1176842" y="-12156"/>
                  <a:pt x="1326348" y="28533"/>
                  <a:pt x="1463365" y="0"/>
                </a:cubicBezTo>
                <a:cubicBezTo>
                  <a:pt x="1600383" y="-28533"/>
                  <a:pt x="1951378" y="-2809"/>
                  <a:pt x="2117541" y="0"/>
                </a:cubicBezTo>
                <a:cubicBezTo>
                  <a:pt x="2283704" y="2809"/>
                  <a:pt x="2419970" y="21182"/>
                  <a:pt x="2693216" y="0"/>
                </a:cubicBezTo>
                <a:cubicBezTo>
                  <a:pt x="2966462" y="-21182"/>
                  <a:pt x="3096193" y="-31429"/>
                  <a:pt x="3347392" y="0"/>
                </a:cubicBezTo>
                <a:cubicBezTo>
                  <a:pt x="3598591" y="31429"/>
                  <a:pt x="3835844" y="-12944"/>
                  <a:pt x="4119319" y="0"/>
                </a:cubicBezTo>
                <a:cubicBezTo>
                  <a:pt x="4233294" y="2514"/>
                  <a:pt x="4322248" y="93677"/>
                  <a:pt x="4313583" y="194264"/>
                </a:cubicBezTo>
                <a:cubicBezTo>
                  <a:pt x="4328453" y="276022"/>
                  <a:pt x="4301914" y="481566"/>
                  <a:pt x="4313583" y="598320"/>
                </a:cubicBezTo>
                <a:cubicBezTo>
                  <a:pt x="4325252" y="715074"/>
                  <a:pt x="4330427" y="806686"/>
                  <a:pt x="4313583" y="971295"/>
                </a:cubicBezTo>
                <a:cubicBezTo>
                  <a:pt x="4296925" y="1096118"/>
                  <a:pt x="4233562" y="1163538"/>
                  <a:pt x="4119319" y="1165559"/>
                </a:cubicBezTo>
                <a:cubicBezTo>
                  <a:pt x="3956169" y="1133741"/>
                  <a:pt x="3606428" y="1186830"/>
                  <a:pt x="3465143" y="1165559"/>
                </a:cubicBezTo>
                <a:cubicBezTo>
                  <a:pt x="3323858" y="1144288"/>
                  <a:pt x="3164884" y="1179814"/>
                  <a:pt x="2928719" y="1165559"/>
                </a:cubicBezTo>
                <a:cubicBezTo>
                  <a:pt x="2692554" y="1151304"/>
                  <a:pt x="2586682" y="1190087"/>
                  <a:pt x="2274543" y="1165559"/>
                </a:cubicBezTo>
                <a:cubicBezTo>
                  <a:pt x="1962404" y="1141031"/>
                  <a:pt x="1850649" y="1161427"/>
                  <a:pt x="1581117" y="1165559"/>
                </a:cubicBezTo>
                <a:cubicBezTo>
                  <a:pt x="1311585" y="1169691"/>
                  <a:pt x="1137831" y="1175467"/>
                  <a:pt x="926941" y="1165559"/>
                </a:cubicBezTo>
                <a:cubicBezTo>
                  <a:pt x="716051" y="1155651"/>
                  <a:pt x="341343" y="1141346"/>
                  <a:pt x="194264" y="1165559"/>
                </a:cubicBezTo>
                <a:cubicBezTo>
                  <a:pt x="92745" y="1190220"/>
                  <a:pt x="6730" y="1054756"/>
                  <a:pt x="0" y="971295"/>
                </a:cubicBezTo>
                <a:cubicBezTo>
                  <a:pt x="17888" y="807434"/>
                  <a:pt x="-3041" y="688645"/>
                  <a:pt x="0" y="575009"/>
                </a:cubicBezTo>
                <a:cubicBezTo>
                  <a:pt x="3041" y="461373"/>
                  <a:pt x="9887" y="383394"/>
                  <a:pt x="0" y="194264"/>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ea typeface="Oslo Sans Office"/>
                <a:cs typeface="Times New Roman"/>
              </a:rPr>
              <a:t>Hold inn </a:t>
            </a:r>
            <a:r>
              <a:rPr lang="nb-NO" sz="1200" err="1">
                <a:ea typeface="Oslo Sans Office"/>
                <a:cs typeface="Times New Roman"/>
              </a:rPr>
              <a:t>Shift</a:t>
            </a:r>
            <a:r>
              <a:rPr lang="nb-NO" sz="1200">
                <a:ea typeface="Oslo Sans Office"/>
                <a:cs typeface="Times New Roman"/>
              </a:rPr>
              <a:t> for å beholde retningen på en pil når du justerer lengden på den.</a:t>
            </a:r>
          </a:p>
          <a:p>
            <a:endParaRPr lang="nb-NO" sz="1200">
              <a:solidFill>
                <a:schemeClr val="bg1"/>
              </a:solidFill>
            </a:endParaRPr>
          </a:p>
        </p:txBody>
      </p:sp>
      <p:sp>
        <p:nvSpPr>
          <p:cNvPr id="13" name="Rektangel: avrundede hjørner 12">
            <a:extLst>
              <a:ext uri="{FF2B5EF4-FFF2-40B4-BE49-F238E27FC236}">
                <a16:creationId xmlns:a16="http://schemas.microsoft.com/office/drawing/2014/main" id="{6CDE1B62-537A-3A4F-31AF-A731AB85C174}"/>
              </a:ext>
            </a:extLst>
          </p:cNvPr>
          <p:cNvSpPr/>
          <p:nvPr/>
        </p:nvSpPr>
        <p:spPr>
          <a:xfrm>
            <a:off x="-4536587" y="6368118"/>
            <a:ext cx="4313583" cy="1440538"/>
          </a:xfrm>
          <a:custGeom>
            <a:avLst/>
            <a:gdLst>
              <a:gd name="connsiteX0" fmla="*/ 0 w 4313583"/>
              <a:gd name="connsiteY0" fmla="*/ 240094 h 1440538"/>
              <a:gd name="connsiteX1" fmla="*/ 240094 w 4313583"/>
              <a:gd name="connsiteY1" fmla="*/ 0 h 1440538"/>
              <a:gd name="connsiteX2" fmla="*/ 763991 w 4313583"/>
              <a:gd name="connsiteY2" fmla="*/ 0 h 1440538"/>
              <a:gd name="connsiteX3" fmla="*/ 1326223 w 4313583"/>
              <a:gd name="connsiteY3" fmla="*/ 0 h 1440538"/>
              <a:gd name="connsiteX4" fmla="*/ 2041790 w 4313583"/>
              <a:gd name="connsiteY4" fmla="*/ 0 h 1440538"/>
              <a:gd name="connsiteX5" fmla="*/ 2604021 w 4313583"/>
              <a:gd name="connsiteY5" fmla="*/ 0 h 1440538"/>
              <a:gd name="connsiteX6" fmla="*/ 3281254 w 4313583"/>
              <a:gd name="connsiteY6" fmla="*/ 0 h 1440538"/>
              <a:gd name="connsiteX7" fmla="*/ 4073489 w 4313583"/>
              <a:gd name="connsiteY7" fmla="*/ 0 h 1440538"/>
              <a:gd name="connsiteX8" fmla="*/ 4313583 w 4313583"/>
              <a:gd name="connsiteY8" fmla="*/ 240094 h 1440538"/>
              <a:gd name="connsiteX9" fmla="*/ 4313583 w 4313583"/>
              <a:gd name="connsiteY9" fmla="*/ 720269 h 1440538"/>
              <a:gd name="connsiteX10" fmla="*/ 4313583 w 4313583"/>
              <a:gd name="connsiteY10" fmla="*/ 1200444 h 1440538"/>
              <a:gd name="connsiteX11" fmla="*/ 4073489 w 4313583"/>
              <a:gd name="connsiteY11" fmla="*/ 1440538 h 1440538"/>
              <a:gd name="connsiteX12" fmla="*/ 3472924 w 4313583"/>
              <a:gd name="connsiteY12" fmla="*/ 1440538 h 1440538"/>
              <a:gd name="connsiteX13" fmla="*/ 2795691 w 4313583"/>
              <a:gd name="connsiteY13" fmla="*/ 1440538 h 1440538"/>
              <a:gd name="connsiteX14" fmla="*/ 2156792 w 4313583"/>
              <a:gd name="connsiteY14" fmla="*/ 1440538 h 1440538"/>
              <a:gd name="connsiteX15" fmla="*/ 1441224 w 4313583"/>
              <a:gd name="connsiteY15" fmla="*/ 1440538 h 1440538"/>
              <a:gd name="connsiteX16" fmla="*/ 240094 w 4313583"/>
              <a:gd name="connsiteY16" fmla="*/ 1440538 h 1440538"/>
              <a:gd name="connsiteX17" fmla="*/ 0 w 4313583"/>
              <a:gd name="connsiteY17" fmla="*/ 1200444 h 1440538"/>
              <a:gd name="connsiteX18" fmla="*/ 0 w 4313583"/>
              <a:gd name="connsiteY18" fmla="*/ 729873 h 1440538"/>
              <a:gd name="connsiteX19" fmla="*/ 0 w 4313583"/>
              <a:gd name="connsiteY19" fmla="*/ 240094 h 1440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440538" fill="none" extrusionOk="0">
                <a:moveTo>
                  <a:pt x="0" y="240094"/>
                </a:moveTo>
                <a:cubicBezTo>
                  <a:pt x="4319" y="122856"/>
                  <a:pt x="96465" y="-8330"/>
                  <a:pt x="240094" y="0"/>
                </a:cubicBezTo>
                <a:cubicBezTo>
                  <a:pt x="404332" y="24085"/>
                  <a:pt x="504140" y="-21162"/>
                  <a:pt x="763991" y="0"/>
                </a:cubicBezTo>
                <a:cubicBezTo>
                  <a:pt x="1023842" y="21162"/>
                  <a:pt x="1047084" y="-16649"/>
                  <a:pt x="1326223" y="0"/>
                </a:cubicBezTo>
                <a:cubicBezTo>
                  <a:pt x="1605362" y="16649"/>
                  <a:pt x="1779374" y="23616"/>
                  <a:pt x="2041790" y="0"/>
                </a:cubicBezTo>
                <a:cubicBezTo>
                  <a:pt x="2304206" y="-23616"/>
                  <a:pt x="2333846" y="-12678"/>
                  <a:pt x="2604021" y="0"/>
                </a:cubicBezTo>
                <a:cubicBezTo>
                  <a:pt x="2874196" y="12678"/>
                  <a:pt x="3134635" y="27374"/>
                  <a:pt x="3281254" y="0"/>
                </a:cubicBezTo>
                <a:cubicBezTo>
                  <a:pt x="3427873" y="-27374"/>
                  <a:pt x="3904641" y="-6136"/>
                  <a:pt x="4073489" y="0"/>
                </a:cubicBezTo>
                <a:cubicBezTo>
                  <a:pt x="4209777" y="-10416"/>
                  <a:pt x="4316607" y="134919"/>
                  <a:pt x="4313583" y="240094"/>
                </a:cubicBezTo>
                <a:cubicBezTo>
                  <a:pt x="4308288" y="399081"/>
                  <a:pt x="4331686" y="568872"/>
                  <a:pt x="4313583" y="720269"/>
                </a:cubicBezTo>
                <a:cubicBezTo>
                  <a:pt x="4295480" y="871666"/>
                  <a:pt x="4290675" y="1069448"/>
                  <a:pt x="4313583" y="1200444"/>
                </a:cubicBezTo>
                <a:cubicBezTo>
                  <a:pt x="4288546" y="1329936"/>
                  <a:pt x="4216957" y="1425479"/>
                  <a:pt x="4073489" y="1440538"/>
                </a:cubicBezTo>
                <a:cubicBezTo>
                  <a:pt x="3816166" y="1444199"/>
                  <a:pt x="3729393" y="1462525"/>
                  <a:pt x="3472924" y="1440538"/>
                </a:cubicBezTo>
                <a:cubicBezTo>
                  <a:pt x="3216456" y="1418551"/>
                  <a:pt x="3017035" y="1464668"/>
                  <a:pt x="2795691" y="1440538"/>
                </a:cubicBezTo>
                <a:cubicBezTo>
                  <a:pt x="2574347" y="1416408"/>
                  <a:pt x="2342700" y="1460912"/>
                  <a:pt x="2156792" y="1440538"/>
                </a:cubicBezTo>
                <a:cubicBezTo>
                  <a:pt x="1970884" y="1420164"/>
                  <a:pt x="1661181" y="1458413"/>
                  <a:pt x="1441224" y="1440538"/>
                </a:cubicBezTo>
                <a:cubicBezTo>
                  <a:pt x="1221267" y="1422663"/>
                  <a:pt x="673927" y="1484774"/>
                  <a:pt x="240094" y="1440538"/>
                </a:cubicBezTo>
                <a:cubicBezTo>
                  <a:pt x="109821" y="1434871"/>
                  <a:pt x="5007" y="1338453"/>
                  <a:pt x="0" y="1200444"/>
                </a:cubicBezTo>
                <a:cubicBezTo>
                  <a:pt x="-18077" y="1001213"/>
                  <a:pt x="-2120" y="929187"/>
                  <a:pt x="0" y="729873"/>
                </a:cubicBezTo>
                <a:cubicBezTo>
                  <a:pt x="2120" y="530559"/>
                  <a:pt x="138" y="373847"/>
                  <a:pt x="0" y="240094"/>
                </a:cubicBezTo>
                <a:close/>
              </a:path>
              <a:path w="4313583" h="1440538" stroke="0" extrusionOk="0">
                <a:moveTo>
                  <a:pt x="0" y="240094"/>
                </a:moveTo>
                <a:cubicBezTo>
                  <a:pt x="-17749" y="95590"/>
                  <a:pt x="121935" y="-1814"/>
                  <a:pt x="240094" y="0"/>
                </a:cubicBezTo>
                <a:cubicBezTo>
                  <a:pt x="493345" y="11729"/>
                  <a:pt x="674830" y="-12184"/>
                  <a:pt x="917327" y="0"/>
                </a:cubicBezTo>
                <a:cubicBezTo>
                  <a:pt x="1159824" y="12184"/>
                  <a:pt x="1243649" y="20201"/>
                  <a:pt x="1479558" y="0"/>
                </a:cubicBezTo>
                <a:cubicBezTo>
                  <a:pt x="1715467" y="-20201"/>
                  <a:pt x="1925180" y="27238"/>
                  <a:pt x="2118458" y="0"/>
                </a:cubicBezTo>
                <a:cubicBezTo>
                  <a:pt x="2311736" y="-27238"/>
                  <a:pt x="2554156" y="10507"/>
                  <a:pt x="2680689" y="0"/>
                </a:cubicBezTo>
                <a:cubicBezTo>
                  <a:pt x="2807222" y="-10507"/>
                  <a:pt x="3002760" y="-6673"/>
                  <a:pt x="3319588" y="0"/>
                </a:cubicBezTo>
                <a:cubicBezTo>
                  <a:pt x="3636416" y="6673"/>
                  <a:pt x="3739657" y="-26110"/>
                  <a:pt x="4073489" y="0"/>
                </a:cubicBezTo>
                <a:cubicBezTo>
                  <a:pt x="4225659" y="7357"/>
                  <a:pt x="4337566" y="126043"/>
                  <a:pt x="4313583" y="240094"/>
                </a:cubicBezTo>
                <a:cubicBezTo>
                  <a:pt x="4321039" y="357980"/>
                  <a:pt x="4325549" y="603380"/>
                  <a:pt x="4313583" y="739476"/>
                </a:cubicBezTo>
                <a:cubicBezTo>
                  <a:pt x="4301617" y="875572"/>
                  <a:pt x="4307722" y="1044744"/>
                  <a:pt x="4313583" y="1200444"/>
                </a:cubicBezTo>
                <a:cubicBezTo>
                  <a:pt x="4301888" y="1345354"/>
                  <a:pt x="4221268" y="1436126"/>
                  <a:pt x="4073489" y="1440538"/>
                </a:cubicBezTo>
                <a:cubicBezTo>
                  <a:pt x="3852932" y="1422014"/>
                  <a:pt x="3708429" y="1448130"/>
                  <a:pt x="3434590" y="1440538"/>
                </a:cubicBezTo>
                <a:cubicBezTo>
                  <a:pt x="3160751" y="1432946"/>
                  <a:pt x="3060453" y="1435327"/>
                  <a:pt x="2910693" y="1440538"/>
                </a:cubicBezTo>
                <a:cubicBezTo>
                  <a:pt x="2760933" y="1445749"/>
                  <a:pt x="2549561" y="1440531"/>
                  <a:pt x="2271793" y="1440538"/>
                </a:cubicBezTo>
                <a:cubicBezTo>
                  <a:pt x="1994025" y="1440545"/>
                  <a:pt x="1831395" y="1420756"/>
                  <a:pt x="1594560" y="1440538"/>
                </a:cubicBezTo>
                <a:cubicBezTo>
                  <a:pt x="1357725" y="1460320"/>
                  <a:pt x="1229389" y="1455754"/>
                  <a:pt x="955661" y="1440538"/>
                </a:cubicBezTo>
                <a:cubicBezTo>
                  <a:pt x="681933" y="1425322"/>
                  <a:pt x="563039" y="1461873"/>
                  <a:pt x="240094" y="1440538"/>
                </a:cubicBezTo>
                <a:cubicBezTo>
                  <a:pt x="110826" y="1454782"/>
                  <a:pt x="4886" y="1315745"/>
                  <a:pt x="0" y="1200444"/>
                </a:cubicBezTo>
                <a:cubicBezTo>
                  <a:pt x="9187" y="980907"/>
                  <a:pt x="18085" y="945580"/>
                  <a:pt x="0" y="710666"/>
                </a:cubicBezTo>
                <a:cubicBezTo>
                  <a:pt x="-18085" y="475752"/>
                  <a:pt x="180" y="408293"/>
                  <a:pt x="0" y="240094"/>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ea typeface="Oslo Sans Office"/>
                <a:cs typeface="Times New Roman"/>
              </a:rPr>
              <a:t>For å velge flere elementer kan du tegne en firkant rundt dem med muspekeren. Hvis du ønsker å legge til eller fjerne elementer fra utvalget kan du holde inn </a:t>
            </a:r>
            <a:r>
              <a:rPr lang="nb-NO" sz="1200" err="1">
                <a:ea typeface="Oslo Sans Office"/>
                <a:cs typeface="Times New Roman"/>
              </a:rPr>
              <a:t>Ctrl</a:t>
            </a:r>
            <a:r>
              <a:rPr lang="nb-NO" sz="1200">
                <a:ea typeface="Oslo Sans Office"/>
                <a:cs typeface="Times New Roman"/>
              </a:rPr>
              <a:t> for å markere eller </a:t>
            </a:r>
            <a:r>
              <a:rPr lang="nb-NO" sz="1200" err="1">
                <a:ea typeface="Oslo Sans Office"/>
                <a:cs typeface="Times New Roman"/>
              </a:rPr>
              <a:t>avmarkere</a:t>
            </a:r>
            <a:r>
              <a:rPr lang="nb-NO" sz="1200">
                <a:ea typeface="Oslo Sans Office"/>
                <a:cs typeface="Times New Roman"/>
              </a:rPr>
              <a:t> dem.</a:t>
            </a:r>
          </a:p>
          <a:p>
            <a:endParaRPr lang="nb-NO" sz="1200">
              <a:solidFill>
                <a:schemeClr val="bg1"/>
              </a:solidFill>
            </a:endParaRPr>
          </a:p>
        </p:txBody>
      </p:sp>
      <p:sp>
        <p:nvSpPr>
          <p:cNvPr id="14" name="Rektangel: avrundede hjørner 13">
            <a:extLst>
              <a:ext uri="{FF2B5EF4-FFF2-40B4-BE49-F238E27FC236}">
                <a16:creationId xmlns:a16="http://schemas.microsoft.com/office/drawing/2014/main" id="{E51BC069-0316-4B7D-E39A-DC9BD7109FF5}"/>
              </a:ext>
            </a:extLst>
          </p:cNvPr>
          <p:cNvSpPr/>
          <p:nvPr/>
        </p:nvSpPr>
        <p:spPr>
          <a:xfrm>
            <a:off x="-4560317" y="8017889"/>
            <a:ext cx="4313583" cy="1440538"/>
          </a:xfrm>
          <a:custGeom>
            <a:avLst/>
            <a:gdLst>
              <a:gd name="connsiteX0" fmla="*/ 0 w 4313583"/>
              <a:gd name="connsiteY0" fmla="*/ 240094 h 1440538"/>
              <a:gd name="connsiteX1" fmla="*/ 240094 w 4313583"/>
              <a:gd name="connsiteY1" fmla="*/ 0 h 1440538"/>
              <a:gd name="connsiteX2" fmla="*/ 763991 w 4313583"/>
              <a:gd name="connsiteY2" fmla="*/ 0 h 1440538"/>
              <a:gd name="connsiteX3" fmla="*/ 1326223 w 4313583"/>
              <a:gd name="connsiteY3" fmla="*/ 0 h 1440538"/>
              <a:gd name="connsiteX4" fmla="*/ 2041790 w 4313583"/>
              <a:gd name="connsiteY4" fmla="*/ 0 h 1440538"/>
              <a:gd name="connsiteX5" fmla="*/ 2604021 w 4313583"/>
              <a:gd name="connsiteY5" fmla="*/ 0 h 1440538"/>
              <a:gd name="connsiteX6" fmla="*/ 3281254 w 4313583"/>
              <a:gd name="connsiteY6" fmla="*/ 0 h 1440538"/>
              <a:gd name="connsiteX7" fmla="*/ 4073489 w 4313583"/>
              <a:gd name="connsiteY7" fmla="*/ 0 h 1440538"/>
              <a:gd name="connsiteX8" fmla="*/ 4313583 w 4313583"/>
              <a:gd name="connsiteY8" fmla="*/ 240094 h 1440538"/>
              <a:gd name="connsiteX9" fmla="*/ 4313583 w 4313583"/>
              <a:gd name="connsiteY9" fmla="*/ 720269 h 1440538"/>
              <a:gd name="connsiteX10" fmla="*/ 4313583 w 4313583"/>
              <a:gd name="connsiteY10" fmla="*/ 1200444 h 1440538"/>
              <a:gd name="connsiteX11" fmla="*/ 4073489 w 4313583"/>
              <a:gd name="connsiteY11" fmla="*/ 1440538 h 1440538"/>
              <a:gd name="connsiteX12" fmla="*/ 3472924 w 4313583"/>
              <a:gd name="connsiteY12" fmla="*/ 1440538 h 1440538"/>
              <a:gd name="connsiteX13" fmla="*/ 2795691 w 4313583"/>
              <a:gd name="connsiteY13" fmla="*/ 1440538 h 1440538"/>
              <a:gd name="connsiteX14" fmla="*/ 2156792 w 4313583"/>
              <a:gd name="connsiteY14" fmla="*/ 1440538 h 1440538"/>
              <a:gd name="connsiteX15" fmla="*/ 1441224 w 4313583"/>
              <a:gd name="connsiteY15" fmla="*/ 1440538 h 1440538"/>
              <a:gd name="connsiteX16" fmla="*/ 240094 w 4313583"/>
              <a:gd name="connsiteY16" fmla="*/ 1440538 h 1440538"/>
              <a:gd name="connsiteX17" fmla="*/ 0 w 4313583"/>
              <a:gd name="connsiteY17" fmla="*/ 1200444 h 1440538"/>
              <a:gd name="connsiteX18" fmla="*/ 0 w 4313583"/>
              <a:gd name="connsiteY18" fmla="*/ 729873 h 1440538"/>
              <a:gd name="connsiteX19" fmla="*/ 0 w 4313583"/>
              <a:gd name="connsiteY19" fmla="*/ 240094 h 1440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440538" fill="none" extrusionOk="0">
                <a:moveTo>
                  <a:pt x="0" y="240094"/>
                </a:moveTo>
                <a:cubicBezTo>
                  <a:pt x="4319" y="122856"/>
                  <a:pt x="96465" y="-8330"/>
                  <a:pt x="240094" y="0"/>
                </a:cubicBezTo>
                <a:cubicBezTo>
                  <a:pt x="404332" y="24085"/>
                  <a:pt x="504140" y="-21162"/>
                  <a:pt x="763991" y="0"/>
                </a:cubicBezTo>
                <a:cubicBezTo>
                  <a:pt x="1023842" y="21162"/>
                  <a:pt x="1047084" y="-16649"/>
                  <a:pt x="1326223" y="0"/>
                </a:cubicBezTo>
                <a:cubicBezTo>
                  <a:pt x="1605362" y="16649"/>
                  <a:pt x="1779374" y="23616"/>
                  <a:pt x="2041790" y="0"/>
                </a:cubicBezTo>
                <a:cubicBezTo>
                  <a:pt x="2304206" y="-23616"/>
                  <a:pt x="2333846" y="-12678"/>
                  <a:pt x="2604021" y="0"/>
                </a:cubicBezTo>
                <a:cubicBezTo>
                  <a:pt x="2874196" y="12678"/>
                  <a:pt x="3134635" y="27374"/>
                  <a:pt x="3281254" y="0"/>
                </a:cubicBezTo>
                <a:cubicBezTo>
                  <a:pt x="3427873" y="-27374"/>
                  <a:pt x="3904641" y="-6136"/>
                  <a:pt x="4073489" y="0"/>
                </a:cubicBezTo>
                <a:cubicBezTo>
                  <a:pt x="4209777" y="-10416"/>
                  <a:pt x="4316607" y="134919"/>
                  <a:pt x="4313583" y="240094"/>
                </a:cubicBezTo>
                <a:cubicBezTo>
                  <a:pt x="4308288" y="399081"/>
                  <a:pt x="4331686" y="568872"/>
                  <a:pt x="4313583" y="720269"/>
                </a:cubicBezTo>
                <a:cubicBezTo>
                  <a:pt x="4295480" y="871666"/>
                  <a:pt x="4290675" y="1069448"/>
                  <a:pt x="4313583" y="1200444"/>
                </a:cubicBezTo>
                <a:cubicBezTo>
                  <a:pt x="4288546" y="1329936"/>
                  <a:pt x="4216957" y="1425479"/>
                  <a:pt x="4073489" y="1440538"/>
                </a:cubicBezTo>
                <a:cubicBezTo>
                  <a:pt x="3816166" y="1444199"/>
                  <a:pt x="3729393" y="1462525"/>
                  <a:pt x="3472924" y="1440538"/>
                </a:cubicBezTo>
                <a:cubicBezTo>
                  <a:pt x="3216456" y="1418551"/>
                  <a:pt x="3017035" y="1464668"/>
                  <a:pt x="2795691" y="1440538"/>
                </a:cubicBezTo>
                <a:cubicBezTo>
                  <a:pt x="2574347" y="1416408"/>
                  <a:pt x="2342700" y="1460912"/>
                  <a:pt x="2156792" y="1440538"/>
                </a:cubicBezTo>
                <a:cubicBezTo>
                  <a:pt x="1970884" y="1420164"/>
                  <a:pt x="1661181" y="1458413"/>
                  <a:pt x="1441224" y="1440538"/>
                </a:cubicBezTo>
                <a:cubicBezTo>
                  <a:pt x="1221267" y="1422663"/>
                  <a:pt x="673927" y="1484774"/>
                  <a:pt x="240094" y="1440538"/>
                </a:cubicBezTo>
                <a:cubicBezTo>
                  <a:pt x="109821" y="1434871"/>
                  <a:pt x="5007" y="1338453"/>
                  <a:pt x="0" y="1200444"/>
                </a:cubicBezTo>
                <a:cubicBezTo>
                  <a:pt x="-18077" y="1001213"/>
                  <a:pt x="-2120" y="929187"/>
                  <a:pt x="0" y="729873"/>
                </a:cubicBezTo>
                <a:cubicBezTo>
                  <a:pt x="2120" y="530559"/>
                  <a:pt x="138" y="373847"/>
                  <a:pt x="0" y="240094"/>
                </a:cubicBezTo>
                <a:close/>
              </a:path>
              <a:path w="4313583" h="1440538" stroke="0" extrusionOk="0">
                <a:moveTo>
                  <a:pt x="0" y="240094"/>
                </a:moveTo>
                <a:cubicBezTo>
                  <a:pt x="-17749" y="95590"/>
                  <a:pt x="121935" y="-1814"/>
                  <a:pt x="240094" y="0"/>
                </a:cubicBezTo>
                <a:cubicBezTo>
                  <a:pt x="493345" y="11729"/>
                  <a:pt x="674830" y="-12184"/>
                  <a:pt x="917327" y="0"/>
                </a:cubicBezTo>
                <a:cubicBezTo>
                  <a:pt x="1159824" y="12184"/>
                  <a:pt x="1243649" y="20201"/>
                  <a:pt x="1479558" y="0"/>
                </a:cubicBezTo>
                <a:cubicBezTo>
                  <a:pt x="1715467" y="-20201"/>
                  <a:pt x="1925180" y="27238"/>
                  <a:pt x="2118458" y="0"/>
                </a:cubicBezTo>
                <a:cubicBezTo>
                  <a:pt x="2311736" y="-27238"/>
                  <a:pt x="2554156" y="10507"/>
                  <a:pt x="2680689" y="0"/>
                </a:cubicBezTo>
                <a:cubicBezTo>
                  <a:pt x="2807222" y="-10507"/>
                  <a:pt x="3002760" y="-6673"/>
                  <a:pt x="3319588" y="0"/>
                </a:cubicBezTo>
                <a:cubicBezTo>
                  <a:pt x="3636416" y="6673"/>
                  <a:pt x="3739657" y="-26110"/>
                  <a:pt x="4073489" y="0"/>
                </a:cubicBezTo>
                <a:cubicBezTo>
                  <a:pt x="4225659" y="7357"/>
                  <a:pt x="4337566" y="126043"/>
                  <a:pt x="4313583" y="240094"/>
                </a:cubicBezTo>
                <a:cubicBezTo>
                  <a:pt x="4321039" y="357980"/>
                  <a:pt x="4325549" y="603380"/>
                  <a:pt x="4313583" y="739476"/>
                </a:cubicBezTo>
                <a:cubicBezTo>
                  <a:pt x="4301617" y="875572"/>
                  <a:pt x="4307722" y="1044744"/>
                  <a:pt x="4313583" y="1200444"/>
                </a:cubicBezTo>
                <a:cubicBezTo>
                  <a:pt x="4301888" y="1345354"/>
                  <a:pt x="4221268" y="1436126"/>
                  <a:pt x="4073489" y="1440538"/>
                </a:cubicBezTo>
                <a:cubicBezTo>
                  <a:pt x="3852932" y="1422014"/>
                  <a:pt x="3708429" y="1448130"/>
                  <a:pt x="3434590" y="1440538"/>
                </a:cubicBezTo>
                <a:cubicBezTo>
                  <a:pt x="3160751" y="1432946"/>
                  <a:pt x="3060453" y="1435327"/>
                  <a:pt x="2910693" y="1440538"/>
                </a:cubicBezTo>
                <a:cubicBezTo>
                  <a:pt x="2760933" y="1445749"/>
                  <a:pt x="2549561" y="1440531"/>
                  <a:pt x="2271793" y="1440538"/>
                </a:cubicBezTo>
                <a:cubicBezTo>
                  <a:pt x="1994025" y="1440545"/>
                  <a:pt x="1831395" y="1420756"/>
                  <a:pt x="1594560" y="1440538"/>
                </a:cubicBezTo>
                <a:cubicBezTo>
                  <a:pt x="1357725" y="1460320"/>
                  <a:pt x="1229389" y="1455754"/>
                  <a:pt x="955661" y="1440538"/>
                </a:cubicBezTo>
                <a:cubicBezTo>
                  <a:pt x="681933" y="1425322"/>
                  <a:pt x="563039" y="1461873"/>
                  <a:pt x="240094" y="1440538"/>
                </a:cubicBezTo>
                <a:cubicBezTo>
                  <a:pt x="110826" y="1454782"/>
                  <a:pt x="4886" y="1315745"/>
                  <a:pt x="0" y="1200444"/>
                </a:cubicBezTo>
                <a:cubicBezTo>
                  <a:pt x="9187" y="980907"/>
                  <a:pt x="18085" y="945580"/>
                  <a:pt x="0" y="710666"/>
                </a:cubicBezTo>
                <a:cubicBezTo>
                  <a:pt x="-18085" y="475752"/>
                  <a:pt x="180" y="408293"/>
                  <a:pt x="0" y="240094"/>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ea typeface="Oslo Sans Office"/>
                <a:cs typeface="Times New Roman"/>
              </a:rPr>
              <a:t>For å juster flere tekstbokser og bilder samtidig:</a:t>
            </a:r>
          </a:p>
          <a:p>
            <a:r>
              <a:rPr lang="nb-NO" sz="1200">
                <a:ea typeface="Oslo Sans Office"/>
                <a:cs typeface="Times New Roman"/>
              </a:rPr>
              <a:t>marker elementene som skal justeres, gå til bilde- eller tegneverktøy «Format» på verktøylinjen og velg beskjær, juster, størrelse og plassering m.m. i menyen. </a:t>
            </a:r>
          </a:p>
          <a:p>
            <a:endParaRPr lang="nb-NO" sz="1200">
              <a:solidFill>
                <a:schemeClr val="bg1"/>
              </a:solidFill>
            </a:endParaRPr>
          </a:p>
        </p:txBody>
      </p:sp>
      <p:sp>
        <p:nvSpPr>
          <p:cNvPr id="15" name="Rektangel: avrundede hjørner 14">
            <a:extLst>
              <a:ext uri="{FF2B5EF4-FFF2-40B4-BE49-F238E27FC236}">
                <a16:creationId xmlns:a16="http://schemas.microsoft.com/office/drawing/2014/main" id="{F197BCA0-E0C3-4168-4799-C3547CA2971B}"/>
              </a:ext>
            </a:extLst>
          </p:cNvPr>
          <p:cNvSpPr/>
          <p:nvPr/>
        </p:nvSpPr>
        <p:spPr>
          <a:xfrm>
            <a:off x="-4606204" y="9592526"/>
            <a:ext cx="4313583" cy="1042585"/>
          </a:xfrm>
          <a:custGeom>
            <a:avLst/>
            <a:gdLst>
              <a:gd name="connsiteX0" fmla="*/ 0 w 4313583"/>
              <a:gd name="connsiteY0" fmla="*/ 173768 h 1042585"/>
              <a:gd name="connsiteX1" fmla="*/ 173768 w 4313583"/>
              <a:gd name="connsiteY1" fmla="*/ 0 h 1042585"/>
              <a:gd name="connsiteX2" fmla="*/ 795115 w 4313583"/>
              <a:gd name="connsiteY2" fmla="*/ 0 h 1042585"/>
              <a:gd name="connsiteX3" fmla="*/ 1376802 w 4313583"/>
              <a:gd name="connsiteY3" fmla="*/ 0 h 1042585"/>
              <a:gd name="connsiteX4" fmla="*/ 1918829 w 4313583"/>
              <a:gd name="connsiteY4" fmla="*/ 0 h 1042585"/>
              <a:gd name="connsiteX5" fmla="*/ 2500516 w 4313583"/>
              <a:gd name="connsiteY5" fmla="*/ 0 h 1042585"/>
              <a:gd name="connsiteX6" fmla="*/ 3240844 w 4313583"/>
              <a:gd name="connsiteY6" fmla="*/ 0 h 1042585"/>
              <a:gd name="connsiteX7" fmla="*/ 4139815 w 4313583"/>
              <a:gd name="connsiteY7" fmla="*/ 0 h 1042585"/>
              <a:gd name="connsiteX8" fmla="*/ 4313583 w 4313583"/>
              <a:gd name="connsiteY8" fmla="*/ 173768 h 1042585"/>
              <a:gd name="connsiteX9" fmla="*/ 4313583 w 4313583"/>
              <a:gd name="connsiteY9" fmla="*/ 868817 h 1042585"/>
              <a:gd name="connsiteX10" fmla="*/ 4139815 w 4313583"/>
              <a:gd name="connsiteY10" fmla="*/ 1042585 h 1042585"/>
              <a:gd name="connsiteX11" fmla="*/ 3518468 w 4313583"/>
              <a:gd name="connsiteY11" fmla="*/ 1042585 h 1042585"/>
              <a:gd name="connsiteX12" fmla="*/ 2936781 w 4313583"/>
              <a:gd name="connsiteY12" fmla="*/ 1042585 h 1042585"/>
              <a:gd name="connsiteX13" fmla="*/ 2236112 w 4313583"/>
              <a:gd name="connsiteY13" fmla="*/ 1042585 h 1042585"/>
              <a:gd name="connsiteX14" fmla="*/ 1694086 w 4313583"/>
              <a:gd name="connsiteY14" fmla="*/ 1042585 h 1042585"/>
              <a:gd name="connsiteX15" fmla="*/ 993418 w 4313583"/>
              <a:gd name="connsiteY15" fmla="*/ 1042585 h 1042585"/>
              <a:gd name="connsiteX16" fmla="*/ 173768 w 4313583"/>
              <a:gd name="connsiteY16" fmla="*/ 1042585 h 1042585"/>
              <a:gd name="connsiteX17" fmla="*/ 0 w 4313583"/>
              <a:gd name="connsiteY17" fmla="*/ 868817 h 1042585"/>
              <a:gd name="connsiteX18" fmla="*/ 0 w 4313583"/>
              <a:gd name="connsiteY18" fmla="*/ 173768 h 1042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313583" h="1042585" fill="none" extrusionOk="0">
                <a:moveTo>
                  <a:pt x="0" y="173768"/>
                </a:moveTo>
                <a:cubicBezTo>
                  <a:pt x="-10705" y="56686"/>
                  <a:pt x="72986" y="-14247"/>
                  <a:pt x="173768" y="0"/>
                </a:cubicBezTo>
                <a:cubicBezTo>
                  <a:pt x="316075" y="-26768"/>
                  <a:pt x="502700" y="28264"/>
                  <a:pt x="795115" y="0"/>
                </a:cubicBezTo>
                <a:cubicBezTo>
                  <a:pt x="1087530" y="-28264"/>
                  <a:pt x="1220592" y="-9431"/>
                  <a:pt x="1376802" y="0"/>
                </a:cubicBezTo>
                <a:cubicBezTo>
                  <a:pt x="1533012" y="9431"/>
                  <a:pt x="1695872" y="-22336"/>
                  <a:pt x="1918829" y="0"/>
                </a:cubicBezTo>
                <a:cubicBezTo>
                  <a:pt x="2141786" y="22336"/>
                  <a:pt x="2327791" y="14917"/>
                  <a:pt x="2500516" y="0"/>
                </a:cubicBezTo>
                <a:cubicBezTo>
                  <a:pt x="2673241" y="-14917"/>
                  <a:pt x="2873373" y="-8192"/>
                  <a:pt x="3240844" y="0"/>
                </a:cubicBezTo>
                <a:cubicBezTo>
                  <a:pt x="3608315" y="8192"/>
                  <a:pt x="3793105" y="-33373"/>
                  <a:pt x="4139815" y="0"/>
                </a:cubicBezTo>
                <a:cubicBezTo>
                  <a:pt x="4235573" y="-7087"/>
                  <a:pt x="4316509" y="79620"/>
                  <a:pt x="4313583" y="173768"/>
                </a:cubicBezTo>
                <a:cubicBezTo>
                  <a:pt x="4286051" y="516392"/>
                  <a:pt x="4335120" y="705751"/>
                  <a:pt x="4313583" y="868817"/>
                </a:cubicBezTo>
                <a:cubicBezTo>
                  <a:pt x="4314242" y="968380"/>
                  <a:pt x="4230976" y="1042984"/>
                  <a:pt x="4139815" y="1042585"/>
                </a:cubicBezTo>
                <a:cubicBezTo>
                  <a:pt x="3985751" y="1064789"/>
                  <a:pt x="3792496" y="1054952"/>
                  <a:pt x="3518468" y="1042585"/>
                </a:cubicBezTo>
                <a:cubicBezTo>
                  <a:pt x="3244440" y="1030218"/>
                  <a:pt x="3094970" y="1039541"/>
                  <a:pt x="2936781" y="1042585"/>
                </a:cubicBezTo>
                <a:cubicBezTo>
                  <a:pt x="2778592" y="1045629"/>
                  <a:pt x="2549622" y="1076857"/>
                  <a:pt x="2236112" y="1042585"/>
                </a:cubicBezTo>
                <a:cubicBezTo>
                  <a:pt x="1922602" y="1008313"/>
                  <a:pt x="1853187" y="1026258"/>
                  <a:pt x="1694086" y="1042585"/>
                </a:cubicBezTo>
                <a:cubicBezTo>
                  <a:pt x="1534985" y="1058912"/>
                  <a:pt x="1264537" y="1063496"/>
                  <a:pt x="993418" y="1042585"/>
                </a:cubicBezTo>
                <a:cubicBezTo>
                  <a:pt x="722299" y="1021674"/>
                  <a:pt x="467416" y="1049048"/>
                  <a:pt x="173768" y="1042585"/>
                </a:cubicBezTo>
                <a:cubicBezTo>
                  <a:pt x="73418" y="1047258"/>
                  <a:pt x="-5479" y="951171"/>
                  <a:pt x="0" y="868817"/>
                </a:cubicBezTo>
                <a:cubicBezTo>
                  <a:pt x="33768" y="638514"/>
                  <a:pt x="19205" y="425192"/>
                  <a:pt x="0" y="173768"/>
                </a:cubicBezTo>
                <a:close/>
              </a:path>
              <a:path w="4313583" h="1042585" stroke="0" extrusionOk="0">
                <a:moveTo>
                  <a:pt x="0" y="173768"/>
                </a:moveTo>
                <a:cubicBezTo>
                  <a:pt x="-12566" y="69371"/>
                  <a:pt x="97913" y="-2527"/>
                  <a:pt x="173768" y="0"/>
                </a:cubicBezTo>
                <a:cubicBezTo>
                  <a:pt x="437601" y="-6710"/>
                  <a:pt x="710867" y="29585"/>
                  <a:pt x="874436" y="0"/>
                </a:cubicBezTo>
                <a:cubicBezTo>
                  <a:pt x="1038005" y="-29585"/>
                  <a:pt x="1207594" y="23158"/>
                  <a:pt x="1456123" y="0"/>
                </a:cubicBezTo>
                <a:cubicBezTo>
                  <a:pt x="1704652" y="-23158"/>
                  <a:pt x="1934459" y="1382"/>
                  <a:pt x="2117131" y="0"/>
                </a:cubicBezTo>
                <a:cubicBezTo>
                  <a:pt x="2299803" y="-1382"/>
                  <a:pt x="2500167" y="11707"/>
                  <a:pt x="2698818" y="0"/>
                </a:cubicBezTo>
                <a:cubicBezTo>
                  <a:pt x="2897469" y="-11707"/>
                  <a:pt x="3043620" y="-20704"/>
                  <a:pt x="3359826" y="0"/>
                </a:cubicBezTo>
                <a:cubicBezTo>
                  <a:pt x="3676032" y="20704"/>
                  <a:pt x="3917308" y="-17190"/>
                  <a:pt x="4139815" y="0"/>
                </a:cubicBezTo>
                <a:cubicBezTo>
                  <a:pt x="4247085" y="4249"/>
                  <a:pt x="4331392" y="91573"/>
                  <a:pt x="4313583" y="173768"/>
                </a:cubicBezTo>
                <a:cubicBezTo>
                  <a:pt x="4307616" y="354808"/>
                  <a:pt x="4313393" y="694703"/>
                  <a:pt x="4313583" y="868817"/>
                </a:cubicBezTo>
                <a:cubicBezTo>
                  <a:pt x="4328320" y="978826"/>
                  <a:pt x="4222493" y="1042797"/>
                  <a:pt x="4139815" y="1042585"/>
                </a:cubicBezTo>
                <a:cubicBezTo>
                  <a:pt x="4010734" y="1029962"/>
                  <a:pt x="3798461" y="1040783"/>
                  <a:pt x="3597789" y="1042585"/>
                </a:cubicBezTo>
                <a:cubicBezTo>
                  <a:pt x="3397117" y="1044387"/>
                  <a:pt x="3216182" y="1022101"/>
                  <a:pt x="2976441" y="1042585"/>
                </a:cubicBezTo>
                <a:cubicBezTo>
                  <a:pt x="2736700" y="1063069"/>
                  <a:pt x="2652853" y="1058166"/>
                  <a:pt x="2434415" y="1042585"/>
                </a:cubicBezTo>
                <a:cubicBezTo>
                  <a:pt x="2215977" y="1027004"/>
                  <a:pt x="1959885" y="1021393"/>
                  <a:pt x="1773407" y="1042585"/>
                </a:cubicBezTo>
                <a:cubicBezTo>
                  <a:pt x="1586929" y="1063777"/>
                  <a:pt x="1249809" y="1052518"/>
                  <a:pt x="1072739" y="1042585"/>
                </a:cubicBezTo>
                <a:cubicBezTo>
                  <a:pt x="895669" y="1032652"/>
                  <a:pt x="517789" y="1033351"/>
                  <a:pt x="173768" y="1042585"/>
                </a:cubicBezTo>
                <a:cubicBezTo>
                  <a:pt x="74792" y="1047334"/>
                  <a:pt x="-14512" y="959855"/>
                  <a:pt x="0" y="868817"/>
                </a:cubicBezTo>
                <a:cubicBezTo>
                  <a:pt x="2982" y="533438"/>
                  <a:pt x="22336" y="466772"/>
                  <a:pt x="0" y="173768"/>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solidFill>
                  <a:schemeClr val="bg1"/>
                </a:solidFill>
              </a:rPr>
              <a:t>Symbol for Rute, blå strekket pil, redigeres ved å merke symbolet, høyreklikk og velge «Rediger punkt» i menyen.</a:t>
            </a:r>
          </a:p>
        </p:txBody>
      </p:sp>
      <p:pic>
        <p:nvPicPr>
          <p:cNvPr id="17" name="Bilde 16">
            <a:extLst>
              <a:ext uri="{FF2B5EF4-FFF2-40B4-BE49-F238E27FC236}">
                <a16:creationId xmlns:a16="http://schemas.microsoft.com/office/drawing/2014/main" id="{E73C6DA3-85DE-97E7-A466-037329F2335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88866" y="7405726"/>
            <a:ext cx="288000" cy="287631"/>
          </a:xfrm>
          <a:prstGeom prst="rect">
            <a:avLst/>
          </a:prstGeom>
        </p:spPr>
      </p:pic>
      <p:sp>
        <p:nvSpPr>
          <p:cNvPr id="46" name="Ellipse 45">
            <a:extLst>
              <a:ext uri="{FF2B5EF4-FFF2-40B4-BE49-F238E27FC236}">
                <a16:creationId xmlns:a16="http://schemas.microsoft.com/office/drawing/2014/main" id="{B00F2904-53FA-1953-F8AB-47C527D85E07}"/>
              </a:ext>
            </a:extLst>
          </p:cNvPr>
          <p:cNvSpPr>
            <a:spLocks noChangeAspect="1"/>
          </p:cNvSpPr>
          <p:nvPr/>
        </p:nvSpPr>
        <p:spPr>
          <a:xfrm>
            <a:off x="15982083" y="2845750"/>
            <a:ext cx="288030" cy="288030"/>
          </a:xfrm>
          <a:prstGeom prst="ellipse">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a:spcBef>
                <a:spcPts val="689"/>
              </a:spcBef>
              <a:spcAft>
                <a:spcPts val="689"/>
              </a:spcAft>
            </a:pPr>
            <a:r>
              <a:rPr lang="nb-NO" sz="1600" b="1">
                <a:solidFill>
                  <a:schemeClr val="tx1"/>
                </a:solidFill>
                <a:latin typeface="Tahoma" panose="020B0604030504040204" pitchFamily="34" charset="0"/>
                <a:ea typeface="Arial Unicode MS" panose="020B0604020202020204" pitchFamily="34" charset="-128"/>
                <a:cs typeface="Tahoma" panose="020B0604030504040204" pitchFamily="34" charset="0"/>
              </a:rPr>
              <a:t>7</a:t>
            </a:r>
          </a:p>
        </p:txBody>
      </p:sp>
      <p:sp>
        <p:nvSpPr>
          <p:cNvPr id="47" name="j5">
            <a:extLst>
              <a:ext uri="{FF2B5EF4-FFF2-40B4-BE49-F238E27FC236}">
                <a16:creationId xmlns:a16="http://schemas.microsoft.com/office/drawing/2014/main" id="{4081442B-FB1A-4CBA-0A27-4DC6B29995EC}"/>
              </a:ext>
            </a:extLst>
          </p:cNvPr>
          <p:cNvSpPr>
            <a:spLocks noChangeAspect="1"/>
          </p:cNvSpPr>
          <p:nvPr/>
        </p:nvSpPr>
        <p:spPr>
          <a:xfrm rot="16200000">
            <a:off x="15982083" y="3284677"/>
            <a:ext cx="288030" cy="287957"/>
          </a:xfrm>
          <a:prstGeom prst="homePlate">
            <a:avLst>
              <a:gd name="adj" fmla="val 38661"/>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1600" b="1">
                <a:solidFill>
                  <a:schemeClr val="tx1"/>
                </a:solidFill>
                <a:latin typeface="Tahoma" panose="020B0604030504040204" pitchFamily="34" charset="0"/>
                <a:ea typeface="Tahoma" panose="020B0604030504040204" pitchFamily="34" charset="0"/>
                <a:cs typeface="Tahoma" panose="020B0604030504040204" pitchFamily="34" charset="0"/>
              </a:rPr>
              <a:t>7</a:t>
            </a:r>
          </a:p>
        </p:txBody>
      </p:sp>
      <p:sp>
        <p:nvSpPr>
          <p:cNvPr id="48" name="Rektangel 47">
            <a:extLst>
              <a:ext uri="{FF2B5EF4-FFF2-40B4-BE49-F238E27FC236}">
                <a16:creationId xmlns:a16="http://schemas.microsoft.com/office/drawing/2014/main" id="{E5DF3F16-EEEF-C392-8296-67DF9EB12138}"/>
              </a:ext>
            </a:extLst>
          </p:cNvPr>
          <p:cNvSpPr/>
          <p:nvPr/>
        </p:nvSpPr>
        <p:spPr>
          <a:xfrm>
            <a:off x="15932667" y="3723532"/>
            <a:ext cx="386863" cy="442550"/>
          </a:xfrm>
          <a:prstGeom prst="rect">
            <a:avLst/>
          </a:prstGeom>
          <a:solidFill>
            <a:srgbClr val="FF0000">
              <a:alpha val="30000"/>
            </a:srgbClr>
          </a:solidFill>
          <a:ln w="3175" cmpd="sng">
            <a:solidFill>
              <a:srgbClr val="FF0000"/>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endParaRPr lang="nb-NO">
              <a:latin typeface="Tahoma" panose="020B0604030504040204" pitchFamily="34" charset="0"/>
            </a:endParaRPr>
          </a:p>
        </p:txBody>
      </p:sp>
      <p:sp>
        <p:nvSpPr>
          <p:cNvPr id="49" name="j4">
            <a:extLst>
              <a:ext uri="{FF2B5EF4-FFF2-40B4-BE49-F238E27FC236}">
                <a16:creationId xmlns:a16="http://schemas.microsoft.com/office/drawing/2014/main" id="{43465329-4F90-7EC9-2B1E-B5A4453AA30F}"/>
              </a:ext>
            </a:extLst>
          </p:cNvPr>
          <p:cNvSpPr>
            <a:spLocks noChangeAspect="1"/>
          </p:cNvSpPr>
          <p:nvPr/>
        </p:nvSpPr>
        <p:spPr>
          <a:xfrm>
            <a:off x="15982083" y="1967968"/>
            <a:ext cx="288030" cy="288030"/>
          </a:xfrm>
          <a:prstGeom prst="ellipse">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noAutofit/>
          </a:bodyPr>
          <a:lstStyle/>
          <a:p>
            <a:pPr algn="ctr"/>
            <a:r>
              <a:rPr lang="en-US" sz="1600" b="1">
                <a:latin typeface="Tahoma" panose="020B0604030504040204" pitchFamily="34" charset="0"/>
                <a:ea typeface="Tahoma" panose="020B0604030504040204" pitchFamily="34" charset="0"/>
                <a:cs typeface="Tahoma" panose="020B0604030504040204" pitchFamily="34" charset="0"/>
              </a:rPr>
              <a:t>1</a:t>
            </a:r>
          </a:p>
        </p:txBody>
      </p:sp>
      <p:sp>
        <p:nvSpPr>
          <p:cNvPr id="50" name="j5">
            <a:extLst>
              <a:ext uri="{FF2B5EF4-FFF2-40B4-BE49-F238E27FC236}">
                <a16:creationId xmlns:a16="http://schemas.microsoft.com/office/drawing/2014/main" id="{E79BAEF9-7354-4368-E68A-0E9CDD8A240E}"/>
              </a:ext>
            </a:extLst>
          </p:cNvPr>
          <p:cNvSpPr>
            <a:spLocks noChangeAspect="1"/>
          </p:cNvSpPr>
          <p:nvPr/>
        </p:nvSpPr>
        <p:spPr>
          <a:xfrm rot="16200000">
            <a:off x="15982083" y="2406895"/>
            <a:ext cx="288030" cy="287957"/>
          </a:xfrm>
          <a:prstGeom prst="homePlate">
            <a:avLst>
              <a:gd name="adj" fmla="val 38661"/>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b-NO" sz="1600" b="1">
                <a:latin typeface="Tahoma" panose="020B0604030504040204" pitchFamily="34" charset="0"/>
                <a:ea typeface="Tahoma" panose="020B0604030504040204" pitchFamily="34" charset="0"/>
                <a:cs typeface="Tahoma" panose="020B0604030504040204" pitchFamily="34" charset="0"/>
              </a:rPr>
              <a:t>1</a:t>
            </a:r>
            <a:endParaRPr lang="en-US" sz="1600" b="1">
              <a:latin typeface="Tahoma" panose="020B0604030504040204" pitchFamily="34" charset="0"/>
              <a:ea typeface="Tahoma" panose="020B0604030504040204" pitchFamily="34" charset="0"/>
              <a:cs typeface="Tahoma" panose="020B0604030504040204" pitchFamily="34" charset="0"/>
            </a:endParaRPr>
          </a:p>
        </p:txBody>
      </p:sp>
      <p:pic>
        <p:nvPicPr>
          <p:cNvPr id="51" name="Bilde 50" descr="Et bilde som inneholder symbol, Grafikk, Font, design&#10;&#10;Automatisk generert beskrivelse">
            <a:extLst>
              <a:ext uri="{FF2B5EF4-FFF2-40B4-BE49-F238E27FC236}">
                <a16:creationId xmlns:a16="http://schemas.microsoft.com/office/drawing/2014/main" id="{A9E4279A-EF07-8204-078E-B07F8DC5DA27}"/>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982098" y="7507271"/>
            <a:ext cx="288000" cy="288000"/>
          </a:xfrm>
          <a:prstGeom prst="rect">
            <a:avLst/>
          </a:prstGeom>
        </p:spPr>
      </p:pic>
      <p:grpSp>
        <p:nvGrpSpPr>
          <p:cNvPr id="52" name="Gruppe 51">
            <a:extLst>
              <a:ext uri="{FF2B5EF4-FFF2-40B4-BE49-F238E27FC236}">
                <a16:creationId xmlns:a16="http://schemas.microsoft.com/office/drawing/2014/main" id="{CC1DD4CD-4F4F-FB0A-7B61-5F3326C3C70A}"/>
              </a:ext>
            </a:extLst>
          </p:cNvPr>
          <p:cNvGrpSpPr>
            <a:grpSpLocks noChangeAspect="1"/>
          </p:cNvGrpSpPr>
          <p:nvPr/>
        </p:nvGrpSpPr>
        <p:grpSpPr>
          <a:xfrm>
            <a:off x="15981435" y="6950109"/>
            <a:ext cx="289327" cy="406301"/>
            <a:chOff x="4951454" y="8817300"/>
            <a:chExt cx="287840" cy="406301"/>
          </a:xfrm>
        </p:grpSpPr>
        <p:pic>
          <p:nvPicPr>
            <p:cNvPr id="53" name="Bilde 52" descr="Et bilde som inneholder skjermbilde, Rektangel, Grafikk, line&#10;&#10;Automatisk generert beskrivelse">
              <a:extLst>
                <a:ext uri="{FF2B5EF4-FFF2-40B4-BE49-F238E27FC236}">
                  <a16:creationId xmlns:a16="http://schemas.microsoft.com/office/drawing/2014/main" id="{D0999ADB-EF1F-7494-F8EE-AD05AE0ED223}"/>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flipV="1">
              <a:off x="4951454" y="8826226"/>
              <a:ext cx="287840" cy="288000"/>
            </a:xfrm>
            <a:prstGeom prst="rect">
              <a:avLst/>
            </a:prstGeom>
          </p:spPr>
        </p:pic>
        <p:sp>
          <p:nvSpPr>
            <p:cNvPr id="55" name="TekstSylinder 54">
              <a:extLst>
                <a:ext uri="{FF2B5EF4-FFF2-40B4-BE49-F238E27FC236}">
                  <a16:creationId xmlns:a16="http://schemas.microsoft.com/office/drawing/2014/main" id="{A7769DF7-BF22-E4D5-288C-8F92660515E2}"/>
                </a:ext>
              </a:extLst>
            </p:cNvPr>
            <p:cNvSpPr txBox="1">
              <a:spLocks noChangeAspect="1"/>
            </p:cNvSpPr>
            <p:nvPr/>
          </p:nvSpPr>
          <p:spPr>
            <a:xfrm>
              <a:off x="5095363" y="8817300"/>
              <a:ext cx="137601" cy="406301"/>
            </a:xfrm>
            <a:prstGeom prst="rect">
              <a:avLst/>
            </a:prstGeom>
            <a:noFill/>
          </p:spPr>
          <p:txBody>
            <a:bodyPr wrap="square" lIns="0" tIns="36004" rIns="0" bIns="36004" rtlCol="0">
              <a:spAutoFit/>
            </a:bodyPr>
            <a:lstStyle/>
            <a:p>
              <a:pPr algn="ctr"/>
              <a:r>
                <a:rPr lang="nb-NO" sz="800">
                  <a:latin typeface="Tahoma" panose="020B0604030504040204" pitchFamily="34" charset="0"/>
                  <a:ea typeface="Tahoma" panose="020B0604030504040204" pitchFamily="34" charset="0"/>
                  <a:cs typeface="Tahoma" panose="020B0604030504040204" pitchFamily="34" charset="0"/>
                </a:rPr>
                <a:t>2 m</a:t>
              </a:r>
            </a:p>
          </p:txBody>
        </p:sp>
      </p:grpSp>
      <p:pic>
        <p:nvPicPr>
          <p:cNvPr id="56" name="i23">
            <a:hlinkClick r:id="" action="ppaction://noaction"/>
            <a:extLst>
              <a:ext uri="{FF2B5EF4-FFF2-40B4-BE49-F238E27FC236}">
                <a16:creationId xmlns:a16="http://schemas.microsoft.com/office/drawing/2014/main" id="{B5FFB26B-E98E-5F1A-C9AA-7A8812E3B881}"/>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5964140" y="8420993"/>
            <a:ext cx="323917" cy="324000"/>
          </a:xfrm>
          <a:prstGeom prst="rect">
            <a:avLst/>
          </a:prstGeom>
          <a:noFill/>
          <a:ln>
            <a:noFill/>
          </a:ln>
        </p:spPr>
      </p:pic>
      <p:pic>
        <p:nvPicPr>
          <p:cNvPr id="57" name="i24">
            <a:hlinkClick r:id="" action="ppaction://noaction"/>
            <a:extLst>
              <a:ext uri="{FF2B5EF4-FFF2-40B4-BE49-F238E27FC236}">
                <a16:creationId xmlns:a16="http://schemas.microsoft.com/office/drawing/2014/main" id="{AB4A50AA-1765-DF78-C867-EB9E98738ECA}"/>
              </a:ext>
            </a:extLst>
          </p:cNvPr>
          <p:cNvPicPr>
            <a:picLocks noChangeAspect="1"/>
          </p:cNvPicPr>
          <p:nvPr/>
        </p:nvPicPr>
        <p:blipFill>
          <a:blip r:embed="rId12" cstate="print">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5964140" y="7946132"/>
            <a:ext cx="323917" cy="324000"/>
          </a:xfrm>
          <a:prstGeom prst="rect">
            <a:avLst/>
          </a:prstGeom>
          <a:noFill/>
          <a:ln>
            <a:noFill/>
          </a:ln>
        </p:spPr>
      </p:pic>
      <p:pic>
        <p:nvPicPr>
          <p:cNvPr id="58" name="i25">
            <a:hlinkClick r:id="" action="ppaction://noaction"/>
            <a:extLst>
              <a:ext uri="{FF2B5EF4-FFF2-40B4-BE49-F238E27FC236}">
                <a16:creationId xmlns:a16="http://schemas.microsoft.com/office/drawing/2014/main" id="{2658AF6C-F373-0A28-524E-7F0EF701452C}"/>
              </a:ext>
            </a:extLst>
          </p:cNvPr>
          <p:cNvPicPr>
            <a:picLocks noChangeAspect="1"/>
          </p:cNvPicPr>
          <p:nvPr/>
        </p:nvPicPr>
        <p:blipFill>
          <a:blip r:embed="rId14" cstate="print">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15964140" y="8895854"/>
            <a:ext cx="323917" cy="324000"/>
          </a:xfrm>
          <a:prstGeom prst="rect">
            <a:avLst/>
          </a:prstGeom>
          <a:noFill/>
          <a:ln>
            <a:noFill/>
          </a:ln>
        </p:spPr>
      </p:pic>
      <p:pic>
        <p:nvPicPr>
          <p:cNvPr id="60" name="Bilde 59">
            <a:extLst>
              <a:ext uri="{FF2B5EF4-FFF2-40B4-BE49-F238E27FC236}">
                <a16:creationId xmlns:a16="http://schemas.microsoft.com/office/drawing/2014/main" id="{7EE7083A-5C20-3053-A120-680166154B9A}"/>
              </a:ext>
            </a:extLst>
          </p:cNvPr>
          <p:cNvPicPr>
            <a:picLocks noChangeAspect="1"/>
          </p:cNvPicPr>
          <p:nvPr/>
        </p:nvPicPr>
        <p:blipFill rotWithShape="1">
          <a:blip r:embed="rId16" cstate="print">
            <a:extLst>
              <a:ext uri="{28A0092B-C50C-407E-A947-70E740481C1C}">
                <a14:useLocalDpi xmlns:a14="http://schemas.microsoft.com/office/drawing/2010/main" val="0"/>
              </a:ext>
            </a:extLst>
          </a:blip>
          <a:srcRect l="5046" t="9642" r="4788" b="21067"/>
          <a:stretch/>
        </p:blipFill>
        <p:spPr>
          <a:xfrm>
            <a:off x="15964140" y="9370712"/>
            <a:ext cx="323917" cy="324000"/>
          </a:xfrm>
          <a:prstGeom prst="rect">
            <a:avLst/>
          </a:prstGeom>
        </p:spPr>
      </p:pic>
      <p:cxnSp>
        <p:nvCxnSpPr>
          <p:cNvPr id="61" name="Rett pilkobling 60">
            <a:extLst>
              <a:ext uri="{FF2B5EF4-FFF2-40B4-BE49-F238E27FC236}">
                <a16:creationId xmlns:a16="http://schemas.microsoft.com/office/drawing/2014/main" id="{D2293A86-9DCA-17D8-A6AE-3BE2C4953C96}"/>
              </a:ext>
            </a:extLst>
          </p:cNvPr>
          <p:cNvCxnSpPr>
            <a:cxnSpLocks/>
          </p:cNvCxnSpPr>
          <p:nvPr/>
        </p:nvCxnSpPr>
        <p:spPr>
          <a:xfrm flipV="1">
            <a:off x="15924790" y="1485900"/>
            <a:ext cx="402617" cy="33120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62" name="Picture 4" descr="Et bilde som inneholder metallvarer, sirkel, nøkkel&#10;&#10;Automatisk generert beskrivelse">
            <a:extLst>
              <a:ext uri="{FF2B5EF4-FFF2-40B4-BE49-F238E27FC236}">
                <a16:creationId xmlns:a16="http://schemas.microsoft.com/office/drawing/2014/main" id="{807B9D3A-9ECD-3710-E4A5-24ADA4C52360}"/>
              </a:ext>
            </a:extLst>
          </p:cNvPr>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5982098" y="6511248"/>
            <a:ext cx="288000" cy="288000"/>
          </a:xfrm>
          <a:prstGeom prst="rect">
            <a:avLst/>
          </a:prstGeom>
          <a:noFill/>
          <a:extLst>
            <a:ext uri="{909E8E84-426E-40DD-AFC4-6F175D3DCCD1}">
              <a14:hiddenFill xmlns:a14="http://schemas.microsoft.com/office/drawing/2010/main">
                <a:solidFill>
                  <a:srgbClr val="FFFFFF"/>
                </a:solidFill>
              </a14:hiddenFill>
            </a:ext>
          </a:extLst>
        </p:spPr>
      </p:pic>
      <p:pic>
        <p:nvPicPr>
          <p:cNvPr id="63" name="Picture 6" descr="Et bilde som inneholder illustrasjon, design, kunst&#10;&#10;Automatisk generert beskrivelse med lav konfidens">
            <a:extLst>
              <a:ext uri="{FF2B5EF4-FFF2-40B4-BE49-F238E27FC236}">
                <a16:creationId xmlns:a16="http://schemas.microsoft.com/office/drawing/2014/main" id="{E0B3447A-FB0E-6665-6238-824BACBAFA6E}"/>
              </a:ext>
            </a:extLst>
          </p:cNvPr>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15982098" y="6072387"/>
            <a:ext cx="288000" cy="288000"/>
          </a:xfrm>
          <a:prstGeom prst="rect">
            <a:avLst/>
          </a:prstGeom>
          <a:noFill/>
          <a:extLst>
            <a:ext uri="{909E8E84-426E-40DD-AFC4-6F175D3DCCD1}">
              <a14:hiddenFill xmlns:a14="http://schemas.microsoft.com/office/drawing/2010/main">
                <a:solidFill>
                  <a:srgbClr val="FFFFFF"/>
                </a:solidFill>
              </a14:hiddenFill>
            </a:ext>
          </a:extLst>
        </p:spPr>
      </p:pic>
      <p:pic>
        <p:nvPicPr>
          <p:cNvPr id="66" name="i12">
            <a:hlinkClick r:id="" action="ppaction://noaction"/>
            <a:extLst>
              <a:ext uri="{FF2B5EF4-FFF2-40B4-BE49-F238E27FC236}">
                <a16:creationId xmlns:a16="http://schemas.microsoft.com/office/drawing/2014/main" id="{701D376B-C536-8B25-A80F-E59A5F1D0BC5}"/>
              </a:ext>
            </a:extLst>
          </p:cNvPr>
          <p:cNvPicPr preferRelativeResize="0">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15982098" y="5194665"/>
            <a:ext cx="288000" cy="288000"/>
          </a:xfrm>
          <a:prstGeom prst="rect">
            <a:avLst/>
          </a:prstGeom>
          <a:noFill/>
          <a:ln>
            <a:noFill/>
          </a:ln>
        </p:spPr>
      </p:pic>
      <p:pic>
        <p:nvPicPr>
          <p:cNvPr id="67" name="i4">
            <a:extLst>
              <a:ext uri="{FF2B5EF4-FFF2-40B4-BE49-F238E27FC236}">
                <a16:creationId xmlns:a16="http://schemas.microsoft.com/office/drawing/2014/main" id="{F56B6A11-786F-DA98-BBC6-2FD89511F6CC}"/>
              </a:ext>
            </a:extLst>
          </p:cNvPr>
          <p:cNvPicPr preferRelativeResize="0">
            <a:picLocks noChangeAspect="1"/>
          </p:cNvPicPr>
          <p:nvPr/>
        </p:nvPicPr>
        <p:blipFill>
          <a:blip r:embed="rId21">
            <a:extLst>
              <a:ext uri="{96DAC541-7B7A-43D3-8B79-37D633B846F1}">
                <asvg:svgBlip xmlns:asvg="http://schemas.microsoft.com/office/drawing/2016/SVG/main" r:embed="rId22"/>
              </a:ext>
            </a:extLst>
          </a:blip>
          <a:stretch>
            <a:fillRect/>
          </a:stretch>
        </p:blipFill>
        <p:spPr>
          <a:xfrm>
            <a:off x="15982098" y="4316943"/>
            <a:ext cx="288000" cy="288000"/>
          </a:xfrm>
          <a:prstGeom prst="rect">
            <a:avLst/>
          </a:prstGeom>
          <a:noFill/>
          <a:ln>
            <a:noFill/>
          </a:ln>
        </p:spPr>
      </p:pic>
      <p:pic>
        <p:nvPicPr>
          <p:cNvPr id="68" name="Bilde 67">
            <a:extLst>
              <a:ext uri="{FF2B5EF4-FFF2-40B4-BE49-F238E27FC236}">
                <a16:creationId xmlns:a16="http://schemas.microsoft.com/office/drawing/2014/main" id="{31D66F3A-8589-818B-F939-19B767AB95EC}"/>
              </a:ext>
            </a:extLst>
          </p:cNvPr>
          <p:cNvPicPr preferRelativeResize="0">
            <a:picLocks noChangeAspect="1"/>
          </p:cNvPicPr>
          <p:nvPr/>
        </p:nvPicPr>
        <p:blipFill>
          <a:blip r:embed="rId23" cstate="print">
            <a:extLst>
              <a:ext uri="{28A0092B-C50C-407E-A947-70E740481C1C}">
                <a14:useLocalDpi xmlns:a14="http://schemas.microsoft.com/office/drawing/2010/main" val="0"/>
              </a:ext>
            </a:extLst>
          </a:blip>
          <a:stretch>
            <a:fillRect/>
          </a:stretch>
        </p:blipFill>
        <p:spPr>
          <a:xfrm rot="10800000">
            <a:off x="15982098" y="4755804"/>
            <a:ext cx="288000" cy="288000"/>
          </a:xfrm>
          <a:prstGeom prst="rect">
            <a:avLst/>
          </a:prstGeom>
        </p:spPr>
      </p:pic>
      <p:pic>
        <p:nvPicPr>
          <p:cNvPr id="69" name="i18">
            <a:hlinkClick r:id="" action="ppaction://noaction"/>
            <a:extLst>
              <a:ext uri="{FF2B5EF4-FFF2-40B4-BE49-F238E27FC236}">
                <a16:creationId xmlns:a16="http://schemas.microsoft.com/office/drawing/2014/main" id="{AF3EEF1A-E7D8-59F5-A8E6-0936FC062F94}"/>
              </a:ext>
            </a:extLst>
          </p:cNvPr>
          <p:cNvPicPr preferRelativeResize="0">
            <a:picLocks noChangeAspect="1"/>
          </p:cNvPicPr>
          <p:nvPr/>
        </p:nvPicPr>
        <p:blipFill>
          <a:blip r:embed="rId24">
            <a:extLst>
              <a:ext uri="{96DAC541-7B7A-43D3-8B79-37D633B846F1}">
                <asvg:svgBlip xmlns:asvg="http://schemas.microsoft.com/office/drawing/2016/SVG/main" r:embed="rId25"/>
              </a:ext>
            </a:extLst>
          </a:blip>
          <a:stretch>
            <a:fillRect/>
          </a:stretch>
        </p:blipFill>
        <p:spPr>
          <a:xfrm>
            <a:off x="15982098" y="5633526"/>
            <a:ext cx="288000" cy="288000"/>
          </a:xfrm>
          <a:prstGeom prst="rect">
            <a:avLst/>
          </a:prstGeom>
          <a:noFill/>
          <a:ln>
            <a:noFill/>
          </a:ln>
        </p:spPr>
      </p:pic>
      <p:sp>
        <p:nvSpPr>
          <p:cNvPr id="71" name="Rektangel: avrundede hjørner 70">
            <a:extLst>
              <a:ext uri="{FF2B5EF4-FFF2-40B4-BE49-F238E27FC236}">
                <a16:creationId xmlns:a16="http://schemas.microsoft.com/office/drawing/2014/main" id="{064EDE6F-7E93-819C-D54E-8D132F7BA70F}"/>
              </a:ext>
            </a:extLst>
          </p:cNvPr>
          <p:cNvSpPr/>
          <p:nvPr/>
        </p:nvSpPr>
        <p:spPr>
          <a:xfrm>
            <a:off x="-4508262" y="933908"/>
            <a:ext cx="4313583" cy="1298382"/>
          </a:xfrm>
          <a:custGeom>
            <a:avLst/>
            <a:gdLst>
              <a:gd name="connsiteX0" fmla="*/ 0 w 4313583"/>
              <a:gd name="connsiteY0" fmla="*/ 216401 h 1298382"/>
              <a:gd name="connsiteX1" fmla="*/ 216401 w 4313583"/>
              <a:gd name="connsiteY1" fmla="*/ 0 h 1298382"/>
              <a:gd name="connsiteX2" fmla="*/ 746774 w 4313583"/>
              <a:gd name="connsiteY2" fmla="*/ 0 h 1298382"/>
              <a:gd name="connsiteX3" fmla="*/ 1315956 w 4313583"/>
              <a:gd name="connsiteY3" fmla="*/ 0 h 1298382"/>
              <a:gd name="connsiteX4" fmla="*/ 2040368 w 4313583"/>
              <a:gd name="connsiteY4" fmla="*/ 0 h 1298382"/>
              <a:gd name="connsiteX5" fmla="*/ 2609549 w 4313583"/>
              <a:gd name="connsiteY5" fmla="*/ 0 h 1298382"/>
              <a:gd name="connsiteX6" fmla="*/ 3295154 w 4313583"/>
              <a:gd name="connsiteY6" fmla="*/ 0 h 1298382"/>
              <a:gd name="connsiteX7" fmla="*/ 4097182 w 4313583"/>
              <a:gd name="connsiteY7" fmla="*/ 0 h 1298382"/>
              <a:gd name="connsiteX8" fmla="*/ 4313583 w 4313583"/>
              <a:gd name="connsiteY8" fmla="*/ 216401 h 1298382"/>
              <a:gd name="connsiteX9" fmla="*/ 4313583 w 4313583"/>
              <a:gd name="connsiteY9" fmla="*/ 649191 h 1298382"/>
              <a:gd name="connsiteX10" fmla="*/ 4313583 w 4313583"/>
              <a:gd name="connsiteY10" fmla="*/ 1081981 h 1298382"/>
              <a:gd name="connsiteX11" fmla="*/ 4097182 w 4313583"/>
              <a:gd name="connsiteY11" fmla="*/ 1298382 h 1298382"/>
              <a:gd name="connsiteX12" fmla="*/ 3489193 w 4313583"/>
              <a:gd name="connsiteY12" fmla="*/ 1298382 h 1298382"/>
              <a:gd name="connsiteX13" fmla="*/ 2803588 w 4313583"/>
              <a:gd name="connsiteY13" fmla="*/ 1298382 h 1298382"/>
              <a:gd name="connsiteX14" fmla="*/ 2156792 w 4313583"/>
              <a:gd name="connsiteY14" fmla="*/ 1298382 h 1298382"/>
              <a:gd name="connsiteX15" fmla="*/ 1432379 w 4313583"/>
              <a:gd name="connsiteY15" fmla="*/ 1298382 h 1298382"/>
              <a:gd name="connsiteX16" fmla="*/ 216401 w 4313583"/>
              <a:gd name="connsiteY16" fmla="*/ 1298382 h 1298382"/>
              <a:gd name="connsiteX17" fmla="*/ 0 w 4313583"/>
              <a:gd name="connsiteY17" fmla="*/ 1081981 h 1298382"/>
              <a:gd name="connsiteX18" fmla="*/ 0 w 4313583"/>
              <a:gd name="connsiteY18" fmla="*/ 657847 h 1298382"/>
              <a:gd name="connsiteX19" fmla="*/ 0 w 4313583"/>
              <a:gd name="connsiteY19" fmla="*/ 216401 h 1298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298382" fill="none" extrusionOk="0">
                <a:moveTo>
                  <a:pt x="0" y="216401"/>
                </a:moveTo>
                <a:cubicBezTo>
                  <a:pt x="3824" y="110487"/>
                  <a:pt x="93663" y="-2434"/>
                  <a:pt x="216401" y="0"/>
                </a:cubicBezTo>
                <a:cubicBezTo>
                  <a:pt x="449693" y="-637"/>
                  <a:pt x="518361" y="22982"/>
                  <a:pt x="746774" y="0"/>
                </a:cubicBezTo>
                <a:cubicBezTo>
                  <a:pt x="975187" y="-22982"/>
                  <a:pt x="1041782" y="4118"/>
                  <a:pt x="1315956" y="0"/>
                </a:cubicBezTo>
                <a:cubicBezTo>
                  <a:pt x="1590130" y="-4118"/>
                  <a:pt x="1858386" y="-28573"/>
                  <a:pt x="2040368" y="0"/>
                </a:cubicBezTo>
                <a:cubicBezTo>
                  <a:pt x="2222350" y="28573"/>
                  <a:pt x="2489287" y="-26161"/>
                  <a:pt x="2609549" y="0"/>
                </a:cubicBezTo>
                <a:cubicBezTo>
                  <a:pt x="2729811" y="26161"/>
                  <a:pt x="3023255" y="32293"/>
                  <a:pt x="3295154" y="0"/>
                </a:cubicBezTo>
                <a:cubicBezTo>
                  <a:pt x="3567054" y="-32293"/>
                  <a:pt x="3809041" y="-5141"/>
                  <a:pt x="4097182" y="0"/>
                </a:cubicBezTo>
                <a:cubicBezTo>
                  <a:pt x="4226370" y="-27322"/>
                  <a:pt x="4314746" y="107436"/>
                  <a:pt x="4313583" y="216401"/>
                </a:cubicBezTo>
                <a:cubicBezTo>
                  <a:pt x="4301241" y="334787"/>
                  <a:pt x="4316078" y="440284"/>
                  <a:pt x="4313583" y="649191"/>
                </a:cubicBezTo>
                <a:cubicBezTo>
                  <a:pt x="4311089" y="858098"/>
                  <a:pt x="4326304" y="989043"/>
                  <a:pt x="4313583" y="1081981"/>
                </a:cubicBezTo>
                <a:cubicBezTo>
                  <a:pt x="4304407" y="1200357"/>
                  <a:pt x="4226266" y="1285124"/>
                  <a:pt x="4097182" y="1298382"/>
                </a:cubicBezTo>
                <a:cubicBezTo>
                  <a:pt x="3926532" y="1278439"/>
                  <a:pt x="3654769" y="1325881"/>
                  <a:pt x="3489193" y="1298382"/>
                </a:cubicBezTo>
                <a:cubicBezTo>
                  <a:pt x="3323617" y="1270883"/>
                  <a:pt x="3010440" y="1296775"/>
                  <a:pt x="2803588" y="1298382"/>
                </a:cubicBezTo>
                <a:cubicBezTo>
                  <a:pt x="2596736" y="1299989"/>
                  <a:pt x="2427254" y="1269469"/>
                  <a:pt x="2156792" y="1298382"/>
                </a:cubicBezTo>
                <a:cubicBezTo>
                  <a:pt x="1886330" y="1327295"/>
                  <a:pt x="1604576" y="1300715"/>
                  <a:pt x="1432379" y="1298382"/>
                </a:cubicBezTo>
                <a:cubicBezTo>
                  <a:pt x="1260182" y="1296049"/>
                  <a:pt x="607119" y="1321138"/>
                  <a:pt x="216401" y="1298382"/>
                </a:cubicBezTo>
                <a:cubicBezTo>
                  <a:pt x="105762" y="1276763"/>
                  <a:pt x="3784" y="1205583"/>
                  <a:pt x="0" y="1081981"/>
                </a:cubicBezTo>
                <a:cubicBezTo>
                  <a:pt x="12428" y="961255"/>
                  <a:pt x="18984" y="848506"/>
                  <a:pt x="0" y="657847"/>
                </a:cubicBezTo>
                <a:cubicBezTo>
                  <a:pt x="-18984" y="467188"/>
                  <a:pt x="5232" y="315750"/>
                  <a:pt x="0" y="216401"/>
                </a:cubicBezTo>
                <a:close/>
              </a:path>
              <a:path w="4313583" h="1298382" stroke="0" extrusionOk="0">
                <a:moveTo>
                  <a:pt x="0" y="216401"/>
                </a:moveTo>
                <a:cubicBezTo>
                  <a:pt x="-24459" y="80482"/>
                  <a:pt x="100801" y="-492"/>
                  <a:pt x="216401" y="0"/>
                </a:cubicBezTo>
                <a:cubicBezTo>
                  <a:pt x="479854" y="-24959"/>
                  <a:pt x="692468" y="-7366"/>
                  <a:pt x="902006" y="0"/>
                </a:cubicBezTo>
                <a:cubicBezTo>
                  <a:pt x="1111545" y="7366"/>
                  <a:pt x="1261991" y="6598"/>
                  <a:pt x="1471187" y="0"/>
                </a:cubicBezTo>
                <a:cubicBezTo>
                  <a:pt x="1680383" y="-6598"/>
                  <a:pt x="1812428" y="-24730"/>
                  <a:pt x="2117984" y="0"/>
                </a:cubicBezTo>
                <a:cubicBezTo>
                  <a:pt x="2423540" y="24730"/>
                  <a:pt x="2422325" y="21373"/>
                  <a:pt x="2687165" y="0"/>
                </a:cubicBezTo>
                <a:cubicBezTo>
                  <a:pt x="2952005" y="-21373"/>
                  <a:pt x="3199105" y="-22940"/>
                  <a:pt x="3333962" y="0"/>
                </a:cubicBezTo>
                <a:cubicBezTo>
                  <a:pt x="3468819" y="22940"/>
                  <a:pt x="3750698" y="34079"/>
                  <a:pt x="4097182" y="0"/>
                </a:cubicBezTo>
                <a:cubicBezTo>
                  <a:pt x="4223854" y="2691"/>
                  <a:pt x="4325997" y="106487"/>
                  <a:pt x="4313583" y="216401"/>
                </a:cubicBezTo>
                <a:cubicBezTo>
                  <a:pt x="4325249" y="362381"/>
                  <a:pt x="4304162" y="516903"/>
                  <a:pt x="4313583" y="666503"/>
                </a:cubicBezTo>
                <a:cubicBezTo>
                  <a:pt x="4323004" y="816103"/>
                  <a:pt x="4304254" y="879366"/>
                  <a:pt x="4313583" y="1081981"/>
                </a:cubicBezTo>
                <a:cubicBezTo>
                  <a:pt x="4298937" y="1216913"/>
                  <a:pt x="4232133" y="1293895"/>
                  <a:pt x="4097182" y="1298382"/>
                </a:cubicBezTo>
                <a:cubicBezTo>
                  <a:pt x="3851095" y="1266702"/>
                  <a:pt x="3680415" y="1283842"/>
                  <a:pt x="3450385" y="1298382"/>
                </a:cubicBezTo>
                <a:cubicBezTo>
                  <a:pt x="3220355" y="1312922"/>
                  <a:pt x="3049784" y="1306090"/>
                  <a:pt x="2920012" y="1298382"/>
                </a:cubicBezTo>
                <a:cubicBezTo>
                  <a:pt x="2790240" y="1290674"/>
                  <a:pt x="2433262" y="1292660"/>
                  <a:pt x="2273215" y="1298382"/>
                </a:cubicBezTo>
                <a:cubicBezTo>
                  <a:pt x="2113168" y="1304104"/>
                  <a:pt x="1840820" y="1289671"/>
                  <a:pt x="1587610" y="1298382"/>
                </a:cubicBezTo>
                <a:cubicBezTo>
                  <a:pt x="1334400" y="1307093"/>
                  <a:pt x="1179626" y="1329062"/>
                  <a:pt x="940813" y="1298382"/>
                </a:cubicBezTo>
                <a:cubicBezTo>
                  <a:pt x="702000" y="1267702"/>
                  <a:pt x="436402" y="1309159"/>
                  <a:pt x="216401" y="1298382"/>
                </a:cubicBezTo>
                <a:cubicBezTo>
                  <a:pt x="103484" y="1326585"/>
                  <a:pt x="6625" y="1178038"/>
                  <a:pt x="0" y="1081981"/>
                </a:cubicBezTo>
                <a:cubicBezTo>
                  <a:pt x="10030" y="899042"/>
                  <a:pt x="-10726" y="828772"/>
                  <a:pt x="0" y="640535"/>
                </a:cubicBezTo>
                <a:cubicBezTo>
                  <a:pt x="10726" y="452298"/>
                  <a:pt x="-2538" y="411550"/>
                  <a:pt x="0" y="216401"/>
                </a:cubicBezTo>
                <a:close/>
              </a:path>
            </a:pathLst>
          </a:custGeom>
          <a:solidFill>
            <a:srgbClr val="507BC8"/>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Bergingskort for mange bygningsfaste gjenstander</a:t>
            </a:r>
          </a:p>
          <a:p>
            <a:endParaRPr lang="nb-NO" sz="1200">
              <a:solidFill>
                <a:schemeClr val="bg1"/>
              </a:solidFill>
            </a:endParaRPr>
          </a:p>
          <a:p>
            <a:r>
              <a:rPr lang="nb-NO" sz="1200"/>
              <a:t>Bergingskort brukes av røykdykkere som har fått i oppgave å evakuere eller sikre en spesifikk gjenstand/sone. </a:t>
            </a:r>
            <a:endParaRPr lang="nb-NO" sz="1200">
              <a:solidFill>
                <a:schemeClr val="bg1"/>
              </a:solidFill>
            </a:endParaRPr>
          </a:p>
        </p:txBody>
      </p:sp>
      <p:sp>
        <p:nvSpPr>
          <p:cNvPr id="12" name="Frihåndsform: figur 11">
            <a:extLst>
              <a:ext uri="{FF2B5EF4-FFF2-40B4-BE49-F238E27FC236}">
                <a16:creationId xmlns:a16="http://schemas.microsoft.com/office/drawing/2014/main" id="{297DB882-2D80-1F3A-158F-A9C5B64F7B49}"/>
              </a:ext>
            </a:extLst>
          </p:cNvPr>
          <p:cNvSpPr/>
          <p:nvPr/>
        </p:nvSpPr>
        <p:spPr>
          <a:xfrm>
            <a:off x="16004474" y="1171845"/>
            <a:ext cx="409303" cy="200297"/>
          </a:xfrm>
          <a:custGeom>
            <a:avLst/>
            <a:gdLst>
              <a:gd name="connsiteX0" fmla="*/ 0 w 409303"/>
              <a:gd name="connsiteY0" fmla="*/ 0 h 200297"/>
              <a:gd name="connsiteX1" fmla="*/ 17417 w 409303"/>
              <a:gd name="connsiteY1" fmla="*/ 87085 h 200297"/>
              <a:gd name="connsiteX2" fmla="*/ 43543 w 409303"/>
              <a:gd name="connsiteY2" fmla="*/ 191588 h 200297"/>
              <a:gd name="connsiteX3" fmla="*/ 69669 w 409303"/>
              <a:gd name="connsiteY3" fmla="*/ 200297 h 200297"/>
              <a:gd name="connsiteX4" fmla="*/ 121920 w 409303"/>
              <a:gd name="connsiteY4" fmla="*/ 174171 h 200297"/>
              <a:gd name="connsiteX5" fmla="*/ 130629 w 409303"/>
              <a:gd name="connsiteY5" fmla="*/ 139337 h 200297"/>
              <a:gd name="connsiteX6" fmla="*/ 165463 w 409303"/>
              <a:gd name="connsiteY6" fmla="*/ 43543 h 200297"/>
              <a:gd name="connsiteX7" fmla="*/ 191589 w 409303"/>
              <a:gd name="connsiteY7" fmla="*/ 26125 h 200297"/>
              <a:gd name="connsiteX8" fmla="*/ 261257 w 409303"/>
              <a:gd name="connsiteY8" fmla="*/ 34834 h 200297"/>
              <a:gd name="connsiteX9" fmla="*/ 278675 w 409303"/>
              <a:gd name="connsiteY9" fmla="*/ 52251 h 200297"/>
              <a:gd name="connsiteX10" fmla="*/ 322217 w 409303"/>
              <a:gd name="connsiteY10" fmla="*/ 130628 h 200297"/>
              <a:gd name="connsiteX11" fmla="*/ 409303 w 409303"/>
              <a:gd name="connsiteY11" fmla="*/ 148045 h 200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09303" h="200297">
                <a:moveTo>
                  <a:pt x="0" y="0"/>
                </a:moveTo>
                <a:cubicBezTo>
                  <a:pt x="5806" y="29028"/>
                  <a:pt x="14148" y="57663"/>
                  <a:pt x="17417" y="87085"/>
                </a:cubicBezTo>
                <a:cubicBezTo>
                  <a:pt x="20421" y="114121"/>
                  <a:pt x="14276" y="168175"/>
                  <a:pt x="43543" y="191588"/>
                </a:cubicBezTo>
                <a:cubicBezTo>
                  <a:pt x="50711" y="197323"/>
                  <a:pt x="60960" y="197394"/>
                  <a:pt x="69669" y="200297"/>
                </a:cubicBezTo>
                <a:cubicBezTo>
                  <a:pt x="87086" y="191588"/>
                  <a:pt x="108151" y="187940"/>
                  <a:pt x="121920" y="174171"/>
                </a:cubicBezTo>
                <a:cubicBezTo>
                  <a:pt x="130383" y="165708"/>
                  <a:pt x="127190" y="150801"/>
                  <a:pt x="130629" y="139337"/>
                </a:cubicBezTo>
                <a:cubicBezTo>
                  <a:pt x="132940" y="131634"/>
                  <a:pt x="158298" y="53574"/>
                  <a:pt x="165463" y="43543"/>
                </a:cubicBezTo>
                <a:cubicBezTo>
                  <a:pt x="171547" y="35026"/>
                  <a:pt x="182880" y="31931"/>
                  <a:pt x="191589" y="26125"/>
                </a:cubicBezTo>
                <a:cubicBezTo>
                  <a:pt x="214812" y="29028"/>
                  <a:pt x="238841" y="28109"/>
                  <a:pt x="261257" y="34834"/>
                </a:cubicBezTo>
                <a:cubicBezTo>
                  <a:pt x="269121" y="37193"/>
                  <a:pt x="274451" y="45210"/>
                  <a:pt x="278675" y="52251"/>
                </a:cubicBezTo>
                <a:cubicBezTo>
                  <a:pt x="294011" y="77812"/>
                  <a:pt x="282270" y="117312"/>
                  <a:pt x="322217" y="130628"/>
                </a:cubicBezTo>
                <a:cubicBezTo>
                  <a:pt x="385484" y="151717"/>
                  <a:pt x="356110" y="148045"/>
                  <a:pt x="409303" y="148045"/>
                </a:cubicBezTo>
              </a:path>
            </a:pathLst>
          </a:custGeom>
          <a:noFill/>
          <a:ln w="38100">
            <a:solidFill>
              <a:srgbClr val="00B0F0"/>
            </a:solidFill>
            <a:prstDash val="sysDash"/>
            <a:tailEnd type="triangle" w="med" len="lg"/>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nb-NO"/>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nb-NO"/>
          </a:p>
        </p:txBody>
      </p:sp>
    </p:spTree>
    <p:extLst>
      <p:ext uri="{BB962C8B-B14F-4D97-AF65-F5344CB8AC3E}">
        <p14:creationId xmlns:p14="http://schemas.microsoft.com/office/powerpoint/2010/main" val="4536385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kstSylinder 10">
            <a:extLst>
              <a:ext uri="{FF2B5EF4-FFF2-40B4-BE49-F238E27FC236}">
                <a16:creationId xmlns:a16="http://schemas.microsoft.com/office/drawing/2014/main" id="{D4B4CD07-B726-F672-827D-DC00B16851A2}"/>
              </a:ext>
            </a:extLst>
          </p:cNvPr>
          <p:cNvSpPr txBox="1"/>
          <p:nvPr/>
        </p:nvSpPr>
        <p:spPr>
          <a:xfrm>
            <a:off x="1173162" y="9289029"/>
            <a:ext cx="9094746" cy="1337001"/>
          </a:xfrm>
          <a:prstGeom prst="rect">
            <a:avLst/>
          </a:prstGeom>
          <a:noFill/>
        </p:spPr>
        <p:txBody>
          <a:bodyPr vert="horz" wrap="square" lIns="360000" tIns="52499" rIns="360000" bIns="52499"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b-NO" sz="5999" b="1" spc="345">
                <a:solidFill>
                  <a:srgbClr val="FF0000"/>
                </a:solidFill>
                <a:latin typeface="Tahoma" panose="020B0604030504040204" pitchFamily="34" charset="0"/>
                <a:ea typeface="Tahoma" panose="020B0604030504040204" pitchFamily="34" charset="0"/>
                <a:cs typeface="Tahoma" panose="020B0604030504040204" pitchFamily="34" charset="0"/>
              </a:rPr>
              <a:t>Verdiberging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b-NO" sz="2000" b="0" i="0" u="none" strike="noStrike" kern="1200" cap="none" spc="0" normalizeH="0" baseline="0" noProof="0">
                <a:ln>
                  <a:noFill/>
                </a:ln>
                <a:solidFill>
                  <a:srgbClr val="002932"/>
                </a:solidFill>
                <a:effectLst/>
                <a:uLnTx/>
                <a:uFillTx/>
                <a:latin typeface="Tahoma"/>
                <a:ea typeface="Helvetica Neue Thin" panose="020B0403020202020204" pitchFamily="34" charset="0"/>
                <a:cs typeface="+mn-cs"/>
              </a:rPr>
              <a:t>Plan for brannvesenets innsats for </a:t>
            </a:r>
            <a:r>
              <a:rPr kumimoji="0" lang="nb-NO" sz="2000" b="0" i="0" u="none" strike="noStrike" kern="1200" cap="none" spc="0" normalizeH="0" baseline="0" noProof="0">
                <a:ln>
                  <a:noFill/>
                </a:ln>
                <a:solidFill>
                  <a:srgbClr val="FF0000"/>
                </a:solidFill>
                <a:effectLst/>
                <a:uLnTx/>
                <a:uFillTx/>
                <a:latin typeface="Tahoma"/>
                <a:ea typeface="Helvetica Neue Thin" panose="020B0403020202020204" pitchFamily="34" charset="0"/>
                <a:cs typeface="+mn-cs"/>
              </a:rPr>
              <a:t>restverdiredning</a:t>
            </a:r>
          </a:p>
        </p:txBody>
      </p:sp>
      <p:sp>
        <p:nvSpPr>
          <p:cNvPr id="15" name="TekstSylinder 14">
            <a:extLst>
              <a:ext uri="{FF2B5EF4-FFF2-40B4-BE49-F238E27FC236}">
                <a16:creationId xmlns:a16="http://schemas.microsoft.com/office/drawing/2014/main" id="{ADE916A8-1A33-A67C-2433-C7CB8912060C}"/>
              </a:ext>
            </a:extLst>
          </p:cNvPr>
          <p:cNvSpPr txBox="1"/>
          <p:nvPr/>
        </p:nvSpPr>
        <p:spPr>
          <a:xfrm>
            <a:off x="9711854" y="9720263"/>
            <a:ext cx="2358238" cy="721576"/>
          </a:xfrm>
          <a:prstGeom prst="rect">
            <a:avLst/>
          </a:prstGeom>
          <a:noFill/>
        </p:spPr>
        <p:txBody>
          <a:bodyPr vert="horz" wrap="square" lIns="360000" tIns="52499" rIns="360000" bIns="52499" rtlCol="0" anchor="ctr">
            <a:spAutoFit/>
          </a:bodyPr>
          <a:lstStyle/>
          <a:p>
            <a:pPr algn="ctr"/>
            <a:r>
              <a:rPr lang="nb-NO" sz="2000" b="1">
                <a:solidFill>
                  <a:srgbClr val="002932"/>
                </a:solidFill>
                <a:latin typeface="+mj-lt"/>
                <a:ea typeface="Helvetica Neue Thin" panose="020B0403020202020204" pitchFamily="34" charset="0"/>
              </a:rPr>
              <a:t>Navn på objekt</a:t>
            </a:r>
            <a:endParaRPr lang="nb-NO" sz="2000" b="1">
              <a:solidFill>
                <a:srgbClr val="FF0000"/>
              </a:solidFill>
              <a:latin typeface="+mj-lt"/>
              <a:ea typeface="Helvetica Neue Thin" panose="020B0403020202020204" pitchFamily="34" charset="0"/>
            </a:endParaRPr>
          </a:p>
          <a:p>
            <a:pPr algn="ctr"/>
            <a:endParaRPr lang="nb-NO" sz="2000" b="1">
              <a:latin typeface="+mj-lt"/>
            </a:endParaRPr>
          </a:p>
        </p:txBody>
      </p:sp>
      <p:sp>
        <p:nvSpPr>
          <p:cNvPr id="32" name="TekstSylinder 31">
            <a:extLst>
              <a:ext uri="{FF2B5EF4-FFF2-40B4-BE49-F238E27FC236}">
                <a16:creationId xmlns:a16="http://schemas.microsoft.com/office/drawing/2014/main" id="{262948ED-03D1-A13F-79BD-133B4ABE7918}"/>
              </a:ext>
            </a:extLst>
          </p:cNvPr>
          <p:cNvSpPr txBox="1"/>
          <p:nvPr/>
        </p:nvSpPr>
        <p:spPr>
          <a:xfrm>
            <a:off x="2980486" y="932019"/>
            <a:ext cx="8539957" cy="1029216"/>
          </a:xfrm>
          <a:prstGeom prst="rect">
            <a:avLst/>
          </a:prstGeom>
          <a:noFill/>
        </p:spPr>
        <p:txBody>
          <a:bodyPr vert="horz" wrap="square" lIns="360000" tIns="52499" rIns="360000" bIns="52499" rtlCol="0" anchor="ctr">
            <a:spAutoFit/>
          </a:bodyPr>
          <a:lstStyle/>
          <a:p>
            <a:pPr algn="ctr"/>
            <a:r>
              <a:rPr lang="nb-NO" sz="5999" b="1" spc="345">
                <a:latin typeface="Tahoma" panose="020B0604030504040204" pitchFamily="34" charset="0"/>
                <a:ea typeface="Tahoma" panose="020B0604030504040204" pitchFamily="34" charset="0"/>
                <a:cs typeface="Tahoma" panose="020B0604030504040204" pitchFamily="34" charset="0"/>
              </a:rPr>
              <a:t>Til permrygg</a:t>
            </a:r>
          </a:p>
        </p:txBody>
      </p:sp>
      <p:cxnSp>
        <p:nvCxnSpPr>
          <p:cNvPr id="36" name="Rett linje 35">
            <a:extLst>
              <a:ext uri="{FF2B5EF4-FFF2-40B4-BE49-F238E27FC236}">
                <a16:creationId xmlns:a16="http://schemas.microsoft.com/office/drawing/2014/main" id="{79FF1FE7-E34F-F6C3-5094-CBD73957080E}"/>
              </a:ext>
            </a:extLst>
          </p:cNvPr>
          <p:cNvCxnSpPr>
            <a:cxnSpLocks/>
          </p:cNvCxnSpPr>
          <p:nvPr/>
        </p:nvCxnSpPr>
        <p:spPr>
          <a:xfrm flipH="1">
            <a:off x="0" y="8079971"/>
            <a:ext cx="15119350" cy="0"/>
          </a:xfrm>
          <a:prstGeom prst="line">
            <a:avLst/>
          </a:prstGeom>
          <a:ln w="12700">
            <a:solidFill>
              <a:schemeClr val="bg2">
                <a:lumMod val="90000"/>
              </a:schemeClr>
            </a:solidFill>
            <a:prstDash val="lgDash"/>
          </a:ln>
        </p:spPr>
        <p:style>
          <a:lnRef idx="1">
            <a:schemeClr val="accent1"/>
          </a:lnRef>
          <a:fillRef idx="0">
            <a:schemeClr val="accent1"/>
          </a:fillRef>
          <a:effectRef idx="0">
            <a:schemeClr val="accent1"/>
          </a:effectRef>
          <a:fontRef idx="minor">
            <a:schemeClr val="tx1"/>
          </a:fontRef>
        </p:style>
      </p:cxnSp>
      <p:cxnSp>
        <p:nvCxnSpPr>
          <p:cNvPr id="39" name="Rett linje 38">
            <a:extLst>
              <a:ext uri="{FF2B5EF4-FFF2-40B4-BE49-F238E27FC236}">
                <a16:creationId xmlns:a16="http://schemas.microsoft.com/office/drawing/2014/main" id="{5174784D-0B81-9E4E-FDEA-6EA98DE02B21}"/>
              </a:ext>
            </a:extLst>
          </p:cNvPr>
          <p:cNvCxnSpPr>
            <a:cxnSpLocks/>
          </p:cNvCxnSpPr>
          <p:nvPr/>
        </p:nvCxnSpPr>
        <p:spPr>
          <a:xfrm flipH="1">
            <a:off x="0" y="10618946"/>
            <a:ext cx="15119350" cy="0"/>
          </a:xfrm>
          <a:prstGeom prst="line">
            <a:avLst/>
          </a:prstGeom>
          <a:ln w="12700">
            <a:solidFill>
              <a:schemeClr val="bg2">
                <a:lumMod val="90000"/>
              </a:schemeClr>
            </a:solidFill>
            <a:prstDash val="lgDash"/>
          </a:ln>
        </p:spPr>
        <p:style>
          <a:lnRef idx="1">
            <a:schemeClr val="accent1"/>
          </a:lnRef>
          <a:fillRef idx="0">
            <a:schemeClr val="accent1"/>
          </a:fillRef>
          <a:effectRef idx="0">
            <a:schemeClr val="accent1"/>
          </a:effectRef>
          <a:fontRef idx="minor">
            <a:schemeClr val="tx1"/>
          </a:fontRef>
        </p:style>
      </p:cxnSp>
      <p:sp>
        <p:nvSpPr>
          <p:cNvPr id="2" name="Rektangel: avrundede hjørner 1">
            <a:extLst>
              <a:ext uri="{FF2B5EF4-FFF2-40B4-BE49-F238E27FC236}">
                <a16:creationId xmlns:a16="http://schemas.microsoft.com/office/drawing/2014/main" id="{574007AD-7A96-7833-14EA-3DAE4C77A708}"/>
              </a:ext>
            </a:extLst>
          </p:cNvPr>
          <p:cNvSpPr/>
          <p:nvPr/>
        </p:nvSpPr>
        <p:spPr>
          <a:xfrm>
            <a:off x="-4508262" y="933908"/>
            <a:ext cx="4313583" cy="512755"/>
          </a:xfrm>
          <a:custGeom>
            <a:avLst/>
            <a:gdLst>
              <a:gd name="connsiteX0" fmla="*/ 0 w 4313583"/>
              <a:gd name="connsiteY0" fmla="*/ 85461 h 512755"/>
              <a:gd name="connsiteX1" fmla="*/ 85461 w 4313583"/>
              <a:gd name="connsiteY1" fmla="*/ 0 h 512755"/>
              <a:gd name="connsiteX2" fmla="*/ 734478 w 4313583"/>
              <a:gd name="connsiteY2" fmla="*/ 0 h 512755"/>
              <a:gd name="connsiteX3" fmla="*/ 1342068 w 4313583"/>
              <a:gd name="connsiteY3" fmla="*/ 0 h 512755"/>
              <a:gd name="connsiteX4" fmla="*/ 1908232 w 4313583"/>
              <a:gd name="connsiteY4" fmla="*/ 0 h 512755"/>
              <a:gd name="connsiteX5" fmla="*/ 2515822 w 4313583"/>
              <a:gd name="connsiteY5" fmla="*/ 0 h 512755"/>
              <a:gd name="connsiteX6" fmla="*/ 3289119 w 4313583"/>
              <a:gd name="connsiteY6" fmla="*/ 0 h 512755"/>
              <a:gd name="connsiteX7" fmla="*/ 4228122 w 4313583"/>
              <a:gd name="connsiteY7" fmla="*/ 0 h 512755"/>
              <a:gd name="connsiteX8" fmla="*/ 4313583 w 4313583"/>
              <a:gd name="connsiteY8" fmla="*/ 85461 h 512755"/>
              <a:gd name="connsiteX9" fmla="*/ 4313583 w 4313583"/>
              <a:gd name="connsiteY9" fmla="*/ 427294 h 512755"/>
              <a:gd name="connsiteX10" fmla="*/ 4228122 w 4313583"/>
              <a:gd name="connsiteY10" fmla="*/ 512755 h 512755"/>
              <a:gd name="connsiteX11" fmla="*/ 3579105 w 4313583"/>
              <a:gd name="connsiteY11" fmla="*/ 512755 h 512755"/>
              <a:gd name="connsiteX12" fmla="*/ 2971515 w 4313583"/>
              <a:gd name="connsiteY12" fmla="*/ 512755 h 512755"/>
              <a:gd name="connsiteX13" fmla="*/ 2239645 w 4313583"/>
              <a:gd name="connsiteY13" fmla="*/ 512755 h 512755"/>
              <a:gd name="connsiteX14" fmla="*/ 1673481 w 4313583"/>
              <a:gd name="connsiteY14" fmla="*/ 512755 h 512755"/>
              <a:gd name="connsiteX15" fmla="*/ 941611 w 4313583"/>
              <a:gd name="connsiteY15" fmla="*/ 512755 h 512755"/>
              <a:gd name="connsiteX16" fmla="*/ 85461 w 4313583"/>
              <a:gd name="connsiteY16" fmla="*/ 512755 h 512755"/>
              <a:gd name="connsiteX17" fmla="*/ 0 w 4313583"/>
              <a:gd name="connsiteY17" fmla="*/ 427294 h 512755"/>
              <a:gd name="connsiteX18" fmla="*/ 0 w 4313583"/>
              <a:gd name="connsiteY18" fmla="*/ 85461 h 512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313583" h="512755" fill="none" extrusionOk="0">
                <a:moveTo>
                  <a:pt x="0" y="85461"/>
                </a:moveTo>
                <a:cubicBezTo>
                  <a:pt x="-5061" y="28279"/>
                  <a:pt x="35086" y="-9402"/>
                  <a:pt x="85461" y="0"/>
                </a:cubicBezTo>
                <a:cubicBezTo>
                  <a:pt x="274188" y="9635"/>
                  <a:pt x="573687" y="-6525"/>
                  <a:pt x="734478" y="0"/>
                </a:cubicBezTo>
                <a:cubicBezTo>
                  <a:pt x="895269" y="6525"/>
                  <a:pt x="1059825" y="7304"/>
                  <a:pt x="1342068" y="0"/>
                </a:cubicBezTo>
                <a:cubicBezTo>
                  <a:pt x="1624311" y="-7304"/>
                  <a:pt x="1738263" y="-15899"/>
                  <a:pt x="1908232" y="0"/>
                </a:cubicBezTo>
                <a:cubicBezTo>
                  <a:pt x="2078201" y="15899"/>
                  <a:pt x="2223936" y="22603"/>
                  <a:pt x="2515822" y="0"/>
                </a:cubicBezTo>
                <a:cubicBezTo>
                  <a:pt x="2807708" y="-22603"/>
                  <a:pt x="3061784" y="24820"/>
                  <a:pt x="3289119" y="0"/>
                </a:cubicBezTo>
                <a:cubicBezTo>
                  <a:pt x="3516454" y="-24820"/>
                  <a:pt x="3891864" y="-15635"/>
                  <a:pt x="4228122" y="0"/>
                </a:cubicBezTo>
                <a:cubicBezTo>
                  <a:pt x="4275196" y="-4200"/>
                  <a:pt x="4315527" y="39472"/>
                  <a:pt x="4313583" y="85461"/>
                </a:cubicBezTo>
                <a:cubicBezTo>
                  <a:pt x="4317146" y="168869"/>
                  <a:pt x="4302773" y="275158"/>
                  <a:pt x="4313583" y="427294"/>
                </a:cubicBezTo>
                <a:cubicBezTo>
                  <a:pt x="4314046" y="477018"/>
                  <a:pt x="4272916" y="512954"/>
                  <a:pt x="4228122" y="512755"/>
                </a:cubicBezTo>
                <a:cubicBezTo>
                  <a:pt x="3942061" y="501528"/>
                  <a:pt x="3759283" y="490062"/>
                  <a:pt x="3579105" y="512755"/>
                </a:cubicBezTo>
                <a:cubicBezTo>
                  <a:pt x="3398927" y="535448"/>
                  <a:pt x="3122192" y="499751"/>
                  <a:pt x="2971515" y="512755"/>
                </a:cubicBezTo>
                <a:cubicBezTo>
                  <a:pt x="2820838" y="525760"/>
                  <a:pt x="2429000" y="513772"/>
                  <a:pt x="2239645" y="512755"/>
                </a:cubicBezTo>
                <a:cubicBezTo>
                  <a:pt x="2050290" y="511739"/>
                  <a:pt x="1829645" y="537909"/>
                  <a:pt x="1673481" y="512755"/>
                </a:cubicBezTo>
                <a:cubicBezTo>
                  <a:pt x="1517317" y="487601"/>
                  <a:pt x="1267686" y="508273"/>
                  <a:pt x="941611" y="512755"/>
                </a:cubicBezTo>
                <a:cubicBezTo>
                  <a:pt x="615536" y="517238"/>
                  <a:pt x="378159" y="497713"/>
                  <a:pt x="85461" y="512755"/>
                </a:cubicBezTo>
                <a:cubicBezTo>
                  <a:pt x="36907" y="514200"/>
                  <a:pt x="-3926" y="464738"/>
                  <a:pt x="0" y="427294"/>
                </a:cubicBezTo>
                <a:cubicBezTo>
                  <a:pt x="-888" y="277554"/>
                  <a:pt x="4098" y="241476"/>
                  <a:pt x="0" y="85461"/>
                </a:cubicBezTo>
                <a:close/>
              </a:path>
              <a:path w="4313583" h="512755" stroke="0" extrusionOk="0">
                <a:moveTo>
                  <a:pt x="0" y="85461"/>
                </a:moveTo>
                <a:cubicBezTo>
                  <a:pt x="-7971" y="32916"/>
                  <a:pt x="46105" y="-985"/>
                  <a:pt x="85461" y="0"/>
                </a:cubicBezTo>
                <a:cubicBezTo>
                  <a:pt x="250684" y="-6638"/>
                  <a:pt x="606666" y="-20404"/>
                  <a:pt x="817331" y="0"/>
                </a:cubicBezTo>
                <a:cubicBezTo>
                  <a:pt x="1027996" y="20404"/>
                  <a:pt x="1216453" y="19308"/>
                  <a:pt x="1424921" y="0"/>
                </a:cubicBezTo>
                <a:cubicBezTo>
                  <a:pt x="1633389" y="-19308"/>
                  <a:pt x="1838497" y="18917"/>
                  <a:pt x="2115365" y="0"/>
                </a:cubicBezTo>
                <a:cubicBezTo>
                  <a:pt x="2392233" y="-18917"/>
                  <a:pt x="2467415" y="-4628"/>
                  <a:pt x="2722955" y="0"/>
                </a:cubicBezTo>
                <a:cubicBezTo>
                  <a:pt x="2978495" y="4628"/>
                  <a:pt x="3165457" y="-24625"/>
                  <a:pt x="3413399" y="0"/>
                </a:cubicBezTo>
                <a:cubicBezTo>
                  <a:pt x="3661341" y="24625"/>
                  <a:pt x="3912350" y="27186"/>
                  <a:pt x="4228122" y="0"/>
                </a:cubicBezTo>
                <a:cubicBezTo>
                  <a:pt x="4278387" y="1153"/>
                  <a:pt x="4319900" y="43147"/>
                  <a:pt x="4313583" y="85461"/>
                </a:cubicBezTo>
                <a:cubicBezTo>
                  <a:pt x="4299125" y="187416"/>
                  <a:pt x="4306756" y="310629"/>
                  <a:pt x="4313583" y="427294"/>
                </a:cubicBezTo>
                <a:cubicBezTo>
                  <a:pt x="4321734" y="482259"/>
                  <a:pt x="4270891" y="512826"/>
                  <a:pt x="4228122" y="512755"/>
                </a:cubicBezTo>
                <a:cubicBezTo>
                  <a:pt x="3958860" y="526076"/>
                  <a:pt x="3825719" y="494556"/>
                  <a:pt x="3661958" y="512755"/>
                </a:cubicBezTo>
                <a:cubicBezTo>
                  <a:pt x="3498197" y="530954"/>
                  <a:pt x="3330008" y="506939"/>
                  <a:pt x="3012941" y="512755"/>
                </a:cubicBezTo>
                <a:cubicBezTo>
                  <a:pt x="2695874" y="518571"/>
                  <a:pt x="2563575" y="503029"/>
                  <a:pt x="2446778" y="512755"/>
                </a:cubicBezTo>
                <a:cubicBezTo>
                  <a:pt x="2329981" y="522481"/>
                  <a:pt x="2085969" y="491003"/>
                  <a:pt x="1756334" y="512755"/>
                </a:cubicBezTo>
                <a:cubicBezTo>
                  <a:pt x="1426699" y="534507"/>
                  <a:pt x="1261964" y="543983"/>
                  <a:pt x="1024464" y="512755"/>
                </a:cubicBezTo>
                <a:cubicBezTo>
                  <a:pt x="786964" y="481528"/>
                  <a:pt x="409421" y="554144"/>
                  <a:pt x="85461" y="512755"/>
                </a:cubicBezTo>
                <a:cubicBezTo>
                  <a:pt x="36606" y="515370"/>
                  <a:pt x="-2607" y="473607"/>
                  <a:pt x="0" y="427294"/>
                </a:cubicBezTo>
                <a:cubicBezTo>
                  <a:pt x="5704" y="349933"/>
                  <a:pt x="-8658" y="237879"/>
                  <a:pt x="0" y="85461"/>
                </a:cubicBezTo>
                <a:close/>
              </a:path>
            </a:pathLst>
          </a:custGeom>
          <a:solidFill>
            <a:srgbClr val="507BC8"/>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Innstikk til permrygg for A3-perm, langsiden</a:t>
            </a:r>
          </a:p>
          <a:p>
            <a:endParaRPr lang="nb-NO" sz="1200">
              <a:solidFill>
                <a:schemeClr val="bg1"/>
              </a:solidFill>
            </a:endParaRPr>
          </a:p>
        </p:txBody>
      </p:sp>
      <p:sp>
        <p:nvSpPr>
          <p:cNvPr id="3" name="Rektangel: avrundede hjørner 2">
            <a:extLst>
              <a:ext uri="{FF2B5EF4-FFF2-40B4-BE49-F238E27FC236}">
                <a16:creationId xmlns:a16="http://schemas.microsoft.com/office/drawing/2014/main" id="{F9FCBEE2-C6A9-42E3-D1DB-3F1857A29FD4}"/>
              </a:ext>
            </a:extLst>
          </p:cNvPr>
          <p:cNvSpPr/>
          <p:nvPr/>
        </p:nvSpPr>
        <p:spPr>
          <a:xfrm>
            <a:off x="-4508263" y="1518308"/>
            <a:ext cx="4313583" cy="996197"/>
          </a:xfrm>
          <a:custGeom>
            <a:avLst/>
            <a:gdLst>
              <a:gd name="connsiteX0" fmla="*/ 0 w 4313583"/>
              <a:gd name="connsiteY0" fmla="*/ 166036 h 996197"/>
              <a:gd name="connsiteX1" fmla="*/ 166036 w 4313583"/>
              <a:gd name="connsiteY1" fmla="*/ 0 h 996197"/>
              <a:gd name="connsiteX2" fmla="*/ 789806 w 4313583"/>
              <a:gd name="connsiteY2" fmla="*/ 0 h 996197"/>
              <a:gd name="connsiteX3" fmla="*/ 1373761 w 4313583"/>
              <a:gd name="connsiteY3" fmla="*/ 0 h 996197"/>
              <a:gd name="connsiteX4" fmla="*/ 1917901 w 4313583"/>
              <a:gd name="connsiteY4" fmla="*/ 0 h 996197"/>
              <a:gd name="connsiteX5" fmla="*/ 2501856 w 4313583"/>
              <a:gd name="connsiteY5" fmla="*/ 0 h 996197"/>
              <a:gd name="connsiteX6" fmla="*/ 3245071 w 4313583"/>
              <a:gd name="connsiteY6" fmla="*/ 0 h 996197"/>
              <a:gd name="connsiteX7" fmla="*/ 4147547 w 4313583"/>
              <a:gd name="connsiteY7" fmla="*/ 0 h 996197"/>
              <a:gd name="connsiteX8" fmla="*/ 4313583 w 4313583"/>
              <a:gd name="connsiteY8" fmla="*/ 166036 h 996197"/>
              <a:gd name="connsiteX9" fmla="*/ 4313583 w 4313583"/>
              <a:gd name="connsiteY9" fmla="*/ 830161 h 996197"/>
              <a:gd name="connsiteX10" fmla="*/ 4147547 w 4313583"/>
              <a:gd name="connsiteY10" fmla="*/ 996197 h 996197"/>
              <a:gd name="connsiteX11" fmla="*/ 3523777 w 4313583"/>
              <a:gd name="connsiteY11" fmla="*/ 996197 h 996197"/>
              <a:gd name="connsiteX12" fmla="*/ 2939822 w 4313583"/>
              <a:gd name="connsiteY12" fmla="*/ 996197 h 996197"/>
              <a:gd name="connsiteX13" fmla="*/ 2236422 w 4313583"/>
              <a:gd name="connsiteY13" fmla="*/ 996197 h 996197"/>
              <a:gd name="connsiteX14" fmla="*/ 1692282 w 4313583"/>
              <a:gd name="connsiteY14" fmla="*/ 996197 h 996197"/>
              <a:gd name="connsiteX15" fmla="*/ 988882 w 4313583"/>
              <a:gd name="connsiteY15" fmla="*/ 996197 h 996197"/>
              <a:gd name="connsiteX16" fmla="*/ 166036 w 4313583"/>
              <a:gd name="connsiteY16" fmla="*/ 996197 h 996197"/>
              <a:gd name="connsiteX17" fmla="*/ 0 w 4313583"/>
              <a:gd name="connsiteY17" fmla="*/ 830161 h 996197"/>
              <a:gd name="connsiteX18" fmla="*/ 0 w 4313583"/>
              <a:gd name="connsiteY18" fmla="*/ 166036 h 9961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313583" h="996197" fill="none" extrusionOk="0">
                <a:moveTo>
                  <a:pt x="0" y="166036"/>
                </a:moveTo>
                <a:cubicBezTo>
                  <a:pt x="-5751" y="62993"/>
                  <a:pt x="72469" y="-5530"/>
                  <a:pt x="166036" y="0"/>
                </a:cubicBezTo>
                <a:cubicBezTo>
                  <a:pt x="317343" y="-18899"/>
                  <a:pt x="568684" y="14608"/>
                  <a:pt x="789806" y="0"/>
                </a:cubicBezTo>
                <a:cubicBezTo>
                  <a:pt x="1010928" y="-14608"/>
                  <a:pt x="1198742" y="20907"/>
                  <a:pt x="1373761" y="0"/>
                </a:cubicBezTo>
                <a:cubicBezTo>
                  <a:pt x="1548781" y="-20907"/>
                  <a:pt x="1769817" y="19891"/>
                  <a:pt x="1917901" y="0"/>
                </a:cubicBezTo>
                <a:cubicBezTo>
                  <a:pt x="2065985" y="-19891"/>
                  <a:pt x="2236759" y="23950"/>
                  <a:pt x="2501856" y="0"/>
                </a:cubicBezTo>
                <a:cubicBezTo>
                  <a:pt x="2766954" y="-23950"/>
                  <a:pt x="2939899" y="-5675"/>
                  <a:pt x="3245071" y="0"/>
                </a:cubicBezTo>
                <a:cubicBezTo>
                  <a:pt x="3550244" y="5675"/>
                  <a:pt x="3954078" y="8921"/>
                  <a:pt x="4147547" y="0"/>
                </a:cubicBezTo>
                <a:cubicBezTo>
                  <a:pt x="4239029" y="-7269"/>
                  <a:pt x="4326920" y="82636"/>
                  <a:pt x="4313583" y="166036"/>
                </a:cubicBezTo>
                <a:cubicBezTo>
                  <a:pt x="4295578" y="335165"/>
                  <a:pt x="4282386" y="674686"/>
                  <a:pt x="4313583" y="830161"/>
                </a:cubicBezTo>
                <a:cubicBezTo>
                  <a:pt x="4316020" y="935155"/>
                  <a:pt x="4230450" y="996926"/>
                  <a:pt x="4147547" y="996197"/>
                </a:cubicBezTo>
                <a:cubicBezTo>
                  <a:pt x="3873514" y="995937"/>
                  <a:pt x="3820501" y="1007192"/>
                  <a:pt x="3523777" y="996197"/>
                </a:cubicBezTo>
                <a:cubicBezTo>
                  <a:pt x="3227053" y="985203"/>
                  <a:pt x="3066874" y="1014288"/>
                  <a:pt x="2939822" y="996197"/>
                </a:cubicBezTo>
                <a:cubicBezTo>
                  <a:pt x="2812770" y="978106"/>
                  <a:pt x="2422307" y="1009014"/>
                  <a:pt x="2236422" y="996197"/>
                </a:cubicBezTo>
                <a:cubicBezTo>
                  <a:pt x="2050537" y="983380"/>
                  <a:pt x="1923603" y="987737"/>
                  <a:pt x="1692282" y="996197"/>
                </a:cubicBezTo>
                <a:cubicBezTo>
                  <a:pt x="1460961" y="1004657"/>
                  <a:pt x="1252767" y="978553"/>
                  <a:pt x="988882" y="996197"/>
                </a:cubicBezTo>
                <a:cubicBezTo>
                  <a:pt x="724997" y="1013841"/>
                  <a:pt x="376502" y="1005860"/>
                  <a:pt x="166036" y="996197"/>
                </a:cubicBezTo>
                <a:cubicBezTo>
                  <a:pt x="71862" y="998837"/>
                  <a:pt x="-2712" y="915122"/>
                  <a:pt x="0" y="830161"/>
                </a:cubicBezTo>
                <a:cubicBezTo>
                  <a:pt x="-6447" y="661810"/>
                  <a:pt x="-3106" y="361756"/>
                  <a:pt x="0" y="166036"/>
                </a:cubicBezTo>
                <a:close/>
              </a:path>
              <a:path w="4313583" h="996197" stroke="0" extrusionOk="0">
                <a:moveTo>
                  <a:pt x="0" y="166036"/>
                </a:moveTo>
                <a:cubicBezTo>
                  <a:pt x="-5783" y="70459"/>
                  <a:pt x="86019" y="-1467"/>
                  <a:pt x="166036" y="0"/>
                </a:cubicBezTo>
                <a:cubicBezTo>
                  <a:pt x="515114" y="-15473"/>
                  <a:pt x="648867" y="6558"/>
                  <a:pt x="869436" y="0"/>
                </a:cubicBezTo>
                <a:cubicBezTo>
                  <a:pt x="1090005" y="-6558"/>
                  <a:pt x="1168716" y="11629"/>
                  <a:pt x="1453391" y="0"/>
                </a:cubicBezTo>
                <a:cubicBezTo>
                  <a:pt x="1738067" y="-11629"/>
                  <a:pt x="1810152" y="-25873"/>
                  <a:pt x="2116976" y="0"/>
                </a:cubicBezTo>
                <a:cubicBezTo>
                  <a:pt x="2423801" y="25873"/>
                  <a:pt x="2507376" y="29017"/>
                  <a:pt x="2700931" y="0"/>
                </a:cubicBezTo>
                <a:cubicBezTo>
                  <a:pt x="2894486" y="-29017"/>
                  <a:pt x="3201517" y="-20135"/>
                  <a:pt x="3364517" y="0"/>
                </a:cubicBezTo>
                <a:cubicBezTo>
                  <a:pt x="3527517" y="20135"/>
                  <a:pt x="3951815" y="14268"/>
                  <a:pt x="4147547" y="0"/>
                </a:cubicBezTo>
                <a:cubicBezTo>
                  <a:pt x="4253559" y="5381"/>
                  <a:pt x="4319255" y="78724"/>
                  <a:pt x="4313583" y="166036"/>
                </a:cubicBezTo>
                <a:cubicBezTo>
                  <a:pt x="4334651" y="476257"/>
                  <a:pt x="4337099" y="582903"/>
                  <a:pt x="4313583" y="830161"/>
                </a:cubicBezTo>
                <a:cubicBezTo>
                  <a:pt x="4320458" y="928409"/>
                  <a:pt x="4220495" y="996496"/>
                  <a:pt x="4147547" y="996197"/>
                </a:cubicBezTo>
                <a:cubicBezTo>
                  <a:pt x="3997116" y="981312"/>
                  <a:pt x="3864250" y="1015209"/>
                  <a:pt x="3603407" y="996197"/>
                </a:cubicBezTo>
                <a:cubicBezTo>
                  <a:pt x="3342564" y="977185"/>
                  <a:pt x="3282450" y="1017290"/>
                  <a:pt x="2979637" y="996197"/>
                </a:cubicBezTo>
                <a:cubicBezTo>
                  <a:pt x="2676824" y="975105"/>
                  <a:pt x="2678464" y="1006164"/>
                  <a:pt x="2435497" y="996197"/>
                </a:cubicBezTo>
                <a:cubicBezTo>
                  <a:pt x="2192530" y="986230"/>
                  <a:pt x="2021793" y="1025586"/>
                  <a:pt x="1771912" y="996197"/>
                </a:cubicBezTo>
                <a:cubicBezTo>
                  <a:pt x="1522031" y="966808"/>
                  <a:pt x="1285422" y="992604"/>
                  <a:pt x="1068512" y="996197"/>
                </a:cubicBezTo>
                <a:cubicBezTo>
                  <a:pt x="851602" y="999790"/>
                  <a:pt x="414159" y="951605"/>
                  <a:pt x="166036" y="996197"/>
                </a:cubicBezTo>
                <a:cubicBezTo>
                  <a:pt x="69770" y="1003410"/>
                  <a:pt x="-20195" y="914998"/>
                  <a:pt x="0" y="830161"/>
                </a:cubicBezTo>
                <a:cubicBezTo>
                  <a:pt x="11525" y="514340"/>
                  <a:pt x="8057" y="356777"/>
                  <a:pt x="0" y="166036"/>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ea typeface="Oslo Sans Office"/>
                <a:cs typeface="Times New Roman"/>
              </a:rPr>
              <a:t>Eksakt format må justeres til permen som brukes. Denne passer til Elba </a:t>
            </a:r>
            <a:r>
              <a:rPr lang="nb-NO" sz="1200" err="1">
                <a:ea typeface="Oslo Sans Office"/>
                <a:cs typeface="Times New Roman"/>
              </a:rPr>
              <a:t>Polyvision</a:t>
            </a:r>
            <a:r>
              <a:rPr lang="nb-NO" sz="1200">
                <a:ea typeface="Oslo Sans Office"/>
                <a:cs typeface="Times New Roman"/>
              </a:rPr>
              <a:t> </a:t>
            </a:r>
            <a:r>
              <a:rPr lang="nb-NO" sz="1200" err="1">
                <a:ea typeface="Oslo Sans Office"/>
                <a:cs typeface="Times New Roman"/>
              </a:rPr>
              <a:t>Maxi</a:t>
            </a:r>
            <a:r>
              <a:rPr lang="nb-NO" sz="1200">
                <a:ea typeface="Oslo Sans Office"/>
                <a:cs typeface="Times New Roman"/>
              </a:rPr>
              <a:t>.</a:t>
            </a:r>
          </a:p>
          <a:p>
            <a:endParaRPr lang="nb-NO" sz="1200">
              <a:solidFill>
                <a:schemeClr val="bg1"/>
              </a:solidFill>
            </a:endParaRPr>
          </a:p>
        </p:txBody>
      </p:sp>
      <p:sp>
        <p:nvSpPr>
          <p:cNvPr id="5" name="Bildeforklaring: pil ned 4">
            <a:extLst>
              <a:ext uri="{FF2B5EF4-FFF2-40B4-BE49-F238E27FC236}">
                <a16:creationId xmlns:a16="http://schemas.microsoft.com/office/drawing/2014/main" id="{A440C621-BB8B-A69A-0895-32C7BB7BB6CC}"/>
              </a:ext>
            </a:extLst>
          </p:cNvPr>
          <p:cNvSpPr/>
          <p:nvPr/>
        </p:nvSpPr>
        <p:spPr>
          <a:xfrm>
            <a:off x="7042245" y="7318902"/>
            <a:ext cx="1528549" cy="672514"/>
          </a:xfrm>
          <a:prstGeom prst="downArrowCallou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b-NO"/>
              <a:t>Klipp her</a:t>
            </a:r>
          </a:p>
        </p:txBody>
      </p:sp>
    </p:spTree>
    <p:extLst>
      <p:ext uri="{BB962C8B-B14F-4D97-AF65-F5344CB8AC3E}">
        <p14:creationId xmlns:p14="http://schemas.microsoft.com/office/powerpoint/2010/main" val="400406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tel 20"/>
          <p:cNvSpPr>
            <a:spLocks noGrp="1"/>
          </p:cNvSpPr>
          <p:nvPr>
            <p:ph type="title" idx="4294967295"/>
          </p:nvPr>
        </p:nvSpPr>
        <p:spPr>
          <a:xfrm>
            <a:off x="12614275" y="-1588"/>
            <a:ext cx="2505075" cy="1700213"/>
          </a:xfrm>
          <a:solidFill>
            <a:schemeClr val="bg1"/>
          </a:solidFill>
        </p:spPr>
        <p:txBody>
          <a:bodyPr vert="horz" wrap="square" lIns="72008" tIns="360038" rIns="288030" bIns="108011" rtlCol="0" anchor="t">
            <a:normAutofit/>
          </a:bodyPr>
          <a:lstStyle/>
          <a:p>
            <a:pPr algn="r" defTabSz="704480">
              <a:lnSpc>
                <a:spcPct val="100000"/>
              </a:lnSpc>
              <a:spcBef>
                <a:spcPts val="0"/>
              </a:spcBef>
            </a:pPr>
            <a:r>
              <a:rPr lang="nb-NO" sz="2400" b="1">
                <a:latin typeface="Tahoma" panose="020B0604030504040204" pitchFamily="34" charset="0"/>
                <a:ea typeface="+mn-ea"/>
                <a:cs typeface="+mn-cs"/>
              </a:rPr>
              <a:t>Alle symboler</a:t>
            </a:r>
            <a:endParaRPr lang="nb-NO" sz="2400"/>
          </a:p>
        </p:txBody>
      </p:sp>
      <p:graphicFrame>
        <p:nvGraphicFramePr>
          <p:cNvPr id="59" name="Tabell 58"/>
          <p:cNvGraphicFramePr>
            <a:graphicFrameLocks noGrp="1"/>
          </p:cNvGraphicFramePr>
          <p:nvPr>
            <p:extLst>
              <p:ext uri="{D42A27DB-BD31-4B8C-83A1-F6EECF244321}">
                <p14:modId xmlns:p14="http://schemas.microsoft.com/office/powerpoint/2010/main" val="2393069372"/>
              </p:ext>
            </p:extLst>
          </p:nvPr>
        </p:nvGraphicFramePr>
        <p:xfrm>
          <a:off x="3903123" y="7858547"/>
          <a:ext cx="3600000" cy="2300409"/>
        </p:xfrm>
        <a:graphic>
          <a:graphicData uri="http://schemas.openxmlformats.org/drawingml/2006/table">
            <a:tbl>
              <a:tblPr firstRow="1" bandRow="1">
                <a:effectLst/>
                <a:tableStyleId>{073A0DAA-6AF3-43AB-8588-CEC1D06C72B9}</a:tableStyleId>
              </a:tblPr>
              <a:tblGrid>
                <a:gridCol w="891396">
                  <a:extLst>
                    <a:ext uri="{9D8B030D-6E8A-4147-A177-3AD203B41FA5}">
                      <a16:colId xmlns:a16="http://schemas.microsoft.com/office/drawing/2014/main" val="20000"/>
                    </a:ext>
                  </a:extLst>
                </a:gridCol>
                <a:gridCol w="2708604">
                  <a:extLst>
                    <a:ext uri="{9D8B030D-6E8A-4147-A177-3AD203B41FA5}">
                      <a16:colId xmlns:a16="http://schemas.microsoft.com/office/drawing/2014/main" val="20001"/>
                    </a:ext>
                  </a:extLst>
                </a:gridCol>
              </a:tblGrid>
              <a:tr h="357451">
                <a:tc gridSpan="2">
                  <a:txBody>
                    <a:bodyPr/>
                    <a:lstStyle/>
                    <a:p>
                      <a:pPr marL="0" marR="0" indent="0" algn="ctr" defTabSz="1069180" rtl="0" eaLnBrk="1" fontAlgn="auto" latinLnBrk="0" hangingPunct="1">
                        <a:lnSpc>
                          <a:spcPct val="100000"/>
                        </a:lnSpc>
                        <a:spcBef>
                          <a:spcPts val="0"/>
                        </a:spcBef>
                        <a:spcAft>
                          <a:spcPts val="0"/>
                        </a:spcAft>
                        <a:buClrTx/>
                        <a:buSzTx/>
                        <a:buFontTx/>
                        <a:buNone/>
                        <a:tabLst/>
                        <a:defRPr/>
                      </a:pPr>
                      <a:r>
                        <a:rPr lang="nb-NO" sz="1400" b="1">
                          <a:latin typeface="Tahoma"/>
                          <a:cs typeface="Tahoma"/>
                        </a:rPr>
                        <a:t>Farer</a:t>
                      </a:r>
                    </a:p>
                  </a:txBody>
                  <a:tcPr marL="72000" marR="72000" marT="72019" marB="72019">
                    <a:solidFill>
                      <a:srgbClr val="002932"/>
                    </a:solidFill>
                  </a:tcPr>
                </a:tc>
                <a:tc hMerge="1">
                  <a:txBody>
                    <a:bodyPr/>
                    <a:lstStyle/>
                    <a:p>
                      <a:endParaRPr lang="nb-NO" sz="1100" b="1" i="0">
                        <a:solidFill>
                          <a:schemeClr val="tx1"/>
                        </a:solidFill>
                        <a:latin typeface="Tahoma" panose="020B0604030504040204" pitchFamily="34" charset="0"/>
                        <a:cs typeface="Tahoma" panose="020B0604030504040204" pitchFamily="34" charset="0"/>
                      </a:endParaRPr>
                    </a:p>
                  </a:txBody>
                  <a:tcPr marL="72000" marR="72000" marT="72000" marB="72000"/>
                </a:tc>
                <a:extLst>
                  <a:ext uri="{0D108BD9-81ED-4DB2-BD59-A6C34878D82A}">
                    <a16:rowId xmlns:a16="http://schemas.microsoft.com/office/drawing/2014/main" val="10000"/>
                  </a:ext>
                </a:extLst>
              </a:tr>
              <a:tr h="432000">
                <a:tc>
                  <a:txBody>
                    <a:bodyPr/>
                    <a:lstStyle/>
                    <a:p>
                      <a:endParaRPr lang="nb-NO" sz="130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Tahoma"/>
                          <a:cs typeface="Tahoma"/>
                        </a:rPr>
                        <a:t>Brannfarlig vare</a:t>
                      </a:r>
                    </a:p>
                  </a:txBody>
                  <a:tcPr marL="72000" marR="72000" marT="72019" marB="72019"/>
                </a:tc>
                <a:extLst>
                  <a:ext uri="{0D108BD9-81ED-4DB2-BD59-A6C34878D82A}">
                    <a16:rowId xmlns:a16="http://schemas.microsoft.com/office/drawing/2014/main" val="10001"/>
                  </a:ext>
                </a:extLst>
              </a:tr>
              <a:tr h="432000">
                <a:tc>
                  <a:txBody>
                    <a:bodyPr/>
                    <a:lstStyle/>
                    <a:p>
                      <a:endParaRPr lang="nb-NO" sz="130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Tahoma"/>
                          <a:cs typeface="Tahoma"/>
                        </a:rPr>
                        <a:t>Gass under trykk</a:t>
                      </a:r>
                    </a:p>
                  </a:txBody>
                  <a:tcPr marL="72000" marR="72000" marT="72019" marB="72019"/>
                </a:tc>
                <a:extLst>
                  <a:ext uri="{0D108BD9-81ED-4DB2-BD59-A6C34878D82A}">
                    <a16:rowId xmlns:a16="http://schemas.microsoft.com/office/drawing/2014/main" val="10002"/>
                  </a:ext>
                </a:extLst>
              </a:tr>
              <a:tr h="432000">
                <a:tc>
                  <a:txBody>
                    <a:bodyPr/>
                    <a:lstStyle/>
                    <a:p>
                      <a:endParaRPr lang="nb-NO" sz="130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Tahoma"/>
                          <a:cs typeface="Tahoma"/>
                        </a:rPr>
                        <a:t>Eksplosiv</a:t>
                      </a:r>
                      <a:r>
                        <a:rPr lang="nb-NO" sz="1100" b="1" i="0" baseline="0">
                          <a:solidFill>
                            <a:schemeClr val="tx1"/>
                          </a:solidFill>
                          <a:latin typeface="Tahoma"/>
                          <a:cs typeface="Tahoma"/>
                        </a:rPr>
                        <a:t> vare</a:t>
                      </a:r>
                      <a:endParaRPr lang="nb-NO" sz="1100" b="1" i="0">
                        <a:solidFill>
                          <a:schemeClr val="tx1"/>
                        </a:solidFill>
                        <a:latin typeface="Tahoma"/>
                        <a:cs typeface="Tahoma"/>
                      </a:endParaRPr>
                    </a:p>
                  </a:txBody>
                  <a:tcPr marL="72000" marR="72000" marT="72019" marB="72019"/>
                </a:tc>
                <a:extLst>
                  <a:ext uri="{0D108BD9-81ED-4DB2-BD59-A6C34878D82A}">
                    <a16:rowId xmlns:a16="http://schemas.microsoft.com/office/drawing/2014/main" val="10003"/>
                  </a:ext>
                </a:extLst>
              </a:tr>
              <a:tr h="0">
                <a:tc>
                  <a:txBody>
                    <a:bodyPr/>
                    <a:lstStyle/>
                    <a:p>
                      <a:endParaRPr lang="nb-NO" sz="130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dirty="0">
                          <a:solidFill>
                            <a:schemeClr val="tx1"/>
                          </a:solidFill>
                          <a:latin typeface="Tahoma"/>
                          <a:cs typeface="Tahoma"/>
                        </a:rPr>
                        <a:t>Fare</a:t>
                      </a:r>
                    </a:p>
                    <a:p>
                      <a:r>
                        <a:rPr lang="nb-NO" sz="1100" i="0" dirty="0">
                          <a:solidFill>
                            <a:schemeClr val="tx1"/>
                          </a:solidFill>
                          <a:latin typeface="Tahoma"/>
                          <a:cs typeface="Tahoma"/>
                        </a:rPr>
                        <a:t>Angi</a:t>
                      </a:r>
                      <a:r>
                        <a:rPr lang="nb-NO" sz="1100" i="0" baseline="0" dirty="0">
                          <a:solidFill>
                            <a:schemeClr val="tx1"/>
                          </a:solidFill>
                          <a:latin typeface="Tahoma"/>
                          <a:cs typeface="Tahoma"/>
                        </a:rPr>
                        <a:t> hva, samt instruks i tekstboks på plantegning og bergingskort.</a:t>
                      </a:r>
                      <a:endParaRPr lang="nb-NO" sz="1100" i="0" dirty="0">
                        <a:solidFill>
                          <a:schemeClr val="tx1"/>
                        </a:solidFill>
                        <a:latin typeface="Tahoma"/>
                        <a:cs typeface="Tahoma"/>
                      </a:endParaRPr>
                    </a:p>
                  </a:txBody>
                  <a:tcPr marL="72000" marR="72000" marT="72019" marB="72019"/>
                </a:tc>
                <a:extLst>
                  <a:ext uri="{0D108BD9-81ED-4DB2-BD59-A6C34878D82A}">
                    <a16:rowId xmlns:a16="http://schemas.microsoft.com/office/drawing/2014/main" val="10004"/>
                  </a:ext>
                </a:extLst>
              </a:tr>
            </a:tbl>
          </a:graphicData>
        </a:graphic>
      </p:graphicFrame>
      <p:graphicFrame>
        <p:nvGraphicFramePr>
          <p:cNvPr id="66" name="Tabell 65"/>
          <p:cNvGraphicFramePr>
            <a:graphicFrameLocks noGrp="1"/>
          </p:cNvGraphicFramePr>
          <p:nvPr>
            <p:extLst>
              <p:ext uri="{D42A27DB-BD31-4B8C-83A1-F6EECF244321}">
                <p14:modId xmlns:p14="http://schemas.microsoft.com/office/powerpoint/2010/main" val="3144428649"/>
              </p:ext>
            </p:extLst>
          </p:nvPr>
        </p:nvGraphicFramePr>
        <p:xfrm>
          <a:off x="7546082" y="1512117"/>
          <a:ext cx="3600001" cy="8483290"/>
        </p:xfrm>
        <a:graphic>
          <a:graphicData uri="http://schemas.openxmlformats.org/drawingml/2006/table">
            <a:tbl>
              <a:tblPr firstRow="1" bandRow="1">
                <a:effectLst/>
                <a:tableStyleId>{073A0DAA-6AF3-43AB-8588-CEC1D06C72B9}</a:tableStyleId>
              </a:tblPr>
              <a:tblGrid>
                <a:gridCol w="842965">
                  <a:extLst>
                    <a:ext uri="{9D8B030D-6E8A-4147-A177-3AD203B41FA5}">
                      <a16:colId xmlns:a16="http://schemas.microsoft.com/office/drawing/2014/main" val="20000"/>
                    </a:ext>
                  </a:extLst>
                </a:gridCol>
                <a:gridCol w="2757036">
                  <a:extLst>
                    <a:ext uri="{9D8B030D-6E8A-4147-A177-3AD203B41FA5}">
                      <a16:colId xmlns:a16="http://schemas.microsoft.com/office/drawing/2014/main" val="20001"/>
                    </a:ext>
                  </a:extLst>
                </a:gridCol>
              </a:tblGrid>
              <a:tr h="357451">
                <a:tc gridSpan="2">
                  <a:txBody>
                    <a:bodyPr/>
                    <a:lstStyle/>
                    <a:p>
                      <a:pPr marL="0" indent="0" algn="ctr">
                        <a:spcBef>
                          <a:spcPts val="689"/>
                        </a:spcBef>
                        <a:spcAft>
                          <a:spcPts val="1378"/>
                        </a:spcAft>
                        <a:buNone/>
                      </a:pPr>
                      <a:r>
                        <a:rPr lang="nb-NO" sz="1400" b="1">
                          <a:latin typeface="Tahoma"/>
                          <a:cs typeface="Tahoma"/>
                        </a:rPr>
                        <a:t>Prioriterte verdier</a:t>
                      </a:r>
                    </a:p>
                  </a:txBody>
                  <a:tcPr marL="72000" marR="72000" marT="72019" marB="72019">
                    <a:solidFill>
                      <a:srgbClr val="002932"/>
                    </a:solidFill>
                  </a:tcPr>
                </a:tc>
                <a:tc hMerge="1">
                  <a:txBody>
                    <a:bodyPr/>
                    <a:lstStyle/>
                    <a:p>
                      <a:pPr marL="0" marR="0" indent="0" algn="l" defTabSz="960150" rtl="0" eaLnBrk="1" fontAlgn="auto" latinLnBrk="0" hangingPunct="1">
                        <a:lnSpc>
                          <a:spcPct val="100000"/>
                        </a:lnSpc>
                        <a:spcBef>
                          <a:spcPts val="0"/>
                        </a:spcBef>
                        <a:spcAft>
                          <a:spcPts val="0"/>
                        </a:spcAft>
                        <a:buClrTx/>
                        <a:buSzTx/>
                        <a:buFontTx/>
                        <a:buNone/>
                        <a:tabLst/>
                        <a:defRPr/>
                      </a:pPr>
                      <a:endParaRPr lang="nb-NO" sz="1100" i="0">
                        <a:solidFill>
                          <a:schemeClr val="tx1"/>
                        </a:solidFill>
                        <a:latin typeface="Tahoma" panose="020B0604030504040204" pitchFamily="34" charset="0"/>
                        <a:cs typeface="Tahoma" panose="020B0604030504040204" pitchFamily="34" charset="0"/>
                      </a:endParaRPr>
                    </a:p>
                  </a:txBody>
                  <a:tcPr marL="72000" marR="72000" marT="72000" marB="72000"/>
                </a:tc>
                <a:extLst>
                  <a:ext uri="{0D108BD9-81ED-4DB2-BD59-A6C34878D82A}">
                    <a16:rowId xmlns:a16="http://schemas.microsoft.com/office/drawing/2014/main" val="10000"/>
                  </a:ext>
                </a:extLst>
              </a:tr>
              <a:tr h="647084">
                <a:tc>
                  <a:txBody>
                    <a:bodyPr/>
                    <a:lstStyle/>
                    <a:p>
                      <a:endParaRPr lang="nb-NO" sz="130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dirty="0">
                          <a:solidFill>
                            <a:schemeClr val="tx1"/>
                          </a:solidFill>
                          <a:latin typeface="Tahoma"/>
                          <a:cs typeface="Tahoma"/>
                        </a:rPr>
                        <a:t>Gjenstand</a:t>
                      </a:r>
                      <a:r>
                        <a:rPr lang="nb-NO" sz="1100" b="1" i="0" baseline="0" dirty="0">
                          <a:solidFill>
                            <a:schemeClr val="tx1"/>
                          </a:solidFill>
                          <a:latin typeface="Tahoma"/>
                          <a:cs typeface="Tahoma"/>
                        </a:rPr>
                        <a:t>, flyttbar verdi, høyeste </a:t>
                      </a:r>
                      <a:r>
                        <a:rPr lang="nb-NO" sz="1100" b="1" i="0" dirty="0" err="1">
                          <a:solidFill>
                            <a:schemeClr val="tx1"/>
                          </a:solidFill>
                          <a:latin typeface="Tahoma"/>
                          <a:cs typeface="Tahoma"/>
                        </a:rPr>
                        <a:t>pri</a:t>
                      </a:r>
                      <a:endParaRPr lang="nb-NO" sz="1100" b="1" i="0" dirty="0">
                        <a:solidFill>
                          <a:schemeClr val="tx1"/>
                        </a:solidFill>
                        <a:latin typeface="Tahoma" panose="020B0604030504040204" pitchFamily="34" charset="0"/>
                        <a:cs typeface="Tahoma" panose="020B0604030504040204" pitchFamily="34" charset="0"/>
                      </a:endParaRPr>
                    </a:p>
                    <a:p>
                      <a:pPr marL="0" marR="0" indent="0" algn="l" defTabSz="960150" rtl="0" eaLnBrk="1" fontAlgn="auto" latinLnBrk="0" hangingPunct="1">
                        <a:lnSpc>
                          <a:spcPct val="100000"/>
                        </a:lnSpc>
                        <a:spcBef>
                          <a:spcPts val="0"/>
                        </a:spcBef>
                        <a:spcAft>
                          <a:spcPts val="0"/>
                        </a:spcAft>
                        <a:buClrTx/>
                        <a:buSzTx/>
                        <a:buFontTx/>
                        <a:buNone/>
                        <a:tabLst/>
                        <a:defRPr/>
                      </a:pPr>
                      <a:r>
                        <a:rPr lang="nb-NO" sz="1100" i="0" dirty="0">
                          <a:solidFill>
                            <a:schemeClr val="tx1"/>
                          </a:solidFill>
                          <a:latin typeface="Tahoma"/>
                          <a:cs typeface="Tahoma"/>
                        </a:rPr>
                        <a:t>Tall angir </a:t>
                      </a:r>
                      <a:r>
                        <a:rPr lang="nb-NO" sz="1100" i="0" baseline="0" dirty="0" err="1">
                          <a:solidFill>
                            <a:schemeClr val="tx1"/>
                          </a:solidFill>
                          <a:latin typeface="Tahoma"/>
                          <a:cs typeface="Tahoma"/>
                        </a:rPr>
                        <a:t>pri</a:t>
                      </a:r>
                      <a:r>
                        <a:rPr lang="nb-NO" sz="1100" i="0" baseline="0" dirty="0">
                          <a:solidFill>
                            <a:schemeClr val="tx1"/>
                          </a:solidFill>
                          <a:latin typeface="Tahoma"/>
                          <a:cs typeface="Tahoma"/>
                        </a:rPr>
                        <a:t>-rekkefølge .</a:t>
                      </a:r>
                    </a:p>
                    <a:p>
                      <a:pPr marL="0" marR="0" indent="0" algn="l" defTabSz="960150" rtl="0" eaLnBrk="1" fontAlgn="auto" latinLnBrk="0" hangingPunct="1">
                        <a:lnSpc>
                          <a:spcPct val="100000"/>
                        </a:lnSpc>
                        <a:spcBef>
                          <a:spcPts val="0"/>
                        </a:spcBef>
                        <a:spcAft>
                          <a:spcPts val="0"/>
                        </a:spcAft>
                        <a:buClrTx/>
                        <a:buSzTx/>
                        <a:buFontTx/>
                        <a:buNone/>
                        <a:tabLst/>
                        <a:defRPr/>
                      </a:pPr>
                      <a:r>
                        <a:rPr lang="nb-NO" sz="1100" i="0" baseline="0" dirty="0">
                          <a:solidFill>
                            <a:schemeClr val="tx1"/>
                          </a:solidFill>
                          <a:latin typeface="Tahoma"/>
                          <a:cs typeface="Tahoma"/>
                        </a:rPr>
                        <a:t>Tall angir også nummer på bergingskort.</a:t>
                      </a:r>
                      <a:endParaRPr lang="nb-NO" sz="1100" i="0" dirty="0">
                        <a:solidFill>
                          <a:schemeClr val="tx1"/>
                        </a:solidFill>
                        <a:latin typeface="Tahoma"/>
                        <a:cs typeface="Tahoma"/>
                      </a:endParaRPr>
                    </a:p>
                  </a:txBody>
                  <a:tcPr marL="72000" marR="72000" marT="72019" marB="72019"/>
                </a:tc>
                <a:extLst>
                  <a:ext uri="{0D108BD9-81ED-4DB2-BD59-A6C34878D82A}">
                    <a16:rowId xmlns:a16="http://schemas.microsoft.com/office/drawing/2014/main" val="10001"/>
                  </a:ext>
                </a:extLst>
              </a:tr>
              <a:tr h="647084">
                <a:tc>
                  <a:txBody>
                    <a:bodyPr/>
                    <a:lstStyle/>
                    <a:p>
                      <a:endParaRPr lang="nb-NO" sz="130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dirty="0">
                          <a:solidFill>
                            <a:schemeClr val="tx1"/>
                          </a:solidFill>
                          <a:latin typeface="Tahoma"/>
                          <a:cs typeface="Tahoma"/>
                        </a:rPr>
                        <a:t>Bygningsfast verdi,</a:t>
                      </a:r>
                      <a:r>
                        <a:rPr lang="nb-NO" sz="1100" b="1" i="0" baseline="0" dirty="0">
                          <a:solidFill>
                            <a:schemeClr val="tx1"/>
                          </a:solidFill>
                          <a:latin typeface="Tahoma"/>
                          <a:cs typeface="Tahoma"/>
                        </a:rPr>
                        <a:t> </a:t>
                      </a:r>
                      <a:r>
                        <a:rPr lang="nb-NO" sz="1100" b="1" i="0" dirty="0">
                          <a:solidFill>
                            <a:schemeClr val="tx1"/>
                          </a:solidFill>
                          <a:latin typeface="Tahoma"/>
                          <a:cs typeface="Tahoma"/>
                        </a:rPr>
                        <a:t>høyeste </a:t>
                      </a:r>
                      <a:r>
                        <a:rPr lang="nb-NO" sz="1100" b="1" i="0" dirty="0" err="1">
                          <a:solidFill>
                            <a:schemeClr val="tx1"/>
                          </a:solidFill>
                          <a:latin typeface="Tahoma"/>
                          <a:cs typeface="Tahoma"/>
                        </a:rPr>
                        <a:t>pri</a:t>
                      </a:r>
                      <a:endParaRPr lang="nb-NO" sz="1100" b="1" i="0" dirty="0">
                        <a:solidFill>
                          <a:schemeClr val="tx1"/>
                        </a:solidFill>
                        <a:latin typeface="Tahoma"/>
                        <a:cs typeface="Tahoma"/>
                      </a:endParaRPr>
                    </a:p>
                    <a:p>
                      <a:pPr marL="0" marR="0" indent="0" algn="l" defTabSz="960150" rtl="0" eaLnBrk="1" fontAlgn="auto" latinLnBrk="0" hangingPunct="1">
                        <a:lnSpc>
                          <a:spcPct val="100000"/>
                        </a:lnSpc>
                        <a:spcBef>
                          <a:spcPts val="0"/>
                        </a:spcBef>
                        <a:spcAft>
                          <a:spcPts val="0"/>
                        </a:spcAft>
                        <a:buClrTx/>
                        <a:buSzTx/>
                        <a:buFontTx/>
                        <a:buNone/>
                        <a:tabLst/>
                        <a:defRPr/>
                      </a:pPr>
                      <a:r>
                        <a:rPr lang="nb-NO" sz="1100" i="0" dirty="0">
                          <a:solidFill>
                            <a:schemeClr val="tx1"/>
                          </a:solidFill>
                          <a:latin typeface="Tahoma"/>
                          <a:cs typeface="Tahoma"/>
                        </a:rPr>
                        <a:t>Tall angir </a:t>
                      </a:r>
                      <a:r>
                        <a:rPr lang="nb-NO" sz="1100" i="0" baseline="0" dirty="0" err="1">
                          <a:solidFill>
                            <a:schemeClr val="tx1"/>
                          </a:solidFill>
                          <a:latin typeface="Tahoma"/>
                          <a:cs typeface="Tahoma"/>
                        </a:rPr>
                        <a:t>pri</a:t>
                      </a:r>
                      <a:r>
                        <a:rPr lang="nb-NO" sz="1100" i="0" baseline="0" dirty="0">
                          <a:solidFill>
                            <a:schemeClr val="tx1"/>
                          </a:solidFill>
                          <a:latin typeface="Tahoma"/>
                          <a:cs typeface="Tahoma"/>
                        </a:rPr>
                        <a:t>-rekkefølge.</a:t>
                      </a:r>
                    </a:p>
                    <a:p>
                      <a:pPr marL="0" marR="0" indent="0" algn="l" defTabSz="960150" rtl="0" eaLnBrk="1" fontAlgn="auto" latinLnBrk="0" hangingPunct="1">
                        <a:lnSpc>
                          <a:spcPct val="100000"/>
                        </a:lnSpc>
                        <a:spcBef>
                          <a:spcPts val="0"/>
                        </a:spcBef>
                        <a:spcAft>
                          <a:spcPts val="0"/>
                        </a:spcAft>
                        <a:buClrTx/>
                        <a:buSzTx/>
                        <a:buFontTx/>
                        <a:buNone/>
                        <a:tabLst/>
                        <a:defRPr/>
                      </a:pPr>
                      <a:r>
                        <a:rPr lang="nb-NO" sz="1100" i="0" baseline="0" dirty="0">
                          <a:solidFill>
                            <a:schemeClr val="tx1"/>
                          </a:solidFill>
                          <a:latin typeface="Tahoma"/>
                          <a:cs typeface="Tahoma"/>
                        </a:rPr>
                        <a:t>Tall angir også nummer på bergingskort.</a:t>
                      </a:r>
                      <a:endParaRPr lang="nb-NO" sz="1100" i="0" dirty="0">
                        <a:solidFill>
                          <a:schemeClr val="tx1"/>
                        </a:solidFill>
                        <a:latin typeface="Tahoma"/>
                        <a:cs typeface="Tahoma"/>
                      </a:endParaRPr>
                    </a:p>
                  </a:txBody>
                  <a:tcPr marL="72000" marR="72000" marT="72019" marB="72019"/>
                </a:tc>
                <a:extLst>
                  <a:ext uri="{0D108BD9-81ED-4DB2-BD59-A6C34878D82A}">
                    <a16:rowId xmlns:a16="http://schemas.microsoft.com/office/drawing/2014/main" val="10002"/>
                  </a:ext>
                </a:extLst>
              </a:tr>
              <a:tr h="647084">
                <a:tc>
                  <a:txBody>
                    <a:bodyPr/>
                    <a:lstStyle/>
                    <a:p>
                      <a:endParaRPr lang="nb-NO" sz="130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dirty="0">
                          <a:solidFill>
                            <a:schemeClr val="tx1"/>
                          </a:solidFill>
                          <a:latin typeface="Tahoma"/>
                          <a:cs typeface="Tahoma"/>
                        </a:rPr>
                        <a:t>Gjenstand</a:t>
                      </a:r>
                      <a:r>
                        <a:rPr lang="nb-NO" sz="1100" b="1" i="0" baseline="0" dirty="0">
                          <a:solidFill>
                            <a:schemeClr val="tx1"/>
                          </a:solidFill>
                          <a:latin typeface="Tahoma"/>
                          <a:cs typeface="Tahoma"/>
                        </a:rPr>
                        <a:t>, nest høyeste </a:t>
                      </a:r>
                      <a:r>
                        <a:rPr lang="nb-NO" sz="1100" b="1" i="0" dirty="0" err="1">
                          <a:solidFill>
                            <a:schemeClr val="tx1"/>
                          </a:solidFill>
                          <a:latin typeface="Tahoma"/>
                          <a:cs typeface="Tahoma"/>
                        </a:rPr>
                        <a:t>pri</a:t>
                      </a:r>
                      <a:endParaRPr lang="nb-NO" sz="1100" b="1" i="0" dirty="0">
                        <a:solidFill>
                          <a:schemeClr val="tx1"/>
                        </a:solidFill>
                        <a:latin typeface="Tahoma"/>
                        <a:cs typeface="Tahoma"/>
                      </a:endParaRPr>
                    </a:p>
                    <a:p>
                      <a:pPr marL="0" marR="0" indent="0" algn="l" defTabSz="960150" rtl="0" eaLnBrk="1" fontAlgn="auto" latinLnBrk="0" hangingPunct="1">
                        <a:lnSpc>
                          <a:spcPct val="100000"/>
                        </a:lnSpc>
                        <a:spcBef>
                          <a:spcPts val="0"/>
                        </a:spcBef>
                        <a:spcAft>
                          <a:spcPts val="0"/>
                        </a:spcAft>
                        <a:buClrTx/>
                        <a:buSzTx/>
                        <a:buFontTx/>
                        <a:buNone/>
                        <a:tabLst/>
                        <a:defRPr/>
                      </a:pPr>
                      <a:r>
                        <a:rPr lang="nb-NO" sz="1100" i="0" dirty="0">
                          <a:solidFill>
                            <a:schemeClr val="tx1"/>
                          </a:solidFill>
                          <a:latin typeface="Tahoma"/>
                          <a:cs typeface="Tahoma"/>
                        </a:rPr>
                        <a:t>Tall angir </a:t>
                      </a:r>
                      <a:r>
                        <a:rPr lang="nb-NO" sz="1100" i="0" baseline="0" dirty="0" err="1">
                          <a:solidFill>
                            <a:schemeClr val="tx1"/>
                          </a:solidFill>
                          <a:latin typeface="Tahoma"/>
                          <a:cs typeface="Tahoma"/>
                        </a:rPr>
                        <a:t>pri</a:t>
                      </a:r>
                      <a:r>
                        <a:rPr lang="nb-NO" sz="1100" i="0" baseline="0" dirty="0">
                          <a:solidFill>
                            <a:schemeClr val="tx1"/>
                          </a:solidFill>
                          <a:latin typeface="Tahoma"/>
                          <a:cs typeface="Tahoma"/>
                        </a:rPr>
                        <a:t>-rekkefølge .</a:t>
                      </a:r>
                    </a:p>
                    <a:p>
                      <a:pPr marL="0" marR="0" indent="0" algn="l" defTabSz="960150" rtl="0" eaLnBrk="1" fontAlgn="auto" latinLnBrk="0" hangingPunct="1">
                        <a:lnSpc>
                          <a:spcPct val="100000"/>
                        </a:lnSpc>
                        <a:spcBef>
                          <a:spcPts val="0"/>
                        </a:spcBef>
                        <a:spcAft>
                          <a:spcPts val="0"/>
                        </a:spcAft>
                        <a:buClrTx/>
                        <a:buSzTx/>
                        <a:buFontTx/>
                        <a:buNone/>
                        <a:tabLst/>
                        <a:defRPr/>
                      </a:pPr>
                      <a:r>
                        <a:rPr lang="nb-NO" sz="1100" i="0" baseline="0" dirty="0">
                          <a:solidFill>
                            <a:schemeClr val="tx1"/>
                          </a:solidFill>
                          <a:latin typeface="Tahoma"/>
                          <a:cs typeface="Tahoma"/>
                        </a:rPr>
                        <a:t>Tall angir også nummer på bergingskort.</a:t>
                      </a:r>
                      <a:endParaRPr lang="nb-NO" sz="1100" i="0" dirty="0">
                        <a:solidFill>
                          <a:schemeClr val="tx1"/>
                        </a:solidFill>
                        <a:latin typeface="Tahoma"/>
                        <a:cs typeface="Tahoma"/>
                      </a:endParaRPr>
                    </a:p>
                  </a:txBody>
                  <a:tcPr marL="72000" marR="72000" marT="72019" marB="72019"/>
                </a:tc>
                <a:extLst>
                  <a:ext uri="{0D108BD9-81ED-4DB2-BD59-A6C34878D82A}">
                    <a16:rowId xmlns:a16="http://schemas.microsoft.com/office/drawing/2014/main" val="10003"/>
                  </a:ext>
                </a:extLst>
              </a:tr>
              <a:tr h="647084">
                <a:tc>
                  <a:txBody>
                    <a:bodyPr/>
                    <a:lstStyle/>
                    <a:p>
                      <a:endParaRPr lang="nb-NO" sz="130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dirty="0">
                          <a:solidFill>
                            <a:schemeClr val="tx1"/>
                          </a:solidFill>
                          <a:latin typeface="Tahoma"/>
                          <a:cs typeface="Tahoma"/>
                        </a:rPr>
                        <a:t>Bygningsfast verdi,</a:t>
                      </a:r>
                      <a:r>
                        <a:rPr lang="nb-NO" sz="1100" b="1" i="0" baseline="0" dirty="0">
                          <a:solidFill>
                            <a:schemeClr val="tx1"/>
                          </a:solidFill>
                          <a:latin typeface="Tahoma"/>
                          <a:cs typeface="Tahoma"/>
                        </a:rPr>
                        <a:t> nest </a:t>
                      </a:r>
                      <a:r>
                        <a:rPr lang="nb-NO" sz="1100" b="1" i="0" dirty="0">
                          <a:solidFill>
                            <a:schemeClr val="tx1"/>
                          </a:solidFill>
                          <a:latin typeface="Tahoma"/>
                          <a:cs typeface="Tahoma"/>
                        </a:rPr>
                        <a:t>høyeste </a:t>
                      </a:r>
                      <a:r>
                        <a:rPr lang="nb-NO" sz="1100" b="1" i="0" dirty="0" err="1">
                          <a:solidFill>
                            <a:schemeClr val="tx1"/>
                          </a:solidFill>
                          <a:latin typeface="Tahoma"/>
                          <a:cs typeface="Tahoma"/>
                        </a:rPr>
                        <a:t>pri</a:t>
                      </a:r>
                      <a:endParaRPr lang="nb-NO" sz="1100" b="1" i="0" dirty="0">
                        <a:solidFill>
                          <a:schemeClr val="tx1"/>
                        </a:solidFill>
                        <a:latin typeface="Tahoma"/>
                        <a:cs typeface="Tahoma"/>
                      </a:endParaRPr>
                    </a:p>
                    <a:p>
                      <a:pPr marL="0" marR="0" indent="0" algn="l" defTabSz="960150" rtl="0" eaLnBrk="1" fontAlgn="auto" latinLnBrk="0" hangingPunct="1">
                        <a:lnSpc>
                          <a:spcPct val="100000"/>
                        </a:lnSpc>
                        <a:spcBef>
                          <a:spcPts val="0"/>
                        </a:spcBef>
                        <a:spcAft>
                          <a:spcPts val="0"/>
                        </a:spcAft>
                        <a:buClrTx/>
                        <a:buSzTx/>
                        <a:buFontTx/>
                        <a:buNone/>
                        <a:tabLst/>
                        <a:defRPr/>
                      </a:pPr>
                      <a:r>
                        <a:rPr lang="nb-NO" sz="1100" i="0" dirty="0">
                          <a:solidFill>
                            <a:schemeClr val="tx1"/>
                          </a:solidFill>
                          <a:latin typeface="Tahoma"/>
                          <a:cs typeface="Tahoma"/>
                        </a:rPr>
                        <a:t>Tall angir </a:t>
                      </a:r>
                      <a:r>
                        <a:rPr lang="nb-NO" sz="1100" i="0" baseline="0" dirty="0" err="1">
                          <a:solidFill>
                            <a:schemeClr val="tx1"/>
                          </a:solidFill>
                          <a:latin typeface="Tahoma"/>
                          <a:cs typeface="Tahoma"/>
                        </a:rPr>
                        <a:t>pri</a:t>
                      </a:r>
                      <a:r>
                        <a:rPr lang="nb-NO" sz="1100" i="0" baseline="0" dirty="0">
                          <a:solidFill>
                            <a:schemeClr val="tx1"/>
                          </a:solidFill>
                          <a:latin typeface="Tahoma"/>
                          <a:cs typeface="Tahoma"/>
                        </a:rPr>
                        <a:t>-rekkefølge.</a:t>
                      </a:r>
                    </a:p>
                    <a:p>
                      <a:pPr marL="0" marR="0" indent="0" algn="l" defTabSz="960150" rtl="0" eaLnBrk="1" fontAlgn="auto" latinLnBrk="0" hangingPunct="1">
                        <a:lnSpc>
                          <a:spcPct val="100000"/>
                        </a:lnSpc>
                        <a:spcBef>
                          <a:spcPts val="0"/>
                        </a:spcBef>
                        <a:spcAft>
                          <a:spcPts val="0"/>
                        </a:spcAft>
                        <a:buClrTx/>
                        <a:buSzTx/>
                        <a:buFontTx/>
                        <a:buNone/>
                        <a:tabLst/>
                        <a:defRPr/>
                      </a:pPr>
                      <a:r>
                        <a:rPr lang="nb-NO" sz="1100" i="0" baseline="0" dirty="0">
                          <a:solidFill>
                            <a:schemeClr val="tx1"/>
                          </a:solidFill>
                          <a:latin typeface="Tahoma"/>
                          <a:cs typeface="Tahoma"/>
                        </a:rPr>
                        <a:t>Tall angir også nummer på bergingskort.</a:t>
                      </a:r>
                      <a:endParaRPr lang="nb-NO" sz="1100" i="0" dirty="0">
                        <a:solidFill>
                          <a:schemeClr val="tx1"/>
                        </a:solidFill>
                        <a:latin typeface="Tahoma"/>
                        <a:cs typeface="Tahoma"/>
                      </a:endParaRPr>
                    </a:p>
                  </a:txBody>
                  <a:tcPr marL="72000" marR="72000" marT="72019" marB="72019"/>
                </a:tc>
                <a:extLst>
                  <a:ext uri="{0D108BD9-81ED-4DB2-BD59-A6C34878D82A}">
                    <a16:rowId xmlns:a16="http://schemas.microsoft.com/office/drawing/2014/main" val="10004"/>
                  </a:ext>
                </a:extLst>
              </a:tr>
              <a:tr h="1181958">
                <a:tc>
                  <a:txBody>
                    <a:bodyPr/>
                    <a:lstStyle/>
                    <a:p>
                      <a:endParaRPr lang="nb-NO" sz="1300" b="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pPr marL="0" marR="0" indent="0" algn="l" rtl="0" eaLnBrk="1" fontAlgn="auto" latinLnBrk="0" hangingPunct="1">
                        <a:lnSpc>
                          <a:spcPct val="100000"/>
                        </a:lnSpc>
                        <a:spcBef>
                          <a:spcPts val="0"/>
                        </a:spcBef>
                        <a:spcAft>
                          <a:spcPts val="0"/>
                        </a:spcAft>
                        <a:buClrTx/>
                        <a:buSzTx/>
                        <a:buFontTx/>
                        <a:buNone/>
                      </a:pPr>
                      <a:r>
                        <a:rPr lang="nb-NO" sz="1100" b="1">
                          <a:solidFill>
                            <a:schemeClr val="tx1"/>
                          </a:solidFill>
                          <a:latin typeface="Tahoma"/>
                        </a:rPr>
                        <a:t>Prioritert sone </a:t>
                      </a:r>
                      <a:endParaRPr lang="nb-NO" sz="1100" b="1">
                        <a:solidFill>
                          <a:schemeClr val="tx1"/>
                        </a:solidFill>
                        <a:latin typeface="Tahoma" panose="020B0604030504040204" pitchFamily="34" charset="0"/>
                      </a:endParaRPr>
                    </a:p>
                    <a:p>
                      <a:pPr marL="0" marR="0" indent="0" algn="l" defTabSz="960150" rtl="0" eaLnBrk="1" fontAlgn="auto" latinLnBrk="0" hangingPunct="1">
                        <a:lnSpc>
                          <a:spcPct val="100000"/>
                        </a:lnSpc>
                        <a:spcBef>
                          <a:spcPts val="0"/>
                        </a:spcBef>
                        <a:spcAft>
                          <a:spcPts val="0"/>
                        </a:spcAft>
                        <a:buClrTx/>
                        <a:buSzTx/>
                        <a:buFontTx/>
                        <a:buNone/>
                        <a:tabLst/>
                        <a:defRPr/>
                      </a:pPr>
                      <a:r>
                        <a:rPr lang="nb-NO" sz="1100">
                          <a:solidFill>
                            <a:schemeClr val="tx1"/>
                          </a:solidFill>
                          <a:latin typeface="Tahoma"/>
                        </a:rPr>
                        <a:t>Inneholder større mengde gjenstander, eller arealer med bygningsfaste verdier.</a:t>
                      </a:r>
                    </a:p>
                    <a:p>
                      <a:pPr marL="0" marR="0" indent="0" algn="l" defTabSz="960150" rtl="0" eaLnBrk="1" fontAlgn="auto" latinLnBrk="0" hangingPunct="1">
                        <a:lnSpc>
                          <a:spcPct val="100000"/>
                        </a:lnSpc>
                        <a:spcBef>
                          <a:spcPts val="0"/>
                        </a:spcBef>
                        <a:spcAft>
                          <a:spcPts val="0"/>
                        </a:spcAft>
                        <a:buClrTx/>
                        <a:buSzTx/>
                        <a:buFontTx/>
                        <a:buNone/>
                        <a:tabLst/>
                        <a:defRPr/>
                      </a:pPr>
                      <a:r>
                        <a:rPr lang="nb-NO" sz="1100">
                          <a:solidFill>
                            <a:schemeClr val="tx1"/>
                          </a:solidFill>
                          <a:latin typeface="Tahoma"/>
                        </a:rPr>
                        <a:t>Kan</a:t>
                      </a:r>
                      <a:r>
                        <a:rPr lang="nb-NO" sz="1100" baseline="0">
                          <a:solidFill>
                            <a:schemeClr val="tx1"/>
                          </a:solidFill>
                          <a:latin typeface="Tahoma"/>
                        </a:rPr>
                        <a:t> brukes som generell info, eller spesifiseres med pri-nummer og bergingskort.</a:t>
                      </a:r>
                    </a:p>
                  </a:txBody>
                  <a:tcPr marL="72000" marR="72000" marT="72019" marB="72019"/>
                </a:tc>
                <a:extLst>
                  <a:ext uri="{0D108BD9-81ED-4DB2-BD59-A6C34878D82A}">
                    <a16:rowId xmlns:a16="http://schemas.microsoft.com/office/drawing/2014/main" val="10005"/>
                  </a:ext>
                </a:extLst>
              </a:tr>
              <a:tr h="621595">
                <a:tc>
                  <a:txBody>
                    <a:bodyPr/>
                    <a:lstStyle/>
                    <a:p>
                      <a:endParaRPr lang="nb-NO" sz="1300" b="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pPr marL="0" marR="0" indent="0" algn="l" defTabSz="1102672" rtl="0" eaLnBrk="1" fontAlgn="auto" latinLnBrk="0" hangingPunct="1">
                        <a:lnSpc>
                          <a:spcPct val="100000"/>
                        </a:lnSpc>
                        <a:spcBef>
                          <a:spcPts val="0"/>
                        </a:spcBef>
                        <a:spcAft>
                          <a:spcPts val="0"/>
                        </a:spcAft>
                        <a:buClrTx/>
                        <a:buSzTx/>
                        <a:buFontTx/>
                        <a:buNone/>
                        <a:tabLst/>
                        <a:defRPr/>
                      </a:pPr>
                      <a:r>
                        <a:rPr lang="nb-NO" sz="1100" b="1">
                          <a:solidFill>
                            <a:schemeClr val="tx1"/>
                          </a:solidFill>
                          <a:latin typeface="Tahoma"/>
                        </a:rPr>
                        <a:t>Person</a:t>
                      </a:r>
                    </a:p>
                    <a:p>
                      <a:pPr marL="0" marR="0" indent="0" algn="l" defTabSz="1102672" rtl="0" eaLnBrk="1" fontAlgn="auto" latinLnBrk="0" hangingPunct="1">
                        <a:lnSpc>
                          <a:spcPct val="100000"/>
                        </a:lnSpc>
                        <a:spcBef>
                          <a:spcPts val="0"/>
                        </a:spcBef>
                        <a:spcAft>
                          <a:spcPts val="0"/>
                        </a:spcAft>
                        <a:buClrTx/>
                        <a:buSzTx/>
                        <a:buFontTx/>
                        <a:buNone/>
                        <a:tabLst/>
                        <a:defRPr/>
                      </a:pPr>
                      <a:r>
                        <a:rPr lang="nb-NO" sz="1100">
                          <a:solidFill>
                            <a:schemeClr val="tx1"/>
                          </a:solidFill>
                          <a:latin typeface="Tahoma"/>
                        </a:rPr>
                        <a:t>Angir</a:t>
                      </a:r>
                      <a:r>
                        <a:rPr lang="nb-NO" sz="1100" baseline="0">
                          <a:solidFill>
                            <a:schemeClr val="tx1"/>
                          </a:solidFill>
                          <a:latin typeface="Tahoma"/>
                        </a:rPr>
                        <a:t> </a:t>
                      </a:r>
                      <a:r>
                        <a:rPr lang="nb-NO" sz="1100">
                          <a:solidFill>
                            <a:schemeClr val="tx1"/>
                          </a:solidFill>
                          <a:latin typeface="Tahoma"/>
                        </a:rPr>
                        <a:t>antall personer som trengs for oppgaven.</a:t>
                      </a:r>
                      <a:r>
                        <a:rPr lang="nb-NO" sz="1100" baseline="0">
                          <a:solidFill>
                            <a:schemeClr val="tx1"/>
                          </a:solidFill>
                          <a:latin typeface="Tahoma"/>
                        </a:rPr>
                        <a:t> </a:t>
                      </a:r>
                      <a:r>
                        <a:rPr lang="nb-NO" sz="1100" b="0" i="0" baseline="0">
                          <a:solidFill>
                            <a:schemeClr val="tx1"/>
                          </a:solidFill>
                          <a:latin typeface="Tahoma"/>
                          <a:cs typeface="Tahoma"/>
                        </a:rPr>
                        <a:t>Tall redigeres i tekstboksen.</a:t>
                      </a:r>
                      <a:endParaRPr lang="nb-NO" sz="1100" b="0" i="0">
                        <a:solidFill>
                          <a:schemeClr val="tx1"/>
                        </a:solidFill>
                        <a:latin typeface="Tahoma"/>
                        <a:cs typeface="Tahoma" panose="020B0604030504040204" pitchFamily="34" charset="0"/>
                      </a:endParaRPr>
                    </a:p>
                  </a:txBody>
                  <a:tcPr marL="72000" marR="72000" marT="72019" marB="72019"/>
                </a:tc>
                <a:extLst>
                  <a:ext uri="{0D108BD9-81ED-4DB2-BD59-A6C34878D82A}">
                    <a16:rowId xmlns:a16="http://schemas.microsoft.com/office/drawing/2014/main" val="10006"/>
                  </a:ext>
                </a:extLst>
              </a:tr>
              <a:tr h="625991">
                <a:tc>
                  <a:txBody>
                    <a:bodyPr/>
                    <a:lstStyle/>
                    <a:p>
                      <a:endParaRPr lang="nb-NO" sz="1300" b="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pPr marL="0" marR="0" indent="0" algn="l" defTabSz="1102672" rtl="0" eaLnBrk="1" fontAlgn="auto" latinLnBrk="0" hangingPunct="1">
                        <a:lnSpc>
                          <a:spcPct val="100000"/>
                        </a:lnSpc>
                        <a:spcBef>
                          <a:spcPts val="0"/>
                        </a:spcBef>
                        <a:spcAft>
                          <a:spcPts val="0"/>
                        </a:spcAft>
                        <a:buClrTx/>
                        <a:buSzTx/>
                        <a:buFontTx/>
                        <a:buNone/>
                        <a:tabLst/>
                        <a:defRPr/>
                      </a:pPr>
                      <a:r>
                        <a:rPr lang="nb-NO" sz="1100" b="1" i="0">
                          <a:solidFill>
                            <a:schemeClr val="tx1"/>
                          </a:solidFill>
                          <a:latin typeface="Tahoma"/>
                          <a:cs typeface="Tahoma"/>
                        </a:rPr>
                        <a:t>Vekt</a:t>
                      </a:r>
                    </a:p>
                    <a:p>
                      <a:pPr marL="0" marR="0" indent="0" algn="l" defTabSz="1102672" rtl="0" eaLnBrk="1" fontAlgn="auto" latinLnBrk="0" hangingPunct="1">
                        <a:lnSpc>
                          <a:spcPct val="100000"/>
                        </a:lnSpc>
                        <a:spcBef>
                          <a:spcPts val="0"/>
                        </a:spcBef>
                        <a:spcAft>
                          <a:spcPts val="0"/>
                        </a:spcAft>
                        <a:buClrTx/>
                        <a:buSzTx/>
                        <a:buFontTx/>
                        <a:buNone/>
                        <a:tabLst/>
                        <a:defRPr/>
                      </a:pPr>
                      <a:r>
                        <a:rPr lang="nb-NO" sz="1100" b="0" i="0" baseline="0">
                          <a:solidFill>
                            <a:schemeClr val="tx1"/>
                          </a:solidFill>
                          <a:latin typeface="Tahoma"/>
                          <a:cs typeface="Tahoma"/>
                        </a:rPr>
                        <a:t>Angir estimert vekt i kg. Tall redigeres i tekstboksen.</a:t>
                      </a:r>
                      <a:endParaRPr lang="nb-NO" sz="1100" b="0" i="0">
                        <a:solidFill>
                          <a:schemeClr val="tx1"/>
                        </a:solidFill>
                        <a:latin typeface="Tahoma"/>
                        <a:cs typeface="Tahoma"/>
                      </a:endParaRPr>
                    </a:p>
                  </a:txBody>
                  <a:tcPr marL="72000" marR="72000" marT="72019" marB="72019"/>
                </a:tc>
                <a:extLst>
                  <a:ext uri="{0D108BD9-81ED-4DB2-BD59-A6C34878D82A}">
                    <a16:rowId xmlns:a16="http://schemas.microsoft.com/office/drawing/2014/main" val="10007"/>
                  </a:ext>
                </a:extLst>
              </a:tr>
              <a:tr h="1415431">
                <a:tc>
                  <a:txBody>
                    <a:bodyPr/>
                    <a:lstStyle/>
                    <a:p>
                      <a:endParaRPr lang="nb-NO" sz="1300" b="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pPr marL="0" marR="0" indent="0" algn="l" defTabSz="1102672" rtl="0" eaLnBrk="1" fontAlgn="auto" latinLnBrk="0" hangingPunct="1">
                        <a:lnSpc>
                          <a:spcPct val="100000"/>
                        </a:lnSpc>
                        <a:spcBef>
                          <a:spcPts val="0"/>
                        </a:spcBef>
                        <a:spcAft>
                          <a:spcPts val="0"/>
                        </a:spcAft>
                        <a:buClrTx/>
                        <a:buSzTx/>
                        <a:buFontTx/>
                        <a:buNone/>
                        <a:tabLst/>
                        <a:defRPr/>
                      </a:pPr>
                      <a:r>
                        <a:rPr lang="nb-NO" sz="1100" b="1" dirty="0">
                          <a:solidFill>
                            <a:schemeClr val="tx1"/>
                          </a:solidFill>
                          <a:latin typeface="Tahoma"/>
                        </a:rPr>
                        <a:t>Mål</a:t>
                      </a:r>
                    </a:p>
                    <a:p>
                      <a:pPr marL="0" marR="0" indent="0" algn="l" defTabSz="1102672" rtl="0" eaLnBrk="1" fontAlgn="auto" latinLnBrk="0" hangingPunct="1">
                        <a:lnSpc>
                          <a:spcPct val="100000"/>
                        </a:lnSpc>
                        <a:spcBef>
                          <a:spcPts val="0"/>
                        </a:spcBef>
                        <a:spcAft>
                          <a:spcPts val="0"/>
                        </a:spcAft>
                        <a:buClrTx/>
                        <a:buSzTx/>
                        <a:buFontTx/>
                        <a:buNone/>
                        <a:tabLst/>
                        <a:defRPr/>
                      </a:pPr>
                      <a:r>
                        <a:rPr lang="nb-NO" sz="1100" dirty="0">
                          <a:solidFill>
                            <a:schemeClr val="tx1"/>
                          </a:solidFill>
                          <a:latin typeface="Tahoma"/>
                        </a:rPr>
                        <a:t>Brukes for å </a:t>
                      </a:r>
                      <a:r>
                        <a:rPr lang="nb-NO" sz="1100" dirty="0" err="1">
                          <a:solidFill>
                            <a:schemeClr val="tx1"/>
                          </a:solidFill>
                          <a:latin typeface="Tahoma"/>
                        </a:rPr>
                        <a:t>angod</a:t>
                      </a:r>
                      <a:r>
                        <a:rPr lang="nb-NO" sz="1100" dirty="0">
                          <a:solidFill>
                            <a:schemeClr val="tx1"/>
                          </a:solidFill>
                          <a:latin typeface="Tahoma"/>
                        </a:rPr>
                        <a:t> størrelse på gjenstand/bygningselement. Høyde, dybde, bredde og diameter. Justeres i lengde og retning. Mål med enhet</a:t>
                      </a:r>
                      <a:r>
                        <a:rPr lang="nb-NO" sz="1100" baseline="0" dirty="0">
                          <a:solidFill>
                            <a:schemeClr val="tx1"/>
                          </a:solidFill>
                          <a:latin typeface="Tahoma"/>
                        </a:rPr>
                        <a:t> (cm) </a:t>
                      </a:r>
                      <a:r>
                        <a:rPr lang="nb-NO" sz="1100" dirty="0">
                          <a:solidFill>
                            <a:schemeClr val="tx1"/>
                          </a:solidFill>
                          <a:latin typeface="Tahoma"/>
                        </a:rPr>
                        <a:t>legges i tilhørende tekstboks.</a:t>
                      </a:r>
                    </a:p>
                    <a:p>
                      <a:endParaRPr lang="nb-NO" sz="1100" b="0" i="0" dirty="0">
                        <a:solidFill>
                          <a:schemeClr val="tx1"/>
                        </a:solidFill>
                        <a:latin typeface="Tahoma" panose="020B0604030504040204" pitchFamily="34" charset="0"/>
                        <a:cs typeface="Tahoma" panose="020B0604030504040204" pitchFamily="34" charset="0"/>
                      </a:endParaRPr>
                    </a:p>
                  </a:txBody>
                  <a:tcPr marL="72000" marR="72000" marT="72019" marB="72019"/>
                </a:tc>
                <a:extLst>
                  <a:ext uri="{0D108BD9-81ED-4DB2-BD59-A6C34878D82A}">
                    <a16:rowId xmlns:a16="http://schemas.microsoft.com/office/drawing/2014/main" val="10008"/>
                  </a:ext>
                </a:extLst>
              </a:tr>
              <a:tr h="663960">
                <a:tc>
                  <a:txBody>
                    <a:bodyPr/>
                    <a:lstStyle/>
                    <a:p>
                      <a:endParaRPr lang="nb-NO" sz="1300" b="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Tahoma"/>
                          <a:cs typeface="Tahoma"/>
                        </a:rPr>
                        <a:t>Gjenstand</a:t>
                      </a:r>
                    </a:p>
                    <a:p>
                      <a:r>
                        <a:rPr lang="nb-NO" sz="1100" b="0" i="0">
                          <a:solidFill>
                            <a:schemeClr val="tx1"/>
                          </a:solidFill>
                          <a:latin typeface="Tahoma"/>
                          <a:cs typeface="Tahoma"/>
                        </a:rPr>
                        <a:t>Brukes sammen med mål-piler for </a:t>
                      </a:r>
                      <a:r>
                        <a:rPr lang="nb-NO" sz="1100" b="0" i="0" baseline="0">
                          <a:solidFill>
                            <a:schemeClr val="tx1"/>
                          </a:solidFill>
                          <a:latin typeface="Tahoma"/>
                          <a:cs typeface="Tahoma"/>
                        </a:rPr>
                        <a:t>tredimensjonale gjenstander.</a:t>
                      </a:r>
                      <a:endParaRPr lang="nb-NO" sz="1100" b="0" i="0">
                        <a:solidFill>
                          <a:schemeClr val="tx1"/>
                        </a:solidFill>
                        <a:latin typeface="Tahoma"/>
                        <a:cs typeface="Tahoma"/>
                      </a:endParaRPr>
                    </a:p>
                  </a:txBody>
                  <a:tcPr marL="72000" marR="72000" marT="72019" marB="72019"/>
                </a:tc>
                <a:extLst>
                  <a:ext uri="{0D108BD9-81ED-4DB2-BD59-A6C34878D82A}">
                    <a16:rowId xmlns:a16="http://schemas.microsoft.com/office/drawing/2014/main" val="10009"/>
                  </a:ext>
                </a:extLst>
              </a:tr>
              <a:tr h="663960">
                <a:tc>
                  <a:txBody>
                    <a:bodyPr/>
                    <a:lstStyle/>
                    <a:p>
                      <a:endParaRPr lang="nb-NO" sz="1300" b="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dirty="0">
                          <a:solidFill>
                            <a:schemeClr val="tx1"/>
                          </a:solidFill>
                          <a:latin typeface="Tahoma"/>
                          <a:cs typeface="Tahoma"/>
                        </a:rPr>
                        <a:t>Tid for frigjøring eller sikring</a:t>
                      </a:r>
                    </a:p>
                    <a:p>
                      <a:r>
                        <a:rPr lang="nb-NO" sz="1100" b="0" i="0" dirty="0">
                          <a:solidFill>
                            <a:schemeClr val="tx1"/>
                          </a:solidFill>
                          <a:latin typeface="Tahoma"/>
                          <a:cs typeface="Tahoma"/>
                        </a:rPr>
                        <a:t>Angir estimert tid i minutter på plass ved gjenstanden. Tid for å komme seg til og fra skal ikke inkluderes.</a:t>
                      </a:r>
                      <a:r>
                        <a:rPr lang="nb-NO" sz="1100" b="0" i="0" baseline="0" dirty="0">
                          <a:solidFill>
                            <a:schemeClr val="tx1"/>
                          </a:solidFill>
                          <a:latin typeface="Tahoma"/>
                          <a:cs typeface="Tahoma"/>
                        </a:rPr>
                        <a:t> Tall justeres i tekstboksen.</a:t>
                      </a:r>
                      <a:endParaRPr lang="nb-NO" sz="1100" b="0" i="0" dirty="0">
                        <a:solidFill>
                          <a:schemeClr val="tx1"/>
                        </a:solidFill>
                        <a:latin typeface="Tahoma"/>
                        <a:cs typeface="Tahoma"/>
                      </a:endParaRPr>
                    </a:p>
                  </a:txBody>
                  <a:tcPr marL="72000" marR="72000" marT="72019" marB="72019"/>
                </a:tc>
                <a:extLst>
                  <a:ext uri="{0D108BD9-81ED-4DB2-BD59-A6C34878D82A}">
                    <a16:rowId xmlns:a16="http://schemas.microsoft.com/office/drawing/2014/main" val="1278374972"/>
                  </a:ext>
                </a:extLst>
              </a:tr>
            </a:tbl>
          </a:graphicData>
        </a:graphic>
      </p:graphicFrame>
      <p:sp>
        <p:nvSpPr>
          <p:cNvPr id="67" name="Ellipse 66"/>
          <p:cNvSpPr>
            <a:spLocks noChangeAspect="1"/>
          </p:cNvSpPr>
          <p:nvPr/>
        </p:nvSpPr>
        <p:spPr>
          <a:xfrm>
            <a:off x="7782399" y="3386356"/>
            <a:ext cx="324000" cy="324000"/>
          </a:xfrm>
          <a:prstGeom prst="ellipse">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oAutofit/>
          </a:bodyPr>
          <a:lstStyle/>
          <a:p>
            <a:pPr algn="ctr" defTabSz="1474983">
              <a:spcBef>
                <a:spcPts val="689"/>
              </a:spcBef>
              <a:spcAft>
                <a:spcPts val="689"/>
              </a:spcAft>
              <a:defRPr/>
            </a:pPr>
            <a:r>
              <a:rPr lang="nb-NO" sz="1600" b="1">
                <a:solidFill>
                  <a:prstClr val="black"/>
                </a:solidFill>
                <a:latin typeface="Tahoma" panose="020B0604030504040204" pitchFamily="34" charset="0"/>
                <a:ea typeface="Arial Unicode MS" panose="020B0604020202020204" pitchFamily="34" charset="-128"/>
                <a:cs typeface="Tahoma" panose="020B0604030504040204" pitchFamily="34" charset="0"/>
              </a:rPr>
              <a:t>7</a:t>
            </a:r>
          </a:p>
        </p:txBody>
      </p:sp>
      <p:sp>
        <p:nvSpPr>
          <p:cNvPr id="68" name="j5">
            <a:extLst>
              <a:ext uri="{FF2B5EF4-FFF2-40B4-BE49-F238E27FC236}">
                <a16:creationId xmlns:a16="http://schemas.microsoft.com/office/drawing/2014/main" id="{A6FA508A-113E-3544-828D-F660A018BF72}"/>
              </a:ext>
            </a:extLst>
          </p:cNvPr>
          <p:cNvSpPr>
            <a:spLocks noChangeAspect="1"/>
          </p:cNvSpPr>
          <p:nvPr/>
        </p:nvSpPr>
        <p:spPr>
          <a:xfrm rot="16200000">
            <a:off x="7782399" y="4002585"/>
            <a:ext cx="324000" cy="324000"/>
          </a:xfrm>
          <a:prstGeom prst="homePlate">
            <a:avLst>
              <a:gd name="adj" fmla="val 38661"/>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defTabSz="1474983">
              <a:defRPr/>
            </a:pPr>
            <a:r>
              <a:rPr lang="en-US" sz="1600" b="1">
                <a:solidFill>
                  <a:prstClr val="black"/>
                </a:solidFill>
                <a:latin typeface="Tahoma" panose="020B0604030504040204" pitchFamily="34" charset="0"/>
                <a:ea typeface="Tahoma" panose="020B0604030504040204" pitchFamily="34" charset="0"/>
                <a:cs typeface="Tahoma" panose="020B0604030504040204" pitchFamily="34" charset="0"/>
              </a:rPr>
              <a:t>7</a:t>
            </a:r>
          </a:p>
        </p:txBody>
      </p:sp>
      <p:grpSp>
        <p:nvGrpSpPr>
          <p:cNvPr id="69" name="Gruppe 68"/>
          <p:cNvGrpSpPr>
            <a:grpSpLocks noChangeAspect="1"/>
          </p:cNvGrpSpPr>
          <p:nvPr/>
        </p:nvGrpSpPr>
        <p:grpSpPr>
          <a:xfrm>
            <a:off x="7706600" y="7666298"/>
            <a:ext cx="467697" cy="468118"/>
            <a:chOff x="8839601" y="7957323"/>
            <a:chExt cx="396000" cy="396000"/>
          </a:xfrm>
        </p:grpSpPr>
        <p:sp>
          <p:nvSpPr>
            <p:cNvPr id="70" name="Ellipse 69"/>
            <p:cNvSpPr>
              <a:spLocks noChangeAspect="1"/>
            </p:cNvSpPr>
            <p:nvPr/>
          </p:nvSpPr>
          <p:spPr>
            <a:xfrm>
              <a:off x="8839601" y="7957323"/>
              <a:ext cx="396000" cy="396000"/>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474983">
                <a:defRPr/>
              </a:pPr>
              <a:endParaRPr lang="nb-NO" sz="2900">
                <a:solidFill>
                  <a:prstClr val="white"/>
                </a:solidFill>
                <a:latin typeface="Tahoma" panose="020B0604030504040204" pitchFamily="34" charset="0"/>
              </a:endParaRPr>
            </a:p>
          </p:txBody>
        </p:sp>
        <p:cxnSp>
          <p:nvCxnSpPr>
            <p:cNvPr id="71" name="Rett pil 70"/>
            <p:cNvCxnSpPr>
              <a:stCxn id="70" idx="7"/>
              <a:endCxn id="70" idx="3"/>
            </p:cNvCxnSpPr>
            <p:nvPr/>
          </p:nvCxnSpPr>
          <p:spPr>
            <a:xfrm flipH="1">
              <a:off x="8897594" y="8015316"/>
              <a:ext cx="280014" cy="280014"/>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grpSp>
      <p:grpSp>
        <p:nvGrpSpPr>
          <p:cNvPr id="72" name="Gruppe 71"/>
          <p:cNvGrpSpPr/>
          <p:nvPr/>
        </p:nvGrpSpPr>
        <p:grpSpPr>
          <a:xfrm>
            <a:off x="7759221" y="6944969"/>
            <a:ext cx="534870" cy="575906"/>
            <a:chOff x="9629297" y="8707046"/>
            <a:chExt cx="452876" cy="517031"/>
          </a:xfrm>
        </p:grpSpPr>
        <p:cxnSp>
          <p:nvCxnSpPr>
            <p:cNvPr id="73" name="Rett pil 2"/>
            <p:cNvCxnSpPr/>
            <p:nvPr/>
          </p:nvCxnSpPr>
          <p:spPr>
            <a:xfrm flipH="1">
              <a:off x="9708739" y="8782793"/>
              <a:ext cx="360690" cy="370598"/>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74" name="Rett pil 2"/>
            <p:cNvCxnSpPr/>
            <p:nvPr/>
          </p:nvCxnSpPr>
          <p:spPr>
            <a:xfrm>
              <a:off x="9648819" y="9224077"/>
              <a:ext cx="433354" cy="0"/>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75" name="Rett pil 2"/>
            <p:cNvCxnSpPr/>
            <p:nvPr/>
          </p:nvCxnSpPr>
          <p:spPr>
            <a:xfrm flipH="1">
              <a:off x="9629297" y="8707046"/>
              <a:ext cx="4357" cy="450841"/>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grpSp>
      <p:sp>
        <p:nvSpPr>
          <p:cNvPr id="77" name="Rektangel 76"/>
          <p:cNvSpPr/>
          <p:nvPr/>
        </p:nvSpPr>
        <p:spPr>
          <a:xfrm>
            <a:off x="7739653" y="4667073"/>
            <a:ext cx="489484" cy="595871"/>
          </a:xfrm>
          <a:prstGeom prst="rect">
            <a:avLst/>
          </a:prstGeom>
          <a:solidFill>
            <a:srgbClr val="FF0000">
              <a:alpha val="30000"/>
            </a:srgbClr>
          </a:solidFill>
          <a:ln w="3175" cmpd="sng">
            <a:solidFill>
              <a:srgbClr val="FF0000"/>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defTabSz="1474983">
              <a:defRPr/>
            </a:pPr>
            <a:endParaRPr lang="nb-NO" sz="2900">
              <a:solidFill>
                <a:prstClr val="white"/>
              </a:solidFill>
              <a:latin typeface="Tahoma" panose="020B0604030504040204" pitchFamily="34" charset="0"/>
            </a:endParaRPr>
          </a:p>
        </p:txBody>
      </p:sp>
      <p:sp>
        <p:nvSpPr>
          <p:cNvPr id="98" name="j4">
            <a:extLst>
              <a:ext uri="{FF2B5EF4-FFF2-40B4-BE49-F238E27FC236}">
                <a16:creationId xmlns:a16="http://schemas.microsoft.com/office/drawing/2014/main" id="{D11E44D8-C5B0-4B36-B9B9-6CA7C265915D}"/>
              </a:ext>
            </a:extLst>
          </p:cNvPr>
          <p:cNvSpPr>
            <a:spLocks noChangeAspect="1"/>
          </p:cNvSpPr>
          <p:nvPr/>
        </p:nvSpPr>
        <p:spPr>
          <a:xfrm rot="16200000">
            <a:off x="7782399" y="2045900"/>
            <a:ext cx="324000" cy="324000"/>
          </a:xfrm>
          <a:prstGeom prst="ellipse">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noAutofit/>
          </a:bodyPr>
          <a:lstStyle/>
          <a:p>
            <a:pPr algn="ctr" defTabSz="1474983">
              <a:defRPr/>
            </a:pPr>
            <a:r>
              <a:rPr lang="en-US" sz="1600" b="1">
                <a:solidFill>
                  <a:prstClr val="white"/>
                </a:solidFill>
                <a:latin typeface="Tahoma" panose="020B0604030504040204" pitchFamily="34" charset="0"/>
                <a:ea typeface="Tahoma" panose="020B0604030504040204" pitchFamily="34" charset="0"/>
                <a:cs typeface="Tahoma" panose="020B0604030504040204" pitchFamily="34" charset="0"/>
              </a:rPr>
              <a:t>1</a:t>
            </a:r>
          </a:p>
        </p:txBody>
      </p:sp>
      <p:sp>
        <p:nvSpPr>
          <p:cNvPr id="99" name="j5">
            <a:extLst>
              <a:ext uri="{FF2B5EF4-FFF2-40B4-BE49-F238E27FC236}">
                <a16:creationId xmlns:a16="http://schemas.microsoft.com/office/drawing/2014/main" id="{3D041B42-D117-494F-BFCF-6E3027175594}"/>
              </a:ext>
            </a:extLst>
          </p:cNvPr>
          <p:cNvSpPr>
            <a:spLocks noChangeAspect="1"/>
          </p:cNvSpPr>
          <p:nvPr/>
        </p:nvSpPr>
        <p:spPr>
          <a:xfrm rot="16200000">
            <a:off x="7782399" y="2698128"/>
            <a:ext cx="324000" cy="324000"/>
          </a:xfrm>
          <a:prstGeom prst="homePlate">
            <a:avLst>
              <a:gd name="adj" fmla="val 38661"/>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defTabSz="1474983">
              <a:defRPr/>
            </a:pPr>
            <a:r>
              <a:rPr lang="nb-NO" sz="1600" b="1">
                <a:solidFill>
                  <a:prstClr val="white"/>
                </a:solidFill>
                <a:latin typeface="Tahoma" panose="020B0604030504040204" pitchFamily="34" charset="0"/>
                <a:ea typeface="Tahoma" panose="020B0604030504040204" pitchFamily="34" charset="0"/>
                <a:cs typeface="Tahoma" panose="020B0604030504040204" pitchFamily="34" charset="0"/>
              </a:rPr>
              <a:t>1</a:t>
            </a:r>
            <a:endParaRPr lang="en-US" sz="1600" b="1">
              <a:solidFill>
                <a:prstClr val="white"/>
              </a:solidFill>
              <a:latin typeface="Tahoma" panose="020B0604030504040204" pitchFamily="34" charset="0"/>
              <a:ea typeface="Tahoma" panose="020B0604030504040204" pitchFamily="34" charset="0"/>
              <a:cs typeface="Tahoma" panose="020B0604030504040204" pitchFamily="34" charset="0"/>
            </a:endParaRPr>
          </a:p>
        </p:txBody>
      </p:sp>
      <p:pic>
        <p:nvPicPr>
          <p:cNvPr id="112" name="i23">
            <a:hlinkClick r:id="" action="ppaction://noaction"/>
            <a:extLst>
              <a:ext uri="{FF2B5EF4-FFF2-40B4-BE49-F238E27FC236}">
                <a16:creationId xmlns:a16="http://schemas.microsoft.com/office/drawing/2014/main" id="{87164370-0289-49D7-BBF3-6EACA6193012}"/>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67249" y="8669299"/>
            <a:ext cx="323917" cy="324000"/>
          </a:xfrm>
          <a:prstGeom prst="rect">
            <a:avLst/>
          </a:prstGeom>
          <a:noFill/>
          <a:ln>
            <a:noFill/>
          </a:ln>
        </p:spPr>
      </p:pic>
      <p:pic>
        <p:nvPicPr>
          <p:cNvPr id="113" name="i24">
            <a:hlinkClick r:id="" action="ppaction://noaction"/>
            <a:extLst>
              <a:ext uri="{FF2B5EF4-FFF2-40B4-BE49-F238E27FC236}">
                <a16:creationId xmlns:a16="http://schemas.microsoft.com/office/drawing/2014/main" id="{C48482BF-C504-4A49-A357-B3C856215314}"/>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167249" y="8232335"/>
            <a:ext cx="323917" cy="324000"/>
          </a:xfrm>
          <a:prstGeom prst="rect">
            <a:avLst/>
          </a:prstGeom>
          <a:noFill/>
          <a:ln>
            <a:noFill/>
          </a:ln>
        </p:spPr>
      </p:pic>
      <p:pic>
        <p:nvPicPr>
          <p:cNvPr id="114" name="i25">
            <a:hlinkClick r:id="" action="ppaction://noaction"/>
            <a:extLst>
              <a:ext uri="{FF2B5EF4-FFF2-40B4-BE49-F238E27FC236}">
                <a16:creationId xmlns:a16="http://schemas.microsoft.com/office/drawing/2014/main" id="{57854F7D-A042-4648-9094-E84863617BF2}"/>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67249" y="9117716"/>
            <a:ext cx="323917" cy="324000"/>
          </a:xfrm>
          <a:prstGeom prst="rect">
            <a:avLst/>
          </a:prstGeom>
          <a:noFill/>
          <a:ln>
            <a:noFill/>
          </a:ln>
        </p:spPr>
      </p:pic>
      <p:pic>
        <p:nvPicPr>
          <p:cNvPr id="115" name="Bilde 114"/>
          <p:cNvPicPr>
            <a:picLocks noChangeAspect="1"/>
          </p:cNvPicPr>
          <p:nvPr/>
        </p:nvPicPr>
        <p:blipFill rotWithShape="1">
          <a:blip r:embed="rId9" cstate="print">
            <a:extLst>
              <a:ext uri="{28A0092B-C50C-407E-A947-70E740481C1C}">
                <a14:useLocalDpi xmlns:a14="http://schemas.microsoft.com/office/drawing/2010/main" val="0"/>
              </a:ext>
            </a:extLst>
          </a:blip>
          <a:srcRect l="5046" t="9642" r="4788" b="21067"/>
          <a:stretch/>
        </p:blipFill>
        <p:spPr>
          <a:xfrm>
            <a:off x="4167249" y="9565294"/>
            <a:ext cx="323917" cy="324000"/>
          </a:xfrm>
          <a:prstGeom prst="rect">
            <a:avLst/>
          </a:prstGeom>
        </p:spPr>
      </p:pic>
      <p:graphicFrame>
        <p:nvGraphicFramePr>
          <p:cNvPr id="123" name="Tabell 122"/>
          <p:cNvGraphicFramePr>
            <a:graphicFrameLocks noGrp="1"/>
          </p:cNvGraphicFramePr>
          <p:nvPr>
            <p:extLst>
              <p:ext uri="{D42A27DB-BD31-4B8C-83A1-F6EECF244321}">
                <p14:modId xmlns:p14="http://schemas.microsoft.com/office/powerpoint/2010/main" val="2517904438"/>
              </p:ext>
            </p:extLst>
          </p:nvPr>
        </p:nvGraphicFramePr>
        <p:xfrm>
          <a:off x="254949" y="1508740"/>
          <a:ext cx="3600000" cy="5366080"/>
        </p:xfrm>
        <a:graphic>
          <a:graphicData uri="http://schemas.openxmlformats.org/drawingml/2006/table">
            <a:tbl>
              <a:tblPr firstRow="1" bandRow="1">
                <a:effectLst/>
                <a:tableStyleId>{073A0DAA-6AF3-43AB-8588-CEC1D06C72B9}</a:tableStyleId>
              </a:tblPr>
              <a:tblGrid>
                <a:gridCol w="925717">
                  <a:extLst>
                    <a:ext uri="{9D8B030D-6E8A-4147-A177-3AD203B41FA5}">
                      <a16:colId xmlns:a16="http://schemas.microsoft.com/office/drawing/2014/main" val="20000"/>
                    </a:ext>
                  </a:extLst>
                </a:gridCol>
                <a:gridCol w="2674283">
                  <a:extLst>
                    <a:ext uri="{9D8B030D-6E8A-4147-A177-3AD203B41FA5}">
                      <a16:colId xmlns:a16="http://schemas.microsoft.com/office/drawing/2014/main" val="20001"/>
                    </a:ext>
                  </a:extLst>
                </a:gridCol>
              </a:tblGrid>
              <a:tr h="357420">
                <a:tc gridSpan="2">
                  <a:txBody>
                    <a:bodyPr/>
                    <a:lstStyle/>
                    <a:p>
                      <a:pPr algn="ctr"/>
                      <a:r>
                        <a:rPr lang="nb-NO" sz="1400" i="0">
                          <a:solidFill>
                            <a:schemeClr val="bg1"/>
                          </a:solidFill>
                          <a:latin typeface="Tahoma"/>
                          <a:cs typeface="Tahoma"/>
                        </a:rPr>
                        <a:t>Inndeling av objekt</a:t>
                      </a:r>
                    </a:p>
                  </a:txBody>
                  <a:tcPr marL="72000" marR="72000" marT="72019" marB="72019" anchor="b">
                    <a:solidFill>
                      <a:srgbClr val="002932"/>
                    </a:solidFill>
                  </a:tcPr>
                </a:tc>
                <a:tc hMerge="1">
                  <a:txBody>
                    <a:bodyPr/>
                    <a:lstStyle/>
                    <a:p>
                      <a:pPr marL="0" marR="0" indent="0" algn="l" defTabSz="1069180" rtl="0" eaLnBrk="1" fontAlgn="auto" latinLnBrk="0" hangingPunct="1">
                        <a:lnSpc>
                          <a:spcPct val="100000"/>
                        </a:lnSpc>
                        <a:spcBef>
                          <a:spcPts val="0"/>
                        </a:spcBef>
                        <a:spcAft>
                          <a:spcPts val="0"/>
                        </a:spcAft>
                        <a:buClrTx/>
                        <a:buSzTx/>
                        <a:buFontTx/>
                        <a:buNone/>
                        <a:tabLst/>
                        <a:defRPr/>
                      </a:pPr>
                      <a:endParaRPr lang="nb-NO" sz="1100" i="0">
                        <a:solidFill>
                          <a:schemeClr val="tx1"/>
                        </a:solidFill>
                        <a:latin typeface="Tahoma" panose="020B0604030504040204" pitchFamily="34" charset="0"/>
                        <a:cs typeface="Tahoma" panose="020B0604030504040204" pitchFamily="34" charset="0"/>
                      </a:endParaRPr>
                    </a:p>
                  </a:txBody>
                  <a:tcPr marL="72000" marR="72000" marT="72000" marB="72000"/>
                </a:tc>
                <a:extLst>
                  <a:ext uri="{0D108BD9-81ED-4DB2-BD59-A6C34878D82A}">
                    <a16:rowId xmlns:a16="http://schemas.microsoft.com/office/drawing/2014/main" val="10000"/>
                  </a:ext>
                </a:extLst>
              </a:tr>
              <a:tr h="3523362">
                <a:tc>
                  <a:txBody>
                    <a:bodyPr/>
                    <a:lstStyle/>
                    <a:p>
                      <a:endParaRPr lang="nb-NO" sz="130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Tahoma"/>
                          <a:cs typeface="Tahoma"/>
                        </a:rPr>
                        <a:t>Etasjer</a:t>
                      </a:r>
                      <a:endParaRPr lang="nb-NO" sz="1100" b="1" i="0" baseline="0">
                        <a:solidFill>
                          <a:schemeClr val="tx1"/>
                        </a:solidFill>
                        <a:latin typeface="Tahoma"/>
                        <a:cs typeface="Tahoma"/>
                      </a:endParaRPr>
                    </a:p>
                    <a:p>
                      <a:pPr marL="0" marR="0" indent="0" algn="l" rtl="0" eaLnBrk="1" fontAlgn="auto" latinLnBrk="0" hangingPunct="1">
                        <a:lnSpc>
                          <a:spcPct val="100000"/>
                        </a:lnSpc>
                        <a:spcBef>
                          <a:spcPts val="0"/>
                        </a:spcBef>
                        <a:spcAft>
                          <a:spcPts val="0"/>
                        </a:spcAft>
                        <a:buClrTx/>
                        <a:buSzTx/>
                        <a:buFontTx/>
                        <a:buNone/>
                      </a:pPr>
                      <a:r>
                        <a:rPr lang="nb-NO" sz="1100" i="0" baseline="0">
                          <a:solidFill>
                            <a:schemeClr val="tx1"/>
                          </a:solidFill>
                          <a:latin typeface="Tahoma"/>
                          <a:cs typeface="Tahoma"/>
                        </a:rPr>
                        <a:t>Kan brukes for å angi og merke etasjer. Relaterer til verdibergingsplanens disposisjon med fargekoder.</a:t>
                      </a:r>
                      <a:endParaRPr lang="nb-NO" sz="1100" i="0">
                        <a:solidFill>
                          <a:schemeClr val="tx1"/>
                        </a:solidFill>
                        <a:latin typeface="Tahoma"/>
                        <a:cs typeface="Tahoma"/>
                      </a:endParaRPr>
                    </a:p>
                    <a:p>
                      <a:pPr marL="0" marR="0" indent="0" algn="l" defTabSz="1069180" rtl="0" eaLnBrk="1" fontAlgn="auto" latinLnBrk="0" hangingPunct="1">
                        <a:lnSpc>
                          <a:spcPct val="100000"/>
                        </a:lnSpc>
                        <a:spcBef>
                          <a:spcPts val="0"/>
                        </a:spcBef>
                        <a:spcAft>
                          <a:spcPts val="0"/>
                        </a:spcAft>
                        <a:buClrTx/>
                        <a:buSzTx/>
                        <a:buFontTx/>
                        <a:buNone/>
                        <a:tabLst/>
                        <a:defRPr/>
                      </a:pPr>
                      <a:r>
                        <a:rPr lang="nb-NO" sz="1100" i="0" baseline="0">
                          <a:solidFill>
                            <a:schemeClr val="tx1"/>
                          </a:solidFill>
                          <a:latin typeface="Tahoma"/>
                          <a:cs typeface="Tahoma"/>
                        </a:rPr>
                        <a:t>Redigeres etter aktuell situasjon.</a:t>
                      </a:r>
                    </a:p>
                    <a:p>
                      <a:pPr marL="0" marR="0" indent="0" algn="l" defTabSz="1069180" rtl="0" eaLnBrk="1" fontAlgn="auto" latinLnBrk="0" hangingPunct="1">
                        <a:lnSpc>
                          <a:spcPct val="100000"/>
                        </a:lnSpc>
                        <a:spcBef>
                          <a:spcPts val="0"/>
                        </a:spcBef>
                        <a:spcAft>
                          <a:spcPts val="0"/>
                        </a:spcAft>
                        <a:buClrTx/>
                        <a:buSzTx/>
                        <a:buFontTx/>
                        <a:buNone/>
                        <a:tabLst/>
                        <a:defRPr/>
                      </a:pPr>
                      <a:r>
                        <a:rPr lang="nb-NO" sz="1100" i="0" baseline="0">
                          <a:solidFill>
                            <a:schemeClr val="tx1"/>
                          </a:solidFill>
                          <a:latin typeface="Tahoma"/>
                          <a:cs typeface="Tahoma"/>
                        </a:rPr>
                        <a:t>Linje for marknivå redigeres til aktuell situasjon.</a:t>
                      </a:r>
                      <a:endParaRPr lang="nb-NO" sz="1100" i="0">
                        <a:solidFill>
                          <a:schemeClr val="tx1"/>
                        </a:solidFill>
                        <a:latin typeface="Tahoma"/>
                        <a:cs typeface="Tahoma"/>
                      </a:endParaRPr>
                    </a:p>
                  </a:txBody>
                  <a:tcPr marL="72000" marR="72000" marT="72019" marB="72019"/>
                </a:tc>
                <a:extLst>
                  <a:ext uri="{0D108BD9-81ED-4DB2-BD59-A6C34878D82A}">
                    <a16:rowId xmlns:a16="http://schemas.microsoft.com/office/drawing/2014/main" val="10001"/>
                  </a:ext>
                </a:extLst>
              </a:tr>
              <a:tr h="1485298">
                <a:tc>
                  <a:txBody>
                    <a:bodyPr/>
                    <a:lstStyle/>
                    <a:p>
                      <a:endParaRPr lang="nb-NO" sz="130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baseline="0" dirty="0">
                          <a:solidFill>
                            <a:schemeClr val="tx1"/>
                          </a:solidFill>
                          <a:latin typeface="Tahoma"/>
                          <a:cs typeface="Tahoma"/>
                        </a:rPr>
                        <a:t>Bygninger og seksjoner</a:t>
                      </a:r>
                    </a:p>
                    <a:p>
                      <a:pPr marL="0" marR="0" indent="0" algn="l" defTabSz="1069180" rtl="0" eaLnBrk="1" fontAlgn="auto" latinLnBrk="0" hangingPunct="1">
                        <a:lnSpc>
                          <a:spcPct val="100000"/>
                        </a:lnSpc>
                        <a:spcBef>
                          <a:spcPts val="0"/>
                        </a:spcBef>
                        <a:spcAft>
                          <a:spcPts val="0"/>
                        </a:spcAft>
                        <a:buClrTx/>
                        <a:buSzTx/>
                        <a:buFontTx/>
                        <a:buNone/>
                        <a:tabLst/>
                        <a:defRPr/>
                      </a:pPr>
                      <a:r>
                        <a:rPr lang="nb-NO" sz="1100" i="0" baseline="0" dirty="0">
                          <a:solidFill>
                            <a:schemeClr val="tx1"/>
                          </a:solidFill>
                          <a:latin typeface="Tahoma"/>
                          <a:cs typeface="Tahoma"/>
                        </a:rPr>
                        <a:t>Kan brukes når objektet er inndelt horisontalt for å merke seksjoner, fløyer eller lignende på kart. Bør forholde seg til ev. brannseksjoner. Relaterer til verdibergingsplanens disposisjon med fargekoder. Skriftstørrelse: 20</a:t>
                      </a:r>
                    </a:p>
                    <a:p>
                      <a:pPr marL="0" marR="0" indent="0" algn="l" rtl="0" eaLnBrk="1" fontAlgn="auto" latinLnBrk="0" hangingPunct="1">
                        <a:lnSpc>
                          <a:spcPct val="100000"/>
                        </a:lnSpc>
                        <a:spcBef>
                          <a:spcPts val="0"/>
                        </a:spcBef>
                        <a:spcAft>
                          <a:spcPts val="0"/>
                        </a:spcAft>
                        <a:buClrTx/>
                        <a:buSzTx/>
                        <a:buFontTx/>
                        <a:buNone/>
                      </a:pPr>
                      <a:r>
                        <a:rPr lang="nb-NO" sz="1100" i="0" baseline="0" dirty="0">
                          <a:solidFill>
                            <a:schemeClr val="tx1"/>
                          </a:solidFill>
                          <a:latin typeface="Tahoma"/>
                          <a:cs typeface="Tahoma"/>
                        </a:rPr>
                        <a:t>Tykkelse på omriss: 4 ½ </a:t>
                      </a:r>
                      <a:endParaRPr lang="nb-NO" sz="1100" i="0" baseline="0" dirty="0">
                        <a:solidFill>
                          <a:schemeClr val="tx1"/>
                        </a:solidFill>
                        <a:latin typeface="Tahoma" panose="020B0604030504040204" pitchFamily="34" charset="0"/>
                        <a:cs typeface="Tahoma" panose="020B0604030504040204" pitchFamily="34" charset="0"/>
                      </a:endParaRPr>
                    </a:p>
                  </a:txBody>
                  <a:tcPr marL="72000" marR="72000" marT="72019" marB="72019"/>
                </a:tc>
                <a:extLst>
                  <a:ext uri="{0D108BD9-81ED-4DB2-BD59-A6C34878D82A}">
                    <a16:rowId xmlns:a16="http://schemas.microsoft.com/office/drawing/2014/main" val="10002"/>
                  </a:ext>
                </a:extLst>
              </a:tr>
            </a:tbl>
          </a:graphicData>
        </a:graphic>
      </p:graphicFrame>
      <p:grpSp>
        <p:nvGrpSpPr>
          <p:cNvPr id="124" name="Gruppe 123"/>
          <p:cNvGrpSpPr/>
          <p:nvPr/>
        </p:nvGrpSpPr>
        <p:grpSpPr>
          <a:xfrm>
            <a:off x="307071" y="1919740"/>
            <a:ext cx="826932" cy="3281687"/>
            <a:chOff x="5936022" y="7226971"/>
            <a:chExt cx="826932" cy="3280855"/>
          </a:xfrm>
        </p:grpSpPr>
        <p:grpSp>
          <p:nvGrpSpPr>
            <p:cNvPr id="125" name="Gruppe 124"/>
            <p:cNvGrpSpPr/>
            <p:nvPr/>
          </p:nvGrpSpPr>
          <p:grpSpPr>
            <a:xfrm>
              <a:off x="5936022" y="7226971"/>
              <a:ext cx="826932" cy="3280855"/>
              <a:chOff x="11610481" y="5098382"/>
              <a:chExt cx="700166" cy="2946100"/>
            </a:xfrm>
          </p:grpSpPr>
          <p:cxnSp>
            <p:nvCxnSpPr>
              <p:cNvPr id="133" name="Rett linje 132"/>
              <p:cNvCxnSpPr/>
              <p:nvPr/>
            </p:nvCxnSpPr>
            <p:spPr>
              <a:xfrm flipV="1">
                <a:off x="11610481" y="7862774"/>
                <a:ext cx="700166" cy="1"/>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34" name="Gruppe 133"/>
              <p:cNvGrpSpPr/>
              <p:nvPr/>
            </p:nvGrpSpPr>
            <p:grpSpPr>
              <a:xfrm>
                <a:off x="11684238" y="5098382"/>
                <a:ext cx="577435" cy="2946100"/>
                <a:chOff x="11557182" y="4870116"/>
                <a:chExt cx="896605" cy="4574587"/>
              </a:xfrm>
              <a:solidFill>
                <a:schemeClr val="accent1">
                  <a:lumMod val="40000"/>
                  <a:lumOff val="60000"/>
                </a:schemeClr>
              </a:solidFill>
            </p:grpSpPr>
            <p:grpSp>
              <p:nvGrpSpPr>
                <p:cNvPr id="135" name="Gruppe 134">
                  <a:extLst>
                    <a:ext uri="{FF2B5EF4-FFF2-40B4-BE49-F238E27FC236}">
                      <a16:creationId xmlns:a16="http://schemas.microsoft.com/office/drawing/2014/main" id="{BB709DA0-3087-B446-9529-75F205108DB9}"/>
                    </a:ext>
                  </a:extLst>
                </p:cNvPr>
                <p:cNvGrpSpPr/>
                <p:nvPr/>
              </p:nvGrpSpPr>
              <p:grpSpPr>
                <a:xfrm>
                  <a:off x="11557182" y="4870116"/>
                  <a:ext cx="896605" cy="4198664"/>
                  <a:chOff x="1291517" y="4175435"/>
                  <a:chExt cx="670070" cy="2797279"/>
                </a:xfrm>
                <a:grpFill/>
              </p:grpSpPr>
              <p:sp>
                <p:nvSpPr>
                  <p:cNvPr id="137" name="TekstSylinder 136">
                    <a:extLst>
                      <a:ext uri="{FF2B5EF4-FFF2-40B4-BE49-F238E27FC236}">
                        <a16:creationId xmlns:a16="http://schemas.microsoft.com/office/drawing/2014/main" id="{A0FEE136-BD8B-C649-B803-300BC6BDAEC3}"/>
                      </a:ext>
                    </a:extLst>
                  </p:cNvPr>
                  <p:cNvSpPr txBox="1"/>
                  <p:nvPr/>
                </p:nvSpPr>
                <p:spPr>
                  <a:xfrm>
                    <a:off x="1292599" y="6256141"/>
                    <a:ext cx="668983" cy="217404"/>
                  </a:xfrm>
                  <a:prstGeom prst="rect">
                    <a:avLst/>
                  </a:prstGeom>
                  <a:solidFill>
                    <a:srgbClr val="8FC3CD"/>
                  </a:solidFill>
                  <a:ln>
                    <a:solidFill>
                      <a:schemeClr val="tx1"/>
                    </a:solidFill>
                  </a:ln>
                </p:spPr>
                <p:txBody>
                  <a:bodyPr wrap="none" lIns="43109" tIns="43109" rIns="43109" bIns="43109" rtlCol="0">
                    <a:normAutofit/>
                  </a:bodyPr>
                  <a:lstStyle/>
                  <a:p>
                    <a:pPr algn="ctr" defTabSz="1474983">
                      <a:defRPr/>
                    </a:pPr>
                    <a:r>
                      <a:rPr lang="nb-NO" sz="900" spc="96">
                        <a:solidFill>
                          <a:prstClr val="black"/>
                        </a:solidFill>
                        <a:latin typeface="Tahoma" panose="020B0604030504040204" pitchFamily="34" charset="0"/>
                        <a:ea typeface="Helvetica Neue Condensed" panose="02000503000000020004" pitchFamily="2" charset="0"/>
                        <a:cs typeface="Tahoma" panose="020B0604030504040204" pitchFamily="34" charset="0"/>
                      </a:rPr>
                      <a:t>3. </a:t>
                    </a:r>
                    <a:r>
                      <a:rPr lang="nb-NO" sz="900" spc="96" err="1">
                        <a:solidFill>
                          <a:prstClr val="black"/>
                        </a:solidFill>
                        <a:latin typeface="Tahoma" panose="020B0604030504040204" pitchFamily="34" charset="0"/>
                        <a:ea typeface="Helvetica Neue Condensed" panose="02000503000000020004" pitchFamily="2" charset="0"/>
                        <a:cs typeface="Tahoma" panose="020B0604030504040204" pitchFamily="34" charset="0"/>
                      </a:rPr>
                      <a:t>etg</a:t>
                    </a:r>
                    <a:r>
                      <a:rPr lang="nb-NO" sz="900" spc="96">
                        <a:solidFill>
                          <a:prstClr val="black"/>
                        </a:solidFill>
                        <a:latin typeface="Tahoma" panose="020B0604030504040204" pitchFamily="34" charset="0"/>
                        <a:ea typeface="Helvetica Neue Condensed" panose="02000503000000020004" pitchFamily="2" charset="0"/>
                        <a:cs typeface="Tahoma" panose="020B0604030504040204" pitchFamily="34" charset="0"/>
                      </a:rPr>
                      <a:t>.</a:t>
                    </a:r>
                  </a:p>
                </p:txBody>
              </p:sp>
              <p:sp>
                <p:nvSpPr>
                  <p:cNvPr id="138" name="TekstSylinder 137">
                    <a:extLst>
                      <a:ext uri="{FF2B5EF4-FFF2-40B4-BE49-F238E27FC236}">
                        <a16:creationId xmlns:a16="http://schemas.microsoft.com/office/drawing/2014/main" id="{7FE605A2-50C0-4C4C-8DF4-D8D99EA38317}"/>
                      </a:ext>
                    </a:extLst>
                  </p:cNvPr>
                  <p:cNvSpPr txBox="1"/>
                  <p:nvPr/>
                </p:nvSpPr>
                <p:spPr>
                  <a:xfrm>
                    <a:off x="1292603" y="6755310"/>
                    <a:ext cx="668984" cy="217404"/>
                  </a:xfrm>
                  <a:prstGeom prst="rect">
                    <a:avLst/>
                  </a:prstGeom>
                  <a:solidFill>
                    <a:srgbClr val="FFF19B"/>
                  </a:solidFill>
                  <a:ln>
                    <a:solidFill>
                      <a:schemeClr val="tx1"/>
                    </a:solidFill>
                  </a:ln>
                </p:spPr>
                <p:txBody>
                  <a:bodyPr wrap="none" lIns="43109" tIns="43109" rIns="43109" bIns="43109" rtlCol="0">
                    <a:normAutofit/>
                  </a:bodyPr>
                  <a:lstStyle/>
                  <a:p>
                    <a:pPr algn="ctr" defTabSz="1474983">
                      <a:defRPr/>
                    </a:pPr>
                    <a:r>
                      <a:rPr lang="nb-NO" sz="900" spc="96">
                        <a:solidFill>
                          <a:srgbClr val="002932"/>
                        </a:solidFill>
                        <a:latin typeface="Tahoma" panose="020B0604030504040204" pitchFamily="34" charset="0"/>
                        <a:ea typeface="Helvetica Neue Condensed" panose="02000503000000020004" pitchFamily="2" charset="0"/>
                        <a:cs typeface="Helvetica Neue Condensed" panose="02000503000000020004" pitchFamily="2" charset="0"/>
                      </a:rPr>
                      <a:t>1. </a:t>
                    </a:r>
                    <a:r>
                      <a:rPr lang="nb-NO" sz="900" spc="96" err="1">
                        <a:solidFill>
                          <a:srgbClr val="002932"/>
                        </a:solidFill>
                        <a:latin typeface="Tahoma" panose="020B0604030504040204" pitchFamily="34" charset="0"/>
                        <a:ea typeface="Helvetica Neue Condensed" panose="02000503000000020004" pitchFamily="2" charset="0"/>
                        <a:cs typeface="Helvetica Neue Condensed" panose="02000503000000020004" pitchFamily="2" charset="0"/>
                      </a:rPr>
                      <a:t>etg</a:t>
                    </a:r>
                    <a:r>
                      <a:rPr lang="nb-NO" sz="900" spc="96">
                        <a:solidFill>
                          <a:srgbClr val="002932"/>
                        </a:solidFill>
                        <a:latin typeface="Tahoma" panose="020B0604030504040204" pitchFamily="34" charset="0"/>
                        <a:ea typeface="Helvetica Neue Condensed" panose="02000503000000020004" pitchFamily="2" charset="0"/>
                        <a:cs typeface="Helvetica Neue Condensed" panose="02000503000000020004" pitchFamily="2" charset="0"/>
                      </a:rPr>
                      <a:t>.</a:t>
                    </a:r>
                  </a:p>
                </p:txBody>
              </p:sp>
              <p:sp>
                <p:nvSpPr>
                  <p:cNvPr id="139" name="TekstSylinder 138">
                    <a:extLst>
                      <a:ext uri="{FF2B5EF4-FFF2-40B4-BE49-F238E27FC236}">
                        <a16:creationId xmlns:a16="http://schemas.microsoft.com/office/drawing/2014/main" id="{B15C83A0-3215-C44C-8E40-C10C3087C873}"/>
                      </a:ext>
                    </a:extLst>
                  </p:cNvPr>
                  <p:cNvSpPr txBox="1"/>
                  <p:nvPr/>
                </p:nvSpPr>
                <p:spPr>
                  <a:xfrm>
                    <a:off x="1292599" y="6504211"/>
                    <a:ext cx="668983" cy="217404"/>
                  </a:xfrm>
                  <a:prstGeom prst="rect">
                    <a:avLst/>
                  </a:prstGeom>
                  <a:solidFill>
                    <a:srgbClr val="B8CD89"/>
                  </a:solidFill>
                  <a:ln>
                    <a:solidFill>
                      <a:schemeClr val="tx1"/>
                    </a:solidFill>
                  </a:ln>
                </p:spPr>
                <p:txBody>
                  <a:bodyPr wrap="none" lIns="43109" tIns="43109" rIns="43109" bIns="43109" rtlCol="0">
                    <a:normAutofit/>
                  </a:bodyPr>
                  <a:lstStyle/>
                  <a:p>
                    <a:pPr algn="ctr" defTabSz="1474983">
                      <a:defRPr/>
                    </a:pPr>
                    <a:r>
                      <a:rPr lang="nb-NO" sz="900" spc="96">
                        <a:solidFill>
                          <a:prstClr val="black"/>
                        </a:solidFill>
                        <a:latin typeface="Tahoma" panose="020B0604030504040204" pitchFamily="34" charset="0"/>
                        <a:ea typeface="Helvetica Neue Condensed" panose="02000503000000020004" pitchFamily="2" charset="0"/>
                        <a:cs typeface="Tahoma" panose="020B0604030504040204" pitchFamily="34" charset="0"/>
                      </a:rPr>
                      <a:t>2. </a:t>
                    </a:r>
                    <a:r>
                      <a:rPr lang="nb-NO" sz="900" spc="96" err="1">
                        <a:solidFill>
                          <a:prstClr val="black"/>
                        </a:solidFill>
                        <a:latin typeface="Tahoma" panose="020B0604030504040204" pitchFamily="34" charset="0"/>
                        <a:ea typeface="Helvetica Neue Condensed" panose="02000503000000020004" pitchFamily="2" charset="0"/>
                        <a:cs typeface="Tahoma" panose="020B0604030504040204" pitchFamily="34" charset="0"/>
                      </a:rPr>
                      <a:t>etg</a:t>
                    </a:r>
                    <a:r>
                      <a:rPr lang="nb-NO" sz="900" spc="96">
                        <a:solidFill>
                          <a:prstClr val="black"/>
                        </a:solidFill>
                        <a:latin typeface="Tahoma" panose="020B0604030504040204" pitchFamily="34" charset="0"/>
                        <a:ea typeface="Helvetica Neue Condensed" panose="02000503000000020004" pitchFamily="2" charset="0"/>
                        <a:cs typeface="Tahoma" panose="020B0604030504040204" pitchFamily="34" charset="0"/>
                      </a:rPr>
                      <a:t>.</a:t>
                    </a:r>
                  </a:p>
                </p:txBody>
              </p:sp>
              <p:sp>
                <p:nvSpPr>
                  <p:cNvPr id="140" name="Likebent trekant 9">
                    <a:extLst>
                      <a:ext uri="{FF2B5EF4-FFF2-40B4-BE49-F238E27FC236}">
                        <a16:creationId xmlns:a16="http://schemas.microsoft.com/office/drawing/2014/main" id="{7CDE87DE-E602-2F40-B831-E04C61A0923D}"/>
                      </a:ext>
                    </a:extLst>
                  </p:cNvPr>
                  <p:cNvSpPr/>
                  <p:nvPr/>
                </p:nvSpPr>
                <p:spPr>
                  <a:xfrm>
                    <a:off x="1291517" y="4175435"/>
                    <a:ext cx="670058" cy="304303"/>
                  </a:xfrm>
                  <a:prstGeom prst="triangl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normAutofit/>
                  </a:bodyPr>
                  <a:lstStyle/>
                  <a:p>
                    <a:pPr algn="ctr" defTabSz="1474983">
                      <a:defRPr/>
                    </a:pPr>
                    <a:r>
                      <a:rPr lang="nb-NO" sz="900">
                        <a:solidFill>
                          <a:prstClr val="black"/>
                        </a:solidFill>
                        <a:latin typeface="Tahoma" panose="020B0604030504040204" pitchFamily="34" charset="0"/>
                        <a:cs typeface="Tahoma" panose="020B0604030504040204" pitchFamily="34" charset="0"/>
                      </a:rPr>
                      <a:t>Loft</a:t>
                    </a:r>
                  </a:p>
                </p:txBody>
              </p:sp>
            </p:grpSp>
            <p:sp>
              <p:nvSpPr>
                <p:cNvPr id="136" name="TekstSylinder 135">
                  <a:extLst>
                    <a:ext uri="{FF2B5EF4-FFF2-40B4-BE49-F238E27FC236}">
                      <a16:creationId xmlns:a16="http://schemas.microsoft.com/office/drawing/2014/main" id="{7FE605A2-50C0-4C4C-8DF4-D8D99EA38317}"/>
                    </a:ext>
                  </a:extLst>
                </p:cNvPr>
                <p:cNvSpPr txBox="1"/>
                <p:nvPr/>
              </p:nvSpPr>
              <p:spPr>
                <a:xfrm>
                  <a:off x="11557192" y="9118378"/>
                  <a:ext cx="895150" cy="326325"/>
                </a:xfrm>
                <a:prstGeom prst="rect">
                  <a:avLst/>
                </a:prstGeom>
                <a:solidFill>
                  <a:schemeClr val="bg1"/>
                </a:solidFill>
                <a:ln>
                  <a:solidFill>
                    <a:schemeClr val="tx1"/>
                  </a:solidFill>
                </a:ln>
              </p:spPr>
              <p:txBody>
                <a:bodyPr wrap="none" lIns="43109" tIns="43109" rIns="43109" bIns="43109" rtlCol="0">
                  <a:normAutofit/>
                </a:bodyPr>
                <a:lstStyle/>
                <a:p>
                  <a:pPr algn="ctr" defTabSz="1474983">
                    <a:defRPr/>
                  </a:pPr>
                  <a:r>
                    <a:rPr lang="nb-NO" sz="900" spc="96">
                      <a:solidFill>
                        <a:srgbClr val="002932"/>
                      </a:solidFill>
                      <a:latin typeface="Tahoma" panose="020B0604030504040204" pitchFamily="34" charset="0"/>
                      <a:ea typeface="Helvetica Neue Condensed" panose="02000503000000020004" pitchFamily="2" charset="0"/>
                      <a:cs typeface="Helvetica Neue Condensed" panose="02000503000000020004" pitchFamily="2" charset="0"/>
                    </a:rPr>
                    <a:t>Kjeller</a:t>
                  </a:r>
                </a:p>
              </p:txBody>
            </p:sp>
          </p:grpSp>
        </p:grpSp>
        <p:sp>
          <p:nvSpPr>
            <p:cNvPr id="126" name="TekstSylinder 125">
              <a:extLst>
                <a:ext uri="{FF2B5EF4-FFF2-40B4-BE49-F238E27FC236}">
                  <a16:creationId xmlns:a16="http://schemas.microsoft.com/office/drawing/2014/main" id="{A0FEE136-BD8B-C649-B803-300BC6BDAEC3}"/>
                </a:ext>
              </a:extLst>
            </p:cNvPr>
            <p:cNvSpPr txBox="1"/>
            <p:nvPr/>
          </p:nvSpPr>
          <p:spPr>
            <a:xfrm>
              <a:off x="6022020" y="8946802"/>
              <a:ext cx="680875" cy="234033"/>
            </a:xfrm>
            <a:prstGeom prst="rect">
              <a:avLst/>
            </a:prstGeom>
            <a:solidFill>
              <a:srgbClr val="ACEED3"/>
            </a:solidFill>
            <a:ln>
              <a:solidFill>
                <a:schemeClr val="tx1"/>
              </a:solidFill>
            </a:ln>
          </p:spPr>
          <p:txBody>
            <a:bodyPr wrap="none" lIns="43109" tIns="43109" rIns="43109" bIns="43109" rtlCol="0">
              <a:normAutofit/>
            </a:bodyPr>
            <a:lstStyle/>
            <a:p>
              <a:pPr algn="ctr" defTabSz="1474983">
                <a:defRPr/>
              </a:pPr>
              <a:r>
                <a:rPr lang="nb-NO" sz="900" spc="96">
                  <a:solidFill>
                    <a:prstClr val="black"/>
                  </a:solidFill>
                  <a:latin typeface="Tahoma" panose="020B0604030504040204" pitchFamily="34" charset="0"/>
                  <a:ea typeface="Helvetica Neue Condensed" panose="02000503000000020004" pitchFamily="2" charset="0"/>
                  <a:cs typeface="Tahoma" panose="020B0604030504040204" pitchFamily="34" charset="0"/>
                </a:rPr>
                <a:t>5. </a:t>
              </a:r>
              <a:r>
                <a:rPr lang="nb-NO" sz="900" spc="96" err="1">
                  <a:solidFill>
                    <a:prstClr val="black"/>
                  </a:solidFill>
                  <a:latin typeface="Tahoma" panose="020B0604030504040204" pitchFamily="34" charset="0"/>
                  <a:ea typeface="Helvetica Neue Condensed" panose="02000503000000020004" pitchFamily="2" charset="0"/>
                  <a:cs typeface="Tahoma" panose="020B0604030504040204" pitchFamily="34" charset="0"/>
                </a:rPr>
                <a:t>etg</a:t>
              </a:r>
              <a:r>
                <a:rPr lang="nb-NO" sz="900" spc="96">
                  <a:solidFill>
                    <a:prstClr val="black"/>
                  </a:solidFill>
                  <a:latin typeface="Tahoma" panose="020B0604030504040204" pitchFamily="34" charset="0"/>
                  <a:ea typeface="Helvetica Neue Condensed" panose="02000503000000020004" pitchFamily="2" charset="0"/>
                  <a:cs typeface="Tahoma" panose="020B0604030504040204" pitchFamily="34" charset="0"/>
                </a:rPr>
                <a:t>.</a:t>
              </a:r>
            </a:p>
          </p:txBody>
        </p:sp>
        <p:sp>
          <p:nvSpPr>
            <p:cNvPr id="127" name="TekstSylinder 126">
              <a:extLst>
                <a:ext uri="{FF2B5EF4-FFF2-40B4-BE49-F238E27FC236}">
                  <a16:creationId xmlns:a16="http://schemas.microsoft.com/office/drawing/2014/main" id="{A0FEE136-BD8B-C649-B803-300BC6BDAEC3}"/>
                </a:ext>
              </a:extLst>
            </p:cNvPr>
            <p:cNvSpPr txBox="1"/>
            <p:nvPr/>
          </p:nvSpPr>
          <p:spPr>
            <a:xfrm>
              <a:off x="6022019" y="8676557"/>
              <a:ext cx="680875" cy="234033"/>
            </a:xfrm>
            <a:prstGeom prst="rect">
              <a:avLst/>
            </a:prstGeom>
            <a:solidFill>
              <a:srgbClr val="FAB582"/>
            </a:solidFill>
            <a:ln>
              <a:solidFill>
                <a:schemeClr val="tx1"/>
              </a:solidFill>
            </a:ln>
          </p:spPr>
          <p:txBody>
            <a:bodyPr wrap="none" lIns="43109" tIns="43109" rIns="43109" bIns="43109" rtlCol="0">
              <a:normAutofit/>
            </a:bodyPr>
            <a:lstStyle/>
            <a:p>
              <a:pPr algn="ctr" defTabSz="1474983">
                <a:defRPr/>
              </a:pPr>
              <a:r>
                <a:rPr lang="nb-NO" sz="900" spc="96">
                  <a:solidFill>
                    <a:prstClr val="black"/>
                  </a:solidFill>
                  <a:latin typeface="Tahoma" panose="020B0604030504040204" pitchFamily="34" charset="0"/>
                  <a:ea typeface="Helvetica Neue Condensed" panose="02000503000000020004" pitchFamily="2" charset="0"/>
                  <a:cs typeface="Tahoma" panose="020B0604030504040204" pitchFamily="34" charset="0"/>
                </a:rPr>
                <a:t>6. </a:t>
              </a:r>
              <a:r>
                <a:rPr lang="nb-NO" sz="900" spc="96" err="1">
                  <a:solidFill>
                    <a:prstClr val="black"/>
                  </a:solidFill>
                  <a:latin typeface="Tahoma" panose="020B0604030504040204" pitchFamily="34" charset="0"/>
                  <a:ea typeface="Helvetica Neue Condensed" panose="02000503000000020004" pitchFamily="2" charset="0"/>
                  <a:cs typeface="Tahoma" panose="020B0604030504040204" pitchFamily="34" charset="0"/>
                </a:rPr>
                <a:t>etg</a:t>
              </a:r>
              <a:r>
                <a:rPr lang="nb-NO" sz="900" spc="96">
                  <a:solidFill>
                    <a:prstClr val="black"/>
                  </a:solidFill>
                  <a:latin typeface="Tahoma" panose="020B0604030504040204" pitchFamily="34" charset="0"/>
                  <a:ea typeface="Helvetica Neue Condensed" panose="02000503000000020004" pitchFamily="2" charset="0"/>
                  <a:cs typeface="Tahoma" panose="020B0604030504040204" pitchFamily="34" charset="0"/>
                </a:rPr>
                <a:t>.</a:t>
              </a:r>
            </a:p>
          </p:txBody>
        </p:sp>
        <p:sp>
          <p:nvSpPr>
            <p:cNvPr id="128" name="TekstSylinder 127">
              <a:extLst>
                <a:ext uri="{FF2B5EF4-FFF2-40B4-BE49-F238E27FC236}">
                  <a16:creationId xmlns:a16="http://schemas.microsoft.com/office/drawing/2014/main" id="{A0FEE136-BD8B-C649-B803-300BC6BDAEC3}"/>
                </a:ext>
              </a:extLst>
            </p:cNvPr>
            <p:cNvSpPr txBox="1"/>
            <p:nvPr/>
          </p:nvSpPr>
          <p:spPr>
            <a:xfrm>
              <a:off x="6022018" y="8406956"/>
              <a:ext cx="680875" cy="234033"/>
            </a:xfrm>
            <a:prstGeom prst="rect">
              <a:avLst/>
            </a:prstGeom>
            <a:solidFill>
              <a:srgbClr val="B79F7F"/>
            </a:solidFill>
            <a:ln>
              <a:solidFill>
                <a:schemeClr val="tx1"/>
              </a:solidFill>
            </a:ln>
          </p:spPr>
          <p:txBody>
            <a:bodyPr wrap="none" lIns="43109" tIns="43109" rIns="43109" bIns="43109" rtlCol="0">
              <a:normAutofit/>
            </a:bodyPr>
            <a:lstStyle/>
            <a:p>
              <a:pPr algn="ctr" defTabSz="1474983">
                <a:defRPr/>
              </a:pPr>
              <a:r>
                <a:rPr lang="nb-NO" sz="900" spc="96">
                  <a:solidFill>
                    <a:prstClr val="black"/>
                  </a:solidFill>
                  <a:latin typeface="Tahoma" panose="020B0604030504040204" pitchFamily="34" charset="0"/>
                  <a:ea typeface="Helvetica Neue Condensed" panose="02000503000000020004" pitchFamily="2" charset="0"/>
                  <a:cs typeface="Tahoma" panose="020B0604030504040204" pitchFamily="34" charset="0"/>
                </a:rPr>
                <a:t>7. </a:t>
              </a:r>
              <a:r>
                <a:rPr lang="nb-NO" sz="900" spc="96" err="1">
                  <a:solidFill>
                    <a:prstClr val="black"/>
                  </a:solidFill>
                  <a:latin typeface="Tahoma" panose="020B0604030504040204" pitchFamily="34" charset="0"/>
                  <a:ea typeface="Helvetica Neue Condensed" panose="02000503000000020004" pitchFamily="2" charset="0"/>
                  <a:cs typeface="Tahoma" panose="020B0604030504040204" pitchFamily="34" charset="0"/>
                </a:rPr>
                <a:t>etg</a:t>
              </a:r>
              <a:r>
                <a:rPr lang="nb-NO" sz="900" spc="96">
                  <a:solidFill>
                    <a:prstClr val="black"/>
                  </a:solidFill>
                  <a:latin typeface="Tahoma" panose="020B0604030504040204" pitchFamily="34" charset="0"/>
                  <a:ea typeface="Helvetica Neue Condensed" panose="02000503000000020004" pitchFamily="2" charset="0"/>
                  <a:cs typeface="Tahoma" panose="020B0604030504040204" pitchFamily="34" charset="0"/>
                </a:rPr>
                <a:t>.</a:t>
              </a:r>
            </a:p>
          </p:txBody>
        </p:sp>
        <p:sp>
          <p:nvSpPr>
            <p:cNvPr id="129" name="TekstSylinder 128">
              <a:extLst>
                <a:ext uri="{FF2B5EF4-FFF2-40B4-BE49-F238E27FC236}">
                  <a16:creationId xmlns:a16="http://schemas.microsoft.com/office/drawing/2014/main" id="{A0FEE136-BD8B-C649-B803-300BC6BDAEC3}"/>
                </a:ext>
              </a:extLst>
            </p:cNvPr>
            <p:cNvSpPr txBox="1"/>
            <p:nvPr/>
          </p:nvSpPr>
          <p:spPr>
            <a:xfrm>
              <a:off x="6022017" y="8135033"/>
              <a:ext cx="680875" cy="234033"/>
            </a:xfrm>
            <a:prstGeom prst="rect">
              <a:avLst/>
            </a:prstGeom>
            <a:solidFill>
              <a:srgbClr val="BAB8E6"/>
            </a:solidFill>
            <a:ln>
              <a:solidFill>
                <a:schemeClr val="tx1"/>
              </a:solidFill>
            </a:ln>
          </p:spPr>
          <p:txBody>
            <a:bodyPr wrap="none" lIns="43109" tIns="43109" rIns="43109" bIns="43109" rtlCol="0">
              <a:normAutofit/>
            </a:bodyPr>
            <a:lstStyle/>
            <a:p>
              <a:pPr algn="ctr" defTabSz="1474983">
                <a:defRPr/>
              </a:pPr>
              <a:r>
                <a:rPr lang="nb-NO" sz="900" spc="96">
                  <a:solidFill>
                    <a:prstClr val="black"/>
                  </a:solidFill>
                  <a:latin typeface="Tahoma" panose="020B0604030504040204" pitchFamily="34" charset="0"/>
                  <a:ea typeface="Helvetica Neue Condensed" panose="02000503000000020004" pitchFamily="2" charset="0"/>
                  <a:cs typeface="Tahoma" panose="020B0604030504040204" pitchFamily="34" charset="0"/>
                </a:rPr>
                <a:t>8. </a:t>
              </a:r>
              <a:r>
                <a:rPr lang="nb-NO" sz="900" spc="96" err="1">
                  <a:solidFill>
                    <a:prstClr val="black"/>
                  </a:solidFill>
                  <a:latin typeface="Tahoma" panose="020B0604030504040204" pitchFamily="34" charset="0"/>
                  <a:ea typeface="Helvetica Neue Condensed" panose="02000503000000020004" pitchFamily="2" charset="0"/>
                  <a:cs typeface="Tahoma" panose="020B0604030504040204" pitchFamily="34" charset="0"/>
                </a:rPr>
                <a:t>etg</a:t>
              </a:r>
              <a:r>
                <a:rPr lang="nb-NO" sz="900" spc="96">
                  <a:solidFill>
                    <a:prstClr val="black"/>
                  </a:solidFill>
                  <a:latin typeface="Tahoma" panose="020B0604030504040204" pitchFamily="34" charset="0"/>
                  <a:ea typeface="Helvetica Neue Condensed" panose="02000503000000020004" pitchFamily="2" charset="0"/>
                  <a:cs typeface="Tahoma" panose="020B0604030504040204" pitchFamily="34" charset="0"/>
                </a:rPr>
                <a:t>.</a:t>
              </a:r>
            </a:p>
          </p:txBody>
        </p:sp>
        <p:sp>
          <p:nvSpPr>
            <p:cNvPr id="130" name="TekstSylinder 129">
              <a:extLst>
                <a:ext uri="{FF2B5EF4-FFF2-40B4-BE49-F238E27FC236}">
                  <a16:creationId xmlns:a16="http://schemas.microsoft.com/office/drawing/2014/main" id="{A0FEE136-BD8B-C649-B803-300BC6BDAEC3}"/>
                </a:ext>
              </a:extLst>
            </p:cNvPr>
            <p:cNvSpPr txBox="1"/>
            <p:nvPr/>
          </p:nvSpPr>
          <p:spPr>
            <a:xfrm>
              <a:off x="6023126" y="7857940"/>
              <a:ext cx="680875" cy="234033"/>
            </a:xfrm>
            <a:prstGeom prst="rect">
              <a:avLst/>
            </a:prstGeom>
            <a:solidFill>
              <a:srgbClr val="AFABAB"/>
            </a:solidFill>
            <a:ln>
              <a:solidFill>
                <a:schemeClr val="tx1"/>
              </a:solidFill>
            </a:ln>
          </p:spPr>
          <p:txBody>
            <a:bodyPr wrap="none" lIns="43109" tIns="43109" rIns="43109" bIns="43109" rtlCol="0">
              <a:normAutofit/>
            </a:bodyPr>
            <a:lstStyle/>
            <a:p>
              <a:pPr algn="ctr" defTabSz="1474983">
                <a:defRPr/>
              </a:pPr>
              <a:r>
                <a:rPr lang="nb-NO" sz="900" spc="96">
                  <a:solidFill>
                    <a:prstClr val="black"/>
                  </a:solidFill>
                  <a:latin typeface="Tahoma" panose="020B0604030504040204" pitchFamily="34" charset="0"/>
                  <a:ea typeface="Helvetica Neue Condensed" panose="02000503000000020004" pitchFamily="2" charset="0"/>
                  <a:cs typeface="Tahoma" panose="020B0604030504040204" pitchFamily="34" charset="0"/>
                </a:rPr>
                <a:t>9. </a:t>
              </a:r>
              <a:r>
                <a:rPr lang="nb-NO" sz="900" spc="96" err="1">
                  <a:solidFill>
                    <a:prstClr val="black"/>
                  </a:solidFill>
                  <a:latin typeface="Tahoma" panose="020B0604030504040204" pitchFamily="34" charset="0"/>
                  <a:ea typeface="Helvetica Neue Condensed" panose="02000503000000020004" pitchFamily="2" charset="0"/>
                  <a:cs typeface="Tahoma" panose="020B0604030504040204" pitchFamily="34" charset="0"/>
                </a:rPr>
                <a:t>etg</a:t>
              </a:r>
              <a:r>
                <a:rPr lang="nb-NO" sz="900" spc="96">
                  <a:solidFill>
                    <a:prstClr val="black"/>
                  </a:solidFill>
                  <a:latin typeface="Tahoma" panose="020B0604030504040204" pitchFamily="34" charset="0"/>
                  <a:ea typeface="Helvetica Neue Condensed" panose="02000503000000020004" pitchFamily="2" charset="0"/>
                  <a:cs typeface="Tahoma" panose="020B0604030504040204" pitchFamily="34" charset="0"/>
                </a:rPr>
                <a:t>.</a:t>
              </a:r>
            </a:p>
          </p:txBody>
        </p:sp>
        <p:sp>
          <p:nvSpPr>
            <p:cNvPr id="131" name="TekstSylinder 130">
              <a:extLst>
                <a:ext uri="{FF2B5EF4-FFF2-40B4-BE49-F238E27FC236}">
                  <a16:creationId xmlns:a16="http://schemas.microsoft.com/office/drawing/2014/main" id="{A0FEE136-BD8B-C649-B803-300BC6BDAEC3}"/>
                </a:ext>
              </a:extLst>
            </p:cNvPr>
            <p:cNvSpPr txBox="1"/>
            <p:nvPr/>
          </p:nvSpPr>
          <p:spPr>
            <a:xfrm>
              <a:off x="6022016" y="7585421"/>
              <a:ext cx="680875" cy="234033"/>
            </a:xfrm>
            <a:prstGeom prst="rect">
              <a:avLst/>
            </a:prstGeom>
            <a:solidFill>
              <a:srgbClr val="FF8B8B"/>
            </a:solidFill>
            <a:ln>
              <a:solidFill>
                <a:schemeClr val="tx1"/>
              </a:solidFill>
            </a:ln>
          </p:spPr>
          <p:txBody>
            <a:bodyPr wrap="none" lIns="43109" tIns="43109" rIns="43109" bIns="43109" rtlCol="0">
              <a:normAutofit/>
            </a:bodyPr>
            <a:lstStyle/>
            <a:p>
              <a:pPr algn="ctr" defTabSz="1474983">
                <a:defRPr/>
              </a:pPr>
              <a:r>
                <a:rPr lang="nb-NO" sz="900" spc="96">
                  <a:solidFill>
                    <a:prstClr val="black"/>
                  </a:solidFill>
                  <a:latin typeface="Tahoma" panose="020B0604030504040204" pitchFamily="34" charset="0"/>
                  <a:ea typeface="Helvetica Neue Condensed" panose="02000503000000020004" pitchFamily="2" charset="0"/>
                  <a:cs typeface="Tahoma" panose="020B0604030504040204" pitchFamily="34" charset="0"/>
                </a:rPr>
                <a:t>10. </a:t>
              </a:r>
              <a:r>
                <a:rPr lang="nb-NO" sz="900" spc="96" err="1">
                  <a:solidFill>
                    <a:prstClr val="black"/>
                  </a:solidFill>
                  <a:latin typeface="Tahoma" panose="020B0604030504040204" pitchFamily="34" charset="0"/>
                  <a:ea typeface="Helvetica Neue Condensed" panose="02000503000000020004" pitchFamily="2" charset="0"/>
                  <a:cs typeface="Tahoma" panose="020B0604030504040204" pitchFamily="34" charset="0"/>
                </a:rPr>
                <a:t>etg</a:t>
              </a:r>
              <a:r>
                <a:rPr lang="nb-NO" sz="900" spc="96">
                  <a:solidFill>
                    <a:prstClr val="black"/>
                  </a:solidFill>
                  <a:latin typeface="Tahoma" panose="020B0604030504040204" pitchFamily="34" charset="0"/>
                  <a:ea typeface="Helvetica Neue Condensed" panose="02000503000000020004" pitchFamily="2" charset="0"/>
                  <a:cs typeface="Tahoma" panose="020B0604030504040204" pitchFamily="34" charset="0"/>
                </a:rPr>
                <a:t>.</a:t>
              </a:r>
            </a:p>
          </p:txBody>
        </p:sp>
        <p:sp>
          <p:nvSpPr>
            <p:cNvPr id="132" name="TekstSylinder 131">
              <a:extLst>
                <a:ext uri="{FF2B5EF4-FFF2-40B4-BE49-F238E27FC236}">
                  <a16:creationId xmlns:a16="http://schemas.microsoft.com/office/drawing/2014/main" id="{A0FEE136-BD8B-C649-B803-300BC6BDAEC3}"/>
                </a:ext>
              </a:extLst>
            </p:cNvPr>
            <p:cNvSpPr txBox="1"/>
            <p:nvPr/>
          </p:nvSpPr>
          <p:spPr>
            <a:xfrm>
              <a:off x="6022015" y="9205605"/>
              <a:ext cx="680875" cy="234033"/>
            </a:xfrm>
            <a:prstGeom prst="rect">
              <a:avLst/>
            </a:prstGeom>
            <a:solidFill>
              <a:srgbClr val="FDCBDE"/>
            </a:solidFill>
            <a:ln>
              <a:solidFill>
                <a:schemeClr val="tx1"/>
              </a:solidFill>
            </a:ln>
          </p:spPr>
          <p:txBody>
            <a:bodyPr wrap="none" lIns="43109" tIns="43109" rIns="43109" bIns="43109" rtlCol="0">
              <a:normAutofit/>
            </a:bodyPr>
            <a:lstStyle/>
            <a:p>
              <a:pPr algn="ctr" defTabSz="1474983">
                <a:defRPr/>
              </a:pPr>
              <a:r>
                <a:rPr lang="nb-NO" sz="900" spc="96">
                  <a:solidFill>
                    <a:prstClr val="black"/>
                  </a:solidFill>
                  <a:latin typeface="Tahoma" panose="020B0604030504040204" pitchFamily="34" charset="0"/>
                  <a:ea typeface="Helvetica Neue Condensed" panose="02000503000000020004" pitchFamily="2" charset="0"/>
                  <a:cs typeface="Tahoma" panose="020B0604030504040204" pitchFamily="34" charset="0"/>
                </a:rPr>
                <a:t>4. </a:t>
              </a:r>
              <a:r>
                <a:rPr lang="nb-NO" sz="900" spc="96" err="1">
                  <a:solidFill>
                    <a:prstClr val="black"/>
                  </a:solidFill>
                  <a:latin typeface="Tahoma" panose="020B0604030504040204" pitchFamily="34" charset="0"/>
                  <a:ea typeface="Helvetica Neue Condensed" panose="02000503000000020004" pitchFamily="2" charset="0"/>
                  <a:cs typeface="Tahoma" panose="020B0604030504040204" pitchFamily="34" charset="0"/>
                </a:rPr>
                <a:t>etg</a:t>
              </a:r>
              <a:r>
                <a:rPr lang="nb-NO" sz="900" spc="96">
                  <a:solidFill>
                    <a:prstClr val="black"/>
                  </a:solidFill>
                  <a:latin typeface="Tahoma" panose="020B0604030504040204" pitchFamily="34" charset="0"/>
                  <a:ea typeface="Helvetica Neue Condensed" panose="02000503000000020004" pitchFamily="2" charset="0"/>
                  <a:cs typeface="Tahoma" panose="020B0604030504040204" pitchFamily="34" charset="0"/>
                </a:rPr>
                <a:t>.</a:t>
              </a:r>
            </a:p>
          </p:txBody>
        </p:sp>
      </p:grpSp>
      <p:sp>
        <p:nvSpPr>
          <p:cNvPr id="151" name="Kube 150"/>
          <p:cNvSpPr/>
          <p:nvPr/>
        </p:nvSpPr>
        <p:spPr>
          <a:xfrm>
            <a:off x="7706133" y="8394010"/>
            <a:ext cx="547095" cy="533138"/>
          </a:xfrm>
          <a:prstGeom prst="cube">
            <a:avLst>
              <a:gd name="adj" fmla="val 26030"/>
            </a:avLst>
          </a:prstGeom>
          <a:solidFill>
            <a:schemeClr val="tx1"/>
          </a:solid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defTabSz="1474983">
              <a:defRPr/>
            </a:pPr>
            <a:endParaRPr lang="nb-NO" sz="14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95" name="Tabell 94"/>
          <p:cNvGraphicFramePr>
            <a:graphicFrameLocks noGrp="1"/>
          </p:cNvGraphicFramePr>
          <p:nvPr>
            <p:extLst>
              <p:ext uri="{D42A27DB-BD31-4B8C-83A1-F6EECF244321}">
                <p14:modId xmlns:p14="http://schemas.microsoft.com/office/powerpoint/2010/main" val="4022127165"/>
              </p:ext>
            </p:extLst>
          </p:nvPr>
        </p:nvGraphicFramePr>
        <p:xfrm>
          <a:off x="11212279" y="7907938"/>
          <a:ext cx="3600000" cy="2085631"/>
        </p:xfrm>
        <a:graphic>
          <a:graphicData uri="http://schemas.openxmlformats.org/drawingml/2006/table">
            <a:tbl>
              <a:tblPr firstRow="1" bandRow="1">
                <a:effectLst/>
                <a:tableStyleId>{073A0DAA-6AF3-43AB-8588-CEC1D06C72B9}</a:tableStyleId>
              </a:tblPr>
              <a:tblGrid>
                <a:gridCol w="925717">
                  <a:extLst>
                    <a:ext uri="{9D8B030D-6E8A-4147-A177-3AD203B41FA5}">
                      <a16:colId xmlns:a16="http://schemas.microsoft.com/office/drawing/2014/main" val="20000"/>
                    </a:ext>
                  </a:extLst>
                </a:gridCol>
                <a:gridCol w="2674283">
                  <a:extLst>
                    <a:ext uri="{9D8B030D-6E8A-4147-A177-3AD203B41FA5}">
                      <a16:colId xmlns:a16="http://schemas.microsoft.com/office/drawing/2014/main" val="20001"/>
                    </a:ext>
                  </a:extLst>
                </a:gridCol>
              </a:tblGrid>
              <a:tr h="357451">
                <a:tc gridSpan="2">
                  <a:txBody>
                    <a:bodyPr/>
                    <a:lstStyle/>
                    <a:p>
                      <a:pPr algn="ctr"/>
                      <a:r>
                        <a:rPr lang="nb-NO" sz="1400" i="0">
                          <a:solidFill>
                            <a:schemeClr val="bg1"/>
                          </a:solidFill>
                          <a:latin typeface="Tahoma"/>
                          <a:cs typeface="Tahoma"/>
                        </a:rPr>
                        <a:t>Navigering i digitalt dokument</a:t>
                      </a:r>
                    </a:p>
                  </a:txBody>
                  <a:tcPr marL="72000" marR="72000" marT="72019" marB="72019">
                    <a:solidFill>
                      <a:srgbClr val="002932"/>
                    </a:solidFill>
                  </a:tcPr>
                </a:tc>
                <a:tc hMerge="1">
                  <a:txBody>
                    <a:bodyPr/>
                    <a:lstStyle/>
                    <a:p>
                      <a:pPr marL="0" marR="0" indent="0" algn="l" defTabSz="1069180" rtl="0" eaLnBrk="1" fontAlgn="auto" latinLnBrk="0" hangingPunct="1">
                        <a:lnSpc>
                          <a:spcPct val="100000"/>
                        </a:lnSpc>
                        <a:spcBef>
                          <a:spcPts val="0"/>
                        </a:spcBef>
                        <a:spcAft>
                          <a:spcPts val="0"/>
                        </a:spcAft>
                        <a:buClrTx/>
                        <a:buSzTx/>
                        <a:buFontTx/>
                        <a:buNone/>
                        <a:tabLst/>
                        <a:defRPr/>
                      </a:pPr>
                      <a:endParaRPr lang="nb-NO" sz="1100" i="0">
                        <a:solidFill>
                          <a:schemeClr val="tx1"/>
                        </a:solidFill>
                        <a:latin typeface="Tahoma" panose="020B0604030504040204" pitchFamily="34" charset="0"/>
                        <a:cs typeface="Tahoma" panose="020B0604030504040204" pitchFamily="34" charset="0"/>
                      </a:endParaRPr>
                    </a:p>
                  </a:txBody>
                  <a:tcPr marL="72000" marR="72000" marT="72000" marB="72000"/>
                </a:tc>
                <a:extLst>
                  <a:ext uri="{0D108BD9-81ED-4DB2-BD59-A6C34878D82A}">
                    <a16:rowId xmlns:a16="http://schemas.microsoft.com/office/drawing/2014/main" val="10000"/>
                  </a:ext>
                </a:extLst>
              </a:tr>
              <a:tr h="432045">
                <a:tc>
                  <a:txBody>
                    <a:bodyPr/>
                    <a:lstStyle/>
                    <a:p>
                      <a:endParaRPr lang="nb-NO" sz="130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pPr marL="0" marR="0" indent="0" algn="l" defTabSz="1069180" rtl="0" eaLnBrk="1" fontAlgn="auto" latinLnBrk="0" hangingPunct="1">
                        <a:lnSpc>
                          <a:spcPct val="100000"/>
                        </a:lnSpc>
                        <a:spcBef>
                          <a:spcPts val="0"/>
                        </a:spcBef>
                        <a:spcAft>
                          <a:spcPts val="0"/>
                        </a:spcAft>
                        <a:buClrTx/>
                        <a:buSzTx/>
                        <a:buFontTx/>
                        <a:buNone/>
                        <a:tabLst/>
                        <a:defRPr/>
                      </a:pPr>
                      <a:r>
                        <a:rPr lang="nb-NO" sz="1100" b="1" i="0">
                          <a:solidFill>
                            <a:schemeClr val="tx1"/>
                          </a:solidFill>
                          <a:latin typeface="Tahoma"/>
                          <a:cs typeface="Tahoma"/>
                        </a:rPr>
                        <a:t>Til</a:t>
                      </a:r>
                      <a:r>
                        <a:rPr lang="nb-NO" sz="1100" b="1" i="0" baseline="0">
                          <a:solidFill>
                            <a:schemeClr val="tx1"/>
                          </a:solidFill>
                          <a:latin typeface="Tahoma"/>
                          <a:cs typeface="Tahoma"/>
                        </a:rPr>
                        <a:t> innholdsfortegnelse</a:t>
                      </a:r>
                      <a:endParaRPr lang="nb-NO" sz="1100" b="1" i="0">
                        <a:solidFill>
                          <a:schemeClr val="tx1"/>
                        </a:solidFill>
                        <a:latin typeface="Tahoma"/>
                        <a:cs typeface="Tahoma"/>
                      </a:endParaRPr>
                    </a:p>
                  </a:txBody>
                  <a:tcPr marL="72000" marR="72000" marT="72019" marB="72019"/>
                </a:tc>
                <a:extLst>
                  <a:ext uri="{0D108BD9-81ED-4DB2-BD59-A6C34878D82A}">
                    <a16:rowId xmlns:a16="http://schemas.microsoft.com/office/drawing/2014/main" val="10001"/>
                  </a:ext>
                </a:extLst>
              </a:tr>
              <a:tr h="432045">
                <a:tc>
                  <a:txBody>
                    <a:bodyPr/>
                    <a:lstStyle/>
                    <a:p>
                      <a:endParaRPr lang="nb-NO" sz="130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Tahoma"/>
                          <a:cs typeface="Tahoma"/>
                        </a:rPr>
                        <a:t>Til aktuell etasje-/seksjonsoversikt</a:t>
                      </a:r>
                    </a:p>
                  </a:txBody>
                  <a:tcPr marL="72000" marR="72000" marT="72019" marB="72019"/>
                </a:tc>
                <a:extLst>
                  <a:ext uri="{0D108BD9-81ED-4DB2-BD59-A6C34878D82A}">
                    <a16:rowId xmlns:a16="http://schemas.microsoft.com/office/drawing/2014/main" val="10002"/>
                  </a:ext>
                </a:extLst>
              </a:tr>
              <a:tr h="432045">
                <a:tc>
                  <a:txBody>
                    <a:bodyPr/>
                    <a:lstStyle/>
                    <a:p>
                      <a:endParaRPr lang="nb-NO" sz="130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Tahoma"/>
                          <a:cs typeface="Tahoma"/>
                        </a:rPr>
                        <a:t>Til neste side</a:t>
                      </a:r>
                    </a:p>
                  </a:txBody>
                  <a:tcPr marL="72000" marR="72000" marT="72019" marB="72019"/>
                </a:tc>
                <a:extLst>
                  <a:ext uri="{0D108BD9-81ED-4DB2-BD59-A6C34878D82A}">
                    <a16:rowId xmlns:a16="http://schemas.microsoft.com/office/drawing/2014/main" val="10003"/>
                  </a:ext>
                </a:extLst>
              </a:tr>
              <a:tr h="432045">
                <a:tc>
                  <a:txBody>
                    <a:bodyPr/>
                    <a:lstStyle/>
                    <a:p>
                      <a:endParaRPr lang="nb-NO" sz="130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dirty="0">
                          <a:solidFill>
                            <a:schemeClr val="tx1"/>
                          </a:solidFill>
                          <a:latin typeface="Tahoma"/>
                          <a:cs typeface="Tahoma"/>
                        </a:rPr>
                        <a:t>Til forrige side</a:t>
                      </a:r>
                    </a:p>
                  </a:txBody>
                  <a:tcPr marL="72000" marR="72000" marT="72019" marB="72019"/>
                </a:tc>
                <a:extLst>
                  <a:ext uri="{0D108BD9-81ED-4DB2-BD59-A6C34878D82A}">
                    <a16:rowId xmlns:a16="http://schemas.microsoft.com/office/drawing/2014/main" val="10004"/>
                  </a:ext>
                </a:extLst>
              </a:tr>
            </a:tbl>
          </a:graphicData>
        </a:graphic>
      </p:graphicFrame>
      <p:sp>
        <p:nvSpPr>
          <p:cNvPr id="160" name="Start 159">
            <a:hlinkClick r:id="" action="ppaction://noaction" highlightClick="1"/>
          </p:cNvPr>
          <p:cNvSpPr>
            <a:spLocks noChangeAspect="1"/>
          </p:cNvSpPr>
          <p:nvPr/>
        </p:nvSpPr>
        <p:spPr>
          <a:xfrm>
            <a:off x="11503511" y="8760626"/>
            <a:ext cx="324034" cy="324034"/>
          </a:xfrm>
          <a:prstGeom prst="actionButtonBeginning">
            <a:avLst/>
          </a:prstGeom>
          <a:solidFill>
            <a:schemeClr val="bg2"/>
          </a:solidFill>
          <a:ln w="19050" cmpd="sng">
            <a:solidFill>
              <a:schemeClr val="tx1">
                <a:lumMod val="65000"/>
                <a:lumOff val="35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defTabSz="1474983">
              <a:defRPr/>
            </a:pPr>
            <a:endParaRPr lang="nb-NO" sz="2900">
              <a:solidFill>
                <a:prstClr val="white"/>
              </a:solidFill>
              <a:latin typeface="Tahoma" panose="020B0604030504040204" pitchFamily="34" charset="0"/>
            </a:endParaRPr>
          </a:p>
        </p:txBody>
      </p:sp>
      <p:sp>
        <p:nvSpPr>
          <p:cNvPr id="161" name="Fremover eller Neste 160">
            <a:hlinkClick r:id="" action="ppaction://hlinkshowjump?jump=nextslide" highlightClick="1"/>
          </p:cNvPr>
          <p:cNvSpPr>
            <a:spLocks noChangeAspect="1"/>
          </p:cNvSpPr>
          <p:nvPr/>
        </p:nvSpPr>
        <p:spPr>
          <a:xfrm>
            <a:off x="11503511" y="9188146"/>
            <a:ext cx="324034" cy="324034"/>
          </a:xfrm>
          <a:prstGeom prst="actionButtonForwardNext">
            <a:avLst/>
          </a:prstGeom>
          <a:solidFill>
            <a:schemeClr val="bg2"/>
          </a:solidFill>
          <a:ln w="19050" cmpd="sng">
            <a:solidFill>
              <a:schemeClr val="tx1">
                <a:lumMod val="65000"/>
                <a:lumOff val="35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defTabSz="1474983">
              <a:defRPr/>
            </a:pPr>
            <a:endParaRPr lang="nb-NO" sz="2900">
              <a:solidFill>
                <a:prstClr val="white"/>
              </a:solidFill>
              <a:latin typeface="Tahoma" panose="020B0604030504040204" pitchFamily="34" charset="0"/>
            </a:endParaRPr>
          </a:p>
        </p:txBody>
      </p:sp>
      <p:sp>
        <p:nvSpPr>
          <p:cNvPr id="162" name="Bakover eller Forrige 161">
            <a:hlinkClick r:id="" action="ppaction://hlinkshowjump?jump=previousslide" highlightClick="1"/>
          </p:cNvPr>
          <p:cNvSpPr>
            <a:spLocks noChangeAspect="1"/>
          </p:cNvSpPr>
          <p:nvPr/>
        </p:nvSpPr>
        <p:spPr>
          <a:xfrm>
            <a:off x="11504993" y="9617148"/>
            <a:ext cx="322552" cy="322552"/>
          </a:xfrm>
          <a:prstGeom prst="actionButtonBackPrevious">
            <a:avLst/>
          </a:prstGeom>
          <a:solidFill>
            <a:schemeClr val="bg2"/>
          </a:solidFill>
          <a:ln w="19050" cmpd="sng">
            <a:solidFill>
              <a:schemeClr val="tx1">
                <a:lumMod val="65000"/>
                <a:lumOff val="35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defTabSz="1474983">
              <a:defRPr/>
            </a:pPr>
            <a:endParaRPr lang="nb-NO" sz="2900">
              <a:solidFill>
                <a:prstClr val="white"/>
              </a:solidFill>
              <a:latin typeface="Tahoma" panose="020B0604030504040204" pitchFamily="34" charset="0"/>
            </a:endParaRPr>
          </a:p>
        </p:txBody>
      </p:sp>
      <p:sp>
        <p:nvSpPr>
          <p:cNvPr id="163" name="Hjem 162">
            <a:hlinkClick r:id="" action="ppaction://noaction" highlightClick="1"/>
          </p:cNvPr>
          <p:cNvSpPr>
            <a:spLocks noChangeAspect="1"/>
          </p:cNvSpPr>
          <p:nvPr/>
        </p:nvSpPr>
        <p:spPr>
          <a:xfrm>
            <a:off x="11503511" y="8333106"/>
            <a:ext cx="324034" cy="324034"/>
          </a:xfrm>
          <a:prstGeom prst="actionButtonHome">
            <a:avLst/>
          </a:prstGeom>
          <a:solidFill>
            <a:schemeClr val="bg2">
              <a:alpha val="30000"/>
            </a:schemeClr>
          </a:solidFill>
          <a:ln w="19050" cmpd="sng">
            <a:solidFill>
              <a:schemeClr val="tx1">
                <a:lumMod val="65000"/>
                <a:lumOff val="35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defTabSz="1474983">
              <a:defRPr/>
            </a:pPr>
            <a:endParaRPr lang="nb-NO" sz="2900">
              <a:solidFill>
                <a:prstClr val="white"/>
              </a:solidFill>
              <a:latin typeface="Tahoma" panose="020B0604030504040204" pitchFamily="34" charset="0"/>
            </a:endParaRPr>
          </a:p>
        </p:txBody>
      </p:sp>
      <p:sp>
        <p:nvSpPr>
          <p:cNvPr id="89" name="Rektangel 88"/>
          <p:cNvSpPr>
            <a:spLocks/>
          </p:cNvSpPr>
          <p:nvPr/>
        </p:nvSpPr>
        <p:spPr>
          <a:xfrm>
            <a:off x="875787" y="5947866"/>
            <a:ext cx="180019" cy="180019"/>
          </a:xfrm>
          <a:prstGeom prst="rect">
            <a:avLst/>
          </a:prstGeom>
          <a:noFill/>
          <a:ln w="38100" cmpd="sng">
            <a:solidFill>
              <a:srgbClr val="B00000"/>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defTabSz="1474983">
              <a:defRPr/>
            </a:pPr>
            <a:r>
              <a:rPr lang="nb-NO" sz="600" b="1">
                <a:solidFill>
                  <a:prstClr val="black"/>
                </a:solidFill>
                <a:latin typeface="Tahoma" panose="020B0604030504040204" pitchFamily="34" charset="0"/>
              </a:rPr>
              <a:t>10.</a:t>
            </a:r>
          </a:p>
        </p:txBody>
      </p:sp>
      <p:sp>
        <p:nvSpPr>
          <p:cNvPr id="90" name="Rektangel 89"/>
          <p:cNvSpPr>
            <a:spLocks/>
          </p:cNvSpPr>
          <p:nvPr/>
        </p:nvSpPr>
        <p:spPr>
          <a:xfrm>
            <a:off x="402835" y="5462294"/>
            <a:ext cx="180019" cy="180019"/>
          </a:xfrm>
          <a:prstGeom prst="rect">
            <a:avLst/>
          </a:prstGeom>
          <a:noFill/>
          <a:ln w="38100" cmpd="sng">
            <a:solidFill>
              <a:srgbClr val="EAC900"/>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defTabSz="1474983">
              <a:defRPr/>
            </a:pPr>
            <a:r>
              <a:rPr lang="nb-NO" sz="600" b="1">
                <a:solidFill>
                  <a:prstClr val="black"/>
                </a:solidFill>
                <a:latin typeface="Tahoma" panose="020B0604030504040204" pitchFamily="34" charset="0"/>
              </a:rPr>
              <a:t>1.</a:t>
            </a:r>
          </a:p>
        </p:txBody>
      </p:sp>
      <p:sp>
        <p:nvSpPr>
          <p:cNvPr id="91" name="Rektangel 90"/>
          <p:cNvSpPr>
            <a:spLocks/>
          </p:cNvSpPr>
          <p:nvPr/>
        </p:nvSpPr>
        <p:spPr>
          <a:xfrm>
            <a:off x="875787" y="5462294"/>
            <a:ext cx="180019" cy="180019"/>
          </a:xfrm>
          <a:prstGeom prst="rect">
            <a:avLst/>
          </a:prstGeom>
          <a:noFill/>
          <a:ln w="38100" cmpd="sng">
            <a:solidFill>
              <a:srgbClr val="3266A4"/>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defTabSz="1474983">
              <a:defRPr/>
            </a:pPr>
            <a:r>
              <a:rPr lang="nb-NO" sz="600" b="1">
                <a:solidFill>
                  <a:prstClr val="black"/>
                </a:solidFill>
                <a:latin typeface="Tahoma" panose="020B0604030504040204" pitchFamily="34" charset="0"/>
              </a:rPr>
              <a:t>3.</a:t>
            </a:r>
          </a:p>
        </p:txBody>
      </p:sp>
      <p:sp>
        <p:nvSpPr>
          <p:cNvPr id="92" name="Rektangel 91"/>
          <p:cNvSpPr>
            <a:spLocks/>
          </p:cNvSpPr>
          <p:nvPr/>
        </p:nvSpPr>
        <p:spPr>
          <a:xfrm>
            <a:off x="402835" y="5947866"/>
            <a:ext cx="180019" cy="180019"/>
          </a:xfrm>
          <a:prstGeom prst="rect">
            <a:avLst/>
          </a:prstGeom>
          <a:noFill/>
          <a:ln w="38100" cmpd="sng">
            <a:solidFill>
              <a:srgbClr val="6E268E"/>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defTabSz="1474983">
              <a:defRPr/>
            </a:pPr>
            <a:r>
              <a:rPr lang="nb-NO" sz="600" b="1">
                <a:solidFill>
                  <a:prstClr val="black"/>
                </a:solidFill>
                <a:latin typeface="Tahoma" panose="020B0604030504040204" pitchFamily="34" charset="0"/>
              </a:rPr>
              <a:t>8.</a:t>
            </a:r>
          </a:p>
        </p:txBody>
      </p:sp>
      <p:sp>
        <p:nvSpPr>
          <p:cNvPr id="93" name="Rektangel 92"/>
          <p:cNvSpPr>
            <a:spLocks/>
          </p:cNvSpPr>
          <p:nvPr/>
        </p:nvSpPr>
        <p:spPr>
          <a:xfrm>
            <a:off x="978167" y="5703196"/>
            <a:ext cx="180019" cy="180019"/>
          </a:xfrm>
          <a:prstGeom prst="rect">
            <a:avLst/>
          </a:prstGeom>
          <a:noFill/>
          <a:ln w="38100" cmpd="sng">
            <a:solidFill>
              <a:srgbClr val="CD5D09"/>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defTabSz="1474983">
              <a:defRPr/>
            </a:pPr>
            <a:r>
              <a:rPr lang="nb-NO" sz="600" b="1">
                <a:solidFill>
                  <a:prstClr val="black"/>
                </a:solidFill>
                <a:latin typeface="Tahoma" panose="020B0604030504040204" pitchFamily="34" charset="0"/>
              </a:rPr>
              <a:t>7.</a:t>
            </a:r>
          </a:p>
        </p:txBody>
      </p:sp>
      <p:sp>
        <p:nvSpPr>
          <p:cNvPr id="94" name="Rektangel 93"/>
          <p:cNvSpPr>
            <a:spLocks/>
          </p:cNvSpPr>
          <p:nvPr/>
        </p:nvSpPr>
        <p:spPr>
          <a:xfrm>
            <a:off x="289566" y="5703196"/>
            <a:ext cx="180019" cy="180019"/>
          </a:xfrm>
          <a:prstGeom prst="rect">
            <a:avLst/>
          </a:prstGeom>
          <a:noFill/>
          <a:ln w="38100" cmpd="sng">
            <a:solidFill>
              <a:srgbClr val="C80851"/>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defTabSz="1474983">
              <a:defRPr/>
            </a:pPr>
            <a:r>
              <a:rPr lang="nb-NO" sz="600" b="1">
                <a:solidFill>
                  <a:prstClr val="black"/>
                </a:solidFill>
                <a:latin typeface="Tahoma" panose="020B0604030504040204" pitchFamily="34" charset="0"/>
              </a:rPr>
              <a:t>4.</a:t>
            </a:r>
          </a:p>
        </p:txBody>
      </p:sp>
      <p:sp>
        <p:nvSpPr>
          <p:cNvPr id="110" name="Rektangel 109"/>
          <p:cNvSpPr>
            <a:spLocks/>
          </p:cNvSpPr>
          <p:nvPr/>
        </p:nvSpPr>
        <p:spPr>
          <a:xfrm>
            <a:off x="751652" y="5703196"/>
            <a:ext cx="180019" cy="180019"/>
          </a:xfrm>
          <a:prstGeom prst="rect">
            <a:avLst/>
          </a:prstGeom>
          <a:noFill/>
          <a:ln w="38100" cmpd="sng">
            <a:solidFill>
              <a:srgbClr val="1A786D"/>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defTabSz="1474983">
              <a:defRPr/>
            </a:pPr>
            <a:r>
              <a:rPr lang="nb-NO" sz="600" b="1">
                <a:solidFill>
                  <a:prstClr val="black"/>
                </a:solidFill>
                <a:latin typeface="Tahoma" panose="020B0604030504040204" pitchFamily="34" charset="0"/>
              </a:rPr>
              <a:t>6.</a:t>
            </a:r>
          </a:p>
        </p:txBody>
      </p:sp>
      <p:sp>
        <p:nvSpPr>
          <p:cNvPr id="152" name="Rektangel 151"/>
          <p:cNvSpPr>
            <a:spLocks/>
          </p:cNvSpPr>
          <p:nvPr/>
        </p:nvSpPr>
        <p:spPr>
          <a:xfrm>
            <a:off x="642725" y="5947866"/>
            <a:ext cx="180019" cy="180019"/>
          </a:xfrm>
          <a:prstGeom prst="rect">
            <a:avLst/>
          </a:prstGeom>
          <a:noFill/>
          <a:ln w="38100" cmpd="sng">
            <a:solidFill>
              <a:srgbClr val="6D6969"/>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defTabSz="1474983">
              <a:defRPr/>
            </a:pPr>
            <a:r>
              <a:rPr lang="nb-NO" sz="600" b="1">
                <a:solidFill>
                  <a:prstClr val="black"/>
                </a:solidFill>
                <a:latin typeface="Tahoma" panose="020B0604030504040204" pitchFamily="34" charset="0"/>
              </a:rPr>
              <a:t>9.</a:t>
            </a:r>
          </a:p>
        </p:txBody>
      </p:sp>
      <p:sp>
        <p:nvSpPr>
          <p:cNvPr id="153" name="Rektangel 152"/>
          <p:cNvSpPr>
            <a:spLocks/>
          </p:cNvSpPr>
          <p:nvPr/>
        </p:nvSpPr>
        <p:spPr>
          <a:xfrm>
            <a:off x="642725" y="5462294"/>
            <a:ext cx="180019" cy="180019"/>
          </a:xfrm>
          <a:prstGeom prst="rect">
            <a:avLst/>
          </a:prstGeom>
          <a:noFill/>
          <a:ln w="38100" cmpd="sng">
            <a:solidFill>
              <a:srgbClr val="56692D"/>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defTabSz="1474983">
              <a:defRPr/>
            </a:pPr>
            <a:r>
              <a:rPr lang="nb-NO" sz="600" b="1">
                <a:solidFill>
                  <a:prstClr val="black"/>
                </a:solidFill>
                <a:latin typeface="Tahoma" panose="020B0604030504040204" pitchFamily="34" charset="0"/>
              </a:rPr>
              <a:t>2.</a:t>
            </a:r>
          </a:p>
        </p:txBody>
      </p:sp>
      <p:sp>
        <p:nvSpPr>
          <p:cNvPr id="154" name="Rektangel 153"/>
          <p:cNvSpPr>
            <a:spLocks/>
          </p:cNvSpPr>
          <p:nvPr/>
        </p:nvSpPr>
        <p:spPr>
          <a:xfrm>
            <a:off x="520609" y="5703196"/>
            <a:ext cx="180019" cy="180019"/>
          </a:xfrm>
          <a:prstGeom prst="rect">
            <a:avLst/>
          </a:prstGeom>
          <a:noFill/>
          <a:ln w="38100" cmpd="sng">
            <a:solidFill>
              <a:srgbClr val="894E3B"/>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defTabSz="1474983">
              <a:defRPr/>
            </a:pPr>
            <a:r>
              <a:rPr lang="nb-NO" sz="600" b="1">
                <a:solidFill>
                  <a:prstClr val="black"/>
                </a:solidFill>
                <a:latin typeface="Tahoma" panose="020B0604030504040204" pitchFamily="34" charset="0"/>
              </a:rPr>
              <a:t>5.</a:t>
            </a:r>
          </a:p>
        </p:txBody>
      </p:sp>
      <p:sp>
        <p:nvSpPr>
          <p:cNvPr id="155" name="Rektangel 154"/>
          <p:cNvSpPr>
            <a:spLocks/>
          </p:cNvSpPr>
          <p:nvPr/>
        </p:nvSpPr>
        <p:spPr>
          <a:xfrm rot="18956082">
            <a:off x="544659" y="6312711"/>
            <a:ext cx="285437" cy="438764"/>
          </a:xfrm>
          <a:prstGeom prst="rect">
            <a:avLst/>
          </a:prstGeom>
          <a:noFill/>
          <a:ln w="63500" cmpd="sng">
            <a:solidFill>
              <a:srgbClr val="EAC900"/>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wrap="none" lIns="36004" tIns="0" rIns="0" bIns="0" rtlCol="0" anchor="ctr">
            <a:noAutofit/>
            <a:scene3d>
              <a:camera prst="orthographicFront">
                <a:rot lat="0" lon="0" rev="18900000"/>
              </a:camera>
              <a:lightRig rig="threePt" dir="t"/>
            </a:scene3d>
          </a:bodyPr>
          <a:lstStyle/>
          <a:p>
            <a:pPr algn="ctr" defTabSz="1474983">
              <a:defRPr/>
            </a:pPr>
            <a:r>
              <a:rPr lang="nb-NO" sz="2000" b="1">
                <a:solidFill>
                  <a:prstClr val="black"/>
                </a:solidFill>
                <a:latin typeface="Tahoma" panose="020B0604030504040204" pitchFamily="34" charset="0"/>
              </a:rPr>
              <a:t>1.</a:t>
            </a:r>
          </a:p>
        </p:txBody>
      </p:sp>
      <p:graphicFrame>
        <p:nvGraphicFramePr>
          <p:cNvPr id="141" name="Tabell 140"/>
          <p:cNvGraphicFramePr>
            <a:graphicFrameLocks noGrp="1"/>
          </p:cNvGraphicFramePr>
          <p:nvPr>
            <p:extLst>
              <p:ext uri="{D42A27DB-BD31-4B8C-83A1-F6EECF244321}">
                <p14:modId xmlns:p14="http://schemas.microsoft.com/office/powerpoint/2010/main" val="1662946633"/>
              </p:ext>
            </p:extLst>
          </p:nvPr>
        </p:nvGraphicFramePr>
        <p:xfrm>
          <a:off x="3903918" y="5334985"/>
          <a:ext cx="3599205" cy="2442434"/>
        </p:xfrm>
        <a:graphic>
          <a:graphicData uri="http://schemas.openxmlformats.org/drawingml/2006/table">
            <a:tbl>
              <a:tblPr firstRow="1" bandRow="1">
                <a:effectLst/>
                <a:tableStyleId>{073A0DAA-6AF3-43AB-8588-CEC1D06C72B9}</a:tableStyleId>
              </a:tblPr>
              <a:tblGrid>
                <a:gridCol w="925513">
                  <a:extLst>
                    <a:ext uri="{9D8B030D-6E8A-4147-A177-3AD203B41FA5}">
                      <a16:colId xmlns:a16="http://schemas.microsoft.com/office/drawing/2014/main" val="20000"/>
                    </a:ext>
                  </a:extLst>
                </a:gridCol>
                <a:gridCol w="2673692">
                  <a:extLst>
                    <a:ext uri="{9D8B030D-6E8A-4147-A177-3AD203B41FA5}">
                      <a16:colId xmlns:a16="http://schemas.microsoft.com/office/drawing/2014/main" val="20001"/>
                    </a:ext>
                  </a:extLst>
                </a:gridCol>
              </a:tblGrid>
              <a:tr h="357420">
                <a:tc gridSpan="2">
                  <a:txBody>
                    <a:bodyPr/>
                    <a:lstStyle/>
                    <a:p>
                      <a:pPr algn="ctr"/>
                      <a:r>
                        <a:rPr lang="nb-NO" sz="1400" i="0">
                          <a:solidFill>
                            <a:schemeClr val="bg1"/>
                          </a:solidFill>
                          <a:latin typeface="Tahoma"/>
                          <a:cs typeface="Tahoma"/>
                        </a:rPr>
                        <a:t>Hjelpemidler</a:t>
                      </a:r>
                    </a:p>
                  </a:txBody>
                  <a:tcPr marL="72000" marR="72000" marT="72019" marB="72019" anchor="b">
                    <a:solidFill>
                      <a:srgbClr val="002932"/>
                    </a:solidFill>
                  </a:tcPr>
                </a:tc>
                <a:tc hMerge="1">
                  <a:txBody>
                    <a:bodyPr/>
                    <a:lstStyle/>
                    <a:p>
                      <a:pPr marL="0" marR="0" indent="0" algn="l" defTabSz="1069180" rtl="0" eaLnBrk="1" fontAlgn="auto" latinLnBrk="0" hangingPunct="1">
                        <a:lnSpc>
                          <a:spcPct val="100000"/>
                        </a:lnSpc>
                        <a:spcBef>
                          <a:spcPts val="0"/>
                        </a:spcBef>
                        <a:spcAft>
                          <a:spcPts val="0"/>
                        </a:spcAft>
                        <a:buClrTx/>
                        <a:buSzTx/>
                        <a:buFontTx/>
                        <a:buNone/>
                        <a:tabLst/>
                        <a:defRPr/>
                      </a:pPr>
                      <a:endParaRPr lang="nb-NO" sz="1100" i="0">
                        <a:solidFill>
                          <a:schemeClr val="tx1"/>
                        </a:solidFill>
                        <a:latin typeface="Tahoma" panose="020B0604030504040204" pitchFamily="34" charset="0"/>
                        <a:cs typeface="Tahoma" panose="020B0604030504040204" pitchFamily="34" charset="0"/>
                      </a:endParaRPr>
                    </a:p>
                  </a:txBody>
                  <a:tcPr marL="72000" marR="72000" marT="72000" marB="72000"/>
                </a:tc>
                <a:extLst>
                  <a:ext uri="{0D108BD9-81ED-4DB2-BD59-A6C34878D82A}">
                    <a16:rowId xmlns:a16="http://schemas.microsoft.com/office/drawing/2014/main" val="10000"/>
                  </a:ext>
                </a:extLst>
              </a:tr>
              <a:tr h="479352">
                <a:tc>
                  <a:txBody>
                    <a:bodyPr/>
                    <a:lstStyle/>
                    <a:p>
                      <a:endParaRPr lang="nb-NO" sz="130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Tahoma"/>
                          <a:cs typeface="Tahoma"/>
                        </a:rPr>
                        <a:t>Stige,</a:t>
                      </a:r>
                      <a:r>
                        <a:rPr lang="nb-NO" sz="1100" b="1" i="0" baseline="0">
                          <a:solidFill>
                            <a:schemeClr val="tx1"/>
                          </a:solidFill>
                          <a:latin typeface="Tahoma"/>
                          <a:cs typeface="Tahoma"/>
                        </a:rPr>
                        <a:t> høyde angitt i meter.</a:t>
                      </a:r>
                    </a:p>
                    <a:p>
                      <a:r>
                        <a:rPr lang="nb-NO" sz="1100" b="0" i="0" baseline="0">
                          <a:solidFill>
                            <a:schemeClr val="tx1"/>
                          </a:solidFill>
                          <a:latin typeface="Tahoma"/>
                          <a:cs typeface="Tahoma"/>
                        </a:rPr>
                        <a:t>Tall redigeres i tekstboksen.</a:t>
                      </a:r>
                      <a:endParaRPr lang="nb-NO" sz="1100" i="0">
                        <a:solidFill>
                          <a:schemeClr val="tx1"/>
                        </a:solidFill>
                        <a:latin typeface="Tahoma"/>
                        <a:cs typeface="Tahoma"/>
                      </a:endParaRPr>
                    </a:p>
                  </a:txBody>
                  <a:tcPr marL="72000" marR="72000" marT="72019" marB="72019"/>
                </a:tc>
                <a:extLst>
                  <a:ext uri="{0D108BD9-81ED-4DB2-BD59-A6C34878D82A}">
                    <a16:rowId xmlns:a16="http://schemas.microsoft.com/office/drawing/2014/main" val="10001"/>
                  </a:ext>
                </a:extLst>
              </a:tr>
              <a:tr h="479352">
                <a:tc>
                  <a:txBody>
                    <a:bodyPr/>
                    <a:lstStyle/>
                    <a:p>
                      <a:endParaRPr lang="nb-NO" sz="130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Tahoma" panose="020B0604030504040204" pitchFamily="34" charset="0"/>
                          <a:cs typeface="Tahoma" panose="020B0604030504040204" pitchFamily="34" charset="0"/>
                        </a:rPr>
                        <a:t>Beredskapskasse, </a:t>
                      </a:r>
                      <a:r>
                        <a:rPr lang="nb-NO" sz="1100" b="0" i="0">
                          <a:solidFill>
                            <a:schemeClr val="tx1"/>
                          </a:solidFill>
                          <a:latin typeface="Tahoma" panose="020B0604030504040204" pitchFamily="34" charset="0"/>
                          <a:cs typeface="Tahoma" panose="020B0604030504040204" pitchFamily="34" charset="0"/>
                        </a:rPr>
                        <a:t>verktøy</a:t>
                      </a:r>
                      <a:r>
                        <a:rPr lang="nb-NO" sz="1100" b="0" i="0" baseline="0">
                          <a:solidFill>
                            <a:schemeClr val="tx1"/>
                          </a:solidFill>
                          <a:latin typeface="Tahoma" panose="020B0604030504040204" pitchFamily="34" charset="0"/>
                          <a:cs typeface="Tahoma" panose="020B0604030504040204" pitchFamily="34" charset="0"/>
                        </a:rPr>
                        <a:t> og materialer som kan brukes ved berging</a:t>
                      </a:r>
                      <a:endParaRPr lang="nb-NO" sz="1100" b="0" i="0">
                        <a:solidFill>
                          <a:schemeClr val="tx1"/>
                        </a:solidFill>
                        <a:latin typeface="Tahoma" panose="020B0604030504040204" pitchFamily="34" charset="0"/>
                        <a:cs typeface="Tahoma" panose="020B0604030504040204" pitchFamily="34" charset="0"/>
                      </a:endParaRPr>
                    </a:p>
                  </a:txBody>
                  <a:tcPr marL="72000" marR="72000" marT="72019" marB="72019"/>
                </a:tc>
                <a:extLst>
                  <a:ext uri="{0D108BD9-81ED-4DB2-BD59-A6C34878D82A}">
                    <a16:rowId xmlns:a16="http://schemas.microsoft.com/office/drawing/2014/main" val="10002"/>
                  </a:ext>
                </a:extLst>
              </a:tr>
              <a:tr h="479352">
                <a:tc>
                  <a:txBody>
                    <a:bodyPr/>
                    <a:lstStyle/>
                    <a:p>
                      <a:endParaRPr lang="nb-NO" sz="130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Tahoma"/>
                          <a:cs typeface="Tahoma"/>
                        </a:rPr>
                        <a:t>Brann- og vannhemmende tekstil </a:t>
                      </a:r>
                      <a:r>
                        <a:rPr lang="nb-NO" sz="1100" b="0" i="0">
                          <a:solidFill>
                            <a:schemeClr val="tx1"/>
                          </a:solidFill>
                          <a:latin typeface="Tahoma"/>
                          <a:cs typeface="Tahoma"/>
                        </a:rPr>
                        <a:t>for tildekking</a:t>
                      </a:r>
                    </a:p>
                  </a:txBody>
                  <a:tcPr marL="72000" marR="72000" marT="72019" marB="72019"/>
                </a:tc>
                <a:extLst>
                  <a:ext uri="{0D108BD9-81ED-4DB2-BD59-A6C34878D82A}">
                    <a16:rowId xmlns:a16="http://schemas.microsoft.com/office/drawing/2014/main" val="1562922785"/>
                  </a:ext>
                </a:extLst>
              </a:tr>
              <a:tr h="479352">
                <a:tc>
                  <a:txBody>
                    <a:bodyPr/>
                    <a:lstStyle/>
                    <a:p>
                      <a:endParaRPr lang="nb-NO" sz="1300" i="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dirty="0">
                          <a:solidFill>
                            <a:schemeClr val="tx1"/>
                          </a:solidFill>
                          <a:latin typeface="Tahoma"/>
                          <a:cs typeface="Tahoma"/>
                        </a:rPr>
                        <a:t>Nøkkelskap </a:t>
                      </a:r>
                      <a:r>
                        <a:rPr lang="nb-NO" sz="1100" b="0" i="0" dirty="0">
                          <a:solidFill>
                            <a:schemeClr val="tx1"/>
                          </a:solidFill>
                          <a:latin typeface="Tahoma"/>
                          <a:cs typeface="Tahoma"/>
                        </a:rPr>
                        <a:t>for virksomhetens nøkler/adgangskort som kan brukes ved berging</a:t>
                      </a:r>
                    </a:p>
                  </a:txBody>
                  <a:tcPr marL="72000" marR="72000" marT="72019" marB="72019"/>
                </a:tc>
                <a:extLst>
                  <a:ext uri="{0D108BD9-81ED-4DB2-BD59-A6C34878D82A}">
                    <a16:rowId xmlns:a16="http://schemas.microsoft.com/office/drawing/2014/main" val="2690414674"/>
                  </a:ext>
                </a:extLst>
              </a:tr>
            </a:tbl>
          </a:graphicData>
        </a:graphic>
      </p:graphicFrame>
      <p:grpSp>
        <p:nvGrpSpPr>
          <p:cNvPr id="10" name="Gruppe 9">
            <a:extLst>
              <a:ext uri="{FF2B5EF4-FFF2-40B4-BE49-F238E27FC236}">
                <a16:creationId xmlns:a16="http://schemas.microsoft.com/office/drawing/2014/main" id="{04D3EEBC-6AD0-4F22-AACC-9A463D37D635}"/>
              </a:ext>
            </a:extLst>
          </p:cNvPr>
          <p:cNvGrpSpPr>
            <a:grpSpLocks/>
          </p:cNvGrpSpPr>
          <p:nvPr/>
        </p:nvGrpSpPr>
        <p:grpSpPr>
          <a:xfrm>
            <a:off x="7762280" y="5710717"/>
            <a:ext cx="396000" cy="396000"/>
            <a:chOff x="8910966" y="4520025"/>
            <a:chExt cx="467739" cy="468000"/>
          </a:xfrm>
        </p:grpSpPr>
        <p:pic>
          <p:nvPicPr>
            <p:cNvPr id="3" name="Bilde 2" descr="Et bilde som inneholder sirkel, Grafikk, design&#10;&#10;Automatisk generert beskrivelse">
              <a:extLst>
                <a:ext uri="{FF2B5EF4-FFF2-40B4-BE49-F238E27FC236}">
                  <a16:creationId xmlns:a16="http://schemas.microsoft.com/office/drawing/2014/main" id="{9E13A55C-12FD-6D57-503D-2ED446EF9B39}"/>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910966" y="4520025"/>
              <a:ext cx="467739" cy="468000"/>
            </a:xfrm>
            <a:prstGeom prst="rect">
              <a:avLst/>
            </a:prstGeom>
          </p:spPr>
        </p:pic>
        <p:sp>
          <p:nvSpPr>
            <p:cNvPr id="5" name="TekstSylinder 4">
              <a:extLst>
                <a:ext uri="{FF2B5EF4-FFF2-40B4-BE49-F238E27FC236}">
                  <a16:creationId xmlns:a16="http://schemas.microsoft.com/office/drawing/2014/main" id="{4AEA6F83-470E-2D7A-7D55-13F90BCB9765}"/>
                </a:ext>
              </a:extLst>
            </p:cNvPr>
            <p:cNvSpPr txBox="1"/>
            <p:nvPr/>
          </p:nvSpPr>
          <p:spPr>
            <a:xfrm>
              <a:off x="9089247" y="4728907"/>
              <a:ext cx="97783" cy="215445"/>
            </a:xfrm>
            <a:prstGeom prst="rect">
              <a:avLst/>
            </a:prstGeom>
            <a:noFill/>
          </p:spPr>
          <p:txBody>
            <a:bodyPr wrap="none" lIns="0" tIns="0" rIns="0" bIns="0" rtlCol="0">
              <a:spAutoFit/>
            </a:bodyPr>
            <a:lstStyle/>
            <a:p>
              <a:pPr algn="ctr" defTabSz="1548578">
                <a:defRPr/>
              </a:pPr>
              <a:r>
                <a:rPr lang="nb-NO" sz="1400">
                  <a:solidFill>
                    <a:prstClr val="white"/>
                  </a:solidFill>
                  <a:latin typeface="Tahoma" panose="020B0604030504040204" pitchFamily="34" charset="0"/>
                  <a:ea typeface="Tahoma" panose="020B0604030504040204" pitchFamily="34" charset="0"/>
                  <a:cs typeface="Tahoma" panose="020B0604030504040204" pitchFamily="34" charset="0"/>
                </a:rPr>
                <a:t>4</a:t>
              </a:r>
              <a:endParaRPr lang="en-US" sz="140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grpSp>
      <p:pic>
        <p:nvPicPr>
          <p:cNvPr id="19" name="Bilde 18" descr="Et bilde som inneholder symbol, Grafikk, Font, design&#10;&#10;Automatisk generert beskrivelse">
            <a:extLst>
              <a:ext uri="{FF2B5EF4-FFF2-40B4-BE49-F238E27FC236}">
                <a16:creationId xmlns:a16="http://schemas.microsoft.com/office/drawing/2014/main" id="{1913BF3E-979A-E508-9571-BD86CC87E596}"/>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203461" y="6294292"/>
            <a:ext cx="288000" cy="288000"/>
          </a:xfrm>
          <a:prstGeom prst="rect">
            <a:avLst/>
          </a:prstGeom>
        </p:spPr>
      </p:pic>
      <p:grpSp>
        <p:nvGrpSpPr>
          <p:cNvPr id="24" name="Gruppe 23">
            <a:extLst>
              <a:ext uri="{FF2B5EF4-FFF2-40B4-BE49-F238E27FC236}">
                <a16:creationId xmlns:a16="http://schemas.microsoft.com/office/drawing/2014/main" id="{DA703708-F97E-80A0-AB77-52C7438B75A8}"/>
              </a:ext>
            </a:extLst>
          </p:cNvPr>
          <p:cNvGrpSpPr/>
          <p:nvPr/>
        </p:nvGrpSpPr>
        <p:grpSpPr>
          <a:xfrm>
            <a:off x="4184653" y="5753740"/>
            <a:ext cx="301120" cy="406301"/>
            <a:chOff x="4951454" y="8817300"/>
            <a:chExt cx="299572" cy="406301"/>
          </a:xfrm>
        </p:grpSpPr>
        <p:pic>
          <p:nvPicPr>
            <p:cNvPr id="22" name="Bilde 21" descr="Et bilde som inneholder skjermbilde, Rektangel, Grafikk, line&#10;&#10;Automatisk generert beskrivelse">
              <a:extLst>
                <a:ext uri="{FF2B5EF4-FFF2-40B4-BE49-F238E27FC236}">
                  <a16:creationId xmlns:a16="http://schemas.microsoft.com/office/drawing/2014/main" id="{8898BC01-7EB0-174D-B374-053E730364C4}"/>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flipV="1">
              <a:off x="4951454" y="8826226"/>
              <a:ext cx="287840" cy="288000"/>
            </a:xfrm>
            <a:prstGeom prst="rect">
              <a:avLst/>
            </a:prstGeom>
          </p:spPr>
        </p:pic>
        <p:sp>
          <p:nvSpPr>
            <p:cNvPr id="23" name="TekstSylinder 22">
              <a:extLst>
                <a:ext uri="{FF2B5EF4-FFF2-40B4-BE49-F238E27FC236}">
                  <a16:creationId xmlns:a16="http://schemas.microsoft.com/office/drawing/2014/main" id="{DEB9DDE4-8C34-E185-29C1-7A0ADC62E7A9}"/>
                </a:ext>
              </a:extLst>
            </p:cNvPr>
            <p:cNvSpPr txBox="1">
              <a:spLocks noChangeAspect="1"/>
            </p:cNvSpPr>
            <p:nvPr/>
          </p:nvSpPr>
          <p:spPr>
            <a:xfrm>
              <a:off x="5113425" y="8817300"/>
              <a:ext cx="137601" cy="406301"/>
            </a:xfrm>
            <a:prstGeom prst="rect">
              <a:avLst/>
            </a:prstGeom>
            <a:noFill/>
          </p:spPr>
          <p:txBody>
            <a:bodyPr wrap="square" lIns="0" tIns="36004" rIns="0" bIns="36004" rtlCol="0">
              <a:spAutoFit/>
            </a:bodyPr>
            <a:lstStyle/>
            <a:p>
              <a:pPr algn="ctr"/>
              <a:r>
                <a:rPr lang="nb-NO" sz="800">
                  <a:latin typeface="Tahoma" panose="020B0604030504040204" pitchFamily="34" charset="0"/>
                  <a:ea typeface="Tahoma" panose="020B0604030504040204" pitchFamily="34" charset="0"/>
                  <a:cs typeface="Tahoma" panose="020B0604030504040204" pitchFamily="34" charset="0"/>
                </a:rPr>
                <a:t>2 m</a:t>
              </a:r>
            </a:p>
          </p:txBody>
        </p:sp>
      </p:grpSp>
      <p:graphicFrame>
        <p:nvGraphicFramePr>
          <p:cNvPr id="2" name="Tabell 1">
            <a:extLst>
              <a:ext uri="{FF2B5EF4-FFF2-40B4-BE49-F238E27FC236}">
                <a16:creationId xmlns:a16="http://schemas.microsoft.com/office/drawing/2014/main" id="{BC3B4C85-7601-C32E-5C7A-50E8A92865C3}"/>
              </a:ext>
            </a:extLst>
          </p:cNvPr>
          <p:cNvGraphicFramePr>
            <a:graphicFrameLocks noGrp="1"/>
          </p:cNvGraphicFramePr>
          <p:nvPr>
            <p:extLst>
              <p:ext uri="{D42A27DB-BD31-4B8C-83A1-F6EECF244321}">
                <p14:modId xmlns:p14="http://schemas.microsoft.com/office/powerpoint/2010/main" val="4129980992"/>
              </p:ext>
            </p:extLst>
          </p:nvPr>
        </p:nvGraphicFramePr>
        <p:xfrm>
          <a:off x="3903123" y="1508740"/>
          <a:ext cx="3600000" cy="3738624"/>
        </p:xfrm>
        <a:graphic>
          <a:graphicData uri="http://schemas.openxmlformats.org/drawingml/2006/table">
            <a:tbl>
              <a:tblPr firstRow="1" bandRow="1">
                <a:effectLst/>
                <a:tableStyleId>{073A0DAA-6AF3-43AB-8588-CEC1D06C72B9}</a:tableStyleId>
              </a:tblPr>
              <a:tblGrid>
                <a:gridCol w="881589">
                  <a:extLst>
                    <a:ext uri="{9D8B030D-6E8A-4147-A177-3AD203B41FA5}">
                      <a16:colId xmlns:a16="http://schemas.microsoft.com/office/drawing/2014/main" val="20000"/>
                    </a:ext>
                  </a:extLst>
                </a:gridCol>
                <a:gridCol w="2718411">
                  <a:extLst>
                    <a:ext uri="{9D8B030D-6E8A-4147-A177-3AD203B41FA5}">
                      <a16:colId xmlns:a16="http://schemas.microsoft.com/office/drawing/2014/main" val="20001"/>
                    </a:ext>
                  </a:extLst>
                </a:gridCol>
              </a:tblGrid>
              <a:tr h="357451">
                <a:tc gridSpan="2">
                  <a:txBody>
                    <a:bodyPr/>
                    <a:lstStyle/>
                    <a:p>
                      <a:pPr marL="0" marR="0" indent="0" algn="ctr" defTabSz="1069180" rtl="0" eaLnBrk="1" fontAlgn="auto" latinLnBrk="0" hangingPunct="1">
                        <a:lnSpc>
                          <a:spcPct val="100000"/>
                        </a:lnSpc>
                        <a:spcBef>
                          <a:spcPts val="0"/>
                        </a:spcBef>
                        <a:spcAft>
                          <a:spcPts val="0"/>
                        </a:spcAft>
                        <a:buClrTx/>
                        <a:buSzTx/>
                        <a:buFontTx/>
                        <a:buNone/>
                        <a:tabLst/>
                        <a:defRPr/>
                      </a:pPr>
                      <a:r>
                        <a:rPr lang="nb-NO" sz="1400" b="1" baseline="0">
                          <a:latin typeface="Tahoma"/>
                          <a:cs typeface="Tahoma"/>
                        </a:rPr>
                        <a:t>Orientering</a:t>
                      </a:r>
                    </a:p>
                  </a:txBody>
                  <a:tcPr marL="72000" marR="72000" marT="72019" marB="72019">
                    <a:solidFill>
                      <a:srgbClr val="002932"/>
                    </a:solidFill>
                  </a:tcPr>
                </a:tc>
                <a:tc hMerge="1">
                  <a:txBody>
                    <a:bodyPr/>
                    <a:lstStyle/>
                    <a:p>
                      <a:endParaRPr lang="nb-NO" sz="1100" b="1" i="0">
                        <a:solidFill>
                          <a:schemeClr val="tx1"/>
                        </a:solidFill>
                        <a:latin typeface="Tahoma" panose="020B0604030504040204" pitchFamily="34" charset="0"/>
                        <a:cs typeface="Tahoma" panose="020B0604030504040204" pitchFamily="34" charset="0"/>
                      </a:endParaRPr>
                    </a:p>
                  </a:txBody>
                  <a:tcPr marL="72000" marR="72000" marT="72000" marB="72000"/>
                </a:tc>
                <a:extLst>
                  <a:ext uri="{0D108BD9-81ED-4DB2-BD59-A6C34878D82A}">
                    <a16:rowId xmlns:a16="http://schemas.microsoft.com/office/drawing/2014/main" val="10000"/>
                  </a:ext>
                </a:extLst>
              </a:tr>
              <a:tr h="432045">
                <a:tc>
                  <a:txBody>
                    <a:bodyPr/>
                    <a:lstStyle/>
                    <a:p>
                      <a:endParaRPr lang="nb-NO" sz="1300" i="0" baseline="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Tahoma"/>
                          <a:cs typeface="Tahoma"/>
                        </a:rPr>
                        <a:t>Nord</a:t>
                      </a:r>
                    </a:p>
                  </a:txBody>
                  <a:tcPr marL="72000" marR="72000" marT="72019" marB="72019"/>
                </a:tc>
                <a:extLst>
                  <a:ext uri="{0D108BD9-81ED-4DB2-BD59-A6C34878D82A}">
                    <a16:rowId xmlns:a16="http://schemas.microsoft.com/office/drawing/2014/main" val="10001"/>
                  </a:ext>
                </a:extLst>
              </a:tr>
              <a:tr h="647084">
                <a:tc>
                  <a:txBody>
                    <a:bodyPr/>
                    <a:lstStyle/>
                    <a:p>
                      <a:endParaRPr lang="nb-NO" sz="1300" i="0" baseline="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Tahoma"/>
                          <a:cs typeface="Tahoma"/>
                        </a:rPr>
                        <a:t>Målestokk</a:t>
                      </a:r>
                    </a:p>
                    <a:p>
                      <a:r>
                        <a:rPr lang="nb-NO" sz="1100" b="0" i="0">
                          <a:solidFill>
                            <a:schemeClr val="tx1"/>
                          </a:solidFill>
                          <a:latin typeface="Tahoma" panose="020B0604030504040204" pitchFamily="34" charset="0"/>
                          <a:cs typeface="Tahoma" panose="020B0604030504040204" pitchFamily="34" charset="0"/>
                        </a:rPr>
                        <a:t>Rediger figur slik at lengde og tall stemmer med plantegning eller kart</a:t>
                      </a:r>
                    </a:p>
                  </a:txBody>
                  <a:tcPr marL="72000" marR="72000" marT="72019" marB="72019"/>
                </a:tc>
                <a:extLst>
                  <a:ext uri="{0D108BD9-81ED-4DB2-BD59-A6C34878D82A}">
                    <a16:rowId xmlns:a16="http://schemas.microsoft.com/office/drawing/2014/main" val="10002"/>
                  </a:ext>
                </a:extLst>
              </a:tr>
              <a:tr h="432045">
                <a:tc>
                  <a:txBody>
                    <a:bodyPr/>
                    <a:lstStyle/>
                    <a:p>
                      <a:endParaRPr lang="nb-NO" sz="1300" i="0" baseline="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mn-lt"/>
                          <a:cs typeface="Tahoma"/>
                        </a:rPr>
                        <a:t>Kameraposisjon/bilderetning</a:t>
                      </a:r>
                    </a:p>
                    <a:p>
                      <a:r>
                        <a:rPr lang="nb-NO" sz="1100" b="0" i="0">
                          <a:solidFill>
                            <a:schemeClr val="tx1"/>
                          </a:solidFill>
                          <a:latin typeface="+mn-lt"/>
                          <a:cs typeface="Tahoma"/>
                        </a:rPr>
                        <a:t>Brukes for å vise hvorfra et bilde er tatt.</a:t>
                      </a:r>
                      <a:endParaRPr lang="nb-NO" sz="1100" b="1" i="0">
                        <a:solidFill>
                          <a:srgbClr val="0070C0"/>
                        </a:solidFill>
                        <a:latin typeface="+mn-lt"/>
                        <a:cs typeface="Tahoma"/>
                      </a:endParaRPr>
                    </a:p>
                  </a:txBody>
                  <a:tcPr marL="72000" marR="72000" marT="72019" marB="72019"/>
                </a:tc>
                <a:extLst>
                  <a:ext uri="{0D108BD9-81ED-4DB2-BD59-A6C34878D82A}">
                    <a16:rowId xmlns:a16="http://schemas.microsoft.com/office/drawing/2014/main" val="10003"/>
                  </a:ext>
                </a:extLst>
              </a:tr>
              <a:tr h="432045">
                <a:tc>
                  <a:txBody>
                    <a:bodyPr/>
                    <a:lstStyle/>
                    <a:p>
                      <a:endParaRPr lang="nb-NO" sz="1300" i="0" baseline="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pPr marL="0" marR="0" indent="0" algn="l" defTabSz="1069180" rtl="0" eaLnBrk="1" fontAlgn="auto" latinLnBrk="0" hangingPunct="1">
                        <a:lnSpc>
                          <a:spcPct val="100000"/>
                        </a:lnSpc>
                        <a:spcBef>
                          <a:spcPts val="0"/>
                        </a:spcBef>
                        <a:spcAft>
                          <a:spcPts val="0"/>
                        </a:spcAft>
                        <a:buClrTx/>
                        <a:buSzTx/>
                        <a:buFontTx/>
                        <a:buNone/>
                        <a:tabLst/>
                        <a:defRPr/>
                      </a:pPr>
                      <a:r>
                        <a:rPr lang="nb-NO" sz="1100" b="1" i="0">
                          <a:solidFill>
                            <a:schemeClr val="tx1"/>
                          </a:solidFill>
                          <a:latin typeface="+mn-lt"/>
                          <a:cs typeface="Tahoma"/>
                        </a:rPr>
                        <a:t>Angrepsvei, inngang</a:t>
                      </a:r>
                      <a:endParaRPr lang="nb-NO" sz="1100" b="1" i="0">
                        <a:solidFill>
                          <a:schemeClr val="tx1"/>
                        </a:solidFill>
                        <a:latin typeface="Tahoma"/>
                        <a:cs typeface="Tahoma"/>
                      </a:endParaRPr>
                    </a:p>
                  </a:txBody>
                  <a:tcPr marL="72000" marR="72000" marT="72019" marB="72019"/>
                </a:tc>
                <a:extLst>
                  <a:ext uri="{0D108BD9-81ED-4DB2-BD59-A6C34878D82A}">
                    <a16:rowId xmlns:a16="http://schemas.microsoft.com/office/drawing/2014/main" val="849444990"/>
                  </a:ext>
                </a:extLst>
              </a:tr>
              <a:tr h="432045">
                <a:tc>
                  <a:txBody>
                    <a:bodyPr/>
                    <a:lstStyle/>
                    <a:p>
                      <a:endParaRPr lang="nb-NO" sz="1300" i="0" baseline="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pPr marL="0" marR="0" indent="0" algn="l" defTabSz="1069180" rtl="0" eaLnBrk="1" fontAlgn="auto" latinLnBrk="0" hangingPunct="1">
                        <a:lnSpc>
                          <a:spcPct val="100000"/>
                        </a:lnSpc>
                        <a:spcBef>
                          <a:spcPts val="0"/>
                        </a:spcBef>
                        <a:spcAft>
                          <a:spcPts val="0"/>
                        </a:spcAft>
                        <a:buClrTx/>
                        <a:buSzTx/>
                        <a:buFontTx/>
                        <a:buNone/>
                        <a:tabLst/>
                        <a:defRPr/>
                      </a:pPr>
                      <a:r>
                        <a:rPr lang="nb-NO" sz="1100" b="1" i="0">
                          <a:solidFill>
                            <a:schemeClr val="tx1"/>
                          </a:solidFill>
                          <a:latin typeface="Tahoma"/>
                          <a:cs typeface="Tahoma"/>
                        </a:rPr>
                        <a:t>Angrepsvei, posisjon i annen etasje</a:t>
                      </a:r>
                      <a:endParaRPr lang="nb-NO" sz="1100" b="0" i="0">
                        <a:solidFill>
                          <a:srgbClr val="0070C0"/>
                        </a:solidFill>
                        <a:latin typeface="Tahoma"/>
                        <a:cs typeface="Tahoma"/>
                      </a:endParaRPr>
                    </a:p>
                  </a:txBody>
                  <a:tcPr marL="72000" marR="72000" marT="72019" marB="72019"/>
                </a:tc>
                <a:extLst>
                  <a:ext uri="{0D108BD9-81ED-4DB2-BD59-A6C34878D82A}">
                    <a16:rowId xmlns:a16="http://schemas.microsoft.com/office/drawing/2014/main" val="1198797945"/>
                  </a:ext>
                </a:extLst>
              </a:tr>
              <a:tr h="432045">
                <a:tc>
                  <a:txBody>
                    <a:bodyPr/>
                    <a:lstStyle/>
                    <a:p>
                      <a:endParaRPr lang="nb-NO" sz="1300" i="0" baseline="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pPr marL="0" marR="0" lvl="0" indent="0" algn="l" defTabSz="1069180" rtl="0" eaLnBrk="1" fontAlgn="auto" latinLnBrk="0" hangingPunct="1">
                        <a:lnSpc>
                          <a:spcPct val="100000"/>
                        </a:lnSpc>
                        <a:spcBef>
                          <a:spcPts val="0"/>
                        </a:spcBef>
                        <a:spcAft>
                          <a:spcPts val="0"/>
                        </a:spcAft>
                        <a:buClrTx/>
                        <a:buSzTx/>
                        <a:buFontTx/>
                        <a:buNone/>
                        <a:tabLst/>
                        <a:defRPr/>
                      </a:pPr>
                      <a:r>
                        <a:rPr lang="sv-SE" sz="1100" b="1" i="0" err="1">
                          <a:solidFill>
                            <a:schemeClr val="tx1"/>
                          </a:solidFill>
                          <a:latin typeface="+mn-lt"/>
                          <a:cs typeface="Tahoma"/>
                        </a:rPr>
                        <a:t>Utgang</a:t>
                      </a:r>
                      <a:r>
                        <a:rPr lang="sv-SE" sz="1100" b="1" i="0">
                          <a:solidFill>
                            <a:schemeClr val="tx1"/>
                          </a:solidFill>
                          <a:latin typeface="+mn-lt"/>
                          <a:cs typeface="Tahoma"/>
                        </a:rPr>
                        <a:t>, alternativ</a:t>
                      </a:r>
                      <a:r>
                        <a:rPr lang="sv-SE" sz="1100" b="1" i="0" baseline="0">
                          <a:solidFill>
                            <a:schemeClr val="tx1"/>
                          </a:solidFill>
                          <a:latin typeface="+mn-lt"/>
                          <a:cs typeface="Tahoma"/>
                        </a:rPr>
                        <a:t> </a:t>
                      </a:r>
                      <a:r>
                        <a:rPr lang="sv-SE" sz="1100" b="1" i="0" baseline="0" err="1">
                          <a:solidFill>
                            <a:schemeClr val="tx1"/>
                          </a:solidFill>
                          <a:latin typeface="+mn-lt"/>
                          <a:cs typeface="Tahoma"/>
                        </a:rPr>
                        <a:t>bergingsvei</a:t>
                      </a:r>
                      <a:endParaRPr lang="nb-NO" sz="1100" b="1" i="0">
                        <a:solidFill>
                          <a:schemeClr val="tx1"/>
                        </a:solidFill>
                        <a:latin typeface="+mn-lt"/>
                        <a:cs typeface="Tahoma"/>
                      </a:endParaRPr>
                    </a:p>
                    <a:p>
                      <a:pPr marL="0" marR="0" indent="0" algn="l" defTabSz="1069180" rtl="0" eaLnBrk="1" fontAlgn="auto" latinLnBrk="0" hangingPunct="1">
                        <a:lnSpc>
                          <a:spcPct val="100000"/>
                        </a:lnSpc>
                        <a:spcBef>
                          <a:spcPts val="0"/>
                        </a:spcBef>
                        <a:spcAft>
                          <a:spcPts val="0"/>
                        </a:spcAft>
                        <a:buClrTx/>
                        <a:buSzTx/>
                        <a:buFontTx/>
                        <a:buNone/>
                        <a:tabLst/>
                        <a:defRPr/>
                      </a:pPr>
                      <a:endParaRPr lang="nb-NO" sz="1100" b="0" i="0">
                        <a:solidFill>
                          <a:srgbClr val="0070C0"/>
                        </a:solidFill>
                        <a:latin typeface="Tahoma"/>
                        <a:cs typeface="Tahoma"/>
                      </a:endParaRPr>
                    </a:p>
                  </a:txBody>
                  <a:tcPr marL="72000" marR="72000" marT="72019" marB="72019"/>
                </a:tc>
                <a:extLst>
                  <a:ext uri="{0D108BD9-81ED-4DB2-BD59-A6C34878D82A}">
                    <a16:rowId xmlns:a16="http://schemas.microsoft.com/office/drawing/2014/main" val="10004"/>
                  </a:ext>
                </a:extLst>
              </a:tr>
              <a:tr h="432045">
                <a:tc>
                  <a:txBody>
                    <a:bodyPr/>
                    <a:lstStyle/>
                    <a:p>
                      <a:endParaRPr lang="nb-NO" sz="1300" i="0" baseline="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pPr marL="0" marR="0" indent="0" algn="l" defTabSz="1069180" rtl="0" eaLnBrk="1" fontAlgn="auto" latinLnBrk="0" hangingPunct="1">
                        <a:lnSpc>
                          <a:spcPct val="100000"/>
                        </a:lnSpc>
                        <a:spcBef>
                          <a:spcPts val="0"/>
                        </a:spcBef>
                        <a:spcAft>
                          <a:spcPts val="0"/>
                        </a:spcAft>
                        <a:buClrTx/>
                        <a:buSzTx/>
                        <a:buFontTx/>
                        <a:buNone/>
                        <a:tabLst/>
                        <a:defRPr/>
                      </a:pPr>
                      <a:r>
                        <a:rPr lang="nb-NO" sz="1100" b="1" dirty="0">
                          <a:solidFill>
                            <a:schemeClr val="tx1"/>
                          </a:solidFill>
                          <a:latin typeface="+mn-lt"/>
                        </a:rPr>
                        <a:t>Rute, viser vei til eller fra objekt</a:t>
                      </a:r>
                    </a:p>
                    <a:p>
                      <a:pPr marL="0" marR="0" indent="0" algn="l" defTabSz="1069180" rtl="0" eaLnBrk="1" fontAlgn="auto" latinLnBrk="0" hangingPunct="1">
                        <a:lnSpc>
                          <a:spcPct val="100000"/>
                        </a:lnSpc>
                        <a:spcBef>
                          <a:spcPts val="0"/>
                        </a:spcBef>
                        <a:spcAft>
                          <a:spcPts val="0"/>
                        </a:spcAft>
                        <a:buClrTx/>
                        <a:buSzTx/>
                        <a:buFontTx/>
                        <a:buNone/>
                        <a:tabLst/>
                        <a:defRPr/>
                      </a:pPr>
                      <a:r>
                        <a:rPr lang="nb-NO" sz="1100" b="0" dirty="0">
                          <a:solidFill>
                            <a:schemeClr val="tx1"/>
                          </a:solidFill>
                          <a:latin typeface="+mn-lt"/>
                        </a:rPr>
                        <a:t>Rediger punkter i frihåndsfigur.</a:t>
                      </a:r>
                    </a:p>
                  </a:txBody>
                  <a:tcPr marL="72000" marR="72000" marT="72019" marB="72019"/>
                </a:tc>
                <a:extLst>
                  <a:ext uri="{0D108BD9-81ED-4DB2-BD59-A6C34878D82A}">
                    <a16:rowId xmlns:a16="http://schemas.microsoft.com/office/drawing/2014/main" val="3689108316"/>
                  </a:ext>
                </a:extLst>
              </a:tr>
            </a:tbl>
          </a:graphicData>
        </a:graphic>
      </p:graphicFrame>
      <p:graphicFrame>
        <p:nvGraphicFramePr>
          <p:cNvPr id="13" name="Tabell 12">
            <a:extLst>
              <a:ext uri="{FF2B5EF4-FFF2-40B4-BE49-F238E27FC236}">
                <a16:creationId xmlns:a16="http://schemas.microsoft.com/office/drawing/2014/main" id="{AC1E294C-04C3-3F47-D9BA-647A3BD8B6C7}"/>
              </a:ext>
            </a:extLst>
          </p:cNvPr>
          <p:cNvGraphicFramePr>
            <a:graphicFrameLocks noGrp="1"/>
          </p:cNvGraphicFramePr>
          <p:nvPr>
            <p:extLst>
              <p:ext uri="{D42A27DB-BD31-4B8C-83A1-F6EECF244321}">
                <p14:modId xmlns:p14="http://schemas.microsoft.com/office/powerpoint/2010/main" val="143541859"/>
              </p:ext>
            </p:extLst>
          </p:nvPr>
        </p:nvGraphicFramePr>
        <p:xfrm>
          <a:off x="11211027" y="2686551"/>
          <a:ext cx="3600000" cy="5109946"/>
        </p:xfrm>
        <a:graphic>
          <a:graphicData uri="http://schemas.openxmlformats.org/drawingml/2006/table">
            <a:tbl>
              <a:tblPr firstRow="1" bandRow="1">
                <a:effectLst/>
                <a:tableStyleId>{073A0DAA-6AF3-43AB-8588-CEC1D06C72B9}</a:tableStyleId>
              </a:tblPr>
              <a:tblGrid>
                <a:gridCol w="881589">
                  <a:extLst>
                    <a:ext uri="{9D8B030D-6E8A-4147-A177-3AD203B41FA5}">
                      <a16:colId xmlns:a16="http://schemas.microsoft.com/office/drawing/2014/main" val="20000"/>
                    </a:ext>
                  </a:extLst>
                </a:gridCol>
                <a:gridCol w="2718411">
                  <a:extLst>
                    <a:ext uri="{9D8B030D-6E8A-4147-A177-3AD203B41FA5}">
                      <a16:colId xmlns:a16="http://schemas.microsoft.com/office/drawing/2014/main" val="20001"/>
                    </a:ext>
                  </a:extLst>
                </a:gridCol>
              </a:tblGrid>
              <a:tr h="357451">
                <a:tc gridSpan="2">
                  <a:txBody>
                    <a:bodyPr/>
                    <a:lstStyle/>
                    <a:p>
                      <a:pPr marL="0" marR="0" indent="0" algn="ctr" defTabSz="1069180" rtl="0" eaLnBrk="1" fontAlgn="auto" latinLnBrk="0" hangingPunct="1">
                        <a:lnSpc>
                          <a:spcPct val="100000"/>
                        </a:lnSpc>
                        <a:spcBef>
                          <a:spcPts val="0"/>
                        </a:spcBef>
                        <a:spcAft>
                          <a:spcPts val="0"/>
                        </a:spcAft>
                        <a:buClrTx/>
                        <a:buSzTx/>
                        <a:buFontTx/>
                        <a:buNone/>
                        <a:tabLst/>
                        <a:defRPr/>
                      </a:pPr>
                      <a:r>
                        <a:rPr lang="nb-NO" sz="1400" b="1" baseline="0">
                          <a:latin typeface="Tahoma"/>
                          <a:cs typeface="Tahoma"/>
                        </a:rPr>
                        <a:t>Innsatsteknisk</a:t>
                      </a:r>
                    </a:p>
                  </a:txBody>
                  <a:tcPr marL="72000" marR="72000" marT="72019" marB="72019">
                    <a:solidFill>
                      <a:srgbClr val="002932"/>
                    </a:solidFill>
                  </a:tcPr>
                </a:tc>
                <a:tc hMerge="1">
                  <a:txBody>
                    <a:bodyPr/>
                    <a:lstStyle/>
                    <a:p>
                      <a:endParaRPr lang="nb-NO" sz="1100" b="1" i="0">
                        <a:solidFill>
                          <a:schemeClr val="tx1"/>
                        </a:solidFill>
                        <a:latin typeface="Tahoma" panose="020B0604030504040204" pitchFamily="34" charset="0"/>
                        <a:cs typeface="Tahoma" panose="020B0604030504040204" pitchFamily="34" charset="0"/>
                      </a:endParaRPr>
                    </a:p>
                  </a:txBody>
                  <a:tcPr marL="72000" marR="72000" marT="72000" marB="72000"/>
                </a:tc>
                <a:extLst>
                  <a:ext uri="{0D108BD9-81ED-4DB2-BD59-A6C34878D82A}">
                    <a16:rowId xmlns:a16="http://schemas.microsoft.com/office/drawing/2014/main" val="10000"/>
                  </a:ext>
                </a:extLst>
              </a:tr>
              <a:tr h="432045">
                <a:tc>
                  <a:txBody>
                    <a:bodyPr/>
                    <a:lstStyle/>
                    <a:p>
                      <a:endParaRPr lang="nb-NO" sz="1300" i="0" baseline="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lang="nb-NO" sz="1100" b="1">
                          <a:solidFill>
                            <a:schemeClr val="tx1"/>
                          </a:solidFill>
                          <a:latin typeface="+mn-lt"/>
                        </a:rPr>
                        <a:t>Brannsentral</a:t>
                      </a:r>
                    </a:p>
                  </a:txBody>
                  <a:tcPr marL="72000" marR="72000" marT="72019" marB="72019"/>
                </a:tc>
                <a:extLst>
                  <a:ext uri="{0D108BD9-81ED-4DB2-BD59-A6C34878D82A}">
                    <a16:rowId xmlns:a16="http://schemas.microsoft.com/office/drawing/2014/main" val="10007"/>
                  </a:ext>
                </a:extLst>
              </a:tr>
              <a:tr h="432045">
                <a:tc>
                  <a:txBody>
                    <a:bodyPr/>
                    <a:lstStyle/>
                    <a:p>
                      <a:endParaRPr lang="nb-NO" sz="1300" i="0" baseline="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lang="nb-NO" sz="1100" b="1" i="0" err="1">
                          <a:solidFill>
                            <a:schemeClr val="tx1"/>
                          </a:solidFill>
                          <a:latin typeface="Tahoma" panose="020B0604030504040204" pitchFamily="34" charset="0"/>
                          <a:cs typeface="Tahoma" panose="020B0604030504040204" pitchFamily="34" charset="0"/>
                        </a:rPr>
                        <a:t>Nøkkelboks</a:t>
                      </a:r>
                      <a:r>
                        <a:rPr lang="nb-NO" sz="1100" b="1" i="0">
                          <a:solidFill>
                            <a:schemeClr val="tx1"/>
                          </a:solidFill>
                          <a:latin typeface="Tahoma" panose="020B0604030504040204" pitchFamily="34" charset="0"/>
                          <a:cs typeface="Tahoma" panose="020B0604030504040204" pitchFamily="34" charset="0"/>
                        </a:rPr>
                        <a:t>, med tilkobling til 110</a:t>
                      </a:r>
                    </a:p>
                  </a:txBody>
                  <a:tcPr marL="72000" marR="72000" marT="72019" marB="72019"/>
                </a:tc>
                <a:extLst>
                  <a:ext uri="{0D108BD9-81ED-4DB2-BD59-A6C34878D82A}">
                    <a16:rowId xmlns:a16="http://schemas.microsoft.com/office/drawing/2014/main" val="10008"/>
                  </a:ext>
                </a:extLst>
              </a:tr>
              <a:tr h="432045">
                <a:tc>
                  <a:txBody>
                    <a:bodyPr/>
                    <a:lstStyle/>
                    <a:p>
                      <a:endParaRPr lang="nb-NO" sz="1300" i="0" baseline="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pPr marL="0" marR="0" lvl="0" indent="0" algn="l" defTabSz="1069180" rtl="0" eaLnBrk="1" fontAlgn="auto" latinLnBrk="0" hangingPunct="1">
                        <a:lnSpc>
                          <a:spcPct val="100000"/>
                        </a:lnSpc>
                        <a:spcBef>
                          <a:spcPts val="0"/>
                        </a:spcBef>
                        <a:spcAft>
                          <a:spcPts val="0"/>
                        </a:spcAft>
                        <a:buClrTx/>
                        <a:buSzTx/>
                        <a:buFontTx/>
                        <a:buNone/>
                        <a:tabLst/>
                        <a:defRPr/>
                      </a:pPr>
                      <a:r>
                        <a:rPr lang="nb-NO" sz="1100" b="1" i="0">
                          <a:solidFill>
                            <a:schemeClr val="tx1"/>
                          </a:solidFill>
                          <a:latin typeface="+mn-lt"/>
                          <a:cs typeface="Tahoma"/>
                        </a:rPr>
                        <a:t>Adkomstvei</a:t>
                      </a:r>
                    </a:p>
                  </a:txBody>
                  <a:tcPr marL="72000" marR="72000" marT="72019" marB="72019"/>
                </a:tc>
                <a:extLst>
                  <a:ext uri="{0D108BD9-81ED-4DB2-BD59-A6C34878D82A}">
                    <a16:rowId xmlns:a16="http://schemas.microsoft.com/office/drawing/2014/main" val="3027488285"/>
                  </a:ext>
                </a:extLst>
              </a:tr>
              <a:tr h="432045">
                <a:tc>
                  <a:txBody>
                    <a:bodyPr/>
                    <a:lstStyle/>
                    <a:p>
                      <a:endParaRPr lang="nb-NO" sz="1300" i="0" baseline="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pPr marL="0" marR="0" lvl="0" indent="0" algn="l" defTabSz="1069180" rtl="0" eaLnBrk="1" fontAlgn="auto" latinLnBrk="0" hangingPunct="1">
                        <a:lnSpc>
                          <a:spcPct val="100000"/>
                        </a:lnSpc>
                        <a:spcBef>
                          <a:spcPts val="0"/>
                        </a:spcBef>
                        <a:spcAft>
                          <a:spcPts val="0"/>
                        </a:spcAft>
                        <a:buClrTx/>
                        <a:buSzTx/>
                        <a:buFontTx/>
                        <a:buNone/>
                        <a:tabLst/>
                        <a:defRPr/>
                      </a:pPr>
                      <a:r>
                        <a:rPr lang="nb-NO" sz="1100" b="1" i="0">
                          <a:solidFill>
                            <a:schemeClr val="tx1"/>
                          </a:solidFill>
                          <a:latin typeface="+mn-lt"/>
                          <a:cs typeface="Tahoma"/>
                        </a:rPr>
                        <a:t>Bom</a:t>
                      </a:r>
                    </a:p>
                  </a:txBody>
                  <a:tcPr marL="72000" marR="72000" marT="72019" marB="72019"/>
                </a:tc>
                <a:extLst>
                  <a:ext uri="{0D108BD9-81ED-4DB2-BD59-A6C34878D82A}">
                    <a16:rowId xmlns:a16="http://schemas.microsoft.com/office/drawing/2014/main" val="823387639"/>
                  </a:ext>
                </a:extLst>
              </a:tr>
              <a:tr h="432045">
                <a:tc>
                  <a:txBody>
                    <a:bodyPr/>
                    <a:lstStyle/>
                    <a:p>
                      <a:endParaRPr lang="nb-NO" sz="1300" i="0" baseline="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Tahoma"/>
                          <a:cs typeface="Tahoma"/>
                        </a:rPr>
                        <a:t>Liftplassering</a:t>
                      </a:r>
                      <a:endParaRPr lang="nb-NO" sz="1100" b="1" i="0">
                        <a:solidFill>
                          <a:srgbClr val="0070C0"/>
                        </a:solidFill>
                        <a:latin typeface="Tahoma"/>
                        <a:cs typeface="Tahoma"/>
                      </a:endParaRPr>
                    </a:p>
                  </a:txBody>
                  <a:tcPr marL="72000" marR="72000" marT="72019" marB="72019"/>
                </a:tc>
                <a:extLst>
                  <a:ext uri="{0D108BD9-81ED-4DB2-BD59-A6C34878D82A}">
                    <a16:rowId xmlns:a16="http://schemas.microsoft.com/office/drawing/2014/main" val="10009"/>
                  </a:ext>
                </a:extLst>
              </a:tr>
              <a:tr h="432045">
                <a:tc>
                  <a:txBody>
                    <a:bodyPr/>
                    <a:lstStyle/>
                    <a:p>
                      <a:endParaRPr lang="nb-NO" sz="1300" i="0" baseline="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Tahoma"/>
                          <a:cs typeface="Tahoma"/>
                        </a:rPr>
                        <a:t>Stoppekran</a:t>
                      </a:r>
                      <a:r>
                        <a:rPr lang="nb-NO" sz="1100" b="1" i="0" baseline="0">
                          <a:solidFill>
                            <a:schemeClr val="tx1"/>
                          </a:solidFill>
                          <a:latin typeface="Tahoma"/>
                          <a:cs typeface="Tahoma"/>
                        </a:rPr>
                        <a:t> sprinkler</a:t>
                      </a:r>
                      <a:endParaRPr lang="nb-NO" sz="1100" b="1" i="0">
                        <a:solidFill>
                          <a:srgbClr val="0070C0"/>
                        </a:solidFill>
                        <a:latin typeface="Tahoma"/>
                        <a:cs typeface="Tahoma"/>
                      </a:endParaRPr>
                    </a:p>
                  </a:txBody>
                  <a:tcPr marL="72000" marR="72000" marT="72019" marB="72019"/>
                </a:tc>
                <a:extLst>
                  <a:ext uri="{0D108BD9-81ED-4DB2-BD59-A6C34878D82A}">
                    <a16:rowId xmlns:a16="http://schemas.microsoft.com/office/drawing/2014/main" val="10010"/>
                  </a:ext>
                </a:extLst>
              </a:tr>
              <a:tr h="432045">
                <a:tc>
                  <a:txBody>
                    <a:bodyPr/>
                    <a:lstStyle/>
                    <a:p>
                      <a:endParaRPr lang="nb-NO" sz="1300" i="0" baseline="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Tahoma"/>
                          <a:cs typeface="Tahoma"/>
                        </a:rPr>
                        <a:t>Stigeledning</a:t>
                      </a:r>
                      <a:endParaRPr lang="nb-NO" sz="1100" b="1" i="0">
                        <a:solidFill>
                          <a:srgbClr val="0070C0"/>
                        </a:solidFill>
                        <a:latin typeface="Tahoma"/>
                        <a:cs typeface="Tahoma"/>
                      </a:endParaRPr>
                    </a:p>
                  </a:txBody>
                  <a:tcPr marL="72000" marR="72000" marT="72019" marB="72019"/>
                </a:tc>
                <a:extLst>
                  <a:ext uri="{0D108BD9-81ED-4DB2-BD59-A6C34878D82A}">
                    <a16:rowId xmlns:a16="http://schemas.microsoft.com/office/drawing/2014/main" val="10011"/>
                  </a:ext>
                </a:extLst>
              </a:tr>
              <a:tr h="432045">
                <a:tc>
                  <a:txBody>
                    <a:bodyPr/>
                    <a:lstStyle/>
                    <a:p>
                      <a:endParaRPr lang="nb-NO" sz="1300" i="0" baseline="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Tahoma"/>
                          <a:cs typeface="Tahoma"/>
                        </a:rPr>
                        <a:t>Transformator</a:t>
                      </a:r>
                      <a:endParaRPr lang="nb-NO" sz="1100" b="1" i="0">
                        <a:solidFill>
                          <a:srgbClr val="0070C0"/>
                        </a:solidFill>
                        <a:latin typeface="Tahoma"/>
                        <a:cs typeface="Tahoma"/>
                      </a:endParaRPr>
                    </a:p>
                  </a:txBody>
                  <a:tcPr marL="72000" marR="72000" marT="72019" marB="72019"/>
                </a:tc>
                <a:extLst>
                  <a:ext uri="{0D108BD9-81ED-4DB2-BD59-A6C34878D82A}">
                    <a16:rowId xmlns:a16="http://schemas.microsoft.com/office/drawing/2014/main" val="10012"/>
                  </a:ext>
                </a:extLst>
              </a:tr>
              <a:tr h="432045">
                <a:tc>
                  <a:txBody>
                    <a:bodyPr/>
                    <a:lstStyle/>
                    <a:p>
                      <a:endParaRPr lang="nb-NO" sz="1300" b="0" i="0" baseline="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pPr marL="0" marR="0" indent="0" algn="l" defTabSz="960150" rtl="0" eaLnBrk="1" fontAlgn="auto" latinLnBrk="0" hangingPunct="1">
                        <a:lnSpc>
                          <a:spcPct val="100000"/>
                        </a:lnSpc>
                        <a:spcBef>
                          <a:spcPts val="0"/>
                        </a:spcBef>
                        <a:spcAft>
                          <a:spcPts val="0"/>
                        </a:spcAft>
                        <a:buClrTx/>
                        <a:buSzTx/>
                        <a:buFontTx/>
                        <a:buNone/>
                        <a:tabLst/>
                        <a:defRPr/>
                      </a:pPr>
                      <a:r>
                        <a:rPr lang="nb-NO" sz="1100" b="1">
                          <a:latin typeface="Tahoma"/>
                        </a:rPr>
                        <a:t>Automatisk slokkestyring</a:t>
                      </a:r>
                      <a:endParaRPr lang="nb-NO" sz="1100" b="1">
                        <a:solidFill>
                          <a:srgbClr val="0070C0"/>
                        </a:solidFill>
                        <a:latin typeface="Tahoma"/>
                      </a:endParaRPr>
                    </a:p>
                  </a:txBody>
                  <a:tcPr marL="72000" marR="72000" marT="72019" marB="72019"/>
                </a:tc>
                <a:extLst>
                  <a:ext uri="{0D108BD9-81ED-4DB2-BD59-A6C34878D82A}">
                    <a16:rowId xmlns:a16="http://schemas.microsoft.com/office/drawing/2014/main" val="10013"/>
                  </a:ext>
                </a:extLst>
              </a:tr>
              <a:tr h="432045">
                <a:tc>
                  <a:txBody>
                    <a:bodyPr/>
                    <a:lstStyle/>
                    <a:p>
                      <a:endParaRPr lang="nb-NO" sz="1300" b="0" i="0" baseline="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a:solidFill>
                            <a:schemeClr val="tx1"/>
                          </a:solidFill>
                          <a:latin typeface="Tahoma"/>
                          <a:cs typeface="Tahoma"/>
                        </a:rPr>
                        <a:t>Ventilasjonsstyring</a:t>
                      </a:r>
                      <a:endParaRPr lang="nb-NO" sz="1100" b="1" i="0">
                        <a:solidFill>
                          <a:srgbClr val="0070C0"/>
                        </a:solidFill>
                        <a:latin typeface="Tahoma"/>
                        <a:cs typeface="Tahoma"/>
                      </a:endParaRPr>
                    </a:p>
                  </a:txBody>
                  <a:tcPr marL="72000" marR="72000" marT="72019" marB="72019"/>
                </a:tc>
                <a:extLst>
                  <a:ext uri="{0D108BD9-81ED-4DB2-BD59-A6C34878D82A}">
                    <a16:rowId xmlns:a16="http://schemas.microsoft.com/office/drawing/2014/main" val="10014"/>
                  </a:ext>
                </a:extLst>
              </a:tr>
              <a:tr h="432045">
                <a:tc>
                  <a:txBody>
                    <a:bodyPr/>
                    <a:lstStyle/>
                    <a:p>
                      <a:endParaRPr lang="nb-NO" sz="1300" b="0" i="0" baseline="0">
                        <a:solidFill>
                          <a:schemeClr val="tx1"/>
                        </a:solidFill>
                        <a:latin typeface="Tahoma" panose="020B0604030504040204" pitchFamily="34" charset="0"/>
                        <a:cs typeface="Tahoma" panose="020B0604030504040204" pitchFamily="34" charset="0"/>
                      </a:endParaRPr>
                    </a:p>
                  </a:txBody>
                  <a:tcPr marL="72000" marR="72000" marT="72019" marB="72019"/>
                </a:tc>
                <a:tc>
                  <a:txBody>
                    <a:bodyPr/>
                    <a:lstStyle/>
                    <a:p>
                      <a:r>
                        <a:rPr lang="nb-NO" sz="1100" b="1" i="0" dirty="0" err="1">
                          <a:solidFill>
                            <a:schemeClr val="tx1"/>
                          </a:solidFill>
                          <a:latin typeface="Tahoma" panose="020B0604030504040204" pitchFamily="34" charset="0"/>
                          <a:cs typeface="Tahoma" panose="020B0604030504040204" pitchFamily="34" charset="0"/>
                        </a:rPr>
                        <a:t>Brytepunkt</a:t>
                      </a:r>
                      <a:endParaRPr lang="nb-NO" sz="1100" b="1" i="0" dirty="0">
                        <a:solidFill>
                          <a:srgbClr val="0070C0"/>
                        </a:solidFill>
                        <a:latin typeface="Tahoma" panose="020B0604030504040204" pitchFamily="34" charset="0"/>
                        <a:cs typeface="Tahoma" panose="020B0604030504040204" pitchFamily="34" charset="0"/>
                      </a:endParaRPr>
                    </a:p>
                  </a:txBody>
                  <a:tcPr marL="72000" marR="72000" marT="72019" marB="72019"/>
                </a:tc>
                <a:extLst>
                  <a:ext uri="{0D108BD9-81ED-4DB2-BD59-A6C34878D82A}">
                    <a16:rowId xmlns:a16="http://schemas.microsoft.com/office/drawing/2014/main" val="10015"/>
                  </a:ext>
                </a:extLst>
              </a:tr>
            </a:tbl>
          </a:graphicData>
        </a:graphic>
      </p:graphicFrame>
      <p:pic>
        <p:nvPicPr>
          <p:cNvPr id="14" name="i5">
            <a:extLst>
              <a:ext uri="{FF2B5EF4-FFF2-40B4-BE49-F238E27FC236}">
                <a16:creationId xmlns:a16="http://schemas.microsoft.com/office/drawing/2014/main" id="{C0678D54-115C-6C12-A7B9-96192ADD393F}"/>
              </a:ext>
            </a:extLst>
          </p:cNvPr>
          <p:cNvPicPr preferRelativeResize="0">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11528224" y="3950825"/>
            <a:ext cx="288000" cy="288000"/>
          </a:xfrm>
          <a:prstGeom prst="rect">
            <a:avLst/>
          </a:prstGeom>
          <a:noFill/>
          <a:ln>
            <a:noFill/>
          </a:ln>
        </p:spPr>
      </p:pic>
      <p:pic>
        <p:nvPicPr>
          <p:cNvPr id="16" name="i6">
            <a:extLst>
              <a:ext uri="{FF2B5EF4-FFF2-40B4-BE49-F238E27FC236}">
                <a16:creationId xmlns:a16="http://schemas.microsoft.com/office/drawing/2014/main" id="{214FB2ED-CADB-840A-8FF8-2A3CC038323A}"/>
              </a:ext>
            </a:extLst>
          </p:cNvPr>
          <p:cNvPicPr preferRelativeResize="0">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11528224" y="4385488"/>
            <a:ext cx="288000" cy="288000"/>
          </a:xfrm>
          <a:prstGeom prst="rect">
            <a:avLst/>
          </a:prstGeom>
          <a:noFill/>
          <a:ln>
            <a:noFill/>
          </a:ln>
        </p:spPr>
      </p:pic>
      <p:pic>
        <p:nvPicPr>
          <p:cNvPr id="17" name="i7">
            <a:extLst>
              <a:ext uri="{FF2B5EF4-FFF2-40B4-BE49-F238E27FC236}">
                <a16:creationId xmlns:a16="http://schemas.microsoft.com/office/drawing/2014/main" id="{D8CE9F83-D66D-C284-370A-6B00D080E4E6}"/>
              </a:ext>
            </a:extLst>
          </p:cNvPr>
          <p:cNvPicPr preferRelativeResize="0">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11528224" y="4823730"/>
            <a:ext cx="288000" cy="288000"/>
          </a:xfrm>
          <a:prstGeom prst="rect">
            <a:avLst/>
          </a:prstGeom>
          <a:noFill/>
          <a:ln>
            <a:noFill/>
          </a:ln>
        </p:spPr>
      </p:pic>
      <p:pic>
        <p:nvPicPr>
          <p:cNvPr id="20" name="i8">
            <a:hlinkClick r:id="" action="ppaction://noaction"/>
            <a:extLst>
              <a:ext uri="{FF2B5EF4-FFF2-40B4-BE49-F238E27FC236}">
                <a16:creationId xmlns:a16="http://schemas.microsoft.com/office/drawing/2014/main" id="{4F741A9D-9393-1729-D1A2-FDEF2B9E757F}"/>
              </a:ext>
            </a:extLst>
          </p:cNvPr>
          <p:cNvPicPr preferRelativeResize="0">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11528224" y="5258392"/>
            <a:ext cx="288000" cy="288000"/>
          </a:xfrm>
          <a:prstGeom prst="rect">
            <a:avLst/>
          </a:prstGeom>
          <a:noFill/>
          <a:ln>
            <a:noFill/>
          </a:ln>
        </p:spPr>
      </p:pic>
      <p:pic>
        <p:nvPicPr>
          <p:cNvPr id="25" name="i10">
            <a:extLst>
              <a:ext uri="{FF2B5EF4-FFF2-40B4-BE49-F238E27FC236}">
                <a16:creationId xmlns:a16="http://schemas.microsoft.com/office/drawing/2014/main" id="{947B3A6B-03C7-71E7-D866-9983153D9AB4}"/>
              </a:ext>
            </a:extLst>
          </p:cNvPr>
          <p:cNvPicPr preferRelativeResize="0">
            <a:picLocks noChangeAspect="1"/>
          </p:cNvPicPr>
          <p:nvPr/>
        </p:nvPicPr>
        <p:blipFill>
          <a:blip r:embed="rId21">
            <a:extLst>
              <a:ext uri="{96DAC541-7B7A-43D3-8B79-37D633B846F1}">
                <asvg:svgBlip xmlns:asvg="http://schemas.microsoft.com/office/drawing/2016/SVG/main" r:embed="rId22"/>
              </a:ext>
            </a:extLst>
          </a:blip>
          <a:stretch>
            <a:fillRect/>
          </a:stretch>
        </p:blipFill>
        <p:spPr>
          <a:xfrm>
            <a:off x="11528224" y="5693055"/>
            <a:ext cx="288000" cy="288000"/>
          </a:xfrm>
          <a:prstGeom prst="rect">
            <a:avLst/>
          </a:prstGeom>
          <a:noFill/>
          <a:ln>
            <a:noFill/>
          </a:ln>
        </p:spPr>
      </p:pic>
      <p:pic>
        <p:nvPicPr>
          <p:cNvPr id="26" name="i11">
            <a:extLst>
              <a:ext uri="{FF2B5EF4-FFF2-40B4-BE49-F238E27FC236}">
                <a16:creationId xmlns:a16="http://schemas.microsoft.com/office/drawing/2014/main" id="{EF10EFAA-C80F-7FE2-79A4-B644B64707A9}"/>
              </a:ext>
            </a:extLst>
          </p:cNvPr>
          <p:cNvPicPr preferRelativeResize="0">
            <a:picLocks noChangeAspect="1"/>
          </p:cNvPicPr>
          <p:nvPr/>
        </p:nvPicPr>
        <p:blipFill>
          <a:blip r:embed="rId23">
            <a:extLst>
              <a:ext uri="{96DAC541-7B7A-43D3-8B79-37D633B846F1}">
                <asvg:svgBlip xmlns:asvg="http://schemas.microsoft.com/office/drawing/2016/SVG/main" r:embed="rId24"/>
              </a:ext>
            </a:extLst>
          </a:blip>
          <a:stretch>
            <a:fillRect/>
          </a:stretch>
        </p:blipFill>
        <p:spPr>
          <a:xfrm>
            <a:off x="11528224" y="6127718"/>
            <a:ext cx="288000" cy="288000"/>
          </a:xfrm>
          <a:prstGeom prst="rect">
            <a:avLst/>
          </a:prstGeom>
          <a:noFill/>
          <a:ln>
            <a:noFill/>
          </a:ln>
        </p:spPr>
      </p:pic>
      <p:pic>
        <p:nvPicPr>
          <p:cNvPr id="28" name="i12">
            <a:hlinkClick r:id="" action="ppaction://noaction"/>
            <a:extLst>
              <a:ext uri="{FF2B5EF4-FFF2-40B4-BE49-F238E27FC236}">
                <a16:creationId xmlns:a16="http://schemas.microsoft.com/office/drawing/2014/main" id="{33EEB1E5-DC5F-7140-67BA-451C59CBA59D}"/>
              </a:ext>
            </a:extLst>
          </p:cNvPr>
          <p:cNvPicPr preferRelativeResize="0">
            <a:picLocks noChangeAspect="1"/>
          </p:cNvPicPr>
          <p:nvPr/>
        </p:nvPicPr>
        <p:blipFill>
          <a:blip r:embed="rId25">
            <a:extLst>
              <a:ext uri="{96DAC541-7B7A-43D3-8B79-37D633B846F1}">
                <asvg:svgBlip xmlns:asvg="http://schemas.microsoft.com/office/drawing/2016/SVG/main" r:embed="rId26"/>
              </a:ext>
            </a:extLst>
          </a:blip>
          <a:stretch>
            <a:fillRect/>
          </a:stretch>
        </p:blipFill>
        <p:spPr>
          <a:xfrm>
            <a:off x="11528224" y="3113048"/>
            <a:ext cx="288000" cy="288000"/>
          </a:xfrm>
          <a:prstGeom prst="rect">
            <a:avLst/>
          </a:prstGeom>
          <a:noFill/>
          <a:ln>
            <a:noFill/>
          </a:ln>
        </p:spPr>
      </p:pic>
      <p:pic>
        <p:nvPicPr>
          <p:cNvPr id="29" name="i13">
            <a:hlinkClick r:id="" action="ppaction://noaction"/>
            <a:extLst>
              <a:ext uri="{FF2B5EF4-FFF2-40B4-BE49-F238E27FC236}">
                <a16:creationId xmlns:a16="http://schemas.microsoft.com/office/drawing/2014/main" id="{8E1CADD0-2317-C4FF-1203-377DC52BDC6B}"/>
              </a:ext>
            </a:extLst>
          </p:cNvPr>
          <p:cNvPicPr preferRelativeResize="0">
            <a:picLocks noChangeAspect="1"/>
          </p:cNvPicPr>
          <p:nvPr/>
        </p:nvPicPr>
        <p:blipFill>
          <a:blip r:embed="rId27">
            <a:extLst>
              <a:ext uri="{96DAC541-7B7A-43D3-8B79-37D633B846F1}">
                <asvg:svgBlip xmlns:asvg="http://schemas.microsoft.com/office/drawing/2016/SVG/main" r:embed="rId28"/>
              </a:ext>
            </a:extLst>
          </a:blip>
          <a:stretch>
            <a:fillRect/>
          </a:stretch>
        </p:blipFill>
        <p:spPr>
          <a:xfrm>
            <a:off x="11528224" y="6562380"/>
            <a:ext cx="288000" cy="288000"/>
          </a:xfrm>
          <a:prstGeom prst="rect">
            <a:avLst/>
          </a:prstGeom>
          <a:noFill/>
          <a:ln>
            <a:noFill/>
          </a:ln>
        </p:spPr>
      </p:pic>
      <p:pic>
        <p:nvPicPr>
          <p:cNvPr id="30" name="i14">
            <a:hlinkClick r:id="" action="ppaction://noaction"/>
            <a:extLst>
              <a:ext uri="{FF2B5EF4-FFF2-40B4-BE49-F238E27FC236}">
                <a16:creationId xmlns:a16="http://schemas.microsoft.com/office/drawing/2014/main" id="{E83294E1-DBDA-6FDD-3E39-1A97B87212E0}"/>
              </a:ext>
            </a:extLst>
          </p:cNvPr>
          <p:cNvPicPr preferRelativeResize="0">
            <a:picLocks noChangeAspect="1"/>
          </p:cNvPicPr>
          <p:nvPr/>
        </p:nvPicPr>
        <p:blipFill>
          <a:blip r:embed="rId29">
            <a:extLst>
              <a:ext uri="{96DAC541-7B7A-43D3-8B79-37D633B846F1}">
                <asvg:svgBlip xmlns:asvg="http://schemas.microsoft.com/office/drawing/2016/SVG/main" r:embed="rId30"/>
              </a:ext>
            </a:extLst>
          </a:blip>
          <a:stretch>
            <a:fillRect/>
          </a:stretch>
        </p:blipFill>
        <p:spPr>
          <a:xfrm>
            <a:off x="11528224" y="6997043"/>
            <a:ext cx="288000" cy="288000"/>
          </a:xfrm>
          <a:prstGeom prst="rect">
            <a:avLst/>
          </a:prstGeom>
          <a:noFill/>
          <a:ln>
            <a:noFill/>
          </a:ln>
        </p:spPr>
      </p:pic>
      <p:pic>
        <p:nvPicPr>
          <p:cNvPr id="31" name="i19">
            <a:hlinkClick r:id="" action="ppaction://noaction"/>
            <a:extLst>
              <a:ext uri="{FF2B5EF4-FFF2-40B4-BE49-F238E27FC236}">
                <a16:creationId xmlns:a16="http://schemas.microsoft.com/office/drawing/2014/main" id="{C36D297D-201D-FBF3-1344-0BF7A8D251BE}"/>
              </a:ext>
            </a:extLst>
          </p:cNvPr>
          <p:cNvPicPr preferRelativeResize="0">
            <a:picLocks noChangeAspect="1"/>
          </p:cNvPicPr>
          <p:nvPr/>
        </p:nvPicPr>
        <p:blipFill>
          <a:blip r:embed="rId31">
            <a:extLst>
              <a:ext uri="{96DAC541-7B7A-43D3-8B79-37D633B846F1}">
                <asvg:svgBlip xmlns:asvg="http://schemas.microsoft.com/office/drawing/2016/SVG/main" r:embed="rId32"/>
              </a:ext>
            </a:extLst>
          </a:blip>
          <a:stretch>
            <a:fillRect/>
          </a:stretch>
        </p:blipFill>
        <p:spPr>
          <a:xfrm>
            <a:off x="11528224" y="7408847"/>
            <a:ext cx="288000" cy="288000"/>
          </a:xfrm>
          <a:prstGeom prst="rect">
            <a:avLst/>
          </a:prstGeom>
          <a:noFill/>
          <a:ln>
            <a:noFill/>
          </a:ln>
        </p:spPr>
      </p:pic>
      <p:pic>
        <p:nvPicPr>
          <p:cNvPr id="32" name="i22">
            <a:extLst>
              <a:ext uri="{FF2B5EF4-FFF2-40B4-BE49-F238E27FC236}">
                <a16:creationId xmlns:a16="http://schemas.microsoft.com/office/drawing/2014/main" id="{A56CEAAB-8310-F506-181E-969272D2D570}"/>
              </a:ext>
            </a:extLst>
          </p:cNvPr>
          <p:cNvPicPr preferRelativeResize="0">
            <a:picLocks noChangeAspect="1"/>
          </p:cNvPicPr>
          <p:nvPr/>
        </p:nvPicPr>
        <p:blipFill>
          <a:blip r:embed="rId33">
            <a:extLst>
              <a:ext uri="{96DAC541-7B7A-43D3-8B79-37D633B846F1}">
                <asvg:svgBlip xmlns:asvg="http://schemas.microsoft.com/office/drawing/2016/SVG/main" r:embed="rId34"/>
              </a:ext>
            </a:extLst>
          </a:blip>
          <a:stretch>
            <a:fillRect/>
          </a:stretch>
        </p:blipFill>
        <p:spPr>
          <a:xfrm>
            <a:off x="4203202" y="1909969"/>
            <a:ext cx="288000" cy="288000"/>
          </a:xfrm>
          <a:prstGeom prst="rect">
            <a:avLst/>
          </a:prstGeom>
          <a:noFill/>
          <a:ln>
            <a:noFill/>
          </a:ln>
        </p:spPr>
      </p:pic>
      <p:pic>
        <p:nvPicPr>
          <p:cNvPr id="33" name="i4">
            <a:extLst>
              <a:ext uri="{FF2B5EF4-FFF2-40B4-BE49-F238E27FC236}">
                <a16:creationId xmlns:a16="http://schemas.microsoft.com/office/drawing/2014/main" id="{ED8F55DA-47C7-8AE4-C2C3-A9E1F09CCF25}"/>
              </a:ext>
            </a:extLst>
          </p:cNvPr>
          <p:cNvPicPr preferRelativeResize="0">
            <a:picLocks noChangeAspect="1"/>
          </p:cNvPicPr>
          <p:nvPr/>
        </p:nvPicPr>
        <p:blipFill>
          <a:blip r:embed="rId35">
            <a:extLst>
              <a:ext uri="{96DAC541-7B7A-43D3-8B79-37D633B846F1}">
                <asvg:svgBlip xmlns:asvg="http://schemas.microsoft.com/office/drawing/2016/SVG/main" r:embed="rId36"/>
              </a:ext>
            </a:extLst>
          </a:blip>
          <a:stretch>
            <a:fillRect/>
          </a:stretch>
        </p:blipFill>
        <p:spPr>
          <a:xfrm>
            <a:off x="4203202" y="3479273"/>
            <a:ext cx="288000" cy="288000"/>
          </a:xfrm>
          <a:prstGeom prst="rect">
            <a:avLst/>
          </a:prstGeom>
          <a:noFill/>
          <a:ln>
            <a:noFill/>
          </a:ln>
        </p:spPr>
      </p:pic>
      <p:pic>
        <p:nvPicPr>
          <p:cNvPr id="34" name="Bilde 33">
            <a:extLst>
              <a:ext uri="{FF2B5EF4-FFF2-40B4-BE49-F238E27FC236}">
                <a16:creationId xmlns:a16="http://schemas.microsoft.com/office/drawing/2014/main" id="{BB96FD14-B073-E6D6-361B-1BA701DA6767}"/>
              </a:ext>
            </a:extLst>
          </p:cNvPr>
          <p:cNvPicPr preferRelativeResize="0">
            <a:picLocks noChangeAspect="1"/>
          </p:cNvPicPr>
          <p:nvPr/>
        </p:nvPicPr>
        <p:blipFill>
          <a:blip r:embed="rId37" cstate="print">
            <a:extLst>
              <a:ext uri="{28A0092B-C50C-407E-A947-70E740481C1C}">
                <a14:useLocalDpi xmlns:a14="http://schemas.microsoft.com/office/drawing/2010/main" val="0"/>
              </a:ext>
            </a:extLst>
          </a:blip>
          <a:stretch>
            <a:fillRect/>
          </a:stretch>
        </p:blipFill>
        <p:spPr>
          <a:xfrm rot="10800000">
            <a:off x="4203203" y="3939083"/>
            <a:ext cx="288000" cy="288000"/>
          </a:xfrm>
          <a:prstGeom prst="rect">
            <a:avLst/>
          </a:prstGeom>
        </p:spPr>
      </p:pic>
      <p:pic>
        <p:nvPicPr>
          <p:cNvPr id="35" name="i18">
            <a:hlinkClick r:id="" action="ppaction://noaction"/>
            <a:extLst>
              <a:ext uri="{FF2B5EF4-FFF2-40B4-BE49-F238E27FC236}">
                <a16:creationId xmlns:a16="http://schemas.microsoft.com/office/drawing/2014/main" id="{8113789E-C352-A708-88C7-072A4600C83D}"/>
              </a:ext>
            </a:extLst>
          </p:cNvPr>
          <p:cNvPicPr preferRelativeResize="0">
            <a:picLocks noChangeAspect="1"/>
          </p:cNvPicPr>
          <p:nvPr/>
        </p:nvPicPr>
        <p:blipFill>
          <a:blip r:embed="rId38">
            <a:extLst>
              <a:ext uri="{96DAC541-7B7A-43D3-8B79-37D633B846F1}">
                <asvg:svgBlip xmlns:asvg="http://schemas.microsoft.com/office/drawing/2016/SVG/main" r:embed="rId39"/>
              </a:ext>
            </a:extLst>
          </a:blip>
          <a:stretch>
            <a:fillRect/>
          </a:stretch>
        </p:blipFill>
        <p:spPr>
          <a:xfrm>
            <a:off x="11528224" y="3547711"/>
            <a:ext cx="288000" cy="288000"/>
          </a:xfrm>
          <a:prstGeom prst="rect">
            <a:avLst/>
          </a:prstGeom>
          <a:noFill/>
          <a:ln>
            <a:noFill/>
          </a:ln>
        </p:spPr>
      </p:pic>
      <p:pic>
        <p:nvPicPr>
          <p:cNvPr id="36" name="Bilde 35">
            <a:extLst>
              <a:ext uri="{FF2B5EF4-FFF2-40B4-BE49-F238E27FC236}">
                <a16:creationId xmlns:a16="http://schemas.microsoft.com/office/drawing/2014/main" id="{5C87F4E4-D137-4229-66BE-D739E8882ED9}"/>
              </a:ext>
            </a:extLst>
          </p:cNvPr>
          <p:cNvPicPr preferRelativeResize="0">
            <a:picLocks noChangeAspect="1"/>
          </p:cNvPicPr>
          <p:nvPr/>
        </p:nvPicPr>
        <p:blipFill>
          <a:blip r:embed="rId40" cstate="print">
            <a:extLst>
              <a:ext uri="{28A0092B-C50C-407E-A947-70E740481C1C}">
                <a14:useLocalDpi xmlns:a14="http://schemas.microsoft.com/office/drawing/2010/main" val="0"/>
              </a:ext>
            </a:extLst>
          </a:blip>
          <a:stretch>
            <a:fillRect/>
          </a:stretch>
        </p:blipFill>
        <p:spPr>
          <a:xfrm>
            <a:off x="4203202" y="4366312"/>
            <a:ext cx="288000" cy="288000"/>
          </a:xfrm>
          <a:prstGeom prst="rect">
            <a:avLst/>
          </a:prstGeom>
        </p:spPr>
      </p:pic>
      <p:pic>
        <p:nvPicPr>
          <p:cNvPr id="37" name="Bilde 36">
            <a:extLst>
              <a:ext uri="{FF2B5EF4-FFF2-40B4-BE49-F238E27FC236}">
                <a16:creationId xmlns:a16="http://schemas.microsoft.com/office/drawing/2014/main" id="{0684475D-CA30-2031-7364-5AB1D0B9C608}"/>
              </a:ext>
            </a:extLst>
          </p:cNvPr>
          <p:cNvPicPr>
            <a:picLocks noChangeAspect="1"/>
          </p:cNvPicPr>
          <p:nvPr/>
        </p:nvPicPr>
        <p:blipFill>
          <a:blip r:embed="rId41" cstate="print">
            <a:extLst>
              <a:ext uri="{28A0092B-C50C-407E-A947-70E740481C1C}">
                <a14:useLocalDpi xmlns:a14="http://schemas.microsoft.com/office/drawing/2010/main" val="0"/>
              </a:ext>
            </a:extLst>
          </a:blip>
          <a:stretch>
            <a:fillRect/>
          </a:stretch>
        </p:blipFill>
        <p:spPr>
          <a:xfrm>
            <a:off x="4203202" y="3025626"/>
            <a:ext cx="288000" cy="287631"/>
          </a:xfrm>
          <a:prstGeom prst="rect">
            <a:avLst/>
          </a:prstGeom>
        </p:spPr>
      </p:pic>
      <p:grpSp>
        <p:nvGrpSpPr>
          <p:cNvPr id="38" name="j10">
            <a:extLst>
              <a:ext uri="{FF2B5EF4-FFF2-40B4-BE49-F238E27FC236}">
                <a16:creationId xmlns:a16="http://schemas.microsoft.com/office/drawing/2014/main" id="{7A0ED2C1-6081-6E40-1CFC-681642E2184C}"/>
              </a:ext>
            </a:extLst>
          </p:cNvPr>
          <p:cNvGrpSpPr>
            <a:grpSpLocks/>
          </p:cNvGrpSpPr>
          <p:nvPr/>
        </p:nvGrpSpPr>
        <p:grpSpPr>
          <a:xfrm>
            <a:off x="4011464" y="2448639"/>
            <a:ext cx="671476" cy="281089"/>
            <a:chOff x="5456030" y="2703986"/>
            <a:chExt cx="983354" cy="252796"/>
          </a:xfrm>
        </p:grpSpPr>
        <p:sp>
          <p:nvSpPr>
            <p:cNvPr id="39" name="Rektangel 38">
              <a:extLst>
                <a:ext uri="{FF2B5EF4-FFF2-40B4-BE49-F238E27FC236}">
                  <a16:creationId xmlns:a16="http://schemas.microsoft.com/office/drawing/2014/main" id="{6A47DEBC-6400-0684-0C79-1338AE8B4E45}"/>
                </a:ext>
              </a:extLst>
            </p:cNvPr>
            <p:cNvSpPr/>
            <p:nvPr userDrawn="1"/>
          </p:nvSpPr>
          <p:spPr>
            <a:xfrm>
              <a:off x="5456030" y="2872801"/>
              <a:ext cx="492333" cy="83981"/>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3"/>
            </a:p>
          </p:txBody>
        </p:sp>
        <p:sp>
          <p:nvSpPr>
            <p:cNvPr id="40" name="Rektangel 39">
              <a:extLst>
                <a:ext uri="{FF2B5EF4-FFF2-40B4-BE49-F238E27FC236}">
                  <a16:creationId xmlns:a16="http://schemas.microsoft.com/office/drawing/2014/main" id="{DEE05E91-23E8-4638-7A31-0AA99C1DAE98}"/>
                </a:ext>
              </a:extLst>
            </p:cNvPr>
            <p:cNvSpPr/>
            <p:nvPr userDrawn="1"/>
          </p:nvSpPr>
          <p:spPr>
            <a:xfrm>
              <a:off x="5948709" y="2872522"/>
              <a:ext cx="490675" cy="83981"/>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3"/>
            </a:p>
          </p:txBody>
        </p:sp>
        <p:sp>
          <p:nvSpPr>
            <p:cNvPr id="41" name="TekstSylinder 40">
              <a:extLst>
                <a:ext uri="{FF2B5EF4-FFF2-40B4-BE49-F238E27FC236}">
                  <a16:creationId xmlns:a16="http://schemas.microsoft.com/office/drawing/2014/main" id="{7D1E477A-B338-9CC8-64B8-3521C8AF2361}"/>
                </a:ext>
              </a:extLst>
            </p:cNvPr>
            <p:cNvSpPr txBox="1"/>
            <p:nvPr userDrawn="1"/>
          </p:nvSpPr>
          <p:spPr>
            <a:xfrm>
              <a:off x="5461684" y="2703986"/>
              <a:ext cx="977698" cy="166097"/>
            </a:xfrm>
            <a:prstGeom prst="rect">
              <a:avLst/>
            </a:prstGeom>
            <a:noFill/>
          </p:spPr>
          <p:txBody>
            <a:bodyPr wrap="square" lIns="0" tIns="0" rIns="0" bIns="0" rtlCol="0">
              <a:spAutoFit/>
            </a:bodyPr>
            <a:lstStyle/>
            <a:p>
              <a:pPr algn="ctr"/>
              <a:r>
                <a:rPr lang="nb-NO" sz="1200"/>
                <a:t>20 m</a:t>
              </a:r>
              <a:endParaRPr lang="en-US" sz="1200"/>
            </a:p>
          </p:txBody>
        </p:sp>
      </p:grpSp>
      <p:sp>
        <p:nvSpPr>
          <p:cNvPr id="42" name="Frihåndsform: figur 41">
            <a:extLst>
              <a:ext uri="{FF2B5EF4-FFF2-40B4-BE49-F238E27FC236}">
                <a16:creationId xmlns:a16="http://schemas.microsoft.com/office/drawing/2014/main" id="{D9B25C8C-FEAD-5B12-4929-3BBD56A81D8C}"/>
              </a:ext>
            </a:extLst>
          </p:cNvPr>
          <p:cNvSpPr/>
          <p:nvPr/>
        </p:nvSpPr>
        <p:spPr>
          <a:xfrm>
            <a:off x="4142551" y="4871722"/>
            <a:ext cx="409303" cy="200297"/>
          </a:xfrm>
          <a:custGeom>
            <a:avLst/>
            <a:gdLst>
              <a:gd name="connsiteX0" fmla="*/ 0 w 409303"/>
              <a:gd name="connsiteY0" fmla="*/ 0 h 200297"/>
              <a:gd name="connsiteX1" fmla="*/ 17417 w 409303"/>
              <a:gd name="connsiteY1" fmla="*/ 87085 h 200297"/>
              <a:gd name="connsiteX2" fmla="*/ 43543 w 409303"/>
              <a:gd name="connsiteY2" fmla="*/ 191588 h 200297"/>
              <a:gd name="connsiteX3" fmla="*/ 69669 w 409303"/>
              <a:gd name="connsiteY3" fmla="*/ 200297 h 200297"/>
              <a:gd name="connsiteX4" fmla="*/ 121920 w 409303"/>
              <a:gd name="connsiteY4" fmla="*/ 174171 h 200297"/>
              <a:gd name="connsiteX5" fmla="*/ 130629 w 409303"/>
              <a:gd name="connsiteY5" fmla="*/ 139337 h 200297"/>
              <a:gd name="connsiteX6" fmla="*/ 165463 w 409303"/>
              <a:gd name="connsiteY6" fmla="*/ 43543 h 200297"/>
              <a:gd name="connsiteX7" fmla="*/ 191589 w 409303"/>
              <a:gd name="connsiteY7" fmla="*/ 26125 h 200297"/>
              <a:gd name="connsiteX8" fmla="*/ 261257 w 409303"/>
              <a:gd name="connsiteY8" fmla="*/ 34834 h 200297"/>
              <a:gd name="connsiteX9" fmla="*/ 278675 w 409303"/>
              <a:gd name="connsiteY9" fmla="*/ 52251 h 200297"/>
              <a:gd name="connsiteX10" fmla="*/ 322217 w 409303"/>
              <a:gd name="connsiteY10" fmla="*/ 130628 h 200297"/>
              <a:gd name="connsiteX11" fmla="*/ 409303 w 409303"/>
              <a:gd name="connsiteY11" fmla="*/ 148045 h 200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09303" h="200297">
                <a:moveTo>
                  <a:pt x="0" y="0"/>
                </a:moveTo>
                <a:cubicBezTo>
                  <a:pt x="5806" y="29028"/>
                  <a:pt x="14148" y="57663"/>
                  <a:pt x="17417" y="87085"/>
                </a:cubicBezTo>
                <a:cubicBezTo>
                  <a:pt x="20421" y="114121"/>
                  <a:pt x="14276" y="168175"/>
                  <a:pt x="43543" y="191588"/>
                </a:cubicBezTo>
                <a:cubicBezTo>
                  <a:pt x="50711" y="197323"/>
                  <a:pt x="60960" y="197394"/>
                  <a:pt x="69669" y="200297"/>
                </a:cubicBezTo>
                <a:cubicBezTo>
                  <a:pt x="87086" y="191588"/>
                  <a:pt x="108151" y="187940"/>
                  <a:pt x="121920" y="174171"/>
                </a:cubicBezTo>
                <a:cubicBezTo>
                  <a:pt x="130383" y="165708"/>
                  <a:pt x="127190" y="150801"/>
                  <a:pt x="130629" y="139337"/>
                </a:cubicBezTo>
                <a:cubicBezTo>
                  <a:pt x="132940" y="131634"/>
                  <a:pt x="158298" y="53574"/>
                  <a:pt x="165463" y="43543"/>
                </a:cubicBezTo>
                <a:cubicBezTo>
                  <a:pt x="171547" y="35026"/>
                  <a:pt x="182880" y="31931"/>
                  <a:pt x="191589" y="26125"/>
                </a:cubicBezTo>
                <a:cubicBezTo>
                  <a:pt x="214812" y="29028"/>
                  <a:pt x="238841" y="28109"/>
                  <a:pt x="261257" y="34834"/>
                </a:cubicBezTo>
                <a:cubicBezTo>
                  <a:pt x="269121" y="37193"/>
                  <a:pt x="274451" y="45210"/>
                  <a:pt x="278675" y="52251"/>
                </a:cubicBezTo>
                <a:cubicBezTo>
                  <a:pt x="294011" y="77812"/>
                  <a:pt x="282270" y="117312"/>
                  <a:pt x="322217" y="130628"/>
                </a:cubicBezTo>
                <a:cubicBezTo>
                  <a:pt x="385484" y="151717"/>
                  <a:pt x="356110" y="148045"/>
                  <a:pt x="409303" y="148045"/>
                </a:cubicBezTo>
              </a:path>
            </a:pathLst>
          </a:custGeom>
          <a:noFill/>
          <a:ln w="38100">
            <a:solidFill>
              <a:srgbClr val="00B0F0"/>
            </a:solidFill>
            <a:prstDash val="sysDash"/>
            <a:tailEnd type="triangle" w="med" len="lg"/>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grpSp>
        <p:nvGrpSpPr>
          <p:cNvPr id="51" name="Gruppe 50">
            <a:extLst>
              <a:ext uri="{FF2B5EF4-FFF2-40B4-BE49-F238E27FC236}">
                <a16:creationId xmlns:a16="http://schemas.microsoft.com/office/drawing/2014/main" id="{83E6289A-2554-D29E-D89A-3BD3BA6A27C2}"/>
              </a:ext>
            </a:extLst>
          </p:cNvPr>
          <p:cNvGrpSpPr>
            <a:grpSpLocks/>
          </p:cNvGrpSpPr>
          <p:nvPr/>
        </p:nvGrpSpPr>
        <p:grpSpPr>
          <a:xfrm>
            <a:off x="7776072" y="6375039"/>
            <a:ext cx="395995" cy="389463"/>
            <a:chOff x="7776074" y="6375036"/>
            <a:chExt cx="397612" cy="396000"/>
          </a:xfrm>
        </p:grpSpPr>
        <p:pic>
          <p:nvPicPr>
            <p:cNvPr id="49" name="Bilde 48" descr="Et bilde som inneholder sort, mørke&#10;&#10;Automatisk generert beskrivelse">
              <a:extLst>
                <a:ext uri="{FF2B5EF4-FFF2-40B4-BE49-F238E27FC236}">
                  <a16:creationId xmlns:a16="http://schemas.microsoft.com/office/drawing/2014/main" id="{863B2B44-C7C1-C68B-6265-0FA33280EF35}"/>
                </a:ext>
              </a:extLst>
            </p:cNvPr>
            <p:cNvPicPr>
              <a:picLocks noChangeAspect="1"/>
            </p:cNvPicPr>
            <p:nvPr/>
          </p:nvPicPr>
          <p:blipFill>
            <a:blip r:embed="rId42" cstate="print">
              <a:extLst>
                <a:ext uri="{28A0092B-C50C-407E-A947-70E740481C1C}">
                  <a14:useLocalDpi xmlns:a14="http://schemas.microsoft.com/office/drawing/2010/main" val="0"/>
                </a:ext>
              </a:extLst>
            </a:blip>
            <a:stretch>
              <a:fillRect/>
            </a:stretch>
          </p:blipFill>
          <p:spPr>
            <a:xfrm>
              <a:off x="7785673" y="6375036"/>
              <a:ext cx="388013" cy="396000"/>
            </a:xfrm>
            <a:prstGeom prst="rect">
              <a:avLst/>
            </a:prstGeom>
          </p:spPr>
        </p:pic>
        <p:sp>
          <p:nvSpPr>
            <p:cNvPr id="50" name="TekstSylinder 49">
              <a:extLst>
                <a:ext uri="{FF2B5EF4-FFF2-40B4-BE49-F238E27FC236}">
                  <a16:creationId xmlns:a16="http://schemas.microsoft.com/office/drawing/2014/main" id="{42A3D9F8-F218-7C59-E72A-AF4263285C55}"/>
                </a:ext>
              </a:extLst>
            </p:cNvPr>
            <p:cNvSpPr txBox="1"/>
            <p:nvPr/>
          </p:nvSpPr>
          <p:spPr>
            <a:xfrm>
              <a:off x="7776074" y="6551428"/>
              <a:ext cx="396000" cy="215444"/>
            </a:xfrm>
            <a:prstGeom prst="rect">
              <a:avLst/>
            </a:prstGeom>
            <a:noFill/>
          </p:spPr>
          <p:txBody>
            <a:bodyPr wrap="square" lIns="0" tIns="0" rIns="0" bIns="0" rtlCol="0">
              <a:spAutoFit/>
            </a:bodyPr>
            <a:lstStyle/>
            <a:p>
              <a:pPr algn="ctr"/>
              <a:r>
                <a:rPr lang="nb-NO" sz="1400">
                  <a:solidFill>
                    <a:schemeClr val="bg1"/>
                  </a:solidFill>
                  <a:latin typeface="Tahoma" panose="020B0604030504040204" pitchFamily="34" charset="0"/>
                  <a:ea typeface="Tahoma" panose="020B0604030504040204" pitchFamily="34" charset="0"/>
                  <a:cs typeface="Tahoma" panose="020B0604030504040204" pitchFamily="34" charset="0"/>
                </a:rPr>
                <a:t>100</a:t>
              </a:r>
              <a:endParaRPr lang="en-US" sz="140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sp>
        <p:nvSpPr>
          <p:cNvPr id="9" name="Rektangel: avrundede hjørner 8">
            <a:extLst>
              <a:ext uri="{FF2B5EF4-FFF2-40B4-BE49-F238E27FC236}">
                <a16:creationId xmlns:a16="http://schemas.microsoft.com/office/drawing/2014/main" id="{958B92DA-3072-10AD-9C60-1C889AFBECEC}"/>
              </a:ext>
            </a:extLst>
          </p:cNvPr>
          <p:cNvSpPr/>
          <p:nvPr/>
        </p:nvSpPr>
        <p:spPr>
          <a:xfrm>
            <a:off x="-4601218" y="1282479"/>
            <a:ext cx="4313583" cy="1778535"/>
          </a:xfrm>
          <a:custGeom>
            <a:avLst/>
            <a:gdLst>
              <a:gd name="connsiteX0" fmla="*/ 0 w 4313583"/>
              <a:gd name="connsiteY0" fmla="*/ 296428 h 1778535"/>
              <a:gd name="connsiteX1" fmla="*/ 296428 w 4313583"/>
              <a:gd name="connsiteY1" fmla="*/ 0 h 1778535"/>
              <a:gd name="connsiteX2" fmla="*/ 804927 w 4313583"/>
              <a:gd name="connsiteY2" fmla="*/ 0 h 1778535"/>
              <a:gd name="connsiteX3" fmla="*/ 1350634 w 4313583"/>
              <a:gd name="connsiteY3" fmla="*/ 0 h 1778535"/>
              <a:gd name="connsiteX4" fmla="*/ 2045170 w 4313583"/>
              <a:gd name="connsiteY4" fmla="*/ 0 h 1778535"/>
              <a:gd name="connsiteX5" fmla="*/ 2590876 w 4313583"/>
              <a:gd name="connsiteY5" fmla="*/ 0 h 1778535"/>
              <a:gd name="connsiteX6" fmla="*/ 3248205 w 4313583"/>
              <a:gd name="connsiteY6" fmla="*/ 0 h 1778535"/>
              <a:gd name="connsiteX7" fmla="*/ 4017155 w 4313583"/>
              <a:gd name="connsiteY7" fmla="*/ 0 h 1778535"/>
              <a:gd name="connsiteX8" fmla="*/ 4313583 w 4313583"/>
              <a:gd name="connsiteY8" fmla="*/ 296428 h 1778535"/>
              <a:gd name="connsiteX9" fmla="*/ 4313583 w 4313583"/>
              <a:gd name="connsiteY9" fmla="*/ 889268 h 1778535"/>
              <a:gd name="connsiteX10" fmla="*/ 4313583 w 4313583"/>
              <a:gd name="connsiteY10" fmla="*/ 1482107 h 1778535"/>
              <a:gd name="connsiteX11" fmla="*/ 4017155 w 4313583"/>
              <a:gd name="connsiteY11" fmla="*/ 1778535 h 1778535"/>
              <a:gd name="connsiteX12" fmla="*/ 3434241 w 4313583"/>
              <a:gd name="connsiteY12" fmla="*/ 1778535 h 1778535"/>
              <a:gd name="connsiteX13" fmla="*/ 2776913 w 4313583"/>
              <a:gd name="connsiteY13" fmla="*/ 1778535 h 1778535"/>
              <a:gd name="connsiteX14" fmla="*/ 2156792 w 4313583"/>
              <a:gd name="connsiteY14" fmla="*/ 1778535 h 1778535"/>
              <a:gd name="connsiteX15" fmla="*/ 1462256 w 4313583"/>
              <a:gd name="connsiteY15" fmla="*/ 1778535 h 1778535"/>
              <a:gd name="connsiteX16" fmla="*/ 296428 w 4313583"/>
              <a:gd name="connsiteY16" fmla="*/ 1778535 h 1778535"/>
              <a:gd name="connsiteX17" fmla="*/ 0 w 4313583"/>
              <a:gd name="connsiteY17" fmla="*/ 1482107 h 1778535"/>
              <a:gd name="connsiteX18" fmla="*/ 0 w 4313583"/>
              <a:gd name="connsiteY18" fmla="*/ 901124 h 1778535"/>
              <a:gd name="connsiteX19" fmla="*/ 0 w 4313583"/>
              <a:gd name="connsiteY19" fmla="*/ 296428 h 1778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778535" fill="none" extrusionOk="0">
                <a:moveTo>
                  <a:pt x="0" y="296428"/>
                </a:moveTo>
                <a:cubicBezTo>
                  <a:pt x="6326" y="155218"/>
                  <a:pt x="116080" y="-12564"/>
                  <a:pt x="296428" y="0"/>
                </a:cubicBezTo>
                <a:cubicBezTo>
                  <a:pt x="436351" y="6998"/>
                  <a:pt x="573950" y="-607"/>
                  <a:pt x="804927" y="0"/>
                </a:cubicBezTo>
                <a:cubicBezTo>
                  <a:pt x="1035904" y="607"/>
                  <a:pt x="1137287" y="3019"/>
                  <a:pt x="1350634" y="0"/>
                </a:cubicBezTo>
                <a:cubicBezTo>
                  <a:pt x="1563981" y="-3019"/>
                  <a:pt x="1816637" y="-10374"/>
                  <a:pt x="2045170" y="0"/>
                </a:cubicBezTo>
                <a:cubicBezTo>
                  <a:pt x="2273703" y="10374"/>
                  <a:pt x="2441713" y="1222"/>
                  <a:pt x="2590876" y="0"/>
                </a:cubicBezTo>
                <a:cubicBezTo>
                  <a:pt x="2740039" y="-1222"/>
                  <a:pt x="2997034" y="16730"/>
                  <a:pt x="3248205" y="0"/>
                </a:cubicBezTo>
                <a:cubicBezTo>
                  <a:pt x="3499376" y="-16730"/>
                  <a:pt x="3725962" y="28429"/>
                  <a:pt x="4017155" y="0"/>
                </a:cubicBezTo>
                <a:cubicBezTo>
                  <a:pt x="4187801" y="-19584"/>
                  <a:pt x="4317499" y="168229"/>
                  <a:pt x="4313583" y="296428"/>
                </a:cubicBezTo>
                <a:cubicBezTo>
                  <a:pt x="4300437" y="510899"/>
                  <a:pt x="4327330" y="644891"/>
                  <a:pt x="4313583" y="889268"/>
                </a:cubicBezTo>
                <a:cubicBezTo>
                  <a:pt x="4299836" y="1133645"/>
                  <a:pt x="4335553" y="1311199"/>
                  <a:pt x="4313583" y="1482107"/>
                </a:cubicBezTo>
                <a:cubicBezTo>
                  <a:pt x="4299607" y="1644085"/>
                  <a:pt x="4188803" y="1767541"/>
                  <a:pt x="4017155" y="1778535"/>
                </a:cubicBezTo>
                <a:cubicBezTo>
                  <a:pt x="3837351" y="1778541"/>
                  <a:pt x="3584052" y="1774730"/>
                  <a:pt x="3434241" y="1778535"/>
                </a:cubicBezTo>
                <a:cubicBezTo>
                  <a:pt x="3284430" y="1782340"/>
                  <a:pt x="3042181" y="1778945"/>
                  <a:pt x="2776913" y="1778535"/>
                </a:cubicBezTo>
                <a:cubicBezTo>
                  <a:pt x="2511645" y="1778125"/>
                  <a:pt x="2395943" y="1756465"/>
                  <a:pt x="2156792" y="1778535"/>
                </a:cubicBezTo>
                <a:cubicBezTo>
                  <a:pt x="1917641" y="1800605"/>
                  <a:pt x="1625483" y="1757884"/>
                  <a:pt x="1462256" y="1778535"/>
                </a:cubicBezTo>
                <a:cubicBezTo>
                  <a:pt x="1299029" y="1799186"/>
                  <a:pt x="863893" y="1815757"/>
                  <a:pt x="296428" y="1778535"/>
                </a:cubicBezTo>
                <a:cubicBezTo>
                  <a:pt x="141025" y="1758295"/>
                  <a:pt x="27385" y="1675403"/>
                  <a:pt x="0" y="1482107"/>
                </a:cubicBezTo>
                <a:cubicBezTo>
                  <a:pt x="-2764" y="1298723"/>
                  <a:pt x="11094" y="1174817"/>
                  <a:pt x="0" y="901124"/>
                </a:cubicBezTo>
                <a:cubicBezTo>
                  <a:pt x="-11094" y="627431"/>
                  <a:pt x="-1809" y="583904"/>
                  <a:pt x="0" y="296428"/>
                </a:cubicBezTo>
                <a:close/>
              </a:path>
              <a:path w="4313583" h="1778535" stroke="0" extrusionOk="0">
                <a:moveTo>
                  <a:pt x="0" y="296428"/>
                </a:moveTo>
                <a:cubicBezTo>
                  <a:pt x="-11467" y="125024"/>
                  <a:pt x="157137" y="-3068"/>
                  <a:pt x="296428" y="0"/>
                </a:cubicBezTo>
                <a:cubicBezTo>
                  <a:pt x="564408" y="28307"/>
                  <a:pt x="743780" y="3991"/>
                  <a:pt x="953756" y="0"/>
                </a:cubicBezTo>
                <a:cubicBezTo>
                  <a:pt x="1163732" y="-3991"/>
                  <a:pt x="1246465" y="-26280"/>
                  <a:pt x="1499463" y="0"/>
                </a:cubicBezTo>
                <a:cubicBezTo>
                  <a:pt x="1752461" y="26280"/>
                  <a:pt x="1973253" y="14122"/>
                  <a:pt x="2119584" y="0"/>
                </a:cubicBezTo>
                <a:cubicBezTo>
                  <a:pt x="2265915" y="-14122"/>
                  <a:pt x="2482325" y="-23456"/>
                  <a:pt x="2665291" y="0"/>
                </a:cubicBezTo>
                <a:cubicBezTo>
                  <a:pt x="2848257" y="23456"/>
                  <a:pt x="3150337" y="19807"/>
                  <a:pt x="3285412" y="0"/>
                </a:cubicBezTo>
                <a:cubicBezTo>
                  <a:pt x="3420487" y="-19807"/>
                  <a:pt x="3722348" y="-14088"/>
                  <a:pt x="4017155" y="0"/>
                </a:cubicBezTo>
                <a:cubicBezTo>
                  <a:pt x="4190153" y="3491"/>
                  <a:pt x="4344589" y="156696"/>
                  <a:pt x="4313583" y="296428"/>
                </a:cubicBezTo>
                <a:cubicBezTo>
                  <a:pt x="4297788" y="433058"/>
                  <a:pt x="4318527" y="738205"/>
                  <a:pt x="4313583" y="912981"/>
                </a:cubicBezTo>
                <a:cubicBezTo>
                  <a:pt x="4308639" y="1087757"/>
                  <a:pt x="4332210" y="1224964"/>
                  <a:pt x="4313583" y="1482107"/>
                </a:cubicBezTo>
                <a:cubicBezTo>
                  <a:pt x="4289426" y="1671248"/>
                  <a:pt x="4185516" y="1777184"/>
                  <a:pt x="4017155" y="1778535"/>
                </a:cubicBezTo>
                <a:cubicBezTo>
                  <a:pt x="3818243" y="1767029"/>
                  <a:pt x="3676712" y="1774395"/>
                  <a:pt x="3397034" y="1778535"/>
                </a:cubicBezTo>
                <a:cubicBezTo>
                  <a:pt x="3117356" y="1782675"/>
                  <a:pt x="3099659" y="1777144"/>
                  <a:pt x="2888534" y="1778535"/>
                </a:cubicBezTo>
                <a:cubicBezTo>
                  <a:pt x="2677409" y="1779926"/>
                  <a:pt x="2529407" y="1785232"/>
                  <a:pt x="2268413" y="1778535"/>
                </a:cubicBezTo>
                <a:cubicBezTo>
                  <a:pt x="2007419" y="1771838"/>
                  <a:pt x="1919154" y="1791472"/>
                  <a:pt x="1611085" y="1778535"/>
                </a:cubicBezTo>
                <a:cubicBezTo>
                  <a:pt x="1303016" y="1765598"/>
                  <a:pt x="1289185" y="1762230"/>
                  <a:pt x="990964" y="1778535"/>
                </a:cubicBezTo>
                <a:cubicBezTo>
                  <a:pt x="692743" y="1794840"/>
                  <a:pt x="472346" y="1772096"/>
                  <a:pt x="296428" y="1778535"/>
                </a:cubicBezTo>
                <a:cubicBezTo>
                  <a:pt x="138698" y="1804108"/>
                  <a:pt x="7754" y="1618365"/>
                  <a:pt x="0" y="1482107"/>
                </a:cubicBezTo>
                <a:cubicBezTo>
                  <a:pt x="-16822" y="1272810"/>
                  <a:pt x="10538" y="1172393"/>
                  <a:pt x="0" y="877411"/>
                </a:cubicBezTo>
                <a:cubicBezTo>
                  <a:pt x="-10538" y="582429"/>
                  <a:pt x="-26339" y="578059"/>
                  <a:pt x="0" y="296428"/>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r>
              <a:rPr lang="nb-NO" sz="1200" dirty="0">
                <a:solidFill>
                  <a:schemeClr val="bg1"/>
                </a:solidFill>
              </a:rPr>
              <a:t>Tips:</a:t>
            </a:r>
          </a:p>
          <a:p>
            <a:endParaRPr lang="nb-NO" sz="1200" dirty="0">
              <a:solidFill>
                <a:schemeClr val="bg1"/>
              </a:solidFill>
            </a:endParaRPr>
          </a:p>
          <a:p>
            <a:r>
              <a:rPr lang="nb-NO" sz="1200" dirty="0">
                <a:solidFill>
                  <a:schemeClr val="bg1"/>
                </a:solidFill>
              </a:rPr>
              <a:t>Prioritert sone kan brukes på to måter: </a:t>
            </a:r>
            <a:endParaRPr lang="nb-NO" sz="1200" dirty="0">
              <a:solidFill>
                <a:schemeClr val="bg1"/>
              </a:solidFill>
              <a:ea typeface="Tahoma"/>
              <a:cs typeface="Tahoma"/>
            </a:endParaRPr>
          </a:p>
          <a:p>
            <a:r>
              <a:rPr lang="nb-NO" sz="1200" dirty="0">
                <a:solidFill>
                  <a:schemeClr val="bg1"/>
                </a:solidFill>
              </a:rPr>
              <a:t>til å markere deler av bygget brannvesenet bør fokusere mest på, eller</a:t>
            </a:r>
            <a:endParaRPr lang="nb-NO" sz="1200" dirty="0">
              <a:solidFill>
                <a:schemeClr val="bg1"/>
              </a:solidFill>
              <a:ea typeface="Tahoma"/>
              <a:cs typeface="Tahoma"/>
            </a:endParaRPr>
          </a:p>
          <a:p>
            <a:r>
              <a:rPr lang="nb-NO" sz="1200" dirty="0">
                <a:solidFill>
                  <a:schemeClr val="bg1"/>
                </a:solidFill>
              </a:rPr>
              <a:t>til å markere at et område har mange gjenstander som skal berges, uten å måtte lage bergingskort for hvert enkelt gjenstand.</a:t>
            </a:r>
            <a:endParaRPr lang="nb-NO" sz="1200" dirty="0">
              <a:solidFill>
                <a:schemeClr val="bg1"/>
              </a:solidFill>
              <a:ea typeface="Tahoma"/>
              <a:cs typeface="Tahoma"/>
            </a:endParaRPr>
          </a:p>
        </p:txBody>
      </p:sp>
      <p:sp>
        <p:nvSpPr>
          <p:cNvPr id="12" name="Rektangel: avrundede hjørner 11">
            <a:extLst>
              <a:ext uri="{FF2B5EF4-FFF2-40B4-BE49-F238E27FC236}">
                <a16:creationId xmlns:a16="http://schemas.microsoft.com/office/drawing/2014/main" id="{97819851-E265-EE78-7BA0-DA9E84C7894E}"/>
              </a:ext>
            </a:extLst>
          </p:cNvPr>
          <p:cNvSpPr/>
          <p:nvPr/>
        </p:nvSpPr>
        <p:spPr>
          <a:xfrm>
            <a:off x="-4601219" y="3145751"/>
            <a:ext cx="4313583" cy="1042585"/>
          </a:xfrm>
          <a:custGeom>
            <a:avLst/>
            <a:gdLst>
              <a:gd name="connsiteX0" fmla="*/ 0 w 4313583"/>
              <a:gd name="connsiteY0" fmla="*/ 173768 h 1042585"/>
              <a:gd name="connsiteX1" fmla="*/ 173768 w 4313583"/>
              <a:gd name="connsiteY1" fmla="*/ 0 h 1042585"/>
              <a:gd name="connsiteX2" fmla="*/ 795115 w 4313583"/>
              <a:gd name="connsiteY2" fmla="*/ 0 h 1042585"/>
              <a:gd name="connsiteX3" fmla="*/ 1376802 w 4313583"/>
              <a:gd name="connsiteY3" fmla="*/ 0 h 1042585"/>
              <a:gd name="connsiteX4" fmla="*/ 1918829 w 4313583"/>
              <a:gd name="connsiteY4" fmla="*/ 0 h 1042585"/>
              <a:gd name="connsiteX5" fmla="*/ 2500516 w 4313583"/>
              <a:gd name="connsiteY5" fmla="*/ 0 h 1042585"/>
              <a:gd name="connsiteX6" fmla="*/ 3240844 w 4313583"/>
              <a:gd name="connsiteY6" fmla="*/ 0 h 1042585"/>
              <a:gd name="connsiteX7" fmla="*/ 4139815 w 4313583"/>
              <a:gd name="connsiteY7" fmla="*/ 0 h 1042585"/>
              <a:gd name="connsiteX8" fmla="*/ 4313583 w 4313583"/>
              <a:gd name="connsiteY8" fmla="*/ 173768 h 1042585"/>
              <a:gd name="connsiteX9" fmla="*/ 4313583 w 4313583"/>
              <a:gd name="connsiteY9" fmla="*/ 868817 h 1042585"/>
              <a:gd name="connsiteX10" fmla="*/ 4139815 w 4313583"/>
              <a:gd name="connsiteY10" fmla="*/ 1042585 h 1042585"/>
              <a:gd name="connsiteX11" fmla="*/ 3518468 w 4313583"/>
              <a:gd name="connsiteY11" fmla="*/ 1042585 h 1042585"/>
              <a:gd name="connsiteX12" fmla="*/ 2936781 w 4313583"/>
              <a:gd name="connsiteY12" fmla="*/ 1042585 h 1042585"/>
              <a:gd name="connsiteX13" fmla="*/ 2236112 w 4313583"/>
              <a:gd name="connsiteY13" fmla="*/ 1042585 h 1042585"/>
              <a:gd name="connsiteX14" fmla="*/ 1694086 w 4313583"/>
              <a:gd name="connsiteY14" fmla="*/ 1042585 h 1042585"/>
              <a:gd name="connsiteX15" fmla="*/ 993418 w 4313583"/>
              <a:gd name="connsiteY15" fmla="*/ 1042585 h 1042585"/>
              <a:gd name="connsiteX16" fmla="*/ 173768 w 4313583"/>
              <a:gd name="connsiteY16" fmla="*/ 1042585 h 1042585"/>
              <a:gd name="connsiteX17" fmla="*/ 0 w 4313583"/>
              <a:gd name="connsiteY17" fmla="*/ 868817 h 1042585"/>
              <a:gd name="connsiteX18" fmla="*/ 0 w 4313583"/>
              <a:gd name="connsiteY18" fmla="*/ 173768 h 1042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313583" h="1042585" fill="none" extrusionOk="0">
                <a:moveTo>
                  <a:pt x="0" y="173768"/>
                </a:moveTo>
                <a:cubicBezTo>
                  <a:pt x="-10705" y="56686"/>
                  <a:pt x="72986" y="-14247"/>
                  <a:pt x="173768" y="0"/>
                </a:cubicBezTo>
                <a:cubicBezTo>
                  <a:pt x="316075" y="-26768"/>
                  <a:pt x="502700" y="28264"/>
                  <a:pt x="795115" y="0"/>
                </a:cubicBezTo>
                <a:cubicBezTo>
                  <a:pt x="1087530" y="-28264"/>
                  <a:pt x="1220592" y="-9431"/>
                  <a:pt x="1376802" y="0"/>
                </a:cubicBezTo>
                <a:cubicBezTo>
                  <a:pt x="1533012" y="9431"/>
                  <a:pt x="1695872" y="-22336"/>
                  <a:pt x="1918829" y="0"/>
                </a:cubicBezTo>
                <a:cubicBezTo>
                  <a:pt x="2141786" y="22336"/>
                  <a:pt x="2327791" y="14917"/>
                  <a:pt x="2500516" y="0"/>
                </a:cubicBezTo>
                <a:cubicBezTo>
                  <a:pt x="2673241" y="-14917"/>
                  <a:pt x="2873373" y="-8192"/>
                  <a:pt x="3240844" y="0"/>
                </a:cubicBezTo>
                <a:cubicBezTo>
                  <a:pt x="3608315" y="8192"/>
                  <a:pt x="3793105" y="-33373"/>
                  <a:pt x="4139815" y="0"/>
                </a:cubicBezTo>
                <a:cubicBezTo>
                  <a:pt x="4235573" y="-7087"/>
                  <a:pt x="4316509" y="79620"/>
                  <a:pt x="4313583" y="173768"/>
                </a:cubicBezTo>
                <a:cubicBezTo>
                  <a:pt x="4286051" y="516392"/>
                  <a:pt x="4335120" y="705751"/>
                  <a:pt x="4313583" y="868817"/>
                </a:cubicBezTo>
                <a:cubicBezTo>
                  <a:pt x="4314242" y="968380"/>
                  <a:pt x="4230976" y="1042984"/>
                  <a:pt x="4139815" y="1042585"/>
                </a:cubicBezTo>
                <a:cubicBezTo>
                  <a:pt x="3985751" y="1064789"/>
                  <a:pt x="3792496" y="1054952"/>
                  <a:pt x="3518468" y="1042585"/>
                </a:cubicBezTo>
                <a:cubicBezTo>
                  <a:pt x="3244440" y="1030218"/>
                  <a:pt x="3094970" y="1039541"/>
                  <a:pt x="2936781" y="1042585"/>
                </a:cubicBezTo>
                <a:cubicBezTo>
                  <a:pt x="2778592" y="1045629"/>
                  <a:pt x="2549622" y="1076857"/>
                  <a:pt x="2236112" y="1042585"/>
                </a:cubicBezTo>
                <a:cubicBezTo>
                  <a:pt x="1922602" y="1008313"/>
                  <a:pt x="1853187" y="1026258"/>
                  <a:pt x="1694086" y="1042585"/>
                </a:cubicBezTo>
                <a:cubicBezTo>
                  <a:pt x="1534985" y="1058912"/>
                  <a:pt x="1264537" y="1063496"/>
                  <a:pt x="993418" y="1042585"/>
                </a:cubicBezTo>
                <a:cubicBezTo>
                  <a:pt x="722299" y="1021674"/>
                  <a:pt x="467416" y="1049048"/>
                  <a:pt x="173768" y="1042585"/>
                </a:cubicBezTo>
                <a:cubicBezTo>
                  <a:pt x="73418" y="1047258"/>
                  <a:pt x="-5479" y="951171"/>
                  <a:pt x="0" y="868817"/>
                </a:cubicBezTo>
                <a:cubicBezTo>
                  <a:pt x="33768" y="638514"/>
                  <a:pt x="19205" y="425192"/>
                  <a:pt x="0" y="173768"/>
                </a:cubicBezTo>
                <a:close/>
              </a:path>
              <a:path w="4313583" h="1042585" stroke="0" extrusionOk="0">
                <a:moveTo>
                  <a:pt x="0" y="173768"/>
                </a:moveTo>
                <a:cubicBezTo>
                  <a:pt x="-12566" y="69371"/>
                  <a:pt x="97913" y="-2527"/>
                  <a:pt x="173768" y="0"/>
                </a:cubicBezTo>
                <a:cubicBezTo>
                  <a:pt x="437601" y="-6710"/>
                  <a:pt x="710867" y="29585"/>
                  <a:pt x="874436" y="0"/>
                </a:cubicBezTo>
                <a:cubicBezTo>
                  <a:pt x="1038005" y="-29585"/>
                  <a:pt x="1207594" y="23158"/>
                  <a:pt x="1456123" y="0"/>
                </a:cubicBezTo>
                <a:cubicBezTo>
                  <a:pt x="1704652" y="-23158"/>
                  <a:pt x="1934459" y="1382"/>
                  <a:pt x="2117131" y="0"/>
                </a:cubicBezTo>
                <a:cubicBezTo>
                  <a:pt x="2299803" y="-1382"/>
                  <a:pt x="2500167" y="11707"/>
                  <a:pt x="2698818" y="0"/>
                </a:cubicBezTo>
                <a:cubicBezTo>
                  <a:pt x="2897469" y="-11707"/>
                  <a:pt x="3043620" y="-20704"/>
                  <a:pt x="3359826" y="0"/>
                </a:cubicBezTo>
                <a:cubicBezTo>
                  <a:pt x="3676032" y="20704"/>
                  <a:pt x="3917308" y="-17190"/>
                  <a:pt x="4139815" y="0"/>
                </a:cubicBezTo>
                <a:cubicBezTo>
                  <a:pt x="4247085" y="4249"/>
                  <a:pt x="4331392" y="91573"/>
                  <a:pt x="4313583" y="173768"/>
                </a:cubicBezTo>
                <a:cubicBezTo>
                  <a:pt x="4307616" y="354808"/>
                  <a:pt x="4313393" y="694703"/>
                  <a:pt x="4313583" y="868817"/>
                </a:cubicBezTo>
                <a:cubicBezTo>
                  <a:pt x="4328320" y="978826"/>
                  <a:pt x="4222493" y="1042797"/>
                  <a:pt x="4139815" y="1042585"/>
                </a:cubicBezTo>
                <a:cubicBezTo>
                  <a:pt x="4010734" y="1029962"/>
                  <a:pt x="3798461" y="1040783"/>
                  <a:pt x="3597789" y="1042585"/>
                </a:cubicBezTo>
                <a:cubicBezTo>
                  <a:pt x="3397117" y="1044387"/>
                  <a:pt x="3216182" y="1022101"/>
                  <a:pt x="2976441" y="1042585"/>
                </a:cubicBezTo>
                <a:cubicBezTo>
                  <a:pt x="2736700" y="1063069"/>
                  <a:pt x="2652853" y="1058166"/>
                  <a:pt x="2434415" y="1042585"/>
                </a:cubicBezTo>
                <a:cubicBezTo>
                  <a:pt x="2215977" y="1027004"/>
                  <a:pt x="1959885" y="1021393"/>
                  <a:pt x="1773407" y="1042585"/>
                </a:cubicBezTo>
                <a:cubicBezTo>
                  <a:pt x="1586929" y="1063777"/>
                  <a:pt x="1249809" y="1052518"/>
                  <a:pt x="1072739" y="1042585"/>
                </a:cubicBezTo>
                <a:cubicBezTo>
                  <a:pt x="895669" y="1032652"/>
                  <a:pt x="517789" y="1033351"/>
                  <a:pt x="173768" y="1042585"/>
                </a:cubicBezTo>
                <a:cubicBezTo>
                  <a:pt x="74792" y="1047334"/>
                  <a:pt x="-14512" y="959855"/>
                  <a:pt x="0" y="868817"/>
                </a:cubicBezTo>
                <a:cubicBezTo>
                  <a:pt x="2982" y="533438"/>
                  <a:pt x="22336" y="466772"/>
                  <a:pt x="0" y="173768"/>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r>
              <a:rPr lang="nb-NO" sz="1200" dirty="0">
                <a:solidFill>
                  <a:schemeClr val="bg1"/>
                </a:solidFill>
              </a:rPr>
              <a:t>Tips:</a:t>
            </a:r>
          </a:p>
          <a:p>
            <a:endParaRPr lang="nb-NO" sz="1200" dirty="0">
              <a:solidFill>
                <a:schemeClr val="bg1"/>
              </a:solidFill>
            </a:endParaRPr>
          </a:p>
          <a:p>
            <a:r>
              <a:rPr lang="nb-NO" sz="1200" dirty="0">
                <a:solidFill>
                  <a:schemeClr val="bg1"/>
                </a:solidFill>
              </a:rPr>
              <a:t>Symbol for Rute, blå stiplet pil, redigeres ved å merke symbolet, </a:t>
            </a:r>
            <a:r>
              <a:rPr lang="nb-NO" sz="1200" dirty="0" err="1">
                <a:solidFill>
                  <a:schemeClr val="bg1"/>
                </a:solidFill>
              </a:rPr>
              <a:t>høyreklikke</a:t>
            </a:r>
            <a:r>
              <a:rPr lang="nb-NO" sz="1200" dirty="0">
                <a:solidFill>
                  <a:schemeClr val="bg1"/>
                </a:solidFill>
              </a:rPr>
              <a:t> og velge «Rediger punkt» i menyen.</a:t>
            </a:r>
            <a:endParaRPr lang="nb-NO" sz="1200" dirty="0">
              <a:solidFill>
                <a:schemeClr val="bg1"/>
              </a:solidFill>
              <a:ea typeface="Tahoma"/>
              <a:cs typeface="Tahoma"/>
            </a:endParaRPr>
          </a:p>
        </p:txBody>
      </p:sp>
      <p:sp>
        <p:nvSpPr>
          <p:cNvPr id="46" name="Rektangel: avrundede hjørner 45">
            <a:extLst>
              <a:ext uri="{FF2B5EF4-FFF2-40B4-BE49-F238E27FC236}">
                <a16:creationId xmlns:a16="http://schemas.microsoft.com/office/drawing/2014/main" id="{9655BC77-9181-77FB-EDC5-0EF377F4A465}"/>
              </a:ext>
            </a:extLst>
          </p:cNvPr>
          <p:cNvSpPr/>
          <p:nvPr/>
        </p:nvSpPr>
        <p:spPr>
          <a:xfrm>
            <a:off x="15418368" y="1730428"/>
            <a:ext cx="4313583" cy="1637161"/>
          </a:xfrm>
          <a:custGeom>
            <a:avLst/>
            <a:gdLst>
              <a:gd name="connsiteX0" fmla="*/ 0 w 4313583"/>
              <a:gd name="connsiteY0" fmla="*/ 272866 h 1637161"/>
              <a:gd name="connsiteX1" fmla="*/ 272866 w 4313583"/>
              <a:gd name="connsiteY1" fmla="*/ 0 h 1637161"/>
              <a:gd name="connsiteX2" fmla="*/ 787806 w 4313583"/>
              <a:gd name="connsiteY2" fmla="*/ 0 h 1637161"/>
              <a:gd name="connsiteX3" fmla="*/ 1340424 w 4313583"/>
              <a:gd name="connsiteY3" fmla="*/ 0 h 1637161"/>
              <a:gd name="connsiteX4" fmla="*/ 2043756 w 4313583"/>
              <a:gd name="connsiteY4" fmla="*/ 0 h 1637161"/>
              <a:gd name="connsiteX5" fmla="*/ 2596374 w 4313583"/>
              <a:gd name="connsiteY5" fmla="*/ 0 h 1637161"/>
              <a:gd name="connsiteX6" fmla="*/ 3262028 w 4313583"/>
              <a:gd name="connsiteY6" fmla="*/ 0 h 1637161"/>
              <a:gd name="connsiteX7" fmla="*/ 4040717 w 4313583"/>
              <a:gd name="connsiteY7" fmla="*/ 0 h 1637161"/>
              <a:gd name="connsiteX8" fmla="*/ 4313583 w 4313583"/>
              <a:gd name="connsiteY8" fmla="*/ 272866 h 1637161"/>
              <a:gd name="connsiteX9" fmla="*/ 4313583 w 4313583"/>
              <a:gd name="connsiteY9" fmla="*/ 818581 h 1637161"/>
              <a:gd name="connsiteX10" fmla="*/ 4313583 w 4313583"/>
              <a:gd name="connsiteY10" fmla="*/ 1364295 h 1637161"/>
              <a:gd name="connsiteX11" fmla="*/ 4040717 w 4313583"/>
              <a:gd name="connsiteY11" fmla="*/ 1637161 h 1637161"/>
              <a:gd name="connsiteX12" fmla="*/ 3450420 w 4313583"/>
              <a:gd name="connsiteY12" fmla="*/ 1637161 h 1637161"/>
              <a:gd name="connsiteX13" fmla="*/ 2784767 w 4313583"/>
              <a:gd name="connsiteY13" fmla="*/ 1637161 h 1637161"/>
              <a:gd name="connsiteX14" fmla="*/ 2156792 w 4313583"/>
              <a:gd name="connsiteY14" fmla="*/ 1637161 h 1637161"/>
              <a:gd name="connsiteX15" fmla="*/ 1453459 w 4313583"/>
              <a:gd name="connsiteY15" fmla="*/ 1637161 h 1637161"/>
              <a:gd name="connsiteX16" fmla="*/ 272866 w 4313583"/>
              <a:gd name="connsiteY16" fmla="*/ 1637161 h 1637161"/>
              <a:gd name="connsiteX17" fmla="*/ 0 w 4313583"/>
              <a:gd name="connsiteY17" fmla="*/ 1364295 h 1637161"/>
              <a:gd name="connsiteX18" fmla="*/ 0 w 4313583"/>
              <a:gd name="connsiteY18" fmla="*/ 829495 h 1637161"/>
              <a:gd name="connsiteX19" fmla="*/ 0 w 4313583"/>
              <a:gd name="connsiteY19" fmla="*/ 272866 h 16371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637161" fill="none" extrusionOk="0">
                <a:moveTo>
                  <a:pt x="0" y="272866"/>
                </a:moveTo>
                <a:cubicBezTo>
                  <a:pt x="8381" y="151980"/>
                  <a:pt x="107552" y="-11039"/>
                  <a:pt x="272866" y="0"/>
                </a:cubicBezTo>
                <a:cubicBezTo>
                  <a:pt x="495468" y="-25097"/>
                  <a:pt x="547333" y="997"/>
                  <a:pt x="787806" y="0"/>
                </a:cubicBezTo>
                <a:cubicBezTo>
                  <a:pt x="1028279" y="-997"/>
                  <a:pt x="1196390" y="23792"/>
                  <a:pt x="1340424" y="0"/>
                </a:cubicBezTo>
                <a:cubicBezTo>
                  <a:pt x="1484458" y="-23792"/>
                  <a:pt x="1702899" y="20367"/>
                  <a:pt x="2043756" y="0"/>
                </a:cubicBezTo>
                <a:cubicBezTo>
                  <a:pt x="2384613" y="-20367"/>
                  <a:pt x="2451611" y="-5195"/>
                  <a:pt x="2596374" y="0"/>
                </a:cubicBezTo>
                <a:cubicBezTo>
                  <a:pt x="2741137" y="5195"/>
                  <a:pt x="3058834" y="-2973"/>
                  <a:pt x="3262028" y="0"/>
                </a:cubicBezTo>
                <a:cubicBezTo>
                  <a:pt x="3465222" y="2973"/>
                  <a:pt x="3656758" y="20752"/>
                  <a:pt x="4040717" y="0"/>
                </a:cubicBezTo>
                <a:cubicBezTo>
                  <a:pt x="4200875" y="-26715"/>
                  <a:pt x="4314201" y="127775"/>
                  <a:pt x="4313583" y="272866"/>
                </a:cubicBezTo>
                <a:cubicBezTo>
                  <a:pt x="4286379" y="394745"/>
                  <a:pt x="4340800" y="635304"/>
                  <a:pt x="4313583" y="818581"/>
                </a:cubicBezTo>
                <a:cubicBezTo>
                  <a:pt x="4286366" y="1001858"/>
                  <a:pt x="4313829" y="1188386"/>
                  <a:pt x="4313583" y="1364295"/>
                </a:cubicBezTo>
                <a:cubicBezTo>
                  <a:pt x="4293703" y="1512527"/>
                  <a:pt x="4197634" y="1628547"/>
                  <a:pt x="4040717" y="1637161"/>
                </a:cubicBezTo>
                <a:cubicBezTo>
                  <a:pt x="3807052" y="1640397"/>
                  <a:pt x="3575092" y="1661779"/>
                  <a:pt x="3450420" y="1637161"/>
                </a:cubicBezTo>
                <a:cubicBezTo>
                  <a:pt x="3325748" y="1612543"/>
                  <a:pt x="3009918" y="1621409"/>
                  <a:pt x="2784767" y="1637161"/>
                </a:cubicBezTo>
                <a:cubicBezTo>
                  <a:pt x="2559616" y="1652913"/>
                  <a:pt x="2329505" y="1606052"/>
                  <a:pt x="2156792" y="1637161"/>
                </a:cubicBezTo>
                <a:cubicBezTo>
                  <a:pt x="1984079" y="1668270"/>
                  <a:pt x="1668163" y="1627998"/>
                  <a:pt x="1453459" y="1637161"/>
                </a:cubicBezTo>
                <a:cubicBezTo>
                  <a:pt x="1238755" y="1646324"/>
                  <a:pt x="791594" y="1598574"/>
                  <a:pt x="272866" y="1637161"/>
                </a:cubicBezTo>
                <a:cubicBezTo>
                  <a:pt x="130133" y="1617758"/>
                  <a:pt x="25035" y="1542040"/>
                  <a:pt x="0" y="1364295"/>
                </a:cubicBezTo>
                <a:cubicBezTo>
                  <a:pt x="-4324" y="1096996"/>
                  <a:pt x="-15745" y="1090155"/>
                  <a:pt x="0" y="829495"/>
                </a:cubicBezTo>
                <a:cubicBezTo>
                  <a:pt x="15745" y="568835"/>
                  <a:pt x="-10285" y="438552"/>
                  <a:pt x="0" y="272866"/>
                </a:cubicBezTo>
                <a:close/>
              </a:path>
              <a:path w="4313583" h="1637161" stroke="0" extrusionOk="0">
                <a:moveTo>
                  <a:pt x="0" y="272866"/>
                </a:moveTo>
                <a:cubicBezTo>
                  <a:pt x="-9077" y="116078"/>
                  <a:pt x="129258" y="-891"/>
                  <a:pt x="272866" y="0"/>
                </a:cubicBezTo>
                <a:cubicBezTo>
                  <a:pt x="585443" y="31703"/>
                  <a:pt x="651701" y="3652"/>
                  <a:pt x="938520" y="0"/>
                </a:cubicBezTo>
                <a:cubicBezTo>
                  <a:pt x="1225339" y="-3652"/>
                  <a:pt x="1341932" y="-14642"/>
                  <a:pt x="1491138" y="0"/>
                </a:cubicBezTo>
                <a:cubicBezTo>
                  <a:pt x="1640344" y="14642"/>
                  <a:pt x="1985857" y="-15531"/>
                  <a:pt x="2119113" y="0"/>
                </a:cubicBezTo>
                <a:cubicBezTo>
                  <a:pt x="2252370" y="15531"/>
                  <a:pt x="2421949" y="8613"/>
                  <a:pt x="2671731" y="0"/>
                </a:cubicBezTo>
                <a:cubicBezTo>
                  <a:pt x="2921513" y="-8613"/>
                  <a:pt x="3160800" y="30162"/>
                  <a:pt x="3299706" y="0"/>
                </a:cubicBezTo>
                <a:cubicBezTo>
                  <a:pt x="3438612" y="-30162"/>
                  <a:pt x="3742390" y="-30195"/>
                  <a:pt x="4040717" y="0"/>
                </a:cubicBezTo>
                <a:cubicBezTo>
                  <a:pt x="4202837" y="4293"/>
                  <a:pt x="4318511" y="125977"/>
                  <a:pt x="4313583" y="272866"/>
                </a:cubicBezTo>
                <a:cubicBezTo>
                  <a:pt x="4285295" y="517029"/>
                  <a:pt x="4323906" y="639764"/>
                  <a:pt x="4313583" y="840409"/>
                </a:cubicBezTo>
                <a:cubicBezTo>
                  <a:pt x="4303260" y="1041054"/>
                  <a:pt x="4293007" y="1164714"/>
                  <a:pt x="4313583" y="1364295"/>
                </a:cubicBezTo>
                <a:cubicBezTo>
                  <a:pt x="4288227" y="1541685"/>
                  <a:pt x="4200240" y="1634597"/>
                  <a:pt x="4040717" y="1637161"/>
                </a:cubicBezTo>
                <a:cubicBezTo>
                  <a:pt x="3888804" y="1614697"/>
                  <a:pt x="3625775" y="1633835"/>
                  <a:pt x="3412742" y="1637161"/>
                </a:cubicBezTo>
                <a:cubicBezTo>
                  <a:pt x="3199709" y="1640487"/>
                  <a:pt x="3136563" y="1653362"/>
                  <a:pt x="2897802" y="1637161"/>
                </a:cubicBezTo>
                <a:cubicBezTo>
                  <a:pt x="2659041" y="1620960"/>
                  <a:pt x="2552581" y="1615490"/>
                  <a:pt x="2269827" y="1637161"/>
                </a:cubicBezTo>
                <a:cubicBezTo>
                  <a:pt x="1987074" y="1658832"/>
                  <a:pt x="1907545" y="1622695"/>
                  <a:pt x="1604173" y="1637161"/>
                </a:cubicBezTo>
                <a:cubicBezTo>
                  <a:pt x="1300801" y="1651627"/>
                  <a:pt x="1216063" y="1611322"/>
                  <a:pt x="976198" y="1637161"/>
                </a:cubicBezTo>
                <a:cubicBezTo>
                  <a:pt x="736334" y="1663000"/>
                  <a:pt x="572648" y="1643295"/>
                  <a:pt x="272866" y="1637161"/>
                </a:cubicBezTo>
                <a:cubicBezTo>
                  <a:pt x="130088" y="1671022"/>
                  <a:pt x="5249" y="1496410"/>
                  <a:pt x="0" y="1364295"/>
                </a:cubicBezTo>
                <a:cubicBezTo>
                  <a:pt x="-5837" y="1212674"/>
                  <a:pt x="26774" y="1046488"/>
                  <a:pt x="0" y="807666"/>
                </a:cubicBezTo>
                <a:cubicBezTo>
                  <a:pt x="-26774" y="568844"/>
                  <a:pt x="-8967" y="513265"/>
                  <a:pt x="0" y="272866"/>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t>Flere symbol/er eller andre elementer kan velges samtidig ved å lage en firkant rundt de med markeringsverktøyet. Alt som er innenfor firkanten blir markert. Bruk </a:t>
            </a:r>
            <a:r>
              <a:rPr lang="nb-NO" sz="1200" err="1"/>
              <a:t>Ctrl</a:t>
            </a:r>
            <a:r>
              <a:rPr lang="nb-NO" sz="1200"/>
              <a:t> og klikk for å fjerne eller legge til elementer i utvalget. Bruk </a:t>
            </a:r>
            <a:r>
              <a:rPr lang="nb-NO" sz="1200" err="1"/>
              <a:t>Ctrl</a:t>
            </a:r>
            <a:r>
              <a:rPr lang="nb-NO" sz="1200"/>
              <a:t> C for å kopiere, </a:t>
            </a:r>
            <a:r>
              <a:rPr lang="nb-NO" sz="1200" err="1"/>
              <a:t>Ctrl</a:t>
            </a:r>
            <a:r>
              <a:rPr lang="nb-NO" sz="1200"/>
              <a:t>  </a:t>
            </a:r>
            <a:r>
              <a:rPr lang="nb-NO" sz="1200" err="1"/>
              <a:t>X</a:t>
            </a:r>
            <a:r>
              <a:rPr lang="nb-NO" sz="1200"/>
              <a:t> for å klippe ut, og </a:t>
            </a:r>
            <a:r>
              <a:rPr lang="nb-NO" sz="1200" err="1"/>
              <a:t>Ctrl</a:t>
            </a:r>
            <a:r>
              <a:rPr lang="nb-NO" sz="1200"/>
              <a:t> V for å lime inn.</a:t>
            </a:r>
            <a:endParaRPr lang="nb-NO" sz="1200">
              <a:solidFill>
                <a:schemeClr val="bg1"/>
              </a:solidFill>
            </a:endParaRPr>
          </a:p>
        </p:txBody>
      </p:sp>
      <p:sp>
        <p:nvSpPr>
          <p:cNvPr id="47" name="Rektangel: avrundede hjørner 46">
            <a:extLst>
              <a:ext uri="{FF2B5EF4-FFF2-40B4-BE49-F238E27FC236}">
                <a16:creationId xmlns:a16="http://schemas.microsoft.com/office/drawing/2014/main" id="{937ED818-22E5-2666-A57F-AB136565E2E1}"/>
              </a:ext>
            </a:extLst>
          </p:cNvPr>
          <p:cNvSpPr/>
          <p:nvPr/>
        </p:nvSpPr>
        <p:spPr>
          <a:xfrm>
            <a:off x="15444652" y="3489621"/>
            <a:ext cx="4313583" cy="1286694"/>
          </a:xfrm>
          <a:custGeom>
            <a:avLst/>
            <a:gdLst>
              <a:gd name="connsiteX0" fmla="*/ 0 w 4313583"/>
              <a:gd name="connsiteY0" fmla="*/ 214453 h 1286694"/>
              <a:gd name="connsiteX1" fmla="*/ 214453 w 4313583"/>
              <a:gd name="connsiteY1" fmla="*/ 0 h 1286694"/>
              <a:gd name="connsiteX2" fmla="*/ 745359 w 4313583"/>
              <a:gd name="connsiteY2" fmla="*/ 0 h 1286694"/>
              <a:gd name="connsiteX3" fmla="*/ 1315111 w 4313583"/>
              <a:gd name="connsiteY3" fmla="*/ 0 h 1286694"/>
              <a:gd name="connsiteX4" fmla="*/ 2040251 w 4313583"/>
              <a:gd name="connsiteY4" fmla="*/ 0 h 1286694"/>
              <a:gd name="connsiteX5" fmla="*/ 2610004 w 4313583"/>
              <a:gd name="connsiteY5" fmla="*/ 0 h 1286694"/>
              <a:gd name="connsiteX6" fmla="*/ 3296297 w 4313583"/>
              <a:gd name="connsiteY6" fmla="*/ 0 h 1286694"/>
              <a:gd name="connsiteX7" fmla="*/ 4099130 w 4313583"/>
              <a:gd name="connsiteY7" fmla="*/ 0 h 1286694"/>
              <a:gd name="connsiteX8" fmla="*/ 4313583 w 4313583"/>
              <a:gd name="connsiteY8" fmla="*/ 214453 h 1286694"/>
              <a:gd name="connsiteX9" fmla="*/ 4313583 w 4313583"/>
              <a:gd name="connsiteY9" fmla="*/ 643347 h 1286694"/>
              <a:gd name="connsiteX10" fmla="*/ 4313583 w 4313583"/>
              <a:gd name="connsiteY10" fmla="*/ 1072241 h 1286694"/>
              <a:gd name="connsiteX11" fmla="*/ 4099130 w 4313583"/>
              <a:gd name="connsiteY11" fmla="*/ 1286694 h 1286694"/>
              <a:gd name="connsiteX12" fmla="*/ 3490531 w 4313583"/>
              <a:gd name="connsiteY12" fmla="*/ 1286694 h 1286694"/>
              <a:gd name="connsiteX13" fmla="*/ 2804238 w 4313583"/>
              <a:gd name="connsiteY13" fmla="*/ 1286694 h 1286694"/>
              <a:gd name="connsiteX14" fmla="*/ 2156792 w 4313583"/>
              <a:gd name="connsiteY14" fmla="*/ 1286694 h 1286694"/>
              <a:gd name="connsiteX15" fmla="*/ 1431652 w 4313583"/>
              <a:gd name="connsiteY15" fmla="*/ 1286694 h 1286694"/>
              <a:gd name="connsiteX16" fmla="*/ 214453 w 4313583"/>
              <a:gd name="connsiteY16" fmla="*/ 1286694 h 1286694"/>
              <a:gd name="connsiteX17" fmla="*/ 0 w 4313583"/>
              <a:gd name="connsiteY17" fmla="*/ 1072241 h 1286694"/>
              <a:gd name="connsiteX18" fmla="*/ 0 w 4313583"/>
              <a:gd name="connsiteY18" fmla="*/ 651925 h 1286694"/>
              <a:gd name="connsiteX19" fmla="*/ 0 w 4313583"/>
              <a:gd name="connsiteY19" fmla="*/ 214453 h 12866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286694" fill="none" extrusionOk="0">
                <a:moveTo>
                  <a:pt x="0" y="214453"/>
                </a:moveTo>
                <a:cubicBezTo>
                  <a:pt x="2641" y="105410"/>
                  <a:pt x="82905" y="-9902"/>
                  <a:pt x="214453" y="0"/>
                </a:cubicBezTo>
                <a:cubicBezTo>
                  <a:pt x="367756" y="7875"/>
                  <a:pt x="626261" y="-22936"/>
                  <a:pt x="745359" y="0"/>
                </a:cubicBezTo>
                <a:cubicBezTo>
                  <a:pt x="864457" y="22936"/>
                  <a:pt x="1150651" y="-27747"/>
                  <a:pt x="1315111" y="0"/>
                </a:cubicBezTo>
                <a:cubicBezTo>
                  <a:pt x="1479571" y="27747"/>
                  <a:pt x="1698119" y="-16733"/>
                  <a:pt x="2040251" y="0"/>
                </a:cubicBezTo>
                <a:cubicBezTo>
                  <a:pt x="2382383" y="16733"/>
                  <a:pt x="2410192" y="24601"/>
                  <a:pt x="2610004" y="0"/>
                </a:cubicBezTo>
                <a:cubicBezTo>
                  <a:pt x="2809816" y="-24601"/>
                  <a:pt x="2980710" y="-30690"/>
                  <a:pt x="3296297" y="0"/>
                </a:cubicBezTo>
                <a:cubicBezTo>
                  <a:pt x="3611884" y="30690"/>
                  <a:pt x="3767886" y="-29498"/>
                  <a:pt x="4099130" y="0"/>
                </a:cubicBezTo>
                <a:cubicBezTo>
                  <a:pt x="4224557" y="-19738"/>
                  <a:pt x="4315164" y="110354"/>
                  <a:pt x="4313583" y="214453"/>
                </a:cubicBezTo>
                <a:cubicBezTo>
                  <a:pt x="4300304" y="306928"/>
                  <a:pt x="4298455" y="458943"/>
                  <a:pt x="4313583" y="643347"/>
                </a:cubicBezTo>
                <a:cubicBezTo>
                  <a:pt x="4328711" y="827751"/>
                  <a:pt x="4332054" y="958390"/>
                  <a:pt x="4313583" y="1072241"/>
                </a:cubicBezTo>
                <a:cubicBezTo>
                  <a:pt x="4293576" y="1188197"/>
                  <a:pt x="4227116" y="1273466"/>
                  <a:pt x="4099130" y="1286694"/>
                </a:cubicBezTo>
                <a:cubicBezTo>
                  <a:pt x="3851719" y="1273043"/>
                  <a:pt x="3776947" y="1283405"/>
                  <a:pt x="3490531" y="1286694"/>
                </a:cubicBezTo>
                <a:cubicBezTo>
                  <a:pt x="3204115" y="1289983"/>
                  <a:pt x="3054552" y="1277568"/>
                  <a:pt x="2804238" y="1286694"/>
                </a:cubicBezTo>
                <a:cubicBezTo>
                  <a:pt x="2553924" y="1295820"/>
                  <a:pt x="2408788" y="1308478"/>
                  <a:pt x="2156792" y="1286694"/>
                </a:cubicBezTo>
                <a:cubicBezTo>
                  <a:pt x="1904796" y="1264910"/>
                  <a:pt x="1588966" y="1269486"/>
                  <a:pt x="1431652" y="1286694"/>
                </a:cubicBezTo>
                <a:cubicBezTo>
                  <a:pt x="1274338" y="1303902"/>
                  <a:pt x="741108" y="1330438"/>
                  <a:pt x="214453" y="1286694"/>
                </a:cubicBezTo>
                <a:cubicBezTo>
                  <a:pt x="98098" y="1281619"/>
                  <a:pt x="6268" y="1197452"/>
                  <a:pt x="0" y="1072241"/>
                </a:cubicBezTo>
                <a:cubicBezTo>
                  <a:pt x="7801" y="909767"/>
                  <a:pt x="-12250" y="747031"/>
                  <a:pt x="0" y="651925"/>
                </a:cubicBezTo>
                <a:cubicBezTo>
                  <a:pt x="12250" y="556819"/>
                  <a:pt x="-15976" y="410922"/>
                  <a:pt x="0" y="214453"/>
                </a:cubicBezTo>
                <a:close/>
              </a:path>
              <a:path w="4313583" h="1286694" stroke="0" extrusionOk="0">
                <a:moveTo>
                  <a:pt x="0" y="214453"/>
                </a:moveTo>
                <a:cubicBezTo>
                  <a:pt x="-18167" y="83830"/>
                  <a:pt x="107364" y="-1426"/>
                  <a:pt x="214453" y="0"/>
                </a:cubicBezTo>
                <a:cubicBezTo>
                  <a:pt x="434189" y="-4515"/>
                  <a:pt x="721096" y="-33050"/>
                  <a:pt x="900746" y="0"/>
                </a:cubicBezTo>
                <a:cubicBezTo>
                  <a:pt x="1080396" y="33050"/>
                  <a:pt x="1267935" y="-3089"/>
                  <a:pt x="1470499" y="0"/>
                </a:cubicBezTo>
                <a:cubicBezTo>
                  <a:pt x="1673063" y="3089"/>
                  <a:pt x="1829208" y="9201"/>
                  <a:pt x="2117945" y="0"/>
                </a:cubicBezTo>
                <a:cubicBezTo>
                  <a:pt x="2406682" y="-9201"/>
                  <a:pt x="2499506" y="-25208"/>
                  <a:pt x="2687697" y="0"/>
                </a:cubicBezTo>
                <a:cubicBezTo>
                  <a:pt x="2875888" y="25208"/>
                  <a:pt x="3049737" y="-28379"/>
                  <a:pt x="3335144" y="0"/>
                </a:cubicBezTo>
                <a:cubicBezTo>
                  <a:pt x="3620551" y="28379"/>
                  <a:pt x="3737786" y="-2316"/>
                  <a:pt x="4099130" y="0"/>
                </a:cubicBezTo>
                <a:cubicBezTo>
                  <a:pt x="4225673" y="3047"/>
                  <a:pt x="4326197" y="105770"/>
                  <a:pt x="4313583" y="214453"/>
                </a:cubicBezTo>
                <a:cubicBezTo>
                  <a:pt x="4324490" y="354732"/>
                  <a:pt x="4305158" y="533166"/>
                  <a:pt x="4313583" y="660503"/>
                </a:cubicBezTo>
                <a:cubicBezTo>
                  <a:pt x="4322009" y="787840"/>
                  <a:pt x="4316787" y="913166"/>
                  <a:pt x="4313583" y="1072241"/>
                </a:cubicBezTo>
                <a:cubicBezTo>
                  <a:pt x="4309244" y="1195248"/>
                  <a:pt x="4232266" y="1282422"/>
                  <a:pt x="4099130" y="1286694"/>
                </a:cubicBezTo>
                <a:cubicBezTo>
                  <a:pt x="3898442" y="1283705"/>
                  <a:pt x="3673127" y="1282924"/>
                  <a:pt x="3451684" y="1286694"/>
                </a:cubicBezTo>
                <a:cubicBezTo>
                  <a:pt x="3230241" y="1290464"/>
                  <a:pt x="3128095" y="1297319"/>
                  <a:pt x="2920778" y="1286694"/>
                </a:cubicBezTo>
                <a:cubicBezTo>
                  <a:pt x="2713461" y="1276069"/>
                  <a:pt x="2403115" y="1304150"/>
                  <a:pt x="2273332" y="1286694"/>
                </a:cubicBezTo>
                <a:cubicBezTo>
                  <a:pt x="2143549" y="1269238"/>
                  <a:pt x="1914593" y="1272033"/>
                  <a:pt x="1587039" y="1286694"/>
                </a:cubicBezTo>
                <a:cubicBezTo>
                  <a:pt x="1259485" y="1301355"/>
                  <a:pt x="1128336" y="1276662"/>
                  <a:pt x="939593" y="1286694"/>
                </a:cubicBezTo>
                <a:cubicBezTo>
                  <a:pt x="750850" y="1296726"/>
                  <a:pt x="545262" y="1310242"/>
                  <a:pt x="214453" y="1286694"/>
                </a:cubicBezTo>
                <a:cubicBezTo>
                  <a:pt x="99119" y="1299965"/>
                  <a:pt x="6433" y="1167902"/>
                  <a:pt x="0" y="1072241"/>
                </a:cubicBezTo>
                <a:cubicBezTo>
                  <a:pt x="-14777" y="904804"/>
                  <a:pt x="20625" y="801903"/>
                  <a:pt x="0" y="634769"/>
                </a:cubicBezTo>
                <a:cubicBezTo>
                  <a:pt x="-20625" y="467635"/>
                  <a:pt x="-19996" y="355130"/>
                  <a:pt x="0" y="214453"/>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p>
          <a:p>
            <a:r>
              <a:rPr lang="nb-NO" sz="1200"/>
              <a:t>For å redigere tekst/tall i  symboler klikker du på teksten i symbolet slik at tekstboksen kommer frem, deretter kan teksten redigeres.</a:t>
            </a:r>
            <a:endParaRPr lang="nb-NO" sz="1200">
              <a:solidFill>
                <a:schemeClr val="bg1"/>
              </a:solidFill>
            </a:endParaRPr>
          </a:p>
        </p:txBody>
      </p:sp>
      <p:sp>
        <p:nvSpPr>
          <p:cNvPr id="52" name="Rektangel: avrundede hjørner 51">
            <a:extLst>
              <a:ext uri="{FF2B5EF4-FFF2-40B4-BE49-F238E27FC236}">
                <a16:creationId xmlns:a16="http://schemas.microsoft.com/office/drawing/2014/main" id="{1D254A9F-57F8-BF3E-E77A-EC67465CC72B}"/>
              </a:ext>
            </a:extLst>
          </p:cNvPr>
          <p:cNvSpPr/>
          <p:nvPr/>
        </p:nvSpPr>
        <p:spPr>
          <a:xfrm>
            <a:off x="-4601219" y="4327348"/>
            <a:ext cx="4313583" cy="1542332"/>
          </a:xfrm>
          <a:custGeom>
            <a:avLst/>
            <a:gdLst>
              <a:gd name="connsiteX0" fmla="*/ 0 w 4313583"/>
              <a:gd name="connsiteY0" fmla="*/ 257060 h 1542332"/>
              <a:gd name="connsiteX1" fmla="*/ 257060 w 4313583"/>
              <a:gd name="connsiteY1" fmla="*/ 0 h 1542332"/>
              <a:gd name="connsiteX2" fmla="*/ 776320 w 4313583"/>
              <a:gd name="connsiteY2" fmla="*/ 0 h 1542332"/>
              <a:gd name="connsiteX3" fmla="*/ 1333575 w 4313583"/>
              <a:gd name="connsiteY3" fmla="*/ 0 h 1542332"/>
              <a:gd name="connsiteX4" fmla="*/ 2042808 w 4313583"/>
              <a:gd name="connsiteY4" fmla="*/ 0 h 1542332"/>
              <a:gd name="connsiteX5" fmla="*/ 2600062 w 4313583"/>
              <a:gd name="connsiteY5" fmla="*/ 0 h 1542332"/>
              <a:gd name="connsiteX6" fmla="*/ 3271301 w 4313583"/>
              <a:gd name="connsiteY6" fmla="*/ 0 h 1542332"/>
              <a:gd name="connsiteX7" fmla="*/ 4056523 w 4313583"/>
              <a:gd name="connsiteY7" fmla="*/ 0 h 1542332"/>
              <a:gd name="connsiteX8" fmla="*/ 4313583 w 4313583"/>
              <a:gd name="connsiteY8" fmla="*/ 257060 h 1542332"/>
              <a:gd name="connsiteX9" fmla="*/ 4313583 w 4313583"/>
              <a:gd name="connsiteY9" fmla="*/ 771166 h 1542332"/>
              <a:gd name="connsiteX10" fmla="*/ 4313583 w 4313583"/>
              <a:gd name="connsiteY10" fmla="*/ 1285272 h 1542332"/>
              <a:gd name="connsiteX11" fmla="*/ 4056523 w 4313583"/>
              <a:gd name="connsiteY11" fmla="*/ 1542332 h 1542332"/>
              <a:gd name="connsiteX12" fmla="*/ 3461274 w 4313583"/>
              <a:gd name="connsiteY12" fmla="*/ 1542332 h 1542332"/>
              <a:gd name="connsiteX13" fmla="*/ 2790035 w 4313583"/>
              <a:gd name="connsiteY13" fmla="*/ 1542332 h 1542332"/>
              <a:gd name="connsiteX14" fmla="*/ 2156792 w 4313583"/>
              <a:gd name="connsiteY14" fmla="*/ 1542332 h 1542332"/>
              <a:gd name="connsiteX15" fmla="*/ 1447558 w 4313583"/>
              <a:gd name="connsiteY15" fmla="*/ 1542332 h 1542332"/>
              <a:gd name="connsiteX16" fmla="*/ 257060 w 4313583"/>
              <a:gd name="connsiteY16" fmla="*/ 1542332 h 1542332"/>
              <a:gd name="connsiteX17" fmla="*/ 0 w 4313583"/>
              <a:gd name="connsiteY17" fmla="*/ 1285272 h 1542332"/>
              <a:gd name="connsiteX18" fmla="*/ 0 w 4313583"/>
              <a:gd name="connsiteY18" fmla="*/ 781448 h 1542332"/>
              <a:gd name="connsiteX19" fmla="*/ 0 w 4313583"/>
              <a:gd name="connsiteY19" fmla="*/ 257060 h 1542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542332" fill="none" extrusionOk="0">
                <a:moveTo>
                  <a:pt x="0" y="257060"/>
                </a:moveTo>
                <a:cubicBezTo>
                  <a:pt x="2389" y="123590"/>
                  <a:pt x="104915" y="-7685"/>
                  <a:pt x="257060" y="0"/>
                </a:cubicBezTo>
                <a:cubicBezTo>
                  <a:pt x="513938" y="15785"/>
                  <a:pt x="647470" y="-17557"/>
                  <a:pt x="776320" y="0"/>
                </a:cubicBezTo>
                <a:cubicBezTo>
                  <a:pt x="905170" y="17557"/>
                  <a:pt x="1078310" y="3448"/>
                  <a:pt x="1333575" y="0"/>
                </a:cubicBezTo>
                <a:cubicBezTo>
                  <a:pt x="1588840" y="-3448"/>
                  <a:pt x="1708329" y="7409"/>
                  <a:pt x="2042808" y="0"/>
                </a:cubicBezTo>
                <a:cubicBezTo>
                  <a:pt x="2377287" y="-7409"/>
                  <a:pt x="2377696" y="4809"/>
                  <a:pt x="2600062" y="0"/>
                </a:cubicBezTo>
                <a:cubicBezTo>
                  <a:pt x="2822428" y="-4809"/>
                  <a:pt x="3106152" y="13293"/>
                  <a:pt x="3271301" y="0"/>
                </a:cubicBezTo>
                <a:cubicBezTo>
                  <a:pt x="3436450" y="-13293"/>
                  <a:pt x="3824146" y="-5150"/>
                  <a:pt x="4056523" y="0"/>
                </a:cubicBezTo>
                <a:cubicBezTo>
                  <a:pt x="4202642" y="-11721"/>
                  <a:pt x="4316789" y="144166"/>
                  <a:pt x="4313583" y="257060"/>
                </a:cubicBezTo>
                <a:cubicBezTo>
                  <a:pt x="4326770" y="386150"/>
                  <a:pt x="4291561" y="660643"/>
                  <a:pt x="4313583" y="771166"/>
                </a:cubicBezTo>
                <a:cubicBezTo>
                  <a:pt x="4335605" y="881689"/>
                  <a:pt x="4328469" y="1065804"/>
                  <a:pt x="4313583" y="1285272"/>
                </a:cubicBezTo>
                <a:cubicBezTo>
                  <a:pt x="4294343" y="1424854"/>
                  <a:pt x="4202926" y="1536190"/>
                  <a:pt x="4056523" y="1542332"/>
                </a:cubicBezTo>
                <a:cubicBezTo>
                  <a:pt x="3901498" y="1553600"/>
                  <a:pt x="3664145" y="1513105"/>
                  <a:pt x="3461274" y="1542332"/>
                </a:cubicBezTo>
                <a:cubicBezTo>
                  <a:pt x="3258403" y="1571559"/>
                  <a:pt x="3016397" y="1547587"/>
                  <a:pt x="2790035" y="1542332"/>
                </a:cubicBezTo>
                <a:cubicBezTo>
                  <a:pt x="2563673" y="1537077"/>
                  <a:pt x="2293339" y="1537818"/>
                  <a:pt x="2156792" y="1542332"/>
                </a:cubicBezTo>
                <a:cubicBezTo>
                  <a:pt x="2020245" y="1546846"/>
                  <a:pt x="1756189" y="1520276"/>
                  <a:pt x="1447558" y="1542332"/>
                </a:cubicBezTo>
                <a:cubicBezTo>
                  <a:pt x="1138927" y="1564388"/>
                  <a:pt x="545117" y="1593142"/>
                  <a:pt x="257060" y="1542332"/>
                </a:cubicBezTo>
                <a:cubicBezTo>
                  <a:pt x="121389" y="1526991"/>
                  <a:pt x="14034" y="1442403"/>
                  <a:pt x="0" y="1285272"/>
                </a:cubicBezTo>
                <a:cubicBezTo>
                  <a:pt x="-10863" y="1060929"/>
                  <a:pt x="7916" y="989252"/>
                  <a:pt x="0" y="781448"/>
                </a:cubicBezTo>
                <a:cubicBezTo>
                  <a:pt x="-7916" y="573644"/>
                  <a:pt x="-25689" y="469521"/>
                  <a:pt x="0" y="257060"/>
                </a:cubicBezTo>
                <a:close/>
              </a:path>
              <a:path w="4313583" h="1542332" stroke="0" extrusionOk="0">
                <a:moveTo>
                  <a:pt x="0" y="257060"/>
                </a:moveTo>
                <a:cubicBezTo>
                  <a:pt x="-18575" y="102632"/>
                  <a:pt x="137122" y="-2767"/>
                  <a:pt x="257060" y="0"/>
                </a:cubicBezTo>
                <a:cubicBezTo>
                  <a:pt x="497178" y="-23064"/>
                  <a:pt x="701266" y="25964"/>
                  <a:pt x="928298" y="0"/>
                </a:cubicBezTo>
                <a:cubicBezTo>
                  <a:pt x="1155330" y="-25964"/>
                  <a:pt x="1371018" y="8011"/>
                  <a:pt x="1485553" y="0"/>
                </a:cubicBezTo>
                <a:cubicBezTo>
                  <a:pt x="1600089" y="-8011"/>
                  <a:pt x="1985610" y="9320"/>
                  <a:pt x="2118797" y="0"/>
                </a:cubicBezTo>
                <a:cubicBezTo>
                  <a:pt x="2251984" y="-9320"/>
                  <a:pt x="2432143" y="-18769"/>
                  <a:pt x="2676051" y="0"/>
                </a:cubicBezTo>
                <a:cubicBezTo>
                  <a:pt x="2919959" y="18769"/>
                  <a:pt x="2997965" y="-9658"/>
                  <a:pt x="3309295" y="0"/>
                </a:cubicBezTo>
                <a:cubicBezTo>
                  <a:pt x="3620625" y="9658"/>
                  <a:pt x="3690280" y="-2229"/>
                  <a:pt x="4056523" y="0"/>
                </a:cubicBezTo>
                <a:cubicBezTo>
                  <a:pt x="4206858" y="3145"/>
                  <a:pt x="4324272" y="123357"/>
                  <a:pt x="4313583" y="257060"/>
                </a:cubicBezTo>
                <a:cubicBezTo>
                  <a:pt x="4291854" y="500531"/>
                  <a:pt x="4293121" y="533613"/>
                  <a:pt x="4313583" y="791730"/>
                </a:cubicBezTo>
                <a:cubicBezTo>
                  <a:pt x="4334046" y="1049847"/>
                  <a:pt x="4319256" y="1186400"/>
                  <a:pt x="4313583" y="1285272"/>
                </a:cubicBezTo>
                <a:cubicBezTo>
                  <a:pt x="4292525" y="1449408"/>
                  <a:pt x="4219993" y="1536083"/>
                  <a:pt x="4056523" y="1542332"/>
                </a:cubicBezTo>
                <a:cubicBezTo>
                  <a:pt x="3761214" y="1519103"/>
                  <a:pt x="3714870" y="1570277"/>
                  <a:pt x="3423279" y="1542332"/>
                </a:cubicBezTo>
                <a:cubicBezTo>
                  <a:pt x="3131688" y="1514387"/>
                  <a:pt x="3132796" y="1550031"/>
                  <a:pt x="2904019" y="1542332"/>
                </a:cubicBezTo>
                <a:cubicBezTo>
                  <a:pt x="2675242" y="1534633"/>
                  <a:pt x="2585530" y="1569879"/>
                  <a:pt x="2270775" y="1542332"/>
                </a:cubicBezTo>
                <a:cubicBezTo>
                  <a:pt x="1956020" y="1514785"/>
                  <a:pt x="1908737" y="1575124"/>
                  <a:pt x="1599537" y="1542332"/>
                </a:cubicBezTo>
                <a:cubicBezTo>
                  <a:pt x="1290337" y="1509540"/>
                  <a:pt x="1100662" y="1533270"/>
                  <a:pt x="966293" y="1542332"/>
                </a:cubicBezTo>
                <a:cubicBezTo>
                  <a:pt x="831924" y="1551394"/>
                  <a:pt x="449365" y="1515999"/>
                  <a:pt x="257060" y="1542332"/>
                </a:cubicBezTo>
                <a:cubicBezTo>
                  <a:pt x="122010" y="1571909"/>
                  <a:pt x="7463" y="1400819"/>
                  <a:pt x="0" y="1285272"/>
                </a:cubicBezTo>
                <a:cubicBezTo>
                  <a:pt x="-926" y="1133356"/>
                  <a:pt x="861" y="973701"/>
                  <a:pt x="0" y="760884"/>
                </a:cubicBezTo>
                <a:cubicBezTo>
                  <a:pt x="-861" y="548067"/>
                  <a:pt x="10635" y="382096"/>
                  <a:pt x="0" y="257060"/>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solidFill>
                  <a:schemeClr val="bg1"/>
                </a:solidFill>
              </a:rPr>
              <a:t>Symboler for navigering i digitalt dokument brukes kun om lokalt brannvesen ønsker planen digitalt. Symbolene gis da koblinger til aktuell side, og plasseres lengst ned til høyre på sidene. Se mer info i veilederen.</a:t>
            </a:r>
          </a:p>
        </p:txBody>
      </p:sp>
      <p:sp>
        <p:nvSpPr>
          <p:cNvPr id="60" name="Rektangel: avrundede hjørner 59">
            <a:extLst>
              <a:ext uri="{FF2B5EF4-FFF2-40B4-BE49-F238E27FC236}">
                <a16:creationId xmlns:a16="http://schemas.microsoft.com/office/drawing/2014/main" id="{BDCC16BA-6FE8-5025-8B30-A37F90984677}"/>
              </a:ext>
            </a:extLst>
          </p:cNvPr>
          <p:cNvSpPr/>
          <p:nvPr/>
        </p:nvSpPr>
        <p:spPr>
          <a:xfrm>
            <a:off x="15418368" y="4898347"/>
            <a:ext cx="4313583" cy="1286694"/>
          </a:xfrm>
          <a:custGeom>
            <a:avLst/>
            <a:gdLst>
              <a:gd name="connsiteX0" fmla="*/ 0 w 4313583"/>
              <a:gd name="connsiteY0" fmla="*/ 214453 h 1286694"/>
              <a:gd name="connsiteX1" fmla="*/ 214453 w 4313583"/>
              <a:gd name="connsiteY1" fmla="*/ 0 h 1286694"/>
              <a:gd name="connsiteX2" fmla="*/ 745359 w 4313583"/>
              <a:gd name="connsiteY2" fmla="*/ 0 h 1286694"/>
              <a:gd name="connsiteX3" fmla="*/ 1315111 w 4313583"/>
              <a:gd name="connsiteY3" fmla="*/ 0 h 1286694"/>
              <a:gd name="connsiteX4" fmla="*/ 2040251 w 4313583"/>
              <a:gd name="connsiteY4" fmla="*/ 0 h 1286694"/>
              <a:gd name="connsiteX5" fmla="*/ 2610004 w 4313583"/>
              <a:gd name="connsiteY5" fmla="*/ 0 h 1286694"/>
              <a:gd name="connsiteX6" fmla="*/ 3296297 w 4313583"/>
              <a:gd name="connsiteY6" fmla="*/ 0 h 1286694"/>
              <a:gd name="connsiteX7" fmla="*/ 4099130 w 4313583"/>
              <a:gd name="connsiteY7" fmla="*/ 0 h 1286694"/>
              <a:gd name="connsiteX8" fmla="*/ 4313583 w 4313583"/>
              <a:gd name="connsiteY8" fmla="*/ 214453 h 1286694"/>
              <a:gd name="connsiteX9" fmla="*/ 4313583 w 4313583"/>
              <a:gd name="connsiteY9" fmla="*/ 643347 h 1286694"/>
              <a:gd name="connsiteX10" fmla="*/ 4313583 w 4313583"/>
              <a:gd name="connsiteY10" fmla="*/ 1072241 h 1286694"/>
              <a:gd name="connsiteX11" fmla="*/ 4099130 w 4313583"/>
              <a:gd name="connsiteY11" fmla="*/ 1286694 h 1286694"/>
              <a:gd name="connsiteX12" fmla="*/ 3490531 w 4313583"/>
              <a:gd name="connsiteY12" fmla="*/ 1286694 h 1286694"/>
              <a:gd name="connsiteX13" fmla="*/ 2804238 w 4313583"/>
              <a:gd name="connsiteY13" fmla="*/ 1286694 h 1286694"/>
              <a:gd name="connsiteX14" fmla="*/ 2156792 w 4313583"/>
              <a:gd name="connsiteY14" fmla="*/ 1286694 h 1286694"/>
              <a:gd name="connsiteX15" fmla="*/ 1431652 w 4313583"/>
              <a:gd name="connsiteY15" fmla="*/ 1286694 h 1286694"/>
              <a:gd name="connsiteX16" fmla="*/ 214453 w 4313583"/>
              <a:gd name="connsiteY16" fmla="*/ 1286694 h 1286694"/>
              <a:gd name="connsiteX17" fmla="*/ 0 w 4313583"/>
              <a:gd name="connsiteY17" fmla="*/ 1072241 h 1286694"/>
              <a:gd name="connsiteX18" fmla="*/ 0 w 4313583"/>
              <a:gd name="connsiteY18" fmla="*/ 651925 h 1286694"/>
              <a:gd name="connsiteX19" fmla="*/ 0 w 4313583"/>
              <a:gd name="connsiteY19" fmla="*/ 214453 h 12866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286694" fill="none" extrusionOk="0">
                <a:moveTo>
                  <a:pt x="0" y="214453"/>
                </a:moveTo>
                <a:cubicBezTo>
                  <a:pt x="2641" y="105410"/>
                  <a:pt x="82905" y="-9902"/>
                  <a:pt x="214453" y="0"/>
                </a:cubicBezTo>
                <a:cubicBezTo>
                  <a:pt x="367756" y="7875"/>
                  <a:pt x="626261" y="-22936"/>
                  <a:pt x="745359" y="0"/>
                </a:cubicBezTo>
                <a:cubicBezTo>
                  <a:pt x="864457" y="22936"/>
                  <a:pt x="1150651" y="-27747"/>
                  <a:pt x="1315111" y="0"/>
                </a:cubicBezTo>
                <a:cubicBezTo>
                  <a:pt x="1479571" y="27747"/>
                  <a:pt x="1698119" y="-16733"/>
                  <a:pt x="2040251" y="0"/>
                </a:cubicBezTo>
                <a:cubicBezTo>
                  <a:pt x="2382383" y="16733"/>
                  <a:pt x="2410192" y="24601"/>
                  <a:pt x="2610004" y="0"/>
                </a:cubicBezTo>
                <a:cubicBezTo>
                  <a:pt x="2809816" y="-24601"/>
                  <a:pt x="2980710" y="-30690"/>
                  <a:pt x="3296297" y="0"/>
                </a:cubicBezTo>
                <a:cubicBezTo>
                  <a:pt x="3611884" y="30690"/>
                  <a:pt x="3767886" y="-29498"/>
                  <a:pt x="4099130" y="0"/>
                </a:cubicBezTo>
                <a:cubicBezTo>
                  <a:pt x="4224557" y="-19738"/>
                  <a:pt x="4315164" y="110354"/>
                  <a:pt x="4313583" y="214453"/>
                </a:cubicBezTo>
                <a:cubicBezTo>
                  <a:pt x="4300304" y="306928"/>
                  <a:pt x="4298455" y="458943"/>
                  <a:pt x="4313583" y="643347"/>
                </a:cubicBezTo>
                <a:cubicBezTo>
                  <a:pt x="4328711" y="827751"/>
                  <a:pt x="4332054" y="958390"/>
                  <a:pt x="4313583" y="1072241"/>
                </a:cubicBezTo>
                <a:cubicBezTo>
                  <a:pt x="4293576" y="1188197"/>
                  <a:pt x="4227116" y="1273466"/>
                  <a:pt x="4099130" y="1286694"/>
                </a:cubicBezTo>
                <a:cubicBezTo>
                  <a:pt x="3851719" y="1273043"/>
                  <a:pt x="3776947" y="1283405"/>
                  <a:pt x="3490531" y="1286694"/>
                </a:cubicBezTo>
                <a:cubicBezTo>
                  <a:pt x="3204115" y="1289983"/>
                  <a:pt x="3054552" y="1277568"/>
                  <a:pt x="2804238" y="1286694"/>
                </a:cubicBezTo>
                <a:cubicBezTo>
                  <a:pt x="2553924" y="1295820"/>
                  <a:pt x="2408788" y="1308478"/>
                  <a:pt x="2156792" y="1286694"/>
                </a:cubicBezTo>
                <a:cubicBezTo>
                  <a:pt x="1904796" y="1264910"/>
                  <a:pt x="1588966" y="1269486"/>
                  <a:pt x="1431652" y="1286694"/>
                </a:cubicBezTo>
                <a:cubicBezTo>
                  <a:pt x="1274338" y="1303902"/>
                  <a:pt x="741108" y="1330438"/>
                  <a:pt x="214453" y="1286694"/>
                </a:cubicBezTo>
                <a:cubicBezTo>
                  <a:pt x="98098" y="1281619"/>
                  <a:pt x="6268" y="1197452"/>
                  <a:pt x="0" y="1072241"/>
                </a:cubicBezTo>
                <a:cubicBezTo>
                  <a:pt x="7801" y="909767"/>
                  <a:pt x="-12250" y="747031"/>
                  <a:pt x="0" y="651925"/>
                </a:cubicBezTo>
                <a:cubicBezTo>
                  <a:pt x="12250" y="556819"/>
                  <a:pt x="-15976" y="410922"/>
                  <a:pt x="0" y="214453"/>
                </a:cubicBezTo>
                <a:close/>
              </a:path>
              <a:path w="4313583" h="1286694" stroke="0" extrusionOk="0">
                <a:moveTo>
                  <a:pt x="0" y="214453"/>
                </a:moveTo>
                <a:cubicBezTo>
                  <a:pt x="-18167" y="83830"/>
                  <a:pt x="107364" y="-1426"/>
                  <a:pt x="214453" y="0"/>
                </a:cubicBezTo>
                <a:cubicBezTo>
                  <a:pt x="434189" y="-4515"/>
                  <a:pt x="721096" y="-33050"/>
                  <a:pt x="900746" y="0"/>
                </a:cubicBezTo>
                <a:cubicBezTo>
                  <a:pt x="1080396" y="33050"/>
                  <a:pt x="1267935" y="-3089"/>
                  <a:pt x="1470499" y="0"/>
                </a:cubicBezTo>
                <a:cubicBezTo>
                  <a:pt x="1673063" y="3089"/>
                  <a:pt x="1829208" y="9201"/>
                  <a:pt x="2117945" y="0"/>
                </a:cubicBezTo>
                <a:cubicBezTo>
                  <a:pt x="2406682" y="-9201"/>
                  <a:pt x="2499506" y="-25208"/>
                  <a:pt x="2687697" y="0"/>
                </a:cubicBezTo>
                <a:cubicBezTo>
                  <a:pt x="2875888" y="25208"/>
                  <a:pt x="3049737" y="-28379"/>
                  <a:pt x="3335144" y="0"/>
                </a:cubicBezTo>
                <a:cubicBezTo>
                  <a:pt x="3620551" y="28379"/>
                  <a:pt x="3737786" y="-2316"/>
                  <a:pt x="4099130" y="0"/>
                </a:cubicBezTo>
                <a:cubicBezTo>
                  <a:pt x="4225673" y="3047"/>
                  <a:pt x="4326197" y="105770"/>
                  <a:pt x="4313583" y="214453"/>
                </a:cubicBezTo>
                <a:cubicBezTo>
                  <a:pt x="4324490" y="354732"/>
                  <a:pt x="4305158" y="533166"/>
                  <a:pt x="4313583" y="660503"/>
                </a:cubicBezTo>
                <a:cubicBezTo>
                  <a:pt x="4322009" y="787840"/>
                  <a:pt x="4316787" y="913166"/>
                  <a:pt x="4313583" y="1072241"/>
                </a:cubicBezTo>
                <a:cubicBezTo>
                  <a:pt x="4309244" y="1195248"/>
                  <a:pt x="4232266" y="1282422"/>
                  <a:pt x="4099130" y="1286694"/>
                </a:cubicBezTo>
                <a:cubicBezTo>
                  <a:pt x="3898442" y="1283705"/>
                  <a:pt x="3673127" y="1282924"/>
                  <a:pt x="3451684" y="1286694"/>
                </a:cubicBezTo>
                <a:cubicBezTo>
                  <a:pt x="3230241" y="1290464"/>
                  <a:pt x="3128095" y="1297319"/>
                  <a:pt x="2920778" y="1286694"/>
                </a:cubicBezTo>
                <a:cubicBezTo>
                  <a:pt x="2713461" y="1276069"/>
                  <a:pt x="2403115" y="1304150"/>
                  <a:pt x="2273332" y="1286694"/>
                </a:cubicBezTo>
                <a:cubicBezTo>
                  <a:pt x="2143549" y="1269238"/>
                  <a:pt x="1914593" y="1272033"/>
                  <a:pt x="1587039" y="1286694"/>
                </a:cubicBezTo>
                <a:cubicBezTo>
                  <a:pt x="1259485" y="1301355"/>
                  <a:pt x="1128336" y="1276662"/>
                  <a:pt x="939593" y="1286694"/>
                </a:cubicBezTo>
                <a:cubicBezTo>
                  <a:pt x="750850" y="1296726"/>
                  <a:pt x="545262" y="1310242"/>
                  <a:pt x="214453" y="1286694"/>
                </a:cubicBezTo>
                <a:cubicBezTo>
                  <a:pt x="99119" y="1299965"/>
                  <a:pt x="6433" y="1167902"/>
                  <a:pt x="0" y="1072241"/>
                </a:cubicBezTo>
                <a:cubicBezTo>
                  <a:pt x="-14777" y="904804"/>
                  <a:pt x="20625" y="801903"/>
                  <a:pt x="0" y="634769"/>
                </a:cubicBezTo>
                <a:cubicBezTo>
                  <a:pt x="-20625" y="467635"/>
                  <a:pt x="-19996" y="355130"/>
                  <a:pt x="0" y="214453"/>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p>
          <a:p>
            <a:r>
              <a:rPr lang="nb-NO" sz="1200"/>
              <a:t>For å beholde proporsjonene når du endrer størrelse på et symbol eller figur:</a:t>
            </a:r>
          </a:p>
          <a:p>
            <a:r>
              <a:rPr lang="nb-NO" sz="1200">
                <a:solidFill>
                  <a:schemeClr val="bg1"/>
                </a:solidFill>
              </a:rPr>
              <a:t>Trykk på Skift samtidig som du drar i et hjørne på symbolet</a:t>
            </a:r>
          </a:p>
        </p:txBody>
      </p:sp>
      <p:pic>
        <p:nvPicPr>
          <p:cNvPr id="65" name="Picture 4" descr="Et bilde som inneholder metallvarer, sirkel, nøkkel&#10;&#10;Automatisk generert beskrivelse">
            <a:extLst>
              <a:ext uri="{FF2B5EF4-FFF2-40B4-BE49-F238E27FC236}">
                <a16:creationId xmlns:a16="http://schemas.microsoft.com/office/drawing/2014/main" id="{A4039D64-BE67-474B-890F-FDB5E2092EBE}"/>
              </a:ext>
            </a:extLst>
          </p:cNvPr>
          <p:cNvPicPr>
            <a:picLocks noChangeAspect="1" noChangeArrowheads="1"/>
          </p:cNvPicPr>
          <p:nvPr/>
        </p:nvPicPr>
        <p:blipFill>
          <a:blip r:embed="rId43" cstate="print">
            <a:extLst>
              <a:ext uri="{28A0092B-C50C-407E-A947-70E740481C1C}">
                <a14:useLocalDpi xmlns:a14="http://schemas.microsoft.com/office/drawing/2010/main" val="0"/>
              </a:ext>
            </a:extLst>
          </a:blip>
          <a:srcRect/>
          <a:stretch>
            <a:fillRect/>
          </a:stretch>
        </p:blipFill>
        <p:spPr bwMode="auto">
          <a:xfrm>
            <a:off x="4202672" y="7306967"/>
            <a:ext cx="288000" cy="288000"/>
          </a:xfrm>
          <a:prstGeom prst="rect">
            <a:avLst/>
          </a:prstGeom>
          <a:noFill/>
          <a:extLst>
            <a:ext uri="{909E8E84-426E-40DD-AFC4-6F175D3DCCD1}">
              <a14:hiddenFill xmlns:a14="http://schemas.microsoft.com/office/drawing/2010/main">
                <a:solidFill>
                  <a:srgbClr val="FFFFFF"/>
                </a:solidFill>
              </a14:hiddenFill>
            </a:ext>
          </a:extLst>
        </p:spPr>
      </p:pic>
      <p:pic>
        <p:nvPicPr>
          <p:cNvPr id="76" name="Picture 6" descr="Et bilde som inneholder illustrasjon, design, kunst&#10;&#10;Automatisk generert beskrivelse med lav konfidens">
            <a:extLst>
              <a:ext uri="{FF2B5EF4-FFF2-40B4-BE49-F238E27FC236}">
                <a16:creationId xmlns:a16="http://schemas.microsoft.com/office/drawing/2014/main" id="{5C733C2C-010D-73E1-496F-6CF4C8DFBBF1}"/>
              </a:ext>
            </a:extLst>
          </p:cNvPr>
          <p:cNvPicPr>
            <a:picLocks noChangeAspect="1" noChangeArrowheads="1"/>
          </p:cNvPicPr>
          <p:nvPr/>
        </p:nvPicPr>
        <p:blipFill>
          <a:blip r:embed="rId44" cstate="print">
            <a:extLst>
              <a:ext uri="{28A0092B-C50C-407E-A947-70E740481C1C}">
                <a14:useLocalDpi xmlns:a14="http://schemas.microsoft.com/office/drawing/2010/main" val="0"/>
              </a:ext>
            </a:extLst>
          </a:blip>
          <a:srcRect/>
          <a:stretch>
            <a:fillRect/>
          </a:stretch>
        </p:blipFill>
        <p:spPr bwMode="auto">
          <a:xfrm>
            <a:off x="4200496" y="6763622"/>
            <a:ext cx="288000" cy="288000"/>
          </a:xfrm>
          <a:prstGeom prst="rect">
            <a:avLst/>
          </a:prstGeom>
          <a:noFill/>
          <a:extLst>
            <a:ext uri="{909E8E84-426E-40DD-AFC4-6F175D3DCCD1}">
              <a14:hiddenFill xmlns:a14="http://schemas.microsoft.com/office/drawing/2010/main">
                <a:solidFill>
                  <a:srgbClr val="FFFFFF"/>
                </a:solidFill>
              </a14:hiddenFill>
            </a:ext>
          </a:extLst>
        </p:spPr>
      </p:pic>
      <p:sp>
        <p:nvSpPr>
          <p:cNvPr id="78" name="Rektangel: avrundede hjørner 77">
            <a:extLst>
              <a:ext uri="{FF2B5EF4-FFF2-40B4-BE49-F238E27FC236}">
                <a16:creationId xmlns:a16="http://schemas.microsoft.com/office/drawing/2014/main" id="{3D0A6C3F-62EC-1448-56CA-56B1269CFD86}"/>
              </a:ext>
            </a:extLst>
          </p:cNvPr>
          <p:cNvSpPr/>
          <p:nvPr/>
        </p:nvSpPr>
        <p:spPr>
          <a:xfrm>
            <a:off x="-4595332" y="144743"/>
            <a:ext cx="4308507" cy="1026331"/>
          </a:xfrm>
          <a:custGeom>
            <a:avLst/>
            <a:gdLst>
              <a:gd name="connsiteX0" fmla="*/ 0 w 4308507"/>
              <a:gd name="connsiteY0" fmla="*/ 171059 h 1026331"/>
              <a:gd name="connsiteX1" fmla="*/ 171059 w 4308507"/>
              <a:gd name="connsiteY1" fmla="*/ 0 h 1026331"/>
              <a:gd name="connsiteX2" fmla="*/ 792460 w 4308507"/>
              <a:gd name="connsiteY2" fmla="*/ 0 h 1026331"/>
              <a:gd name="connsiteX3" fmla="*/ 1374197 w 4308507"/>
              <a:gd name="connsiteY3" fmla="*/ 0 h 1026331"/>
              <a:gd name="connsiteX4" fmla="*/ 1916270 w 4308507"/>
              <a:gd name="connsiteY4" fmla="*/ 0 h 1026331"/>
              <a:gd name="connsiteX5" fmla="*/ 2498007 w 4308507"/>
              <a:gd name="connsiteY5" fmla="*/ 0 h 1026331"/>
              <a:gd name="connsiteX6" fmla="*/ 3238400 w 4308507"/>
              <a:gd name="connsiteY6" fmla="*/ 0 h 1026331"/>
              <a:gd name="connsiteX7" fmla="*/ 4137448 w 4308507"/>
              <a:gd name="connsiteY7" fmla="*/ 0 h 1026331"/>
              <a:gd name="connsiteX8" fmla="*/ 4308507 w 4308507"/>
              <a:gd name="connsiteY8" fmla="*/ 171059 h 1026331"/>
              <a:gd name="connsiteX9" fmla="*/ 4308507 w 4308507"/>
              <a:gd name="connsiteY9" fmla="*/ 855272 h 1026331"/>
              <a:gd name="connsiteX10" fmla="*/ 4137448 w 4308507"/>
              <a:gd name="connsiteY10" fmla="*/ 1026331 h 1026331"/>
              <a:gd name="connsiteX11" fmla="*/ 3516047 w 4308507"/>
              <a:gd name="connsiteY11" fmla="*/ 1026331 h 1026331"/>
              <a:gd name="connsiteX12" fmla="*/ 2934310 w 4308507"/>
              <a:gd name="connsiteY12" fmla="*/ 1026331 h 1026331"/>
              <a:gd name="connsiteX13" fmla="*/ 2233581 w 4308507"/>
              <a:gd name="connsiteY13" fmla="*/ 1026331 h 1026331"/>
              <a:gd name="connsiteX14" fmla="*/ 1691508 w 4308507"/>
              <a:gd name="connsiteY14" fmla="*/ 1026331 h 1026331"/>
              <a:gd name="connsiteX15" fmla="*/ 990779 w 4308507"/>
              <a:gd name="connsiteY15" fmla="*/ 1026331 h 1026331"/>
              <a:gd name="connsiteX16" fmla="*/ 171059 w 4308507"/>
              <a:gd name="connsiteY16" fmla="*/ 1026331 h 1026331"/>
              <a:gd name="connsiteX17" fmla="*/ 0 w 4308507"/>
              <a:gd name="connsiteY17" fmla="*/ 855272 h 1026331"/>
              <a:gd name="connsiteX18" fmla="*/ 0 w 4308507"/>
              <a:gd name="connsiteY18" fmla="*/ 171059 h 1026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308507" h="1026331" fill="none" extrusionOk="0">
                <a:moveTo>
                  <a:pt x="0" y="171059"/>
                </a:moveTo>
                <a:cubicBezTo>
                  <a:pt x="-5340" y="66053"/>
                  <a:pt x="71118" y="-16187"/>
                  <a:pt x="171059" y="0"/>
                </a:cubicBezTo>
                <a:cubicBezTo>
                  <a:pt x="379043" y="30960"/>
                  <a:pt x="620076" y="-10408"/>
                  <a:pt x="792460" y="0"/>
                </a:cubicBezTo>
                <a:cubicBezTo>
                  <a:pt x="964844" y="10408"/>
                  <a:pt x="1136467" y="25676"/>
                  <a:pt x="1374197" y="0"/>
                </a:cubicBezTo>
                <a:cubicBezTo>
                  <a:pt x="1611927" y="-25676"/>
                  <a:pt x="1648743" y="-6252"/>
                  <a:pt x="1916270" y="0"/>
                </a:cubicBezTo>
                <a:cubicBezTo>
                  <a:pt x="2183797" y="6252"/>
                  <a:pt x="2316972" y="4738"/>
                  <a:pt x="2498007" y="0"/>
                </a:cubicBezTo>
                <a:cubicBezTo>
                  <a:pt x="2679042" y="-4738"/>
                  <a:pt x="2984010" y="10249"/>
                  <a:pt x="3238400" y="0"/>
                </a:cubicBezTo>
                <a:cubicBezTo>
                  <a:pt x="3492790" y="-10249"/>
                  <a:pt x="3849697" y="-26417"/>
                  <a:pt x="4137448" y="0"/>
                </a:cubicBezTo>
                <a:cubicBezTo>
                  <a:pt x="4231608" y="-10497"/>
                  <a:pt x="4327873" y="88637"/>
                  <a:pt x="4308507" y="171059"/>
                </a:cubicBezTo>
                <a:cubicBezTo>
                  <a:pt x="4301114" y="312278"/>
                  <a:pt x="4337377" y="555975"/>
                  <a:pt x="4308507" y="855272"/>
                </a:cubicBezTo>
                <a:cubicBezTo>
                  <a:pt x="4309597" y="955693"/>
                  <a:pt x="4226537" y="1026777"/>
                  <a:pt x="4137448" y="1026331"/>
                </a:cubicBezTo>
                <a:cubicBezTo>
                  <a:pt x="3887291" y="1052900"/>
                  <a:pt x="3726356" y="1050206"/>
                  <a:pt x="3516047" y="1026331"/>
                </a:cubicBezTo>
                <a:cubicBezTo>
                  <a:pt x="3305738" y="1002456"/>
                  <a:pt x="3098812" y="1028660"/>
                  <a:pt x="2934310" y="1026331"/>
                </a:cubicBezTo>
                <a:cubicBezTo>
                  <a:pt x="2769808" y="1024002"/>
                  <a:pt x="2551965" y="1015268"/>
                  <a:pt x="2233581" y="1026331"/>
                </a:cubicBezTo>
                <a:cubicBezTo>
                  <a:pt x="1915197" y="1037394"/>
                  <a:pt x="1950904" y="1050286"/>
                  <a:pt x="1691508" y="1026331"/>
                </a:cubicBezTo>
                <a:cubicBezTo>
                  <a:pt x="1432112" y="1002376"/>
                  <a:pt x="1337123" y="995756"/>
                  <a:pt x="990779" y="1026331"/>
                </a:cubicBezTo>
                <a:cubicBezTo>
                  <a:pt x="644435" y="1056906"/>
                  <a:pt x="514337" y="1066293"/>
                  <a:pt x="171059" y="1026331"/>
                </a:cubicBezTo>
                <a:cubicBezTo>
                  <a:pt x="67731" y="1035776"/>
                  <a:pt x="-5337" y="936483"/>
                  <a:pt x="0" y="855272"/>
                </a:cubicBezTo>
                <a:cubicBezTo>
                  <a:pt x="11973" y="671747"/>
                  <a:pt x="-16067" y="334869"/>
                  <a:pt x="0" y="171059"/>
                </a:cubicBezTo>
                <a:close/>
              </a:path>
              <a:path w="4308507" h="1026331" stroke="0" extrusionOk="0">
                <a:moveTo>
                  <a:pt x="0" y="171059"/>
                </a:moveTo>
                <a:cubicBezTo>
                  <a:pt x="-14689" y="66734"/>
                  <a:pt x="83225" y="-834"/>
                  <a:pt x="171059" y="0"/>
                </a:cubicBezTo>
                <a:cubicBezTo>
                  <a:pt x="413237" y="-17767"/>
                  <a:pt x="563791" y="-32181"/>
                  <a:pt x="871788" y="0"/>
                </a:cubicBezTo>
                <a:cubicBezTo>
                  <a:pt x="1179785" y="32181"/>
                  <a:pt x="1306065" y="-27625"/>
                  <a:pt x="1453525" y="0"/>
                </a:cubicBezTo>
                <a:cubicBezTo>
                  <a:pt x="1600985" y="27625"/>
                  <a:pt x="1849913" y="14103"/>
                  <a:pt x="2114590" y="0"/>
                </a:cubicBezTo>
                <a:cubicBezTo>
                  <a:pt x="2379268" y="-14103"/>
                  <a:pt x="2444443" y="-3680"/>
                  <a:pt x="2696327" y="0"/>
                </a:cubicBezTo>
                <a:cubicBezTo>
                  <a:pt x="2948211" y="3680"/>
                  <a:pt x="3095804" y="30398"/>
                  <a:pt x="3357391" y="0"/>
                </a:cubicBezTo>
                <a:cubicBezTo>
                  <a:pt x="3618978" y="-30398"/>
                  <a:pt x="3829135" y="-26993"/>
                  <a:pt x="4137448" y="0"/>
                </a:cubicBezTo>
                <a:cubicBezTo>
                  <a:pt x="4249159" y="6481"/>
                  <a:pt x="4324269" y="88777"/>
                  <a:pt x="4308507" y="171059"/>
                </a:cubicBezTo>
                <a:cubicBezTo>
                  <a:pt x="4329551" y="400072"/>
                  <a:pt x="4330883" y="679130"/>
                  <a:pt x="4308507" y="855272"/>
                </a:cubicBezTo>
                <a:cubicBezTo>
                  <a:pt x="4312278" y="953338"/>
                  <a:pt x="4222703" y="1026478"/>
                  <a:pt x="4137448" y="1026331"/>
                </a:cubicBezTo>
                <a:cubicBezTo>
                  <a:pt x="3899710" y="1025708"/>
                  <a:pt x="3787891" y="1009217"/>
                  <a:pt x="3595375" y="1026331"/>
                </a:cubicBezTo>
                <a:cubicBezTo>
                  <a:pt x="3402859" y="1043445"/>
                  <a:pt x="3104330" y="1037301"/>
                  <a:pt x="2973974" y="1026331"/>
                </a:cubicBezTo>
                <a:cubicBezTo>
                  <a:pt x="2843618" y="1015361"/>
                  <a:pt x="2634132" y="1013915"/>
                  <a:pt x="2431901" y="1026331"/>
                </a:cubicBezTo>
                <a:cubicBezTo>
                  <a:pt x="2229670" y="1038747"/>
                  <a:pt x="1923319" y="1038263"/>
                  <a:pt x="1770836" y="1026331"/>
                </a:cubicBezTo>
                <a:cubicBezTo>
                  <a:pt x="1618353" y="1014399"/>
                  <a:pt x="1400645" y="994996"/>
                  <a:pt x="1070107" y="1026331"/>
                </a:cubicBezTo>
                <a:cubicBezTo>
                  <a:pt x="739569" y="1057666"/>
                  <a:pt x="560556" y="1030198"/>
                  <a:pt x="171059" y="1026331"/>
                </a:cubicBezTo>
                <a:cubicBezTo>
                  <a:pt x="68206" y="1039565"/>
                  <a:pt x="-17528" y="943789"/>
                  <a:pt x="0" y="855272"/>
                </a:cubicBezTo>
                <a:cubicBezTo>
                  <a:pt x="-15496" y="606143"/>
                  <a:pt x="-30442" y="390860"/>
                  <a:pt x="0" y="171059"/>
                </a:cubicBezTo>
                <a:close/>
              </a:path>
            </a:pathLst>
          </a:custGeom>
          <a:solidFill>
            <a:srgbClr val="507BC8"/>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dirty="0">
                <a:solidFill>
                  <a:schemeClr val="bg1"/>
                </a:solidFill>
              </a:rPr>
              <a:t>Alle symboler</a:t>
            </a:r>
          </a:p>
          <a:p>
            <a:endParaRPr lang="nb-NO" sz="1200" dirty="0">
              <a:solidFill>
                <a:schemeClr val="bg1"/>
              </a:solidFill>
            </a:endParaRPr>
          </a:p>
          <a:p>
            <a:r>
              <a:rPr lang="nb-NO" sz="1200" dirty="0">
                <a:ea typeface="Oslo Sans Office"/>
                <a:cs typeface="Times New Roman"/>
              </a:rPr>
              <a:t>På denne siden finnes alle symboler som brukes i verdibergingsplanen.</a:t>
            </a:r>
          </a:p>
          <a:p>
            <a:endParaRPr lang="nb-NO" sz="1200" dirty="0">
              <a:ea typeface="Oslo Sans Office"/>
              <a:cs typeface="Times New Roman"/>
            </a:endParaRPr>
          </a:p>
          <a:p>
            <a:endParaRPr lang="nb-NO" sz="1200" dirty="0">
              <a:ea typeface="Oslo Sans Office"/>
              <a:cs typeface="Times New Roman"/>
            </a:endParaRPr>
          </a:p>
          <a:p>
            <a:endParaRPr lang="nb-NO" sz="1200" dirty="0">
              <a:solidFill>
                <a:schemeClr val="bg1"/>
              </a:solidFill>
            </a:endParaRPr>
          </a:p>
        </p:txBody>
      </p:sp>
      <p:sp>
        <p:nvSpPr>
          <p:cNvPr id="15" name="TekstSylinder 14">
            <a:extLst>
              <a:ext uri="{FF2B5EF4-FFF2-40B4-BE49-F238E27FC236}">
                <a16:creationId xmlns:a16="http://schemas.microsoft.com/office/drawing/2014/main" id="{EB99BCA2-D4AC-36E8-A2DC-BDCB453E05D6}"/>
              </a:ext>
            </a:extLst>
          </p:cNvPr>
          <p:cNvSpPr txBox="1"/>
          <p:nvPr/>
        </p:nvSpPr>
        <p:spPr>
          <a:xfrm>
            <a:off x="11827545" y="848626"/>
            <a:ext cx="3291805" cy="923330"/>
          </a:xfrm>
          <a:prstGeom prst="rect">
            <a:avLst/>
          </a:prstGeom>
          <a:solidFill>
            <a:schemeClr val="bg2"/>
          </a:solidFill>
          <a:ln>
            <a:solidFill>
              <a:srgbClr val="FF0000"/>
            </a:solidFill>
            <a:prstDash val="dash"/>
          </a:ln>
        </p:spPr>
        <p:txBody>
          <a:bodyPr wrap="square" rtlCol="0">
            <a:spAutoFit/>
          </a:bodyPr>
          <a:lstStyle/>
          <a:p>
            <a:r>
              <a:rPr lang="nb-NO" dirty="0">
                <a:latin typeface="Segoe UI" panose="020B0502040204020203" pitchFamily="34" charset="0"/>
              </a:rPr>
              <a:t>Bruk kun disse symbolene.</a:t>
            </a:r>
            <a:endParaRPr lang="nb-NO" sz="1800" dirty="0">
              <a:ea typeface="Oslo Sans Office"/>
              <a:cs typeface="Times New Roman"/>
            </a:endParaRPr>
          </a:p>
          <a:p>
            <a:r>
              <a:rPr lang="nb-NO" sz="1800" dirty="0">
                <a:effectLst/>
                <a:latin typeface="Segoe UI" panose="020B0502040204020203" pitchFamily="34" charset="0"/>
              </a:rPr>
              <a:t>Denne siden skal ikke være med i den endelige versjonen.</a:t>
            </a:r>
            <a:endParaRPr lang="nb-NO" sz="1800" dirty="0">
              <a:ea typeface="Oslo Sans Office"/>
              <a:cs typeface="Times New Roman"/>
            </a:endParaRPr>
          </a:p>
        </p:txBody>
      </p:sp>
      <p:grpSp>
        <p:nvGrpSpPr>
          <p:cNvPr id="18" name="Gruppe 17">
            <a:extLst>
              <a:ext uri="{FF2B5EF4-FFF2-40B4-BE49-F238E27FC236}">
                <a16:creationId xmlns:a16="http://schemas.microsoft.com/office/drawing/2014/main" id="{0ACAA3B4-26D8-3111-5EC1-75CFD0A0F783}"/>
              </a:ext>
            </a:extLst>
          </p:cNvPr>
          <p:cNvGrpSpPr/>
          <p:nvPr/>
        </p:nvGrpSpPr>
        <p:grpSpPr>
          <a:xfrm>
            <a:off x="7786299" y="9251793"/>
            <a:ext cx="396000" cy="396000"/>
            <a:chOff x="7527382" y="3752647"/>
            <a:chExt cx="396000" cy="396000"/>
          </a:xfrm>
        </p:grpSpPr>
        <p:pic>
          <p:nvPicPr>
            <p:cNvPr id="79" name="Bilde 78" descr="Et bilde som inneholder symbol, sirkel, logo, design&#10;&#10;Automatisk generert beskrivelse">
              <a:extLst>
                <a:ext uri="{FF2B5EF4-FFF2-40B4-BE49-F238E27FC236}">
                  <a16:creationId xmlns:a16="http://schemas.microsoft.com/office/drawing/2014/main" id="{3975B62D-2DFF-30D0-72A2-CA2F8236F2F4}"/>
                </a:ext>
              </a:extLst>
            </p:cNvPr>
            <p:cNvPicPr preferRelativeResize="0">
              <a:picLocks noChangeAspect="1"/>
            </p:cNvPicPr>
            <p:nvPr/>
          </p:nvPicPr>
          <p:blipFill>
            <a:blip r:embed="rId45" cstate="print">
              <a:extLst>
                <a:ext uri="{28A0092B-C50C-407E-A947-70E740481C1C}">
                  <a14:useLocalDpi xmlns:a14="http://schemas.microsoft.com/office/drawing/2010/main" val="0"/>
                </a:ext>
              </a:extLst>
            </a:blip>
            <a:stretch>
              <a:fillRect/>
            </a:stretch>
          </p:blipFill>
          <p:spPr>
            <a:xfrm>
              <a:off x="7527382" y="3752647"/>
              <a:ext cx="396000" cy="396000"/>
            </a:xfrm>
            <a:prstGeom prst="rect">
              <a:avLst/>
            </a:prstGeom>
          </p:spPr>
        </p:pic>
        <p:sp>
          <p:nvSpPr>
            <p:cNvPr id="80" name="TekstSylinder 79">
              <a:extLst>
                <a:ext uri="{FF2B5EF4-FFF2-40B4-BE49-F238E27FC236}">
                  <a16:creationId xmlns:a16="http://schemas.microsoft.com/office/drawing/2014/main" id="{AD3B97F1-0FB8-25DD-B1F7-DF4993F43A9B}"/>
                </a:ext>
              </a:extLst>
            </p:cNvPr>
            <p:cNvSpPr txBox="1"/>
            <p:nvPr/>
          </p:nvSpPr>
          <p:spPr>
            <a:xfrm>
              <a:off x="7683429" y="3882720"/>
              <a:ext cx="97783" cy="215444"/>
            </a:xfrm>
            <a:prstGeom prst="rect">
              <a:avLst/>
            </a:prstGeom>
            <a:noFill/>
          </p:spPr>
          <p:txBody>
            <a:bodyPr wrap="none" lIns="0" tIns="0" rIns="0" bIns="0" rtlCol="0">
              <a:spAutoFit/>
            </a:bodyPr>
            <a:lstStyle/>
            <a:p>
              <a:pPr algn="ctr" defTabSz="1548578">
                <a:defRPr/>
              </a:pPr>
              <a:r>
                <a:rPr lang="nb-NO" sz="1400" dirty="0">
                  <a:solidFill>
                    <a:schemeClr val="bg1"/>
                  </a:solidFill>
                  <a:latin typeface="Tahoma" panose="020B0604030504040204" pitchFamily="34" charset="0"/>
                  <a:ea typeface="Tahoma" panose="020B0604030504040204" pitchFamily="34" charset="0"/>
                  <a:cs typeface="Tahoma" panose="020B0604030504040204" pitchFamily="34" charset="0"/>
                </a:rPr>
                <a:t>2</a:t>
              </a:r>
              <a:endParaRPr lang="en-US" sz="14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spTree>
    <p:extLst>
      <p:ext uri="{BB962C8B-B14F-4D97-AF65-F5344CB8AC3E}">
        <p14:creationId xmlns:p14="http://schemas.microsoft.com/office/powerpoint/2010/main" val="737494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tel 20"/>
          <p:cNvSpPr>
            <a:spLocks noGrp="1"/>
          </p:cNvSpPr>
          <p:nvPr>
            <p:ph type="title" idx="4294967295"/>
          </p:nvPr>
        </p:nvSpPr>
        <p:spPr>
          <a:xfrm>
            <a:off x="12552363" y="-1588"/>
            <a:ext cx="2566987" cy="1628776"/>
          </a:xfrm>
          <a:solidFill>
            <a:schemeClr val="bg1"/>
          </a:solidFill>
        </p:spPr>
        <p:txBody>
          <a:bodyPr vert="horz" wrap="square" lIns="72008" tIns="360038" rIns="288030" bIns="108011" rtlCol="0" anchor="t">
            <a:normAutofit/>
          </a:bodyPr>
          <a:lstStyle/>
          <a:p>
            <a:pPr algn="r" defTabSz="704480">
              <a:lnSpc>
                <a:spcPct val="100000"/>
              </a:lnSpc>
              <a:spcBef>
                <a:spcPts val="0"/>
              </a:spcBef>
            </a:pPr>
            <a:r>
              <a:rPr lang="nb-NO" sz="2400" b="1" dirty="0">
                <a:latin typeface="Tahoma" panose="020B0604030504040204" pitchFamily="34" charset="0"/>
                <a:ea typeface="+mn-ea"/>
                <a:cs typeface="+mn-cs"/>
              </a:rPr>
              <a:t>Alle farger</a:t>
            </a:r>
            <a:endParaRPr lang="nb-NO" sz="2400" dirty="0"/>
          </a:p>
        </p:txBody>
      </p:sp>
      <p:sp>
        <p:nvSpPr>
          <p:cNvPr id="80" name="Rektangel 79">
            <a:extLst>
              <a:ext uri="{FF2B5EF4-FFF2-40B4-BE49-F238E27FC236}">
                <a16:creationId xmlns:a16="http://schemas.microsoft.com/office/drawing/2014/main" id="{19C23C30-E17C-3F47-82FC-54794760D578}"/>
              </a:ext>
            </a:extLst>
          </p:cNvPr>
          <p:cNvSpPr>
            <a:spLocks/>
          </p:cNvSpPr>
          <p:nvPr/>
        </p:nvSpPr>
        <p:spPr>
          <a:xfrm>
            <a:off x="9527384" y="9296034"/>
            <a:ext cx="4068000" cy="828210"/>
          </a:xfrm>
          <a:prstGeom prst="rect">
            <a:avLst/>
          </a:prstGeom>
          <a:solidFill>
            <a:srgbClr val="00293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72008" tIns="36004" rIns="72008" bIns="36004" numCol="2" spcCol="36000" rtlCol="0" anchor="ctr"/>
          <a:lstStyle/>
          <a:p>
            <a:pPr defTabSz="1474983">
              <a:defRPr/>
            </a:pPr>
            <a:r>
              <a:rPr lang="nb-NO" sz="1200" b="1">
                <a:solidFill>
                  <a:schemeClr val="bg1"/>
                </a:solidFill>
                <a:latin typeface="Tahoma" panose="020B0604030504040204" pitchFamily="34" charset="0"/>
              </a:rPr>
              <a:t>R:0</a:t>
            </a:r>
          </a:p>
          <a:p>
            <a:pPr defTabSz="1474983">
              <a:defRPr/>
            </a:pPr>
            <a:r>
              <a:rPr lang="nb-NO" sz="1200" b="1">
                <a:solidFill>
                  <a:schemeClr val="bg1"/>
                </a:solidFill>
                <a:latin typeface="Tahoma" panose="020B0604030504040204" pitchFamily="34" charset="0"/>
              </a:rPr>
              <a:t>G:41</a:t>
            </a:r>
          </a:p>
          <a:p>
            <a:pPr defTabSz="1474983">
              <a:defRPr/>
            </a:pPr>
            <a:r>
              <a:rPr lang="nb-NO" sz="1200" b="1">
                <a:solidFill>
                  <a:schemeClr val="bg1"/>
                </a:solidFill>
                <a:latin typeface="Tahoma" panose="020B0604030504040204" pitchFamily="34" charset="0"/>
              </a:rPr>
              <a:t>B:50</a:t>
            </a:r>
          </a:p>
          <a:p>
            <a:pPr defTabSz="1474983">
              <a:defRPr/>
            </a:pPr>
            <a:endParaRPr lang="nb-NO" sz="1200">
              <a:solidFill>
                <a:schemeClr val="bg1"/>
              </a:solidFill>
              <a:latin typeface="Tahoma" panose="020B0604030504040204" pitchFamily="34" charset="0"/>
            </a:endParaRPr>
          </a:p>
          <a:p>
            <a:pPr defTabSz="1474983">
              <a:defRPr/>
            </a:pPr>
            <a:endParaRPr lang="nb-NO" sz="1200">
              <a:solidFill>
                <a:schemeClr val="bg1"/>
              </a:solidFill>
              <a:latin typeface="Tahoma" panose="020B0604030504040204" pitchFamily="34" charset="0"/>
            </a:endParaRPr>
          </a:p>
        </p:txBody>
      </p:sp>
      <p:sp>
        <p:nvSpPr>
          <p:cNvPr id="83" name="Rektangel 82"/>
          <p:cNvSpPr>
            <a:spLocks/>
          </p:cNvSpPr>
          <p:nvPr/>
        </p:nvSpPr>
        <p:spPr>
          <a:xfrm>
            <a:off x="513259" y="1339504"/>
            <a:ext cx="4068000" cy="828210"/>
          </a:xfrm>
          <a:prstGeom prst="rect">
            <a:avLst/>
          </a:prstGeom>
          <a:solidFill>
            <a:srgbClr val="FFF19B"/>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72008" tIns="36004" rIns="72008" bIns="36004" numCol="2" spcCol="36000" rtlCol="0" anchor="t"/>
          <a:lstStyle/>
          <a:p>
            <a:pPr defTabSz="1474983">
              <a:defRPr/>
            </a:pPr>
            <a:r>
              <a:rPr lang="nb-NO" sz="1200" b="1">
                <a:solidFill>
                  <a:srgbClr val="002932"/>
                </a:solidFill>
                <a:latin typeface="Tahoma" panose="020B0604030504040204" pitchFamily="34" charset="0"/>
              </a:rPr>
              <a:t>R:255</a:t>
            </a:r>
          </a:p>
          <a:p>
            <a:pPr defTabSz="1474983">
              <a:defRPr/>
            </a:pPr>
            <a:r>
              <a:rPr lang="nb-NO" sz="1200" b="1">
                <a:solidFill>
                  <a:srgbClr val="002932"/>
                </a:solidFill>
                <a:latin typeface="Tahoma" panose="020B0604030504040204" pitchFamily="34" charset="0"/>
              </a:rPr>
              <a:t>G:241</a:t>
            </a:r>
          </a:p>
          <a:p>
            <a:pPr defTabSz="1474983">
              <a:defRPr/>
            </a:pPr>
            <a:r>
              <a:rPr lang="nb-NO" sz="1200" b="1">
                <a:solidFill>
                  <a:srgbClr val="002932"/>
                </a:solidFill>
                <a:latin typeface="Tahoma" panose="020B0604030504040204" pitchFamily="34" charset="0"/>
              </a:rPr>
              <a:t>B:155</a:t>
            </a:r>
          </a:p>
          <a:p>
            <a:pPr defTabSz="1474983">
              <a:defRPr/>
            </a:pPr>
            <a:endParaRPr lang="nb-NO" sz="1200" b="1">
              <a:solidFill>
                <a:srgbClr val="002932"/>
              </a:solidFill>
              <a:latin typeface="Tahoma" panose="020B0604030504040204" pitchFamily="34" charset="0"/>
            </a:endParaRPr>
          </a:p>
          <a:p>
            <a:pPr defTabSz="1474983">
              <a:defRPr/>
            </a:pPr>
            <a:endParaRPr lang="nb-NO" sz="1400" b="1">
              <a:solidFill>
                <a:srgbClr val="002932"/>
              </a:solidFill>
              <a:latin typeface="Tahoma" panose="020B0604030504040204" pitchFamily="34" charset="0"/>
            </a:endParaRPr>
          </a:p>
          <a:p>
            <a:pPr defTabSz="1474983">
              <a:defRPr/>
            </a:pPr>
            <a:r>
              <a:rPr lang="nb-NO" sz="1400" b="1">
                <a:solidFill>
                  <a:srgbClr val="002932"/>
                </a:solidFill>
                <a:latin typeface="Tahoma" panose="020B0604030504040204" pitchFamily="34" charset="0"/>
              </a:rPr>
              <a:t>1. etasje</a:t>
            </a:r>
          </a:p>
        </p:txBody>
      </p:sp>
      <p:sp>
        <p:nvSpPr>
          <p:cNvPr id="85" name="Rektangel 84"/>
          <p:cNvSpPr>
            <a:spLocks/>
          </p:cNvSpPr>
          <p:nvPr/>
        </p:nvSpPr>
        <p:spPr>
          <a:xfrm>
            <a:off x="9527384" y="3829871"/>
            <a:ext cx="4068000" cy="828210"/>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72008" tIns="36004" rIns="72008" bIns="36004" numCol="2" spcCol="36000" rtlCol="0" anchor="t"/>
          <a:lstStyle/>
          <a:p>
            <a:pPr defTabSz="1474983">
              <a:defRPr/>
            </a:pPr>
            <a:r>
              <a:rPr lang="nb-NO" sz="1200" b="1">
                <a:solidFill>
                  <a:srgbClr val="002932"/>
                </a:solidFill>
                <a:latin typeface="Tahoma" panose="020B0604030504040204" pitchFamily="34" charset="0"/>
              </a:rPr>
              <a:t>R:217</a:t>
            </a:r>
          </a:p>
          <a:p>
            <a:pPr defTabSz="1474983">
              <a:defRPr/>
            </a:pPr>
            <a:r>
              <a:rPr lang="nb-NO" sz="1200" b="1">
                <a:solidFill>
                  <a:srgbClr val="002932"/>
                </a:solidFill>
                <a:latin typeface="Tahoma" panose="020B0604030504040204" pitchFamily="34" charset="0"/>
              </a:rPr>
              <a:t>G:21</a:t>
            </a:r>
          </a:p>
          <a:p>
            <a:pPr defTabSz="1474983">
              <a:defRPr/>
            </a:pPr>
            <a:r>
              <a:rPr lang="nb-NO" sz="1200" b="1">
                <a:solidFill>
                  <a:srgbClr val="002932"/>
                </a:solidFill>
                <a:latin typeface="Tahoma" panose="020B0604030504040204" pitchFamily="34" charset="0"/>
              </a:rPr>
              <a:t>B:217</a:t>
            </a:r>
          </a:p>
          <a:p>
            <a:pPr defTabSz="1474983">
              <a:defRPr/>
            </a:pPr>
            <a:endParaRPr lang="nb-NO" sz="1200" b="1">
              <a:solidFill>
                <a:srgbClr val="002932"/>
              </a:solidFill>
              <a:latin typeface="Tahoma" panose="020B0604030504040204" pitchFamily="34" charset="0"/>
            </a:endParaRPr>
          </a:p>
          <a:p>
            <a:pPr defTabSz="1474983">
              <a:defRPr/>
            </a:pPr>
            <a:r>
              <a:rPr lang="nb-NO" sz="1400" b="1">
                <a:solidFill>
                  <a:srgbClr val="002932"/>
                </a:solidFill>
                <a:latin typeface="Tahoma" panose="020B0604030504040204" pitchFamily="34" charset="0"/>
              </a:rPr>
              <a:t>Kontaktinfo</a:t>
            </a:r>
          </a:p>
          <a:p>
            <a:pPr defTabSz="1474983">
              <a:defRPr/>
            </a:pPr>
            <a:r>
              <a:rPr lang="nb-NO" sz="1400" b="1">
                <a:solidFill>
                  <a:srgbClr val="002932"/>
                </a:solidFill>
                <a:latin typeface="Tahoma" panose="020B0604030504040204" pitchFamily="34" charset="0"/>
              </a:rPr>
              <a:t>Symboler</a:t>
            </a:r>
          </a:p>
          <a:p>
            <a:pPr defTabSz="1474983">
              <a:defRPr/>
            </a:pPr>
            <a:r>
              <a:rPr lang="nb-NO" sz="1400" b="1">
                <a:solidFill>
                  <a:srgbClr val="002932"/>
                </a:solidFill>
                <a:latin typeface="Tahoma" panose="020B0604030504040204" pitchFamily="34" charset="0"/>
              </a:rPr>
              <a:t>Hjelpemidler</a:t>
            </a:r>
          </a:p>
        </p:txBody>
      </p:sp>
      <p:sp>
        <p:nvSpPr>
          <p:cNvPr id="86" name="Rektangel 85"/>
          <p:cNvSpPr>
            <a:spLocks/>
          </p:cNvSpPr>
          <p:nvPr/>
        </p:nvSpPr>
        <p:spPr>
          <a:xfrm>
            <a:off x="513259" y="2225805"/>
            <a:ext cx="4068000" cy="828210"/>
          </a:xfrm>
          <a:prstGeom prst="rect">
            <a:avLst/>
          </a:prstGeom>
          <a:solidFill>
            <a:srgbClr val="B8CD89"/>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72008" tIns="36004" rIns="72008" bIns="36004" numCol="2" spcCol="36000" rtlCol="0" anchor="t"/>
          <a:lstStyle/>
          <a:p>
            <a:pPr defTabSz="1474983">
              <a:defRPr/>
            </a:pPr>
            <a:r>
              <a:rPr lang="nb-NO" sz="1200" b="1">
                <a:solidFill>
                  <a:srgbClr val="002932"/>
                </a:solidFill>
                <a:latin typeface="Tahoma" panose="020B0604030504040204" pitchFamily="34" charset="0"/>
              </a:rPr>
              <a:t>R:184</a:t>
            </a:r>
          </a:p>
          <a:p>
            <a:pPr defTabSz="1474983">
              <a:defRPr/>
            </a:pPr>
            <a:r>
              <a:rPr lang="nb-NO" sz="1200" b="1">
                <a:solidFill>
                  <a:srgbClr val="002932"/>
                </a:solidFill>
                <a:latin typeface="Tahoma" panose="020B0604030504040204" pitchFamily="34" charset="0"/>
              </a:rPr>
              <a:t>G:205</a:t>
            </a:r>
          </a:p>
          <a:p>
            <a:pPr defTabSz="1474983">
              <a:defRPr/>
            </a:pPr>
            <a:r>
              <a:rPr lang="nb-NO" sz="1200" b="1">
                <a:solidFill>
                  <a:srgbClr val="002932"/>
                </a:solidFill>
                <a:latin typeface="Tahoma" panose="020B0604030504040204" pitchFamily="34" charset="0"/>
              </a:rPr>
              <a:t>B:137</a:t>
            </a:r>
          </a:p>
          <a:p>
            <a:pPr defTabSz="1474983">
              <a:defRPr/>
            </a:pPr>
            <a:endParaRPr lang="nb-NO" sz="1200" b="1">
              <a:solidFill>
                <a:srgbClr val="002932"/>
              </a:solidFill>
              <a:latin typeface="Tahoma" panose="020B0604030504040204" pitchFamily="34" charset="0"/>
            </a:endParaRPr>
          </a:p>
          <a:p>
            <a:pPr defTabSz="1474983">
              <a:defRPr/>
            </a:pPr>
            <a:endParaRPr lang="nb-NO" sz="1400" b="1">
              <a:solidFill>
                <a:srgbClr val="002932"/>
              </a:solidFill>
              <a:latin typeface="Tahoma" panose="020B0604030504040204" pitchFamily="34" charset="0"/>
            </a:endParaRPr>
          </a:p>
          <a:p>
            <a:pPr defTabSz="1474983">
              <a:defRPr/>
            </a:pPr>
            <a:r>
              <a:rPr lang="nb-NO" sz="1400" b="1">
                <a:solidFill>
                  <a:srgbClr val="002932"/>
                </a:solidFill>
                <a:latin typeface="Tahoma" panose="020B0604030504040204" pitchFamily="34" charset="0"/>
              </a:rPr>
              <a:t>2. etasje</a:t>
            </a:r>
          </a:p>
        </p:txBody>
      </p:sp>
      <p:sp>
        <p:nvSpPr>
          <p:cNvPr id="87" name="Rektangel 86"/>
          <p:cNvSpPr>
            <a:spLocks/>
          </p:cNvSpPr>
          <p:nvPr/>
        </p:nvSpPr>
        <p:spPr>
          <a:xfrm>
            <a:off x="513259" y="3108347"/>
            <a:ext cx="4068000" cy="828210"/>
          </a:xfrm>
          <a:prstGeom prst="rect">
            <a:avLst/>
          </a:prstGeom>
          <a:solidFill>
            <a:srgbClr val="8FC3CD"/>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72008" tIns="36004" rIns="72008" bIns="36004" numCol="2" spcCol="36000" rtlCol="0" anchor="t"/>
          <a:lstStyle/>
          <a:p>
            <a:pPr defTabSz="1474983">
              <a:defRPr/>
            </a:pPr>
            <a:r>
              <a:rPr lang="nb-NO" sz="1200" b="1">
                <a:solidFill>
                  <a:srgbClr val="002932"/>
                </a:solidFill>
                <a:latin typeface="Tahoma" panose="020B0604030504040204" pitchFamily="34" charset="0"/>
              </a:rPr>
              <a:t>R:143</a:t>
            </a:r>
          </a:p>
          <a:p>
            <a:pPr defTabSz="1474983">
              <a:defRPr/>
            </a:pPr>
            <a:r>
              <a:rPr lang="nb-NO" sz="1200" b="1">
                <a:solidFill>
                  <a:srgbClr val="002932"/>
                </a:solidFill>
                <a:latin typeface="Tahoma" panose="020B0604030504040204" pitchFamily="34" charset="0"/>
              </a:rPr>
              <a:t>G:195</a:t>
            </a:r>
          </a:p>
          <a:p>
            <a:pPr defTabSz="1474983">
              <a:defRPr/>
            </a:pPr>
            <a:r>
              <a:rPr lang="nb-NO" sz="1200" b="1">
                <a:solidFill>
                  <a:srgbClr val="002932"/>
                </a:solidFill>
                <a:latin typeface="Tahoma" panose="020B0604030504040204" pitchFamily="34" charset="0"/>
              </a:rPr>
              <a:t>B:205</a:t>
            </a:r>
          </a:p>
          <a:p>
            <a:pPr defTabSz="1474983">
              <a:defRPr/>
            </a:pPr>
            <a:endParaRPr lang="nb-NO" sz="1200" b="1">
              <a:solidFill>
                <a:srgbClr val="002932"/>
              </a:solidFill>
              <a:latin typeface="Tahoma" panose="020B0604030504040204" pitchFamily="34" charset="0"/>
            </a:endParaRPr>
          </a:p>
          <a:p>
            <a:pPr defTabSz="1474983">
              <a:defRPr/>
            </a:pPr>
            <a:endParaRPr lang="nb-NO" sz="1400" b="1">
              <a:solidFill>
                <a:srgbClr val="002932"/>
              </a:solidFill>
              <a:latin typeface="Tahoma" panose="020B0604030504040204" pitchFamily="34" charset="0"/>
            </a:endParaRPr>
          </a:p>
          <a:p>
            <a:pPr defTabSz="1474983">
              <a:defRPr/>
            </a:pPr>
            <a:r>
              <a:rPr lang="nb-NO" sz="1400" b="1">
                <a:solidFill>
                  <a:srgbClr val="002932"/>
                </a:solidFill>
                <a:latin typeface="Tahoma" panose="020B0604030504040204" pitchFamily="34" charset="0"/>
              </a:rPr>
              <a:t>3. etasje</a:t>
            </a:r>
          </a:p>
        </p:txBody>
      </p:sp>
      <p:sp>
        <p:nvSpPr>
          <p:cNvPr id="88" name="Rektangel 87"/>
          <p:cNvSpPr>
            <a:spLocks/>
          </p:cNvSpPr>
          <p:nvPr/>
        </p:nvSpPr>
        <p:spPr>
          <a:xfrm>
            <a:off x="513260" y="3990888"/>
            <a:ext cx="4068000" cy="828210"/>
          </a:xfrm>
          <a:prstGeom prst="rect">
            <a:avLst/>
          </a:prstGeom>
          <a:solidFill>
            <a:srgbClr val="FDCBDE"/>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72008" tIns="36004" rIns="72008" bIns="36004" numCol="2" spcCol="36000" rtlCol="0" anchor="t"/>
          <a:lstStyle/>
          <a:p>
            <a:pPr defTabSz="1474983">
              <a:defRPr/>
            </a:pPr>
            <a:r>
              <a:rPr lang="nb-NO" sz="1200" b="1">
                <a:solidFill>
                  <a:srgbClr val="002932"/>
                </a:solidFill>
                <a:latin typeface="Tahoma" panose="020B0604030504040204" pitchFamily="34" charset="0"/>
              </a:rPr>
              <a:t>R:253</a:t>
            </a:r>
          </a:p>
          <a:p>
            <a:pPr defTabSz="1474983">
              <a:defRPr/>
            </a:pPr>
            <a:r>
              <a:rPr lang="nb-NO" sz="1200" b="1">
                <a:solidFill>
                  <a:srgbClr val="002932"/>
                </a:solidFill>
                <a:latin typeface="Tahoma" panose="020B0604030504040204" pitchFamily="34" charset="0"/>
              </a:rPr>
              <a:t>G:203</a:t>
            </a:r>
          </a:p>
          <a:p>
            <a:pPr defTabSz="1474983">
              <a:defRPr/>
            </a:pPr>
            <a:r>
              <a:rPr lang="nb-NO" sz="1200" b="1">
                <a:solidFill>
                  <a:srgbClr val="002932"/>
                </a:solidFill>
                <a:latin typeface="Tahoma" panose="020B0604030504040204" pitchFamily="34" charset="0"/>
              </a:rPr>
              <a:t>B:222</a:t>
            </a:r>
          </a:p>
          <a:p>
            <a:pPr defTabSz="1474983">
              <a:defRPr/>
            </a:pPr>
            <a:endParaRPr lang="nb-NO" sz="1200" b="1">
              <a:solidFill>
                <a:srgbClr val="002932"/>
              </a:solidFill>
              <a:latin typeface="Tahoma" panose="020B0604030504040204" pitchFamily="34" charset="0"/>
            </a:endParaRPr>
          </a:p>
          <a:p>
            <a:pPr defTabSz="1474983">
              <a:defRPr/>
            </a:pPr>
            <a:endParaRPr lang="nb-NO" sz="1400" b="1">
              <a:solidFill>
                <a:srgbClr val="002932"/>
              </a:solidFill>
              <a:latin typeface="Tahoma" panose="020B0604030504040204" pitchFamily="34" charset="0"/>
            </a:endParaRPr>
          </a:p>
          <a:p>
            <a:pPr defTabSz="1474983">
              <a:defRPr/>
            </a:pPr>
            <a:r>
              <a:rPr lang="nb-NO" sz="1400" b="1">
                <a:solidFill>
                  <a:srgbClr val="002932"/>
                </a:solidFill>
                <a:latin typeface="Tahoma" panose="020B0604030504040204" pitchFamily="34" charset="0"/>
              </a:rPr>
              <a:t>4. etasje</a:t>
            </a:r>
          </a:p>
        </p:txBody>
      </p:sp>
      <p:sp>
        <p:nvSpPr>
          <p:cNvPr id="89" name="Rektangel 88"/>
          <p:cNvSpPr>
            <a:spLocks/>
          </p:cNvSpPr>
          <p:nvPr/>
        </p:nvSpPr>
        <p:spPr>
          <a:xfrm>
            <a:off x="513259" y="4873430"/>
            <a:ext cx="4068000" cy="828210"/>
          </a:xfrm>
          <a:prstGeom prst="rect">
            <a:avLst/>
          </a:prstGeom>
          <a:solidFill>
            <a:srgbClr val="ACEED3"/>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72008" tIns="36004" rIns="72008" bIns="36004" numCol="2" spcCol="36000" rtlCol="0" anchor="t"/>
          <a:lstStyle/>
          <a:p>
            <a:pPr defTabSz="1474983">
              <a:defRPr/>
            </a:pPr>
            <a:r>
              <a:rPr lang="nb-NO" sz="1200" b="1">
                <a:solidFill>
                  <a:srgbClr val="002932"/>
                </a:solidFill>
                <a:latin typeface="Tahoma" panose="020B0604030504040204" pitchFamily="34" charset="0"/>
              </a:rPr>
              <a:t>R:173</a:t>
            </a:r>
          </a:p>
          <a:p>
            <a:pPr defTabSz="1474983">
              <a:defRPr/>
            </a:pPr>
            <a:r>
              <a:rPr lang="nb-NO" sz="1200" b="1">
                <a:solidFill>
                  <a:srgbClr val="002932"/>
                </a:solidFill>
                <a:latin typeface="Tahoma" panose="020B0604030504040204" pitchFamily="34" charset="0"/>
              </a:rPr>
              <a:t>G:238</a:t>
            </a:r>
          </a:p>
          <a:p>
            <a:pPr defTabSz="1474983">
              <a:defRPr/>
            </a:pPr>
            <a:r>
              <a:rPr lang="nb-NO" sz="1200" b="1">
                <a:solidFill>
                  <a:srgbClr val="002932"/>
                </a:solidFill>
                <a:latin typeface="Tahoma" panose="020B0604030504040204" pitchFamily="34" charset="0"/>
              </a:rPr>
              <a:t>B:211</a:t>
            </a:r>
          </a:p>
          <a:p>
            <a:pPr defTabSz="1474983">
              <a:defRPr/>
            </a:pPr>
            <a:endParaRPr lang="nb-NO" sz="1200" b="1">
              <a:solidFill>
                <a:srgbClr val="002932"/>
              </a:solidFill>
              <a:latin typeface="Tahoma" panose="020B0604030504040204" pitchFamily="34" charset="0"/>
            </a:endParaRPr>
          </a:p>
          <a:p>
            <a:pPr defTabSz="1474983">
              <a:defRPr/>
            </a:pPr>
            <a:endParaRPr lang="nb-NO" sz="1400" b="1">
              <a:solidFill>
                <a:srgbClr val="002932"/>
              </a:solidFill>
              <a:latin typeface="Tahoma" panose="020B0604030504040204" pitchFamily="34" charset="0"/>
            </a:endParaRPr>
          </a:p>
          <a:p>
            <a:pPr defTabSz="1474983">
              <a:defRPr/>
            </a:pPr>
            <a:r>
              <a:rPr lang="nb-NO" sz="1400" b="1">
                <a:solidFill>
                  <a:srgbClr val="002932"/>
                </a:solidFill>
                <a:latin typeface="Tahoma" panose="020B0604030504040204" pitchFamily="34" charset="0"/>
              </a:rPr>
              <a:t>5. etasje</a:t>
            </a:r>
          </a:p>
        </p:txBody>
      </p:sp>
      <p:sp>
        <p:nvSpPr>
          <p:cNvPr id="90" name="Rektangel 89"/>
          <p:cNvSpPr>
            <a:spLocks/>
          </p:cNvSpPr>
          <p:nvPr/>
        </p:nvSpPr>
        <p:spPr>
          <a:xfrm>
            <a:off x="513259" y="5761004"/>
            <a:ext cx="4068000" cy="828210"/>
          </a:xfrm>
          <a:prstGeom prst="rect">
            <a:avLst/>
          </a:prstGeom>
          <a:solidFill>
            <a:srgbClr val="FAB58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72008" tIns="36004" rIns="72008" bIns="36004" numCol="2" spcCol="36000" rtlCol="0" anchor="t"/>
          <a:lstStyle/>
          <a:p>
            <a:pPr defTabSz="1474983">
              <a:defRPr/>
            </a:pPr>
            <a:r>
              <a:rPr lang="nb-NO" sz="1200" b="1">
                <a:solidFill>
                  <a:srgbClr val="002932"/>
                </a:solidFill>
                <a:latin typeface="Tahoma" panose="020B0604030504040204" pitchFamily="34" charset="0"/>
              </a:rPr>
              <a:t>R:250</a:t>
            </a:r>
          </a:p>
          <a:p>
            <a:pPr defTabSz="1474983">
              <a:defRPr/>
            </a:pPr>
            <a:r>
              <a:rPr lang="nb-NO" sz="1200" b="1">
                <a:solidFill>
                  <a:srgbClr val="002932"/>
                </a:solidFill>
                <a:latin typeface="Tahoma" panose="020B0604030504040204" pitchFamily="34" charset="0"/>
              </a:rPr>
              <a:t>G:181</a:t>
            </a:r>
          </a:p>
          <a:p>
            <a:pPr defTabSz="1474983">
              <a:defRPr/>
            </a:pPr>
            <a:r>
              <a:rPr lang="nb-NO" sz="1200" b="1">
                <a:solidFill>
                  <a:srgbClr val="002932"/>
                </a:solidFill>
                <a:latin typeface="Tahoma" panose="020B0604030504040204" pitchFamily="34" charset="0"/>
              </a:rPr>
              <a:t>B:130</a:t>
            </a:r>
          </a:p>
          <a:p>
            <a:pPr defTabSz="1474983">
              <a:defRPr/>
            </a:pPr>
            <a:endParaRPr lang="nb-NO" sz="1200" b="1">
              <a:solidFill>
                <a:srgbClr val="002932"/>
              </a:solidFill>
              <a:latin typeface="Tahoma" panose="020B0604030504040204" pitchFamily="34" charset="0"/>
            </a:endParaRPr>
          </a:p>
          <a:p>
            <a:pPr defTabSz="1474983">
              <a:defRPr/>
            </a:pPr>
            <a:endParaRPr lang="nb-NO" sz="1400" b="1">
              <a:solidFill>
                <a:srgbClr val="002932"/>
              </a:solidFill>
              <a:latin typeface="Tahoma" panose="020B0604030504040204" pitchFamily="34" charset="0"/>
            </a:endParaRPr>
          </a:p>
          <a:p>
            <a:pPr defTabSz="1474983">
              <a:defRPr/>
            </a:pPr>
            <a:r>
              <a:rPr lang="nb-NO" sz="1400" b="1">
                <a:solidFill>
                  <a:srgbClr val="002932"/>
                </a:solidFill>
                <a:latin typeface="Tahoma" panose="020B0604030504040204" pitchFamily="34" charset="0"/>
              </a:rPr>
              <a:t>6. etasje</a:t>
            </a:r>
          </a:p>
        </p:txBody>
      </p:sp>
      <p:sp>
        <p:nvSpPr>
          <p:cNvPr id="91" name="Rektangel 90"/>
          <p:cNvSpPr>
            <a:spLocks/>
          </p:cNvSpPr>
          <p:nvPr/>
        </p:nvSpPr>
        <p:spPr>
          <a:xfrm>
            <a:off x="513259" y="6643546"/>
            <a:ext cx="4068000" cy="828210"/>
          </a:xfrm>
          <a:prstGeom prst="rect">
            <a:avLst/>
          </a:prstGeom>
          <a:solidFill>
            <a:srgbClr val="B79F7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72008" tIns="36004" rIns="72008" bIns="36004" numCol="2" spcCol="36000" rtlCol="0" anchor="t"/>
          <a:lstStyle/>
          <a:p>
            <a:pPr defTabSz="1474983">
              <a:defRPr/>
            </a:pPr>
            <a:r>
              <a:rPr lang="nb-NO" sz="1200" b="1">
                <a:solidFill>
                  <a:srgbClr val="002932"/>
                </a:solidFill>
                <a:latin typeface="Tahoma" panose="020B0604030504040204" pitchFamily="34" charset="0"/>
              </a:rPr>
              <a:t>R:183</a:t>
            </a:r>
          </a:p>
          <a:p>
            <a:pPr defTabSz="1474983">
              <a:defRPr/>
            </a:pPr>
            <a:r>
              <a:rPr lang="nb-NO" sz="1200" b="1">
                <a:solidFill>
                  <a:srgbClr val="002932"/>
                </a:solidFill>
                <a:latin typeface="Tahoma" panose="020B0604030504040204" pitchFamily="34" charset="0"/>
              </a:rPr>
              <a:t>G:159</a:t>
            </a:r>
          </a:p>
          <a:p>
            <a:pPr defTabSz="1474983">
              <a:defRPr/>
            </a:pPr>
            <a:r>
              <a:rPr lang="nb-NO" sz="1200" b="1">
                <a:solidFill>
                  <a:srgbClr val="002932"/>
                </a:solidFill>
                <a:latin typeface="Tahoma" panose="020B0604030504040204" pitchFamily="34" charset="0"/>
              </a:rPr>
              <a:t>B:127</a:t>
            </a:r>
          </a:p>
          <a:p>
            <a:pPr defTabSz="1474983">
              <a:defRPr/>
            </a:pPr>
            <a:endParaRPr lang="nb-NO" sz="1200" b="1">
              <a:solidFill>
                <a:srgbClr val="002932"/>
              </a:solidFill>
              <a:latin typeface="Tahoma" panose="020B0604030504040204" pitchFamily="34" charset="0"/>
            </a:endParaRPr>
          </a:p>
          <a:p>
            <a:pPr defTabSz="1474983">
              <a:defRPr/>
            </a:pPr>
            <a:endParaRPr lang="nb-NO" sz="1400" b="1">
              <a:solidFill>
                <a:srgbClr val="002932"/>
              </a:solidFill>
              <a:latin typeface="Tahoma" panose="020B0604030504040204" pitchFamily="34" charset="0"/>
            </a:endParaRPr>
          </a:p>
          <a:p>
            <a:pPr defTabSz="1474983">
              <a:defRPr/>
            </a:pPr>
            <a:r>
              <a:rPr lang="nb-NO" sz="1400" b="1">
                <a:solidFill>
                  <a:srgbClr val="002932"/>
                </a:solidFill>
                <a:latin typeface="Tahoma" panose="020B0604030504040204" pitchFamily="34" charset="0"/>
              </a:rPr>
              <a:t>7. etasje</a:t>
            </a:r>
          </a:p>
        </p:txBody>
      </p:sp>
      <p:sp>
        <p:nvSpPr>
          <p:cNvPr id="92" name="Rektangel 91"/>
          <p:cNvSpPr>
            <a:spLocks/>
          </p:cNvSpPr>
          <p:nvPr/>
        </p:nvSpPr>
        <p:spPr>
          <a:xfrm>
            <a:off x="513260" y="7526087"/>
            <a:ext cx="4068000" cy="828210"/>
          </a:xfrm>
          <a:prstGeom prst="rect">
            <a:avLst/>
          </a:prstGeom>
          <a:solidFill>
            <a:srgbClr val="BAB8E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72008" tIns="36004" rIns="72008" bIns="36004" numCol="2" spcCol="36000" rtlCol="0" anchor="t"/>
          <a:lstStyle/>
          <a:p>
            <a:pPr defTabSz="1474983">
              <a:defRPr/>
            </a:pPr>
            <a:r>
              <a:rPr lang="nb-NO" sz="1200" b="1">
                <a:solidFill>
                  <a:srgbClr val="002932"/>
                </a:solidFill>
                <a:latin typeface="Tahoma" panose="020B0604030504040204" pitchFamily="34" charset="0"/>
              </a:rPr>
              <a:t>R:186</a:t>
            </a:r>
          </a:p>
          <a:p>
            <a:pPr defTabSz="1474983">
              <a:defRPr/>
            </a:pPr>
            <a:r>
              <a:rPr lang="nb-NO" sz="1200" b="1">
                <a:solidFill>
                  <a:srgbClr val="002932"/>
                </a:solidFill>
                <a:latin typeface="Tahoma" panose="020B0604030504040204" pitchFamily="34" charset="0"/>
              </a:rPr>
              <a:t>G:184</a:t>
            </a:r>
          </a:p>
          <a:p>
            <a:pPr defTabSz="1474983">
              <a:defRPr/>
            </a:pPr>
            <a:r>
              <a:rPr lang="nb-NO" sz="1200" b="1">
                <a:solidFill>
                  <a:srgbClr val="002932"/>
                </a:solidFill>
                <a:latin typeface="Tahoma" panose="020B0604030504040204" pitchFamily="34" charset="0"/>
              </a:rPr>
              <a:t>B:230</a:t>
            </a:r>
          </a:p>
          <a:p>
            <a:pPr defTabSz="1474983">
              <a:defRPr/>
            </a:pPr>
            <a:endParaRPr lang="nb-NO" sz="1400" b="1">
              <a:solidFill>
                <a:srgbClr val="002932"/>
              </a:solidFill>
              <a:latin typeface="Tahoma" panose="020B0604030504040204" pitchFamily="34" charset="0"/>
            </a:endParaRPr>
          </a:p>
          <a:p>
            <a:pPr defTabSz="1474983">
              <a:defRPr/>
            </a:pPr>
            <a:r>
              <a:rPr lang="nb-NO" sz="1400" b="1">
                <a:solidFill>
                  <a:srgbClr val="002932"/>
                </a:solidFill>
                <a:latin typeface="Tahoma" panose="020B0604030504040204" pitchFamily="34" charset="0"/>
              </a:rPr>
              <a:t>8. etasje</a:t>
            </a:r>
          </a:p>
        </p:txBody>
      </p:sp>
      <p:sp>
        <p:nvSpPr>
          <p:cNvPr id="93" name="Rektangel 92"/>
          <p:cNvSpPr>
            <a:spLocks/>
          </p:cNvSpPr>
          <p:nvPr/>
        </p:nvSpPr>
        <p:spPr>
          <a:xfrm>
            <a:off x="513259" y="8408629"/>
            <a:ext cx="4068000" cy="828210"/>
          </a:xfrm>
          <a:prstGeom prst="rect">
            <a:avLst/>
          </a:prstGeom>
          <a:solidFill>
            <a:srgbClr val="AFABAB"/>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72008" tIns="36004" rIns="72008" bIns="36004" numCol="2" spcCol="36000" rtlCol="0" anchor="t"/>
          <a:lstStyle/>
          <a:p>
            <a:pPr defTabSz="1474983">
              <a:defRPr/>
            </a:pPr>
            <a:r>
              <a:rPr lang="nb-NO" sz="1200" b="1">
                <a:solidFill>
                  <a:srgbClr val="002932"/>
                </a:solidFill>
                <a:latin typeface="Tahoma" panose="020B0604030504040204" pitchFamily="34" charset="0"/>
              </a:rPr>
              <a:t>R:175</a:t>
            </a:r>
          </a:p>
          <a:p>
            <a:pPr defTabSz="1474983">
              <a:defRPr/>
            </a:pPr>
            <a:r>
              <a:rPr lang="nb-NO" sz="1200" b="1">
                <a:solidFill>
                  <a:srgbClr val="002932"/>
                </a:solidFill>
                <a:latin typeface="Tahoma" panose="020B0604030504040204" pitchFamily="34" charset="0"/>
              </a:rPr>
              <a:t>G:171</a:t>
            </a:r>
          </a:p>
          <a:p>
            <a:pPr defTabSz="1474983">
              <a:defRPr/>
            </a:pPr>
            <a:r>
              <a:rPr lang="nb-NO" sz="1200" b="1">
                <a:solidFill>
                  <a:srgbClr val="002932"/>
                </a:solidFill>
                <a:latin typeface="Tahoma" panose="020B0604030504040204" pitchFamily="34" charset="0"/>
              </a:rPr>
              <a:t>B:171</a:t>
            </a:r>
          </a:p>
          <a:p>
            <a:pPr defTabSz="1474983">
              <a:defRPr/>
            </a:pPr>
            <a:endParaRPr lang="nb-NO" sz="1200" b="1">
              <a:solidFill>
                <a:srgbClr val="002932"/>
              </a:solidFill>
              <a:latin typeface="Tahoma" panose="020B0604030504040204" pitchFamily="34" charset="0"/>
            </a:endParaRPr>
          </a:p>
          <a:p>
            <a:pPr defTabSz="1474983">
              <a:defRPr/>
            </a:pPr>
            <a:endParaRPr lang="nb-NO" sz="1200" b="1">
              <a:solidFill>
                <a:srgbClr val="002932"/>
              </a:solidFill>
              <a:latin typeface="Tahoma" panose="020B0604030504040204" pitchFamily="34" charset="0"/>
            </a:endParaRPr>
          </a:p>
          <a:p>
            <a:pPr defTabSz="1474983">
              <a:defRPr/>
            </a:pPr>
            <a:r>
              <a:rPr lang="nb-NO" sz="1400" b="1">
                <a:solidFill>
                  <a:srgbClr val="002932"/>
                </a:solidFill>
                <a:latin typeface="Tahoma" panose="020B0604030504040204" pitchFamily="34" charset="0"/>
              </a:rPr>
              <a:t>9. etasje</a:t>
            </a:r>
          </a:p>
        </p:txBody>
      </p:sp>
      <p:sp>
        <p:nvSpPr>
          <p:cNvPr id="94" name="Rektangel 93"/>
          <p:cNvSpPr>
            <a:spLocks/>
          </p:cNvSpPr>
          <p:nvPr/>
        </p:nvSpPr>
        <p:spPr>
          <a:xfrm>
            <a:off x="513260" y="9291171"/>
            <a:ext cx="4068000" cy="828210"/>
          </a:xfrm>
          <a:prstGeom prst="rect">
            <a:avLst/>
          </a:prstGeom>
          <a:solidFill>
            <a:srgbClr val="FF8B8B"/>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72008" tIns="36004" rIns="72008" bIns="36004" numCol="2" spcCol="36000" rtlCol="0" anchor="t"/>
          <a:lstStyle/>
          <a:p>
            <a:pPr defTabSz="1474983">
              <a:defRPr/>
            </a:pPr>
            <a:r>
              <a:rPr lang="nb-NO" sz="1200" b="1">
                <a:solidFill>
                  <a:srgbClr val="002932"/>
                </a:solidFill>
                <a:latin typeface="Tahoma" panose="020B0604030504040204" pitchFamily="34" charset="0"/>
              </a:rPr>
              <a:t>R:255</a:t>
            </a:r>
          </a:p>
          <a:p>
            <a:pPr defTabSz="1474983">
              <a:defRPr/>
            </a:pPr>
            <a:r>
              <a:rPr lang="nb-NO" sz="1200" b="1">
                <a:solidFill>
                  <a:srgbClr val="002932"/>
                </a:solidFill>
                <a:latin typeface="Tahoma" panose="020B0604030504040204" pitchFamily="34" charset="0"/>
              </a:rPr>
              <a:t>G:139</a:t>
            </a:r>
          </a:p>
          <a:p>
            <a:pPr defTabSz="1474983">
              <a:defRPr/>
            </a:pPr>
            <a:r>
              <a:rPr lang="nb-NO" sz="1200" b="1">
                <a:solidFill>
                  <a:srgbClr val="002932"/>
                </a:solidFill>
                <a:latin typeface="Tahoma" panose="020B0604030504040204" pitchFamily="34" charset="0"/>
              </a:rPr>
              <a:t>B:139</a:t>
            </a:r>
          </a:p>
          <a:p>
            <a:pPr defTabSz="1474983">
              <a:defRPr/>
            </a:pPr>
            <a:endParaRPr lang="nb-NO" sz="1200" b="1">
              <a:solidFill>
                <a:srgbClr val="002932"/>
              </a:solidFill>
              <a:latin typeface="Tahoma" panose="020B0604030504040204" pitchFamily="34" charset="0"/>
            </a:endParaRPr>
          </a:p>
          <a:p>
            <a:pPr defTabSz="1474983">
              <a:defRPr/>
            </a:pPr>
            <a:endParaRPr lang="nb-NO" sz="1400" b="1">
              <a:solidFill>
                <a:srgbClr val="002932"/>
              </a:solidFill>
              <a:latin typeface="Tahoma" panose="020B0604030504040204" pitchFamily="34" charset="0"/>
            </a:endParaRPr>
          </a:p>
          <a:p>
            <a:pPr defTabSz="1474983">
              <a:defRPr/>
            </a:pPr>
            <a:r>
              <a:rPr lang="nb-NO" sz="1400" b="1">
                <a:solidFill>
                  <a:srgbClr val="002932"/>
                </a:solidFill>
                <a:latin typeface="Tahoma" panose="020B0604030504040204" pitchFamily="34" charset="0"/>
              </a:rPr>
              <a:t>10. etasje</a:t>
            </a:r>
          </a:p>
        </p:txBody>
      </p:sp>
      <p:sp>
        <p:nvSpPr>
          <p:cNvPr id="95" name="Rektangel 94"/>
          <p:cNvSpPr>
            <a:spLocks/>
          </p:cNvSpPr>
          <p:nvPr/>
        </p:nvSpPr>
        <p:spPr>
          <a:xfrm>
            <a:off x="5022054" y="1334147"/>
            <a:ext cx="4068000" cy="828210"/>
          </a:xfrm>
          <a:prstGeom prst="rect">
            <a:avLst/>
          </a:prstGeom>
          <a:solidFill>
            <a:srgbClr val="EAC900"/>
          </a:solidFill>
          <a:ln>
            <a:solidFill>
              <a:srgbClr val="EAC900"/>
            </a:solidFill>
          </a:ln>
        </p:spPr>
        <p:style>
          <a:lnRef idx="2">
            <a:schemeClr val="accent1">
              <a:shade val="50000"/>
            </a:schemeClr>
          </a:lnRef>
          <a:fillRef idx="1">
            <a:schemeClr val="accent1"/>
          </a:fillRef>
          <a:effectRef idx="0">
            <a:schemeClr val="accent1"/>
          </a:effectRef>
          <a:fontRef idx="minor">
            <a:schemeClr val="lt1"/>
          </a:fontRef>
        </p:style>
        <p:txBody>
          <a:bodyPr wrap="none" lIns="72008" tIns="36004" rIns="72008" bIns="36004" numCol="2" spcCol="36000" rtlCol="0" anchor="ctr"/>
          <a:lstStyle/>
          <a:p>
            <a:pPr defTabSz="1474983">
              <a:defRPr/>
            </a:pPr>
            <a:r>
              <a:rPr lang="nb-NO" sz="1200" b="1">
                <a:solidFill>
                  <a:prstClr val="black"/>
                </a:solidFill>
                <a:latin typeface="Tahoma" panose="020B0604030504040204" pitchFamily="34" charset="0"/>
              </a:rPr>
              <a:t>R:234</a:t>
            </a:r>
          </a:p>
          <a:p>
            <a:pPr defTabSz="1474983">
              <a:defRPr/>
            </a:pPr>
            <a:r>
              <a:rPr lang="nb-NO" sz="1200" b="1">
                <a:solidFill>
                  <a:prstClr val="black"/>
                </a:solidFill>
                <a:latin typeface="Tahoma" panose="020B0604030504040204" pitchFamily="34" charset="0"/>
              </a:rPr>
              <a:t>G:201</a:t>
            </a:r>
          </a:p>
          <a:p>
            <a:pPr defTabSz="1474983">
              <a:defRPr/>
            </a:pPr>
            <a:r>
              <a:rPr lang="nb-NO" sz="1200" b="1">
                <a:solidFill>
                  <a:prstClr val="black"/>
                </a:solidFill>
                <a:latin typeface="Tahoma" panose="020B0604030504040204" pitchFamily="34" charset="0"/>
              </a:rPr>
              <a:t>B:0</a:t>
            </a:r>
          </a:p>
          <a:p>
            <a:pPr defTabSz="1474983">
              <a:defRPr/>
            </a:pPr>
            <a:endParaRPr lang="nb-NO" sz="1200" b="1">
              <a:solidFill>
                <a:prstClr val="black"/>
              </a:solidFill>
              <a:latin typeface="Tahoma" panose="020B0604030504040204" pitchFamily="34" charset="0"/>
            </a:endParaRPr>
          </a:p>
          <a:p>
            <a:pPr defTabSz="1474983">
              <a:defRPr/>
            </a:pPr>
            <a:endParaRPr lang="nb-NO" sz="1200" b="1">
              <a:solidFill>
                <a:prstClr val="black"/>
              </a:solidFill>
              <a:latin typeface="Tahoma" panose="020B0604030504040204" pitchFamily="34" charset="0"/>
            </a:endParaRPr>
          </a:p>
          <a:p>
            <a:pPr defTabSz="1474983">
              <a:defRPr/>
            </a:pPr>
            <a:r>
              <a:rPr lang="nb-NO" sz="1400" b="1">
                <a:solidFill>
                  <a:prstClr val="black"/>
                </a:solidFill>
                <a:latin typeface="Tahoma" panose="020B0604030504040204" pitchFamily="34" charset="0"/>
              </a:rPr>
              <a:t>A. bygg/seksjon</a:t>
            </a:r>
          </a:p>
        </p:txBody>
      </p:sp>
      <p:sp>
        <p:nvSpPr>
          <p:cNvPr id="156" name="Rektangel 155"/>
          <p:cNvSpPr>
            <a:spLocks/>
          </p:cNvSpPr>
          <p:nvPr/>
        </p:nvSpPr>
        <p:spPr>
          <a:xfrm>
            <a:off x="5022054" y="2225805"/>
            <a:ext cx="4068000" cy="828210"/>
          </a:xfrm>
          <a:prstGeom prst="rect">
            <a:avLst/>
          </a:prstGeom>
          <a:solidFill>
            <a:srgbClr val="56692D"/>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72008" tIns="36004" rIns="72008" bIns="36004" numCol="2" spcCol="36000" rtlCol="0" anchor="ctr"/>
          <a:lstStyle/>
          <a:p>
            <a:pPr defTabSz="1474983">
              <a:defRPr/>
            </a:pPr>
            <a:r>
              <a:rPr lang="nb-NO" sz="1200" b="1">
                <a:solidFill>
                  <a:prstClr val="white"/>
                </a:solidFill>
                <a:latin typeface="Tahoma" panose="020B0604030504040204" pitchFamily="34" charset="0"/>
              </a:rPr>
              <a:t>R:86</a:t>
            </a:r>
          </a:p>
          <a:p>
            <a:pPr defTabSz="1474983">
              <a:defRPr/>
            </a:pPr>
            <a:r>
              <a:rPr lang="nb-NO" sz="1200" b="1">
                <a:solidFill>
                  <a:prstClr val="white"/>
                </a:solidFill>
                <a:latin typeface="Tahoma" panose="020B0604030504040204" pitchFamily="34" charset="0"/>
              </a:rPr>
              <a:t>G:105</a:t>
            </a:r>
          </a:p>
          <a:p>
            <a:pPr defTabSz="1474983">
              <a:defRPr/>
            </a:pPr>
            <a:r>
              <a:rPr lang="nb-NO" sz="1200" b="1">
                <a:solidFill>
                  <a:prstClr val="white"/>
                </a:solidFill>
                <a:latin typeface="Tahoma" panose="020B0604030504040204" pitchFamily="34" charset="0"/>
              </a:rPr>
              <a:t>B:45</a:t>
            </a:r>
          </a:p>
          <a:p>
            <a:pPr defTabSz="1474983">
              <a:defRPr/>
            </a:pPr>
            <a:endParaRPr lang="nb-NO" sz="1200" b="1">
              <a:solidFill>
                <a:prstClr val="white"/>
              </a:solidFill>
              <a:latin typeface="Tahoma" panose="020B0604030504040204" pitchFamily="34" charset="0"/>
            </a:endParaRPr>
          </a:p>
          <a:p>
            <a:pPr defTabSz="1474983">
              <a:defRPr/>
            </a:pPr>
            <a:endParaRPr lang="nb-NO" sz="1400" b="1">
              <a:solidFill>
                <a:prstClr val="white"/>
              </a:solidFill>
              <a:latin typeface="Tahoma" panose="020B0604030504040204" pitchFamily="34" charset="0"/>
            </a:endParaRPr>
          </a:p>
          <a:p>
            <a:pPr defTabSz="1474983">
              <a:defRPr/>
            </a:pPr>
            <a:r>
              <a:rPr lang="nb-NO" sz="1400" b="1">
                <a:solidFill>
                  <a:prstClr val="white"/>
                </a:solidFill>
                <a:latin typeface="Tahoma" panose="020B0604030504040204" pitchFamily="34" charset="0"/>
              </a:rPr>
              <a:t>B. bygg/seksjon</a:t>
            </a:r>
          </a:p>
        </p:txBody>
      </p:sp>
      <p:sp>
        <p:nvSpPr>
          <p:cNvPr id="157" name="Rektangel 156"/>
          <p:cNvSpPr>
            <a:spLocks/>
          </p:cNvSpPr>
          <p:nvPr/>
        </p:nvSpPr>
        <p:spPr>
          <a:xfrm>
            <a:off x="5022054" y="3108347"/>
            <a:ext cx="4068000" cy="828210"/>
          </a:xfrm>
          <a:prstGeom prst="rect">
            <a:avLst/>
          </a:prstGeom>
          <a:solidFill>
            <a:srgbClr val="3266A4"/>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72008" tIns="36004" rIns="72008" bIns="36004" numCol="2" spcCol="36000" rtlCol="0" anchor="ctr"/>
          <a:lstStyle/>
          <a:p>
            <a:pPr defTabSz="1474983">
              <a:defRPr/>
            </a:pPr>
            <a:r>
              <a:rPr lang="nb-NO" sz="1200" b="1">
                <a:solidFill>
                  <a:prstClr val="white"/>
                </a:solidFill>
                <a:latin typeface="Tahoma" panose="020B0604030504040204" pitchFamily="34" charset="0"/>
              </a:rPr>
              <a:t>R:50</a:t>
            </a:r>
          </a:p>
          <a:p>
            <a:pPr defTabSz="1474983">
              <a:defRPr/>
            </a:pPr>
            <a:r>
              <a:rPr lang="nb-NO" sz="1200" b="1">
                <a:solidFill>
                  <a:prstClr val="white"/>
                </a:solidFill>
                <a:latin typeface="Tahoma" panose="020B0604030504040204" pitchFamily="34" charset="0"/>
              </a:rPr>
              <a:t>G:102</a:t>
            </a:r>
          </a:p>
          <a:p>
            <a:pPr defTabSz="1474983">
              <a:defRPr/>
            </a:pPr>
            <a:r>
              <a:rPr lang="nb-NO" sz="1200" b="1">
                <a:solidFill>
                  <a:prstClr val="white"/>
                </a:solidFill>
                <a:latin typeface="Tahoma" panose="020B0604030504040204" pitchFamily="34" charset="0"/>
              </a:rPr>
              <a:t>B:64</a:t>
            </a:r>
          </a:p>
          <a:p>
            <a:pPr defTabSz="1474983">
              <a:defRPr/>
            </a:pPr>
            <a:endParaRPr lang="nb-NO" sz="1200" b="1">
              <a:solidFill>
                <a:prstClr val="white"/>
              </a:solidFill>
              <a:latin typeface="Tahoma" panose="020B0604030504040204" pitchFamily="34" charset="0"/>
            </a:endParaRPr>
          </a:p>
          <a:p>
            <a:pPr defTabSz="1474983">
              <a:defRPr/>
            </a:pPr>
            <a:endParaRPr lang="nb-NO" sz="1400" b="1">
              <a:solidFill>
                <a:prstClr val="white"/>
              </a:solidFill>
              <a:latin typeface="Tahoma" panose="020B0604030504040204" pitchFamily="34" charset="0"/>
            </a:endParaRPr>
          </a:p>
          <a:p>
            <a:pPr defTabSz="1474983">
              <a:defRPr/>
            </a:pPr>
            <a:r>
              <a:rPr lang="nb-NO" sz="1400" b="1">
                <a:solidFill>
                  <a:prstClr val="white"/>
                </a:solidFill>
                <a:latin typeface="Tahoma" panose="020B0604030504040204" pitchFamily="34" charset="0"/>
              </a:rPr>
              <a:t>C. bygg/seksjon</a:t>
            </a:r>
          </a:p>
        </p:txBody>
      </p:sp>
      <p:sp>
        <p:nvSpPr>
          <p:cNvPr id="158" name="Rektangel 157"/>
          <p:cNvSpPr>
            <a:spLocks/>
          </p:cNvSpPr>
          <p:nvPr/>
        </p:nvSpPr>
        <p:spPr>
          <a:xfrm>
            <a:off x="5022054" y="3989785"/>
            <a:ext cx="4068000" cy="828210"/>
          </a:xfrm>
          <a:prstGeom prst="rect">
            <a:avLst/>
          </a:prstGeom>
          <a:solidFill>
            <a:srgbClr val="C8085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72008" tIns="36004" rIns="72008" bIns="36004" numCol="2" spcCol="36000" rtlCol="0" anchor="ctr"/>
          <a:lstStyle/>
          <a:p>
            <a:pPr defTabSz="1474983">
              <a:defRPr/>
            </a:pPr>
            <a:r>
              <a:rPr lang="nb-NO" sz="1200" b="1">
                <a:solidFill>
                  <a:prstClr val="white"/>
                </a:solidFill>
                <a:latin typeface="Tahoma" panose="020B0604030504040204" pitchFamily="34" charset="0"/>
              </a:rPr>
              <a:t>R:200</a:t>
            </a:r>
          </a:p>
          <a:p>
            <a:pPr defTabSz="1474983">
              <a:defRPr/>
            </a:pPr>
            <a:r>
              <a:rPr lang="nb-NO" sz="1200" b="1">
                <a:solidFill>
                  <a:prstClr val="white"/>
                </a:solidFill>
                <a:latin typeface="Tahoma" panose="020B0604030504040204" pitchFamily="34" charset="0"/>
              </a:rPr>
              <a:t>G:8</a:t>
            </a:r>
          </a:p>
          <a:p>
            <a:pPr defTabSz="1474983">
              <a:defRPr/>
            </a:pPr>
            <a:r>
              <a:rPr lang="nb-NO" sz="1200" b="1">
                <a:solidFill>
                  <a:prstClr val="white"/>
                </a:solidFill>
                <a:latin typeface="Tahoma" panose="020B0604030504040204" pitchFamily="34" charset="0"/>
              </a:rPr>
              <a:t>B:81</a:t>
            </a:r>
          </a:p>
          <a:p>
            <a:pPr defTabSz="1474983">
              <a:defRPr/>
            </a:pPr>
            <a:endParaRPr lang="nb-NO" sz="1200" b="1">
              <a:solidFill>
                <a:prstClr val="white"/>
              </a:solidFill>
              <a:latin typeface="Tahoma" panose="020B0604030504040204" pitchFamily="34" charset="0"/>
            </a:endParaRPr>
          </a:p>
          <a:p>
            <a:pPr defTabSz="1474983">
              <a:defRPr/>
            </a:pPr>
            <a:endParaRPr lang="nb-NO" sz="1400" b="1">
              <a:solidFill>
                <a:prstClr val="white"/>
              </a:solidFill>
              <a:latin typeface="Tahoma" panose="020B0604030504040204" pitchFamily="34" charset="0"/>
            </a:endParaRPr>
          </a:p>
          <a:p>
            <a:pPr defTabSz="1474983">
              <a:defRPr/>
            </a:pPr>
            <a:r>
              <a:rPr lang="nb-NO" sz="1400" b="1">
                <a:solidFill>
                  <a:prstClr val="white"/>
                </a:solidFill>
                <a:latin typeface="Tahoma" panose="020B0604030504040204" pitchFamily="34" charset="0"/>
              </a:rPr>
              <a:t>D. bygg/seksjon</a:t>
            </a:r>
          </a:p>
        </p:txBody>
      </p:sp>
      <p:sp>
        <p:nvSpPr>
          <p:cNvPr id="159" name="Rektangel 158"/>
          <p:cNvSpPr>
            <a:spLocks/>
          </p:cNvSpPr>
          <p:nvPr/>
        </p:nvSpPr>
        <p:spPr>
          <a:xfrm>
            <a:off x="5022054" y="4873430"/>
            <a:ext cx="4068000" cy="828210"/>
          </a:xfrm>
          <a:prstGeom prst="rect">
            <a:avLst/>
          </a:prstGeom>
          <a:solidFill>
            <a:srgbClr val="1A786D"/>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72008" tIns="36004" rIns="72008" bIns="36004" numCol="2" spcCol="36000" rtlCol="0" anchor="ctr"/>
          <a:lstStyle/>
          <a:p>
            <a:pPr defTabSz="1474983">
              <a:defRPr/>
            </a:pPr>
            <a:r>
              <a:rPr lang="nb-NO" sz="1200" b="1">
                <a:solidFill>
                  <a:prstClr val="white"/>
                </a:solidFill>
                <a:latin typeface="Tahoma" panose="020B0604030504040204" pitchFamily="34" charset="0"/>
              </a:rPr>
              <a:t>R:26</a:t>
            </a:r>
          </a:p>
          <a:p>
            <a:pPr defTabSz="1474983">
              <a:defRPr/>
            </a:pPr>
            <a:r>
              <a:rPr lang="nb-NO" sz="1200" b="1">
                <a:solidFill>
                  <a:prstClr val="white"/>
                </a:solidFill>
                <a:latin typeface="Tahoma" panose="020B0604030504040204" pitchFamily="34" charset="0"/>
              </a:rPr>
              <a:t>G:120</a:t>
            </a:r>
          </a:p>
          <a:p>
            <a:pPr defTabSz="1474983">
              <a:defRPr/>
            </a:pPr>
            <a:r>
              <a:rPr lang="nb-NO" sz="1200" b="1">
                <a:solidFill>
                  <a:prstClr val="white"/>
                </a:solidFill>
                <a:latin typeface="Tahoma" panose="020B0604030504040204" pitchFamily="34" charset="0"/>
              </a:rPr>
              <a:t>B109</a:t>
            </a:r>
          </a:p>
          <a:p>
            <a:pPr defTabSz="1474983">
              <a:defRPr/>
            </a:pPr>
            <a:endParaRPr lang="nb-NO" sz="1200" b="1">
              <a:solidFill>
                <a:prstClr val="white"/>
              </a:solidFill>
              <a:latin typeface="Tahoma" panose="020B0604030504040204" pitchFamily="34" charset="0"/>
            </a:endParaRPr>
          </a:p>
          <a:p>
            <a:pPr defTabSz="1474983">
              <a:defRPr/>
            </a:pPr>
            <a:endParaRPr lang="nb-NO" sz="1400" b="1">
              <a:solidFill>
                <a:prstClr val="white"/>
              </a:solidFill>
              <a:latin typeface="Tahoma" panose="020B0604030504040204" pitchFamily="34" charset="0"/>
            </a:endParaRPr>
          </a:p>
          <a:p>
            <a:pPr defTabSz="1474983">
              <a:defRPr/>
            </a:pPr>
            <a:r>
              <a:rPr lang="nb-NO" sz="1400" b="1">
                <a:solidFill>
                  <a:prstClr val="white"/>
                </a:solidFill>
                <a:latin typeface="Tahoma" panose="020B0604030504040204" pitchFamily="34" charset="0"/>
              </a:rPr>
              <a:t>E. bygg/seksjon</a:t>
            </a:r>
          </a:p>
        </p:txBody>
      </p:sp>
      <p:sp>
        <p:nvSpPr>
          <p:cNvPr id="160" name="Rektangel 159"/>
          <p:cNvSpPr>
            <a:spLocks/>
          </p:cNvSpPr>
          <p:nvPr/>
        </p:nvSpPr>
        <p:spPr>
          <a:xfrm>
            <a:off x="5022054" y="5756970"/>
            <a:ext cx="4068000" cy="828210"/>
          </a:xfrm>
          <a:prstGeom prst="rect">
            <a:avLst/>
          </a:prstGeom>
          <a:solidFill>
            <a:srgbClr val="CD5D09"/>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72008" tIns="36004" rIns="72008" bIns="36004" numCol="2" spcCol="36000" rtlCol="0" anchor="ctr"/>
          <a:lstStyle/>
          <a:p>
            <a:pPr defTabSz="1474983">
              <a:defRPr/>
            </a:pPr>
            <a:r>
              <a:rPr lang="nb-NO" sz="1200" b="1">
                <a:solidFill>
                  <a:prstClr val="white"/>
                </a:solidFill>
                <a:latin typeface="Tahoma" panose="020B0604030504040204" pitchFamily="34" charset="0"/>
              </a:rPr>
              <a:t>R:205</a:t>
            </a:r>
          </a:p>
          <a:p>
            <a:pPr defTabSz="1474983">
              <a:defRPr/>
            </a:pPr>
            <a:r>
              <a:rPr lang="nb-NO" sz="1200" b="1">
                <a:solidFill>
                  <a:prstClr val="white"/>
                </a:solidFill>
                <a:latin typeface="Tahoma" panose="020B0604030504040204" pitchFamily="34" charset="0"/>
              </a:rPr>
              <a:t>G:93</a:t>
            </a:r>
          </a:p>
          <a:p>
            <a:pPr defTabSz="1474983">
              <a:defRPr/>
            </a:pPr>
            <a:r>
              <a:rPr lang="nb-NO" sz="1200" b="1">
                <a:solidFill>
                  <a:prstClr val="white"/>
                </a:solidFill>
                <a:latin typeface="Tahoma" panose="020B0604030504040204" pitchFamily="34" charset="0"/>
              </a:rPr>
              <a:t>B:9</a:t>
            </a:r>
          </a:p>
          <a:p>
            <a:pPr defTabSz="1474983">
              <a:defRPr/>
            </a:pPr>
            <a:endParaRPr lang="nb-NO" sz="1200" b="1">
              <a:solidFill>
                <a:prstClr val="white"/>
              </a:solidFill>
              <a:latin typeface="Tahoma" panose="020B0604030504040204" pitchFamily="34" charset="0"/>
            </a:endParaRPr>
          </a:p>
          <a:p>
            <a:pPr defTabSz="1474983">
              <a:defRPr/>
            </a:pPr>
            <a:endParaRPr lang="nb-NO" sz="1400" b="1">
              <a:solidFill>
                <a:prstClr val="white"/>
              </a:solidFill>
              <a:latin typeface="Tahoma" panose="020B0604030504040204" pitchFamily="34" charset="0"/>
            </a:endParaRPr>
          </a:p>
          <a:p>
            <a:pPr defTabSz="1474983">
              <a:defRPr/>
            </a:pPr>
            <a:r>
              <a:rPr lang="nb-NO" sz="1400" b="1">
                <a:solidFill>
                  <a:prstClr val="white"/>
                </a:solidFill>
                <a:latin typeface="Tahoma" panose="020B0604030504040204" pitchFamily="34" charset="0"/>
              </a:rPr>
              <a:t>F. bygg/seksjon</a:t>
            </a:r>
          </a:p>
        </p:txBody>
      </p:sp>
      <p:sp>
        <p:nvSpPr>
          <p:cNvPr id="161" name="Rektangel 160"/>
          <p:cNvSpPr>
            <a:spLocks/>
          </p:cNvSpPr>
          <p:nvPr/>
        </p:nvSpPr>
        <p:spPr>
          <a:xfrm>
            <a:off x="5022055" y="6643546"/>
            <a:ext cx="4068000" cy="828210"/>
          </a:xfrm>
          <a:prstGeom prst="rect">
            <a:avLst/>
          </a:prstGeom>
          <a:solidFill>
            <a:srgbClr val="894E3B"/>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72008" tIns="36004" rIns="72008" bIns="36004" numCol="2" spcCol="36000" rtlCol="0" anchor="ctr"/>
          <a:lstStyle/>
          <a:p>
            <a:pPr defTabSz="1474983">
              <a:defRPr/>
            </a:pPr>
            <a:r>
              <a:rPr lang="nb-NO" sz="1200" b="1">
                <a:solidFill>
                  <a:prstClr val="white"/>
                </a:solidFill>
                <a:latin typeface="Tahoma" panose="020B0604030504040204" pitchFamily="34" charset="0"/>
              </a:rPr>
              <a:t>R:137</a:t>
            </a:r>
          </a:p>
          <a:p>
            <a:pPr defTabSz="1474983">
              <a:defRPr/>
            </a:pPr>
            <a:r>
              <a:rPr lang="nb-NO" sz="1200" b="1">
                <a:solidFill>
                  <a:prstClr val="white"/>
                </a:solidFill>
                <a:latin typeface="Tahoma" panose="020B0604030504040204" pitchFamily="34" charset="0"/>
              </a:rPr>
              <a:t>G:78</a:t>
            </a:r>
          </a:p>
          <a:p>
            <a:pPr defTabSz="1474983">
              <a:defRPr/>
            </a:pPr>
            <a:r>
              <a:rPr lang="nb-NO" sz="1200" b="1">
                <a:solidFill>
                  <a:prstClr val="white"/>
                </a:solidFill>
                <a:latin typeface="Tahoma" panose="020B0604030504040204" pitchFamily="34" charset="0"/>
              </a:rPr>
              <a:t>B:59</a:t>
            </a:r>
          </a:p>
          <a:p>
            <a:pPr defTabSz="1474983">
              <a:defRPr/>
            </a:pPr>
            <a:endParaRPr lang="nb-NO" sz="1200" b="1">
              <a:solidFill>
                <a:prstClr val="white"/>
              </a:solidFill>
              <a:latin typeface="Tahoma" panose="020B0604030504040204" pitchFamily="34" charset="0"/>
            </a:endParaRPr>
          </a:p>
          <a:p>
            <a:pPr defTabSz="1474983">
              <a:defRPr/>
            </a:pPr>
            <a:endParaRPr lang="nb-NO" sz="1400" b="1">
              <a:solidFill>
                <a:prstClr val="white"/>
              </a:solidFill>
              <a:latin typeface="Tahoma" panose="020B0604030504040204" pitchFamily="34" charset="0"/>
            </a:endParaRPr>
          </a:p>
          <a:p>
            <a:pPr defTabSz="1474983">
              <a:defRPr/>
            </a:pPr>
            <a:r>
              <a:rPr lang="nb-NO" sz="1400" b="1">
                <a:solidFill>
                  <a:prstClr val="white"/>
                </a:solidFill>
                <a:latin typeface="Tahoma" panose="020B0604030504040204" pitchFamily="34" charset="0"/>
              </a:rPr>
              <a:t>G. bygg/seksjon</a:t>
            </a:r>
          </a:p>
        </p:txBody>
      </p:sp>
      <p:sp>
        <p:nvSpPr>
          <p:cNvPr id="162" name="Rektangel 161"/>
          <p:cNvSpPr>
            <a:spLocks/>
          </p:cNvSpPr>
          <p:nvPr/>
        </p:nvSpPr>
        <p:spPr>
          <a:xfrm>
            <a:off x="5022054" y="7519064"/>
            <a:ext cx="4068000" cy="828210"/>
          </a:xfrm>
          <a:prstGeom prst="rect">
            <a:avLst/>
          </a:prstGeom>
          <a:solidFill>
            <a:srgbClr val="6E268E"/>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72008" tIns="36004" rIns="72008" bIns="36004" numCol="2" spcCol="36000" rtlCol="0" anchor="ctr"/>
          <a:lstStyle/>
          <a:p>
            <a:pPr defTabSz="1474983">
              <a:defRPr/>
            </a:pPr>
            <a:r>
              <a:rPr lang="nb-NO" sz="1200" b="1">
                <a:solidFill>
                  <a:prstClr val="white"/>
                </a:solidFill>
                <a:latin typeface="Tahoma" panose="020B0604030504040204" pitchFamily="34" charset="0"/>
              </a:rPr>
              <a:t>R:110</a:t>
            </a:r>
          </a:p>
          <a:p>
            <a:pPr defTabSz="1474983">
              <a:defRPr/>
            </a:pPr>
            <a:r>
              <a:rPr lang="nb-NO" sz="1200" b="1">
                <a:solidFill>
                  <a:prstClr val="white"/>
                </a:solidFill>
                <a:latin typeface="Tahoma" panose="020B0604030504040204" pitchFamily="34" charset="0"/>
              </a:rPr>
              <a:t>G:38</a:t>
            </a:r>
          </a:p>
          <a:p>
            <a:pPr defTabSz="1474983">
              <a:defRPr/>
            </a:pPr>
            <a:r>
              <a:rPr lang="nb-NO" sz="1200" b="1">
                <a:solidFill>
                  <a:prstClr val="white"/>
                </a:solidFill>
                <a:latin typeface="Tahoma" panose="020B0604030504040204" pitchFamily="34" charset="0"/>
              </a:rPr>
              <a:t>B:142</a:t>
            </a:r>
          </a:p>
          <a:p>
            <a:pPr defTabSz="1474983">
              <a:defRPr/>
            </a:pPr>
            <a:endParaRPr lang="nb-NO" sz="1200" b="1">
              <a:solidFill>
                <a:prstClr val="white"/>
              </a:solidFill>
              <a:latin typeface="Tahoma" panose="020B0604030504040204" pitchFamily="34" charset="0"/>
            </a:endParaRPr>
          </a:p>
          <a:p>
            <a:pPr defTabSz="1474983">
              <a:defRPr/>
            </a:pPr>
            <a:endParaRPr lang="nb-NO" sz="1400" b="1">
              <a:solidFill>
                <a:prstClr val="white"/>
              </a:solidFill>
              <a:latin typeface="Tahoma" panose="020B0604030504040204" pitchFamily="34" charset="0"/>
            </a:endParaRPr>
          </a:p>
          <a:p>
            <a:pPr defTabSz="1474983">
              <a:defRPr/>
            </a:pPr>
            <a:r>
              <a:rPr lang="nb-NO" sz="1400" b="1">
                <a:solidFill>
                  <a:prstClr val="white"/>
                </a:solidFill>
                <a:latin typeface="Tahoma" panose="020B0604030504040204" pitchFamily="34" charset="0"/>
              </a:rPr>
              <a:t>H. bygg/seksjon</a:t>
            </a:r>
          </a:p>
        </p:txBody>
      </p:sp>
      <p:sp>
        <p:nvSpPr>
          <p:cNvPr id="163" name="Rektangel 162"/>
          <p:cNvSpPr>
            <a:spLocks/>
          </p:cNvSpPr>
          <p:nvPr/>
        </p:nvSpPr>
        <p:spPr>
          <a:xfrm>
            <a:off x="5022055" y="8408629"/>
            <a:ext cx="4068000" cy="828210"/>
          </a:xfrm>
          <a:prstGeom prst="rect">
            <a:avLst/>
          </a:prstGeom>
          <a:solidFill>
            <a:srgbClr val="6D6969"/>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72008" tIns="36004" rIns="72008" bIns="36004" numCol="2" spcCol="36000" rtlCol="0" anchor="ctr"/>
          <a:lstStyle/>
          <a:p>
            <a:pPr defTabSz="1474983">
              <a:defRPr/>
            </a:pPr>
            <a:r>
              <a:rPr lang="nb-NO" sz="1200" b="1">
                <a:solidFill>
                  <a:prstClr val="white"/>
                </a:solidFill>
                <a:latin typeface="Tahoma" panose="020B0604030504040204" pitchFamily="34" charset="0"/>
              </a:rPr>
              <a:t>R:109</a:t>
            </a:r>
          </a:p>
          <a:p>
            <a:pPr defTabSz="1474983">
              <a:defRPr/>
            </a:pPr>
            <a:r>
              <a:rPr lang="nb-NO" sz="1200" b="1">
                <a:solidFill>
                  <a:prstClr val="white"/>
                </a:solidFill>
                <a:latin typeface="Tahoma" panose="020B0604030504040204" pitchFamily="34" charset="0"/>
              </a:rPr>
              <a:t>G:105</a:t>
            </a:r>
          </a:p>
          <a:p>
            <a:pPr defTabSz="1474983">
              <a:defRPr/>
            </a:pPr>
            <a:r>
              <a:rPr lang="nb-NO" sz="1200" b="1">
                <a:solidFill>
                  <a:prstClr val="white"/>
                </a:solidFill>
                <a:latin typeface="Tahoma" panose="020B0604030504040204" pitchFamily="34" charset="0"/>
              </a:rPr>
              <a:t>B:105</a:t>
            </a:r>
          </a:p>
          <a:p>
            <a:pPr defTabSz="1474983">
              <a:defRPr/>
            </a:pPr>
            <a:endParaRPr lang="nb-NO" sz="1200" b="1">
              <a:solidFill>
                <a:prstClr val="white"/>
              </a:solidFill>
              <a:latin typeface="Tahoma" panose="020B0604030504040204" pitchFamily="34" charset="0"/>
            </a:endParaRPr>
          </a:p>
          <a:p>
            <a:pPr defTabSz="1474983">
              <a:defRPr/>
            </a:pPr>
            <a:endParaRPr lang="nb-NO" sz="1400" b="1">
              <a:solidFill>
                <a:prstClr val="white"/>
              </a:solidFill>
              <a:latin typeface="Tahoma" panose="020B0604030504040204" pitchFamily="34" charset="0"/>
            </a:endParaRPr>
          </a:p>
          <a:p>
            <a:pPr defTabSz="1474983">
              <a:defRPr/>
            </a:pPr>
            <a:r>
              <a:rPr lang="nb-NO" sz="1400" b="1">
                <a:solidFill>
                  <a:prstClr val="white"/>
                </a:solidFill>
                <a:latin typeface="Tahoma" panose="020B0604030504040204" pitchFamily="34" charset="0"/>
              </a:rPr>
              <a:t>I. bygg/seksjon</a:t>
            </a:r>
          </a:p>
        </p:txBody>
      </p:sp>
      <p:sp>
        <p:nvSpPr>
          <p:cNvPr id="164" name="Rektangel 163"/>
          <p:cNvSpPr>
            <a:spLocks/>
          </p:cNvSpPr>
          <p:nvPr/>
        </p:nvSpPr>
        <p:spPr>
          <a:xfrm>
            <a:off x="5022055" y="9296034"/>
            <a:ext cx="4068000" cy="828210"/>
          </a:xfrm>
          <a:prstGeom prst="rect">
            <a:avLst/>
          </a:prstGeom>
          <a:solidFill>
            <a:srgbClr val="B0000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72008" tIns="36004" rIns="72008" bIns="36004" numCol="2" spcCol="36000" rtlCol="0" anchor="ctr"/>
          <a:lstStyle/>
          <a:p>
            <a:pPr defTabSz="1474983">
              <a:defRPr/>
            </a:pPr>
            <a:r>
              <a:rPr lang="nb-NO" sz="1200" b="1">
                <a:solidFill>
                  <a:prstClr val="white"/>
                </a:solidFill>
                <a:latin typeface="Tahoma" panose="020B0604030504040204" pitchFamily="34" charset="0"/>
              </a:rPr>
              <a:t>R:176</a:t>
            </a:r>
          </a:p>
          <a:p>
            <a:pPr defTabSz="1474983">
              <a:defRPr/>
            </a:pPr>
            <a:r>
              <a:rPr lang="nb-NO" sz="1200" b="1">
                <a:solidFill>
                  <a:prstClr val="white"/>
                </a:solidFill>
                <a:latin typeface="Tahoma" panose="020B0604030504040204" pitchFamily="34" charset="0"/>
              </a:rPr>
              <a:t>G:0</a:t>
            </a:r>
          </a:p>
          <a:p>
            <a:pPr defTabSz="1474983">
              <a:defRPr/>
            </a:pPr>
            <a:r>
              <a:rPr lang="nb-NO" sz="1200" b="1">
                <a:solidFill>
                  <a:prstClr val="white"/>
                </a:solidFill>
                <a:latin typeface="Tahoma" panose="020B0604030504040204" pitchFamily="34" charset="0"/>
              </a:rPr>
              <a:t>B:0</a:t>
            </a:r>
          </a:p>
          <a:p>
            <a:pPr defTabSz="1474983">
              <a:defRPr/>
            </a:pPr>
            <a:endParaRPr lang="nb-NO" sz="1200" b="1">
              <a:solidFill>
                <a:prstClr val="white"/>
              </a:solidFill>
              <a:latin typeface="Tahoma" panose="020B0604030504040204" pitchFamily="34" charset="0"/>
            </a:endParaRPr>
          </a:p>
          <a:p>
            <a:pPr defTabSz="1474983">
              <a:defRPr/>
            </a:pPr>
            <a:endParaRPr lang="nb-NO" sz="1400" b="1">
              <a:solidFill>
                <a:prstClr val="white"/>
              </a:solidFill>
              <a:latin typeface="Tahoma" panose="020B0604030504040204" pitchFamily="34" charset="0"/>
            </a:endParaRPr>
          </a:p>
          <a:p>
            <a:pPr defTabSz="1474983">
              <a:defRPr/>
            </a:pPr>
            <a:r>
              <a:rPr lang="nb-NO" sz="1400" b="1">
                <a:solidFill>
                  <a:prstClr val="white"/>
                </a:solidFill>
                <a:latin typeface="Tahoma" panose="020B0604030504040204" pitchFamily="34" charset="0"/>
              </a:rPr>
              <a:t>J. bygg/seksjon</a:t>
            </a:r>
          </a:p>
        </p:txBody>
      </p:sp>
      <p:sp>
        <p:nvSpPr>
          <p:cNvPr id="165" name="Rektangel 164">
            <a:extLst>
              <a:ext uri="{FF2B5EF4-FFF2-40B4-BE49-F238E27FC236}">
                <a16:creationId xmlns:a16="http://schemas.microsoft.com/office/drawing/2014/main" id="{19C23C30-E17C-3F47-82FC-54794760D578}"/>
              </a:ext>
            </a:extLst>
          </p:cNvPr>
          <p:cNvSpPr>
            <a:spLocks/>
          </p:cNvSpPr>
          <p:nvPr/>
        </p:nvSpPr>
        <p:spPr>
          <a:xfrm>
            <a:off x="9527384" y="4723302"/>
            <a:ext cx="4068000" cy="82821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72008" tIns="36004" rIns="72008" bIns="36004" numCol="2" spcCol="36000" rtlCol="0" anchor="ctr"/>
          <a:lstStyle/>
          <a:p>
            <a:pPr defTabSz="1474983">
              <a:defRPr/>
            </a:pPr>
            <a:r>
              <a:rPr lang="nb-NO" sz="1200" b="1">
                <a:solidFill>
                  <a:prstClr val="white"/>
                </a:solidFill>
                <a:latin typeface="Tahoma" panose="020B0604030504040204" pitchFamily="34" charset="0"/>
              </a:rPr>
              <a:t>R:255</a:t>
            </a:r>
          </a:p>
          <a:p>
            <a:pPr defTabSz="1474983">
              <a:defRPr/>
            </a:pPr>
            <a:r>
              <a:rPr lang="nb-NO" sz="1200" b="1">
                <a:solidFill>
                  <a:prstClr val="white"/>
                </a:solidFill>
                <a:latin typeface="Tahoma" panose="020B0604030504040204" pitchFamily="34" charset="0"/>
              </a:rPr>
              <a:t>G:0 </a:t>
            </a:r>
          </a:p>
          <a:p>
            <a:pPr defTabSz="1474983">
              <a:defRPr/>
            </a:pPr>
            <a:r>
              <a:rPr lang="nb-NO" sz="1200" b="1">
                <a:solidFill>
                  <a:prstClr val="white"/>
                </a:solidFill>
                <a:latin typeface="Tahoma" panose="020B0604030504040204" pitchFamily="34" charset="0"/>
              </a:rPr>
              <a:t>B:0 </a:t>
            </a:r>
          </a:p>
          <a:p>
            <a:pPr defTabSz="1474983">
              <a:defRPr/>
            </a:pPr>
            <a:endParaRPr lang="nb-NO" sz="1200" b="1">
              <a:solidFill>
                <a:prstClr val="white"/>
              </a:solidFill>
              <a:latin typeface="Tahoma" panose="020B0604030504040204" pitchFamily="34" charset="0"/>
            </a:endParaRPr>
          </a:p>
          <a:p>
            <a:pPr defTabSz="1474983">
              <a:defRPr/>
            </a:pPr>
            <a:endParaRPr lang="nb-NO" sz="1200" b="1">
              <a:solidFill>
                <a:prstClr val="white"/>
              </a:solidFill>
              <a:latin typeface="Tahoma" panose="020B0604030504040204" pitchFamily="34" charset="0"/>
            </a:endParaRPr>
          </a:p>
          <a:p>
            <a:pPr defTabSz="1474983">
              <a:defRPr/>
            </a:pPr>
            <a:r>
              <a:rPr lang="nb-NO" sz="1400" b="1">
                <a:solidFill>
                  <a:prstClr val="white"/>
                </a:solidFill>
                <a:latin typeface="Tahoma" panose="020B0604030504040204" pitchFamily="34" charset="0"/>
              </a:rPr>
              <a:t>Høyeste </a:t>
            </a:r>
            <a:r>
              <a:rPr lang="nb-NO" sz="1400" b="1" err="1">
                <a:solidFill>
                  <a:prstClr val="white"/>
                </a:solidFill>
                <a:latin typeface="Tahoma" panose="020B0604030504040204" pitchFamily="34" charset="0"/>
              </a:rPr>
              <a:t>pri</a:t>
            </a:r>
            <a:endParaRPr lang="nb-NO" sz="1400" b="1">
              <a:solidFill>
                <a:prstClr val="white"/>
              </a:solidFill>
              <a:latin typeface="Tahoma" panose="020B0604030504040204" pitchFamily="34" charset="0"/>
            </a:endParaRPr>
          </a:p>
          <a:p>
            <a:pPr defTabSz="1474983">
              <a:defRPr/>
            </a:pPr>
            <a:r>
              <a:rPr lang="sv-SE" sz="1400" b="1" err="1">
                <a:solidFill>
                  <a:prstClr val="white"/>
                </a:solidFill>
                <a:latin typeface="Tahoma" panose="020B0604030504040204" pitchFamily="34" charset="0"/>
              </a:rPr>
              <a:t>Primær</a:t>
            </a:r>
            <a:r>
              <a:rPr lang="sv-SE" sz="1400" b="1">
                <a:solidFill>
                  <a:prstClr val="white"/>
                </a:solidFill>
                <a:latin typeface="Tahoma" panose="020B0604030504040204" pitchFamily="34" charset="0"/>
              </a:rPr>
              <a:t> </a:t>
            </a:r>
            <a:r>
              <a:rPr lang="sv-SE" sz="1400" b="1" err="1">
                <a:solidFill>
                  <a:prstClr val="white"/>
                </a:solidFill>
                <a:latin typeface="Tahoma" panose="020B0604030504040204" pitchFamily="34" charset="0"/>
              </a:rPr>
              <a:t>informasjon</a:t>
            </a:r>
            <a:endParaRPr lang="nb-NO" sz="1400" b="1">
              <a:solidFill>
                <a:prstClr val="white"/>
              </a:solidFill>
              <a:latin typeface="Tahoma" panose="020B0604030504040204" pitchFamily="34" charset="0"/>
            </a:endParaRPr>
          </a:p>
        </p:txBody>
      </p:sp>
      <p:sp>
        <p:nvSpPr>
          <p:cNvPr id="166" name="Rektangel 165">
            <a:extLst>
              <a:ext uri="{FF2B5EF4-FFF2-40B4-BE49-F238E27FC236}">
                <a16:creationId xmlns:a16="http://schemas.microsoft.com/office/drawing/2014/main" id="{19C23C30-E17C-3F47-82FC-54794760D578}"/>
              </a:ext>
            </a:extLst>
          </p:cNvPr>
          <p:cNvSpPr>
            <a:spLocks/>
          </p:cNvSpPr>
          <p:nvPr/>
        </p:nvSpPr>
        <p:spPr>
          <a:xfrm>
            <a:off x="9527384" y="5606842"/>
            <a:ext cx="4068000" cy="82821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72008" tIns="36004" rIns="72008" bIns="36004" numCol="2" spcCol="36000" rtlCol="0" anchor="ctr"/>
          <a:lstStyle/>
          <a:p>
            <a:pPr defTabSz="1474983">
              <a:defRPr/>
            </a:pPr>
            <a:r>
              <a:rPr lang="nb-NO" sz="1200" b="1">
                <a:solidFill>
                  <a:prstClr val="black"/>
                </a:solidFill>
                <a:latin typeface="Tahoma" panose="020B0604030504040204" pitchFamily="34" charset="0"/>
              </a:rPr>
              <a:t>R:255</a:t>
            </a:r>
          </a:p>
          <a:p>
            <a:pPr defTabSz="1474983">
              <a:defRPr/>
            </a:pPr>
            <a:r>
              <a:rPr lang="nb-NO" sz="1200" b="1">
                <a:solidFill>
                  <a:prstClr val="black"/>
                </a:solidFill>
                <a:latin typeface="Tahoma" panose="020B0604030504040204" pitchFamily="34" charset="0"/>
              </a:rPr>
              <a:t>G:192</a:t>
            </a:r>
          </a:p>
          <a:p>
            <a:pPr defTabSz="1474983">
              <a:defRPr/>
            </a:pPr>
            <a:r>
              <a:rPr lang="nb-NO" sz="1200" b="1">
                <a:solidFill>
                  <a:prstClr val="black"/>
                </a:solidFill>
                <a:latin typeface="Tahoma" panose="020B0604030504040204" pitchFamily="34" charset="0"/>
              </a:rPr>
              <a:t>B:0 </a:t>
            </a:r>
          </a:p>
          <a:p>
            <a:pPr defTabSz="1474983">
              <a:defRPr/>
            </a:pPr>
            <a:endParaRPr lang="nb-NO" sz="1200" b="1">
              <a:solidFill>
                <a:prstClr val="black"/>
              </a:solidFill>
              <a:latin typeface="Tahoma" panose="020B0604030504040204" pitchFamily="34" charset="0"/>
            </a:endParaRPr>
          </a:p>
          <a:p>
            <a:pPr defTabSz="1474983">
              <a:defRPr/>
            </a:pPr>
            <a:endParaRPr lang="nb-NO" sz="1400" b="1">
              <a:solidFill>
                <a:prstClr val="black"/>
              </a:solidFill>
              <a:latin typeface="Tahoma" panose="020B0604030504040204" pitchFamily="34" charset="0"/>
            </a:endParaRPr>
          </a:p>
          <a:p>
            <a:pPr defTabSz="1474983">
              <a:defRPr/>
            </a:pPr>
            <a:r>
              <a:rPr lang="nb-NO" sz="1400" b="1">
                <a:solidFill>
                  <a:prstClr val="black"/>
                </a:solidFill>
                <a:latin typeface="Tahoma" panose="020B0604030504040204" pitchFamily="34" charset="0"/>
              </a:rPr>
              <a:t>Nest høyeste </a:t>
            </a:r>
            <a:r>
              <a:rPr lang="nb-NO" sz="1400" b="1" err="1">
                <a:solidFill>
                  <a:prstClr val="black"/>
                </a:solidFill>
                <a:latin typeface="Tahoma" panose="020B0604030504040204" pitchFamily="34" charset="0"/>
              </a:rPr>
              <a:t>pri</a:t>
            </a:r>
            <a:endParaRPr lang="nb-NO" sz="1400" b="1">
              <a:solidFill>
                <a:prstClr val="black"/>
              </a:solidFill>
              <a:latin typeface="Tahoma" panose="020B0604030504040204" pitchFamily="34" charset="0"/>
            </a:endParaRPr>
          </a:p>
        </p:txBody>
      </p:sp>
      <p:sp>
        <p:nvSpPr>
          <p:cNvPr id="167" name="Rektangel 166">
            <a:extLst>
              <a:ext uri="{FF2B5EF4-FFF2-40B4-BE49-F238E27FC236}">
                <a16:creationId xmlns:a16="http://schemas.microsoft.com/office/drawing/2014/main" id="{19C23C30-E17C-3F47-82FC-54794760D578}"/>
              </a:ext>
            </a:extLst>
          </p:cNvPr>
          <p:cNvSpPr>
            <a:spLocks/>
          </p:cNvSpPr>
          <p:nvPr/>
        </p:nvSpPr>
        <p:spPr>
          <a:xfrm>
            <a:off x="9527384" y="6493418"/>
            <a:ext cx="4068000" cy="963462"/>
          </a:xfrm>
          <a:prstGeom prst="rect">
            <a:avLst/>
          </a:prstGeom>
          <a:solidFill>
            <a:srgbClr val="FFB2B2"/>
          </a:solid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lIns="72008" tIns="36004" rIns="72008" bIns="36004" numCol="2" spcCol="36000" rtlCol="0" anchor="ctr">
            <a:noAutofit/>
          </a:bodyPr>
          <a:lstStyle/>
          <a:p>
            <a:pPr defTabSz="1474983">
              <a:defRPr/>
            </a:pPr>
            <a:r>
              <a:rPr lang="nb-NO" sz="1200" b="1">
                <a:solidFill>
                  <a:prstClr val="black"/>
                </a:solidFill>
                <a:latin typeface="Tahoma" panose="020B0604030504040204" pitchFamily="34" charset="0"/>
              </a:rPr>
              <a:t>R:255</a:t>
            </a:r>
          </a:p>
          <a:p>
            <a:pPr defTabSz="1474983">
              <a:defRPr/>
            </a:pPr>
            <a:r>
              <a:rPr lang="nb-NO" sz="1200" b="1">
                <a:solidFill>
                  <a:prstClr val="black"/>
                </a:solidFill>
                <a:latin typeface="Tahoma" panose="020B0604030504040204" pitchFamily="34" charset="0"/>
              </a:rPr>
              <a:t>G:0 </a:t>
            </a:r>
          </a:p>
          <a:p>
            <a:pPr defTabSz="1474983">
              <a:defRPr/>
            </a:pPr>
            <a:r>
              <a:rPr lang="nb-NO" sz="1200" b="1">
                <a:solidFill>
                  <a:prstClr val="black"/>
                </a:solidFill>
                <a:latin typeface="Tahoma" panose="020B0604030504040204" pitchFamily="34" charset="0"/>
              </a:rPr>
              <a:t>B:0</a:t>
            </a:r>
          </a:p>
          <a:p>
            <a:pPr defTabSz="1474983">
              <a:defRPr/>
            </a:pPr>
            <a:r>
              <a:rPr lang="nb-NO" sz="1000">
                <a:solidFill>
                  <a:schemeClr val="tx1"/>
                </a:solidFill>
                <a:latin typeface="Tahoma"/>
              </a:rPr>
              <a:t>Heldekkende, 70% gjennomsiktighet</a:t>
            </a:r>
            <a:endParaRPr lang="nb-NO" sz="1200">
              <a:solidFill>
                <a:schemeClr val="tx1"/>
              </a:solidFill>
              <a:latin typeface="Tahoma"/>
            </a:endParaRPr>
          </a:p>
          <a:p>
            <a:pPr defTabSz="1474983">
              <a:defRPr/>
            </a:pPr>
            <a:endParaRPr lang="nb-NO" sz="1400" b="1">
              <a:solidFill>
                <a:prstClr val="black"/>
              </a:solidFill>
              <a:latin typeface="Tahoma" panose="020B0604030504040204" pitchFamily="34" charset="0"/>
            </a:endParaRPr>
          </a:p>
          <a:p>
            <a:pPr defTabSz="1474983">
              <a:defRPr/>
            </a:pPr>
            <a:r>
              <a:rPr lang="nb-NO" sz="1400" b="1">
                <a:solidFill>
                  <a:prstClr val="black"/>
                </a:solidFill>
                <a:latin typeface="Tahoma" panose="020B0604030504040204" pitchFamily="34" charset="0"/>
              </a:rPr>
              <a:t>Prioritert sone</a:t>
            </a:r>
          </a:p>
          <a:p>
            <a:pPr defTabSz="1474983">
              <a:defRPr/>
            </a:pPr>
            <a:endParaRPr lang="nb-NO" sz="1200" b="1">
              <a:solidFill>
                <a:prstClr val="black"/>
              </a:solidFill>
              <a:latin typeface="Tahoma" panose="020B0604030504040204" pitchFamily="34" charset="0"/>
            </a:endParaRPr>
          </a:p>
        </p:txBody>
      </p:sp>
      <p:sp>
        <p:nvSpPr>
          <p:cNvPr id="35" name="Rektangel 34"/>
          <p:cNvSpPr>
            <a:spLocks/>
          </p:cNvSpPr>
          <p:nvPr/>
        </p:nvSpPr>
        <p:spPr>
          <a:xfrm>
            <a:off x="9527385" y="7519064"/>
            <a:ext cx="4068000" cy="82821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72008" tIns="36004" rIns="72008" bIns="36004" numCol="2" spcCol="36000" rtlCol="0" anchor="ctr"/>
          <a:lstStyle/>
          <a:p>
            <a:pPr defTabSz="1474983">
              <a:defRPr/>
            </a:pPr>
            <a:r>
              <a:rPr lang="nb-NO" sz="1200" b="1">
                <a:solidFill>
                  <a:prstClr val="black"/>
                </a:solidFill>
                <a:latin typeface="Tahoma" panose="020B0604030504040204" pitchFamily="34" charset="0"/>
              </a:rPr>
              <a:t>R:0</a:t>
            </a:r>
          </a:p>
          <a:p>
            <a:pPr defTabSz="1474983">
              <a:defRPr/>
            </a:pPr>
            <a:r>
              <a:rPr lang="nb-NO" sz="1200" b="1">
                <a:solidFill>
                  <a:prstClr val="black"/>
                </a:solidFill>
                <a:latin typeface="Tahoma" panose="020B0604030504040204" pitchFamily="34" charset="0"/>
              </a:rPr>
              <a:t>G:176</a:t>
            </a:r>
          </a:p>
          <a:p>
            <a:pPr defTabSz="1474983">
              <a:defRPr/>
            </a:pPr>
            <a:r>
              <a:rPr lang="nb-NO" sz="1200" b="1">
                <a:solidFill>
                  <a:prstClr val="black"/>
                </a:solidFill>
                <a:latin typeface="Tahoma" panose="020B0604030504040204" pitchFamily="34" charset="0"/>
              </a:rPr>
              <a:t>B:80</a:t>
            </a:r>
          </a:p>
          <a:p>
            <a:pPr defTabSz="1474983">
              <a:defRPr/>
            </a:pPr>
            <a:endParaRPr lang="nb-NO" sz="1200" b="1">
              <a:solidFill>
                <a:prstClr val="black"/>
              </a:solidFill>
              <a:latin typeface="Tahoma" panose="020B0604030504040204" pitchFamily="34" charset="0"/>
            </a:endParaRPr>
          </a:p>
          <a:p>
            <a:pPr defTabSz="1474983">
              <a:defRPr/>
            </a:pPr>
            <a:endParaRPr lang="nb-NO" sz="1400" b="1">
              <a:solidFill>
                <a:prstClr val="black"/>
              </a:solidFill>
              <a:latin typeface="Tahoma" panose="020B0604030504040204" pitchFamily="34" charset="0"/>
            </a:endParaRPr>
          </a:p>
          <a:p>
            <a:pPr defTabSz="1474983">
              <a:defRPr/>
            </a:pPr>
            <a:r>
              <a:rPr lang="nb-NO" sz="1400" b="1">
                <a:solidFill>
                  <a:prstClr val="black"/>
                </a:solidFill>
                <a:latin typeface="Tahoma" panose="020B0604030504040204" pitchFamily="34" charset="0"/>
              </a:rPr>
              <a:t>Berget</a:t>
            </a:r>
          </a:p>
        </p:txBody>
      </p:sp>
      <p:sp>
        <p:nvSpPr>
          <p:cNvPr id="30" name="Rektangel 29">
            <a:extLst>
              <a:ext uri="{FF2B5EF4-FFF2-40B4-BE49-F238E27FC236}">
                <a16:creationId xmlns:a16="http://schemas.microsoft.com/office/drawing/2014/main" id="{19C23C30-E17C-3F47-82FC-54794760D578}"/>
              </a:ext>
            </a:extLst>
          </p:cNvPr>
          <p:cNvSpPr>
            <a:spLocks/>
          </p:cNvSpPr>
          <p:nvPr/>
        </p:nvSpPr>
        <p:spPr>
          <a:xfrm>
            <a:off x="9527384" y="8409458"/>
            <a:ext cx="4068000" cy="828210"/>
          </a:xfrm>
          <a:prstGeom prst="rect">
            <a:avLst/>
          </a:prstGeom>
          <a:solidFill>
            <a:srgbClr val="6DD9F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72008" tIns="36004" rIns="72008" bIns="36004" numCol="2" spcCol="36000" rtlCol="0" anchor="ctr"/>
          <a:lstStyle/>
          <a:p>
            <a:pPr defTabSz="1474983">
              <a:defRPr/>
            </a:pPr>
            <a:r>
              <a:rPr lang="nb-NO" sz="1200" b="1">
                <a:solidFill>
                  <a:prstClr val="black"/>
                </a:solidFill>
                <a:latin typeface="Tahoma" panose="020B0604030504040204" pitchFamily="34" charset="0"/>
              </a:rPr>
              <a:t>R:109</a:t>
            </a:r>
          </a:p>
          <a:p>
            <a:pPr defTabSz="1474983">
              <a:defRPr/>
            </a:pPr>
            <a:r>
              <a:rPr lang="nb-NO" sz="1200" b="1">
                <a:solidFill>
                  <a:prstClr val="black"/>
                </a:solidFill>
                <a:latin typeface="Tahoma" panose="020B0604030504040204" pitchFamily="34" charset="0"/>
              </a:rPr>
              <a:t>G:217 </a:t>
            </a:r>
          </a:p>
          <a:p>
            <a:pPr defTabSz="1474983">
              <a:defRPr/>
            </a:pPr>
            <a:r>
              <a:rPr lang="nb-NO" sz="1200" b="1">
                <a:solidFill>
                  <a:prstClr val="black"/>
                </a:solidFill>
                <a:latin typeface="Tahoma" panose="020B0604030504040204" pitchFamily="34" charset="0"/>
              </a:rPr>
              <a:t>B:255 </a:t>
            </a:r>
          </a:p>
          <a:p>
            <a:pPr defTabSz="1474983">
              <a:defRPr/>
            </a:pPr>
            <a:endParaRPr lang="nb-NO" sz="1200" b="1">
              <a:solidFill>
                <a:prstClr val="black"/>
              </a:solidFill>
              <a:latin typeface="Tahoma" panose="020B0604030504040204" pitchFamily="34" charset="0"/>
            </a:endParaRPr>
          </a:p>
          <a:p>
            <a:pPr defTabSz="1474983">
              <a:defRPr/>
            </a:pPr>
            <a:endParaRPr lang="nb-NO" sz="1200" b="1">
              <a:solidFill>
                <a:prstClr val="black"/>
              </a:solidFill>
              <a:latin typeface="Tahoma" panose="020B0604030504040204" pitchFamily="34" charset="0"/>
            </a:endParaRPr>
          </a:p>
          <a:p>
            <a:pPr defTabSz="1474983">
              <a:defRPr/>
            </a:pPr>
            <a:r>
              <a:rPr lang="nb-NO" sz="1400" b="1">
                <a:solidFill>
                  <a:prstClr val="black"/>
                </a:solidFill>
                <a:latin typeface="Tahoma" panose="020B0604030504040204" pitchFamily="34" charset="0"/>
              </a:rPr>
              <a:t>Opplysning</a:t>
            </a:r>
          </a:p>
        </p:txBody>
      </p:sp>
      <p:sp>
        <p:nvSpPr>
          <p:cNvPr id="2" name="Rektangel: avrundede hjørner 1">
            <a:extLst>
              <a:ext uri="{FF2B5EF4-FFF2-40B4-BE49-F238E27FC236}">
                <a16:creationId xmlns:a16="http://schemas.microsoft.com/office/drawing/2014/main" id="{69811461-0E66-DDB4-9365-1E287625CD43}"/>
              </a:ext>
            </a:extLst>
          </p:cNvPr>
          <p:cNvSpPr/>
          <p:nvPr/>
        </p:nvSpPr>
        <p:spPr>
          <a:xfrm>
            <a:off x="-4508263" y="415519"/>
            <a:ext cx="4313583" cy="1079847"/>
          </a:xfrm>
          <a:custGeom>
            <a:avLst/>
            <a:gdLst>
              <a:gd name="connsiteX0" fmla="*/ 0 w 4313583"/>
              <a:gd name="connsiteY0" fmla="*/ 179978 h 1079847"/>
              <a:gd name="connsiteX1" fmla="*/ 179978 w 4313583"/>
              <a:gd name="connsiteY1" fmla="*/ 0 h 1079847"/>
              <a:gd name="connsiteX2" fmla="*/ 720307 w 4313583"/>
              <a:gd name="connsiteY2" fmla="*/ 0 h 1079847"/>
              <a:gd name="connsiteX3" fmla="*/ 1300172 w 4313583"/>
              <a:gd name="connsiteY3" fmla="*/ 0 h 1079847"/>
              <a:gd name="connsiteX4" fmla="*/ 2038183 w 4313583"/>
              <a:gd name="connsiteY4" fmla="*/ 0 h 1079847"/>
              <a:gd name="connsiteX5" fmla="*/ 2618048 w 4313583"/>
              <a:gd name="connsiteY5" fmla="*/ 0 h 1079847"/>
              <a:gd name="connsiteX6" fmla="*/ 3316522 w 4313583"/>
              <a:gd name="connsiteY6" fmla="*/ 0 h 1079847"/>
              <a:gd name="connsiteX7" fmla="*/ 4133605 w 4313583"/>
              <a:gd name="connsiteY7" fmla="*/ 0 h 1079847"/>
              <a:gd name="connsiteX8" fmla="*/ 4313583 w 4313583"/>
              <a:gd name="connsiteY8" fmla="*/ 179978 h 1079847"/>
              <a:gd name="connsiteX9" fmla="*/ 4313583 w 4313583"/>
              <a:gd name="connsiteY9" fmla="*/ 539924 h 1079847"/>
              <a:gd name="connsiteX10" fmla="*/ 4313583 w 4313583"/>
              <a:gd name="connsiteY10" fmla="*/ 899869 h 1079847"/>
              <a:gd name="connsiteX11" fmla="*/ 4133605 w 4313583"/>
              <a:gd name="connsiteY11" fmla="*/ 1079847 h 1079847"/>
              <a:gd name="connsiteX12" fmla="*/ 3514203 w 4313583"/>
              <a:gd name="connsiteY12" fmla="*/ 1079847 h 1079847"/>
              <a:gd name="connsiteX13" fmla="*/ 2815729 w 4313583"/>
              <a:gd name="connsiteY13" fmla="*/ 1079847 h 1079847"/>
              <a:gd name="connsiteX14" fmla="*/ 2156792 w 4313583"/>
              <a:gd name="connsiteY14" fmla="*/ 1079847 h 1079847"/>
              <a:gd name="connsiteX15" fmla="*/ 1418781 w 4313583"/>
              <a:gd name="connsiteY15" fmla="*/ 1079847 h 1079847"/>
              <a:gd name="connsiteX16" fmla="*/ 179978 w 4313583"/>
              <a:gd name="connsiteY16" fmla="*/ 1079847 h 1079847"/>
              <a:gd name="connsiteX17" fmla="*/ 0 w 4313583"/>
              <a:gd name="connsiteY17" fmla="*/ 899869 h 1079847"/>
              <a:gd name="connsiteX18" fmla="*/ 0 w 4313583"/>
              <a:gd name="connsiteY18" fmla="*/ 547122 h 1079847"/>
              <a:gd name="connsiteX19" fmla="*/ 0 w 4313583"/>
              <a:gd name="connsiteY19" fmla="*/ 179978 h 10798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079847" fill="none" extrusionOk="0">
                <a:moveTo>
                  <a:pt x="0" y="179978"/>
                </a:moveTo>
                <a:cubicBezTo>
                  <a:pt x="4261" y="95736"/>
                  <a:pt x="75833" y="-3585"/>
                  <a:pt x="179978" y="0"/>
                </a:cubicBezTo>
                <a:cubicBezTo>
                  <a:pt x="386469" y="4272"/>
                  <a:pt x="521545" y="-12981"/>
                  <a:pt x="720307" y="0"/>
                </a:cubicBezTo>
                <a:cubicBezTo>
                  <a:pt x="919069" y="12981"/>
                  <a:pt x="1102426" y="25640"/>
                  <a:pt x="1300172" y="0"/>
                </a:cubicBezTo>
                <a:cubicBezTo>
                  <a:pt x="1497918" y="-25640"/>
                  <a:pt x="1793606" y="1959"/>
                  <a:pt x="2038183" y="0"/>
                </a:cubicBezTo>
                <a:cubicBezTo>
                  <a:pt x="2282760" y="-1959"/>
                  <a:pt x="2414661" y="-28587"/>
                  <a:pt x="2618048" y="0"/>
                </a:cubicBezTo>
                <a:cubicBezTo>
                  <a:pt x="2821436" y="28587"/>
                  <a:pt x="3065614" y="-27084"/>
                  <a:pt x="3316522" y="0"/>
                </a:cubicBezTo>
                <a:cubicBezTo>
                  <a:pt x="3567430" y="27084"/>
                  <a:pt x="3865448" y="28672"/>
                  <a:pt x="4133605" y="0"/>
                </a:cubicBezTo>
                <a:cubicBezTo>
                  <a:pt x="4235287" y="-6450"/>
                  <a:pt x="4315692" y="99705"/>
                  <a:pt x="4313583" y="179978"/>
                </a:cubicBezTo>
                <a:cubicBezTo>
                  <a:pt x="4327549" y="298136"/>
                  <a:pt x="4307303" y="375096"/>
                  <a:pt x="4313583" y="539924"/>
                </a:cubicBezTo>
                <a:cubicBezTo>
                  <a:pt x="4319863" y="704752"/>
                  <a:pt x="4302360" y="788358"/>
                  <a:pt x="4313583" y="899869"/>
                </a:cubicBezTo>
                <a:cubicBezTo>
                  <a:pt x="4306764" y="998422"/>
                  <a:pt x="4244787" y="1063521"/>
                  <a:pt x="4133605" y="1079847"/>
                </a:cubicBezTo>
                <a:cubicBezTo>
                  <a:pt x="3868149" y="1093501"/>
                  <a:pt x="3736142" y="1079235"/>
                  <a:pt x="3514203" y="1079847"/>
                </a:cubicBezTo>
                <a:cubicBezTo>
                  <a:pt x="3292264" y="1080459"/>
                  <a:pt x="3105268" y="1055021"/>
                  <a:pt x="2815729" y="1079847"/>
                </a:cubicBezTo>
                <a:cubicBezTo>
                  <a:pt x="2526190" y="1104673"/>
                  <a:pt x="2349050" y="1051433"/>
                  <a:pt x="2156792" y="1079847"/>
                </a:cubicBezTo>
                <a:cubicBezTo>
                  <a:pt x="1964534" y="1108261"/>
                  <a:pt x="1569132" y="1070435"/>
                  <a:pt x="1418781" y="1079847"/>
                </a:cubicBezTo>
                <a:cubicBezTo>
                  <a:pt x="1268430" y="1089259"/>
                  <a:pt x="685314" y="1127093"/>
                  <a:pt x="179978" y="1079847"/>
                </a:cubicBezTo>
                <a:cubicBezTo>
                  <a:pt x="87970" y="1061845"/>
                  <a:pt x="11447" y="1011634"/>
                  <a:pt x="0" y="899869"/>
                </a:cubicBezTo>
                <a:cubicBezTo>
                  <a:pt x="3770" y="727491"/>
                  <a:pt x="-16987" y="642997"/>
                  <a:pt x="0" y="547122"/>
                </a:cubicBezTo>
                <a:cubicBezTo>
                  <a:pt x="16987" y="451247"/>
                  <a:pt x="-14850" y="274023"/>
                  <a:pt x="0" y="179978"/>
                </a:cubicBezTo>
                <a:close/>
              </a:path>
              <a:path w="4313583" h="1079847" stroke="0" extrusionOk="0">
                <a:moveTo>
                  <a:pt x="0" y="179978"/>
                </a:moveTo>
                <a:cubicBezTo>
                  <a:pt x="-14177" y="71071"/>
                  <a:pt x="90397" y="-1233"/>
                  <a:pt x="179978" y="0"/>
                </a:cubicBezTo>
                <a:cubicBezTo>
                  <a:pt x="384508" y="1014"/>
                  <a:pt x="688444" y="16002"/>
                  <a:pt x="878452" y="0"/>
                </a:cubicBezTo>
                <a:cubicBezTo>
                  <a:pt x="1068460" y="-16002"/>
                  <a:pt x="1200051" y="-26505"/>
                  <a:pt x="1458317" y="0"/>
                </a:cubicBezTo>
                <a:cubicBezTo>
                  <a:pt x="1716584" y="26505"/>
                  <a:pt x="1947456" y="-8164"/>
                  <a:pt x="2117255" y="0"/>
                </a:cubicBezTo>
                <a:cubicBezTo>
                  <a:pt x="2287054" y="8164"/>
                  <a:pt x="2443189" y="962"/>
                  <a:pt x="2697121" y="0"/>
                </a:cubicBezTo>
                <a:cubicBezTo>
                  <a:pt x="2951053" y="-962"/>
                  <a:pt x="3214511" y="27110"/>
                  <a:pt x="3356058" y="0"/>
                </a:cubicBezTo>
                <a:cubicBezTo>
                  <a:pt x="3497605" y="-27110"/>
                  <a:pt x="3966567" y="23805"/>
                  <a:pt x="4133605" y="0"/>
                </a:cubicBezTo>
                <a:cubicBezTo>
                  <a:pt x="4253819" y="7825"/>
                  <a:pt x="4319669" y="85286"/>
                  <a:pt x="4313583" y="179978"/>
                </a:cubicBezTo>
                <a:cubicBezTo>
                  <a:pt x="4330013" y="361361"/>
                  <a:pt x="4320562" y="414058"/>
                  <a:pt x="4313583" y="554321"/>
                </a:cubicBezTo>
                <a:cubicBezTo>
                  <a:pt x="4306604" y="694584"/>
                  <a:pt x="4306938" y="811688"/>
                  <a:pt x="4313583" y="899869"/>
                </a:cubicBezTo>
                <a:cubicBezTo>
                  <a:pt x="4305720" y="1007544"/>
                  <a:pt x="4243962" y="1076662"/>
                  <a:pt x="4133605" y="1079847"/>
                </a:cubicBezTo>
                <a:cubicBezTo>
                  <a:pt x="3889694" y="1092268"/>
                  <a:pt x="3760671" y="1110034"/>
                  <a:pt x="3474667" y="1079847"/>
                </a:cubicBezTo>
                <a:cubicBezTo>
                  <a:pt x="3188663" y="1049660"/>
                  <a:pt x="3179371" y="1073486"/>
                  <a:pt x="2934338" y="1079847"/>
                </a:cubicBezTo>
                <a:cubicBezTo>
                  <a:pt x="2689305" y="1086208"/>
                  <a:pt x="2424747" y="1096812"/>
                  <a:pt x="2275400" y="1079847"/>
                </a:cubicBezTo>
                <a:cubicBezTo>
                  <a:pt x="2126053" y="1062882"/>
                  <a:pt x="1874370" y="1078190"/>
                  <a:pt x="1576926" y="1079847"/>
                </a:cubicBezTo>
                <a:cubicBezTo>
                  <a:pt x="1279482" y="1081504"/>
                  <a:pt x="1236800" y="1083154"/>
                  <a:pt x="917988" y="1079847"/>
                </a:cubicBezTo>
                <a:cubicBezTo>
                  <a:pt x="599176" y="1076540"/>
                  <a:pt x="346752" y="1055562"/>
                  <a:pt x="179978" y="1079847"/>
                </a:cubicBezTo>
                <a:cubicBezTo>
                  <a:pt x="82144" y="1086538"/>
                  <a:pt x="5411" y="980111"/>
                  <a:pt x="0" y="899869"/>
                </a:cubicBezTo>
                <a:cubicBezTo>
                  <a:pt x="14925" y="773581"/>
                  <a:pt x="1703" y="647007"/>
                  <a:pt x="0" y="532725"/>
                </a:cubicBezTo>
                <a:cubicBezTo>
                  <a:pt x="-1703" y="418443"/>
                  <a:pt x="-6417" y="275454"/>
                  <a:pt x="0" y="179978"/>
                </a:cubicBezTo>
                <a:close/>
              </a:path>
            </a:pathLst>
          </a:custGeom>
          <a:solidFill>
            <a:srgbClr val="507BC8"/>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dirty="0">
                <a:solidFill>
                  <a:schemeClr val="bg1"/>
                </a:solidFill>
              </a:rPr>
              <a:t>Alle farger</a:t>
            </a:r>
          </a:p>
          <a:p>
            <a:endParaRPr lang="nb-NO" sz="1200" dirty="0">
              <a:solidFill>
                <a:schemeClr val="bg1"/>
              </a:solidFill>
            </a:endParaRPr>
          </a:p>
          <a:p>
            <a:r>
              <a:rPr lang="nb-NO" sz="1200" dirty="0">
                <a:ea typeface="Oslo Sans Office"/>
                <a:cs typeface="Times New Roman"/>
              </a:rPr>
              <a:t>På denne siden finnes fargene som brukes i verdibergingsplanen.</a:t>
            </a:r>
          </a:p>
          <a:p>
            <a:endParaRPr lang="nb-NO" sz="1200" dirty="0">
              <a:ea typeface="Oslo Sans Office"/>
              <a:cs typeface="Times New Roman"/>
            </a:endParaRPr>
          </a:p>
          <a:p>
            <a:endParaRPr lang="nb-NO" sz="1200" dirty="0">
              <a:ea typeface="Oslo Sans Office"/>
              <a:cs typeface="Times New Roman"/>
            </a:endParaRPr>
          </a:p>
          <a:p>
            <a:endParaRPr lang="nb-NO" sz="1200" dirty="0">
              <a:solidFill>
                <a:schemeClr val="bg1"/>
              </a:solidFill>
            </a:endParaRPr>
          </a:p>
        </p:txBody>
      </p:sp>
      <p:sp>
        <p:nvSpPr>
          <p:cNvPr id="4" name="TekstSylinder 3">
            <a:extLst>
              <a:ext uri="{FF2B5EF4-FFF2-40B4-BE49-F238E27FC236}">
                <a16:creationId xmlns:a16="http://schemas.microsoft.com/office/drawing/2014/main" id="{DE8CD34D-61F0-15CA-3FBD-D668CF91C1A6}"/>
              </a:ext>
            </a:extLst>
          </p:cNvPr>
          <p:cNvSpPr txBox="1"/>
          <p:nvPr/>
        </p:nvSpPr>
        <p:spPr>
          <a:xfrm>
            <a:off x="11871158" y="1109104"/>
            <a:ext cx="3248191" cy="923330"/>
          </a:xfrm>
          <a:prstGeom prst="rect">
            <a:avLst/>
          </a:prstGeom>
          <a:solidFill>
            <a:schemeClr val="bg2"/>
          </a:solidFill>
          <a:ln>
            <a:solidFill>
              <a:srgbClr val="FF0000"/>
            </a:solidFill>
            <a:prstDash val="dash"/>
          </a:ln>
        </p:spPr>
        <p:txBody>
          <a:bodyPr wrap="square" rtlCol="0">
            <a:spAutoFit/>
          </a:bodyPr>
          <a:lstStyle/>
          <a:p>
            <a:r>
              <a:rPr lang="nb-NO" dirty="0">
                <a:latin typeface="Segoe UI" panose="020B0502040204020203" pitchFamily="34" charset="0"/>
              </a:rPr>
              <a:t>Bruk kun disse fargene.</a:t>
            </a:r>
            <a:endParaRPr lang="nb-NO" sz="1800" dirty="0">
              <a:ea typeface="Oslo Sans Office"/>
              <a:cs typeface="Times New Roman"/>
            </a:endParaRPr>
          </a:p>
          <a:p>
            <a:r>
              <a:rPr lang="nb-NO" sz="1800" dirty="0">
                <a:effectLst/>
                <a:latin typeface="Segoe UI" panose="020B0502040204020203" pitchFamily="34" charset="0"/>
              </a:rPr>
              <a:t>Denne siden skal ikke være med i den endelige versjonen</a:t>
            </a:r>
          </a:p>
        </p:txBody>
      </p:sp>
      <p:sp>
        <p:nvSpPr>
          <p:cNvPr id="3" name="Rektangel: avrundede hjørner 2">
            <a:extLst>
              <a:ext uri="{FF2B5EF4-FFF2-40B4-BE49-F238E27FC236}">
                <a16:creationId xmlns:a16="http://schemas.microsoft.com/office/drawing/2014/main" id="{DB7C9678-7162-DFC0-8F63-74D4EAA5E761}"/>
              </a:ext>
            </a:extLst>
          </p:cNvPr>
          <p:cNvSpPr/>
          <p:nvPr/>
        </p:nvSpPr>
        <p:spPr>
          <a:xfrm>
            <a:off x="-4508263" y="1622433"/>
            <a:ext cx="4313583" cy="1079847"/>
          </a:xfrm>
          <a:custGeom>
            <a:avLst/>
            <a:gdLst>
              <a:gd name="connsiteX0" fmla="*/ 0 w 4313583"/>
              <a:gd name="connsiteY0" fmla="*/ 179978 h 1079847"/>
              <a:gd name="connsiteX1" fmla="*/ 179978 w 4313583"/>
              <a:gd name="connsiteY1" fmla="*/ 0 h 1079847"/>
              <a:gd name="connsiteX2" fmla="*/ 720307 w 4313583"/>
              <a:gd name="connsiteY2" fmla="*/ 0 h 1079847"/>
              <a:gd name="connsiteX3" fmla="*/ 1300172 w 4313583"/>
              <a:gd name="connsiteY3" fmla="*/ 0 h 1079847"/>
              <a:gd name="connsiteX4" fmla="*/ 2038183 w 4313583"/>
              <a:gd name="connsiteY4" fmla="*/ 0 h 1079847"/>
              <a:gd name="connsiteX5" fmla="*/ 2618048 w 4313583"/>
              <a:gd name="connsiteY5" fmla="*/ 0 h 1079847"/>
              <a:gd name="connsiteX6" fmla="*/ 3316522 w 4313583"/>
              <a:gd name="connsiteY6" fmla="*/ 0 h 1079847"/>
              <a:gd name="connsiteX7" fmla="*/ 4133605 w 4313583"/>
              <a:gd name="connsiteY7" fmla="*/ 0 h 1079847"/>
              <a:gd name="connsiteX8" fmla="*/ 4313583 w 4313583"/>
              <a:gd name="connsiteY8" fmla="*/ 179978 h 1079847"/>
              <a:gd name="connsiteX9" fmla="*/ 4313583 w 4313583"/>
              <a:gd name="connsiteY9" fmla="*/ 539924 h 1079847"/>
              <a:gd name="connsiteX10" fmla="*/ 4313583 w 4313583"/>
              <a:gd name="connsiteY10" fmla="*/ 899869 h 1079847"/>
              <a:gd name="connsiteX11" fmla="*/ 4133605 w 4313583"/>
              <a:gd name="connsiteY11" fmla="*/ 1079847 h 1079847"/>
              <a:gd name="connsiteX12" fmla="*/ 3514203 w 4313583"/>
              <a:gd name="connsiteY12" fmla="*/ 1079847 h 1079847"/>
              <a:gd name="connsiteX13" fmla="*/ 2815729 w 4313583"/>
              <a:gd name="connsiteY13" fmla="*/ 1079847 h 1079847"/>
              <a:gd name="connsiteX14" fmla="*/ 2156792 w 4313583"/>
              <a:gd name="connsiteY14" fmla="*/ 1079847 h 1079847"/>
              <a:gd name="connsiteX15" fmla="*/ 1418781 w 4313583"/>
              <a:gd name="connsiteY15" fmla="*/ 1079847 h 1079847"/>
              <a:gd name="connsiteX16" fmla="*/ 179978 w 4313583"/>
              <a:gd name="connsiteY16" fmla="*/ 1079847 h 1079847"/>
              <a:gd name="connsiteX17" fmla="*/ 0 w 4313583"/>
              <a:gd name="connsiteY17" fmla="*/ 899869 h 1079847"/>
              <a:gd name="connsiteX18" fmla="*/ 0 w 4313583"/>
              <a:gd name="connsiteY18" fmla="*/ 547122 h 1079847"/>
              <a:gd name="connsiteX19" fmla="*/ 0 w 4313583"/>
              <a:gd name="connsiteY19" fmla="*/ 179978 h 10798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079847" fill="none" extrusionOk="0">
                <a:moveTo>
                  <a:pt x="0" y="179978"/>
                </a:moveTo>
                <a:cubicBezTo>
                  <a:pt x="4261" y="95736"/>
                  <a:pt x="75833" y="-3585"/>
                  <a:pt x="179978" y="0"/>
                </a:cubicBezTo>
                <a:cubicBezTo>
                  <a:pt x="386469" y="4272"/>
                  <a:pt x="521545" y="-12981"/>
                  <a:pt x="720307" y="0"/>
                </a:cubicBezTo>
                <a:cubicBezTo>
                  <a:pt x="919069" y="12981"/>
                  <a:pt x="1102426" y="25640"/>
                  <a:pt x="1300172" y="0"/>
                </a:cubicBezTo>
                <a:cubicBezTo>
                  <a:pt x="1497918" y="-25640"/>
                  <a:pt x="1793606" y="1959"/>
                  <a:pt x="2038183" y="0"/>
                </a:cubicBezTo>
                <a:cubicBezTo>
                  <a:pt x="2282760" y="-1959"/>
                  <a:pt x="2414661" y="-28587"/>
                  <a:pt x="2618048" y="0"/>
                </a:cubicBezTo>
                <a:cubicBezTo>
                  <a:pt x="2821436" y="28587"/>
                  <a:pt x="3065614" y="-27084"/>
                  <a:pt x="3316522" y="0"/>
                </a:cubicBezTo>
                <a:cubicBezTo>
                  <a:pt x="3567430" y="27084"/>
                  <a:pt x="3865448" y="28672"/>
                  <a:pt x="4133605" y="0"/>
                </a:cubicBezTo>
                <a:cubicBezTo>
                  <a:pt x="4235287" y="-6450"/>
                  <a:pt x="4315692" y="99705"/>
                  <a:pt x="4313583" y="179978"/>
                </a:cubicBezTo>
                <a:cubicBezTo>
                  <a:pt x="4327549" y="298136"/>
                  <a:pt x="4307303" y="375096"/>
                  <a:pt x="4313583" y="539924"/>
                </a:cubicBezTo>
                <a:cubicBezTo>
                  <a:pt x="4319863" y="704752"/>
                  <a:pt x="4302360" y="788358"/>
                  <a:pt x="4313583" y="899869"/>
                </a:cubicBezTo>
                <a:cubicBezTo>
                  <a:pt x="4306764" y="998422"/>
                  <a:pt x="4244787" y="1063521"/>
                  <a:pt x="4133605" y="1079847"/>
                </a:cubicBezTo>
                <a:cubicBezTo>
                  <a:pt x="3868149" y="1093501"/>
                  <a:pt x="3736142" y="1079235"/>
                  <a:pt x="3514203" y="1079847"/>
                </a:cubicBezTo>
                <a:cubicBezTo>
                  <a:pt x="3292264" y="1080459"/>
                  <a:pt x="3105268" y="1055021"/>
                  <a:pt x="2815729" y="1079847"/>
                </a:cubicBezTo>
                <a:cubicBezTo>
                  <a:pt x="2526190" y="1104673"/>
                  <a:pt x="2349050" y="1051433"/>
                  <a:pt x="2156792" y="1079847"/>
                </a:cubicBezTo>
                <a:cubicBezTo>
                  <a:pt x="1964534" y="1108261"/>
                  <a:pt x="1569132" y="1070435"/>
                  <a:pt x="1418781" y="1079847"/>
                </a:cubicBezTo>
                <a:cubicBezTo>
                  <a:pt x="1268430" y="1089259"/>
                  <a:pt x="685314" y="1127093"/>
                  <a:pt x="179978" y="1079847"/>
                </a:cubicBezTo>
                <a:cubicBezTo>
                  <a:pt x="87970" y="1061845"/>
                  <a:pt x="11447" y="1011634"/>
                  <a:pt x="0" y="899869"/>
                </a:cubicBezTo>
                <a:cubicBezTo>
                  <a:pt x="3770" y="727491"/>
                  <a:pt x="-16987" y="642997"/>
                  <a:pt x="0" y="547122"/>
                </a:cubicBezTo>
                <a:cubicBezTo>
                  <a:pt x="16987" y="451247"/>
                  <a:pt x="-14850" y="274023"/>
                  <a:pt x="0" y="179978"/>
                </a:cubicBezTo>
                <a:close/>
              </a:path>
              <a:path w="4313583" h="1079847" stroke="0" extrusionOk="0">
                <a:moveTo>
                  <a:pt x="0" y="179978"/>
                </a:moveTo>
                <a:cubicBezTo>
                  <a:pt x="-14177" y="71071"/>
                  <a:pt x="90397" y="-1233"/>
                  <a:pt x="179978" y="0"/>
                </a:cubicBezTo>
                <a:cubicBezTo>
                  <a:pt x="384508" y="1014"/>
                  <a:pt x="688444" y="16002"/>
                  <a:pt x="878452" y="0"/>
                </a:cubicBezTo>
                <a:cubicBezTo>
                  <a:pt x="1068460" y="-16002"/>
                  <a:pt x="1200051" y="-26505"/>
                  <a:pt x="1458317" y="0"/>
                </a:cubicBezTo>
                <a:cubicBezTo>
                  <a:pt x="1716584" y="26505"/>
                  <a:pt x="1947456" y="-8164"/>
                  <a:pt x="2117255" y="0"/>
                </a:cubicBezTo>
                <a:cubicBezTo>
                  <a:pt x="2287054" y="8164"/>
                  <a:pt x="2443189" y="962"/>
                  <a:pt x="2697121" y="0"/>
                </a:cubicBezTo>
                <a:cubicBezTo>
                  <a:pt x="2951053" y="-962"/>
                  <a:pt x="3214511" y="27110"/>
                  <a:pt x="3356058" y="0"/>
                </a:cubicBezTo>
                <a:cubicBezTo>
                  <a:pt x="3497605" y="-27110"/>
                  <a:pt x="3966567" y="23805"/>
                  <a:pt x="4133605" y="0"/>
                </a:cubicBezTo>
                <a:cubicBezTo>
                  <a:pt x="4253819" y="7825"/>
                  <a:pt x="4319669" y="85286"/>
                  <a:pt x="4313583" y="179978"/>
                </a:cubicBezTo>
                <a:cubicBezTo>
                  <a:pt x="4330013" y="361361"/>
                  <a:pt x="4320562" y="414058"/>
                  <a:pt x="4313583" y="554321"/>
                </a:cubicBezTo>
                <a:cubicBezTo>
                  <a:pt x="4306604" y="694584"/>
                  <a:pt x="4306938" y="811688"/>
                  <a:pt x="4313583" y="899869"/>
                </a:cubicBezTo>
                <a:cubicBezTo>
                  <a:pt x="4305720" y="1007544"/>
                  <a:pt x="4243962" y="1076662"/>
                  <a:pt x="4133605" y="1079847"/>
                </a:cubicBezTo>
                <a:cubicBezTo>
                  <a:pt x="3889694" y="1092268"/>
                  <a:pt x="3760671" y="1110034"/>
                  <a:pt x="3474667" y="1079847"/>
                </a:cubicBezTo>
                <a:cubicBezTo>
                  <a:pt x="3188663" y="1049660"/>
                  <a:pt x="3179371" y="1073486"/>
                  <a:pt x="2934338" y="1079847"/>
                </a:cubicBezTo>
                <a:cubicBezTo>
                  <a:pt x="2689305" y="1086208"/>
                  <a:pt x="2424747" y="1096812"/>
                  <a:pt x="2275400" y="1079847"/>
                </a:cubicBezTo>
                <a:cubicBezTo>
                  <a:pt x="2126053" y="1062882"/>
                  <a:pt x="1874370" y="1078190"/>
                  <a:pt x="1576926" y="1079847"/>
                </a:cubicBezTo>
                <a:cubicBezTo>
                  <a:pt x="1279482" y="1081504"/>
                  <a:pt x="1236800" y="1083154"/>
                  <a:pt x="917988" y="1079847"/>
                </a:cubicBezTo>
                <a:cubicBezTo>
                  <a:pt x="599176" y="1076540"/>
                  <a:pt x="346752" y="1055562"/>
                  <a:pt x="179978" y="1079847"/>
                </a:cubicBezTo>
                <a:cubicBezTo>
                  <a:pt x="82144" y="1086538"/>
                  <a:pt x="5411" y="980111"/>
                  <a:pt x="0" y="899869"/>
                </a:cubicBezTo>
                <a:cubicBezTo>
                  <a:pt x="14925" y="773581"/>
                  <a:pt x="1703" y="647007"/>
                  <a:pt x="0" y="532725"/>
                </a:cubicBezTo>
                <a:cubicBezTo>
                  <a:pt x="-1703" y="418443"/>
                  <a:pt x="-6417" y="275454"/>
                  <a:pt x="0" y="179978"/>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r>
              <a:rPr lang="nb-NO" sz="1200" dirty="0">
                <a:solidFill>
                  <a:schemeClr val="bg1"/>
                </a:solidFill>
              </a:rPr>
              <a:t>Tips:</a:t>
            </a:r>
          </a:p>
          <a:p>
            <a:endParaRPr lang="nb-NO" sz="1200" dirty="0">
              <a:solidFill>
                <a:schemeClr val="bg1"/>
              </a:solidFill>
            </a:endParaRPr>
          </a:p>
          <a:p>
            <a:r>
              <a:rPr lang="nb-NO" sz="1200" dirty="0">
                <a:solidFill>
                  <a:schemeClr val="bg1"/>
                </a:solidFill>
                <a:ea typeface="Tahoma"/>
                <a:cs typeface="Tahoma"/>
              </a:rPr>
              <a:t>Bruk kun disse fargene. Dersom du har behov for flere farger, kan skravering brukes.</a:t>
            </a:r>
          </a:p>
        </p:txBody>
      </p:sp>
    </p:spTree>
    <p:extLst>
      <p:ext uri="{BB962C8B-B14F-4D97-AF65-F5344CB8AC3E}">
        <p14:creationId xmlns:p14="http://schemas.microsoft.com/office/powerpoint/2010/main" val="487985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tel 20"/>
          <p:cNvSpPr>
            <a:spLocks noGrp="1"/>
          </p:cNvSpPr>
          <p:nvPr>
            <p:ph type="title" idx="4294967295"/>
          </p:nvPr>
        </p:nvSpPr>
        <p:spPr>
          <a:xfrm>
            <a:off x="11569700" y="-1588"/>
            <a:ext cx="3549650" cy="10785476"/>
          </a:xfrm>
          <a:solidFill>
            <a:srgbClr val="002932"/>
          </a:solidFill>
        </p:spPr>
        <p:txBody>
          <a:bodyPr vert="horz" wrap="square" lIns="72008" tIns="360038" rIns="288030" bIns="108011" rtlCol="0" anchor="t">
            <a:normAutofit/>
          </a:bodyPr>
          <a:lstStyle/>
          <a:p>
            <a:pPr algn="r" defTabSz="704480">
              <a:lnSpc>
                <a:spcPct val="100000"/>
              </a:lnSpc>
              <a:spcBef>
                <a:spcPts val="0"/>
              </a:spcBef>
            </a:pPr>
            <a:r>
              <a:rPr lang="nb-NO" sz="2400" b="1">
                <a:solidFill>
                  <a:schemeClr val="bg1"/>
                </a:solidFill>
                <a:latin typeface="Tahoma" panose="020B0604030504040204" pitchFamily="34" charset="0"/>
                <a:ea typeface="+mn-ea"/>
                <a:cs typeface="+mn-cs"/>
              </a:rPr>
              <a:t>Innhold</a:t>
            </a:r>
            <a:endParaRPr lang="nb-NO" sz="2400">
              <a:solidFill>
                <a:srgbClr val="002932"/>
              </a:solidFill>
            </a:endParaRPr>
          </a:p>
        </p:txBody>
      </p:sp>
      <p:sp>
        <p:nvSpPr>
          <p:cNvPr id="56" name="TekstSylinder 55">
            <a:extLst>
              <a:ext uri="{FF2B5EF4-FFF2-40B4-BE49-F238E27FC236}">
                <a16:creationId xmlns:a16="http://schemas.microsoft.com/office/drawing/2014/main" id="{45BA5CC3-3ED2-314A-BD7A-361905FD2272}"/>
              </a:ext>
            </a:extLst>
          </p:cNvPr>
          <p:cNvSpPr txBox="1"/>
          <p:nvPr/>
        </p:nvSpPr>
        <p:spPr>
          <a:xfrm>
            <a:off x="3" y="539038"/>
            <a:ext cx="9386183" cy="1223608"/>
          </a:xfrm>
          <a:prstGeom prst="rect">
            <a:avLst/>
          </a:prstGeom>
          <a:noFill/>
        </p:spPr>
        <p:txBody>
          <a:bodyPr wrap="square" lIns="826962" tIns="52513" rIns="105024" bIns="52513" rtlCol="0">
            <a:spAutoFit/>
          </a:bodyPr>
          <a:lstStyle/>
          <a:p>
            <a:r>
              <a:rPr lang="nb-NO" sz="7201" b="1" spc="345">
                <a:solidFill>
                  <a:srgbClr val="FF0000"/>
                </a:solidFill>
                <a:latin typeface="Tahoma" panose="020B0604030504040204" pitchFamily="34" charset="0"/>
                <a:ea typeface="Tahoma" panose="020B0604030504040204" pitchFamily="34" charset="0"/>
                <a:cs typeface="Tahoma" panose="020B0604030504040204" pitchFamily="34" charset="0"/>
              </a:rPr>
              <a:t>VERDIBERGING</a:t>
            </a:r>
          </a:p>
        </p:txBody>
      </p:sp>
      <p:sp>
        <p:nvSpPr>
          <p:cNvPr id="57" name="TekstSylinder 56">
            <a:extLst>
              <a:ext uri="{FF2B5EF4-FFF2-40B4-BE49-F238E27FC236}">
                <a16:creationId xmlns:a16="http://schemas.microsoft.com/office/drawing/2014/main" id="{09C15E0A-2F44-854B-9D19-B345100CF99C}"/>
              </a:ext>
            </a:extLst>
          </p:cNvPr>
          <p:cNvSpPr txBox="1"/>
          <p:nvPr/>
        </p:nvSpPr>
        <p:spPr>
          <a:xfrm>
            <a:off x="3" y="1585432"/>
            <a:ext cx="9386183" cy="975446"/>
          </a:xfrm>
          <a:prstGeom prst="rect">
            <a:avLst/>
          </a:prstGeom>
          <a:noFill/>
        </p:spPr>
        <p:txBody>
          <a:bodyPr wrap="square" lIns="826962" tIns="52513" rIns="105024" bIns="52513" rtlCol="0">
            <a:spAutoFit/>
          </a:bodyPr>
          <a:lstStyle/>
          <a:p>
            <a:r>
              <a:rPr lang="nb-NO" sz="2800">
                <a:solidFill>
                  <a:srgbClr val="002932"/>
                </a:solidFill>
                <a:ea typeface="Helvetica Neue Thin" panose="020B0403020202020204" pitchFamily="34" charset="0"/>
              </a:rPr>
              <a:t>Plan for brannvesenets innsats for </a:t>
            </a:r>
            <a:r>
              <a:rPr lang="nb-NO" sz="2800">
                <a:solidFill>
                  <a:srgbClr val="FF0000"/>
                </a:solidFill>
                <a:ea typeface="Helvetica Neue Thin" panose="020B0403020202020204" pitchFamily="34" charset="0"/>
              </a:rPr>
              <a:t>restverdiredning</a:t>
            </a:r>
          </a:p>
          <a:p>
            <a:endParaRPr lang="nb-NO" sz="2800"/>
          </a:p>
        </p:txBody>
      </p:sp>
      <p:sp>
        <p:nvSpPr>
          <p:cNvPr id="65" name="TekstSylinder 64"/>
          <p:cNvSpPr txBox="1"/>
          <p:nvPr/>
        </p:nvSpPr>
        <p:spPr>
          <a:xfrm>
            <a:off x="865844" y="2584732"/>
            <a:ext cx="3640171" cy="1306505"/>
          </a:xfrm>
          <a:prstGeom prst="rect">
            <a:avLst/>
          </a:prstGeom>
          <a:noFill/>
        </p:spPr>
        <p:txBody>
          <a:bodyPr wrap="square" lIns="105024" tIns="52513" rIns="105024" bIns="52513" rtlCol="0">
            <a:spAutoFit/>
          </a:bodyPr>
          <a:lstStyle/>
          <a:p>
            <a:r>
              <a:rPr lang="nb-NO" b="1">
                <a:solidFill>
                  <a:prstClr val="black"/>
                </a:solidFill>
                <a:latin typeface="Tahoma" panose="020B0604030504040204" pitchFamily="34" charset="0"/>
                <a:cs typeface="Tahoma" panose="020B0604030504040204" pitchFamily="34" charset="0"/>
              </a:rPr>
              <a:t>Navn på virksomhet</a:t>
            </a:r>
          </a:p>
          <a:p>
            <a:r>
              <a:rPr lang="nb-NO" b="1">
                <a:solidFill>
                  <a:prstClr val="black"/>
                </a:solidFill>
                <a:latin typeface="Tahoma" panose="020B0604030504040204" pitchFamily="34" charset="0"/>
                <a:cs typeface="Tahoma" panose="020B0604030504040204" pitchFamily="34" charset="0"/>
              </a:rPr>
              <a:t>Adresse</a:t>
            </a:r>
          </a:p>
          <a:p>
            <a:endParaRPr lang="nb-NO" sz="1400" b="1">
              <a:solidFill>
                <a:prstClr val="black"/>
              </a:solidFill>
              <a:latin typeface="Tahoma" panose="020B0604030504040204" pitchFamily="34" charset="0"/>
              <a:cs typeface="Tahoma" panose="020B0604030504040204" pitchFamily="34" charset="0"/>
            </a:endParaRPr>
          </a:p>
          <a:p>
            <a:r>
              <a:rPr lang="nb-NO" sz="1400">
                <a:solidFill>
                  <a:prstClr val="black"/>
                </a:solidFill>
                <a:latin typeface="Tahoma" panose="020B0604030504040204" pitchFamily="34" charset="0"/>
                <a:cs typeface="Tahoma" panose="020B0604030504040204" pitchFamily="34" charset="0"/>
              </a:rPr>
              <a:t>Oppdatert: </a:t>
            </a:r>
            <a:r>
              <a:rPr lang="nb-NO" sz="1400" err="1">
                <a:solidFill>
                  <a:prstClr val="black"/>
                </a:solidFill>
                <a:latin typeface="Tahoma" panose="020B0604030504040204" pitchFamily="34" charset="0"/>
                <a:cs typeface="Tahoma" panose="020B0604030504040204" pitchFamily="34" charset="0"/>
              </a:rPr>
              <a:t>xx.xx.xxxx</a:t>
            </a:r>
            <a:endParaRPr lang="nb-NO" sz="1400">
              <a:solidFill>
                <a:prstClr val="black"/>
              </a:solidFill>
              <a:latin typeface="Tahoma" panose="020B0604030504040204" pitchFamily="34" charset="0"/>
              <a:cs typeface="Tahoma" panose="020B0604030504040204" pitchFamily="34" charset="0"/>
            </a:endParaRPr>
          </a:p>
          <a:p>
            <a:r>
              <a:rPr lang="nb-NO" sz="1400">
                <a:solidFill>
                  <a:srgbClr val="FF0000"/>
                </a:solidFill>
                <a:latin typeface="Tahoma" panose="020B0604030504040204" pitchFamily="34" charset="0"/>
                <a:cs typeface="Tahoma" panose="020B0604030504040204" pitchFamily="34" charset="0"/>
              </a:rPr>
              <a:t>Neste oppdatering: </a:t>
            </a:r>
            <a:r>
              <a:rPr lang="nb-NO" sz="1400" err="1">
                <a:solidFill>
                  <a:srgbClr val="FF0000"/>
                </a:solidFill>
                <a:latin typeface="Tahoma" panose="020B0604030504040204" pitchFamily="34" charset="0"/>
                <a:cs typeface="Tahoma" panose="020B0604030504040204" pitchFamily="34" charset="0"/>
              </a:rPr>
              <a:t>xx.xx.xxxx</a:t>
            </a:r>
            <a:endParaRPr lang="nb-NO" sz="1400" b="1">
              <a:solidFill>
                <a:prstClr val="black"/>
              </a:solidFill>
              <a:latin typeface="Tahoma" panose="020B0604030504040204" pitchFamily="34" charset="0"/>
              <a:cs typeface="Tahoma" panose="020B0604030504040204" pitchFamily="34" charset="0"/>
            </a:endParaRPr>
          </a:p>
        </p:txBody>
      </p:sp>
      <p:grpSp>
        <p:nvGrpSpPr>
          <p:cNvPr id="66" name="j10">
            <a:extLst>
              <a:ext uri="{FF2B5EF4-FFF2-40B4-BE49-F238E27FC236}">
                <a16:creationId xmlns:a16="http://schemas.microsoft.com/office/drawing/2014/main" id="{9A5475A1-863E-4608-8D2C-6238E3BA8F3D}"/>
              </a:ext>
            </a:extLst>
          </p:cNvPr>
          <p:cNvGrpSpPr>
            <a:grpSpLocks/>
          </p:cNvGrpSpPr>
          <p:nvPr/>
        </p:nvGrpSpPr>
        <p:grpSpPr>
          <a:xfrm>
            <a:off x="7052589" y="9842749"/>
            <a:ext cx="696344" cy="345483"/>
            <a:chOff x="5456030" y="2646072"/>
            <a:chExt cx="983354" cy="310710"/>
          </a:xfrm>
        </p:grpSpPr>
        <p:sp>
          <p:nvSpPr>
            <p:cNvPr id="67" name="Rektangel 66">
              <a:extLst>
                <a:ext uri="{FF2B5EF4-FFF2-40B4-BE49-F238E27FC236}">
                  <a16:creationId xmlns:a16="http://schemas.microsoft.com/office/drawing/2014/main" id="{B8AC9760-2063-4FC4-B270-059866474BD6}"/>
                </a:ext>
              </a:extLst>
            </p:cNvPr>
            <p:cNvSpPr/>
            <p:nvPr userDrawn="1"/>
          </p:nvSpPr>
          <p:spPr>
            <a:xfrm>
              <a:off x="5456030" y="2872801"/>
              <a:ext cx="492333" cy="83981"/>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3"/>
            </a:p>
          </p:txBody>
        </p:sp>
        <p:sp>
          <p:nvSpPr>
            <p:cNvPr id="68" name="Rektangel 67">
              <a:extLst>
                <a:ext uri="{FF2B5EF4-FFF2-40B4-BE49-F238E27FC236}">
                  <a16:creationId xmlns:a16="http://schemas.microsoft.com/office/drawing/2014/main" id="{90ADCB51-CAC3-4447-8A1C-5CF9F32F0D79}"/>
                </a:ext>
              </a:extLst>
            </p:cNvPr>
            <p:cNvSpPr/>
            <p:nvPr userDrawn="1"/>
          </p:nvSpPr>
          <p:spPr>
            <a:xfrm>
              <a:off x="5948710" y="2872522"/>
              <a:ext cx="490674" cy="83981"/>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3"/>
            </a:p>
          </p:txBody>
        </p:sp>
        <p:sp>
          <p:nvSpPr>
            <p:cNvPr id="69" name="TekstSylinder 68">
              <a:extLst>
                <a:ext uri="{FF2B5EF4-FFF2-40B4-BE49-F238E27FC236}">
                  <a16:creationId xmlns:a16="http://schemas.microsoft.com/office/drawing/2014/main" id="{0893CA49-18B3-426B-98CE-35E3A4D541D8}"/>
                </a:ext>
              </a:extLst>
            </p:cNvPr>
            <p:cNvSpPr txBox="1"/>
            <p:nvPr userDrawn="1"/>
          </p:nvSpPr>
          <p:spPr>
            <a:xfrm>
              <a:off x="5461685" y="2646072"/>
              <a:ext cx="977698" cy="166097"/>
            </a:xfrm>
            <a:prstGeom prst="rect">
              <a:avLst/>
            </a:prstGeom>
            <a:noFill/>
          </p:spPr>
          <p:txBody>
            <a:bodyPr wrap="square" lIns="0" tIns="0" rIns="0" bIns="0" rtlCol="0">
              <a:spAutoFit/>
            </a:bodyPr>
            <a:lstStyle/>
            <a:p>
              <a:pPr algn="ctr"/>
              <a:r>
                <a:rPr lang="nb-NO" sz="1200"/>
                <a:t>20 m</a:t>
              </a:r>
              <a:endParaRPr lang="en-US" sz="1200"/>
            </a:p>
          </p:txBody>
        </p:sp>
      </p:grpSp>
      <p:pic>
        <p:nvPicPr>
          <p:cNvPr id="70" name="i22">
            <a:extLst>
              <a:ext uri="{FF2B5EF4-FFF2-40B4-BE49-F238E27FC236}">
                <a16:creationId xmlns:a16="http://schemas.microsoft.com/office/drawing/2014/main" id="{64B9BA07-2A86-4D0E-9642-5931182DD52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558164" y="9935092"/>
            <a:ext cx="288000" cy="288073"/>
          </a:xfrm>
          <a:prstGeom prst="rect">
            <a:avLst/>
          </a:prstGeom>
          <a:noFill/>
          <a:ln>
            <a:noFill/>
          </a:ln>
        </p:spPr>
      </p:pic>
      <p:sp>
        <p:nvSpPr>
          <p:cNvPr id="27" name="Rektangel 26"/>
          <p:cNvSpPr>
            <a:spLocks noChangeAspect="1"/>
          </p:cNvSpPr>
          <p:nvPr/>
        </p:nvSpPr>
        <p:spPr>
          <a:xfrm>
            <a:off x="11043275" y="2603739"/>
            <a:ext cx="4078034" cy="724856"/>
          </a:xfrm>
          <a:prstGeom prst="rect">
            <a:avLst/>
          </a:prstGeom>
          <a:solidFill>
            <a:srgbClr val="FFF19B"/>
          </a:solidFill>
          <a:ln>
            <a:noFill/>
          </a:ln>
        </p:spPr>
        <p:style>
          <a:lnRef idx="2">
            <a:schemeClr val="accent1">
              <a:shade val="50000"/>
            </a:schemeClr>
          </a:lnRef>
          <a:fillRef idx="1">
            <a:schemeClr val="accent1"/>
          </a:fillRef>
          <a:effectRef idx="0">
            <a:schemeClr val="accent1"/>
          </a:effectRef>
          <a:fontRef idx="minor">
            <a:schemeClr val="lt1"/>
          </a:fontRef>
        </p:style>
        <p:txBody>
          <a:bodyPr lIns="103370" tIns="52513" rIns="413480" bIns="52513" rtlCol="0" anchor="ctr"/>
          <a:lstStyle/>
          <a:p>
            <a:pPr algn="r"/>
            <a:r>
              <a:rPr lang="nb-NO" sz="2000" b="1">
                <a:solidFill>
                  <a:srgbClr val="002932"/>
                </a:solidFill>
                <a:latin typeface="Tahoma" panose="020B0604030504040204" pitchFamily="34" charset="0"/>
              </a:rPr>
              <a:t>1. etasje</a:t>
            </a:r>
          </a:p>
        </p:txBody>
      </p:sp>
      <p:sp>
        <p:nvSpPr>
          <p:cNvPr id="28" name="Rektangel 27"/>
          <p:cNvSpPr>
            <a:spLocks noChangeAspect="1"/>
          </p:cNvSpPr>
          <p:nvPr/>
        </p:nvSpPr>
        <p:spPr>
          <a:xfrm>
            <a:off x="11043275" y="1781652"/>
            <a:ext cx="4078034" cy="724856"/>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103370" tIns="52513" rIns="413480" bIns="52513" rtlCol="0" anchor="ctr"/>
          <a:lstStyle/>
          <a:p>
            <a:pPr algn="r"/>
            <a:r>
              <a:rPr lang="nb-NO" sz="2000" b="1">
                <a:solidFill>
                  <a:schemeClr val="bg1"/>
                </a:solidFill>
                <a:latin typeface="Tahoma" panose="020B0604030504040204" pitchFamily="34" charset="0"/>
              </a:rPr>
              <a:t>Prioritering hele objektet</a:t>
            </a:r>
          </a:p>
        </p:txBody>
      </p:sp>
      <p:sp>
        <p:nvSpPr>
          <p:cNvPr id="29" name="Rektangel 28"/>
          <p:cNvSpPr>
            <a:spLocks noChangeAspect="1"/>
          </p:cNvSpPr>
          <p:nvPr/>
        </p:nvSpPr>
        <p:spPr>
          <a:xfrm>
            <a:off x="11043275" y="958871"/>
            <a:ext cx="4078034" cy="724856"/>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lIns="103370" tIns="52513" rIns="413480" bIns="52513" rtlCol="0" anchor="ctr"/>
          <a:lstStyle/>
          <a:p>
            <a:pPr algn="r"/>
            <a:r>
              <a:rPr lang="nb-NO" sz="1400" b="1">
                <a:solidFill>
                  <a:srgbClr val="002932"/>
                </a:solidFill>
                <a:latin typeface="Tahoma" panose="020B0604030504040204" pitchFamily="34" charset="0"/>
              </a:rPr>
              <a:t>Kontaktinfo</a:t>
            </a:r>
          </a:p>
          <a:p>
            <a:pPr algn="r"/>
            <a:r>
              <a:rPr lang="nb-NO" sz="1400" b="1">
                <a:solidFill>
                  <a:srgbClr val="002932"/>
                </a:solidFill>
                <a:latin typeface="Tahoma" panose="020B0604030504040204" pitchFamily="34" charset="0"/>
              </a:rPr>
              <a:t>Symboler</a:t>
            </a:r>
          </a:p>
          <a:p>
            <a:pPr algn="r"/>
            <a:r>
              <a:rPr lang="nb-NO" sz="1400" b="1">
                <a:solidFill>
                  <a:srgbClr val="002932"/>
                </a:solidFill>
                <a:latin typeface="Tahoma" panose="020B0604030504040204" pitchFamily="34" charset="0"/>
              </a:rPr>
              <a:t>Hjelpemidler</a:t>
            </a:r>
          </a:p>
        </p:txBody>
      </p:sp>
      <p:sp>
        <p:nvSpPr>
          <p:cNvPr id="30" name="Rektangel 29"/>
          <p:cNvSpPr>
            <a:spLocks noChangeAspect="1"/>
          </p:cNvSpPr>
          <p:nvPr/>
        </p:nvSpPr>
        <p:spPr>
          <a:xfrm>
            <a:off x="11043275" y="3424596"/>
            <a:ext cx="4078034" cy="724856"/>
          </a:xfrm>
          <a:prstGeom prst="rect">
            <a:avLst/>
          </a:prstGeom>
          <a:solidFill>
            <a:srgbClr val="B8CD89"/>
          </a:solidFill>
          <a:ln>
            <a:noFill/>
          </a:ln>
        </p:spPr>
        <p:style>
          <a:lnRef idx="2">
            <a:schemeClr val="accent1">
              <a:shade val="50000"/>
            </a:schemeClr>
          </a:lnRef>
          <a:fillRef idx="1">
            <a:schemeClr val="accent1"/>
          </a:fillRef>
          <a:effectRef idx="0">
            <a:schemeClr val="accent1"/>
          </a:effectRef>
          <a:fontRef idx="minor">
            <a:schemeClr val="lt1"/>
          </a:fontRef>
        </p:style>
        <p:txBody>
          <a:bodyPr lIns="103370" tIns="52513" rIns="413480" bIns="52513" rtlCol="0" anchor="ctr"/>
          <a:lstStyle/>
          <a:p>
            <a:pPr algn="r"/>
            <a:r>
              <a:rPr lang="nb-NO" sz="2000" b="1">
                <a:solidFill>
                  <a:srgbClr val="002932"/>
                </a:solidFill>
                <a:latin typeface="Tahoma" panose="020B0604030504040204" pitchFamily="34" charset="0"/>
              </a:rPr>
              <a:t>2. etasje</a:t>
            </a:r>
          </a:p>
        </p:txBody>
      </p:sp>
      <p:sp>
        <p:nvSpPr>
          <p:cNvPr id="31" name="Rektangel 30"/>
          <p:cNvSpPr>
            <a:spLocks noChangeAspect="1"/>
          </p:cNvSpPr>
          <p:nvPr/>
        </p:nvSpPr>
        <p:spPr>
          <a:xfrm>
            <a:off x="11043275" y="4244435"/>
            <a:ext cx="4078034" cy="724856"/>
          </a:xfrm>
          <a:prstGeom prst="rect">
            <a:avLst/>
          </a:prstGeom>
          <a:solidFill>
            <a:srgbClr val="8FC3CD"/>
          </a:solidFill>
          <a:ln>
            <a:noFill/>
          </a:ln>
        </p:spPr>
        <p:style>
          <a:lnRef idx="2">
            <a:schemeClr val="accent1">
              <a:shade val="50000"/>
            </a:schemeClr>
          </a:lnRef>
          <a:fillRef idx="1">
            <a:schemeClr val="accent1"/>
          </a:fillRef>
          <a:effectRef idx="0">
            <a:schemeClr val="accent1"/>
          </a:effectRef>
          <a:fontRef idx="minor">
            <a:schemeClr val="lt1"/>
          </a:fontRef>
        </p:style>
        <p:txBody>
          <a:bodyPr lIns="103370" tIns="52513" rIns="413480" bIns="52513" rtlCol="0" anchor="ctr"/>
          <a:lstStyle/>
          <a:p>
            <a:pPr algn="r"/>
            <a:r>
              <a:rPr lang="nb-NO" sz="2000" b="1">
                <a:solidFill>
                  <a:srgbClr val="002932"/>
                </a:solidFill>
                <a:latin typeface="Tahoma" panose="020B0604030504040204" pitchFamily="34" charset="0"/>
              </a:rPr>
              <a:t>3. etasje</a:t>
            </a:r>
          </a:p>
        </p:txBody>
      </p:sp>
      <p:sp>
        <p:nvSpPr>
          <p:cNvPr id="32" name="Rektangel 31"/>
          <p:cNvSpPr>
            <a:spLocks noChangeAspect="1"/>
          </p:cNvSpPr>
          <p:nvPr/>
        </p:nvSpPr>
        <p:spPr>
          <a:xfrm>
            <a:off x="11043275" y="5057709"/>
            <a:ext cx="4078034" cy="724856"/>
          </a:xfrm>
          <a:prstGeom prst="rect">
            <a:avLst/>
          </a:prstGeom>
          <a:solidFill>
            <a:srgbClr val="FDCBDE"/>
          </a:solidFill>
          <a:ln>
            <a:solidFill>
              <a:srgbClr val="FDCBDE"/>
            </a:solidFill>
          </a:ln>
        </p:spPr>
        <p:style>
          <a:lnRef idx="2">
            <a:schemeClr val="accent1">
              <a:shade val="50000"/>
            </a:schemeClr>
          </a:lnRef>
          <a:fillRef idx="1">
            <a:schemeClr val="accent1"/>
          </a:fillRef>
          <a:effectRef idx="0">
            <a:schemeClr val="accent1"/>
          </a:effectRef>
          <a:fontRef idx="minor">
            <a:schemeClr val="lt1"/>
          </a:fontRef>
        </p:style>
        <p:txBody>
          <a:bodyPr lIns="103370" tIns="52513" rIns="413480" bIns="52513" rtlCol="0" anchor="ctr"/>
          <a:lstStyle/>
          <a:p>
            <a:pPr algn="r"/>
            <a:r>
              <a:rPr lang="nb-NO" sz="2000" b="1">
                <a:solidFill>
                  <a:srgbClr val="002932"/>
                </a:solidFill>
                <a:latin typeface="Tahoma" panose="020B0604030504040204" pitchFamily="34" charset="0"/>
              </a:rPr>
              <a:t>4. etasje </a:t>
            </a:r>
          </a:p>
        </p:txBody>
      </p:sp>
      <p:sp>
        <p:nvSpPr>
          <p:cNvPr id="33" name="Rektangel 32"/>
          <p:cNvSpPr>
            <a:spLocks noChangeAspect="1"/>
          </p:cNvSpPr>
          <p:nvPr/>
        </p:nvSpPr>
        <p:spPr>
          <a:xfrm>
            <a:off x="11043275" y="5873199"/>
            <a:ext cx="4078034" cy="724856"/>
          </a:xfrm>
          <a:prstGeom prst="rect">
            <a:avLst/>
          </a:prstGeom>
          <a:solidFill>
            <a:srgbClr val="ACEED3"/>
          </a:solidFill>
          <a:ln>
            <a:noFill/>
          </a:ln>
        </p:spPr>
        <p:style>
          <a:lnRef idx="2">
            <a:schemeClr val="accent1">
              <a:shade val="50000"/>
            </a:schemeClr>
          </a:lnRef>
          <a:fillRef idx="1">
            <a:schemeClr val="accent1"/>
          </a:fillRef>
          <a:effectRef idx="0">
            <a:schemeClr val="accent1"/>
          </a:effectRef>
          <a:fontRef idx="minor">
            <a:schemeClr val="lt1"/>
          </a:fontRef>
        </p:style>
        <p:txBody>
          <a:bodyPr lIns="103370" tIns="52513" rIns="413480" bIns="52513" rtlCol="0" anchor="ctr"/>
          <a:lstStyle/>
          <a:p>
            <a:pPr algn="r"/>
            <a:r>
              <a:rPr lang="nb-NO" sz="2000" b="1">
                <a:solidFill>
                  <a:srgbClr val="002932"/>
                </a:solidFill>
                <a:latin typeface="Tahoma" panose="020B0604030504040204" pitchFamily="34" charset="0"/>
              </a:rPr>
              <a:t>5. etasje</a:t>
            </a:r>
          </a:p>
        </p:txBody>
      </p:sp>
      <p:sp>
        <p:nvSpPr>
          <p:cNvPr id="34" name="Rektangel 33"/>
          <p:cNvSpPr>
            <a:spLocks noChangeAspect="1"/>
          </p:cNvSpPr>
          <p:nvPr/>
        </p:nvSpPr>
        <p:spPr>
          <a:xfrm>
            <a:off x="11043275" y="6688353"/>
            <a:ext cx="4078034" cy="724856"/>
          </a:xfrm>
          <a:prstGeom prst="rect">
            <a:avLst/>
          </a:prstGeom>
          <a:solidFill>
            <a:srgbClr val="FAB582"/>
          </a:solidFill>
          <a:ln>
            <a:noFill/>
          </a:ln>
        </p:spPr>
        <p:style>
          <a:lnRef idx="2">
            <a:schemeClr val="accent1">
              <a:shade val="50000"/>
            </a:schemeClr>
          </a:lnRef>
          <a:fillRef idx="1">
            <a:schemeClr val="accent1"/>
          </a:fillRef>
          <a:effectRef idx="0">
            <a:schemeClr val="accent1"/>
          </a:effectRef>
          <a:fontRef idx="minor">
            <a:schemeClr val="lt1"/>
          </a:fontRef>
        </p:style>
        <p:txBody>
          <a:bodyPr lIns="103370" tIns="52513" rIns="413480" bIns="52513" rtlCol="0" anchor="ctr"/>
          <a:lstStyle/>
          <a:p>
            <a:pPr algn="r"/>
            <a:r>
              <a:rPr lang="nb-NO" sz="2000" b="1">
                <a:solidFill>
                  <a:srgbClr val="002932"/>
                </a:solidFill>
                <a:latin typeface="Tahoma" panose="020B0604030504040204" pitchFamily="34" charset="0"/>
              </a:rPr>
              <a:t>6. etasje</a:t>
            </a:r>
          </a:p>
        </p:txBody>
      </p:sp>
      <p:sp>
        <p:nvSpPr>
          <p:cNvPr id="35" name="Rektangel 34"/>
          <p:cNvSpPr>
            <a:spLocks noChangeAspect="1"/>
          </p:cNvSpPr>
          <p:nvPr/>
        </p:nvSpPr>
        <p:spPr>
          <a:xfrm>
            <a:off x="11043275" y="7504758"/>
            <a:ext cx="4078034" cy="724856"/>
          </a:xfrm>
          <a:prstGeom prst="rect">
            <a:avLst/>
          </a:prstGeom>
          <a:solidFill>
            <a:srgbClr val="B79F7F"/>
          </a:solidFill>
          <a:ln>
            <a:noFill/>
          </a:ln>
        </p:spPr>
        <p:style>
          <a:lnRef idx="2">
            <a:schemeClr val="accent1">
              <a:shade val="50000"/>
            </a:schemeClr>
          </a:lnRef>
          <a:fillRef idx="1">
            <a:schemeClr val="accent1"/>
          </a:fillRef>
          <a:effectRef idx="0">
            <a:schemeClr val="accent1"/>
          </a:effectRef>
          <a:fontRef idx="minor">
            <a:schemeClr val="lt1"/>
          </a:fontRef>
        </p:style>
        <p:txBody>
          <a:bodyPr lIns="103370" tIns="52513" rIns="413480" bIns="52513" rtlCol="0" anchor="ctr"/>
          <a:lstStyle/>
          <a:p>
            <a:pPr algn="r"/>
            <a:r>
              <a:rPr lang="nb-NO" sz="2000" b="1">
                <a:solidFill>
                  <a:srgbClr val="002932"/>
                </a:solidFill>
                <a:latin typeface="Tahoma" panose="020B0604030504040204" pitchFamily="34" charset="0"/>
              </a:rPr>
              <a:t>7. etasje</a:t>
            </a:r>
          </a:p>
        </p:txBody>
      </p:sp>
      <p:sp>
        <p:nvSpPr>
          <p:cNvPr id="36" name="Rektangel 35"/>
          <p:cNvSpPr>
            <a:spLocks noChangeAspect="1"/>
          </p:cNvSpPr>
          <p:nvPr/>
        </p:nvSpPr>
        <p:spPr>
          <a:xfrm>
            <a:off x="11043275" y="8320088"/>
            <a:ext cx="4078034" cy="724856"/>
          </a:xfrm>
          <a:prstGeom prst="rect">
            <a:avLst/>
          </a:prstGeom>
          <a:solidFill>
            <a:srgbClr val="BAB8E6"/>
          </a:solidFill>
          <a:ln>
            <a:noFill/>
          </a:ln>
        </p:spPr>
        <p:style>
          <a:lnRef idx="2">
            <a:schemeClr val="accent1">
              <a:shade val="50000"/>
            </a:schemeClr>
          </a:lnRef>
          <a:fillRef idx="1">
            <a:schemeClr val="accent1"/>
          </a:fillRef>
          <a:effectRef idx="0">
            <a:schemeClr val="accent1"/>
          </a:effectRef>
          <a:fontRef idx="minor">
            <a:schemeClr val="lt1"/>
          </a:fontRef>
        </p:style>
        <p:txBody>
          <a:bodyPr lIns="103370" tIns="52513" rIns="413480" bIns="52513" rtlCol="0" anchor="ctr"/>
          <a:lstStyle/>
          <a:p>
            <a:pPr algn="r"/>
            <a:r>
              <a:rPr lang="nb-NO" sz="2000" b="1">
                <a:solidFill>
                  <a:srgbClr val="002932"/>
                </a:solidFill>
                <a:latin typeface="Tahoma" panose="020B0604030504040204" pitchFamily="34" charset="0"/>
              </a:rPr>
              <a:t>8. etasje</a:t>
            </a:r>
          </a:p>
        </p:txBody>
      </p:sp>
      <p:sp>
        <p:nvSpPr>
          <p:cNvPr id="37" name="Rektangel 36"/>
          <p:cNvSpPr>
            <a:spLocks noChangeAspect="1"/>
          </p:cNvSpPr>
          <p:nvPr/>
        </p:nvSpPr>
        <p:spPr>
          <a:xfrm>
            <a:off x="11043275" y="9152904"/>
            <a:ext cx="4078034" cy="724856"/>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3370" tIns="52513" rIns="413480" bIns="52513" rtlCol="0" anchor="ctr"/>
          <a:lstStyle/>
          <a:p>
            <a:pPr algn="r"/>
            <a:r>
              <a:rPr lang="nb-NO" sz="2000" b="1">
                <a:solidFill>
                  <a:srgbClr val="002932"/>
                </a:solidFill>
                <a:latin typeface="Tahoma" panose="020B0604030504040204" pitchFamily="34" charset="0"/>
              </a:rPr>
              <a:t>9. etasje</a:t>
            </a:r>
          </a:p>
        </p:txBody>
      </p:sp>
      <p:sp>
        <p:nvSpPr>
          <p:cNvPr id="38" name="Rektangel 37"/>
          <p:cNvSpPr>
            <a:spLocks noChangeAspect="1"/>
          </p:cNvSpPr>
          <p:nvPr/>
        </p:nvSpPr>
        <p:spPr>
          <a:xfrm>
            <a:off x="11043275" y="9987496"/>
            <a:ext cx="4078034" cy="724856"/>
          </a:xfrm>
          <a:prstGeom prst="rect">
            <a:avLst/>
          </a:prstGeom>
          <a:solidFill>
            <a:srgbClr val="FF8B8B"/>
          </a:solidFill>
          <a:ln>
            <a:noFill/>
          </a:ln>
        </p:spPr>
        <p:style>
          <a:lnRef idx="2">
            <a:schemeClr val="accent1">
              <a:shade val="50000"/>
            </a:schemeClr>
          </a:lnRef>
          <a:fillRef idx="1">
            <a:schemeClr val="accent1"/>
          </a:fillRef>
          <a:effectRef idx="0">
            <a:schemeClr val="accent1"/>
          </a:effectRef>
          <a:fontRef idx="minor">
            <a:schemeClr val="lt1"/>
          </a:fontRef>
        </p:style>
        <p:txBody>
          <a:bodyPr lIns="103370" tIns="52513" rIns="413480" bIns="52513" rtlCol="0" anchor="ctr"/>
          <a:lstStyle/>
          <a:p>
            <a:pPr algn="r"/>
            <a:r>
              <a:rPr lang="nb-NO" sz="2000" b="1">
                <a:solidFill>
                  <a:srgbClr val="002932"/>
                </a:solidFill>
                <a:latin typeface="Tahoma" panose="020B0604030504040204" pitchFamily="34" charset="0"/>
              </a:rPr>
              <a:t>10. etasje</a:t>
            </a:r>
          </a:p>
        </p:txBody>
      </p:sp>
      <p:grpSp>
        <p:nvGrpSpPr>
          <p:cNvPr id="39" name="Gruppe 38"/>
          <p:cNvGrpSpPr/>
          <p:nvPr/>
        </p:nvGrpSpPr>
        <p:grpSpPr>
          <a:xfrm>
            <a:off x="8972719" y="6939279"/>
            <a:ext cx="826932" cy="3281687"/>
            <a:chOff x="5936022" y="7226971"/>
            <a:chExt cx="826932" cy="3280855"/>
          </a:xfrm>
        </p:grpSpPr>
        <p:grpSp>
          <p:nvGrpSpPr>
            <p:cNvPr id="40" name="Gruppe 39"/>
            <p:cNvGrpSpPr/>
            <p:nvPr/>
          </p:nvGrpSpPr>
          <p:grpSpPr>
            <a:xfrm>
              <a:off x="5936022" y="7226971"/>
              <a:ext cx="826932" cy="3280855"/>
              <a:chOff x="11610481" y="5098382"/>
              <a:chExt cx="700166" cy="2946100"/>
            </a:xfrm>
          </p:grpSpPr>
          <p:cxnSp>
            <p:nvCxnSpPr>
              <p:cNvPr id="48" name="Rett linje 47"/>
              <p:cNvCxnSpPr/>
              <p:nvPr/>
            </p:nvCxnSpPr>
            <p:spPr>
              <a:xfrm flipV="1">
                <a:off x="11610481" y="7862774"/>
                <a:ext cx="700166" cy="1"/>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9" name="Gruppe 48"/>
              <p:cNvGrpSpPr/>
              <p:nvPr/>
            </p:nvGrpSpPr>
            <p:grpSpPr>
              <a:xfrm>
                <a:off x="11684238" y="5098382"/>
                <a:ext cx="577435" cy="2946100"/>
                <a:chOff x="11557182" y="4870116"/>
                <a:chExt cx="896605" cy="4574587"/>
              </a:xfrm>
              <a:solidFill>
                <a:schemeClr val="accent1">
                  <a:lumMod val="40000"/>
                  <a:lumOff val="60000"/>
                </a:schemeClr>
              </a:solidFill>
            </p:grpSpPr>
            <p:grpSp>
              <p:nvGrpSpPr>
                <p:cNvPr id="50" name="Gruppe 49">
                  <a:extLst>
                    <a:ext uri="{FF2B5EF4-FFF2-40B4-BE49-F238E27FC236}">
                      <a16:creationId xmlns:a16="http://schemas.microsoft.com/office/drawing/2014/main" id="{BB709DA0-3087-B446-9529-75F205108DB9}"/>
                    </a:ext>
                  </a:extLst>
                </p:cNvPr>
                <p:cNvGrpSpPr/>
                <p:nvPr/>
              </p:nvGrpSpPr>
              <p:grpSpPr>
                <a:xfrm>
                  <a:off x="11557182" y="4870116"/>
                  <a:ext cx="896605" cy="4198664"/>
                  <a:chOff x="1291517" y="4175435"/>
                  <a:chExt cx="670070" cy="2797279"/>
                </a:xfrm>
                <a:grpFill/>
              </p:grpSpPr>
              <p:sp>
                <p:nvSpPr>
                  <p:cNvPr id="52" name="TekstSylinder 51">
                    <a:extLst>
                      <a:ext uri="{FF2B5EF4-FFF2-40B4-BE49-F238E27FC236}">
                        <a16:creationId xmlns:a16="http://schemas.microsoft.com/office/drawing/2014/main" id="{A0FEE136-BD8B-C649-B803-300BC6BDAEC3}"/>
                      </a:ext>
                    </a:extLst>
                  </p:cNvPr>
                  <p:cNvSpPr txBox="1"/>
                  <p:nvPr/>
                </p:nvSpPr>
                <p:spPr>
                  <a:xfrm>
                    <a:off x="1292599" y="6256141"/>
                    <a:ext cx="668983" cy="217404"/>
                  </a:xfrm>
                  <a:prstGeom prst="rect">
                    <a:avLst/>
                  </a:prstGeom>
                  <a:solidFill>
                    <a:srgbClr val="8FC3CD"/>
                  </a:solidFill>
                  <a:ln>
                    <a:solidFill>
                      <a:schemeClr val="tx1"/>
                    </a:solidFill>
                  </a:ln>
                </p:spPr>
                <p:txBody>
                  <a:bodyPr wrap="none" lIns="43109" tIns="43109" rIns="43109" bIns="43109" rtlCol="0">
                    <a:norm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3. etg.</a:t>
                    </a:r>
                  </a:p>
                </p:txBody>
              </p:sp>
              <p:sp>
                <p:nvSpPr>
                  <p:cNvPr id="53" name="TekstSylinder 52">
                    <a:extLst>
                      <a:ext uri="{FF2B5EF4-FFF2-40B4-BE49-F238E27FC236}">
                        <a16:creationId xmlns:a16="http://schemas.microsoft.com/office/drawing/2014/main" id="{7FE605A2-50C0-4C4C-8DF4-D8D99EA38317}"/>
                      </a:ext>
                    </a:extLst>
                  </p:cNvPr>
                  <p:cNvSpPr txBox="1"/>
                  <p:nvPr/>
                </p:nvSpPr>
                <p:spPr>
                  <a:xfrm>
                    <a:off x="1292603" y="6755310"/>
                    <a:ext cx="668984" cy="217404"/>
                  </a:xfrm>
                  <a:prstGeom prst="rect">
                    <a:avLst/>
                  </a:prstGeom>
                  <a:solidFill>
                    <a:srgbClr val="FFF19B"/>
                  </a:solidFill>
                  <a:ln>
                    <a:solidFill>
                      <a:schemeClr val="tx1"/>
                    </a:solidFill>
                  </a:ln>
                </p:spPr>
                <p:txBody>
                  <a:bodyPr wrap="none" lIns="43109" tIns="43109" rIns="43109" bIns="43109" rtlCol="0">
                    <a:normAutofit/>
                  </a:bodyPr>
                  <a:lstStyle/>
                  <a:p>
                    <a:pPr algn="ctr"/>
                    <a:r>
                      <a:rPr lang="nb-NO" sz="900" spc="96">
                        <a:solidFill>
                          <a:srgbClr val="002932"/>
                        </a:solidFill>
                        <a:latin typeface="Tahoma" panose="020B0604030504040204" pitchFamily="34" charset="0"/>
                        <a:ea typeface="Helvetica Neue Condensed" panose="02000503000000020004" pitchFamily="2" charset="0"/>
                        <a:cs typeface="Helvetica Neue Condensed" panose="02000503000000020004" pitchFamily="2" charset="0"/>
                      </a:rPr>
                      <a:t>1. etg.</a:t>
                    </a:r>
                  </a:p>
                </p:txBody>
              </p:sp>
              <p:sp>
                <p:nvSpPr>
                  <p:cNvPr id="55" name="TekstSylinder 54">
                    <a:extLst>
                      <a:ext uri="{FF2B5EF4-FFF2-40B4-BE49-F238E27FC236}">
                        <a16:creationId xmlns:a16="http://schemas.microsoft.com/office/drawing/2014/main" id="{B15C83A0-3215-C44C-8E40-C10C3087C873}"/>
                      </a:ext>
                    </a:extLst>
                  </p:cNvPr>
                  <p:cNvSpPr txBox="1"/>
                  <p:nvPr/>
                </p:nvSpPr>
                <p:spPr>
                  <a:xfrm>
                    <a:off x="1292599" y="6504211"/>
                    <a:ext cx="668983" cy="217404"/>
                  </a:xfrm>
                  <a:prstGeom prst="rect">
                    <a:avLst/>
                  </a:prstGeom>
                  <a:solidFill>
                    <a:srgbClr val="B8CD89"/>
                  </a:solidFill>
                  <a:ln>
                    <a:solidFill>
                      <a:schemeClr val="tx1"/>
                    </a:solidFill>
                  </a:ln>
                </p:spPr>
                <p:txBody>
                  <a:bodyPr wrap="none" lIns="43109" tIns="43109" rIns="43109" bIns="43109" rtlCol="0">
                    <a:norm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2. etg.</a:t>
                    </a:r>
                  </a:p>
                </p:txBody>
              </p:sp>
              <p:sp>
                <p:nvSpPr>
                  <p:cNvPr id="58" name="Likebent trekant 9">
                    <a:extLst>
                      <a:ext uri="{FF2B5EF4-FFF2-40B4-BE49-F238E27FC236}">
                        <a16:creationId xmlns:a16="http://schemas.microsoft.com/office/drawing/2014/main" id="{7CDE87DE-E602-2F40-B831-E04C61A0923D}"/>
                      </a:ext>
                    </a:extLst>
                  </p:cNvPr>
                  <p:cNvSpPr/>
                  <p:nvPr/>
                </p:nvSpPr>
                <p:spPr>
                  <a:xfrm>
                    <a:off x="1291517" y="4175435"/>
                    <a:ext cx="670058" cy="304303"/>
                  </a:xfrm>
                  <a:prstGeom prst="triangl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normAutofit/>
                  </a:bodyPr>
                  <a:lstStyle/>
                  <a:p>
                    <a:pPr algn="ctr"/>
                    <a:r>
                      <a:rPr lang="nb-NO" sz="900">
                        <a:solidFill>
                          <a:schemeClr val="tx1"/>
                        </a:solidFill>
                        <a:latin typeface="Tahoma" panose="020B0604030504040204" pitchFamily="34" charset="0"/>
                        <a:cs typeface="Tahoma" panose="020B0604030504040204" pitchFamily="34" charset="0"/>
                      </a:rPr>
                      <a:t>Loft</a:t>
                    </a:r>
                  </a:p>
                </p:txBody>
              </p:sp>
            </p:grpSp>
            <p:sp>
              <p:nvSpPr>
                <p:cNvPr id="51" name="TekstSylinder 50">
                  <a:extLst>
                    <a:ext uri="{FF2B5EF4-FFF2-40B4-BE49-F238E27FC236}">
                      <a16:creationId xmlns:a16="http://schemas.microsoft.com/office/drawing/2014/main" id="{7FE605A2-50C0-4C4C-8DF4-D8D99EA38317}"/>
                    </a:ext>
                  </a:extLst>
                </p:cNvPr>
                <p:cNvSpPr txBox="1"/>
                <p:nvPr/>
              </p:nvSpPr>
              <p:spPr>
                <a:xfrm>
                  <a:off x="11557192" y="9118378"/>
                  <a:ext cx="895150" cy="326325"/>
                </a:xfrm>
                <a:prstGeom prst="rect">
                  <a:avLst/>
                </a:prstGeom>
                <a:solidFill>
                  <a:schemeClr val="bg1"/>
                </a:solidFill>
                <a:ln>
                  <a:solidFill>
                    <a:schemeClr val="tx1"/>
                  </a:solidFill>
                </a:ln>
              </p:spPr>
              <p:txBody>
                <a:bodyPr wrap="none" lIns="43109" tIns="43109" rIns="43109" bIns="43109" rtlCol="0">
                  <a:normAutofit/>
                </a:bodyPr>
                <a:lstStyle/>
                <a:p>
                  <a:pPr algn="ctr"/>
                  <a:r>
                    <a:rPr lang="nb-NO" sz="900" spc="96">
                      <a:solidFill>
                        <a:srgbClr val="002932"/>
                      </a:solidFill>
                      <a:latin typeface="Tahoma" panose="020B0604030504040204" pitchFamily="34" charset="0"/>
                      <a:ea typeface="Helvetica Neue Condensed" panose="02000503000000020004" pitchFamily="2" charset="0"/>
                      <a:cs typeface="Helvetica Neue Condensed" panose="02000503000000020004" pitchFamily="2" charset="0"/>
                    </a:rPr>
                    <a:t>Kjeller</a:t>
                  </a:r>
                </a:p>
              </p:txBody>
            </p:sp>
          </p:grpSp>
        </p:grpSp>
        <p:sp>
          <p:nvSpPr>
            <p:cNvPr id="41" name="TekstSylinder 40">
              <a:extLst>
                <a:ext uri="{FF2B5EF4-FFF2-40B4-BE49-F238E27FC236}">
                  <a16:creationId xmlns:a16="http://schemas.microsoft.com/office/drawing/2014/main" id="{A0FEE136-BD8B-C649-B803-300BC6BDAEC3}"/>
                </a:ext>
              </a:extLst>
            </p:cNvPr>
            <p:cNvSpPr txBox="1"/>
            <p:nvPr/>
          </p:nvSpPr>
          <p:spPr>
            <a:xfrm>
              <a:off x="6022020" y="8946802"/>
              <a:ext cx="680875" cy="234033"/>
            </a:xfrm>
            <a:prstGeom prst="rect">
              <a:avLst/>
            </a:prstGeom>
            <a:solidFill>
              <a:srgbClr val="ACEED3"/>
            </a:solidFill>
            <a:ln>
              <a:solidFill>
                <a:schemeClr val="tx1"/>
              </a:solidFill>
            </a:ln>
          </p:spPr>
          <p:txBody>
            <a:bodyPr wrap="none" lIns="43109" tIns="43109" rIns="43109" bIns="43109" rtlCol="0">
              <a:norm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5. etg.</a:t>
              </a:r>
            </a:p>
          </p:txBody>
        </p:sp>
        <p:sp>
          <p:nvSpPr>
            <p:cNvPr id="42" name="TekstSylinder 41">
              <a:extLst>
                <a:ext uri="{FF2B5EF4-FFF2-40B4-BE49-F238E27FC236}">
                  <a16:creationId xmlns:a16="http://schemas.microsoft.com/office/drawing/2014/main" id="{A0FEE136-BD8B-C649-B803-300BC6BDAEC3}"/>
                </a:ext>
              </a:extLst>
            </p:cNvPr>
            <p:cNvSpPr txBox="1"/>
            <p:nvPr/>
          </p:nvSpPr>
          <p:spPr>
            <a:xfrm>
              <a:off x="6022019" y="8676557"/>
              <a:ext cx="680875" cy="234033"/>
            </a:xfrm>
            <a:prstGeom prst="rect">
              <a:avLst/>
            </a:prstGeom>
            <a:solidFill>
              <a:srgbClr val="FAB582"/>
            </a:solidFill>
            <a:ln>
              <a:solidFill>
                <a:schemeClr val="tx1"/>
              </a:solidFill>
            </a:ln>
          </p:spPr>
          <p:txBody>
            <a:bodyPr wrap="none" lIns="43109" tIns="43109" rIns="43109" bIns="43109" rtlCol="0">
              <a:norm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6. etg.</a:t>
              </a:r>
            </a:p>
          </p:txBody>
        </p:sp>
        <p:sp>
          <p:nvSpPr>
            <p:cNvPr id="43" name="TekstSylinder 42">
              <a:extLst>
                <a:ext uri="{FF2B5EF4-FFF2-40B4-BE49-F238E27FC236}">
                  <a16:creationId xmlns:a16="http://schemas.microsoft.com/office/drawing/2014/main" id="{A0FEE136-BD8B-C649-B803-300BC6BDAEC3}"/>
                </a:ext>
              </a:extLst>
            </p:cNvPr>
            <p:cNvSpPr txBox="1"/>
            <p:nvPr/>
          </p:nvSpPr>
          <p:spPr>
            <a:xfrm>
              <a:off x="6022018" y="8406956"/>
              <a:ext cx="680875" cy="234033"/>
            </a:xfrm>
            <a:prstGeom prst="rect">
              <a:avLst/>
            </a:prstGeom>
            <a:solidFill>
              <a:srgbClr val="B79F7F"/>
            </a:solidFill>
            <a:ln>
              <a:solidFill>
                <a:schemeClr val="tx1"/>
              </a:solidFill>
            </a:ln>
          </p:spPr>
          <p:txBody>
            <a:bodyPr wrap="none" lIns="43109" tIns="43109" rIns="43109" bIns="43109" rtlCol="0">
              <a:norm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7. etg.</a:t>
              </a:r>
            </a:p>
          </p:txBody>
        </p:sp>
        <p:sp>
          <p:nvSpPr>
            <p:cNvPr id="44" name="TekstSylinder 43">
              <a:extLst>
                <a:ext uri="{FF2B5EF4-FFF2-40B4-BE49-F238E27FC236}">
                  <a16:creationId xmlns:a16="http://schemas.microsoft.com/office/drawing/2014/main" id="{A0FEE136-BD8B-C649-B803-300BC6BDAEC3}"/>
                </a:ext>
              </a:extLst>
            </p:cNvPr>
            <p:cNvSpPr txBox="1"/>
            <p:nvPr/>
          </p:nvSpPr>
          <p:spPr>
            <a:xfrm>
              <a:off x="6022017" y="8135033"/>
              <a:ext cx="680875" cy="234033"/>
            </a:xfrm>
            <a:prstGeom prst="rect">
              <a:avLst/>
            </a:prstGeom>
            <a:solidFill>
              <a:srgbClr val="BAB8E6"/>
            </a:solidFill>
            <a:ln>
              <a:solidFill>
                <a:schemeClr val="tx1"/>
              </a:solidFill>
            </a:ln>
          </p:spPr>
          <p:txBody>
            <a:bodyPr wrap="none" lIns="43109" tIns="43109" rIns="43109" bIns="43109" rtlCol="0">
              <a:norm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8. etg.</a:t>
              </a:r>
            </a:p>
          </p:txBody>
        </p:sp>
        <p:sp>
          <p:nvSpPr>
            <p:cNvPr id="45" name="TekstSylinder 44">
              <a:extLst>
                <a:ext uri="{FF2B5EF4-FFF2-40B4-BE49-F238E27FC236}">
                  <a16:creationId xmlns:a16="http://schemas.microsoft.com/office/drawing/2014/main" id="{A0FEE136-BD8B-C649-B803-300BC6BDAEC3}"/>
                </a:ext>
              </a:extLst>
            </p:cNvPr>
            <p:cNvSpPr txBox="1"/>
            <p:nvPr/>
          </p:nvSpPr>
          <p:spPr>
            <a:xfrm>
              <a:off x="6023126" y="7857940"/>
              <a:ext cx="680875" cy="234033"/>
            </a:xfrm>
            <a:prstGeom prst="rect">
              <a:avLst/>
            </a:prstGeom>
            <a:solidFill>
              <a:srgbClr val="AFABAB"/>
            </a:solidFill>
            <a:ln>
              <a:solidFill>
                <a:schemeClr val="tx1"/>
              </a:solidFill>
            </a:ln>
          </p:spPr>
          <p:txBody>
            <a:bodyPr wrap="none" lIns="43109" tIns="43109" rIns="43109" bIns="43109" rtlCol="0">
              <a:norm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9. etg.</a:t>
              </a:r>
            </a:p>
          </p:txBody>
        </p:sp>
        <p:sp>
          <p:nvSpPr>
            <p:cNvPr id="46" name="TekstSylinder 45">
              <a:extLst>
                <a:ext uri="{FF2B5EF4-FFF2-40B4-BE49-F238E27FC236}">
                  <a16:creationId xmlns:a16="http://schemas.microsoft.com/office/drawing/2014/main" id="{A0FEE136-BD8B-C649-B803-300BC6BDAEC3}"/>
                </a:ext>
              </a:extLst>
            </p:cNvPr>
            <p:cNvSpPr txBox="1"/>
            <p:nvPr/>
          </p:nvSpPr>
          <p:spPr>
            <a:xfrm>
              <a:off x="6022016" y="7585421"/>
              <a:ext cx="680875" cy="234033"/>
            </a:xfrm>
            <a:prstGeom prst="rect">
              <a:avLst/>
            </a:prstGeom>
            <a:solidFill>
              <a:srgbClr val="FF8B8B"/>
            </a:solidFill>
            <a:ln>
              <a:solidFill>
                <a:schemeClr val="tx1"/>
              </a:solidFill>
            </a:ln>
          </p:spPr>
          <p:txBody>
            <a:bodyPr wrap="none" lIns="43109" tIns="43109" rIns="43109" bIns="43109" rtlCol="0">
              <a:norm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10. etg.</a:t>
              </a:r>
            </a:p>
          </p:txBody>
        </p:sp>
        <p:sp>
          <p:nvSpPr>
            <p:cNvPr id="47" name="TekstSylinder 46">
              <a:extLst>
                <a:ext uri="{FF2B5EF4-FFF2-40B4-BE49-F238E27FC236}">
                  <a16:creationId xmlns:a16="http://schemas.microsoft.com/office/drawing/2014/main" id="{A0FEE136-BD8B-C649-B803-300BC6BDAEC3}"/>
                </a:ext>
              </a:extLst>
            </p:cNvPr>
            <p:cNvSpPr txBox="1"/>
            <p:nvPr/>
          </p:nvSpPr>
          <p:spPr>
            <a:xfrm>
              <a:off x="6022015" y="9205605"/>
              <a:ext cx="680875" cy="234033"/>
            </a:xfrm>
            <a:prstGeom prst="rect">
              <a:avLst/>
            </a:prstGeom>
            <a:solidFill>
              <a:srgbClr val="FDCBDE"/>
            </a:solidFill>
            <a:ln>
              <a:solidFill>
                <a:schemeClr val="tx1"/>
              </a:solidFill>
            </a:ln>
          </p:spPr>
          <p:txBody>
            <a:bodyPr wrap="none" lIns="43109" tIns="43109" rIns="43109" bIns="43109" rtlCol="0">
              <a:norm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4. etg.</a:t>
              </a:r>
            </a:p>
          </p:txBody>
        </p:sp>
      </p:grpSp>
      <p:sp>
        <p:nvSpPr>
          <p:cNvPr id="5" name="Rektangel 4">
            <a:extLst>
              <a:ext uri="{FF2B5EF4-FFF2-40B4-BE49-F238E27FC236}">
                <a16:creationId xmlns:a16="http://schemas.microsoft.com/office/drawing/2014/main" id="{3DAC407C-BF57-E305-6916-9566CD0D1FC7}"/>
              </a:ext>
            </a:extLst>
          </p:cNvPr>
          <p:cNvSpPr/>
          <p:nvPr/>
        </p:nvSpPr>
        <p:spPr>
          <a:xfrm>
            <a:off x="545194" y="4149452"/>
            <a:ext cx="7492659" cy="5640335"/>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800">
                <a:solidFill>
                  <a:schemeClr val="tx1"/>
                </a:solidFill>
              </a:rPr>
              <a:t>Situasjonsplan over området</a:t>
            </a:r>
          </a:p>
        </p:txBody>
      </p:sp>
      <p:sp>
        <p:nvSpPr>
          <p:cNvPr id="6" name="Rektangel: avrundede hjørner 5">
            <a:extLst>
              <a:ext uri="{FF2B5EF4-FFF2-40B4-BE49-F238E27FC236}">
                <a16:creationId xmlns:a16="http://schemas.microsoft.com/office/drawing/2014/main" id="{AFB71541-9AF0-D392-4C9C-10D733D73642}"/>
              </a:ext>
            </a:extLst>
          </p:cNvPr>
          <p:cNvSpPr/>
          <p:nvPr/>
        </p:nvSpPr>
        <p:spPr>
          <a:xfrm>
            <a:off x="-4457611" y="1654444"/>
            <a:ext cx="4313583" cy="1331843"/>
          </a:xfrm>
          <a:custGeom>
            <a:avLst/>
            <a:gdLst>
              <a:gd name="connsiteX0" fmla="*/ 0 w 4313583"/>
              <a:gd name="connsiteY0" fmla="*/ 221978 h 1331843"/>
              <a:gd name="connsiteX1" fmla="*/ 221978 w 4313583"/>
              <a:gd name="connsiteY1" fmla="*/ 0 h 1331843"/>
              <a:gd name="connsiteX2" fmla="*/ 750827 w 4313583"/>
              <a:gd name="connsiteY2" fmla="*/ 0 h 1331843"/>
              <a:gd name="connsiteX3" fmla="*/ 1318372 w 4313583"/>
              <a:gd name="connsiteY3" fmla="*/ 0 h 1331843"/>
              <a:gd name="connsiteX4" fmla="*/ 2040703 w 4313583"/>
              <a:gd name="connsiteY4" fmla="*/ 0 h 1331843"/>
              <a:gd name="connsiteX5" fmla="*/ 2608248 w 4313583"/>
              <a:gd name="connsiteY5" fmla="*/ 0 h 1331843"/>
              <a:gd name="connsiteX6" fmla="*/ 3291882 w 4313583"/>
              <a:gd name="connsiteY6" fmla="*/ 0 h 1331843"/>
              <a:gd name="connsiteX7" fmla="*/ 4091605 w 4313583"/>
              <a:gd name="connsiteY7" fmla="*/ 0 h 1331843"/>
              <a:gd name="connsiteX8" fmla="*/ 4313583 w 4313583"/>
              <a:gd name="connsiteY8" fmla="*/ 221978 h 1331843"/>
              <a:gd name="connsiteX9" fmla="*/ 4313583 w 4313583"/>
              <a:gd name="connsiteY9" fmla="*/ 665922 h 1331843"/>
              <a:gd name="connsiteX10" fmla="*/ 4313583 w 4313583"/>
              <a:gd name="connsiteY10" fmla="*/ 1109865 h 1331843"/>
              <a:gd name="connsiteX11" fmla="*/ 4091605 w 4313583"/>
              <a:gd name="connsiteY11" fmla="*/ 1331843 h 1331843"/>
              <a:gd name="connsiteX12" fmla="*/ 3485363 w 4313583"/>
              <a:gd name="connsiteY12" fmla="*/ 1331843 h 1331843"/>
              <a:gd name="connsiteX13" fmla="*/ 2801729 w 4313583"/>
              <a:gd name="connsiteY13" fmla="*/ 1331843 h 1331843"/>
              <a:gd name="connsiteX14" fmla="*/ 2156792 w 4313583"/>
              <a:gd name="connsiteY14" fmla="*/ 1331843 h 1331843"/>
              <a:gd name="connsiteX15" fmla="*/ 1434461 w 4313583"/>
              <a:gd name="connsiteY15" fmla="*/ 1331843 h 1331843"/>
              <a:gd name="connsiteX16" fmla="*/ 221978 w 4313583"/>
              <a:gd name="connsiteY16" fmla="*/ 1331843 h 1331843"/>
              <a:gd name="connsiteX17" fmla="*/ 0 w 4313583"/>
              <a:gd name="connsiteY17" fmla="*/ 1109865 h 1331843"/>
              <a:gd name="connsiteX18" fmla="*/ 0 w 4313583"/>
              <a:gd name="connsiteY18" fmla="*/ 674800 h 1331843"/>
              <a:gd name="connsiteX19" fmla="*/ 0 w 4313583"/>
              <a:gd name="connsiteY19" fmla="*/ 221978 h 1331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331843" fill="none" extrusionOk="0">
                <a:moveTo>
                  <a:pt x="0" y="221978"/>
                </a:moveTo>
                <a:cubicBezTo>
                  <a:pt x="7606" y="126439"/>
                  <a:pt x="83334" y="-12122"/>
                  <a:pt x="221978" y="0"/>
                </a:cubicBezTo>
                <a:cubicBezTo>
                  <a:pt x="396137" y="-6250"/>
                  <a:pt x="603578" y="-17977"/>
                  <a:pt x="750827" y="0"/>
                </a:cubicBezTo>
                <a:cubicBezTo>
                  <a:pt x="898076" y="17977"/>
                  <a:pt x="1082823" y="-25312"/>
                  <a:pt x="1318372" y="0"/>
                </a:cubicBezTo>
                <a:cubicBezTo>
                  <a:pt x="1553922" y="25312"/>
                  <a:pt x="1741858" y="28872"/>
                  <a:pt x="2040703" y="0"/>
                </a:cubicBezTo>
                <a:cubicBezTo>
                  <a:pt x="2339548" y="-28872"/>
                  <a:pt x="2408651" y="-5641"/>
                  <a:pt x="2608248" y="0"/>
                </a:cubicBezTo>
                <a:cubicBezTo>
                  <a:pt x="2807845" y="5641"/>
                  <a:pt x="3145141" y="-33169"/>
                  <a:pt x="3291882" y="0"/>
                </a:cubicBezTo>
                <a:cubicBezTo>
                  <a:pt x="3438623" y="33169"/>
                  <a:pt x="3716097" y="-16024"/>
                  <a:pt x="4091605" y="0"/>
                </a:cubicBezTo>
                <a:cubicBezTo>
                  <a:pt x="4219048" y="-13694"/>
                  <a:pt x="4314422" y="106994"/>
                  <a:pt x="4313583" y="221978"/>
                </a:cubicBezTo>
                <a:cubicBezTo>
                  <a:pt x="4315947" y="437741"/>
                  <a:pt x="4304752" y="462722"/>
                  <a:pt x="4313583" y="665922"/>
                </a:cubicBezTo>
                <a:cubicBezTo>
                  <a:pt x="4322414" y="869122"/>
                  <a:pt x="4322440" y="990981"/>
                  <a:pt x="4313583" y="1109865"/>
                </a:cubicBezTo>
                <a:cubicBezTo>
                  <a:pt x="4305322" y="1231435"/>
                  <a:pt x="4222877" y="1319821"/>
                  <a:pt x="4091605" y="1331843"/>
                </a:cubicBezTo>
                <a:cubicBezTo>
                  <a:pt x="3845113" y="1339155"/>
                  <a:pt x="3668408" y="1310821"/>
                  <a:pt x="3485363" y="1331843"/>
                </a:cubicBezTo>
                <a:cubicBezTo>
                  <a:pt x="3302318" y="1352865"/>
                  <a:pt x="2985821" y="1342237"/>
                  <a:pt x="2801729" y="1331843"/>
                </a:cubicBezTo>
                <a:cubicBezTo>
                  <a:pt x="2617637" y="1321449"/>
                  <a:pt x="2348448" y="1315537"/>
                  <a:pt x="2156792" y="1331843"/>
                </a:cubicBezTo>
                <a:cubicBezTo>
                  <a:pt x="1965136" y="1348149"/>
                  <a:pt x="1730638" y="1309030"/>
                  <a:pt x="1434461" y="1331843"/>
                </a:cubicBezTo>
                <a:cubicBezTo>
                  <a:pt x="1138284" y="1354656"/>
                  <a:pt x="771331" y="1390766"/>
                  <a:pt x="221978" y="1331843"/>
                </a:cubicBezTo>
                <a:cubicBezTo>
                  <a:pt x="101882" y="1325756"/>
                  <a:pt x="12188" y="1245627"/>
                  <a:pt x="0" y="1109865"/>
                </a:cubicBezTo>
                <a:cubicBezTo>
                  <a:pt x="-10479" y="908801"/>
                  <a:pt x="8386" y="833588"/>
                  <a:pt x="0" y="674800"/>
                </a:cubicBezTo>
                <a:cubicBezTo>
                  <a:pt x="-8386" y="516012"/>
                  <a:pt x="-1260" y="370786"/>
                  <a:pt x="0" y="221978"/>
                </a:cubicBezTo>
                <a:close/>
              </a:path>
              <a:path w="4313583" h="1331843" stroke="0" extrusionOk="0">
                <a:moveTo>
                  <a:pt x="0" y="221978"/>
                </a:moveTo>
                <a:cubicBezTo>
                  <a:pt x="-20216" y="85824"/>
                  <a:pt x="109710" y="-1297"/>
                  <a:pt x="221978" y="0"/>
                </a:cubicBezTo>
                <a:cubicBezTo>
                  <a:pt x="380145" y="14510"/>
                  <a:pt x="716966" y="-18579"/>
                  <a:pt x="905612" y="0"/>
                </a:cubicBezTo>
                <a:cubicBezTo>
                  <a:pt x="1094258" y="18579"/>
                  <a:pt x="1212903" y="7826"/>
                  <a:pt x="1473157" y="0"/>
                </a:cubicBezTo>
                <a:cubicBezTo>
                  <a:pt x="1733412" y="-7826"/>
                  <a:pt x="1837444" y="23963"/>
                  <a:pt x="2118095" y="0"/>
                </a:cubicBezTo>
                <a:cubicBezTo>
                  <a:pt x="2398746" y="-23963"/>
                  <a:pt x="2540565" y="25714"/>
                  <a:pt x="2685641" y="0"/>
                </a:cubicBezTo>
                <a:cubicBezTo>
                  <a:pt x="2830717" y="-25714"/>
                  <a:pt x="3042478" y="-5161"/>
                  <a:pt x="3330578" y="0"/>
                </a:cubicBezTo>
                <a:cubicBezTo>
                  <a:pt x="3618678" y="5161"/>
                  <a:pt x="3784215" y="-23515"/>
                  <a:pt x="4091605" y="0"/>
                </a:cubicBezTo>
                <a:cubicBezTo>
                  <a:pt x="4229080" y="5594"/>
                  <a:pt x="4328380" y="110828"/>
                  <a:pt x="4313583" y="221978"/>
                </a:cubicBezTo>
                <a:cubicBezTo>
                  <a:pt x="4311795" y="442834"/>
                  <a:pt x="4318897" y="520319"/>
                  <a:pt x="4313583" y="683679"/>
                </a:cubicBezTo>
                <a:cubicBezTo>
                  <a:pt x="4308269" y="847039"/>
                  <a:pt x="4306685" y="1017985"/>
                  <a:pt x="4313583" y="1109865"/>
                </a:cubicBezTo>
                <a:cubicBezTo>
                  <a:pt x="4310717" y="1235477"/>
                  <a:pt x="4226204" y="1328354"/>
                  <a:pt x="4091605" y="1331843"/>
                </a:cubicBezTo>
                <a:cubicBezTo>
                  <a:pt x="3883191" y="1314581"/>
                  <a:pt x="3699605" y="1332640"/>
                  <a:pt x="3446667" y="1331843"/>
                </a:cubicBezTo>
                <a:cubicBezTo>
                  <a:pt x="3193729" y="1331046"/>
                  <a:pt x="3119540" y="1324250"/>
                  <a:pt x="2917818" y="1331843"/>
                </a:cubicBezTo>
                <a:cubicBezTo>
                  <a:pt x="2716096" y="1339436"/>
                  <a:pt x="2566931" y="1329996"/>
                  <a:pt x="2272880" y="1331843"/>
                </a:cubicBezTo>
                <a:cubicBezTo>
                  <a:pt x="1978829" y="1333690"/>
                  <a:pt x="1728048" y="1302554"/>
                  <a:pt x="1589246" y="1331843"/>
                </a:cubicBezTo>
                <a:cubicBezTo>
                  <a:pt x="1450444" y="1361132"/>
                  <a:pt x="1205299" y="1309740"/>
                  <a:pt x="944308" y="1331843"/>
                </a:cubicBezTo>
                <a:cubicBezTo>
                  <a:pt x="683317" y="1353946"/>
                  <a:pt x="453584" y="1301384"/>
                  <a:pt x="221978" y="1331843"/>
                </a:cubicBezTo>
                <a:cubicBezTo>
                  <a:pt x="101944" y="1342790"/>
                  <a:pt x="7573" y="1205647"/>
                  <a:pt x="0" y="1109865"/>
                </a:cubicBezTo>
                <a:cubicBezTo>
                  <a:pt x="-18332" y="950780"/>
                  <a:pt x="-20196" y="767364"/>
                  <a:pt x="0" y="657043"/>
                </a:cubicBezTo>
                <a:cubicBezTo>
                  <a:pt x="20196" y="546722"/>
                  <a:pt x="-7191" y="348164"/>
                  <a:pt x="0" y="221978"/>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solidFill>
                  <a:schemeClr val="bg1"/>
                </a:solidFill>
              </a:rPr>
              <a:t>Se instruks for utfylling i notatfeltene under hver side. Sjekk veilederen fra Oslo brann- og redningsetat dersom dere ønsker ytterligere informasjon og tips.</a:t>
            </a:r>
          </a:p>
        </p:txBody>
      </p:sp>
      <p:sp>
        <p:nvSpPr>
          <p:cNvPr id="7" name="Rektangel: avrundede hjørner 6">
            <a:extLst>
              <a:ext uri="{FF2B5EF4-FFF2-40B4-BE49-F238E27FC236}">
                <a16:creationId xmlns:a16="http://schemas.microsoft.com/office/drawing/2014/main" id="{47477719-A087-C766-9AE1-6AD5090F81B2}"/>
              </a:ext>
            </a:extLst>
          </p:cNvPr>
          <p:cNvSpPr/>
          <p:nvPr/>
        </p:nvSpPr>
        <p:spPr>
          <a:xfrm>
            <a:off x="-4457611" y="3079570"/>
            <a:ext cx="4313583" cy="1892572"/>
          </a:xfrm>
          <a:custGeom>
            <a:avLst/>
            <a:gdLst>
              <a:gd name="connsiteX0" fmla="*/ 0 w 4313583"/>
              <a:gd name="connsiteY0" fmla="*/ 315435 h 1892572"/>
              <a:gd name="connsiteX1" fmla="*/ 315435 w 4313583"/>
              <a:gd name="connsiteY1" fmla="*/ 0 h 1892572"/>
              <a:gd name="connsiteX2" fmla="*/ 818739 w 4313583"/>
              <a:gd name="connsiteY2" fmla="*/ 0 h 1892572"/>
              <a:gd name="connsiteX3" fmla="*/ 1358870 w 4313583"/>
              <a:gd name="connsiteY3" fmla="*/ 0 h 1892572"/>
              <a:gd name="connsiteX4" fmla="*/ 2046310 w 4313583"/>
              <a:gd name="connsiteY4" fmla="*/ 0 h 1892572"/>
              <a:gd name="connsiteX5" fmla="*/ 2586441 w 4313583"/>
              <a:gd name="connsiteY5" fmla="*/ 0 h 1892572"/>
              <a:gd name="connsiteX6" fmla="*/ 3237054 w 4313583"/>
              <a:gd name="connsiteY6" fmla="*/ 0 h 1892572"/>
              <a:gd name="connsiteX7" fmla="*/ 3998148 w 4313583"/>
              <a:gd name="connsiteY7" fmla="*/ 0 h 1892572"/>
              <a:gd name="connsiteX8" fmla="*/ 4313583 w 4313583"/>
              <a:gd name="connsiteY8" fmla="*/ 315435 h 1892572"/>
              <a:gd name="connsiteX9" fmla="*/ 4313583 w 4313583"/>
              <a:gd name="connsiteY9" fmla="*/ 946286 h 1892572"/>
              <a:gd name="connsiteX10" fmla="*/ 4313583 w 4313583"/>
              <a:gd name="connsiteY10" fmla="*/ 1577137 h 1892572"/>
              <a:gd name="connsiteX11" fmla="*/ 3998148 w 4313583"/>
              <a:gd name="connsiteY11" fmla="*/ 1892572 h 1892572"/>
              <a:gd name="connsiteX12" fmla="*/ 3421190 w 4313583"/>
              <a:gd name="connsiteY12" fmla="*/ 1892572 h 1892572"/>
              <a:gd name="connsiteX13" fmla="*/ 2770577 w 4313583"/>
              <a:gd name="connsiteY13" fmla="*/ 1892572 h 1892572"/>
              <a:gd name="connsiteX14" fmla="*/ 2156792 w 4313583"/>
              <a:gd name="connsiteY14" fmla="*/ 1892572 h 1892572"/>
              <a:gd name="connsiteX15" fmla="*/ 1469352 w 4313583"/>
              <a:gd name="connsiteY15" fmla="*/ 1892572 h 1892572"/>
              <a:gd name="connsiteX16" fmla="*/ 315435 w 4313583"/>
              <a:gd name="connsiteY16" fmla="*/ 1892572 h 1892572"/>
              <a:gd name="connsiteX17" fmla="*/ 0 w 4313583"/>
              <a:gd name="connsiteY17" fmla="*/ 1577137 h 1892572"/>
              <a:gd name="connsiteX18" fmla="*/ 0 w 4313583"/>
              <a:gd name="connsiteY18" fmla="*/ 958903 h 1892572"/>
              <a:gd name="connsiteX19" fmla="*/ 0 w 4313583"/>
              <a:gd name="connsiteY19" fmla="*/ 315435 h 1892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892572" fill="none" extrusionOk="0">
                <a:moveTo>
                  <a:pt x="0" y="315435"/>
                </a:moveTo>
                <a:cubicBezTo>
                  <a:pt x="9057" y="173444"/>
                  <a:pt x="133281" y="-6000"/>
                  <a:pt x="315435" y="0"/>
                </a:cubicBezTo>
                <a:cubicBezTo>
                  <a:pt x="534006" y="5291"/>
                  <a:pt x="668431" y="-10870"/>
                  <a:pt x="818739" y="0"/>
                </a:cubicBezTo>
                <a:cubicBezTo>
                  <a:pt x="969047" y="10870"/>
                  <a:pt x="1171163" y="-21177"/>
                  <a:pt x="1358870" y="0"/>
                </a:cubicBezTo>
                <a:cubicBezTo>
                  <a:pt x="1546577" y="21177"/>
                  <a:pt x="1718269" y="-3096"/>
                  <a:pt x="2046310" y="0"/>
                </a:cubicBezTo>
                <a:cubicBezTo>
                  <a:pt x="2374351" y="3096"/>
                  <a:pt x="2456477" y="13208"/>
                  <a:pt x="2586441" y="0"/>
                </a:cubicBezTo>
                <a:cubicBezTo>
                  <a:pt x="2716405" y="-13208"/>
                  <a:pt x="3040113" y="-27779"/>
                  <a:pt x="3237054" y="0"/>
                </a:cubicBezTo>
                <a:cubicBezTo>
                  <a:pt x="3433995" y="27779"/>
                  <a:pt x="3725403" y="31881"/>
                  <a:pt x="3998148" y="0"/>
                </a:cubicBezTo>
                <a:cubicBezTo>
                  <a:pt x="4178497" y="-17342"/>
                  <a:pt x="4314754" y="151845"/>
                  <a:pt x="4313583" y="315435"/>
                </a:cubicBezTo>
                <a:cubicBezTo>
                  <a:pt x="4338740" y="568902"/>
                  <a:pt x="4306451" y="724719"/>
                  <a:pt x="4313583" y="946286"/>
                </a:cubicBezTo>
                <a:cubicBezTo>
                  <a:pt x="4320715" y="1167853"/>
                  <a:pt x="4292450" y="1403275"/>
                  <a:pt x="4313583" y="1577137"/>
                </a:cubicBezTo>
                <a:cubicBezTo>
                  <a:pt x="4305829" y="1750385"/>
                  <a:pt x="4181096" y="1880465"/>
                  <a:pt x="3998148" y="1892572"/>
                </a:cubicBezTo>
                <a:cubicBezTo>
                  <a:pt x="3878945" y="1877196"/>
                  <a:pt x="3573095" y="1915822"/>
                  <a:pt x="3421190" y="1892572"/>
                </a:cubicBezTo>
                <a:cubicBezTo>
                  <a:pt x="3269285" y="1869322"/>
                  <a:pt x="2992298" y="1899576"/>
                  <a:pt x="2770577" y="1892572"/>
                </a:cubicBezTo>
                <a:cubicBezTo>
                  <a:pt x="2548856" y="1885568"/>
                  <a:pt x="2392104" y="1893365"/>
                  <a:pt x="2156792" y="1892572"/>
                </a:cubicBezTo>
                <a:cubicBezTo>
                  <a:pt x="1921481" y="1891779"/>
                  <a:pt x="1757940" y="1889833"/>
                  <a:pt x="1469352" y="1892572"/>
                </a:cubicBezTo>
                <a:cubicBezTo>
                  <a:pt x="1180764" y="1895311"/>
                  <a:pt x="560397" y="1948920"/>
                  <a:pt x="315435" y="1892572"/>
                </a:cubicBezTo>
                <a:cubicBezTo>
                  <a:pt x="151388" y="1867820"/>
                  <a:pt x="26938" y="1780447"/>
                  <a:pt x="0" y="1577137"/>
                </a:cubicBezTo>
                <a:cubicBezTo>
                  <a:pt x="-15973" y="1295923"/>
                  <a:pt x="19692" y="1105527"/>
                  <a:pt x="0" y="958903"/>
                </a:cubicBezTo>
                <a:cubicBezTo>
                  <a:pt x="-19692" y="812279"/>
                  <a:pt x="-15006" y="501752"/>
                  <a:pt x="0" y="315435"/>
                </a:cubicBezTo>
                <a:close/>
              </a:path>
              <a:path w="4313583" h="1892572" stroke="0" extrusionOk="0">
                <a:moveTo>
                  <a:pt x="0" y="315435"/>
                </a:moveTo>
                <a:cubicBezTo>
                  <a:pt x="-16892" y="129896"/>
                  <a:pt x="164652" y="-2943"/>
                  <a:pt x="315435" y="0"/>
                </a:cubicBezTo>
                <a:cubicBezTo>
                  <a:pt x="586967" y="17257"/>
                  <a:pt x="796557" y="30022"/>
                  <a:pt x="966048" y="0"/>
                </a:cubicBezTo>
                <a:cubicBezTo>
                  <a:pt x="1135539" y="-30022"/>
                  <a:pt x="1239370" y="21836"/>
                  <a:pt x="1506179" y="0"/>
                </a:cubicBezTo>
                <a:cubicBezTo>
                  <a:pt x="1772988" y="-21836"/>
                  <a:pt x="1930654" y="-6202"/>
                  <a:pt x="2119964" y="0"/>
                </a:cubicBezTo>
                <a:cubicBezTo>
                  <a:pt x="2309274" y="6202"/>
                  <a:pt x="2485205" y="24689"/>
                  <a:pt x="2660096" y="0"/>
                </a:cubicBezTo>
                <a:cubicBezTo>
                  <a:pt x="2834987" y="-24689"/>
                  <a:pt x="2974799" y="29226"/>
                  <a:pt x="3273881" y="0"/>
                </a:cubicBezTo>
                <a:cubicBezTo>
                  <a:pt x="3572964" y="-29226"/>
                  <a:pt x="3811917" y="-24228"/>
                  <a:pt x="3998148" y="0"/>
                </a:cubicBezTo>
                <a:cubicBezTo>
                  <a:pt x="4206012" y="12652"/>
                  <a:pt x="4336103" y="158643"/>
                  <a:pt x="4313583" y="315435"/>
                </a:cubicBezTo>
                <a:cubicBezTo>
                  <a:pt x="4307960" y="519917"/>
                  <a:pt x="4297292" y="788627"/>
                  <a:pt x="4313583" y="971520"/>
                </a:cubicBezTo>
                <a:cubicBezTo>
                  <a:pt x="4329874" y="1154413"/>
                  <a:pt x="4333618" y="1320760"/>
                  <a:pt x="4313583" y="1577137"/>
                </a:cubicBezTo>
                <a:cubicBezTo>
                  <a:pt x="4288443" y="1777810"/>
                  <a:pt x="4176607" y="1891337"/>
                  <a:pt x="3998148" y="1892572"/>
                </a:cubicBezTo>
                <a:cubicBezTo>
                  <a:pt x="3867408" y="1897785"/>
                  <a:pt x="3593034" y="1904537"/>
                  <a:pt x="3384363" y="1892572"/>
                </a:cubicBezTo>
                <a:cubicBezTo>
                  <a:pt x="3175693" y="1880607"/>
                  <a:pt x="3070660" y="1894655"/>
                  <a:pt x="2881058" y="1892572"/>
                </a:cubicBezTo>
                <a:cubicBezTo>
                  <a:pt x="2691457" y="1890489"/>
                  <a:pt x="2391438" y="1898057"/>
                  <a:pt x="2267273" y="1892572"/>
                </a:cubicBezTo>
                <a:cubicBezTo>
                  <a:pt x="2143108" y="1887087"/>
                  <a:pt x="1798526" y="1875259"/>
                  <a:pt x="1616660" y="1892572"/>
                </a:cubicBezTo>
                <a:cubicBezTo>
                  <a:pt x="1434794" y="1909885"/>
                  <a:pt x="1216805" y="1909333"/>
                  <a:pt x="1002875" y="1892572"/>
                </a:cubicBezTo>
                <a:cubicBezTo>
                  <a:pt x="788945" y="1875811"/>
                  <a:pt x="624052" y="1903497"/>
                  <a:pt x="315435" y="1892572"/>
                </a:cubicBezTo>
                <a:cubicBezTo>
                  <a:pt x="147393" y="1918936"/>
                  <a:pt x="8574" y="1720991"/>
                  <a:pt x="0" y="1577137"/>
                </a:cubicBezTo>
                <a:cubicBezTo>
                  <a:pt x="16534" y="1256916"/>
                  <a:pt x="-16781" y="1113689"/>
                  <a:pt x="0" y="933669"/>
                </a:cubicBezTo>
                <a:cubicBezTo>
                  <a:pt x="16781" y="753649"/>
                  <a:pt x="-30174" y="507888"/>
                  <a:pt x="0" y="315435"/>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ea typeface="Oslo Sans Office"/>
                <a:cs typeface="Times New Roman"/>
              </a:rPr>
              <a:t>Begynn med å lage bergingskortene., da de inneholder all informasjon som skal brukes andre steder i planen.</a:t>
            </a:r>
          </a:p>
          <a:p>
            <a:r>
              <a:rPr lang="nb-NO" sz="1200">
                <a:ea typeface="Oslo Sans Office"/>
                <a:cs typeface="Times New Roman"/>
              </a:rPr>
              <a:t>Kopier plantegning med symboler, nord, målestokk og bygningssymbol, og lim disse inn på riktig plass på alle sider som skal ha disse elementene.</a:t>
            </a:r>
          </a:p>
          <a:p>
            <a:r>
              <a:rPr lang="nb-NO" sz="1200">
                <a:ea typeface="Oslo Sans Office"/>
                <a:cs typeface="Times New Roman"/>
              </a:rPr>
              <a:t>Tilpass størrelse på plantegninger til aktuell side. Husk å redigere målestokk og nord.</a:t>
            </a:r>
          </a:p>
          <a:p>
            <a:endParaRPr lang="nb-NO" sz="1200">
              <a:solidFill>
                <a:schemeClr val="bg1"/>
              </a:solidFill>
            </a:endParaRPr>
          </a:p>
        </p:txBody>
      </p:sp>
      <p:sp>
        <p:nvSpPr>
          <p:cNvPr id="9" name="Rektangel: avrundede hjørner 8">
            <a:extLst>
              <a:ext uri="{FF2B5EF4-FFF2-40B4-BE49-F238E27FC236}">
                <a16:creationId xmlns:a16="http://schemas.microsoft.com/office/drawing/2014/main" id="{0BBB9B2C-1307-C0E8-84DC-2E452C16C06E}"/>
              </a:ext>
            </a:extLst>
          </p:cNvPr>
          <p:cNvSpPr/>
          <p:nvPr/>
        </p:nvSpPr>
        <p:spPr>
          <a:xfrm>
            <a:off x="-4457610" y="499566"/>
            <a:ext cx="4313583" cy="1061595"/>
          </a:xfrm>
          <a:custGeom>
            <a:avLst/>
            <a:gdLst>
              <a:gd name="connsiteX0" fmla="*/ 0 w 4313583"/>
              <a:gd name="connsiteY0" fmla="*/ 176936 h 1061595"/>
              <a:gd name="connsiteX1" fmla="*/ 176936 w 4313583"/>
              <a:gd name="connsiteY1" fmla="*/ 0 h 1061595"/>
              <a:gd name="connsiteX2" fmla="*/ 718097 w 4313583"/>
              <a:gd name="connsiteY2" fmla="*/ 0 h 1061595"/>
              <a:gd name="connsiteX3" fmla="*/ 1298854 w 4313583"/>
              <a:gd name="connsiteY3" fmla="*/ 0 h 1061595"/>
              <a:gd name="connsiteX4" fmla="*/ 2038000 w 4313583"/>
              <a:gd name="connsiteY4" fmla="*/ 0 h 1061595"/>
              <a:gd name="connsiteX5" fmla="*/ 2618758 w 4313583"/>
              <a:gd name="connsiteY5" fmla="*/ 0 h 1061595"/>
              <a:gd name="connsiteX6" fmla="*/ 3318307 w 4313583"/>
              <a:gd name="connsiteY6" fmla="*/ 0 h 1061595"/>
              <a:gd name="connsiteX7" fmla="*/ 4136647 w 4313583"/>
              <a:gd name="connsiteY7" fmla="*/ 0 h 1061595"/>
              <a:gd name="connsiteX8" fmla="*/ 4313583 w 4313583"/>
              <a:gd name="connsiteY8" fmla="*/ 176936 h 1061595"/>
              <a:gd name="connsiteX9" fmla="*/ 4313583 w 4313583"/>
              <a:gd name="connsiteY9" fmla="*/ 530798 h 1061595"/>
              <a:gd name="connsiteX10" fmla="*/ 4313583 w 4313583"/>
              <a:gd name="connsiteY10" fmla="*/ 884659 h 1061595"/>
              <a:gd name="connsiteX11" fmla="*/ 4136647 w 4313583"/>
              <a:gd name="connsiteY11" fmla="*/ 1061595 h 1061595"/>
              <a:gd name="connsiteX12" fmla="*/ 3516292 w 4313583"/>
              <a:gd name="connsiteY12" fmla="*/ 1061595 h 1061595"/>
              <a:gd name="connsiteX13" fmla="*/ 2816743 w 4313583"/>
              <a:gd name="connsiteY13" fmla="*/ 1061595 h 1061595"/>
              <a:gd name="connsiteX14" fmla="*/ 2156792 w 4313583"/>
              <a:gd name="connsiteY14" fmla="*/ 1061595 h 1061595"/>
              <a:gd name="connsiteX15" fmla="*/ 1417645 w 4313583"/>
              <a:gd name="connsiteY15" fmla="*/ 1061595 h 1061595"/>
              <a:gd name="connsiteX16" fmla="*/ 176936 w 4313583"/>
              <a:gd name="connsiteY16" fmla="*/ 1061595 h 1061595"/>
              <a:gd name="connsiteX17" fmla="*/ 0 w 4313583"/>
              <a:gd name="connsiteY17" fmla="*/ 884659 h 1061595"/>
              <a:gd name="connsiteX18" fmla="*/ 0 w 4313583"/>
              <a:gd name="connsiteY18" fmla="*/ 537875 h 1061595"/>
              <a:gd name="connsiteX19" fmla="*/ 0 w 4313583"/>
              <a:gd name="connsiteY19" fmla="*/ 176936 h 1061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061595" fill="none" extrusionOk="0">
                <a:moveTo>
                  <a:pt x="0" y="176936"/>
                </a:moveTo>
                <a:cubicBezTo>
                  <a:pt x="4971" y="96899"/>
                  <a:pt x="67195" y="-9080"/>
                  <a:pt x="176936" y="0"/>
                </a:cubicBezTo>
                <a:cubicBezTo>
                  <a:pt x="415950" y="-19882"/>
                  <a:pt x="522461" y="15209"/>
                  <a:pt x="718097" y="0"/>
                </a:cubicBezTo>
                <a:cubicBezTo>
                  <a:pt x="913733" y="-15209"/>
                  <a:pt x="1152265" y="-18942"/>
                  <a:pt x="1298854" y="0"/>
                </a:cubicBezTo>
                <a:cubicBezTo>
                  <a:pt x="1445443" y="18942"/>
                  <a:pt x="1879376" y="15769"/>
                  <a:pt x="2038000" y="0"/>
                </a:cubicBezTo>
                <a:cubicBezTo>
                  <a:pt x="2196624" y="-15769"/>
                  <a:pt x="2459307" y="9346"/>
                  <a:pt x="2618758" y="0"/>
                </a:cubicBezTo>
                <a:cubicBezTo>
                  <a:pt x="2778209" y="-9346"/>
                  <a:pt x="3000426" y="-28273"/>
                  <a:pt x="3318307" y="0"/>
                </a:cubicBezTo>
                <a:cubicBezTo>
                  <a:pt x="3636188" y="28273"/>
                  <a:pt x="3918890" y="-13421"/>
                  <a:pt x="4136647" y="0"/>
                </a:cubicBezTo>
                <a:cubicBezTo>
                  <a:pt x="4238150" y="-10687"/>
                  <a:pt x="4314408" y="86698"/>
                  <a:pt x="4313583" y="176936"/>
                </a:cubicBezTo>
                <a:cubicBezTo>
                  <a:pt x="4325218" y="282440"/>
                  <a:pt x="4302436" y="364761"/>
                  <a:pt x="4313583" y="530798"/>
                </a:cubicBezTo>
                <a:cubicBezTo>
                  <a:pt x="4324730" y="696835"/>
                  <a:pt x="4310474" y="804813"/>
                  <a:pt x="4313583" y="884659"/>
                </a:cubicBezTo>
                <a:cubicBezTo>
                  <a:pt x="4289927" y="979442"/>
                  <a:pt x="4246200" y="1045198"/>
                  <a:pt x="4136647" y="1061595"/>
                </a:cubicBezTo>
                <a:cubicBezTo>
                  <a:pt x="3855491" y="1035607"/>
                  <a:pt x="3750764" y="1033040"/>
                  <a:pt x="3516292" y="1061595"/>
                </a:cubicBezTo>
                <a:cubicBezTo>
                  <a:pt x="3281820" y="1090150"/>
                  <a:pt x="2967105" y="1065058"/>
                  <a:pt x="2816743" y="1061595"/>
                </a:cubicBezTo>
                <a:cubicBezTo>
                  <a:pt x="2666381" y="1058132"/>
                  <a:pt x="2328644" y="1052215"/>
                  <a:pt x="2156792" y="1061595"/>
                </a:cubicBezTo>
                <a:cubicBezTo>
                  <a:pt x="1984940" y="1070975"/>
                  <a:pt x="1667543" y="1078377"/>
                  <a:pt x="1417645" y="1061595"/>
                </a:cubicBezTo>
                <a:cubicBezTo>
                  <a:pt x="1167747" y="1044813"/>
                  <a:pt x="523317" y="1028950"/>
                  <a:pt x="176936" y="1061595"/>
                </a:cubicBezTo>
                <a:cubicBezTo>
                  <a:pt x="84079" y="1049752"/>
                  <a:pt x="8853" y="991942"/>
                  <a:pt x="0" y="884659"/>
                </a:cubicBezTo>
                <a:cubicBezTo>
                  <a:pt x="-5307" y="811893"/>
                  <a:pt x="10179" y="694111"/>
                  <a:pt x="0" y="537875"/>
                </a:cubicBezTo>
                <a:cubicBezTo>
                  <a:pt x="-10179" y="381639"/>
                  <a:pt x="1254" y="353848"/>
                  <a:pt x="0" y="176936"/>
                </a:cubicBezTo>
                <a:close/>
              </a:path>
              <a:path w="4313583" h="1061595" stroke="0" extrusionOk="0">
                <a:moveTo>
                  <a:pt x="0" y="176936"/>
                </a:moveTo>
                <a:cubicBezTo>
                  <a:pt x="-18758" y="66636"/>
                  <a:pt x="87789" y="-1077"/>
                  <a:pt x="176936" y="0"/>
                </a:cubicBezTo>
                <a:cubicBezTo>
                  <a:pt x="418283" y="-22406"/>
                  <a:pt x="712833" y="-26605"/>
                  <a:pt x="876485" y="0"/>
                </a:cubicBezTo>
                <a:cubicBezTo>
                  <a:pt x="1040137" y="26605"/>
                  <a:pt x="1286151" y="5272"/>
                  <a:pt x="1457243" y="0"/>
                </a:cubicBezTo>
                <a:cubicBezTo>
                  <a:pt x="1628335" y="-5272"/>
                  <a:pt x="1871338" y="-26609"/>
                  <a:pt x="2117194" y="0"/>
                </a:cubicBezTo>
                <a:cubicBezTo>
                  <a:pt x="2363050" y="26609"/>
                  <a:pt x="2549508" y="-24984"/>
                  <a:pt x="2697952" y="0"/>
                </a:cubicBezTo>
                <a:cubicBezTo>
                  <a:pt x="2846396" y="24984"/>
                  <a:pt x="3177674" y="-23737"/>
                  <a:pt x="3357904" y="0"/>
                </a:cubicBezTo>
                <a:cubicBezTo>
                  <a:pt x="3538134" y="23737"/>
                  <a:pt x="3933855" y="6672"/>
                  <a:pt x="4136647" y="0"/>
                </a:cubicBezTo>
                <a:cubicBezTo>
                  <a:pt x="4247247" y="4843"/>
                  <a:pt x="4317092" y="81931"/>
                  <a:pt x="4313583" y="176936"/>
                </a:cubicBezTo>
                <a:cubicBezTo>
                  <a:pt x="4317308" y="338495"/>
                  <a:pt x="4314528" y="449088"/>
                  <a:pt x="4313583" y="544952"/>
                </a:cubicBezTo>
                <a:cubicBezTo>
                  <a:pt x="4312638" y="640816"/>
                  <a:pt x="4310212" y="758366"/>
                  <a:pt x="4313583" y="884659"/>
                </a:cubicBezTo>
                <a:cubicBezTo>
                  <a:pt x="4305447" y="990942"/>
                  <a:pt x="4249810" y="1057106"/>
                  <a:pt x="4136647" y="1061595"/>
                </a:cubicBezTo>
                <a:cubicBezTo>
                  <a:pt x="3876897" y="1053291"/>
                  <a:pt x="3764044" y="1061009"/>
                  <a:pt x="3476695" y="1061595"/>
                </a:cubicBezTo>
                <a:cubicBezTo>
                  <a:pt x="3189346" y="1062181"/>
                  <a:pt x="3141978" y="1036559"/>
                  <a:pt x="2935535" y="1061595"/>
                </a:cubicBezTo>
                <a:cubicBezTo>
                  <a:pt x="2729092" y="1086631"/>
                  <a:pt x="2585504" y="1034686"/>
                  <a:pt x="2275583" y="1061595"/>
                </a:cubicBezTo>
                <a:cubicBezTo>
                  <a:pt x="1965662" y="1088504"/>
                  <a:pt x="1797216" y="1067734"/>
                  <a:pt x="1576034" y="1061595"/>
                </a:cubicBezTo>
                <a:cubicBezTo>
                  <a:pt x="1354852" y="1055456"/>
                  <a:pt x="1061940" y="1036321"/>
                  <a:pt x="916082" y="1061595"/>
                </a:cubicBezTo>
                <a:cubicBezTo>
                  <a:pt x="770224" y="1086869"/>
                  <a:pt x="515715" y="1096728"/>
                  <a:pt x="176936" y="1061595"/>
                </a:cubicBezTo>
                <a:cubicBezTo>
                  <a:pt x="82746" y="1076679"/>
                  <a:pt x="2052" y="975112"/>
                  <a:pt x="0" y="884659"/>
                </a:cubicBezTo>
                <a:cubicBezTo>
                  <a:pt x="-15379" y="744604"/>
                  <a:pt x="-12379" y="605388"/>
                  <a:pt x="0" y="523720"/>
                </a:cubicBezTo>
                <a:cubicBezTo>
                  <a:pt x="12379" y="442052"/>
                  <a:pt x="4861" y="267003"/>
                  <a:pt x="0" y="176936"/>
                </a:cubicBezTo>
                <a:close/>
              </a:path>
            </a:pathLst>
          </a:custGeom>
          <a:solidFill>
            <a:srgbClr val="507BC8"/>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Forside, Alternativ 1:</a:t>
            </a:r>
          </a:p>
          <a:p>
            <a:endParaRPr lang="nb-NO" sz="1200">
              <a:solidFill>
                <a:schemeClr val="bg1"/>
              </a:solidFill>
            </a:endParaRPr>
          </a:p>
          <a:p>
            <a:r>
              <a:rPr lang="nb-NO" sz="1200">
                <a:ea typeface="Oslo Sans Office"/>
                <a:cs typeface="Times New Roman"/>
              </a:rPr>
              <a:t>Denne forsiden kan brukes til et objekt med én bygning i én eller flere etasjer.</a:t>
            </a:r>
          </a:p>
          <a:p>
            <a:endParaRPr lang="nb-NO" sz="1200">
              <a:ea typeface="Oslo Sans Office"/>
              <a:cs typeface="Times New Roman"/>
            </a:endParaRPr>
          </a:p>
          <a:p>
            <a:endParaRPr lang="nb-NO" sz="1200">
              <a:ea typeface="Oslo Sans Office"/>
              <a:cs typeface="Times New Roman"/>
            </a:endParaRPr>
          </a:p>
          <a:p>
            <a:endParaRPr lang="nb-NO" sz="1200">
              <a:ea typeface="Oslo Sans Office"/>
              <a:cs typeface="Times New Roman"/>
            </a:endParaRPr>
          </a:p>
          <a:p>
            <a:endParaRPr lang="nb-NO" sz="1200">
              <a:ea typeface="Oslo Sans Office"/>
              <a:cs typeface="Times New Roman"/>
            </a:endParaRPr>
          </a:p>
          <a:p>
            <a:endParaRPr lang="nb-NO" sz="1200">
              <a:solidFill>
                <a:schemeClr val="bg1"/>
              </a:solidFill>
            </a:endParaRPr>
          </a:p>
        </p:txBody>
      </p:sp>
    </p:spTree>
    <p:extLst>
      <p:ext uri="{BB962C8B-B14F-4D97-AF65-F5344CB8AC3E}">
        <p14:creationId xmlns:p14="http://schemas.microsoft.com/office/powerpoint/2010/main" val="1541730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tel 20"/>
          <p:cNvSpPr>
            <a:spLocks noGrp="1"/>
          </p:cNvSpPr>
          <p:nvPr>
            <p:ph type="title" idx="4294967295"/>
          </p:nvPr>
        </p:nvSpPr>
        <p:spPr>
          <a:xfrm>
            <a:off x="11569700" y="-16578"/>
            <a:ext cx="3549650" cy="10785476"/>
          </a:xfrm>
          <a:solidFill>
            <a:srgbClr val="002932"/>
          </a:solidFill>
        </p:spPr>
        <p:txBody>
          <a:bodyPr vert="horz" wrap="square" lIns="72008" tIns="360038" rIns="288030" bIns="108011" rtlCol="0" anchor="t">
            <a:normAutofit/>
          </a:bodyPr>
          <a:lstStyle/>
          <a:p>
            <a:pPr algn="r" defTabSz="704480">
              <a:lnSpc>
                <a:spcPct val="100000"/>
              </a:lnSpc>
              <a:spcBef>
                <a:spcPts val="0"/>
              </a:spcBef>
            </a:pPr>
            <a:r>
              <a:rPr lang="nb-NO" sz="2400" b="1">
                <a:solidFill>
                  <a:schemeClr val="bg1"/>
                </a:solidFill>
                <a:latin typeface="Tahoma" panose="020B0604030504040204" pitchFamily="34" charset="0"/>
                <a:ea typeface="+mn-ea"/>
                <a:cs typeface="+mn-cs"/>
              </a:rPr>
              <a:t>Innhold</a:t>
            </a:r>
            <a:br>
              <a:rPr lang="nb-NO" sz="2400" b="1">
                <a:solidFill>
                  <a:schemeClr val="bg1"/>
                </a:solidFill>
                <a:latin typeface="Tahoma" panose="020B0604030504040204" pitchFamily="34" charset="0"/>
                <a:ea typeface="+mn-ea"/>
                <a:cs typeface="+mn-cs"/>
              </a:rPr>
            </a:br>
            <a:r>
              <a:rPr lang="nb-NO" sz="2400" b="1">
                <a:solidFill>
                  <a:srgbClr val="002932"/>
                </a:solidFill>
                <a:latin typeface="Tahoma" panose="020B0604030504040204" pitchFamily="34" charset="0"/>
                <a:ea typeface="+mn-ea"/>
                <a:cs typeface="+mn-cs"/>
              </a:rPr>
              <a:t>seksjoner</a:t>
            </a:r>
            <a:endParaRPr lang="nb-NO" sz="2400">
              <a:solidFill>
                <a:srgbClr val="002932"/>
              </a:solidFill>
            </a:endParaRPr>
          </a:p>
        </p:txBody>
      </p:sp>
      <p:sp>
        <p:nvSpPr>
          <p:cNvPr id="56" name="TekstSylinder 55">
            <a:extLst>
              <a:ext uri="{FF2B5EF4-FFF2-40B4-BE49-F238E27FC236}">
                <a16:creationId xmlns:a16="http://schemas.microsoft.com/office/drawing/2014/main" id="{45BA5CC3-3ED2-314A-BD7A-361905FD2272}"/>
              </a:ext>
            </a:extLst>
          </p:cNvPr>
          <p:cNvSpPr txBox="1"/>
          <p:nvPr/>
        </p:nvSpPr>
        <p:spPr>
          <a:xfrm>
            <a:off x="3" y="539038"/>
            <a:ext cx="9386183" cy="1223608"/>
          </a:xfrm>
          <a:prstGeom prst="rect">
            <a:avLst/>
          </a:prstGeom>
          <a:noFill/>
        </p:spPr>
        <p:txBody>
          <a:bodyPr wrap="square" lIns="826962" tIns="52513" rIns="105024" bIns="52513" rtlCol="0">
            <a:spAutoFit/>
          </a:bodyPr>
          <a:lstStyle/>
          <a:p>
            <a:r>
              <a:rPr lang="nb-NO" sz="7201" b="1" spc="345">
                <a:solidFill>
                  <a:srgbClr val="FF0000"/>
                </a:solidFill>
                <a:latin typeface="Tahoma" panose="020B0604030504040204" pitchFamily="34" charset="0"/>
                <a:ea typeface="Tahoma" panose="020B0604030504040204" pitchFamily="34" charset="0"/>
                <a:cs typeface="Tahoma" panose="020B0604030504040204" pitchFamily="34" charset="0"/>
              </a:rPr>
              <a:t>VERDIBERGING</a:t>
            </a:r>
          </a:p>
        </p:txBody>
      </p:sp>
      <p:sp>
        <p:nvSpPr>
          <p:cNvPr id="57" name="TekstSylinder 56">
            <a:extLst>
              <a:ext uri="{FF2B5EF4-FFF2-40B4-BE49-F238E27FC236}">
                <a16:creationId xmlns:a16="http://schemas.microsoft.com/office/drawing/2014/main" id="{09C15E0A-2F44-854B-9D19-B345100CF99C}"/>
              </a:ext>
            </a:extLst>
          </p:cNvPr>
          <p:cNvSpPr txBox="1"/>
          <p:nvPr/>
        </p:nvSpPr>
        <p:spPr>
          <a:xfrm>
            <a:off x="3" y="1585432"/>
            <a:ext cx="9386183" cy="975446"/>
          </a:xfrm>
          <a:prstGeom prst="rect">
            <a:avLst/>
          </a:prstGeom>
          <a:noFill/>
        </p:spPr>
        <p:txBody>
          <a:bodyPr wrap="square" lIns="826962" tIns="52513" rIns="105024" bIns="52513" rtlCol="0">
            <a:spAutoFit/>
          </a:bodyPr>
          <a:lstStyle/>
          <a:p>
            <a:r>
              <a:rPr lang="nb-NO" sz="2800">
                <a:solidFill>
                  <a:srgbClr val="002932"/>
                </a:solidFill>
                <a:ea typeface="Helvetica Neue Thin" panose="020B0403020202020204" pitchFamily="34" charset="0"/>
              </a:rPr>
              <a:t>Plan for brannvesenets innsats for </a:t>
            </a:r>
            <a:r>
              <a:rPr lang="nb-NO" sz="2800">
                <a:solidFill>
                  <a:srgbClr val="FF0000"/>
                </a:solidFill>
                <a:ea typeface="Helvetica Neue Thin" panose="020B0403020202020204" pitchFamily="34" charset="0"/>
              </a:rPr>
              <a:t>restverdiredning</a:t>
            </a:r>
          </a:p>
          <a:p>
            <a:endParaRPr lang="nb-NO" sz="2800"/>
          </a:p>
        </p:txBody>
      </p:sp>
      <p:sp>
        <p:nvSpPr>
          <p:cNvPr id="39" name="Rektangel 38"/>
          <p:cNvSpPr>
            <a:spLocks noChangeAspect="1"/>
          </p:cNvSpPr>
          <p:nvPr/>
        </p:nvSpPr>
        <p:spPr>
          <a:xfrm>
            <a:off x="11041317" y="2584554"/>
            <a:ext cx="4078034" cy="1881905"/>
          </a:xfrm>
          <a:prstGeom prst="rect">
            <a:avLst/>
          </a:prstGeom>
          <a:solidFill>
            <a:srgbClr val="EAC900"/>
          </a:solidFill>
          <a:ln>
            <a:noFill/>
          </a:ln>
        </p:spPr>
        <p:style>
          <a:lnRef idx="2">
            <a:schemeClr val="accent1">
              <a:shade val="50000"/>
            </a:schemeClr>
          </a:lnRef>
          <a:fillRef idx="1">
            <a:schemeClr val="accent1"/>
          </a:fillRef>
          <a:effectRef idx="0">
            <a:schemeClr val="accent1"/>
          </a:effectRef>
          <a:fontRef idx="minor">
            <a:schemeClr val="lt1"/>
          </a:fontRef>
        </p:style>
        <p:txBody>
          <a:bodyPr lIns="103370" tIns="52513" rIns="413480" bIns="52513" rtlCol="0" anchor="t"/>
          <a:lstStyle/>
          <a:p>
            <a:pPr algn="r"/>
            <a:r>
              <a:rPr lang="nb-NO" sz="2000" b="1">
                <a:solidFill>
                  <a:schemeClr val="tx1"/>
                </a:solidFill>
                <a:latin typeface="Tahoma"/>
                <a:ea typeface="Tahoma"/>
                <a:cs typeface="Tahoma"/>
              </a:rPr>
              <a:t>A. Navn på bygg</a:t>
            </a:r>
          </a:p>
        </p:txBody>
      </p:sp>
      <p:sp>
        <p:nvSpPr>
          <p:cNvPr id="40" name="Rektangel 39"/>
          <p:cNvSpPr>
            <a:spLocks noChangeAspect="1"/>
          </p:cNvSpPr>
          <p:nvPr/>
        </p:nvSpPr>
        <p:spPr>
          <a:xfrm>
            <a:off x="11041317" y="1762468"/>
            <a:ext cx="4078034" cy="724856"/>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103370" tIns="52513" rIns="413480" bIns="52513" rtlCol="0" anchor="ctr"/>
          <a:lstStyle/>
          <a:p>
            <a:pPr algn="r"/>
            <a:r>
              <a:rPr lang="nb-NO" sz="2000" b="1">
                <a:solidFill>
                  <a:schemeClr val="bg1"/>
                </a:solidFill>
                <a:latin typeface="Tahoma" panose="020B0604030504040204" pitchFamily="34" charset="0"/>
              </a:rPr>
              <a:t>Prioritering hele objektet</a:t>
            </a:r>
          </a:p>
        </p:txBody>
      </p:sp>
      <p:sp>
        <p:nvSpPr>
          <p:cNvPr id="41" name="Rektangel 40"/>
          <p:cNvSpPr>
            <a:spLocks noChangeAspect="1"/>
          </p:cNvSpPr>
          <p:nvPr/>
        </p:nvSpPr>
        <p:spPr>
          <a:xfrm>
            <a:off x="11041317" y="939686"/>
            <a:ext cx="4078034" cy="724856"/>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lIns="103370" tIns="52513" rIns="413480" bIns="52513" rtlCol="0" anchor="ctr"/>
          <a:lstStyle/>
          <a:p>
            <a:pPr algn="r"/>
            <a:r>
              <a:rPr lang="nb-NO" sz="1400" b="1">
                <a:solidFill>
                  <a:srgbClr val="002932"/>
                </a:solidFill>
                <a:latin typeface="Tahoma" panose="020B0604030504040204" pitchFamily="34" charset="0"/>
              </a:rPr>
              <a:t>Kontaktinfo</a:t>
            </a:r>
          </a:p>
          <a:p>
            <a:pPr algn="r"/>
            <a:r>
              <a:rPr lang="nb-NO" sz="1400" b="1">
                <a:solidFill>
                  <a:srgbClr val="002932"/>
                </a:solidFill>
                <a:latin typeface="Tahoma" panose="020B0604030504040204" pitchFamily="34" charset="0"/>
              </a:rPr>
              <a:t>Symboler</a:t>
            </a:r>
          </a:p>
          <a:p>
            <a:pPr algn="r"/>
            <a:r>
              <a:rPr lang="nb-NO" sz="1400" b="1">
                <a:solidFill>
                  <a:srgbClr val="002932"/>
                </a:solidFill>
                <a:latin typeface="Tahoma" panose="020B0604030504040204" pitchFamily="34" charset="0"/>
              </a:rPr>
              <a:t>Hjelpemidler</a:t>
            </a:r>
          </a:p>
        </p:txBody>
      </p:sp>
      <p:sp>
        <p:nvSpPr>
          <p:cNvPr id="42" name="Rektangel 41"/>
          <p:cNvSpPr>
            <a:spLocks noChangeAspect="1"/>
          </p:cNvSpPr>
          <p:nvPr/>
        </p:nvSpPr>
        <p:spPr>
          <a:xfrm>
            <a:off x="11041317" y="4563689"/>
            <a:ext cx="4078034" cy="1881905"/>
          </a:xfrm>
          <a:prstGeom prst="rect">
            <a:avLst/>
          </a:prstGeom>
          <a:solidFill>
            <a:srgbClr val="56692D"/>
          </a:solidFill>
          <a:ln>
            <a:noFill/>
          </a:ln>
        </p:spPr>
        <p:style>
          <a:lnRef idx="2">
            <a:schemeClr val="accent1">
              <a:shade val="50000"/>
            </a:schemeClr>
          </a:lnRef>
          <a:fillRef idx="1">
            <a:schemeClr val="accent1"/>
          </a:fillRef>
          <a:effectRef idx="0">
            <a:schemeClr val="accent1"/>
          </a:effectRef>
          <a:fontRef idx="minor">
            <a:schemeClr val="lt1"/>
          </a:fontRef>
        </p:style>
        <p:txBody>
          <a:bodyPr lIns="103370" tIns="52513" rIns="413480" bIns="52513" rtlCol="0" anchor="t"/>
          <a:lstStyle/>
          <a:p>
            <a:pPr algn="r"/>
            <a:r>
              <a:rPr lang="nb-NO" sz="2000" b="1">
                <a:solidFill>
                  <a:schemeClr val="bg1"/>
                </a:solidFill>
                <a:latin typeface="Tahoma"/>
                <a:ea typeface="Tahoma"/>
                <a:cs typeface="Tahoma"/>
              </a:rPr>
              <a:t>B. Navn på bygg</a:t>
            </a:r>
          </a:p>
        </p:txBody>
      </p:sp>
      <p:sp>
        <p:nvSpPr>
          <p:cNvPr id="43" name="Rektangel 42"/>
          <p:cNvSpPr>
            <a:spLocks noChangeAspect="1"/>
          </p:cNvSpPr>
          <p:nvPr/>
        </p:nvSpPr>
        <p:spPr>
          <a:xfrm>
            <a:off x="11041317" y="6542824"/>
            <a:ext cx="4078034" cy="2325996"/>
          </a:xfrm>
          <a:prstGeom prst="rect">
            <a:avLst/>
          </a:prstGeom>
          <a:solidFill>
            <a:srgbClr val="3266A4"/>
          </a:solidFill>
          <a:ln>
            <a:noFill/>
          </a:ln>
        </p:spPr>
        <p:style>
          <a:lnRef idx="2">
            <a:schemeClr val="accent1">
              <a:shade val="50000"/>
            </a:schemeClr>
          </a:lnRef>
          <a:fillRef idx="1">
            <a:schemeClr val="accent1"/>
          </a:fillRef>
          <a:effectRef idx="0">
            <a:schemeClr val="accent1"/>
          </a:effectRef>
          <a:fontRef idx="minor">
            <a:schemeClr val="lt1"/>
          </a:fontRef>
        </p:style>
        <p:txBody>
          <a:bodyPr lIns="103370" tIns="52513" rIns="413480" bIns="52513" rtlCol="0" anchor="t"/>
          <a:lstStyle/>
          <a:p>
            <a:pPr algn="r"/>
            <a:r>
              <a:rPr lang="nb-NO" sz="2000" b="1">
                <a:solidFill>
                  <a:schemeClr val="bg1"/>
                </a:solidFill>
                <a:latin typeface="Tahoma"/>
                <a:ea typeface="Tahoma"/>
                <a:cs typeface="Tahoma"/>
              </a:rPr>
              <a:t>C. Navn på bygg</a:t>
            </a:r>
          </a:p>
        </p:txBody>
      </p:sp>
      <p:grpSp>
        <p:nvGrpSpPr>
          <p:cNvPr id="2" name="Gruppe 1">
            <a:extLst>
              <a:ext uri="{FF2B5EF4-FFF2-40B4-BE49-F238E27FC236}">
                <a16:creationId xmlns:a16="http://schemas.microsoft.com/office/drawing/2014/main" id="{B647A603-D540-112B-E3B0-F797A5E4066B}"/>
              </a:ext>
            </a:extLst>
          </p:cNvPr>
          <p:cNvGrpSpPr/>
          <p:nvPr/>
        </p:nvGrpSpPr>
        <p:grpSpPr>
          <a:xfrm>
            <a:off x="11371535" y="3155161"/>
            <a:ext cx="1484912" cy="1112213"/>
            <a:chOff x="11343843" y="7037888"/>
            <a:chExt cx="1257280" cy="998509"/>
          </a:xfrm>
          <a:solidFill>
            <a:schemeClr val="bg1"/>
          </a:solidFill>
        </p:grpSpPr>
        <p:cxnSp>
          <p:nvCxnSpPr>
            <p:cNvPr id="3" name="Rett linje 2">
              <a:extLst>
                <a:ext uri="{FF2B5EF4-FFF2-40B4-BE49-F238E27FC236}">
                  <a16:creationId xmlns:a16="http://schemas.microsoft.com/office/drawing/2014/main" id="{EC4EBBEA-D695-DDE1-C536-89522D07EC9F}"/>
                </a:ext>
              </a:extLst>
            </p:cNvPr>
            <p:cNvCxnSpPr/>
            <p:nvPr/>
          </p:nvCxnSpPr>
          <p:spPr>
            <a:xfrm>
              <a:off x="11343843" y="7837501"/>
              <a:ext cx="1257280" cy="0"/>
            </a:xfrm>
            <a:prstGeom prst="line">
              <a:avLst/>
            </a:prstGeom>
            <a:grpFill/>
            <a:ln w="31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 name="Gruppe 3">
              <a:extLst>
                <a:ext uri="{FF2B5EF4-FFF2-40B4-BE49-F238E27FC236}">
                  <a16:creationId xmlns:a16="http://schemas.microsoft.com/office/drawing/2014/main" id="{8AC22352-F7C0-33BA-DAFA-4BC240D8D4C5}"/>
                </a:ext>
              </a:extLst>
            </p:cNvPr>
            <p:cNvGrpSpPr/>
            <p:nvPr/>
          </p:nvGrpSpPr>
          <p:grpSpPr>
            <a:xfrm>
              <a:off x="11683307" y="7037888"/>
              <a:ext cx="578350" cy="998509"/>
              <a:chOff x="11555753" y="7881651"/>
              <a:chExt cx="898027" cy="1550426"/>
            </a:xfrm>
            <a:grpFill/>
          </p:grpSpPr>
          <p:grpSp>
            <p:nvGrpSpPr>
              <p:cNvPr id="5" name="Gruppe 4">
                <a:extLst>
                  <a:ext uri="{FF2B5EF4-FFF2-40B4-BE49-F238E27FC236}">
                    <a16:creationId xmlns:a16="http://schemas.microsoft.com/office/drawing/2014/main" id="{45955229-BAB7-247B-8E5C-1F2E357D44C8}"/>
                  </a:ext>
                </a:extLst>
              </p:cNvPr>
              <p:cNvGrpSpPr/>
              <p:nvPr/>
            </p:nvGrpSpPr>
            <p:grpSpPr>
              <a:xfrm>
                <a:off x="11555753" y="7881651"/>
                <a:ext cx="898027" cy="1187335"/>
                <a:chOff x="1290449" y="6181689"/>
                <a:chExt cx="671133" cy="791025"/>
              </a:xfrm>
              <a:grpFill/>
            </p:grpSpPr>
            <p:sp>
              <p:nvSpPr>
                <p:cNvPr id="8" name="TekstSylinder 7">
                  <a:extLst>
                    <a:ext uri="{FF2B5EF4-FFF2-40B4-BE49-F238E27FC236}">
                      <a16:creationId xmlns:a16="http://schemas.microsoft.com/office/drawing/2014/main" id="{641C5DC9-60EC-69B8-598C-84A26F8ABDC3}"/>
                    </a:ext>
                  </a:extLst>
                </p:cNvPr>
                <p:cNvSpPr txBox="1"/>
                <p:nvPr/>
              </p:nvSpPr>
              <p:spPr>
                <a:xfrm>
                  <a:off x="1292599" y="6755310"/>
                  <a:ext cx="668983" cy="217404"/>
                </a:xfrm>
                <a:prstGeom prst="rect">
                  <a:avLst/>
                </a:prstGeom>
                <a:solidFill>
                  <a:srgbClr val="FFF19B"/>
                </a:solidFill>
                <a:ln>
                  <a:solidFill>
                    <a:schemeClr val="tx1"/>
                  </a:solidFill>
                </a:ln>
              </p:spPr>
              <p:txBody>
                <a:bodyPr wrap="square" lIns="43109" tIns="43109" rIns="43109" bIns="43109" rtlCol="0">
                  <a:spAutoFit/>
                </a:bodyPr>
                <a:lstStyle/>
                <a:p>
                  <a:pPr algn="ctr"/>
                  <a:r>
                    <a:rPr lang="nb-NO" sz="900" spc="96">
                      <a:latin typeface="Tahoma" panose="020B0604030504040204" pitchFamily="34" charset="0"/>
                      <a:ea typeface="Helvetica Neue Condensed" panose="02000503000000020004" pitchFamily="2" charset="0"/>
                      <a:cs typeface="Helvetica Neue Condensed" panose="02000503000000020004" pitchFamily="2" charset="0"/>
                    </a:rPr>
                    <a:t>1. etg.</a:t>
                  </a:r>
                </a:p>
              </p:txBody>
            </p:sp>
            <p:sp>
              <p:nvSpPr>
                <p:cNvPr id="9" name="TekstSylinder 8">
                  <a:extLst>
                    <a:ext uri="{FF2B5EF4-FFF2-40B4-BE49-F238E27FC236}">
                      <a16:creationId xmlns:a16="http://schemas.microsoft.com/office/drawing/2014/main" id="{260F886C-6A1F-E31A-74E4-CD7CCA04E358}"/>
                    </a:ext>
                  </a:extLst>
                </p:cNvPr>
                <p:cNvSpPr txBox="1"/>
                <p:nvPr/>
              </p:nvSpPr>
              <p:spPr>
                <a:xfrm>
                  <a:off x="1292599" y="6513057"/>
                  <a:ext cx="668983" cy="217404"/>
                </a:xfrm>
                <a:prstGeom prst="rect">
                  <a:avLst/>
                </a:prstGeom>
                <a:solidFill>
                  <a:srgbClr val="B8CD89"/>
                </a:solidFill>
                <a:ln>
                  <a:solidFill>
                    <a:schemeClr val="tx1"/>
                  </a:solidFill>
                </a:ln>
              </p:spPr>
              <p:txBody>
                <a:bodyPr wrap="square" lIns="43109" tIns="43109" rIns="43109" bIns="43109" rtlCol="0">
                  <a:sp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2. etg.</a:t>
                  </a:r>
                </a:p>
              </p:txBody>
            </p:sp>
            <p:sp>
              <p:nvSpPr>
                <p:cNvPr id="10" name="Likebent trekant 9">
                  <a:extLst>
                    <a:ext uri="{FF2B5EF4-FFF2-40B4-BE49-F238E27FC236}">
                      <a16:creationId xmlns:a16="http://schemas.microsoft.com/office/drawing/2014/main" id="{0C3468B7-37FB-166A-0667-37DF344646DA}"/>
                    </a:ext>
                  </a:extLst>
                </p:cNvPr>
                <p:cNvSpPr/>
                <p:nvPr/>
              </p:nvSpPr>
              <p:spPr>
                <a:xfrm>
                  <a:off x="1290449" y="6181689"/>
                  <a:ext cx="670058" cy="304303"/>
                </a:xfrm>
                <a:prstGeom prst="triangl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4" rIns="36004" bIns="72008" rtlCol="0" anchor="ctr"/>
                <a:lstStyle/>
                <a:p>
                  <a:pPr algn="ctr"/>
                  <a:r>
                    <a:rPr lang="nb-NO" sz="900">
                      <a:solidFill>
                        <a:schemeClr val="tx1"/>
                      </a:solidFill>
                      <a:latin typeface="Tahoma" panose="020B0604030504040204" pitchFamily="34" charset="0"/>
                      <a:cs typeface="Tahoma" panose="020B0604030504040204" pitchFamily="34" charset="0"/>
                    </a:rPr>
                    <a:t>Loft</a:t>
                  </a:r>
                </a:p>
              </p:txBody>
            </p:sp>
          </p:grpSp>
          <p:sp>
            <p:nvSpPr>
              <p:cNvPr id="6" name="TekstSylinder 5">
                <a:extLst>
                  <a:ext uri="{FF2B5EF4-FFF2-40B4-BE49-F238E27FC236}">
                    <a16:creationId xmlns:a16="http://schemas.microsoft.com/office/drawing/2014/main" id="{7D60E162-0C2C-9719-7767-7A9D2F2A18CB}"/>
                  </a:ext>
                </a:extLst>
              </p:cNvPr>
              <p:cNvSpPr txBox="1"/>
              <p:nvPr/>
            </p:nvSpPr>
            <p:spPr>
              <a:xfrm>
                <a:off x="11557192" y="9105752"/>
                <a:ext cx="895150" cy="326325"/>
              </a:xfrm>
              <a:prstGeom prst="rect">
                <a:avLst/>
              </a:prstGeom>
              <a:grpFill/>
              <a:ln>
                <a:solidFill>
                  <a:schemeClr val="tx1"/>
                </a:solidFill>
              </a:ln>
            </p:spPr>
            <p:txBody>
              <a:bodyPr wrap="square" lIns="43109" tIns="43109" rIns="43109" bIns="43109" rtlCol="0">
                <a:spAutoFit/>
              </a:bodyPr>
              <a:lstStyle/>
              <a:p>
                <a:pPr algn="ctr"/>
                <a:r>
                  <a:rPr lang="nb-NO" sz="900" spc="96">
                    <a:latin typeface="Tahoma" panose="020B0604030504040204" pitchFamily="34" charset="0"/>
                    <a:ea typeface="Helvetica Neue Condensed" panose="02000503000000020004" pitchFamily="2" charset="0"/>
                    <a:cs typeface="Helvetica Neue Condensed" panose="02000503000000020004" pitchFamily="2" charset="0"/>
                  </a:rPr>
                  <a:t>Kjeller</a:t>
                </a:r>
              </a:p>
            </p:txBody>
          </p:sp>
        </p:grpSp>
      </p:grpSp>
      <p:sp>
        <p:nvSpPr>
          <p:cNvPr id="11" name="Rektangel 10">
            <a:extLst>
              <a:ext uri="{FF2B5EF4-FFF2-40B4-BE49-F238E27FC236}">
                <a16:creationId xmlns:a16="http://schemas.microsoft.com/office/drawing/2014/main" id="{52C7DF9E-7A2F-F3E5-592A-6D60252F1C8C}"/>
              </a:ext>
            </a:extLst>
          </p:cNvPr>
          <p:cNvSpPr/>
          <p:nvPr/>
        </p:nvSpPr>
        <p:spPr>
          <a:xfrm>
            <a:off x="13344339" y="3162739"/>
            <a:ext cx="1800189" cy="504053"/>
          </a:xfrm>
          <a:prstGeom prst="rect">
            <a:avLst/>
          </a:prstGeom>
          <a:solidFill>
            <a:srgbClr val="FFF1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b="1">
                <a:solidFill>
                  <a:schemeClr val="tx1"/>
                </a:solidFill>
                <a:latin typeface="+mj-lt"/>
              </a:rPr>
              <a:t>1. etasje</a:t>
            </a:r>
          </a:p>
        </p:txBody>
      </p:sp>
      <p:grpSp>
        <p:nvGrpSpPr>
          <p:cNvPr id="22" name="Gruppe 21">
            <a:extLst>
              <a:ext uri="{FF2B5EF4-FFF2-40B4-BE49-F238E27FC236}">
                <a16:creationId xmlns:a16="http://schemas.microsoft.com/office/drawing/2014/main" id="{6866F232-8468-19A5-5EE9-A1DC0E03C688}"/>
              </a:ext>
            </a:extLst>
          </p:cNvPr>
          <p:cNvGrpSpPr/>
          <p:nvPr/>
        </p:nvGrpSpPr>
        <p:grpSpPr>
          <a:xfrm>
            <a:off x="11370986" y="7013609"/>
            <a:ext cx="1484912" cy="1388909"/>
            <a:chOff x="11343843" y="6789482"/>
            <a:chExt cx="1257280" cy="1246918"/>
          </a:xfrm>
          <a:solidFill>
            <a:schemeClr val="bg1"/>
          </a:solidFill>
        </p:grpSpPr>
        <p:cxnSp>
          <p:nvCxnSpPr>
            <p:cNvPr id="23" name="Rett linje 22">
              <a:extLst>
                <a:ext uri="{FF2B5EF4-FFF2-40B4-BE49-F238E27FC236}">
                  <a16:creationId xmlns:a16="http://schemas.microsoft.com/office/drawing/2014/main" id="{8C515D33-7BD1-4DF6-9145-048F14900253}"/>
                </a:ext>
              </a:extLst>
            </p:cNvPr>
            <p:cNvCxnSpPr/>
            <p:nvPr/>
          </p:nvCxnSpPr>
          <p:spPr>
            <a:xfrm>
              <a:off x="11343843" y="7837501"/>
              <a:ext cx="1257280" cy="0"/>
            </a:xfrm>
            <a:prstGeom prst="line">
              <a:avLst/>
            </a:prstGeom>
            <a:grpFill/>
            <a:ln w="31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4" name="Gruppe 23">
              <a:extLst>
                <a:ext uri="{FF2B5EF4-FFF2-40B4-BE49-F238E27FC236}">
                  <a16:creationId xmlns:a16="http://schemas.microsoft.com/office/drawing/2014/main" id="{857F4BF1-406D-575B-77C3-751CD9EC6C48}"/>
                </a:ext>
              </a:extLst>
            </p:cNvPr>
            <p:cNvGrpSpPr/>
            <p:nvPr/>
          </p:nvGrpSpPr>
          <p:grpSpPr>
            <a:xfrm>
              <a:off x="11684235" y="6789482"/>
              <a:ext cx="577424" cy="1246918"/>
              <a:chOff x="11557192" y="7495937"/>
              <a:chExt cx="896589" cy="1936140"/>
            </a:xfrm>
            <a:grpFill/>
          </p:grpSpPr>
          <p:grpSp>
            <p:nvGrpSpPr>
              <p:cNvPr id="25" name="Gruppe 24">
                <a:extLst>
                  <a:ext uri="{FF2B5EF4-FFF2-40B4-BE49-F238E27FC236}">
                    <a16:creationId xmlns:a16="http://schemas.microsoft.com/office/drawing/2014/main" id="{85A59692-6D71-419A-7A38-8ABBD73AA8D6}"/>
                  </a:ext>
                </a:extLst>
              </p:cNvPr>
              <p:cNvGrpSpPr/>
              <p:nvPr/>
            </p:nvGrpSpPr>
            <p:grpSpPr>
              <a:xfrm>
                <a:off x="11557192" y="7495937"/>
                <a:ext cx="896589" cy="1573049"/>
                <a:chOff x="1291524" y="5924719"/>
                <a:chExt cx="670058" cy="1047995"/>
              </a:xfrm>
              <a:grpFill/>
            </p:grpSpPr>
            <p:sp>
              <p:nvSpPr>
                <p:cNvPr id="27" name="TekstSylinder 26">
                  <a:extLst>
                    <a:ext uri="{FF2B5EF4-FFF2-40B4-BE49-F238E27FC236}">
                      <a16:creationId xmlns:a16="http://schemas.microsoft.com/office/drawing/2014/main" id="{4D4BD116-D60B-0319-D7E3-98DF51F8A593}"/>
                    </a:ext>
                  </a:extLst>
                </p:cNvPr>
                <p:cNvSpPr txBox="1"/>
                <p:nvPr/>
              </p:nvSpPr>
              <p:spPr>
                <a:xfrm>
                  <a:off x="1292599" y="6256141"/>
                  <a:ext cx="668983" cy="217404"/>
                </a:xfrm>
                <a:prstGeom prst="rect">
                  <a:avLst/>
                </a:prstGeom>
                <a:solidFill>
                  <a:srgbClr val="B79F7F"/>
                </a:solidFill>
                <a:ln>
                  <a:solidFill>
                    <a:schemeClr val="tx1"/>
                  </a:solidFill>
                </a:ln>
              </p:spPr>
              <p:txBody>
                <a:bodyPr wrap="square" lIns="43109" tIns="43109" rIns="43109" bIns="43109" rtlCol="0">
                  <a:sp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3. etg.</a:t>
                  </a:r>
                </a:p>
              </p:txBody>
            </p:sp>
            <p:sp>
              <p:nvSpPr>
                <p:cNvPr id="28" name="TekstSylinder 27">
                  <a:extLst>
                    <a:ext uri="{FF2B5EF4-FFF2-40B4-BE49-F238E27FC236}">
                      <a16:creationId xmlns:a16="http://schemas.microsoft.com/office/drawing/2014/main" id="{1F76124D-F1A8-61CA-F4FB-F79FC661827C}"/>
                    </a:ext>
                  </a:extLst>
                </p:cNvPr>
                <p:cNvSpPr txBox="1"/>
                <p:nvPr/>
              </p:nvSpPr>
              <p:spPr>
                <a:xfrm>
                  <a:off x="1292599" y="6755310"/>
                  <a:ext cx="668983" cy="217404"/>
                </a:xfrm>
                <a:prstGeom prst="rect">
                  <a:avLst/>
                </a:prstGeom>
                <a:solidFill>
                  <a:srgbClr val="ACEED3"/>
                </a:solidFill>
                <a:ln>
                  <a:solidFill>
                    <a:schemeClr val="tx1"/>
                  </a:solidFill>
                </a:ln>
              </p:spPr>
              <p:txBody>
                <a:bodyPr wrap="square" lIns="43109" tIns="43109" rIns="43109" bIns="43109" rtlCol="0">
                  <a:spAutoFit/>
                </a:bodyPr>
                <a:lstStyle/>
                <a:p>
                  <a:pPr algn="ctr"/>
                  <a:r>
                    <a:rPr lang="nb-NO" sz="900" spc="96">
                      <a:latin typeface="Tahoma" panose="020B0604030504040204" pitchFamily="34" charset="0"/>
                      <a:ea typeface="Helvetica Neue Condensed" panose="02000503000000020004" pitchFamily="2" charset="0"/>
                      <a:cs typeface="Helvetica Neue Condensed" panose="02000503000000020004" pitchFamily="2" charset="0"/>
                    </a:rPr>
                    <a:t>1. etg.</a:t>
                  </a:r>
                </a:p>
              </p:txBody>
            </p:sp>
            <p:sp>
              <p:nvSpPr>
                <p:cNvPr id="29" name="TekstSylinder 28">
                  <a:extLst>
                    <a:ext uri="{FF2B5EF4-FFF2-40B4-BE49-F238E27FC236}">
                      <a16:creationId xmlns:a16="http://schemas.microsoft.com/office/drawing/2014/main" id="{2BB016EB-29A2-9E21-7688-686A1F5AD61B}"/>
                    </a:ext>
                  </a:extLst>
                </p:cNvPr>
                <p:cNvSpPr txBox="1"/>
                <p:nvPr/>
              </p:nvSpPr>
              <p:spPr>
                <a:xfrm>
                  <a:off x="1292599" y="6504211"/>
                  <a:ext cx="668983" cy="217404"/>
                </a:xfrm>
                <a:prstGeom prst="rect">
                  <a:avLst/>
                </a:prstGeom>
                <a:solidFill>
                  <a:srgbClr val="FAB582"/>
                </a:solidFill>
                <a:ln>
                  <a:solidFill>
                    <a:schemeClr val="tx1"/>
                  </a:solidFill>
                </a:ln>
              </p:spPr>
              <p:txBody>
                <a:bodyPr wrap="square" lIns="43109" tIns="43109" rIns="43109" bIns="43109" rtlCol="0">
                  <a:sp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2. etg.</a:t>
                  </a:r>
                </a:p>
              </p:txBody>
            </p:sp>
            <p:sp>
              <p:nvSpPr>
                <p:cNvPr id="30" name="Likebent trekant 9">
                  <a:extLst>
                    <a:ext uri="{FF2B5EF4-FFF2-40B4-BE49-F238E27FC236}">
                      <a16:creationId xmlns:a16="http://schemas.microsoft.com/office/drawing/2014/main" id="{7F73115E-9E32-CA84-0C9A-1520FB8A7F9E}"/>
                    </a:ext>
                  </a:extLst>
                </p:cNvPr>
                <p:cNvSpPr/>
                <p:nvPr/>
              </p:nvSpPr>
              <p:spPr>
                <a:xfrm>
                  <a:off x="1291524" y="5924719"/>
                  <a:ext cx="670058" cy="304303"/>
                </a:xfrm>
                <a:prstGeom prst="triangl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4" rIns="36004" bIns="72008" rtlCol="0" anchor="ctr"/>
                <a:lstStyle/>
                <a:p>
                  <a:pPr algn="ctr"/>
                  <a:r>
                    <a:rPr lang="nb-NO" sz="900">
                      <a:solidFill>
                        <a:schemeClr val="tx1"/>
                      </a:solidFill>
                      <a:latin typeface="Tahoma" panose="020B0604030504040204" pitchFamily="34" charset="0"/>
                      <a:cs typeface="Tahoma" panose="020B0604030504040204" pitchFamily="34" charset="0"/>
                    </a:rPr>
                    <a:t>Loft</a:t>
                  </a:r>
                </a:p>
              </p:txBody>
            </p:sp>
          </p:grpSp>
          <p:sp>
            <p:nvSpPr>
              <p:cNvPr id="26" name="TekstSylinder 25">
                <a:extLst>
                  <a:ext uri="{FF2B5EF4-FFF2-40B4-BE49-F238E27FC236}">
                    <a16:creationId xmlns:a16="http://schemas.microsoft.com/office/drawing/2014/main" id="{CB68382F-290C-01D5-B3DE-A49C38EA08DF}"/>
                  </a:ext>
                </a:extLst>
              </p:cNvPr>
              <p:cNvSpPr txBox="1"/>
              <p:nvPr/>
            </p:nvSpPr>
            <p:spPr>
              <a:xfrm>
                <a:off x="11557192" y="9105752"/>
                <a:ext cx="895150" cy="326325"/>
              </a:xfrm>
              <a:prstGeom prst="rect">
                <a:avLst/>
              </a:prstGeom>
              <a:grpFill/>
              <a:ln>
                <a:solidFill>
                  <a:schemeClr val="tx1"/>
                </a:solidFill>
              </a:ln>
            </p:spPr>
            <p:txBody>
              <a:bodyPr wrap="square" lIns="43109" tIns="43109" rIns="43109" bIns="43109" rtlCol="0">
                <a:spAutoFit/>
              </a:bodyPr>
              <a:lstStyle/>
              <a:p>
                <a:pPr algn="ctr"/>
                <a:r>
                  <a:rPr lang="nb-NO" sz="900" spc="96">
                    <a:latin typeface="Tahoma" panose="020B0604030504040204" pitchFamily="34" charset="0"/>
                    <a:ea typeface="Helvetica Neue Condensed" panose="02000503000000020004" pitchFamily="2" charset="0"/>
                    <a:cs typeface="Helvetica Neue Condensed" panose="02000503000000020004" pitchFamily="2" charset="0"/>
                  </a:rPr>
                  <a:t>Kjeller</a:t>
                </a:r>
              </a:p>
            </p:txBody>
          </p:sp>
        </p:grpSp>
      </p:grpSp>
      <p:sp>
        <p:nvSpPr>
          <p:cNvPr id="45" name="Rektangel 44">
            <a:extLst>
              <a:ext uri="{FF2B5EF4-FFF2-40B4-BE49-F238E27FC236}">
                <a16:creationId xmlns:a16="http://schemas.microsoft.com/office/drawing/2014/main" id="{2B67532F-0D4E-449B-998B-44B59EE1921D}"/>
              </a:ext>
            </a:extLst>
          </p:cNvPr>
          <p:cNvSpPr/>
          <p:nvPr/>
        </p:nvSpPr>
        <p:spPr>
          <a:xfrm>
            <a:off x="13344339" y="3764022"/>
            <a:ext cx="1800189" cy="504053"/>
          </a:xfrm>
          <a:prstGeom prst="rect">
            <a:avLst/>
          </a:prstGeom>
          <a:solidFill>
            <a:srgbClr val="B8CD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b="1">
                <a:solidFill>
                  <a:schemeClr val="tx1"/>
                </a:solidFill>
                <a:latin typeface="+mj-lt"/>
              </a:rPr>
              <a:t>2. etasje</a:t>
            </a:r>
          </a:p>
        </p:txBody>
      </p:sp>
      <p:sp>
        <p:nvSpPr>
          <p:cNvPr id="46" name="Rektangel 45">
            <a:extLst>
              <a:ext uri="{FF2B5EF4-FFF2-40B4-BE49-F238E27FC236}">
                <a16:creationId xmlns:a16="http://schemas.microsoft.com/office/drawing/2014/main" id="{F9D78C7F-6170-742E-D175-E00F63A0964E}"/>
              </a:ext>
            </a:extLst>
          </p:cNvPr>
          <p:cNvSpPr/>
          <p:nvPr/>
        </p:nvSpPr>
        <p:spPr>
          <a:xfrm>
            <a:off x="13319162" y="5125429"/>
            <a:ext cx="1800189" cy="504053"/>
          </a:xfrm>
          <a:prstGeom prst="rect">
            <a:avLst/>
          </a:prstGeom>
          <a:solidFill>
            <a:srgbClr val="8FC3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b="1">
                <a:solidFill>
                  <a:schemeClr val="tx1"/>
                </a:solidFill>
                <a:latin typeface="+mj-lt"/>
              </a:rPr>
              <a:t>1. etasje</a:t>
            </a:r>
          </a:p>
        </p:txBody>
      </p:sp>
      <p:sp>
        <p:nvSpPr>
          <p:cNvPr id="47" name="Rektangel 46">
            <a:extLst>
              <a:ext uri="{FF2B5EF4-FFF2-40B4-BE49-F238E27FC236}">
                <a16:creationId xmlns:a16="http://schemas.microsoft.com/office/drawing/2014/main" id="{D723AEDC-CDC2-E8E9-A8BB-8D249CD53F18}"/>
              </a:ext>
            </a:extLst>
          </p:cNvPr>
          <p:cNvSpPr/>
          <p:nvPr/>
        </p:nvSpPr>
        <p:spPr>
          <a:xfrm>
            <a:off x="13319162" y="5726712"/>
            <a:ext cx="1800189" cy="504053"/>
          </a:xfrm>
          <a:prstGeom prst="rect">
            <a:avLst/>
          </a:prstGeom>
          <a:solidFill>
            <a:srgbClr val="FDCB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b="1">
                <a:solidFill>
                  <a:schemeClr val="tx1"/>
                </a:solidFill>
                <a:latin typeface="+mj-lt"/>
              </a:rPr>
              <a:t>2. etasje</a:t>
            </a:r>
          </a:p>
        </p:txBody>
      </p:sp>
      <p:sp>
        <p:nvSpPr>
          <p:cNvPr id="48" name="Rektangel 47">
            <a:extLst>
              <a:ext uri="{FF2B5EF4-FFF2-40B4-BE49-F238E27FC236}">
                <a16:creationId xmlns:a16="http://schemas.microsoft.com/office/drawing/2014/main" id="{AE88D377-D99F-5D5A-CCF9-F9CC9FA75A94}"/>
              </a:ext>
            </a:extLst>
          </p:cNvPr>
          <p:cNvSpPr/>
          <p:nvPr/>
        </p:nvSpPr>
        <p:spPr>
          <a:xfrm>
            <a:off x="13319162" y="7022944"/>
            <a:ext cx="1800189" cy="504053"/>
          </a:xfrm>
          <a:prstGeom prst="rect">
            <a:avLst/>
          </a:prstGeom>
          <a:solidFill>
            <a:srgbClr val="ACEE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b="1">
                <a:solidFill>
                  <a:schemeClr val="tx1"/>
                </a:solidFill>
                <a:latin typeface="+mj-lt"/>
              </a:rPr>
              <a:t>1. etasje</a:t>
            </a:r>
          </a:p>
        </p:txBody>
      </p:sp>
      <p:sp>
        <p:nvSpPr>
          <p:cNvPr id="49" name="Rektangel 48">
            <a:extLst>
              <a:ext uri="{FF2B5EF4-FFF2-40B4-BE49-F238E27FC236}">
                <a16:creationId xmlns:a16="http://schemas.microsoft.com/office/drawing/2014/main" id="{2B6FD426-E806-FDE8-F90F-D621EF3FF1A4}"/>
              </a:ext>
            </a:extLst>
          </p:cNvPr>
          <p:cNvSpPr/>
          <p:nvPr/>
        </p:nvSpPr>
        <p:spPr>
          <a:xfrm>
            <a:off x="13319162" y="7624227"/>
            <a:ext cx="1800189" cy="504053"/>
          </a:xfrm>
          <a:prstGeom prst="rect">
            <a:avLst/>
          </a:prstGeom>
          <a:solidFill>
            <a:srgbClr val="FAB58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b="1">
                <a:solidFill>
                  <a:schemeClr val="tx1"/>
                </a:solidFill>
                <a:latin typeface="+mj-lt"/>
              </a:rPr>
              <a:t>2. etasje</a:t>
            </a:r>
          </a:p>
        </p:txBody>
      </p:sp>
      <p:sp>
        <p:nvSpPr>
          <p:cNvPr id="50" name="Rektangel 49">
            <a:extLst>
              <a:ext uri="{FF2B5EF4-FFF2-40B4-BE49-F238E27FC236}">
                <a16:creationId xmlns:a16="http://schemas.microsoft.com/office/drawing/2014/main" id="{2515972C-3931-8CA3-955A-E01BA6CE96B6}"/>
              </a:ext>
            </a:extLst>
          </p:cNvPr>
          <p:cNvSpPr/>
          <p:nvPr/>
        </p:nvSpPr>
        <p:spPr>
          <a:xfrm>
            <a:off x="13319162" y="8222807"/>
            <a:ext cx="1800189" cy="504053"/>
          </a:xfrm>
          <a:prstGeom prst="rect">
            <a:avLst/>
          </a:prstGeom>
          <a:solidFill>
            <a:srgbClr val="B79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b="1">
                <a:solidFill>
                  <a:schemeClr val="tx1"/>
                </a:solidFill>
                <a:latin typeface="+mj-lt"/>
              </a:rPr>
              <a:t>3. etasje</a:t>
            </a:r>
          </a:p>
        </p:txBody>
      </p:sp>
      <p:grpSp>
        <p:nvGrpSpPr>
          <p:cNvPr id="51" name="Gruppe 50">
            <a:extLst>
              <a:ext uri="{FF2B5EF4-FFF2-40B4-BE49-F238E27FC236}">
                <a16:creationId xmlns:a16="http://schemas.microsoft.com/office/drawing/2014/main" id="{C355BA35-03C0-4F49-8069-68869B2C4616}"/>
              </a:ext>
            </a:extLst>
          </p:cNvPr>
          <p:cNvGrpSpPr/>
          <p:nvPr/>
        </p:nvGrpSpPr>
        <p:grpSpPr>
          <a:xfrm>
            <a:off x="11370986" y="5060618"/>
            <a:ext cx="1484912" cy="1112213"/>
            <a:chOff x="11343843" y="7037888"/>
            <a:chExt cx="1257280" cy="998509"/>
          </a:xfrm>
          <a:solidFill>
            <a:schemeClr val="bg1"/>
          </a:solidFill>
        </p:grpSpPr>
        <p:cxnSp>
          <p:nvCxnSpPr>
            <p:cNvPr id="55" name="Rett linje 54">
              <a:extLst>
                <a:ext uri="{FF2B5EF4-FFF2-40B4-BE49-F238E27FC236}">
                  <a16:creationId xmlns:a16="http://schemas.microsoft.com/office/drawing/2014/main" id="{85900636-6E9B-0683-DC72-F71DFAAE2D9A}"/>
                </a:ext>
              </a:extLst>
            </p:cNvPr>
            <p:cNvCxnSpPr/>
            <p:nvPr/>
          </p:nvCxnSpPr>
          <p:spPr>
            <a:xfrm>
              <a:off x="11343843" y="7837501"/>
              <a:ext cx="1257280" cy="0"/>
            </a:xfrm>
            <a:prstGeom prst="line">
              <a:avLst/>
            </a:prstGeom>
            <a:grpFill/>
            <a:ln w="31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8" name="Gruppe 57">
              <a:extLst>
                <a:ext uri="{FF2B5EF4-FFF2-40B4-BE49-F238E27FC236}">
                  <a16:creationId xmlns:a16="http://schemas.microsoft.com/office/drawing/2014/main" id="{A6EF35D3-0408-0BCC-A613-85CE5B92B1AB}"/>
                </a:ext>
              </a:extLst>
            </p:cNvPr>
            <p:cNvGrpSpPr/>
            <p:nvPr/>
          </p:nvGrpSpPr>
          <p:grpSpPr>
            <a:xfrm>
              <a:off x="11683307" y="7037888"/>
              <a:ext cx="578350" cy="998509"/>
              <a:chOff x="11555753" y="7881651"/>
              <a:chExt cx="898027" cy="1550426"/>
            </a:xfrm>
            <a:grpFill/>
          </p:grpSpPr>
          <p:grpSp>
            <p:nvGrpSpPr>
              <p:cNvPr id="60" name="Gruppe 59">
                <a:extLst>
                  <a:ext uri="{FF2B5EF4-FFF2-40B4-BE49-F238E27FC236}">
                    <a16:creationId xmlns:a16="http://schemas.microsoft.com/office/drawing/2014/main" id="{6EED41AA-F7F3-8BC5-F16B-5A65426F4D0A}"/>
                  </a:ext>
                </a:extLst>
              </p:cNvPr>
              <p:cNvGrpSpPr/>
              <p:nvPr/>
            </p:nvGrpSpPr>
            <p:grpSpPr>
              <a:xfrm>
                <a:off x="11555753" y="7881651"/>
                <a:ext cx="898027" cy="1187335"/>
                <a:chOff x="1290449" y="6181689"/>
                <a:chExt cx="671133" cy="791025"/>
              </a:xfrm>
              <a:grpFill/>
            </p:grpSpPr>
            <p:sp>
              <p:nvSpPr>
                <p:cNvPr id="62" name="TekstSylinder 61">
                  <a:extLst>
                    <a:ext uri="{FF2B5EF4-FFF2-40B4-BE49-F238E27FC236}">
                      <a16:creationId xmlns:a16="http://schemas.microsoft.com/office/drawing/2014/main" id="{9C245D6D-A88F-7D23-66C2-76B009847629}"/>
                    </a:ext>
                  </a:extLst>
                </p:cNvPr>
                <p:cNvSpPr txBox="1"/>
                <p:nvPr/>
              </p:nvSpPr>
              <p:spPr>
                <a:xfrm>
                  <a:off x="1292599" y="6755310"/>
                  <a:ext cx="668983" cy="217404"/>
                </a:xfrm>
                <a:prstGeom prst="rect">
                  <a:avLst/>
                </a:prstGeom>
                <a:solidFill>
                  <a:srgbClr val="8FC3CD"/>
                </a:solidFill>
                <a:ln>
                  <a:solidFill>
                    <a:schemeClr val="tx1"/>
                  </a:solidFill>
                </a:ln>
              </p:spPr>
              <p:txBody>
                <a:bodyPr wrap="square" lIns="43109" tIns="43109" rIns="43109" bIns="43109" rtlCol="0">
                  <a:spAutoFit/>
                </a:bodyPr>
                <a:lstStyle/>
                <a:p>
                  <a:pPr algn="ctr"/>
                  <a:r>
                    <a:rPr lang="nb-NO" sz="900" spc="96">
                      <a:latin typeface="Tahoma" panose="020B0604030504040204" pitchFamily="34" charset="0"/>
                      <a:ea typeface="Helvetica Neue Condensed" panose="02000503000000020004" pitchFamily="2" charset="0"/>
                      <a:cs typeface="Helvetica Neue Condensed" panose="02000503000000020004" pitchFamily="2" charset="0"/>
                    </a:rPr>
                    <a:t>1. etg.</a:t>
                  </a:r>
                </a:p>
              </p:txBody>
            </p:sp>
            <p:sp>
              <p:nvSpPr>
                <p:cNvPr id="64" name="TekstSylinder 63">
                  <a:extLst>
                    <a:ext uri="{FF2B5EF4-FFF2-40B4-BE49-F238E27FC236}">
                      <a16:creationId xmlns:a16="http://schemas.microsoft.com/office/drawing/2014/main" id="{E9BF57E0-A620-2C46-6D7B-A5E5A060B6A4}"/>
                    </a:ext>
                  </a:extLst>
                </p:cNvPr>
                <p:cNvSpPr txBox="1"/>
                <p:nvPr/>
              </p:nvSpPr>
              <p:spPr>
                <a:xfrm>
                  <a:off x="1292599" y="6513057"/>
                  <a:ext cx="668983" cy="217404"/>
                </a:xfrm>
                <a:prstGeom prst="rect">
                  <a:avLst/>
                </a:prstGeom>
                <a:solidFill>
                  <a:srgbClr val="FDCBDE"/>
                </a:solidFill>
                <a:ln>
                  <a:solidFill>
                    <a:schemeClr val="tx1"/>
                  </a:solidFill>
                </a:ln>
              </p:spPr>
              <p:txBody>
                <a:bodyPr wrap="square" lIns="43109" tIns="43109" rIns="43109" bIns="43109" rtlCol="0">
                  <a:spAutoFit/>
                </a:bodyPr>
                <a:lstStyle/>
                <a:p>
                  <a:pPr algn="ctr"/>
                  <a:r>
                    <a:rPr lang="nb-NO" sz="900" spc="96">
                      <a:latin typeface="Tahoma" panose="020B0604030504040204" pitchFamily="34" charset="0"/>
                      <a:ea typeface="Helvetica Neue Condensed" panose="02000503000000020004" pitchFamily="2" charset="0"/>
                      <a:cs typeface="Tahoma" panose="020B0604030504040204" pitchFamily="34" charset="0"/>
                    </a:rPr>
                    <a:t>2. etg.</a:t>
                  </a:r>
                </a:p>
              </p:txBody>
            </p:sp>
            <p:sp>
              <p:nvSpPr>
                <p:cNvPr id="69" name="Likebent trekant 68">
                  <a:extLst>
                    <a:ext uri="{FF2B5EF4-FFF2-40B4-BE49-F238E27FC236}">
                      <a16:creationId xmlns:a16="http://schemas.microsoft.com/office/drawing/2014/main" id="{15B53492-CCDF-64AC-7217-9A7B257B7902}"/>
                    </a:ext>
                  </a:extLst>
                </p:cNvPr>
                <p:cNvSpPr/>
                <p:nvPr/>
              </p:nvSpPr>
              <p:spPr>
                <a:xfrm>
                  <a:off x="1290449" y="6181689"/>
                  <a:ext cx="670058" cy="304303"/>
                </a:xfrm>
                <a:prstGeom prst="triangle">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4" rIns="36004" bIns="72008" rtlCol="0" anchor="ctr"/>
                <a:lstStyle/>
                <a:p>
                  <a:pPr algn="ctr"/>
                  <a:r>
                    <a:rPr lang="nb-NO" sz="900">
                      <a:solidFill>
                        <a:schemeClr val="tx1"/>
                      </a:solidFill>
                      <a:latin typeface="Tahoma" panose="020B0604030504040204" pitchFamily="34" charset="0"/>
                      <a:cs typeface="Tahoma" panose="020B0604030504040204" pitchFamily="34" charset="0"/>
                    </a:rPr>
                    <a:t>Loft</a:t>
                  </a:r>
                </a:p>
              </p:txBody>
            </p:sp>
          </p:grpSp>
          <p:sp>
            <p:nvSpPr>
              <p:cNvPr id="61" name="TekstSylinder 60">
                <a:extLst>
                  <a:ext uri="{FF2B5EF4-FFF2-40B4-BE49-F238E27FC236}">
                    <a16:creationId xmlns:a16="http://schemas.microsoft.com/office/drawing/2014/main" id="{E6FB4180-D25F-A103-58FB-F467E0CF7565}"/>
                  </a:ext>
                </a:extLst>
              </p:cNvPr>
              <p:cNvSpPr txBox="1"/>
              <p:nvPr/>
            </p:nvSpPr>
            <p:spPr>
              <a:xfrm>
                <a:off x="11557192" y="9105752"/>
                <a:ext cx="895150" cy="326325"/>
              </a:xfrm>
              <a:prstGeom prst="rect">
                <a:avLst/>
              </a:prstGeom>
              <a:grpFill/>
              <a:ln>
                <a:solidFill>
                  <a:schemeClr val="tx1"/>
                </a:solidFill>
              </a:ln>
            </p:spPr>
            <p:txBody>
              <a:bodyPr wrap="square" lIns="43109" tIns="43109" rIns="43109" bIns="43109" rtlCol="0">
                <a:spAutoFit/>
              </a:bodyPr>
              <a:lstStyle/>
              <a:p>
                <a:pPr algn="ctr"/>
                <a:r>
                  <a:rPr lang="nb-NO" sz="900" spc="96">
                    <a:latin typeface="Tahoma" panose="020B0604030504040204" pitchFamily="34" charset="0"/>
                    <a:ea typeface="Helvetica Neue Condensed" panose="02000503000000020004" pitchFamily="2" charset="0"/>
                    <a:cs typeface="Helvetica Neue Condensed" panose="02000503000000020004" pitchFamily="2" charset="0"/>
                  </a:rPr>
                  <a:t>Kjeller</a:t>
                </a:r>
              </a:p>
            </p:txBody>
          </p:sp>
        </p:grpSp>
      </p:grpSp>
      <p:sp>
        <p:nvSpPr>
          <p:cNvPr id="13" name="TekstSylinder 12">
            <a:extLst>
              <a:ext uri="{FF2B5EF4-FFF2-40B4-BE49-F238E27FC236}">
                <a16:creationId xmlns:a16="http://schemas.microsoft.com/office/drawing/2014/main" id="{BB363DA5-936F-1606-B551-FE415DE9798E}"/>
              </a:ext>
            </a:extLst>
          </p:cNvPr>
          <p:cNvSpPr txBox="1"/>
          <p:nvPr/>
        </p:nvSpPr>
        <p:spPr>
          <a:xfrm>
            <a:off x="865844" y="2584732"/>
            <a:ext cx="3640171" cy="1306505"/>
          </a:xfrm>
          <a:prstGeom prst="rect">
            <a:avLst/>
          </a:prstGeom>
          <a:noFill/>
        </p:spPr>
        <p:txBody>
          <a:bodyPr wrap="square" lIns="105024" tIns="52513" rIns="105024" bIns="52513" rtlCol="0">
            <a:spAutoFit/>
          </a:bodyPr>
          <a:lstStyle/>
          <a:p>
            <a:r>
              <a:rPr lang="nb-NO" b="1">
                <a:solidFill>
                  <a:prstClr val="black"/>
                </a:solidFill>
                <a:latin typeface="Tahoma" panose="020B0604030504040204" pitchFamily="34" charset="0"/>
                <a:cs typeface="Tahoma" panose="020B0604030504040204" pitchFamily="34" charset="0"/>
              </a:rPr>
              <a:t>Navn på virksomhet</a:t>
            </a:r>
          </a:p>
          <a:p>
            <a:r>
              <a:rPr lang="nb-NO" b="1">
                <a:solidFill>
                  <a:prstClr val="black"/>
                </a:solidFill>
                <a:latin typeface="Tahoma" panose="020B0604030504040204" pitchFamily="34" charset="0"/>
                <a:cs typeface="Tahoma" panose="020B0604030504040204" pitchFamily="34" charset="0"/>
              </a:rPr>
              <a:t>Adresse</a:t>
            </a:r>
          </a:p>
          <a:p>
            <a:endParaRPr lang="nb-NO" sz="1400" b="1">
              <a:solidFill>
                <a:prstClr val="black"/>
              </a:solidFill>
              <a:latin typeface="Tahoma" panose="020B0604030504040204" pitchFamily="34" charset="0"/>
              <a:cs typeface="Tahoma" panose="020B0604030504040204" pitchFamily="34" charset="0"/>
            </a:endParaRPr>
          </a:p>
          <a:p>
            <a:r>
              <a:rPr lang="nb-NO" sz="1400">
                <a:solidFill>
                  <a:prstClr val="black"/>
                </a:solidFill>
                <a:latin typeface="Tahoma" panose="020B0604030504040204" pitchFamily="34" charset="0"/>
                <a:cs typeface="Tahoma" panose="020B0604030504040204" pitchFamily="34" charset="0"/>
              </a:rPr>
              <a:t>Oppdatert: </a:t>
            </a:r>
            <a:r>
              <a:rPr lang="nb-NO" sz="1400" err="1">
                <a:solidFill>
                  <a:prstClr val="black"/>
                </a:solidFill>
                <a:latin typeface="Tahoma" panose="020B0604030504040204" pitchFamily="34" charset="0"/>
                <a:cs typeface="Tahoma" panose="020B0604030504040204" pitchFamily="34" charset="0"/>
              </a:rPr>
              <a:t>xx.xx.xxxx</a:t>
            </a:r>
            <a:endParaRPr lang="nb-NO" sz="1400">
              <a:solidFill>
                <a:prstClr val="black"/>
              </a:solidFill>
              <a:latin typeface="Tahoma" panose="020B0604030504040204" pitchFamily="34" charset="0"/>
              <a:cs typeface="Tahoma" panose="020B0604030504040204" pitchFamily="34" charset="0"/>
            </a:endParaRPr>
          </a:p>
          <a:p>
            <a:r>
              <a:rPr lang="nb-NO" sz="1400">
                <a:solidFill>
                  <a:srgbClr val="FF0000"/>
                </a:solidFill>
                <a:latin typeface="Tahoma" panose="020B0604030504040204" pitchFamily="34" charset="0"/>
                <a:cs typeface="Tahoma" panose="020B0604030504040204" pitchFamily="34" charset="0"/>
              </a:rPr>
              <a:t>Neste oppdatering: </a:t>
            </a:r>
            <a:r>
              <a:rPr lang="nb-NO" sz="1400" err="1">
                <a:solidFill>
                  <a:srgbClr val="FF0000"/>
                </a:solidFill>
                <a:latin typeface="Tahoma" panose="020B0604030504040204" pitchFamily="34" charset="0"/>
                <a:cs typeface="Tahoma" panose="020B0604030504040204" pitchFamily="34" charset="0"/>
              </a:rPr>
              <a:t>xx.xx.xxxx</a:t>
            </a:r>
            <a:endParaRPr lang="nb-NO" sz="1400" b="1">
              <a:solidFill>
                <a:prstClr val="black"/>
              </a:solidFill>
              <a:latin typeface="Tahoma" panose="020B0604030504040204" pitchFamily="34" charset="0"/>
              <a:cs typeface="Tahoma" panose="020B0604030504040204" pitchFamily="34" charset="0"/>
            </a:endParaRPr>
          </a:p>
        </p:txBody>
      </p:sp>
      <p:grpSp>
        <p:nvGrpSpPr>
          <p:cNvPr id="7" name="j10">
            <a:extLst>
              <a:ext uri="{FF2B5EF4-FFF2-40B4-BE49-F238E27FC236}">
                <a16:creationId xmlns:a16="http://schemas.microsoft.com/office/drawing/2014/main" id="{56A3E22A-6BD2-3878-F583-D5080C888D67}"/>
              </a:ext>
            </a:extLst>
          </p:cNvPr>
          <p:cNvGrpSpPr>
            <a:grpSpLocks/>
          </p:cNvGrpSpPr>
          <p:nvPr/>
        </p:nvGrpSpPr>
        <p:grpSpPr>
          <a:xfrm>
            <a:off x="7052589" y="9842749"/>
            <a:ext cx="696344" cy="345483"/>
            <a:chOff x="5456030" y="2646072"/>
            <a:chExt cx="983354" cy="310710"/>
          </a:xfrm>
        </p:grpSpPr>
        <p:sp>
          <p:nvSpPr>
            <p:cNvPr id="12" name="Rektangel 11">
              <a:extLst>
                <a:ext uri="{FF2B5EF4-FFF2-40B4-BE49-F238E27FC236}">
                  <a16:creationId xmlns:a16="http://schemas.microsoft.com/office/drawing/2014/main" id="{0581E5E5-47BD-EB14-9CCC-E8B982F85247}"/>
                </a:ext>
              </a:extLst>
            </p:cNvPr>
            <p:cNvSpPr/>
            <p:nvPr userDrawn="1"/>
          </p:nvSpPr>
          <p:spPr>
            <a:xfrm>
              <a:off x="5456030" y="2872801"/>
              <a:ext cx="492333" cy="83981"/>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3"/>
            </a:p>
          </p:txBody>
        </p:sp>
        <p:sp>
          <p:nvSpPr>
            <p:cNvPr id="36" name="Rektangel 35">
              <a:extLst>
                <a:ext uri="{FF2B5EF4-FFF2-40B4-BE49-F238E27FC236}">
                  <a16:creationId xmlns:a16="http://schemas.microsoft.com/office/drawing/2014/main" id="{85A205D1-2BED-8E57-32A1-DEB534F58DD6}"/>
                </a:ext>
              </a:extLst>
            </p:cNvPr>
            <p:cNvSpPr/>
            <p:nvPr userDrawn="1"/>
          </p:nvSpPr>
          <p:spPr>
            <a:xfrm>
              <a:off x="5948710" y="2872522"/>
              <a:ext cx="490674" cy="83981"/>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3"/>
            </a:p>
          </p:txBody>
        </p:sp>
        <p:sp>
          <p:nvSpPr>
            <p:cNvPr id="37" name="TekstSylinder 36">
              <a:extLst>
                <a:ext uri="{FF2B5EF4-FFF2-40B4-BE49-F238E27FC236}">
                  <a16:creationId xmlns:a16="http://schemas.microsoft.com/office/drawing/2014/main" id="{300D3E6C-D8A0-3FB8-E067-7ADD60E40406}"/>
                </a:ext>
              </a:extLst>
            </p:cNvPr>
            <p:cNvSpPr txBox="1"/>
            <p:nvPr userDrawn="1"/>
          </p:nvSpPr>
          <p:spPr>
            <a:xfrm>
              <a:off x="5461685" y="2646072"/>
              <a:ext cx="977698" cy="166097"/>
            </a:xfrm>
            <a:prstGeom prst="rect">
              <a:avLst/>
            </a:prstGeom>
            <a:noFill/>
          </p:spPr>
          <p:txBody>
            <a:bodyPr wrap="square" lIns="0" tIns="0" rIns="0" bIns="0" rtlCol="0">
              <a:spAutoFit/>
            </a:bodyPr>
            <a:lstStyle/>
            <a:p>
              <a:pPr algn="ctr"/>
              <a:r>
                <a:rPr lang="nb-NO" sz="1200"/>
                <a:t>20 m</a:t>
              </a:r>
              <a:endParaRPr lang="en-US" sz="1200"/>
            </a:p>
          </p:txBody>
        </p:sp>
      </p:grpSp>
      <p:pic>
        <p:nvPicPr>
          <p:cNvPr id="38" name="i22">
            <a:extLst>
              <a:ext uri="{FF2B5EF4-FFF2-40B4-BE49-F238E27FC236}">
                <a16:creationId xmlns:a16="http://schemas.microsoft.com/office/drawing/2014/main" id="{3FA16F96-DD66-FED4-6B5C-BA04EB99A0E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558164" y="9935092"/>
            <a:ext cx="288000" cy="288073"/>
          </a:xfrm>
          <a:prstGeom prst="rect">
            <a:avLst/>
          </a:prstGeom>
          <a:noFill/>
          <a:ln>
            <a:noFill/>
          </a:ln>
        </p:spPr>
      </p:pic>
      <p:sp>
        <p:nvSpPr>
          <p:cNvPr id="44" name="Rektangel: avrundede hjørner 43">
            <a:extLst>
              <a:ext uri="{FF2B5EF4-FFF2-40B4-BE49-F238E27FC236}">
                <a16:creationId xmlns:a16="http://schemas.microsoft.com/office/drawing/2014/main" id="{B8482F51-1284-7762-C27F-CA49C6A5CE30}"/>
              </a:ext>
            </a:extLst>
          </p:cNvPr>
          <p:cNvSpPr/>
          <p:nvPr/>
        </p:nvSpPr>
        <p:spPr>
          <a:xfrm>
            <a:off x="-4508262" y="3139847"/>
            <a:ext cx="4313583" cy="1331843"/>
          </a:xfrm>
          <a:custGeom>
            <a:avLst/>
            <a:gdLst>
              <a:gd name="connsiteX0" fmla="*/ 0 w 4313583"/>
              <a:gd name="connsiteY0" fmla="*/ 221978 h 1331843"/>
              <a:gd name="connsiteX1" fmla="*/ 221978 w 4313583"/>
              <a:gd name="connsiteY1" fmla="*/ 0 h 1331843"/>
              <a:gd name="connsiteX2" fmla="*/ 750827 w 4313583"/>
              <a:gd name="connsiteY2" fmla="*/ 0 h 1331843"/>
              <a:gd name="connsiteX3" fmla="*/ 1318372 w 4313583"/>
              <a:gd name="connsiteY3" fmla="*/ 0 h 1331843"/>
              <a:gd name="connsiteX4" fmla="*/ 2040703 w 4313583"/>
              <a:gd name="connsiteY4" fmla="*/ 0 h 1331843"/>
              <a:gd name="connsiteX5" fmla="*/ 2608248 w 4313583"/>
              <a:gd name="connsiteY5" fmla="*/ 0 h 1331843"/>
              <a:gd name="connsiteX6" fmla="*/ 3291882 w 4313583"/>
              <a:gd name="connsiteY6" fmla="*/ 0 h 1331843"/>
              <a:gd name="connsiteX7" fmla="*/ 4091605 w 4313583"/>
              <a:gd name="connsiteY7" fmla="*/ 0 h 1331843"/>
              <a:gd name="connsiteX8" fmla="*/ 4313583 w 4313583"/>
              <a:gd name="connsiteY8" fmla="*/ 221978 h 1331843"/>
              <a:gd name="connsiteX9" fmla="*/ 4313583 w 4313583"/>
              <a:gd name="connsiteY9" fmla="*/ 665922 h 1331843"/>
              <a:gd name="connsiteX10" fmla="*/ 4313583 w 4313583"/>
              <a:gd name="connsiteY10" fmla="*/ 1109865 h 1331843"/>
              <a:gd name="connsiteX11" fmla="*/ 4091605 w 4313583"/>
              <a:gd name="connsiteY11" fmla="*/ 1331843 h 1331843"/>
              <a:gd name="connsiteX12" fmla="*/ 3485363 w 4313583"/>
              <a:gd name="connsiteY12" fmla="*/ 1331843 h 1331843"/>
              <a:gd name="connsiteX13" fmla="*/ 2801729 w 4313583"/>
              <a:gd name="connsiteY13" fmla="*/ 1331843 h 1331843"/>
              <a:gd name="connsiteX14" fmla="*/ 2156792 w 4313583"/>
              <a:gd name="connsiteY14" fmla="*/ 1331843 h 1331843"/>
              <a:gd name="connsiteX15" fmla="*/ 1434461 w 4313583"/>
              <a:gd name="connsiteY15" fmla="*/ 1331843 h 1331843"/>
              <a:gd name="connsiteX16" fmla="*/ 221978 w 4313583"/>
              <a:gd name="connsiteY16" fmla="*/ 1331843 h 1331843"/>
              <a:gd name="connsiteX17" fmla="*/ 0 w 4313583"/>
              <a:gd name="connsiteY17" fmla="*/ 1109865 h 1331843"/>
              <a:gd name="connsiteX18" fmla="*/ 0 w 4313583"/>
              <a:gd name="connsiteY18" fmla="*/ 674800 h 1331843"/>
              <a:gd name="connsiteX19" fmla="*/ 0 w 4313583"/>
              <a:gd name="connsiteY19" fmla="*/ 221978 h 1331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331843" fill="none" extrusionOk="0">
                <a:moveTo>
                  <a:pt x="0" y="221978"/>
                </a:moveTo>
                <a:cubicBezTo>
                  <a:pt x="7606" y="126439"/>
                  <a:pt x="83334" y="-12122"/>
                  <a:pt x="221978" y="0"/>
                </a:cubicBezTo>
                <a:cubicBezTo>
                  <a:pt x="396137" y="-6250"/>
                  <a:pt x="603578" y="-17977"/>
                  <a:pt x="750827" y="0"/>
                </a:cubicBezTo>
                <a:cubicBezTo>
                  <a:pt x="898076" y="17977"/>
                  <a:pt x="1082823" y="-25312"/>
                  <a:pt x="1318372" y="0"/>
                </a:cubicBezTo>
                <a:cubicBezTo>
                  <a:pt x="1553922" y="25312"/>
                  <a:pt x="1741858" y="28872"/>
                  <a:pt x="2040703" y="0"/>
                </a:cubicBezTo>
                <a:cubicBezTo>
                  <a:pt x="2339548" y="-28872"/>
                  <a:pt x="2408651" y="-5641"/>
                  <a:pt x="2608248" y="0"/>
                </a:cubicBezTo>
                <a:cubicBezTo>
                  <a:pt x="2807845" y="5641"/>
                  <a:pt x="3145141" y="-33169"/>
                  <a:pt x="3291882" y="0"/>
                </a:cubicBezTo>
                <a:cubicBezTo>
                  <a:pt x="3438623" y="33169"/>
                  <a:pt x="3716097" y="-16024"/>
                  <a:pt x="4091605" y="0"/>
                </a:cubicBezTo>
                <a:cubicBezTo>
                  <a:pt x="4219048" y="-13694"/>
                  <a:pt x="4314422" y="106994"/>
                  <a:pt x="4313583" y="221978"/>
                </a:cubicBezTo>
                <a:cubicBezTo>
                  <a:pt x="4315947" y="437741"/>
                  <a:pt x="4304752" y="462722"/>
                  <a:pt x="4313583" y="665922"/>
                </a:cubicBezTo>
                <a:cubicBezTo>
                  <a:pt x="4322414" y="869122"/>
                  <a:pt x="4322440" y="990981"/>
                  <a:pt x="4313583" y="1109865"/>
                </a:cubicBezTo>
                <a:cubicBezTo>
                  <a:pt x="4305322" y="1231435"/>
                  <a:pt x="4222877" y="1319821"/>
                  <a:pt x="4091605" y="1331843"/>
                </a:cubicBezTo>
                <a:cubicBezTo>
                  <a:pt x="3845113" y="1339155"/>
                  <a:pt x="3668408" y="1310821"/>
                  <a:pt x="3485363" y="1331843"/>
                </a:cubicBezTo>
                <a:cubicBezTo>
                  <a:pt x="3302318" y="1352865"/>
                  <a:pt x="2985821" y="1342237"/>
                  <a:pt x="2801729" y="1331843"/>
                </a:cubicBezTo>
                <a:cubicBezTo>
                  <a:pt x="2617637" y="1321449"/>
                  <a:pt x="2348448" y="1315537"/>
                  <a:pt x="2156792" y="1331843"/>
                </a:cubicBezTo>
                <a:cubicBezTo>
                  <a:pt x="1965136" y="1348149"/>
                  <a:pt x="1730638" y="1309030"/>
                  <a:pt x="1434461" y="1331843"/>
                </a:cubicBezTo>
                <a:cubicBezTo>
                  <a:pt x="1138284" y="1354656"/>
                  <a:pt x="771331" y="1390766"/>
                  <a:pt x="221978" y="1331843"/>
                </a:cubicBezTo>
                <a:cubicBezTo>
                  <a:pt x="101882" y="1325756"/>
                  <a:pt x="12188" y="1245627"/>
                  <a:pt x="0" y="1109865"/>
                </a:cubicBezTo>
                <a:cubicBezTo>
                  <a:pt x="-10479" y="908801"/>
                  <a:pt x="8386" y="833588"/>
                  <a:pt x="0" y="674800"/>
                </a:cubicBezTo>
                <a:cubicBezTo>
                  <a:pt x="-8386" y="516012"/>
                  <a:pt x="-1260" y="370786"/>
                  <a:pt x="0" y="221978"/>
                </a:cubicBezTo>
                <a:close/>
              </a:path>
              <a:path w="4313583" h="1331843" stroke="0" extrusionOk="0">
                <a:moveTo>
                  <a:pt x="0" y="221978"/>
                </a:moveTo>
                <a:cubicBezTo>
                  <a:pt x="-20216" y="85824"/>
                  <a:pt x="109710" y="-1297"/>
                  <a:pt x="221978" y="0"/>
                </a:cubicBezTo>
                <a:cubicBezTo>
                  <a:pt x="380145" y="14510"/>
                  <a:pt x="716966" y="-18579"/>
                  <a:pt x="905612" y="0"/>
                </a:cubicBezTo>
                <a:cubicBezTo>
                  <a:pt x="1094258" y="18579"/>
                  <a:pt x="1212903" y="7826"/>
                  <a:pt x="1473157" y="0"/>
                </a:cubicBezTo>
                <a:cubicBezTo>
                  <a:pt x="1733412" y="-7826"/>
                  <a:pt x="1837444" y="23963"/>
                  <a:pt x="2118095" y="0"/>
                </a:cubicBezTo>
                <a:cubicBezTo>
                  <a:pt x="2398746" y="-23963"/>
                  <a:pt x="2540565" y="25714"/>
                  <a:pt x="2685641" y="0"/>
                </a:cubicBezTo>
                <a:cubicBezTo>
                  <a:pt x="2830717" y="-25714"/>
                  <a:pt x="3042478" y="-5161"/>
                  <a:pt x="3330578" y="0"/>
                </a:cubicBezTo>
                <a:cubicBezTo>
                  <a:pt x="3618678" y="5161"/>
                  <a:pt x="3784215" y="-23515"/>
                  <a:pt x="4091605" y="0"/>
                </a:cubicBezTo>
                <a:cubicBezTo>
                  <a:pt x="4229080" y="5594"/>
                  <a:pt x="4328380" y="110828"/>
                  <a:pt x="4313583" y="221978"/>
                </a:cubicBezTo>
                <a:cubicBezTo>
                  <a:pt x="4311795" y="442834"/>
                  <a:pt x="4318897" y="520319"/>
                  <a:pt x="4313583" y="683679"/>
                </a:cubicBezTo>
                <a:cubicBezTo>
                  <a:pt x="4308269" y="847039"/>
                  <a:pt x="4306685" y="1017985"/>
                  <a:pt x="4313583" y="1109865"/>
                </a:cubicBezTo>
                <a:cubicBezTo>
                  <a:pt x="4310717" y="1235477"/>
                  <a:pt x="4226204" y="1328354"/>
                  <a:pt x="4091605" y="1331843"/>
                </a:cubicBezTo>
                <a:cubicBezTo>
                  <a:pt x="3883191" y="1314581"/>
                  <a:pt x="3699605" y="1332640"/>
                  <a:pt x="3446667" y="1331843"/>
                </a:cubicBezTo>
                <a:cubicBezTo>
                  <a:pt x="3193729" y="1331046"/>
                  <a:pt x="3119540" y="1324250"/>
                  <a:pt x="2917818" y="1331843"/>
                </a:cubicBezTo>
                <a:cubicBezTo>
                  <a:pt x="2716096" y="1339436"/>
                  <a:pt x="2566931" y="1329996"/>
                  <a:pt x="2272880" y="1331843"/>
                </a:cubicBezTo>
                <a:cubicBezTo>
                  <a:pt x="1978829" y="1333690"/>
                  <a:pt x="1728048" y="1302554"/>
                  <a:pt x="1589246" y="1331843"/>
                </a:cubicBezTo>
                <a:cubicBezTo>
                  <a:pt x="1450444" y="1361132"/>
                  <a:pt x="1205299" y="1309740"/>
                  <a:pt x="944308" y="1331843"/>
                </a:cubicBezTo>
                <a:cubicBezTo>
                  <a:pt x="683317" y="1353946"/>
                  <a:pt x="453584" y="1301384"/>
                  <a:pt x="221978" y="1331843"/>
                </a:cubicBezTo>
                <a:cubicBezTo>
                  <a:pt x="101944" y="1342790"/>
                  <a:pt x="7573" y="1205647"/>
                  <a:pt x="0" y="1109865"/>
                </a:cubicBezTo>
                <a:cubicBezTo>
                  <a:pt x="-18332" y="950780"/>
                  <a:pt x="-20196" y="767364"/>
                  <a:pt x="0" y="657043"/>
                </a:cubicBezTo>
                <a:cubicBezTo>
                  <a:pt x="20196" y="546722"/>
                  <a:pt x="-7191" y="348164"/>
                  <a:pt x="0" y="221978"/>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solidFill>
                  <a:schemeClr val="bg1"/>
                </a:solidFill>
              </a:rPr>
              <a:t>Se instruks for utfylling i notatfeltene under hver side. Sjekk veilederen fra Oslo brann- og redningsetat dersom dere ønsker ytterligere informasjon og tips.</a:t>
            </a:r>
          </a:p>
        </p:txBody>
      </p:sp>
      <p:sp>
        <p:nvSpPr>
          <p:cNvPr id="53" name="Rektangel 52">
            <a:extLst>
              <a:ext uri="{FF2B5EF4-FFF2-40B4-BE49-F238E27FC236}">
                <a16:creationId xmlns:a16="http://schemas.microsoft.com/office/drawing/2014/main" id="{2A949B7E-393E-D306-AE15-0EC05135100D}"/>
              </a:ext>
            </a:extLst>
          </p:cNvPr>
          <p:cNvSpPr/>
          <p:nvPr/>
        </p:nvSpPr>
        <p:spPr>
          <a:xfrm>
            <a:off x="545194" y="4149452"/>
            <a:ext cx="7492659" cy="5640335"/>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800">
                <a:solidFill>
                  <a:schemeClr val="tx1"/>
                </a:solidFill>
              </a:rPr>
              <a:t>Situasjonsplan over området</a:t>
            </a:r>
          </a:p>
        </p:txBody>
      </p:sp>
      <p:sp>
        <p:nvSpPr>
          <p:cNvPr id="54" name="Rektangel 53">
            <a:extLst>
              <a:ext uri="{FF2B5EF4-FFF2-40B4-BE49-F238E27FC236}">
                <a16:creationId xmlns:a16="http://schemas.microsoft.com/office/drawing/2014/main" id="{990796B3-5319-BEF6-CEFC-F1437A54264B}"/>
              </a:ext>
            </a:extLst>
          </p:cNvPr>
          <p:cNvSpPr>
            <a:spLocks/>
          </p:cNvSpPr>
          <p:nvPr/>
        </p:nvSpPr>
        <p:spPr>
          <a:xfrm>
            <a:off x="1798430" y="7223902"/>
            <a:ext cx="864186" cy="810045"/>
          </a:xfrm>
          <a:prstGeom prst="rect">
            <a:avLst/>
          </a:prstGeom>
          <a:noFill/>
          <a:ln w="63500" cmpd="sng">
            <a:solidFill>
              <a:srgbClr val="EAC900"/>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A.</a:t>
            </a:r>
          </a:p>
        </p:txBody>
      </p:sp>
      <p:sp>
        <p:nvSpPr>
          <p:cNvPr id="59" name="Rektangel 58">
            <a:extLst>
              <a:ext uri="{FF2B5EF4-FFF2-40B4-BE49-F238E27FC236}">
                <a16:creationId xmlns:a16="http://schemas.microsoft.com/office/drawing/2014/main" id="{33AAE1DC-51EB-77B2-CD11-23CF9CEFAC85}"/>
              </a:ext>
            </a:extLst>
          </p:cNvPr>
          <p:cNvSpPr>
            <a:spLocks/>
          </p:cNvSpPr>
          <p:nvPr/>
        </p:nvSpPr>
        <p:spPr>
          <a:xfrm>
            <a:off x="2878664" y="7223902"/>
            <a:ext cx="864186" cy="810045"/>
          </a:xfrm>
          <a:prstGeom prst="rect">
            <a:avLst/>
          </a:prstGeom>
          <a:noFill/>
          <a:ln w="63500" cmpd="sng">
            <a:solidFill>
              <a:srgbClr val="56692D"/>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B.</a:t>
            </a:r>
          </a:p>
        </p:txBody>
      </p:sp>
      <p:sp>
        <p:nvSpPr>
          <p:cNvPr id="63" name="Rektangel 62">
            <a:extLst>
              <a:ext uri="{FF2B5EF4-FFF2-40B4-BE49-F238E27FC236}">
                <a16:creationId xmlns:a16="http://schemas.microsoft.com/office/drawing/2014/main" id="{6159E427-34BF-3512-0B98-55EAD9F5CA2E}"/>
              </a:ext>
            </a:extLst>
          </p:cNvPr>
          <p:cNvSpPr>
            <a:spLocks/>
          </p:cNvSpPr>
          <p:nvPr/>
        </p:nvSpPr>
        <p:spPr>
          <a:xfrm>
            <a:off x="3958897" y="7223902"/>
            <a:ext cx="864186" cy="810045"/>
          </a:xfrm>
          <a:prstGeom prst="rect">
            <a:avLst/>
          </a:prstGeom>
          <a:noFill/>
          <a:ln w="63500" cmpd="sng">
            <a:solidFill>
              <a:srgbClr val="3266A4"/>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C.</a:t>
            </a:r>
          </a:p>
        </p:txBody>
      </p:sp>
      <p:sp>
        <p:nvSpPr>
          <p:cNvPr id="65" name="Rektangel 64">
            <a:extLst>
              <a:ext uri="{FF2B5EF4-FFF2-40B4-BE49-F238E27FC236}">
                <a16:creationId xmlns:a16="http://schemas.microsoft.com/office/drawing/2014/main" id="{7D74603A-59A8-AA9E-2B50-DE48131D5678}"/>
              </a:ext>
            </a:extLst>
          </p:cNvPr>
          <p:cNvSpPr>
            <a:spLocks/>
          </p:cNvSpPr>
          <p:nvPr/>
        </p:nvSpPr>
        <p:spPr>
          <a:xfrm>
            <a:off x="5039131" y="7223902"/>
            <a:ext cx="864186" cy="810045"/>
          </a:xfrm>
          <a:prstGeom prst="rect">
            <a:avLst/>
          </a:prstGeom>
          <a:noFill/>
          <a:ln w="63500" cmpd="sng">
            <a:solidFill>
              <a:srgbClr val="6E268E"/>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D.</a:t>
            </a:r>
          </a:p>
        </p:txBody>
      </p:sp>
      <p:sp>
        <p:nvSpPr>
          <p:cNvPr id="66" name="Rektangel 65">
            <a:extLst>
              <a:ext uri="{FF2B5EF4-FFF2-40B4-BE49-F238E27FC236}">
                <a16:creationId xmlns:a16="http://schemas.microsoft.com/office/drawing/2014/main" id="{1FF62244-2674-94C3-5628-55A760FCB782}"/>
              </a:ext>
            </a:extLst>
          </p:cNvPr>
          <p:cNvSpPr>
            <a:spLocks/>
          </p:cNvSpPr>
          <p:nvPr/>
        </p:nvSpPr>
        <p:spPr>
          <a:xfrm>
            <a:off x="6119365" y="7223902"/>
            <a:ext cx="864186" cy="810045"/>
          </a:xfrm>
          <a:prstGeom prst="rect">
            <a:avLst/>
          </a:prstGeom>
          <a:noFill/>
          <a:ln w="63500" cmpd="sng">
            <a:solidFill>
              <a:srgbClr val="1A786D"/>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E.</a:t>
            </a:r>
          </a:p>
        </p:txBody>
      </p:sp>
      <p:sp>
        <p:nvSpPr>
          <p:cNvPr id="67" name="Rektangel 66">
            <a:extLst>
              <a:ext uri="{FF2B5EF4-FFF2-40B4-BE49-F238E27FC236}">
                <a16:creationId xmlns:a16="http://schemas.microsoft.com/office/drawing/2014/main" id="{04F1CEBE-B1A7-98E4-1C06-165CE2B3D511}"/>
              </a:ext>
            </a:extLst>
          </p:cNvPr>
          <p:cNvSpPr>
            <a:spLocks/>
          </p:cNvSpPr>
          <p:nvPr/>
        </p:nvSpPr>
        <p:spPr>
          <a:xfrm>
            <a:off x="1798430" y="8155979"/>
            <a:ext cx="864186" cy="810045"/>
          </a:xfrm>
          <a:prstGeom prst="rect">
            <a:avLst/>
          </a:prstGeom>
          <a:noFill/>
          <a:ln w="63500" cmpd="sng">
            <a:solidFill>
              <a:srgbClr val="CD5D09"/>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F.</a:t>
            </a:r>
          </a:p>
        </p:txBody>
      </p:sp>
      <p:sp>
        <p:nvSpPr>
          <p:cNvPr id="68" name="Rektangel 67">
            <a:extLst>
              <a:ext uri="{FF2B5EF4-FFF2-40B4-BE49-F238E27FC236}">
                <a16:creationId xmlns:a16="http://schemas.microsoft.com/office/drawing/2014/main" id="{C91A1E3B-8F49-BF79-E67F-88DA9CCF8962}"/>
              </a:ext>
            </a:extLst>
          </p:cNvPr>
          <p:cNvSpPr>
            <a:spLocks/>
          </p:cNvSpPr>
          <p:nvPr/>
        </p:nvSpPr>
        <p:spPr>
          <a:xfrm>
            <a:off x="2878664" y="8155979"/>
            <a:ext cx="864186" cy="810045"/>
          </a:xfrm>
          <a:prstGeom prst="rect">
            <a:avLst/>
          </a:prstGeom>
          <a:noFill/>
          <a:ln w="63500" cmpd="sng">
            <a:solidFill>
              <a:srgbClr val="894E3B"/>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G.</a:t>
            </a:r>
          </a:p>
        </p:txBody>
      </p:sp>
      <p:sp>
        <p:nvSpPr>
          <p:cNvPr id="70" name="Rektangel 69">
            <a:extLst>
              <a:ext uri="{FF2B5EF4-FFF2-40B4-BE49-F238E27FC236}">
                <a16:creationId xmlns:a16="http://schemas.microsoft.com/office/drawing/2014/main" id="{EFE1D493-8E48-0925-7DCC-B287E8D5E29F}"/>
              </a:ext>
            </a:extLst>
          </p:cNvPr>
          <p:cNvSpPr>
            <a:spLocks/>
          </p:cNvSpPr>
          <p:nvPr/>
        </p:nvSpPr>
        <p:spPr>
          <a:xfrm>
            <a:off x="3958897" y="8155979"/>
            <a:ext cx="864186" cy="810045"/>
          </a:xfrm>
          <a:prstGeom prst="rect">
            <a:avLst/>
          </a:prstGeom>
          <a:noFill/>
          <a:ln w="63500" cmpd="sng">
            <a:solidFill>
              <a:srgbClr val="C80851"/>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H.</a:t>
            </a:r>
          </a:p>
        </p:txBody>
      </p:sp>
      <p:sp>
        <p:nvSpPr>
          <p:cNvPr id="71" name="Rektangel 70">
            <a:extLst>
              <a:ext uri="{FF2B5EF4-FFF2-40B4-BE49-F238E27FC236}">
                <a16:creationId xmlns:a16="http://schemas.microsoft.com/office/drawing/2014/main" id="{A22F1284-701E-3C47-984B-B30867E6D7BD}"/>
              </a:ext>
            </a:extLst>
          </p:cNvPr>
          <p:cNvSpPr>
            <a:spLocks/>
          </p:cNvSpPr>
          <p:nvPr/>
        </p:nvSpPr>
        <p:spPr>
          <a:xfrm>
            <a:off x="5039132" y="8155979"/>
            <a:ext cx="864186" cy="810045"/>
          </a:xfrm>
          <a:prstGeom prst="rect">
            <a:avLst/>
          </a:prstGeom>
          <a:noFill/>
          <a:ln w="63500" cmpd="sng">
            <a:solidFill>
              <a:srgbClr val="6D6969"/>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I.</a:t>
            </a:r>
          </a:p>
        </p:txBody>
      </p:sp>
      <p:sp>
        <p:nvSpPr>
          <p:cNvPr id="72" name="Rektangel 71">
            <a:extLst>
              <a:ext uri="{FF2B5EF4-FFF2-40B4-BE49-F238E27FC236}">
                <a16:creationId xmlns:a16="http://schemas.microsoft.com/office/drawing/2014/main" id="{575E6431-2193-CECE-5372-6056B9A4F3A3}"/>
              </a:ext>
            </a:extLst>
          </p:cNvPr>
          <p:cNvSpPr>
            <a:spLocks/>
          </p:cNvSpPr>
          <p:nvPr/>
        </p:nvSpPr>
        <p:spPr>
          <a:xfrm>
            <a:off x="6119365" y="8155979"/>
            <a:ext cx="864186" cy="810045"/>
          </a:xfrm>
          <a:prstGeom prst="rect">
            <a:avLst/>
          </a:prstGeom>
          <a:noFill/>
          <a:ln w="63500" cmpd="sng">
            <a:solidFill>
              <a:srgbClr val="B00000"/>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J.</a:t>
            </a:r>
          </a:p>
        </p:txBody>
      </p:sp>
      <p:sp>
        <p:nvSpPr>
          <p:cNvPr id="73" name="Rektangel: avrundede hjørner 72">
            <a:extLst>
              <a:ext uri="{FF2B5EF4-FFF2-40B4-BE49-F238E27FC236}">
                <a16:creationId xmlns:a16="http://schemas.microsoft.com/office/drawing/2014/main" id="{F1BECE84-3452-B4A6-9F2E-8E27BE2D0275}"/>
              </a:ext>
            </a:extLst>
          </p:cNvPr>
          <p:cNvSpPr/>
          <p:nvPr/>
        </p:nvSpPr>
        <p:spPr>
          <a:xfrm>
            <a:off x="-4508263" y="4557184"/>
            <a:ext cx="4313583" cy="1892572"/>
          </a:xfrm>
          <a:custGeom>
            <a:avLst/>
            <a:gdLst>
              <a:gd name="connsiteX0" fmla="*/ 0 w 4313583"/>
              <a:gd name="connsiteY0" fmla="*/ 315435 h 1892572"/>
              <a:gd name="connsiteX1" fmla="*/ 315435 w 4313583"/>
              <a:gd name="connsiteY1" fmla="*/ 0 h 1892572"/>
              <a:gd name="connsiteX2" fmla="*/ 818739 w 4313583"/>
              <a:gd name="connsiteY2" fmla="*/ 0 h 1892572"/>
              <a:gd name="connsiteX3" fmla="*/ 1358870 w 4313583"/>
              <a:gd name="connsiteY3" fmla="*/ 0 h 1892572"/>
              <a:gd name="connsiteX4" fmla="*/ 2046310 w 4313583"/>
              <a:gd name="connsiteY4" fmla="*/ 0 h 1892572"/>
              <a:gd name="connsiteX5" fmla="*/ 2586441 w 4313583"/>
              <a:gd name="connsiteY5" fmla="*/ 0 h 1892572"/>
              <a:gd name="connsiteX6" fmla="*/ 3237054 w 4313583"/>
              <a:gd name="connsiteY6" fmla="*/ 0 h 1892572"/>
              <a:gd name="connsiteX7" fmla="*/ 3998148 w 4313583"/>
              <a:gd name="connsiteY7" fmla="*/ 0 h 1892572"/>
              <a:gd name="connsiteX8" fmla="*/ 4313583 w 4313583"/>
              <a:gd name="connsiteY8" fmla="*/ 315435 h 1892572"/>
              <a:gd name="connsiteX9" fmla="*/ 4313583 w 4313583"/>
              <a:gd name="connsiteY9" fmla="*/ 946286 h 1892572"/>
              <a:gd name="connsiteX10" fmla="*/ 4313583 w 4313583"/>
              <a:gd name="connsiteY10" fmla="*/ 1577137 h 1892572"/>
              <a:gd name="connsiteX11" fmla="*/ 3998148 w 4313583"/>
              <a:gd name="connsiteY11" fmla="*/ 1892572 h 1892572"/>
              <a:gd name="connsiteX12" fmla="*/ 3421190 w 4313583"/>
              <a:gd name="connsiteY12" fmla="*/ 1892572 h 1892572"/>
              <a:gd name="connsiteX13" fmla="*/ 2770577 w 4313583"/>
              <a:gd name="connsiteY13" fmla="*/ 1892572 h 1892572"/>
              <a:gd name="connsiteX14" fmla="*/ 2156792 w 4313583"/>
              <a:gd name="connsiteY14" fmla="*/ 1892572 h 1892572"/>
              <a:gd name="connsiteX15" fmla="*/ 1469352 w 4313583"/>
              <a:gd name="connsiteY15" fmla="*/ 1892572 h 1892572"/>
              <a:gd name="connsiteX16" fmla="*/ 315435 w 4313583"/>
              <a:gd name="connsiteY16" fmla="*/ 1892572 h 1892572"/>
              <a:gd name="connsiteX17" fmla="*/ 0 w 4313583"/>
              <a:gd name="connsiteY17" fmla="*/ 1577137 h 1892572"/>
              <a:gd name="connsiteX18" fmla="*/ 0 w 4313583"/>
              <a:gd name="connsiteY18" fmla="*/ 958903 h 1892572"/>
              <a:gd name="connsiteX19" fmla="*/ 0 w 4313583"/>
              <a:gd name="connsiteY19" fmla="*/ 315435 h 1892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892572" fill="none" extrusionOk="0">
                <a:moveTo>
                  <a:pt x="0" y="315435"/>
                </a:moveTo>
                <a:cubicBezTo>
                  <a:pt x="9057" y="173444"/>
                  <a:pt x="133281" y="-6000"/>
                  <a:pt x="315435" y="0"/>
                </a:cubicBezTo>
                <a:cubicBezTo>
                  <a:pt x="534006" y="5291"/>
                  <a:pt x="668431" y="-10870"/>
                  <a:pt x="818739" y="0"/>
                </a:cubicBezTo>
                <a:cubicBezTo>
                  <a:pt x="969047" y="10870"/>
                  <a:pt x="1171163" y="-21177"/>
                  <a:pt x="1358870" y="0"/>
                </a:cubicBezTo>
                <a:cubicBezTo>
                  <a:pt x="1546577" y="21177"/>
                  <a:pt x="1718269" y="-3096"/>
                  <a:pt x="2046310" y="0"/>
                </a:cubicBezTo>
                <a:cubicBezTo>
                  <a:pt x="2374351" y="3096"/>
                  <a:pt x="2456477" y="13208"/>
                  <a:pt x="2586441" y="0"/>
                </a:cubicBezTo>
                <a:cubicBezTo>
                  <a:pt x="2716405" y="-13208"/>
                  <a:pt x="3040113" y="-27779"/>
                  <a:pt x="3237054" y="0"/>
                </a:cubicBezTo>
                <a:cubicBezTo>
                  <a:pt x="3433995" y="27779"/>
                  <a:pt x="3725403" y="31881"/>
                  <a:pt x="3998148" y="0"/>
                </a:cubicBezTo>
                <a:cubicBezTo>
                  <a:pt x="4178497" y="-17342"/>
                  <a:pt x="4314754" y="151845"/>
                  <a:pt x="4313583" y="315435"/>
                </a:cubicBezTo>
                <a:cubicBezTo>
                  <a:pt x="4338740" y="568902"/>
                  <a:pt x="4306451" y="724719"/>
                  <a:pt x="4313583" y="946286"/>
                </a:cubicBezTo>
                <a:cubicBezTo>
                  <a:pt x="4320715" y="1167853"/>
                  <a:pt x="4292450" y="1403275"/>
                  <a:pt x="4313583" y="1577137"/>
                </a:cubicBezTo>
                <a:cubicBezTo>
                  <a:pt x="4305829" y="1750385"/>
                  <a:pt x="4181096" y="1880465"/>
                  <a:pt x="3998148" y="1892572"/>
                </a:cubicBezTo>
                <a:cubicBezTo>
                  <a:pt x="3878945" y="1877196"/>
                  <a:pt x="3573095" y="1915822"/>
                  <a:pt x="3421190" y="1892572"/>
                </a:cubicBezTo>
                <a:cubicBezTo>
                  <a:pt x="3269285" y="1869322"/>
                  <a:pt x="2992298" y="1899576"/>
                  <a:pt x="2770577" y="1892572"/>
                </a:cubicBezTo>
                <a:cubicBezTo>
                  <a:pt x="2548856" y="1885568"/>
                  <a:pt x="2392104" y="1893365"/>
                  <a:pt x="2156792" y="1892572"/>
                </a:cubicBezTo>
                <a:cubicBezTo>
                  <a:pt x="1921481" y="1891779"/>
                  <a:pt x="1757940" y="1889833"/>
                  <a:pt x="1469352" y="1892572"/>
                </a:cubicBezTo>
                <a:cubicBezTo>
                  <a:pt x="1180764" y="1895311"/>
                  <a:pt x="560397" y="1948920"/>
                  <a:pt x="315435" y="1892572"/>
                </a:cubicBezTo>
                <a:cubicBezTo>
                  <a:pt x="151388" y="1867820"/>
                  <a:pt x="26938" y="1780447"/>
                  <a:pt x="0" y="1577137"/>
                </a:cubicBezTo>
                <a:cubicBezTo>
                  <a:pt x="-15973" y="1295923"/>
                  <a:pt x="19692" y="1105527"/>
                  <a:pt x="0" y="958903"/>
                </a:cubicBezTo>
                <a:cubicBezTo>
                  <a:pt x="-19692" y="812279"/>
                  <a:pt x="-15006" y="501752"/>
                  <a:pt x="0" y="315435"/>
                </a:cubicBezTo>
                <a:close/>
              </a:path>
              <a:path w="4313583" h="1892572" stroke="0" extrusionOk="0">
                <a:moveTo>
                  <a:pt x="0" y="315435"/>
                </a:moveTo>
                <a:cubicBezTo>
                  <a:pt x="-16892" y="129896"/>
                  <a:pt x="164652" y="-2943"/>
                  <a:pt x="315435" y="0"/>
                </a:cubicBezTo>
                <a:cubicBezTo>
                  <a:pt x="586967" y="17257"/>
                  <a:pt x="796557" y="30022"/>
                  <a:pt x="966048" y="0"/>
                </a:cubicBezTo>
                <a:cubicBezTo>
                  <a:pt x="1135539" y="-30022"/>
                  <a:pt x="1239370" y="21836"/>
                  <a:pt x="1506179" y="0"/>
                </a:cubicBezTo>
                <a:cubicBezTo>
                  <a:pt x="1772988" y="-21836"/>
                  <a:pt x="1930654" y="-6202"/>
                  <a:pt x="2119964" y="0"/>
                </a:cubicBezTo>
                <a:cubicBezTo>
                  <a:pt x="2309274" y="6202"/>
                  <a:pt x="2485205" y="24689"/>
                  <a:pt x="2660096" y="0"/>
                </a:cubicBezTo>
                <a:cubicBezTo>
                  <a:pt x="2834987" y="-24689"/>
                  <a:pt x="2974799" y="29226"/>
                  <a:pt x="3273881" y="0"/>
                </a:cubicBezTo>
                <a:cubicBezTo>
                  <a:pt x="3572964" y="-29226"/>
                  <a:pt x="3811917" y="-24228"/>
                  <a:pt x="3998148" y="0"/>
                </a:cubicBezTo>
                <a:cubicBezTo>
                  <a:pt x="4206012" y="12652"/>
                  <a:pt x="4336103" y="158643"/>
                  <a:pt x="4313583" y="315435"/>
                </a:cubicBezTo>
                <a:cubicBezTo>
                  <a:pt x="4307960" y="519917"/>
                  <a:pt x="4297292" y="788627"/>
                  <a:pt x="4313583" y="971520"/>
                </a:cubicBezTo>
                <a:cubicBezTo>
                  <a:pt x="4329874" y="1154413"/>
                  <a:pt x="4333618" y="1320760"/>
                  <a:pt x="4313583" y="1577137"/>
                </a:cubicBezTo>
                <a:cubicBezTo>
                  <a:pt x="4288443" y="1777810"/>
                  <a:pt x="4176607" y="1891337"/>
                  <a:pt x="3998148" y="1892572"/>
                </a:cubicBezTo>
                <a:cubicBezTo>
                  <a:pt x="3867408" y="1897785"/>
                  <a:pt x="3593034" y="1904537"/>
                  <a:pt x="3384363" y="1892572"/>
                </a:cubicBezTo>
                <a:cubicBezTo>
                  <a:pt x="3175693" y="1880607"/>
                  <a:pt x="3070660" y="1894655"/>
                  <a:pt x="2881058" y="1892572"/>
                </a:cubicBezTo>
                <a:cubicBezTo>
                  <a:pt x="2691457" y="1890489"/>
                  <a:pt x="2391438" y="1898057"/>
                  <a:pt x="2267273" y="1892572"/>
                </a:cubicBezTo>
                <a:cubicBezTo>
                  <a:pt x="2143108" y="1887087"/>
                  <a:pt x="1798526" y="1875259"/>
                  <a:pt x="1616660" y="1892572"/>
                </a:cubicBezTo>
                <a:cubicBezTo>
                  <a:pt x="1434794" y="1909885"/>
                  <a:pt x="1216805" y="1909333"/>
                  <a:pt x="1002875" y="1892572"/>
                </a:cubicBezTo>
                <a:cubicBezTo>
                  <a:pt x="788945" y="1875811"/>
                  <a:pt x="624052" y="1903497"/>
                  <a:pt x="315435" y="1892572"/>
                </a:cubicBezTo>
                <a:cubicBezTo>
                  <a:pt x="147393" y="1918936"/>
                  <a:pt x="8574" y="1720991"/>
                  <a:pt x="0" y="1577137"/>
                </a:cubicBezTo>
                <a:cubicBezTo>
                  <a:pt x="16534" y="1256916"/>
                  <a:pt x="-16781" y="1113689"/>
                  <a:pt x="0" y="933669"/>
                </a:cubicBezTo>
                <a:cubicBezTo>
                  <a:pt x="16781" y="753649"/>
                  <a:pt x="-30174" y="507888"/>
                  <a:pt x="0" y="315435"/>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ea typeface="Oslo Sans Office"/>
                <a:cs typeface="Times New Roman"/>
              </a:rPr>
              <a:t>Begynn med å lage bergingskortene., da de inneholder all informasjon som skal brukes andre steder i planen.</a:t>
            </a:r>
          </a:p>
          <a:p>
            <a:r>
              <a:rPr lang="nb-NO" sz="1200">
                <a:ea typeface="Oslo Sans Office"/>
                <a:cs typeface="Times New Roman"/>
              </a:rPr>
              <a:t>Kopier plantegning med symboler, nord, målestokk og bygningssymbol, og lim disse inn på riktig plass på alle sider som skal ha disse elementene.</a:t>
            </a:r>
          </a:p>
          <a:p>
            <a:r>
              <a:rPr lang="nb-NO" sz="1200">
                <a:ea typeface="Oslo Sans Office"/>
                <a:cs typeface="Times New Roman"/>
              </a:rPr>
              <a:t>Tilpass størrelse på plantegninger til aktuell side. Husk å redigere målestokk og nord.</a:t>
            </a:r>
          </a:p>
          <a:p>
            <a:endParaRPr lang="nb-NO" sz="1200">
              <a:solidFill>
                <a:schemeClr val="bg1"/>
              </a:solidFill>
            </a:endParaRPr>
          </a:p>
        </p:txBody>
      </p:sp>
      <p:sp>
        <p:nvSpPr>
          <p:cNvPr id="74" name="Rektangel: avrundede hjørner 73">
            <a:extLst>
              <a:ext uri="{FF2B5EF4-FFF2-40B4-BE49-F238E27FC236}">
                <a16:creationId xmlns:a16="http://schemas.microsoft.com/office/drawing/2014/main" id="{75385E53-3F16-E71A-176E-3B6879B7E9A0}"/>
              </a:ext>
            </a:extLst>
          </p:cNvPr>
          <p:cNvSpPr/>
          <p:nvPr/>
        </p:nvSpPr>
        <p:spPr>
          <a:xfrm>
            <a:off x="-4508262" y="933907"/>
            <a:ext cx="4313583" cy="2123191"/>
          </a:xfrm>
          <a:custGeom>
            <a:avLst/>
            <a:gdLst>
              <a:gd name="connsiteX0" fmla="*/ 0 w 4313583"/>
              <a:gd name="connsiteY0" fmla="*/ 353872 h 2123191"/>
              <a:gd name="connsiteX1" fmla="*/ 353872 w 4313583"/>
              <a:gd name="connsiteY1" fmla="*/ 0 h 2123191"/>
              <a:gd name="connsiteX2" fmla="*/ 954845 w 4313583"/>
              <a:gd name="connsiteY2" fmla="*/ 0 h 2123191"/>
              <a:gd name="connsiteX3" fmla="*/ 1483702 w 4313583"/>
              <a:gd name="connsiteY3" fmla="*/ 0 h 2123191"/>
              <a:gd name="connsiteX4" fmla="*/ 2120733 w 4313583"/>
              <a:gd name="connsiteY4" fmla="*/ 0 h 2123191"/>
              <a:gd name="connsiteX5" fmla="*/ 2685648 w 4313583"/>
              <a:gd name="connsiteY5" fmla="*/ 0 h 2123191"/>
              <a:gd name="connsiteX6" fmla="*/ 3322679 w 4313583"/>
              <a:gd name="connsiteY6" fmla="*/ 0 h 2123191"/>
              <a:gd name="connsiteX7" fmla="*/ 3959711 w 4313583"/>
              <a:gd name="connsiteY7" fmla="*/ 0 h 2123191"/>
              <a:gd name="connsiteX8" fmla="*/ 4313583 w 4313583"/>
              <a:gd name="connsiteY8" fmla="*/ 353872 h 2123191"/>
              <a:gd name="connsiteX9" fmla="*/ 4313583 w 4313583"/>
              <a:gd name="connsiteY9" fmla="*/ 825688 h 2123191"/>
              <a:gd name="connsiteX10" fmla="*/ 4313583 w 4313583"/>
              <a:gd name="connsiteY10" fmla="*/ 1311658 h 2123191"/>
              <a:gd name="connsiteX11" fmla="*/ 4313583 w 4313583"/>
              <a:gd name="connsiteY11" fmla="*/ 1769319 h 2123191"/>
              <a:gd name="connsiteX12" fmla="*/ 3959711 w 4313583"/>
              <a:gd name="connsiteY12" fmla="*/ 2123191 h 2123191"/>
              <a:gd name="connsiteX13" fmla="*/ 3430855 w 4313583"/>
              <a:gd name="connsiteY13" fmla="*/ 2123191 h 2123191"/>
              <a:gd name="connsiteX14" fmla="*/ 2757765 w 4313583"/>
              <a:gd name="connsiteY14" fmla="*/ 2123191 h 2123191"/>
              <a:gd name="connsiteX15" fmla="*/ 2120733 w 4313583"/>
              <a:gd name="connsiteY15" fmla="*/ 2123191 h 2123191"/>
              <a:gd name="connsiteX16" fmla="*/ 1555818 w 4313583"/>
              <a:gd name="connsiteY16" fmla="*/ 2123191 h 2123191"/>
              <a:gd name="connsiteX17" fmla="*/ 990904 w 4313583"/>
              <a:gd name="connsiteY17" fmla="*/ 2123191 h 2123191"/>
              <a:gd name="connsiteX18" fmla="*/ 353872 w 4313583"/>
              <a:gd name="connsiteY18" fmla="*/ 2123191 h 2123191"/>
              <a:gd name="connsiteX19" fmla="*/ 0 w 4313583"/>
              <a:gd name="connsiteY19" fmla="*/ 1769319 h 2123191"/>
              <a:gd name="connsiteX20" fmla="*/ 0 w 4313583"/>
              <a:gd name="connsiteY20" fmla="*/ 1269194 h 2123191"/>
              <a:gd name="connsiteX21" fmla="*/ 0 w 4313583"/>
              <a:gd name="connsiteY21" fmla="*/ 769070 h 2123191"/>
              <a:gd name="connsiteX22" fmla="*/ 0 w 4313583"/>
              <a:gd name="connsiteY22" fmla="*/ 353872 h 2123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313583" h="2123191" fill="none" extrusionOk="0">
                <a:moveTo>
                  <a:pt x="0" y="353872"/>
                </a:moveTo>
                <a:cubicBezTo>
                  <a:pt x="17843" y="180248"/>
                  <a:pt x="195627" y="6517"/>
                  <a:pt x="353872" y="0"/>
                </a:cubicBezTo>
                <a:cubicBezTo>
                  <a:pt x="607744" y="15439"/>
                  <a:pt x="695788" y="9062"/>
                  <a:pt x="954845" y="0"/>
                </a:cubicBezTo>
                <a:cubicBezTo>
                  <a:pt x="1213902" y="-9062"/>
                  <a:pt x="1302711" y="-1255"/>
                  <a:pt x="1483702" y="0"/>
                </a:cubicBezTo>
                <a:cubicBezTo>
                  <a:pt x="1664693" y="1255"/>
                  <a:pt x="1875518" y="5855"/>
                  <a:pt x="2120733" y="0"/>
                </a:cubicBezTo>
                <a:cubicBezTo>
                  <a:pt x="2365948" y="-5855"/>
                  <a:pt x="2418642" y="-25746"/>
                  <a:pt x="2685648" y="0"/>
                </a:cubicBezTo>
                <a:cubicBezTo>
                  <a:pt x="2952654" y="25746"/>
                  <a:pt x="3060897" y="-9918"/>
                  <a:pt x="3322679" y="0"/>
                </a:cubicBezTo>
                <a:cubicBezTo>
                  <a:pt x="3584461" y="9918"/>
                  <a:pt x="3681610" y="-19906"/>
                  <a:pt x="3959711" y="0"/>
                </a:cubicBezTo>
                <a:cubicBezTo>
                  <a:pt x="4178220" y="36838"/>
                  <a:pt x="4289337" y="197520"/>
                  <a:pt x="4313583" y="353872"/>
                </a:cubicBezTo>
                <a:cubicBezTo>
                  <a:pt x="4305006" y="566815"/>
                  <a:pt x="4327527" y="718884"/>
                  <a:pt x="4313583" y="825688"/>
                </a:cubicBezTo>
                <a:cubicBezTo>
                  <a:pt x="4299639" y="932492"/>
                  <a:pt x="4311849" y="1182417"/>
                  <a:pt x="4313583" y="1311658"/>
                </a:cubicBezTo>
                <a:cubicBezTo>
                  <a:pt x="4315318" y="1440899"/>
                  <a:pt x="4326572" y="1650334"/>
                  <a:pt x="4313583" y="1769319"/>
                </a:cubicBezTo>
                <a:cubicBezTo>
                  <a:pt x="4267673" y="1978407"/>
                  <a:pt x="4124099" y="2115275"/>
                  <a:pt x="3959711" y="2123191"/>
                </a:cubicBezTo>
                <a:cubicBezTo>
                  <a:pt x="3786974" y="2130961"/>
                  <a:pt x="3624799" y="2118804"/>
                  <a:pt x="3430855" y="2123191"/>
                </a:cubicBezTo>
                <a:cubicBezTo>
                  <a:pt x="3236911" y="2127578"/>
                  <a:pt x="3045054" y="2136617"/>
                  <a:pt x="2757765" y="2123191"/>
                </a:cubicBezTo>
                <a:cubicBezTo>
                  <a:pt x="2470476" y="2109766"/>
                  <a:pt x="2329028" y="2146624"/>
                  <a:pt x="2120733" y="2123191"/>
                </a:cubicBezTo>
                <a:cubicBezTo>
                  <a:pt x="1912438" y="2099758"/>
                  <a:pt x="1684047" y="2147754"/>
                  <a:pt x="1555818" y="2123191"/>
                </a:cubicBezTo>
                <a:cubicBezTo>
                  <a:pt x="1427590" y="2098628"/>
                  <a:pt x="1180482" y="2121692"/>
                  <a:pt x="990904" y="2123191"/>
                </a:cubicBezTo>
                <a:cubicBezTo>
                  <a:pt x="801326" y="2124690"/>
                  <a:pt x="668074" y="2094910"/>
                  <a:pt x="353872" y="2123191"/>
                </a:cubicBezTo>
                <a:cubicBezTo>
                  <a:pt x="177991" y="2101148"/>
                  <a:pt x="-8666" y="1949391"/>
                  <a:pt x="0" y="1769319"/>
                </a:cubicBezTo>
                <a:cubicBezTo>
                  <a:pt x="-22746" y="1604087"/>
                  <a:pt x="-15805" y="1516403"/>
                  <a:pt x="0" y="1269194"/>
                </a:cubicBezTo>
                <a:cubicBezTo>
                  <a:pt x="15805" y="1021986"/>
                  <a:pt x="2675" y="911520"/>
                  <a:pt x="0" y="769070"/>
                </a:cubicBezTo>
                <a:cubicBezTo>
                  <a:pt x="-2675" y="626620"/>
                  <a:pt x="17273" y="557001"/>
                  <a:pt x="0" y="353872"/>
                </a:cubicBezTo>
                <a:close/>
              </a:path>
              <a:path w="4313583" h="2123191" stroke="0" extrusionOk="0">
                <a:moveTo>
                  <a:pt x="0" y="353872"/>
                </a:moveTo>
                <a:cubicBezTo>
                  <a:pt x="-39604" y="131872"/>
                  <a:pt x="163140" y="-591"/>
                  <a:pt x="353872" y="0"/>
                </a:cubicBezTo>
                <a:cubicBezTo>
                  <a:pt x="657434" y="-25832"/>
                  <a:pt x="810554" y="-3422"/>
                  <a:pt x="990904" y="0"/>
                </a:cubicBezTo>
                <a:cubicBezTo>
                  <a:pt x="1171254" y="3422"/>
                  <a:pt x="1342547" y="7116"/>
                  <a:pt x="1519760" y="0"/>
                </a:cubicBezTo>
                <a:cubicBezTo>
                  <a:pt x="1696973" y="-7116"/>
                  <a:pt x="1950117" y="12008"/>
                  <a:pt x="2120733" y="0"/>
                </a:cubicBezTo>
                <a:cubicBezTo>
                  <a:pt x="2291349" y="-12008"/>
                  <a:pt x="2417544" y="-13281"/>
                  <a:pt x="2649589" y="0"/>
                </a:cubicBezTo>
                <a:cubicBezTo>
                  <a:pt x="2881634" y="13281"/>
                  <a:pt x="3017212" y="-793"/>
                  <a:pt x="3250563" y="0"/>
                </a:cubicBezTo>
                <a:cubicBezTo>
                  <a:pt x="3483914" y="793"/>
                  <a:pt x="3764383" y="-17191"/>
                  <a:pt x="3959711" y="0"/>
                </a:cubicBezTo>
                <a:cubicBezTo>
                  <a:pt x="4169177" y="5274"/>
                  <a:pt x="4322522" y="165347"/>
                  <a:pt x="4313583" y="353872"/>
                </a:cubicBezTo>
                <a:cubicBezTo>
                  <a:pt x="4326138" y="509890"/>
                  <a:pt x="4314911" y="663009"/>
                  <a:pt x="4313583" y="853997"/>
                </a:cubicBezTo>
                <a:cubicBezTo>
                  <a:pt x="4312255" y="1044985"/>
                  <a:pt x="4298041" y="1133618"/>
                  <a:pt x="4313583" y="1283349"/>
                </a:cubicBezTo>
                <a:cubicBezTo>
                  <a:pt x="4329125" y="1433080"/>
                  <a:pt x="4329693" y="1664432"/>
                  <a:pt x="4313583" y="1769319"/>
                </a:cubicBezTo>
                <a:cubicBezTo>
                  <a:pt x="4317770" y="2011934"/>
                  <a:pt x="4114059" y="2117263"/>
                  <a:pt x="3959711" y="2123191"/>
                </a:cubicBezTo>
                <a:cubicBezTo>
                  <a:pt x="3764853" y="2129533"/>
                  <a:pt x="3493517" y="2140470"/>
                  <a:pt x="3322679" y="2123191"/>
                </a:cubicBezTo>
                <a:cubicBezTo>
                  <a:pt x="3151841" y="2105912"/>
                  <a:pt x="2914467" y="2141891"/>
                  <a:pt x="2721706" y="2123191"/>
                </a:cubicBezTo>
                <a:cubicBezTo>
                  <a:pt x="2528945" y="2104491"/>
                  <a:pt x="2396643" y="2139992"/>
                  <a:pt x="2084675" y="2123191"/>
                </a:cubicBezTo>
                <a:cubicBezTo>
                  <a:pt x="1772707" y="2106390"/>
                  <a:pt x="1615681" y="2131718"/>
                  <a:pt x="1483702" y="2123191"/>
                </a:cubicBezTo>
                <a:cubicBezTo>
                  <a:pt x="1351723" y="2114664"/>
                  <a:pt x="1111515" y="2136050"/>
                  <a:pt x="918787" y="2123191"/>
                </a:cubicBezTo>
                <a:cubicBezTo>
                  <a:pt x="726060" y="2110332"/>
                  <a:pt x="565150" y="2114073"/>
                  <a:pt x="353872" y="2123191"/>
                </a:cubicBezTo>
                <a:cubicBezTo>
                  <a:pt x="182610" y="2120825"/>
                  <a:pt x="-16258" y="2008014"/>
                  <a:pt x="0" y="1769319"/>
                </a:cubicBezTo>
                <a:cubicBezTo>
                  <a:pt x="-2904" y="1630345"/>
                  <a:pt x="-26" y="1460684"/>
                  <a:pt x="0" y="1311658"/>
                </a:cubicBezTo>
                <a:cubicBezTo>
                  <a:pt x="26" y="1162632"/>
                  <a:pt x="21805" y="947760"/>
                  <a:pt x="0" y="853997"/>
                </a:cubicBezTo>
                <a:cubicBezTo>
                  <a:pt x="-21805" y="760234"/>
                  <a:pt x="22652" y="465508"/>
                  <a:pt x="0" y="353872"/>
                </a:cubicBezTo>
                <a:close/>
              </a:path>
            </a:pathLst>
          </a:custGeom>
          <a:solidFill>
            <a:srgbClr val="507BC8"/>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Forside, Alternativ 2:</a:t>
            </a:r>
          </a:p>
          <a:p>
            <a:endParaRPr lang="nb-NO" sz="1200">
              <a:solidFill>
                <a:schemeClr val="bg1"/>
              </a:solidFill>
            </a:endParaRPr>
          </a:p>
          <a:p>
            <a:r>
              <a:rPr lang="nb-NO" sz="1200">
                <a:ea typeface="Oslo Sans Office"/>
                <a:cs typeface="Times New Roman"/>
              </a:rPr>
              <a:t>Denne forsiden kan brukes til et anlegg med flere bygninger med én eller flere etasjer. Hver bygning med sine etasjer får en separat del av planen, med utfyllende informasjon, jf. Forside, Alternativ 1.</a:t>
            </a:r>
          </a:p>
          <a:p>
            <a:endParaRPr lang="nb-NO" sz="1200">
              <a:ea typeface="Oslo Sans Office"/>
              <a:cs typeface="Times New Roman"/>
            </a:endParaRPr>
          </a:p>
          <a:p>
            <a:r>
              <a:rPr lang="nb-NO" sz="1200">
                <a:ea typeface="Oslo Sans Office"/>
                <a:cs typeface="Times New Roman"/>
              </a:rPr>
              <a:t>Denne forsiden kan også brukes til et anlegg der deler av bygninger eller bygningsdeler utgjør de prioriterte verdiene. </a:t>
            </a:r>
          </a:p>
          <a:p>
            <a:endParaRPr lang="nb-NO" sz="1200">
              <a:ea typeface="Oslo Sans Office"/>
              <a:cs typeface="Times New Roman"/>
            </a:endParaRPr>
          </a:p>
          <a:p>
            <a:endParaRPr lang="nb-NO" sz="1200">
              <a:ea typeface="Oslo Sans Office"/>
              <a:cs typeface="Times New Roman"/>
            </a:endParaRPr>
          </a:p>
          <a:p>
            <a:endParaRPr lang="nb-NO" sz="1200">
              <a:ea typeface="Oslo Sans Office"/>
              <a:cs typeface="Times New Roman"/>
            </a:endParaRPr>
          </a:p>
          <a:p>
            <a:endParaRPr lang="nb-NO" sz="1200">
              <a:solidFill>
                <a:schemeClr val="bg1"/>
              </a:solidFill>
            </a:endParaRPr>
          </a:p>
        </p:txBody>
      </p:sp>
    </p:spTree>
    <p:extLst>
      <p:ext uri="{BB962C8B-B14F-4D97-AF65-F5344CB8AC3E}">
        <p14:creationId xmlns:p14="http://schemas.microsoft.com/office/powerpoint/2010/main" val="2060698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8DDDE5C7-9925-B6A2-FC34-0266924F0E93}"/>
              </a:ext>
            </a:extLst>
          </p:cNvPr>
          <p:cNvSpPr/>
          <p:nvPr/>
        </p:nvSpPr>
        <p:spPr>
          <a:xfrm>
            <a:off x="545194" y="4149452"/>
            <a:ext cx="7492659" cy="5640335"/>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800">
                <a:solidFill>
                  <a:schemeClr val="tx1"/>
                </a:solidFill>
              </a:rPr>
              <a:t>Situasjonsplan over området</a:t>
            </a:r>
          </a:p>
        </p:txBody>
      </p:sp>
      <p:sp>
        <p:nvSpPr>
          <p:cNvPr id="21" name="Tittel 20"/>
          <p:cNvSpPr>
            <a:spLocks noGrp="1"/>
          </p:cNvSpPr>
          <p:nvPr>
            <p:ph type="title" idx="4294967295"/>
          </p:nvPr>
        </p:nvSpPr>
        <p:spPr>
          <a:xfrm>
            <a:off x="11569700" y="-1588"/>
            <a:ext cx="3549650" cy="10785476"/>
          </a:xfrm>
          <a:solidFill>
            <a:srgbClr val="002932"/>
          </a:solidFill>
        </p:spPr>
        <p:txBody>
          <a:bodyPr vert="horz" wrap="square" lIns="72008" tIns="360038" rIns="288030" bIns="108011" rtlCol="0" anchor="t">
            <a:normAutofit/>
          </a:bodyPr>
          <a:lstStyle/>
          <a:p>
            <a:pPr algn="r" defTabSz="704480">
              <a:lnSpc>
                <a:spcPct val="100000"/>
              </a:lnSpc>
              <a:spcBef>
                <a:spcPts val="0"/>
              </a:spcBef>
            </a:pPr>
            <a:r>
              <a:rPr lang="nb-NO" sz="2400" b="1">
                <a:solidFill>
                  <a:schemeClr val="bg1"/>
                </a:solidFill>
                <a:latin typeface="Tahoma" panose="020B0604030504040204" pitchFamily="34" charset="0"/>
                <a:ea typeface="+mn-ea"/>
                <a:cs typeface="+mn-cs"/>
              </a:rPr>
              <a:t>Innhold</a:t>
            </a:r>
            <a:br>
              <a:rPr lang="nb-NO" sz="2400" b="1">
                <a:solidFill>
                  <a:schemeClr val="bg1"/>
                </a:solidFill>
                <a:latin typeface="Tahoma" panose="020B0604030504040204" pitchFamily="34" charset="0"/>
                <a:ea typeface="+mn-ea"/>
                <a:cs typeface="+mn-cs"/>
              </a:rPr>
            </a:br>
            <a:r>
              <a:rPr lang="nb-NO" sz="2400" b="1">
                <a:solidFill>
                  <a:srgbClr val="002932"/>
                </a:solidFill>
                <a:latin typeface="Tahoma" panose="020B0604030504040204" pitchFamily="34" charset="0"/>
                <a:ea typeface="+mn-ea"/>
                <a:cs typeface="+mn-cs"/>
              </a:rPr>
              <a:t>seksjoner</a:t>
            </a:r>
            <a:endParaRPr lang="nb-NO" sz="2400">
              <a:solidFill>
                <a:srgbClr val="002932"/>
              </a:solidFill>
            </a:endParaRPr>
          </a:p>
        </p:txBody>
      </p:sp>
      <p:sp>
        <p:nvSpPr>
          <p:cNvPr id="56" name="TekstSylinder 55">
            <a:extLst>
              <a:ext uri="{FF2B5EF4-FFF2-40B4-BE49-F238E27FC236}">
                <a16:creationId xmlns:a16="http://schemas.microsoft.com/office/drawing/2014/main" id="{45BA5CC3-3ED2-314A-BD7A-361905FD2272}"/>
              </a:ext>
            </a:extLst>
          </p:cNvPr>
          <p:cNvSpPr txBox="1"/>
          <p:nvPr/>
        </p:nvSpPr>
        <p:spPr>
          <a:xfrm>
            <a:off x="3" y="539038"/>
            <a:ext cx="9386183" cy="1223608"/>
          </a:xfrm>
          <a:prstGeom prst="rect">
            <a:avLst/>
          </a:prstGeom>
          <a:noFill/>
        </p:spPr>
        <p:txBody>
          <a:bodyPr wrap="square" lIns="826962" tIns="52513" rIns="105024" bIns="52513" rtlCol="0">
            <a:spAutoFit/>
          </a:bodyPr>
          <a:lstStyle/>
          <a:p>
            <a:r>
              <a:rPr lang="nb-NO" sz="7201" b="1" spc="345">
                <a:solidFill>
                  <a:srgbClr val="FF0000"/>
                </a:solidFill>
                <a:latin typeface="Tahoma" panose="020B0604030504040204" pitchFamily="34" charset="0"/>
                <a:ea typeface="Tahoma" panose="020B0604030504040204" pitchFamily="34" charset="0"/>
                <a:cs typeface="Tahoma" panose="020B0604030504040204" pitchFamily="34" charset="0"/>
              </a:rPr>
              <a:t>VERDIBERGING</a:t>
            </a:r>
          </a:p>
        </p:txBody>
      </p:sp>
      <p:sp>
        <p:nvSpPr>
          <p:cNvPr id="57" name="TekstSylinder 56">
            <a:extLst>
              <a:ext uri="{FF2B5EF4-FFF2-40B4-BE49-F238E27FC236}">
                <a16:creationId xmlns:a16="http://schemas.microsoft.com/office/drawing/2014/main" id="{09C15E0A-2F44-854B-9D19-B345100CF99C}"/>
              </a:ext>
            </a:extLst>
          </p:cNvPr>
          <p:cNvSpPr txBox="1"/>
          <p:nvPr/>
        </p:nvSpPr>
        <p:spPr>
          <a:xfrm>
            <a:off x="3" y="1585432"/>
            <a:ext cx="9386183" cy="975446"/>
          </a:xfrm>
          <a:prstGeom prst="rect">
            <a:avLst/>
          </a:prstGeom>
          <a:noFill/>
        </p:spPr>
        <p:txBody>
          <a:bodyPr wrap="square" lIns="826962" tIns="52513" rIns="105024" bIns="52513" rtlCol="0">
            <a:spAutoFit/>
          </a:bodyPr>
          <a:lstStyle/>
          <a:p>
            <a:r>
              <a:rPr lang="nb-NO" sz="2800">
                <a:solidFill>
                  <a:srgbClr val="002932"/>
                </a:solidFill>
                <a:ea typeface="Helvetica Neue Thin" panose="020B0403020202020204" pitchFamily="34" charset="0"/>
              </a:rPr>
              <a:t>Plan for brannvesenets innsats for </a:t>
            </a:r>
            <a:r>
              <a:rPr lang="nb-NO" sz="2800">
                <a:solidFill>
                  <a:srgbClr val="FF0000"/>
                </a:solidFill>
                <a:ea typeface="Helvetica Neue Thin" panose="020B0403020202020204" pitchFamily="34" charset="0"/>
              </a:rPr>
              <a:t>restverdiredning</a:t>
            </a:r>
          </a:p>
          <a:p>
            <a:endParaRPr lang="nb-NO" sz="2800"/>
          </a:p>
        </p:txBody>
      </p:sp>
      <p:sp>
        <p:nvSpPr>
          <p:cNvPr id="39" name="Rektangel 38"/>
          <p:cNvSpPr>
            <a:spLocks noChangeAspect="1"/>
          </p:cNvSpPr>
          <p:nvPr/>
        </p:nvSpPr>
        <p:spPr>
          <a:xfrm>
            <a:off x="11041317" y="2584555"/>
            <a:ext cx="4078034" cy="724856"/>
          </a:xfrm>
          <a:prstGeom prst="rect">
            <a:avLst/>
          </a:prstGeom>
          <a:solidFill>
            <a:srgbClr val="EAC900"/>
          </a:solidFill>
          <a:ln>
            <a:solidFill>
              <a:srgbClr val="EAC900"/>
            </a:solidFill>
          </a:ln>
        </p:spPr>
        <p:style>
          <a:lnRef idx="2">
            <a:schemeClr val="accent1">
              <a:shade val="50000"/>
            </a:schemeClr>
          </a:lnRef>
          <a:fillRef idx="1">
            <a:schemeClr val="accent1"/>
          </a:fillRef>
          <a:effectRef idx="0">
            <a:schemeClr val="accent1"/>
          </a:effectRef>
          <a:fontRef idx="minor">
            <a:schemeClr val="lt1"/>
          </a:fontRef>
        </p:style>
        <p:txBody>
          <a:bodyPr lIns="103370" tIns="52513" rIns="413480" bIns="52513" rtlCol="0" anchor="ctr"/>
          <a:lstStyle/>
          <a:p>
            <a:pPr algn="r"/>
            <a:r>
              <a:rPr lang="nb-NO" sz="2000" b="1">
                <a:solidFill>
                  <a:schemeClr val="tx1"/>
                </a:solidFill>
                <a:latin typeface="Tahoma" panose="020B0604030504040204" pitchFamily="34" charset="0"/>
              </a:rPr>
              <a:t>A. Navn på bygg/seksjon</a:t>
            </a:r>
          </a:p>
        </p:txBody>
      </p:sp>
      <p:sp>
        <p:nvSpPr>
          <p:cNvPr id="40" name="Rektangel 39"/>
          <p:cNvSpPr>
            <a:spLocks noChangeAspect="1"/>
          </p:cNvSpPr>
          <p:nvPr/>
        </p:nvSpPr>
        <p:spPr>
          <a:xfrm>
            <a:off x="11041317" y="1762468"/>
            <a:ext cx="4078034" cy="724856"/>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103370" tIns="52513" rIns="413480" bIns="52513" rtlCol="0" anchor="ctr"/>
          <a:lstStyle/>
          <a:p>
            <a:pPr algn="r"/>
            <a:r>
              <a:rPr lang="nb-NO" sz="2000" b="1">
                <a:solidFill>
                  <a:schemeClr val="bg1"/>
                </a:solidFill>
                <a:latin typeface="Tahoma" panose="020B0604030504040204" pitchFamily="34" charset="0"/>
              </a:rPr>
              <a:t>Prioritering hele objektet</a:t>
            </a:r>
          </a:p>
        </p:txBody>
      </p:sp>
      <p:sp>
        <p:nvSpPr>
          <p:cNvPr id="41" name="Rektangel 40"/>
          <p:cNvSpPr>
            <a:spLocks noChangeAspect="1"/>
          </p:cNvSpPr>
          <p:nvPr/>
        </p:nvSpPr>
        <p:spPr>
          <a:xfrm>
            <a:off x="11041317" y="939686"/>
            <a:ext cx="4078034" cy="724856"/>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lIns="103370" tIns="52513" rIns="413480" bIns="52513" rtlCol="0" anchor="ctr"/>
          <a:lstStyle/>
          <a:p>
            <a:pPr algn="r"/>
            <a:r>
              <a:rPr lang="nb-NO" sz="1400" b="1">
                <a:solidFill>
                  <a:srgbClr val="002932"/>
                </a:solidFill>
                <a:latin typeface="Tahoma" panose="020B0604030504040204" pitchFamily="34" charset="0"/>
              </a:rPr>
              <a:t>Kontaktinfo</a:t>
            </a:r>
          </a:p>
          <a:p>
            <a:pPr algn="r"/>
            <a:r>
              <a:rPr lang="nb-NO" sz="1400" b="1">
                <a:solidFill>
                  <a:srgbClr val="002932"/>
                </a:solidFill>
                <a:latin typeface="Tahoma" panose="020B0604030504040204" pitchFamily="34" charset="0"/>
              </a:rPr>
              <a:t>Symboler</a:t>
            </a:r>
          </a:p>
          <a:p>
            <a:pPr algn="r"/>
            <a:r>
              <a:rPr lang="nb-NO" sz="1400" b="1">
                <a:solidFill>
                  <a:srgbClr val="002932"/>
                </a:solidFill>
                <a:latin typeface="Tahoma" panose="020B0604030504040204" pitchFamily="34" charset="0"/>
              </a:rPr>
              <a:t>Hjelpemidler</a:t>
            </a:r>
          </a:p>
        </p:txBody>
      </p:sp>
      <p:sp>
        <p:nvSpPr>
          <p:cNvPr id="42" name="Rektangel 41"/>
          <p:cNvSpPr>
            <a:spLocks noChangeAspect="1"/>
          </p:cNvSpPr>
          <p:nvPr/>
        </p:nvSpPr>
        <p:spPr>
          <a:xfrm>
            <a:off x="11041318" y="3405411"/>
            <a:ext cx="4078034" cy="724856"/>
          </a:xfrm>
          <a:prstGeom prst="rect">
            <a:avLst/>
          </a:prstGeom>
          <a:solidFill>
            <a:srgbClr val="56692D"/>
          </a:solidFill>
          <a:ln>
            <a:noFill/>
          </a:ln>
        </p:spPr>
        <p:style>
          <a:lnRef idx="2">
            <a:schemeClr val="accent1">
              <a:shade val="50000"/>
            </a:schemeClr>
          </a:lnRef>
          <a:fillRef idx="1">
            <a:schemeClr val="accent1"/>
          </a:fillRef>
          <a:effectRef idx="0">
            <a:schemeClr val="accent1"/>
          </a:effectRef>
          <a:fontRef idx="minor">
            <a:schemeClr val="lt1"/>
          </a:fontRef>
        </p:style>
        <p:txBody>
          <a:bodyPr lIns="103370" tIns="52513" rIns="413480" bIns="52513" rtlCol="0" anchor="ctr"/>
          <a:lstStyle/>
          <a:p>
            <a:pPr algn="r"/>
            <a:r>
              <a:rPr lang="nb-NO" sz="2000" b="1">
                <a:solidFill>
                  <a:schemeClr val="bg1"/>
                </a:solidFill>
                <a:latin typeface="Tahoma" panose="020B0604030504040204" pitchFamily="34" charset="0"/>
              </a:rPr>
              <a:t>B. Navn på bygg/seksjon</a:t>
            </a:r>
          </a:p>
        </p:txBody>
      </p:sp>
      <p:sp>
        <p:nvSpPr>
          <p:cNvPr id="43" name="Rektangel 42"/>
          <p:cNvSpPr>
            <a:spLocks noChangeAspect="1"/>
          </p:cNvSpPr>
          <p:nvPr/>
        </p:nvSpPr>
        <p:spPr>
          <a:xfrm>
            <a:off x="11041318" y="4225250"/>
            <a:ext cx="4078034" cy="724856"/>
          </a:xfrm>
          <a:prstGeom prst="rect">
            <a:avLst/>
          </a:prstGeom>
          <a:solidFill>
            <a:srgbClr val="3266A4"/>
          </a:solidFill>
          <a:ln>
            <a:noFill/>
          </a:ln>
        </p:spPr>
        <p:style>
          <a:lnRef idx="2">
            <a:schemeClr val="accent1">
              <a:shade val="50000"/>
            </a:schemeClr>
          </a:lnRef>
          <a:fillRef idx="1">
            <a:schemeClr val="accent1"/>
          </a:fillRef>
          <a:effectRef idx="0">
            <a:schemeClr val="accent1"/>
          </a:effectRef>
          <a:fontRef idx="minor">
            <a:schemeClr val="lt1"/>
          </a:fontRef>
        </p:style>
        <p:txBody>
          <a:bodyPr lIns="103370" tIns="52513" rIns="413480" bIns="52513" rtlCol="0" anchor="ctr"/>
          <a:lstStyle/>
          <a:p>
            <a:pPr algn="r"/>
            <a:r>
              <a:rPr lang="nb-NO" sz="2000" b="1">
                <a:solidFill>
                  <a:schemeClr val="bg1"/>
                </a:solidFill>
                <a:latin typeface="Tahoma" panose="020B0604030504040204" pitchFamily="34" charset="0"/>
              </a:rPr>
              <a:t>C. Navn på bygg/seksjon</a:t>
            </a:r>
          </a:p>
        </p:txBody>
      </p:sp>
      <p:sp>
        <p:nvSpPr>
          <p:cNvPr id="44" name="Rektangel 43"/>
          <p:cNvSpPr>
            <a:spLocks noChangeAspect="1"/>
          </p:cNvSpPr>
          <p:nvPr/>
        </p:nvSpPr>
        <p:spPr>
          <a:xfrm>
            <a:off x="11041318" y="5038524"/>
            <a:ext cx="4078034" cy="724856"/>
          </a:xfrm>
          <a:prstGeom prst="rect">
            <a:avLst/>
          </a:prstGeom>
          <a:solidFill>
            <a:srgbClr val="C80851"/>
          </a:solidFill>
          <a:ln>
            <a:noFill/>
          </a:ln>
        </p:spPr>
        <p:style>
          <a:lnRef idx="2">
            <a:schemeClr val="accent1">
              <a:shade val="50000"/>
            </a:schemeClr>
          </a:lnRef>
          <a:fillRef idx="1">
            <a:schemeClr val="accent1"/>
          </a:fillRef>
          <a:effectRef idx="0">
            <a:schemeClr val="accent1"/>
          </a:effectRef>
          <a:fontRef idx="minor">
            <a:schemeClr val="lt1"/>
          </a:fontRef>
        </p:style>
        <p:txBody>
          <a:bodyPr lIns="103370" tIns="52513" rIns="413480" bIns="52513" rtlCol="0" anchor="ctr"/>
          <a:lstStyle/>
          <a:p>
            <a:pPr algn="r"/>
            <a:r>
              <a:rPr lang="nb-NO" sz="2000" b="1">
                <a:solidFill>
                  <a:schemeClr val="bg1"/>
                </a:solidFill>
                <a:latin typeface="Tahoma" panose="020B0604030504040204" pitchFamily="34" charset="0"/>
              </a:rPr>
              <a:t>D. Navn på bygg/seksjon</a:t>
            </a:r>
          </a:p>
        </p:txBody>
      </p:sp>
      <p:sp>
        <p:nvSpPr>
          <p:cNvPr id="45" name="Rektangel 44"/>
          <p:cNvSpPr>
            <a:spLocks noChangeAspect="1"/>
          </p:cNvSpPr>
          <p:nvPr/>
        </p:nvSpPr>
        <p:spPr>
          <a:xfrm>
            <a:off x="11041318" y="5854014"/>
            <a:ext cx="4078034" cy="724856"/>
          </a:xfrm>
          <a:prstGeom prst="rect">
            <a:avLst/>
          </a:prstGeom>
          <a:solidFill>
            <a:srgbClr val="1A786D"/>
          </a:solidFill>
          <a:ln>
            <a:noFill/>
          </a:ln>
        </p:spPr>
        <p:style>
          <a:lnRef idx="2">
            <a:schemeClr val="accent1">
              <a:shade val="50000"/>
            </a:schemeClr>
          </a:lnRef>
          <a:fillRef idx="1">
            <a:schemeClr val="accent1"/>
          </a:fillRef>
          <a:effectRef idx="0">
            <a:schemeClr val="accent1"/>
          </a:effectRef>
          <a:fontRef idx="minor">
            <a:schemeClr val="lt1"/>
          </a:fontRef>
        </p:style>
        <p:txBody>
          <a:bodyPr lIns="103370" tIns="52513" rIns="413480" bIns="52513" rtlCol="0" anchor="ctr"/>
          <a:lstStyle/>
          <a:p>
            <a:pPr algn="r"/>
            <a:r>
              <a:rPr lang="nb-NO" sz="2000" b="1">
                <a:solidFill>
                  <a:schemeClr val="bg1"/>
                </a:solidFill>
                <a:latin typeface="Tahoma" panose="020B0604030504040204" pitchFamily="34" charset="0"/>
              </a:rPr>
              <a:t>E. Navn på bygg/seksjon</a:t>
            </a:r>
          </a:p>
        </p:txBody>
      </p:sp>
      <p:sp>
        <p:nvSpPr>
          <p:cNvPr id="46" name="Rektangel 45"/>
          <p:cNvSpPr>
            <a:spLocks noChangeAspect="1"/>
          </p:cNvSpPr>
          <p:nvPr/>
        </p:nvSpPr>
        <p:spPr>
          <a:xfrm>
            <a:off x="11041317" y="6669169"/>
            <a:ext cx="4078034" cy="724856"/>
          </a:xfrm>
          <a:prstGeom prst="rect">
            <a:avLst/>
          </a:prstGeom>
          <a:solidFill>
            <a:srgbClr val="CD5D09"/>
          </a:solidFill>
          <a:ln>
            <a:noFill/>
          </a:ln>
        </p:spPr>
        <p:style>
          <a:lnRef idx="2">
            <a:schemeClr val="accent1">
              <a:shade val="50000"/>
            </a:schemeClr>
          </a:lnRef>
          <a:fillRef idx="1">
            <a:schemeClr val="accent1"/>
          </a:fillRef>
          <a:effectRef idx="0">
            <a:schemeClr val="accent1"/>
          </a:effectRef>
          <a:fontRef idx="minor">
            <a:schemeClr val="lt1"/>
          </a:fontRef>
        </p:style>
        <p:txBody>
          <a:bodyPr lIns="103370" tIns="52513" rIns="413480" bIns="52513" rtlCol="0" anchor="ctr"/>
          <a:lstStyle/>
          <a:p>
            <a:pPr algn="r"/>
            <a:r>
              <a:rPr lang="nb-NO" sz="2000" b="1">
                <a:solidFill>
                  <a:schemeClr val="bg1"/>
                </a:solidFill>
                <a:latin typeface="Tahoma" panose="020B0604030504040204" pitchFamily="34" charset="0"/>
              </a:rPr>
              <a:t>F. Navn på bygg/seksjon</a:t>
            </a:r>
          </a:p>
        </p:txBody>
      </p:sp>
      <p:sp>
        <p:nvSpPr>
          <p:cNvPr id="47" name="Rektangel 46"/>
          <p:cNvSpPr>
            <a:spLocks noChangeAspect="1"/>
          </p:cNvSpPr>
          <p:nvPr/>
        </p:nvSpPr>
        <p:spPr>
          <a:xfrm>
            <a:off x="11041318" y="7485573"/>
            <a:ext cx="4078034" cy="724856"/>
          </a:xfrm>
          <a:prstGeom prst="rect">
            <a:avLst/>
          </a:prstGeom>
          <a:solidFill>
            <a:srgbClr val="894E3B"/>
          </a:solidFill>
          <a:ln>
            <a:noFill/>
          </a:ln>
        </p:spPr>
        <p:style>
          <a:lnRef idx="2">
            <a:schemeClr val="accent1">
              <a:shade val="50000"/>
            </a:schemeClr>
          </a:lnRef>
          <a:fillRef idx="1">
            <a:schemeClr val="accent1"/>
          </a:fillRef>
          <a:effectRef idx="0">
            <a:schemeClr val="accent1"/>
          </a:effectRef>
          <a:fontRef idx="minor">
            <a:schemeClr val="lt1"/>
          </a:fontRef>
        </p:style>
        <p:txBody>
          <a:bodyPr lIns="103370" tIns="52513" rIns="413480" bIns="52513" rtlCol="0" anchor="ctr"/>
          <a:lstStyle/>
          <a:p>
            <a:pPr algn="r"/>
            <a:r>
              <a:rPr lang="nb-NO" sz="2000" b="1">
                <a:solidFill>
                  <a:schemeClr val="bg1"/>
                </a:solidFill>
                <a:latin typeface="Tahoma" panose="020B0604030504040204" pitchFamily="34" charset="0"/>
              </a:rPr>
              <a:t>G. Navn på bygg/seksjon</a:t>
            </a:r>
          </a:p>
        </p:txBody>
      </p:sp>
      <p:sp>
        <p:nvSpPr>
          <p:cNvPr id="48" name="Rektangel 47"/>
          <p:cNvSpPr>
            <a:spLocks noChangeAspect="1"/>
          </p:cNvSpPr>
          <p:nvPr/>
        </p:nvSpPr>
        <p:spPr>
          <a:xfrm>
            <a:off x="11041317" y="8300903"/>
            <a:ext cx="4078034" cy="724856"/>
          </a:xfrm>
          <a:prstGeom prst="rect">
            <a:avLst/>
          </a:prstGeom>
          <a:solidFill>
            <a:srgbClr val="6E268E"/>
          </a:solidFill>
          <a:ln>
            <a:noFill/>
          </a:ln>
        </p:spPr>
        <p:style>
          <a:lnRef idx="2">
            <a:schemeClr val="accent1">
              <a:shade val="50000"/>
            </a:schemeClr>
          </a:lnRef>
          <a:fillRef idx="1">
            <a:schemeClr val="accent1"/>
          </a:fillRef>
          <a:effectRef idx="0">
            <a:schemeClr val="accent1"/>
          </a:effectRef>
          <a:fontRef idx="minor">
            <a:schemeClr val="lt1"/>
          </a:fontRef>
        </p:style>
        <p:txBody>
          <a:bodyPr lIns="103370" tIns="52513" rIns="413480" bIns="52513" rtlCol="0" anchor="ctr"/>
          <a:lstStyle/>
          <a:p>
            <a:pPr algn="r"/>
            <a:r>
              <a:rPr lang="nb-NO" sz="2000" b="1">
                <a:solidFill>
                  <a:schemeClr val="bg1"/>
                </a:solidFill>
                <a:latin typeface="Tahoma" panose="020B0604030504040204" pitchFamily="34" charset="0"/>
              </a:rPr>
              <a:t>H. Navn på bygg/seksjon</a:t>
            </a:r>
          </a:p>
        </p:txBody>
      </p:sp>
      <p:sp>
        <p:nvSpPr>
          <p:cNvPr id="49" name="Rektangel 48"/>
          <p:cNvSpPr>
            <a:spLocks noChangeAspect="1"/>
          </p:cNvSpPr>
          <p:nvPr/>
        </p:nvSpPr>
        <p:spPr>
          <a:xfrm>
            <a:off x="11041318" y="9133719"/>
            <a:ext cx="4078034" cy="724856"/>
          </a:xfrm>
          <a:prstGeom prst="rect">
            <a:avLst/>
          </a:prstGeom>
          <a:solidFill>
            <a:srgbClr val="6D6969"/>
          </a:solidFill>
          <a:ln>
            <a:noFill/>
          </a:ln>
        </p:spPr>
        <p:style>
          <a:lnRef idx="2">
            <a:schemeClr val="accent1">
              <a:shade val="50000"/>
            </a:schemeClr>
          </a:lnRef>
          <a:fillRef idx="1">
            <a:schemeClr val="accent1"/>
          </a:fillRef>
          <a:effectRef idx="0">
            <a:schemeClr val="accent1"/>
          </a:effectRef>
          <a:fontRef idx="minor">
            <a:schemeClr val="lt1"/>
          </a:fontRef>
        </p:style>
        <p:txBody>
          <a:bodyPr lIns="103370" tIns="52513" rIns="413480" bIns="52513" rtlCol="0" anchor="ctr"/>
          <a:lstStyle/>
          <a:p>
            <a:pPr algn="r"/>
            <a:r>
              <a:rPr lang="nb-NO" sz="2000" b="1">
                <a:solidFill>
                  <a:schemeClr val="bg1"/>
                </a:solidFill>
                <a:latin typeface="Tahoma" panose="020B0604030504040204" pitchFamily="34" charset="0"/>
              </a:rPr>
              <a:t>I. Navn på bygg/seksjon</a:t>
            </a:r>
          </a:p>
        </p:txBody>
      </p:sp>
      <p:sp>
        <p:nvSpPr>
          <p:cNvPr id="50" name="Rektangel 49"/>
          <p:cNvSpPr>
            <a:spLocks noChangeAspect="1"/>
          </p:cNvSpPr>
          <p:nvPr/>
        </p:nvSpPr>
        <p:spPr>
          <a:xfrm>
            <a:off x="11041318" y="9968311"/>
            <a:ext cx="4078034" cy="724856"/>
          </a:xfrm>
          <a:prstGeom prst="rect">
            <a:avLst/>
          </a:prstGeom>
          <a:solidFill>
            <a:srgbClr val="B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103370" tIns="52513" rIns="413480" bIns="52513" rtlCol="0" anchor="ctr"/>
          <a:lstStyle/>
          <a:p>
            <a:pPr algn="r"/>
            <a:r>
              <a:rPr lang="nb-NO" sz="2000" b="1">
                <a:solidFill>
                  <a:schemeClr val="bg1"/>
                </a:solidFill>
                <a:latin typeface="Tahoma" panose="020B0604030504040204" pitchFamily="34" charset="0"/>
              </a:rPr>
              <a:t>J. Navn på bygg/seksjon</a:t>
            </a:r>
          </a:p>
        </p:txBody>
      </p:sp>
      <p:sp>
        <p:nvSpPr>
          <p:cNvPr id="52" name="Rektangel 51"/>
          <p:cNvSpPr>
            <a:spLocks/>
          </p:cNvSpPr>
          <p:nvPr/>
        </p:nvSpPr>
        <p:spPr>
          <a:xfrm>
            <a:off x="1798430" y="7223902"/>
            <a:ext cx="864186" cy="810045"/>
          </a:xfrm>
          <a:prstGeom prst="rect">
            <a:avLst/>
          </a:prstGeom>
          <a:noFill/>
          <a:ln w="63500" cmpd="sng">
            <a:solidFill>
              <a:srgbClr val="EAC900"/>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A.</a:t>
            </a:r>
          </a:p>
        </p:txBody>
      </p:sp>
      <p:sp>
        <p:nvSpPr>
          <p:cNvPr id="65" name="TekstSylinder 64"/>
          <p:cNvSpPr txBox="1"/>
          <p:nvPr/>
        </p:nvSpPr>
        <p:spPr>
          <a:xfrm>
            <a:off x="865844" y="2584732"/>
            <a:ext cx="3640171" cy="1306505"/>
          </a:xfrm>
          <a:prstGeom prst="rect">
            <a:avLst/>
          </a:prstGeom>
          <a:noFill/>
        </p:spPr>
        <p:txBody>
          <a:bodyPr wrap="square" lIns="105024" tIns="52513" rIns="105024" bIns="52513" rtlCol="0">
            <a:spAutoFit/>
          </a:bodyPr>
          <a:lstStyle/>
          <a:p>
            <a:r>
              <a:rPr lang="nb-NO" b="1">
                <a:solidFill>
                  <a:prstClr val="black"/>
                </a:solidFill>
                <a:latin typeface="Tahoma" panose="020B0604030504040204" pitchFamily="34" charset="0"/>
                <a:cs typeface="Tahoma" panose="020B0604030504040204" pitchFamily="34" charset="0"/>
              </a:rPr>
              <a:t>Navn på virksomhet</a:t>
            </a:r>
          </a:p>
          <a:p>
            <a:r>
              <a:rPr lang="nb-NO" b="1">
                <a:solidFill>
                  <a:prstClr val="black"/>
                </a:solidFill>
                <a:latin typeface="Tahoma" panose="020B0604030504040204" pitchFamily="34" charset="0"/>
                <a:cs typeface="Tahoma" panose="020B0604030504040204" pitchFamily="34" charset="0"/>
              </a:rPr>
              <a:t>Adresse</a:t>
            </a:r>
          </a:p>
          <a:p>
            <a:endParaRPr lang="nb-NO" sz="1400" b="1">
              <a:solidFill>
                <a:prstClr val="black"/>
              </a:solidFill>
              <a:latin typeface="Tahoma" panose="020B0604030504040204" pitchFamily="34" charset="0"/>
              <a:cs typeface="Tahoma" panose="020B0604030504040204" pitchFamily="34" charset="0"/>
            </a:endParaRPr>
          </a:p>
          <a:p>
            <a:r>
              <a:rPr lang="nb-NO" sz="1400">
                <a:solidFill>
                  <a:prstClr val="black"/>
                </a:solidFill>
                <a:latin typeface="Tahoma" panose="020B0604030504040204" pitchFamily="34" charset="0"/>
                <a:cs typeface="Tahoma" panose="020B0604030504040204" pitchFamily="34" charset="0"/>
              </a:rPr>
              <a:t>Oppdatert:  </a:t>
            </a:r>
            <a:r>
              <a:rPr lang="nb-NO" sz="1400" err="1">
                <a:solidFill>
                  <a:prstClr val="black"/>
                </a:solidFill>
                <a:latin typeface="Tahoma" panose="020B0604030504040204" pitchFamily="34" charset="0"/>
                <a:cs typeface="Tahoma" panose="020B0604030504040204" pitchFamily="34" charset="0"/>
              </a:rPr>
              <a:t>xx.xx.xxxx</a:t>
            </a:r>
            <a:endParaRPr lang="nb-NO" sz="1400">
              <a:solidFill>
                <a:prstClr val="black"/>
              </a:solidFill>
              <a:latin typeface="Tahoma" panose="020B0604030504040204" pitchFamily="34" charset="0"/>
              <a:cs typeface="Tahoma" panose="020B0604030504040204" pitchFamily="34" charset="0"/>
            </a:endParaRPr>
          </a:p>
          <a:p>
            <a:r>
              <a:rPr lang="nb-NO" sz="1400">
                <a:solidFill>
                  <a:srgbClr val="FF0000"/>
                </a:solidFill>
                <a:latin typeface="Tahoma" panose="020B0604030504040204" pitchFamily="34" charset="0"/>
                <a:cs typeface="Tahoma" panose="020B0604030504040204" pitchFamily="34" charset="0"/>
              </a:rPr>
              <a:t>Neste oppdatering: </a:t>
            </a:r>
            <a:r>
              <a:rPr lang="nb-NO" sz="1400" err="1">
                <a:solidFill>
                  <a:srgbClr val="FF0000"/>
                </a:solidFill>
                <a:latin typeface="Tahoma" panose="020B0604030504040204" pitchFamily="34" charset="0"/>
                <a:cs typeface="Tahoma" panose="020B0604030504040204" pitchFamily="34" charset="0"/>
              </a:rPr>
              <a:t>xx.xx.xxxx</a:t>
            </a:r>
            <a:endParaRPr lang="nb-NO" sz="1400">
              <a:solidFill>
                <a:srgbClr val="FF0000"/>
              </a:solidFill>
              <a:latin typeface="Tahoma" panose="020B0604030504040204" pitchFamily="34" charset="0"/>
              <a:cs typeface="Tahoma" panose="020B0604030504040204" pitchFamily="34" charset="0"/>
            </a:endParaRPr>
          </a:p>
        </p:txBody>
      </p:sp>
      <p:sp>
        <p:nvSpPr>
          <p:cNvPr id="77" name="Rektangel 76"/>
          <p:cNvSpPr>
            <a:spLocks/>
          </p:cNvSpPr>
          <p:nvPr/>
        </p:nvSpPr>
        <p:spPr>
          <a:xfrm>
            <a:off x="2878664" y="7223902"/>
            <a:ext cx="864186" cy="810045"/>
          </a:xfrm>
          <a:prstGeom prst="rect">
            <a:avLst/>
          </a:prstGeom>
          <a:noFill/>
          <a:ln w="63500" cmpd="sng">
            <a:solidFill>
              <a:srgbClr val="56692D"/>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B.</a:t>
            </a:r>
          </a:p>
        </p:txBody>
      </p:sp>
      <p:sp>
        <p:nvSpPr>
          <p:cNvPr id="78" name="Rektangel 77"/>
          <p:cNvSpPr>
            <a:spLocks/>
          </p:cNvSpPr>
          <p:nvPr/>
        </p:nvSpPr>
        <p:spPr>
          <a:xfrm>
            <a:off x="3958897" y="7223902"/>
            <a:ext cx="864186" cy="810045"/>
          </a:xfrm>
          <a:prstGeom prst="rect">
            <a:avLst/>
          </a:prstGeom>
          <a:noFill/>
          <a:ln w="63500" cmpd="sng">
            <a:solidFill>
              <a:srgbClr val="3266A4"/>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C.</a:t>
            </a:r>
          </a:p>
        </p:txBody>
      </p:sp>
      <p:sp>
        <p:nvSpPr>
          <p:cNvPr id="79" name="Rektangel 78"/>
          <p:cNvSpPr>
            <a:spLocks/>
          </p:cNvSpPr>
          <p:nvPr/>
        </p:nvSpPr>
        <p:spPr>
          <a:xfrm>
            <a:off x="5039131" y="7223902"/>
            <a:ext cx="864186" cy="810045"/>
          </a:xfrm>
          <a:prstGeom prst="rect">
            <a:avLst/>
          </a:prstGeom>
          <a:noFill/>
          <a:ln w="63500" cmpd="sng">
            <a:solidFill>
              <a:srgbClr val="6E268E"/>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D.</a:t>
            </a:r>
          </a:p>
        </p:txBody>
      </p:sp>
      <p:sp>
        <p:nvSpPr>
          <p:cNvPr id="96" name="Rektangel 95"/>
          <p:cNvSpPr>
            <a:spLocks/>
          </p:cNvSpPr>
          <p:nvPr/>
        </p:nvSpPr>
        <p:spPr>
          <a:xfrm>
            <a:off x="6119365" y="7223902"/>
            <a:ext cx="864186" cy="810045"/>
          </a:xfrm>
          <a:prstGeom prst="rect">
            <a:avLst/>
          </a:prstGeom>
          <a:noFill/>
          <a:ln w="63500" cmpd="sng">
            <a:solidFill>
              <a:srgbClr val="1A786D"/>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E.</a:t>
            </a:r>
          </a:p>
        </p:txBody>
      </p:sp>
      <p:sp>
        <p:nvSpPr>
          <p:cNvPr id="97" name="Rektangel 96"/>
          <p:cNvSpPr>
            <a:spLocks/>
          </p:cNvSpPr>
          <p:nvPr/>
        </p:nvSpPr>
        <p:spPr>
          <a:xfrm>
            <a:off x="1798430" y="8155979"/>
            <a:ext cx="864186" cy="810045"/>
          </a:xfrm>
          <a:prstGeom prst="rect">
            <a:avLst/>
          </a:prstGeom>
          <a:noFill/>
          <a:ln w="63500" cmpd="sng">
            <a:solidFill>
              <a:srgbClr val="CD5D09"/>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F.</a:t>
            </a:r>
          </a:p>
        </p:txBody>
      </p:sp>
      <p:sp>
        <p:nvSpPr>
          <p:cNvPr id="98" name="Rektangel 97"/>
          <p:cNvSpPr>
            <a:spLocks/>
          </p:cNvSpPr>
          <p:nvPr/>
        </p:nvSpPr>
        <p:spPr>
          <a:xfrm>
            <a:off x="2878664" y="8155979"/>
            <a:ext cx="864186" cy="810045"/>
          </a:xfrm>
          <a:prstGeom prst="rect">
            <a:avLst/>
          </a:prstGeom>
          <a:noFill/>
          <a:ln w="63500" cmpd="sng">
            <a:solidFill>
              <a:srgbClr val="894E3B"/>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G.</a:t>
            </a:r>
          </a:p>
        </p:txBody>
      </p:sp>
      <p:sp>
        <p:nvSpPr>
          <p:cNvPr id="99" name="Rektangel 98"/>
          <p:cNvSpPr>
            <a:spLocks/>
          </p:cNvSpPr>
          <p:nvPr/>
        </p:nvSpPr>
        <p:spPr>
          <a:xfrm>
            <a:off x="3958897" y="8155979"/>
            <a:ext cx="864186" cy="810045"/>
          </a:xfrm>
          <a:prstGeom prst="rect">
            <a:avLst/>
          </a:prstGeom>
          <a:noFill/>
          <a:ln w="63500" cmpd="sng">
            <a:solidFill>
              <a:srgbClr val="C80851"/>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H.</a:t>
            </a:r>
          </a:p>
        </p:txBody>
      </p:sp>
      <p:sp>
        <p:nvSpPr>
          <p:cNvPr id="102" name="Rektangel 101"/>
          <p:cNvSpPr>
            <a:spLocks/>
          </p:cNvSpPr>
          <p:nvPr/>
        </p:nvSpPr>
        <p:spPr>
          <a:xfrm>
            <a:off x="5039132" y="8155979"/>
            <a:ext cx="864186" cy="810045"/>
          </a:xfrm>
          <a:prstGeom prst="rect">
            <a:avLst/>
          </a:prstGeom>
          <a:noFill/>
          <a:ln w="63500" cmpd="sng">
            <a:solidFill>
              <a:srgbClr val="6D6969"/>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I.</a:t>
            </a:r>
          </a:p>
        </p:txBody>
      </p:sp>
      <p:sp>
        <p:nvSpPr>
          <p:cNvPr id="103" name="Rektangel 102"/>
          <p:cNvSpPr>
            <a:spLocks/>
          </p:cNvSpPr>
          <p:nvPr/>
        </p:nvSpPr>
        <p:spPr>
          <a:xfrm>
            <a:off x="6119365" y="8155979"/>
            <a:ext cx="864186" cy="810045"/>
          </a:xfrm>
          <a:prstGeom prst="rect">
            <a:avLst/>
          </a:prstGeom>
          <a:noFill/>
          <a:ln w="63500" cmpd="sng">
            <a:solidFill>
              <a:srgbClr val="B00000"/>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lIns="105024" tIns="52513" rIns="105024" bIns="52513" rtlCol="0" anchor="ctr"/>
          <a:lstStyle/>
          <a:p>
            <a:pPr algn="ctr"/>
            <a:r>
              <a:rPr lang="nb-NO" sz="2000" b="1">
                <a:solidFill>
                  <a:schemeClr val="tx1"/>
                </a:solidFill>
                <a:latin typeface="Tahoma" panose="020B0604030504040204" pitchFamily="34" charset="0"/>
              </a:rPr>
              <a:t>J.</a:t>
            </a:r>
          </a:p>
        </p:txBody>
      </p:sp>
      <p:grpSp>
        <p:nvGrpSpPr>
          <p:cNvPr id="59" name="Gruppe 58"/>
          <p:cNvGrpSpPr/>
          <p:nvPr/>
        </p:nvGrpSpPr>
        <p:grpSpPr>
          <a:xfrm>
            <a:off x="3132004" y="323014"/>
            <a:ext cx="8856930" cy="216023"/>
            <a:chOff x="3850035" y="324000"/>
            <a:chExt cx="8856000" cy="216000"/>
          </a:xfrm>
          <a:solidFill>
            <a:schemeClr val="bg1">
              <a:lumMod val="85000"/>
            </a:schemeClr>
          </a:solidFill>
        </p:grpSpPr>
        <p:sp>
          <p:nvSpPr>
            <p:cNvPr id="60" name="Ellipse 59"/>
            <p:cNvSpPr>
              <a:spLocks noChangeAspect="1"/>
            </p:cNvSpPr>
            <p:nvPr/>
          </p:nvSpPr>
          <p:spPr>
            <a:xfrm>
              <a:off x="1249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61" name="Ellipse 60"/>
            <p:cNvSpPr>
              <a:spLocks noChangeAspect="1"/>
            </p:cNvSpPr>
            <p:nvPr/>
          </p:nvSpPr>
          <p:spPr>
            <a:xfrm>
              <a:off x="673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62" name="Ellipse 61"/>
            <p:cNvSpPr>
              <a:spLocks noChangeAspect="1"/>
            </p:cNvSpPr>
            <p:nvPr/>
          </p:nvSpPr>
          <p:spPr>
            <a:xfrm>
              <a:off x="385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63" name="Ellipse 62"/>
            <p:cNvSpPr>
              <a:spLocks noChangeAspect="1"/>
            </p:cNvSpPr>
            <p:nvPr/>
          </p:nvSpPr>
          <p:spPr>
            <a:xfrm>
              <a:off x="9610035" y="324000"/>
              <a:ext cx="216000" cy="21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grpSp>
      <p:grpSp>
        <p:nvGrpSpPr>
          <p:cNvPr id="5" name="j10">
            <a:extLst>
              <a:ext uri="{FF2B5EF4-FFF2-40B4-BE49-F238E27FC236}">
                <a16:creationId xmlns:a16="http://schemas.microsoft.com/office/drawing/2014/main" id="{13C3924B-8A58-33D4-68BD-412A1F72F6A4}"/>
              </a:ext>
            </a:extLst>
          </p:cNvPr>
          <p:cNvGrpSpPr>
            <a:grpSpLocks/>
          </p:cNvGrpSpPr>
          <p:nvPr/>
        </p:nvGrpSpPr>
        <p:grpSpPr>
          <a:xfrm>
            <a:off x="7052589" y="9842749"/>
            <a:ext cx="696344" cy="345483"/>
            <a:chOff x="5456030" y="2646072"/>
            <a:chExt cx="983354" cy="310710"/>
          </a:xfrm>
        </p:grpSpPr>
        <p:sp>
          <p:nvSpPr>
            <p:cNvPr id="6" name="Rektangel 5">
              <a:extLst>
                <a:ext uri="{FF2B5EF4-FFF2-40B4-BE49-F238E27FC236}">
                  <a16:creationId xmlns:a16="http://schemas.microsoft.com/office/drawing/2014/main" id="{04C4FC74-EFDC-C22C-3879-A0A880BF7A14}"/>
                </a:ext>
              </a:extLst>
            </p:cNvPr>
            <p:cNvSpPr/>
            <p:nvPr userDrawn="1"/>
          </p:nvSpPr>
          <p:spPr>
            <a:xfrm>
              <a:off x="5456030" y="2872801"/>
              <a:ext cx="492333" cy="83981"/>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3"/>
            </a:p>
          </p:txBody>
        </p:sp>
        <p:sp>
          <p:nvSpPr>
            <p:cNvPr id="7" name="Rektangel 6">
              <a:extLst>
                <a:ext uri="{FF2B5EF4-FFF2-40B4-BE49-F238E27FC236}">
                  <a16:creationId xmlns:a16="http://schemas.microsoft.com/office/drawing/2014/main" id="{C5E00B9E-E070-6485-47AA-74C17791C2B0}"/>
                </a:ext>
              </a:extLst>
            </p:cNvPr>
            <p:cNvSpPr/>
            <p:nvPr userDrawn="1"/>
          </p:nvSpPr>
          <p:spPr>
            <a:xfrm>
              <a:off x="5948710" y="2872522"/>
              <a:ext cx="490674" cy="83981"/>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3"/>
            </a:p>
          </p:txBody>
        </p:sp>
        <p:sp>
          <p:nvSpPr>
            <p:cNvPr id="8" name="TekstSylinder 7">
              <a:extLst>
                <a:ext uri="{FF2B5EF4-FFF2-40B4-BE49-F238E27FC236}">
                  <a16:creationId xmlns:a16="http://schemas.microsoft.com/office/drawing/2014/main" id="{D7C83946-1FDF-DEFF-F500-C5A36E3F2145}"/>
                </a:ext>
              </a:extLst>
            </p:cNvPr>
            <p:cNvSpPr txBox="1"/>
            <p:nvPr userDrawn="1"/>
          </p:nvSpPr>
          <p:spPr>
            <a:xfrm>
              <a:off x="5461685" y="2646072"/>
              <a:ext cx="977698" cy="166097"/>
            </a:xfrm>
            <a:prstGeom prst="rect">
              <a:avLst/>
            </a:prstGeom>
            <a:noFill/>
          </p:spPr>
          <p:txBody>
            <a:bodyPr wrap="square" lIns="0" tIns="0" rIns="0" bIns="0" rtlCol="0">
              <a:spAutoFit/>
            </a:bodyPr>
            <a:lstStyle/>
            <a:p>
              <a:pPr algn="ctr"/>
              <a:r>
                <a:rPr lang="nb-NO" sz="1200"/>
                <a:t>20 m</a:t>
              </a:r>
              <a:endParaRPr lang="en-US" sz="1200"/>
            </a:p>
          </p:txBody>
        </p:sp>
      </p:grpSp>
      <p:pic>
        <p:nvPicPr>
          <p:cNvPr id="9" name="i22">
            <a:extLst>
              <a:ext uri="{FF2B5EF4-FFF2-40B4-BE49-F238E27FC236}">
                <a16:creationId xmlns:a16="http://schemas.microsoft.com/office/drawing/2014/main" id="{12B83275-C1D6-6A00-231A-E7237EC9840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558164" y="9935092"/>
            <a:ext cx="288000" cy="288073"/>
          </a:xfrm>
          <a:prstGeom prst="rect">
            <a:avLst/>
          </a:prstGeom>
          <a:noFill/>
          <a:ln>
            <a:noFill/>
          </a:ln>
        </p:spPr>
      </p:pic>
      <p:sp>
        <p:nvSpPr>
          <p:cNvPr id="12" name="Rektangel: avrundede hjørner 11">
            <a:extLst>
              <a:ext uri="{FF2B5EF4-FFF2-40B4-BE49-F238E27FC236}">
                <a16:creationId xmlns:a16="http://schemas.microsoft.com/office/drawing/2014/main" id="{8BAE3A3B-5434-667B-5AD6-B1B530417316}"/>
              </a:ext>
            </a:extLst>
          </p:cNvPr>
          <p:cNvSpPr/>
          <p:nvPr/>
        </p:nvSpPr>
        <p:spPr>
          <a:xfrm>
            <a:off x="-4508263" y="3029954"/>
            <a:ext cx="4313583" cy="1331843"/>
          </a:xfrm>
          <a:custGeom>
            <a:avLst/>
            <a:gdLst>
              <a:gd name="connsiteX0" fmla="*/ 0 w 4313583"/>
              <a:gd name="connsiteY0" fmla="*/ 221978 h 1331843"/>
              <a:gd name="connsiteX1" fmla="*/ 221978 w 4313583"/>
              <a:gd name="connsiteY1" fmla="*/ 0 h 1331843"/>
              <a:gd name="connsiteX2" fmla="*/ 750827 w 4313583"/>
              <a:gd name="connsiteY2" fmla="*/ 0 h 1331843"/>
              <a:gd name="connsiteX3" fmla="*/ 1318372 w 4313583"/>
              <a:gd name="connsiteY3" fmla="*/ 0 h 1331843"/>
              <a:gd name="connsiteX4" fmla="*/ 2040703 w 4313583"/>
              <a:gd name="connsiteY4" fmla="*/ 0 h 1331843"/>
              <a:gd name="connsiteX5" fmla="*/ 2608248 w 4313583"/>
              <a:gd name="connsiteY5" fmla="*/ 0 h 1331843"/>
              <a:gd name="connsiteX6" fmla="*/ 3291882 w 4313583"/>
              <a:gd name="connsiteY6" fmla="*/ 0 h 1331843"/>
              <a:gd name="connsiteX7" fmla="*/ 4091605 w 4313583"/>
              <a:gd name="connsiteY7" fmla="*/ 0 h 1331843"/>
              <a:gd name="connsiteX8" fmla="*/ 4313583 w 4313583"/>
              <a:gd name="connsiteY8" fmla="*/ 221978 h 1331843"/>
              <a:gd name="connsiteX9" fmla="*/ 4313583 w 4313583"/>
              <a:gd name="connsiteY9" fmla="*/ 665922 h 1331843"/>
              <a:gd name="connsiteX10" fmla="*/ 4313583 w 4313583"/>
              <a:gd name="connsiteY10" fmla="*/ 1109865 h 1331843"/>
              <a:gd name="connsiteX11" fmla="*/ 4091605 w 4313583"/>
              <a:gd name="connsiteY11" fmla="*/ 1331843 h 1331843"/>
              <a:gd name="connsiteX12" fmla="*/ 3485363 w 4313583"/>
              <a:gd name="connsiteY12" fmla="*/ 1331843 h 1331843"/>
              <a:gd name="connsiteX13" fmla="*/ 2801729 w 4313583"/>
              <a:gd name="connsiteY13" fmla="*/ 1331843 h 1331843"/>
              <a:gd name="connsiteX14" fmla="*/ 2156792 w 4313583"/>
              <a:gd name="connsiteY14" fmla="*/ 1331843 h 1331843"/>
              <a:gd name="connsiteX15" fmla="*/ 1434461 w 4313583"/>
              <a:gd name="connsiteY15" fmla="*/ 1331843 h 1331843"/>
              <a:gd name="connsiteX16" fmla="*/ 221978 w 4313583"/>
              <a:gd name="connsiteY16" fmla="*/ 1331843 h 1331843"/>
              <a:gd name="connsiteX17" fmla="*/ 0 w 4313583"/>
              <a:gd name="connsiteY17" fmla="*/ 1109865 h 1331843"/>
              <a:gd name="connsiteX18" fmla="*/ 0 w 4313583"/>
              <a:gd name="connsiteY18" fmla="*/ 674800 h 1331843"/>
              <a:gd name="connsiteX19" fmla="*/ 0 w 4313583"/>
              <a:gd name="connsiteY19" fmla="*/ 221978 h 1331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331843" fill="none" extrusionOk="0">
                <a:moveTo>
                  <a:pt x="0" y="221978"/>
                </a:moveTo>
                <a:cubicBezTo>
                  <a:pt x="7606" y="126439"/>
                  <a:pt x="83334" y="-12122"/>
                  <a:pt x="221978" y="0"/>
                </a:cubicBezTo>
                <a:cubicBezTo>
                  <a:pt x="396137" y="-6250"/>
                  <a:pt x="603578" y="-17977"/>
                  <a:pt x="750827" y="0"/>
                </a:cubicBezTo>
                <a:cubicBezTo>
                  <a:pt x="898076" y="17977"/>
                  <a:pt x="1082823" y="-25312"/>
                  <a:pt x="1318372" y="0"/>
                </a:cubicBezTo>
                <a:cubicBezTo>
                  <a:pt x="1553922" y="25312"/>
                  <a:pt x="1741858" y="28872"/>
                  <a:pt x="2040703" y="0"/>
                </a:cubicBezTo>
                <a:cubicBezTo>
                  <a:pt x="2339548" y="-28872"/>
                  <a:pt x="2408651" y="-5641"/>
                  <a:pt x="2608248" y="0"/>
                </a:cubicBezTo>
                <a:cubicBezTo>
                  <a:pt x="2807845" y="5641"/>
                  <a:pt x="3145141" y="-33169"/>
                  <a:pt x="3291882" y="0"/>
                </a:cubicBezTo>
                <a:cubicBezTo>
                  <a:pt x="3438623" y="33169"/>
                  <a:pt x="3716097" y="-16024"/>
                  <a:pt x="4091605" y="0"/>
                </a:cubicBezTo>
                <a:cubicBezTo>
                  <a:pt x="4219048" y="-13694"/>
                  <a:pt x="4314422" y="106994"/>
                  <a:pt x="4313583" y="221978"/>
                </a:cubicBezTo>
                <a:cubicBezTo>
                  <a:pt x="4315947" y="437741"/>
                  <a:pt x="4304752" y="462722"/>
                  <a:pt x="4313583" y="665922"/>
                </a:cubicBezTo>
                <a:cubicBezTo>
                  <a:pt x="4322414" y="869122"/>
                  <a:pt x="4322440" y="990981"/>
                  <a:pt x="4313583" y="1109865"/>
                </a:cubicBezTo>
                <a:cubicBezTo>
                  <a:pt x="4305322" y="1231435"/>
                  <a:pt x="4222877" y="1319821"/>
                  <a:pt x="4091605" y="1331843"/>
                </a:cubicBezTo>
                <a:cubicBezTo>
                  <a:pt x="3845113" y="1339155"/>
                  <a:pt x="3668408" y="1310821"/>
                  <a:pt x="3485363" y="1331843"/>
                </a:cubicBezTo>
                <a:cubicBezTo>
                  <a:pt x="3302318" y="1352865"/>
                  <a:pt x="2985821" y="1342237"/>
                  <a:pt x="2801729" y="1331843"/>
                </a:cubicBezTo>
                <a:cubicBezTo>
                  <a:pt x="2617637" y="1321449"/>
                  <a:pt x="2348448" y="1315537"/>
                  <a:pt x="2156792" y="1331843"/>
                </a:cubicBezTo>
                <a:cubicBezTo>
                  <a:pt x="1965136" y="1348149"/>
                  <a:pt x="1730638" y="1309030"/>
                  <a:pt x="1434461" y="1331843"/>
                </a:cubicBezTo>
                <a:cubicBezTo>
                  <a:pt x="1138284" y="1354656"/>
                  <a:pt x="771331" y="1390766"/>
                  <a:pt x="221978" y="1331843"/>
                </a:cubicBezTo>
                <a:cubicBezTo>
                  <a:pt x="101882" y="1325756"/>
                  <a:pt x="12188" y="1245627"/>
                  <a:pt x="0" y="1109865"/>
                </a:cubicBezTo>
                <a:cubicBezTo>
                  <a:pt x="-10479" y="908801"/>
                  <a:pt x="8386" y="833588"/>
                  <a:pt x="0" y="674800"/>
                </a:cubicBezTo>
                <a:cubicBezTo>
                  <a:pt x="-8386" y="516012"/>
                  <a:pt x="-1260" y="370786"/>
                  <a:pt x="0" y="221978"/>
                </a:cubicBezTo>
                <a:close/>
              </a:path>
              <a:path w="4313583" h="1331843" stroke="0" extrusionOk="0">
                <a:moveTo>
                  <a:pt x="0" y="221978"/>
                </a:moveTo>
                <a:cubicBezTo>
                  <a:pt x="-20216" y="85824"/>
                  <a:pt x="109710" y="-1297"/>
                  <a:pt x="221978" y="0"/>
                </a:cubicBezTo>
                <a:cubicBezTo>
                  <a:pt x="380145" y="14510"/>
                  <a:pt x="716966" y="-18579"/>
                  <a:pt x="905612" y="0"/>
                </a:cubicBezTo>
                <a:cubicBezTo>
                  <a:pt x="1094258" y="18579"/>
                  <a:pt x="1212903" y="7826"/>
                  <a:pt x="1473157" y="0"/>
                </a:cubicBezTo>
                <a:cubicBezTo>
                  <a:pt x="1733412" y="-7826"/>
                  <a:pt x="1837444" y="23963"/>
                  <a:pt x="2118095" y="0"/>
                </a:cubicBezTo>
                <a:cubicBezTo>
                  <a:pt x="2398746" y="-23963"/>
                  <a:pt x="2540565" y="25714"/>
                  <a:pt x="2685641" y="0"/>
                </a:cubicBezTo>
                <a:cubicBezTo>
                  <a:pt x="2830717" y="-25714"/>
                  <a:pt x="3042478" y="-5161"/>
                  <a:pt x="3330578" y="0"/>
                </a:cubicBezTo>
                <a:cubicBezTo>
                  <a:pt x="3618678" y="5161"/>
                  <a:pt x="3784215" y="-23515"/>
                  <a:pt x="4091605" y="0"/>
                </a:cubicBezTo>
                <a:cubicBezTo>
                  <a:pt x="4229080" y="5594"/>
                  <a:pt x="4328380" y="110828"/>
                  <a:pt x="4313583" y="221978"/>
                </a:cubicBezTo>
                <a:cubicBezTo>
                  <a:pt x="4311795" y="442834"/>
                  <a:pt x="4318897" y="520319"/>
                  <a:pt x="4313583" y="683679"/>
                </a:cubicBezTo>
                <a:cubicBezTo>
                  <a:pt x="4308269" y="847039"/>
                  <a:pt x="4306685" y="1017985"/>
                  <a:pt x="4313583" y="1109865"/>
                </a:cubicBezTo>
                <a:cubicBezTo>
                  <a:pt x="4310717" y="1235477"/>
                  <a:pt x="4226204" y="1328354"/>
                  <a:pt x="4091605" y="1331843"/>
                </a:cubicBezTo>
                <a:cubicBezTo>
                  <a:pt x="3883191" y="1314581"/>
                  <a:pt x="3699605" y="1332640"/>
                  <a:pt x="3446667" y="1331843"/>
                </a:cubicBezTo>
                <a:cubicBezTo>
                  <a:pt x="3193729" y="1331046"/>
                  <a:pt x="3119540" y="1324250"/>
                  <a:pt x="2917818" y="1331843"/>
                </a:cubicBezTo>
                <a:cubicBezTo>
                  <a:pt x="2716096" y="1339436"/>
                  <a:pt x="2566931" y="1329996"/>
                  <a:pt x="2272880" y="1331843"/>
                </a:cubicBezTo>
                <a:cubicBezTo>
                  <a:pt x="1978829" y="1333690"/>
                  <a:pt x="1728048" y="1302554"/>
                  <a:pt x="1589246" y="1331843"/>
                </a:cubicBezTo>
                <a:cubicBezTo>
                  <a:pt x="1450444" y="1361132"/>
                  <a:pt x="1205299" y="1309740"/>
                  <a:pt x="944308" y="1331843"/>
                </a:cubicBezTo>
                <a:cubicBezTo>
                  <a:pt x="683317" y="1353946"/>
                  <a:pt x="453584" y="1301384"/>
                  <a:pt x="221978" y="1331843"/>
                </a:cubicBezTo>
                <a:cubicBezTo>
                  <a:pt x="101944" y="1342790"/>
                  <a:pt x="7573" y="1205647"/>
                  <a:pt x="0" y="1109865"/>
                </a:cubicBezTo>
                <a:cubicBezTo>
                  <a:pt x="-18332" y="950780"/>
                  <a:pt x="-20196" y="767364"/>
                  <a:pt x="0" y="657043"/>
                </a:cubicBezTo>
                <a:cubicBezTo>
                  <a:pt x="20196" y="546722"/>
                  <a:pt x="-7191" y="348164"/>
                  <a:pt x="0" y="221978"/>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dirty="0">
                <a:solidFill>
                  <a:schemeClr val="bg1"/>
                </a:solidFill>
              </a:rPr>
              <a:t>Tips:</a:t>
            </a:r>
          </a:p>
          <a:p>
            <a:endParaRPr lang="nb-NO" sz="1200" dirty="0">
              <a:solidFill>
                <a:schemeClr val="bg1"/>
              </a:solidFill>
            </a:endParaRPr>
          </a:p>
          <a:p>
            <a:r>
              <a:rPr lang="nb-NO" sz="1200" dirty="0">
                <a:solidFill>
                  <a:schemeClr val="bg1"/>
                </a:solidFill>
              </a:rPr>
              <a:t>Se instruks for utfylling i notatfeltene under hver side. Sjekk veilederen fra Oslo brann- og redningsetat dersom dere ønsker ytterligere informasjon og tips.</a:t>
            </a:r>
          </a:p>
        </p:txBody>
      </p:sp>
      <p:sp>
        <p:nvSpPr>
          <p:cNvPr id="13" name="Rektangel: avrundede hjørner 12">
            <a:extLst>
              <a:ext uri="{FF2B5EF4-FFF2-40B4-BE49-F238E27FC236}">
                <a16:creationId xmlns:a16="http://schemas.microsoft.com/office/drawing/2014/main" id="{0AC9B607-CAAB-FAAE-BFE3-244CD7460F27}"/>
              </a:ext>
            </a:extLst>
          </p:cNvPr>
          <p:cNvSpPr/>
          <p:nvPr/>
        </p:nvSpPr>
        <p:spPr>
          <a:xfrm>
            <a:off x="-4508263" y="4437444"/>
            <a:ext cx="4313583" cy="1892572"/>
          </a:xfrm>
          <a:custGeom>
            <a:avLst/>
            <a:gdLst>
              <a:gd name="connsiteX0" fmla="*/ 0 w 4313583"/>
              <a:gd name="connsiteY0" fmla="*/ 315435 h 1892572"/>
              <a:gd name="connsiteX1" fmla="*/ 315435 w 4313583"/>
              <a:gd name="connsiteY1" fmla="*/ 0 h 1892572"/>
              <a:gd name="connsiteX2" fmla="*/ 818739 w 4313583"/>
              <a:gd name="connsiteY2" fmla="*/ 0 h 1892572"/>
              <a:gd name="connsiteX3" fmla="*/ 1358870 w 4313583"/>
              <a:gd name="connsiteY3" fmla="*/ 0 h 1892572"/>
              <a:gd name="connsiteX4" fmla="*/ 2046310 w 4313583"/>
              <a:gd name="connsiteY4" fmla="*/ 0 h 1892572"/>
              <a:gd name="connsiteX5" fmla="*/ 2586441 w 4313583"/>
              <a:gd name="connsiteY5" fmla="*/ 0 h 1892572"/>
              <a:gd name="connsiteX6" fmla="*/ 3237054 w 4313583"/>
              <a:gd name="connsiteY6" fmla="*/ 0 h 1892572"/>
              <a:gd name="connsiteX7" fmla="*/ 3998148 w 4313583"/>
              <a:gd name="connsiteY7" fmla="*/ 0 h 1892572"/>
              <a:gd name="connsiteX8" fmla="*/ 4313583 w 4313583"/>
              <a:gd name="connsiteY8" fmla="*/ 315435 h 1892572"/>
              <a:gd name="connsiteX9" fmla="*/ 4313583 w 4313583"/>
              <a:gd name="connsiteY9" fmla="*/ 946286 h 1892572"/>
              <a:gd name="connsiteX10" fmla="*/ 4313583 w 4313583"/>
              <a:gd name="connsiteY10" fmla="*/ 1577137 h 1892572"/>
              <a:gd name="connsiteX11" fmla="*/ 3998148 w 4313583"/>
              <a:gd name="connsiteY11" fmla="*/ 1892572 h 1892572"/>
              <a:gd name="connsiteX12" fmla="*/ 3421190 w 4313583"/>
              <a:gd name="connsiteY12" fmla="*/ 1892572 h 1892572"/>
              <a:gd name="connsiteX13" fmla="*/ 2770577 w 4313583"/>
              <a:gd name="connsiteY13" fmla="*/ 1892572 h 1892572"/>
              <a:gd name="connsiteX14" fmla="*/ 2156792 w 4313583"/>
              <a:gd name="connsiteY14" fmla="*/ 1892572 h 1892572"/>
              <a:gd name="connsiteX15" fmla="*/ 1469352 w 4313583"/>
              <a:gd name="connsiteY15" fmla="*/ 1892572 h 1892572"/>
              <a:gd name="connsiteX16" fmla="*/ 315435 w 4313583"/>
              <a:gd name="connsiteY16" fmla="*/ 1892572 h 1892572"/>
              <a:gd name="connsiteX17" fmla="*/ 0 w 4313583"/>
              <a:gd name="connsiteY17" fmla="*/ 1577137 h 1892572"/>
              <a:gd name="connsiteX18" fmla="*/ 0 w 4313583"/>
              <a:gd name="connsiteY18" fmla="*/ 958903 h 1892572"/>
              <a:gd name="connsiteX19" fmla="*/ 0 w 4313583"/>
              <a:gd name="connsiteY19" fmla="*/ 315435 h 1892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892572" fill="none" extrusionOk="0">
                <a:moveTo>
                  <a:pt x="0" y="315435"/>
                </a:moveTo>
                <a:cubicBezTo>
                  <a:pt x="9057" y="173444"/>
                  <a:pt x="133281" y="-6000"/>
                  <a:pt x="315435" y="0"/>
                </a:cubicBezTo>
                <a:cubicBezTo>
                  <a:pt x="534006" y="5291"/>
                  <a:pt x="668431" y="-10870"/>
                  <a:pt x="818739" y="0"/>
                </a:cubicBezTo>
                <a:cubicBezTo>
                  <a:pt x="969047" y="10870"/>
                  <a:pt x="1171163" y="-21177"/>
                  <a:pt x="1358870" y="0"/>
                </a:cubicBezTo>
                <a:cubicBezTo>
                  <a:pt x="1546577" y="21177"/>
                  <a:pt x="1718269" y="-3096"/>
                  <a:pt x="2046310" y="0"/>
                </a:cubicBezTo>
                <a:cubicBezTo>
                  <a:pt x="2374351" y="3096"/>
                  <a:pt x="2456477" y="13208"/>
                  <a:pt x="2586441" y="0"/>
                </a:cubicBezTo>
                <a:cubicBezTo>
                  <a:pt x="2716405" y="-13208"/>
                  <a:pt x="3040113" y="-27779"/>
                  <a:pt x="3237054" y="0"/>
                </a:cubicBezTo>
                <a:cubicBezTo>
                  <a:pt x="3433995" y="27779"/>
                  <a:pt x="3725403" y="31881"/>
                  <a:pt x="3998148" y="0"/>
                </a:cubicBezTo>
                <a:cubicBezTo>
                  <a:pt x="4178497" y="-17342"/>
                  <a:pt x="4314754" y="151845"/>
                  <a:pt x="4313583" y="315435"/>
                </a:cubicBezTo>
                <a:cubicBezTo>
                  <a:pt x="4338740" y="568902"/>
                  <a:pt x="4306451" y="724719"/>
                  <a:pt x="4313583" y="946286"/>
                </a:cubicBezTo>
                <a:cubicBezTo>
                  <a:pt x="4320715" y="1167853"/>
                  <a:pt x="4292450" y="1403275"/>
                  <a:pt x="4313583" y="1577137"/>
                </a:cubicBezTo>
                <a:cubicBezTo>
                  <a:pt x="4305829" y="1750385"/>
                  <a:pt x="4181096" y="1880465"/>
                  <a:pt x="3998148" y="1892572"/>
                </a:cubicBezTo>
                <a:cubicBezTo>
                  <a:pt x="3878945" y="1877196"/>
                  <a:pt x="3573095" y="1915822"/>
                  <a:pt x="3421190" y="1892572"/>
                </a:cubicBezTo>
                <a:cubicBezTo>
                  <a:pt x="3269285" y="1869322"/>
                  <a:pt x="2992298" y="1899576"/>
                  <a:pt x="2770577" y="1892572"/>
                </a:cubicBezTo>
                <a:cubicBezTo>
                  <a:pt x="2548856" y="1885568"/>
                  <a:pt x="2392104" y="1893365"/>
                  <a:pt x="2156792" y="1892572"/>
                </a:cubicBezTo>
                <a:cubicBezTo>
                  <a:pt x="1921481" y="1891779"/>
                  <a:pt x="1757940" y="1889833"/>
                  <a:pt x="1469352" y="1892572"/>
                </a:cubicBezTo>
                <a:cubicBezTo>
                  <a:pt x="1180764" y="1895311"/>
                  <a:pt x="560397" y="1948920"/>
                  <a:pt x="315435" y="1892572"/>
                </a:cubicBezTo>
                <a:cubicBezTo>
                  <a:pt x="151388" y="1867820"/>
                  <a:pt x="26938" y="1780447"/>
                  <a:pt x="0" y="1577137"/>
                </a:cubicBezTo>
                <a:cubicBezTo>
                  <a:pt x="-15973" y="1295923"/>
                  <a:pt x="19692" y="1105527"/>
                  <a:pt x="0" y="958903"/>
                </a:cubicBezTo>
                <a:cubicBezTo>
                  <a:pt x="-19692" y="812279"/>
                  <a:pt x="-15006" y="501752"/>
                  <a:pt x="0" y="315435"/>
                </a:cubicBezTo>
                <a:close/>
              </a:path>
              <a:path w="4313583" h="1892572" stroke="0" extrusionOk="0">
                <a:moveTo>
                  <a:pt x="0" y="315435"/>
                </a:moveTo>
                <a:cubicBezTo>
                  <a:pt x="-16892" y="129896"/>
                  <a:pt x="164652" y="-2943"/>
                  <a:pt x="315435" y="0"/>
                </a:cubicBezTo>
                <a:cubicBezTo>
                  <a:pt x="586967" y="17257"/>
                  <a:pt x="796557" y="30022"/>
                  <a:pt x="966048" y="0"/>
                </a:cubicBezTo>
                <a:cubicBezTo>
                  <a:pt x="1135539" y="-30022"/>
                  <a:pt x="1239370" y="21836"/>
                  <a:pt x="1506179" y="0"/>
                </a:cubicBezTo>
                <a:cubicBezTo>
                  <a:pt x="1772988" y="-21836"/>
                  <a:pt x="1930654" y="-6202"/>
                  <a:pt x="2119964" y="0"/>
                </a:cubicBezTo>
                <a:cubicBezTo>
                  <a:pt x="2309274" y="6202"/>
                  <a:pt x="2485205" y="24689"/>
                  <a:pt x="2660096" y="0"/>
                </a:cubicBezTo>
                <a:cubicBezTo>
                  <a:pt x="2834987" y="-24689"/>
                  <a:pt x="2974799" y="29226"/>
                  <a:pt x="3273881" y="0"/>
                </a:cubicBezTo>
                <a:cubicBezTo>
                  <a:pt x="3572964" y="-29226"/>
                  <a:pt x="3811917" y="-24228"/>
                  <a:pt x="3998148" y="0"/>
                </a:cubicBezTo>
                <a:cubicBezTo>
                  <a:pt x="4206012" y="12652"/>
                  <a:pt x="4336103" y="158643"/>
                  <a:pt x="4313583" y="315435"/>
                </a:cubicBezTo>
                <a:cubicBezTo>
                  <a:pt x="4307960" y="519917"/>
                  <a:pt x="4297292" y="788627"/>
                  <a:pt x="4313583" y="971520"/>
                </a:cubicBezTo>
                <a:cubicBezTo>
                  <a:pt x="4329874" y="1154413"/>
                  <a:pt x="4333618" y="1320760"/>
                  <a:pt x="4313583" y="1577137"/>
                </a:cubicBezTo>
                <a:cubicBezTo>
                  <a:pt x="4288443" y="1777810"/>
                  <a:pt x="4176607" y="1891337"/>
                  <a:pt x="3998148" y="1892572"/>
                </a:cubicBezTo>
                <a:cubicBezTo>
                  <a:pt x="3867408" y="1897785"/>
                  <a:pt x="3593034" y="1904537"/>
                  <a:pt x="3384363" y="1892572"/>
                </a:cubicBezTo>
                <a:cubicBezTo>
                  <a:pt x="3175693" y="1880607"/>
                  <a:pt x="3070660" y="1894655"/>
                  <a:pt x="2881058" y="1892572"/>
                </a:cubicBezTo>
                <a:cubicBezTo>
                  <a:pt x="2691457" y="1890489"/>
                  <a:pt x="2391438" y="1898057"/>
                  <a:pt x="2267273" y="1892572"/>
                </a:cubicBezTo>
                <a:cubicBezTo>
                  <a:pt x="2143108" y="1887087"/>
                  <a:pt x="1798526" y="1875259"/>
                  <a:pt x="1616660" y="1892572"/>
                </a:cubicBezTo>
                <a:cubicBezTo>
                  <a:pt x="1434794" y="1909885"/>
                  <a:pt x="1216805" y="1909333"/>
                  <a:pt x="1002875" y="1892572"/>
                </a:cubicBezTo>
                <a:cubicBezTo>
                  <a:pt x="788945" y="1875811"/>
                  <a:pt x="624052" y="1903497"/>
                  <a:pt x="315435" y="1892572"/>
                </a:cubicBezTo>
                <a:cubicBezTo>
                  <a:pt x="147393" y="1918936"/>
                  <a:pt x="8574" y="1720991"/>
                  <a:pt x="0" y="1577137"/>
                </a:cubicBezTo>
                <a:cubicBezTo>
                  <a:pt x="16534" y="1256916"/>
                  <a:pt x="-16781" y="1113689"/>
                  <a:pt x="0" y="933669"/>
                </a:cubicBezTo>
                <a:cubicBezTo>
                  <a:pt x="16781" y="753649"/>
                  <a:pt x="-30174" y="507888"/>
                  <a:pt x="0" y="315435"/>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ea typeface="Oslo Sans Office"/>
                <a:cs typeface="Times New Roman"/>
              </a:rPr>
              <a:t>Begynn med å lage bergingskortene., da de inneholder all informasjon som skal brukes andre steder i planen.</a:t>
            </a:r>
          </a:p>
          <a:p>
            <a:r>
              <a:rPr lang="nb-NO" sz="1200">
                <a:ea typeface="Oslo Sans Office"/>
                <a:cs typeface="Times New Roman"/>
              </a:rPr>
              <a:t>Kopier plantegning med symboler, nord, målestokk og bygningssymbol, og lim disse inn på riktig plass på alle sider som skal ha disse elementene.</a:t>
            </a:r>
          </a:p>
          <a:p>
            <a:r>
              <a:rPr lang="nb-NO" sz="1200">
                <a:ea typeface="Oslo Sans Office"/>
                <a:cs typeface="Times New Roman"/>
              </a:rPr>
              <a:t>Tilpass størrelse på plantegninger til aktuell side. Husk å redigere målestokk og nord.</a:t>
            </a:r>
          </a:p>
          <a:p>
            <a:endParaRPr lang="nb-NO" sz="1200">
              <a:solidFill>
                <a:schemeClr val="bg1"/>
              </a:solidFill>
            </a:endParaRPr>
          </a:p>
        </p:txBody>
      </p:sp>
      <p:sp>
        <p:nvSpPr>
          <p:cNvPr id="15" name="Rektangel: avrundede hjørner 14">
            <a:extLst>
              <a:ext uri="{FF2B5EF4-FFF2-40B4-BE49-F238E27FC236}">
                <a16:creationId xmlns:a16="http://schemas.microsoft.com/office/drawing/2014/main" id="{C36E62C0-4DF6-D6F3-89A8-0124D95DF1E9}"/>
              </a:ext>
            </a:extLst>
          </p:cNvPr>
          <p:cNvSpPr/>
          <p:nvPr/>
        </p:nvSpPr>
        <p:spPr>
          <a:xfrm>
            <a:off x="-4508262" y="933907"/>
            <a:ext cx="4313583" cy="2027141"/>
          </a:xfrm>
          <a:custGeom>
            <a:avLst/>
            <a:gdLst>
              <a:gd name="connsiteX0" fmla="*/ 0 w 4313583"/>
              <a:gd name="connsiteY0" fmla="*/ 337864 h 2027141"/>
              <a:gd name="connsiteX1" fmla="*/ 337864 w 4313583"/>
              <a:gd name="connsiteY1" fmla="*/ 0 h 2027141"/>
              <a:gd name="connsiteX2" fmla="*/ 835038 w 4313583"/>
              <a:gd name="connsiteY2" fmla="*/ 0 h 2027141"/>
              <a:gd name="connsiteX3" fmla="*/ 1368590 w 4313583"/>
              <a:gd name="connsiteY3" fmla="*/ 0 h 2027141"/>
              <a:gd name="connsiteX4" fmla="*/ 2047656 w 4313583"/>
              <a:gd name="connsiteY4" fmla="*/ 0 h 2027141"/>
              <a:gd name="connsiteX5" fmla="*/ 2581208 w 4313583"/>
              <a:gd name="connsiteY5" fmla="*/ 0 h 2027141"/>
              <a:gd name="connsiteX6" fmla="*/ 3223896 w 4313583"/>
              <a:gd name="connsiteY6" fmla="*/ 0 h 2027141"/>
              <a:gd name="connsiteX7" fmla="*/ 3975719 w 4313583"/>
              <a:gd name="connsiteY7" fmla="*/ 0 h 2027141"/>
              <a:gd name="connsiteX8" fmla="*/ 4313583 w 4313583"/>
              <a:gd name="connsiteY8" fmla="*/ 337864 h 2027141"/>
              <a:gd name="connsiteX9" fmla="*/ 4313583 w 4313583"/>
              <a:gd name="connsiteY9" fmla="*/ 1013571 h 2027141"/>
              <a:gd name="connsiteX10" fmla="*/ 4313583 w 4313583"/>
              <a:gd name="connsiteY10" fmla="*/ 1689277 h 2027141"/>
              <a:gd name="connsiteX11" fmla="*/ 3975719 w 4313583"/>
              <a:gd name="connsiteY11" fmla="*/ 2027141 h 2027141"/>
              <a:gd name="connsiteX12" fmla="*/ 3405788 w 4313583"/>
              <a:gd name="connsiteY12" fmla="*/ 2027141 h 2027141"/>
              <a:gd name="connsiteX13" fmla="*/ 2763101 w 4313583"/>
              <a:gd name="connsiteY13" fmla="*/ 2027141 h 2027141"/>
              <a:gd name="connsiteX14" fmla="*/ 2156792 w 4313583"/>
              <a:gd name="connsiteY14" fmla="*/ 2027141 h 2027141"/>
              <a:gd name="connsiteX15" fmla="*/ 1477725 w 4313583"/>
              <a:gd name="connsiteY15" fmla="*/ 2027141 h 2027141"/>
              <a:gd name="connsiteX16" fmla="*/ 337864 w 4313583"/>
              <a:gd name="connsiteY16" fmla="*/ 2027141 h 2027141"/>
              <a:gd name="connsiteX17" fmla="*/ 0 w 4313583"/>
              <a:gd name="connsiteY17" fmla="*/ 1689277 h 2027141"/>
              <a:gd name="connsiteX18" fmla="*/ 0 w 4313583"/>
              <a:gd name="connsiteY18" fmla="*/ 1027085 h 2027141"/>
              <a:gd name="connsiteX19" fmla="*/ 0 w 4313583"/>
              <a:gd name="connsiteY19" fmla="*/ 337864 h 2027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2027141" fill="none" extrusionOk="0">
                <a:moveTo>
                  <a:pt x="0" y="337864"/>
                </a:moveTo>
                <a:cubicBezTo>
                  <a:pt x="3323" y="163089"/>
                  <a:pt x="125463" y="-19490"/>
                  <a:pt x="337864" y="0"/>
                </a:cubicBezTo>
                <a:cubicBezTo>
                  <a:pt x="509505" y="-20182"/>
                  <a:pt x="666571" y="-13826"/>
                  <a:pt x="835038" y="0"/>
                </a:cubicBezTo>
                <a:cubicBezTo>
                  <a:pt x="1003505" y="13826"/>
                  <a:pt x="1238400" y="7899"/>
                  <a:pt x="1368590" y="0"/>
                </a:cubicBezTo>
                <a:cubicBezTo>
                  <a:pt x="1498780" y="-7899"/>
                  <a:pt x="1771907" y="24729"/>
                  <a:pt x="2047656" y="0"/>
                </a:cubicBezTo>
                <a:cubicBezTo>
                  <a:pt x="2323405" y="-24729"/>
                  <a:pt x="2326726" y="-23686"/>
                  <a:pt x="2581208" y="0"/>
                </a:cubicBezTo>
                <a:cubicBezTo>
                  <a:pt x="2835690" y="23686"/>
                  <a:pt x="2977922" y="23924"/>
                  <a:pt x="3223896" y="0"/>
                </a:cubicBezTo>
                <a:cubicBezTo>
                  <a:pt x="3469870" y="-23924"/>
                  <a:pt x="3711001" y="-22299"/>
                  <a:pt x="3975719" y="0"/>
                </a:cubicBezTo>
                <a:cubicBezTo>
                  <a:pt x="4177406" y="-42624"/>
                  <a:pt x="4314986" y="163991"/>
                  <a:pt x="4313583" y="337864"/>
                </a:cubicBezTo>
                <a:cubicBezTo>
                  <a:pt x="4317527" y="662706"/>
                  <a:pt x="4312366" y="814859"/>
                  <a:pt x="4313583" y="1013571"/>
                </a:cubicBezTo>
                <a:cubicBezTo>
                  <a:pt x="4314800" y="1212283"/>
                  <a:pt x="4338524" y="1401301"/>
                  <a:pt x="4313583" y="1689277"/>
                </a:cubicBezTo>
                <a:cubicBezTo>
                  <a:pt x="4288748" y="1872791"/>
                  <a:pt x="4165535" y="2022680"/>
                  <a:pt x="3975719" y="2027141"/>
                </a:cubicBezTo>
                <a:cubicBezTo>
                  <a:pt x="3831718" y="2032715"/>
                  <a:pt x="3560445" y="2002460"/>
                  <a:pt x="3405788" y="2027141"/>
                </a:cubicBezTo>
                <a:cubicBezTo>
                  <a:pt x="3251131" y="2051822"/>
                  <a:pt x="3063484" y="2031833"/>
                  <a:pt x="2763101" y="2027141"/>
                </a:cubicBezTo>
                <a:cubicBezTo>
                  <a:pt x="2462718" y="2022449"/>
                  <a:pt x="2441006" y="2011991"/>
                  <a:pt x="2156792" y="2027141"/>
                </a:cubicBezTo>
                <a:cubicBezTo>
                  <a:pt x="1872578" y="2042291"/>
                  <a:pt x="1627583" y="2003314"/>
                  <a:pt x="1477725" y="2027141"/>
                </a:cubicBezTo>
                <a:cubicBezTo>
                  <a:pt x="1327867" y="2050968"/>
                  <a:pt x="708149" y="1985468"/>
                  <a:pt x="337864" y="2027141"/>
                </a:cubicBezTo>
                <a:cubicBezTo>
                  <a:pt x="167818" y="1986829"/>
                  <a:pt x="30564" y="1908892"/>
                  <a:pt x="0" y="1689277"/>
                </a:cubicBezTo>
                <a:cubicBezTo>
                  <a:pt x="2182" y="1487571"/>
                  <a:pt x="29121" y="1212257"/>
                  <a:pt x="0" y="1027085"/>
                </a:cubicBezTo>
                <a:cubicBezTo>
                  <a:pt x="-29121" y="841913"/>
                  <a:pt x="-23217" y="534411"/>
                  <a:pt x="0" y="337864"/>
                </a:cubicBezTo>
                <a:close/>
              </a:path>
              <a:path w="4313583" h="2027141" stroke="0" extrusionOk="0">
                <a:moveTo>
                  <a:pt x="0" y="337864"/>
                </a:moveTo>
                <a:cubicBezTo>
                  <a:pt x="-17756" y="139358"/>
                  <a:pt x="162863" y="-1457"/>
                  <a:pt x="337864" y="0"/>
                </a:cubicBezTo>
                <a:cubicBezTo>
                  <a:pt x="554205" y="5155"/>
                  <a:pt x="686762" y="-4450"/>
                  <a:pt x="980552" y="0"/>
                </a:cubicBezTo>
                <a:cubicBezTo>
                  <a:pt x="1274342" y="4450"/>
                  <a:pt x="1331806" y="15099"/>
                  <a:pt x="1514104" y="0"/>
                </a:cubicBezTo>
                <a:cubicBezTo>
                  <a:pt x="1696402" y="-15099"/>
                  <a:pt x="1873221" y="16599"/>
                  <a:pt x="2120413" y="0"/>
                </a:cubicBezTo>
                <a:cubicBezTo>
                  <a:pt x="2367605" y="-16599"/>
                  <a:pt x="2423811" y="22855"/>
                  <a:pt x="2653965" y="0"/>
                </a:cubicBezTo>
                <a:cubicBezTo>
                  <a:pt x="2884119" y="-22855"/>
                  <a:pt x="3067129" y="19159"/>
                  <a:pt x="3260274" y="0"/>
                </a:cubicBezTo>
                <a:cubicBezTo>
                  <a:pt x="3453419" y="-19159"/>
                  <a:pt x="3829825" y="-13958"/>
                  <a:pt x="3975719" y="0"/>
                </a:cubicBezTo>
                <a:cubicBezTo>
                  <a:pt x="4169193" y="2585"/>
                  <a:pt x="4319224" y="155630"/>
                  <a:pt x="4313583" y="337864"/>
                </a:cubicBezTo>
                <a:cubicBezTo>
                  <a:pt x="4323381" y="636309"/>
                  <a:pt x="4317563" y="713024"/>
                  <a:pt x="4313583" y="1040599"/>
                </a:cubicBezTo>
                <a:cubicBezTo>
                  <a:pt x="4309603" y="1368174"/>
                  <a:pt x="4326396" y="1546767"/>
                  <a:pt x="4313583" y="1689277"/>
                </a:cubicBezTo>
                <a:cubicBezTo>
                  <a:pt x="4304307" y="1885638"/>
                  <a:pt x="4183135" y="2021090"/>
                  <a:pt x="3975719" y="2027141"/>
                </a:cubicBezTo>
                <a:cubicBezTo>
                  <a:pt x="3758848" y="2056533"/>
                  <a:pt x="3610097" y="2049335"/>
                  <a:pt x="3369410" y="2027141"/>
                </a:cubicBezTo>
                <a:cubicBezTo>
                  <a:pt x="3128723" y="2004947"/>
                  <a:pt x="3051195" y="2042459"/>
                  <a:pt x="2872236" y="2027141"/>
                </a:cubicBezTo>
                <a:cubicBezTo>
                  <a:pt x="2693277" y="2011823"/>
                  <a:pt x="2462496" y="2020524"/>
                  <a:pt x="2265927" y="2027141"/>
                </a:cubicBezTo>
                <a:cubicBezTo>
                  <a:pt x="2069358" y="2033758"/>
                  <a:pt x="1821419" y="2016402"/>
                  <a:pt x="1623239" y="2027141"/>
                </a:cubicBezTo>
                <a:cubicBezTo>
                  <a:pt x="1425059" y="2037880"/>
                  <a:pt x="1313788" y="1999436"/>
                  <a:pt x="1016930" y="2027141"/>
                </a:cubicBezTo>
                <a:cubicBezTo>
                  <a:pt x="720072" y="2054846"/>
                  <a:pt x="570370" y="2008396"/>
                  <a:pt x="337864" y="2027141"/>
                </a:cubicBezTo>
                <a:cubicBezTo>
                  <a:pt x="159843" y="2063796"/>
                  <a:pt x="7855" y="1848063"/>
                  <a:pt x="0" y="1689277"/>
                </a:cubicBezTo>
                <a:cubicBezTo>
                  <a:pt x="21973" y="1493347"/>
                  <a:pt x="31229" y="1270074"/>
                  <a:pt x="0" y="1000056"/>
                </a:cubicBezTo>
                <a:cubicBezTo>
                  <a:pt x="-31229" y="730038"/>
                  <a:pt x="-28930" y="579960"/>
                  <a:pt x="0" y="337864"/>
                </a:cubicBezTo>
                <a:close/>
              </a:path>
            </a:pathLst>
          </a:custGeom>
          <a:solidFill>
            <a:srgbClr val="507BC8"/>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Forside, Alternativ 3:</a:t>
            </a:r>
          </a:p>
          <a:p>
            <a:endParaRPr lang="nb-NO" sz="1200">
              <a:solidFill>
                <a:schemeClr val="bg1"/>
              </a:solidFill>
            </a:endParaRPr>
          </a:p>
          <a:p>
            <a:r>
              <a:rPr lang="nb-NO" sz="1200">
                <a:ea typeface="Oslo Sans Office"/>
                <a:cs typeface="Times New Roman"/>
              </a:rPr>
              <a:t>Denne forsiden kan brukes til et anlegg der hele bygninger eller seksjoner av bygninger utgjør de prioriterte verdiene. </a:t>
            </a:r>
          </a:p>
          <a:p>
            <a:endParaRPr lang="nb-NO" sz="1200">
              <a:ea typeface="Oslo Sans Office"/>
              <a:cs typeface="Times New Roman"/>
            </a:endParaRPr>
          </a:p>
          <a:p>
            <a:r>
              <a:rPr lang="nb-NO" sz="1200">
                <a:ea typeface="Oslo Sans Office"/>
                <a:cs typeface="Times New Roman"/>
              </a:rPr>
              <a:t>Denne forsiden kan også brukes for å lage en oversikt over et anlegg der flere bygninger har separate verdibergingsplaner.</a:t>
            </a:r>
          </a:p>
          <a:p>
            <a:endParaRPr lang="nb-NO" sz="1200">
              <a:ea typeface="Oslo Sans Office"/>
              <a:cs typeface="Times New Roman"/>
            </a:endParaRPr>
          </a:p>
          <a:p>
            <a:endParaRPr lang="nb-NO" sz="1200">
              <a:ea typeface="Oslo Sans Office"/>
              <a:cs typeface="Times New Roman"/>
            </a:endParaRPr>
          </a:p>
          <a:p>
            <a:endParaRPr lang="nb-NO" sz="1200">
              <a:solidFill>
                <a:schemeClr val="bg1"/>
              </a:solidFill>
            </a:endParaRPr>
          </a:p>
        </p:txBody>
      </p:sp>
    </p:spTree>
    <p:extLst>
      <p:ext uri="{BB962C8B-B14F-4D97-AF65-F5344CB8AC3E}">
        <p14:creationId xmlns:p14="http://schemas.microsoft.com/office/powerpoint/2010/main" val="42654644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ktangel 37"/>
          <p:cNvSpPr>
            <a:spLocks/>
          </p:cNvSpPr>
          <p:nvPr/>
        </p:nvSpPr>
        <p:spPr>
          <a:xfrm>
            <a:off x="-4026" y="-1355"/>
            <a:ext cx="15157592" cy="10713708"/>
          </a:xfrm>
          <a:prstGeom prst="rect">
            <a:avLst/>
          </a:prstGeom>
          <a:solidFill>
            <a:srgbClr val="FF8B8B"/>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wrap="none" lIns="72008" tIns="72008" rIns="108011" bIns="108011" rtlCol="0" anchor="b" anchorCtr="0"/>
          <a:lstStyle/>
          <a:p>
            <a:r>
              <a:rPr lang="nb-NO" sz="1600" b="1">
                <a:solidFill>
                  <a:srgbClr val="002932"/>
                </a:solidFill>
                <a:latin typeface="Tahoma" panose="020B0604030504040204" pitchFamily="34" charset="0"/>
              </a:rPr>
              <a:t>10. etasje</a:t>
            </a:r>
          </a:p>
        </p:txBody>
      </p:sp>
      <p:sp>
        <p:nvSpPr>
          <p:cNvPr id="37" name="Rektangel 36"/>
          <p:cNvSpPr>
            <a:spLocks/>
          </p:cNvSpPr>
          <p:nvPr/>
        </p:nvSpPr>
        <p:spPr>
          <a:xfrm>
            <a:off x="-4026" y="-1356"/>
            <a:ext cx="15157592" cy="9892925"/>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wrap="none" lIns="72008" tIns="72008" rIns="108011" bIns="108011" rtlCol="0" anchor="b" anchorCtr="0"/>
          <a:lstStyle/>
          <a:p>
            <a:r>
              <a:rPr lang="nb-NO" sz="1600" b="1">
                <a:solidFill>
                  <a:srgbClr val="002932"/>
                </a:solidFill>
                <a:latin typeface="Tahoma" panose="020B0604030504040204" pitchFamily="34" charset="0"/>
              </a:rPr>
              <a:t>9. etasje</a:t>
            </a:r>
          </a:p>
        </p:txBody>
      </p:sp>
      <p:sp>
        <p:nvSpPr>
          <p:cNvPr id="36" name="Rektangel 35"/>
          <p:cNvSpPr>
            <a:spLocks/>
          </p:cNvSpPr>
          <p:nvPr/>
        </p:nvSpPr>
        <p:spPr>
          <a:xfrm>
            <a:off x="-4027" y="-1356"/>
            <a:ext cx="15157592" cy="9072141"/>
          </a:xfrm>
          <a:prstGeom prst="rect">
            <a:avLst/>
          </a:prstGeom>
          <a:solidFill>
            <a:srgbClr val="BAB8E6"/>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wrap="none" lIns="72008" tIns="72008" rIns="108011" bIns="108011" rtlCol="0" anchor="b" anchorCtr="0"/>
          <a:lstStyle/>
          <a:p>
            <a:r>
              <a:rPr lang="nb-NO" sz="1600" b="1">
                <a:solidFill>
                  <a:srgbClr val="002932"/>
                </a:solidFill>
                <a:latin typeface="Tahoma" panose="020B0604030504040204" pitchFamily="34" charset="0"/>
              </a:rPr>
              <a:t>8. etasje</a:t>
            </a:r>
          </a:p>
        </p:txBody>
      </p:sp>
      <p:sp>
        <p:nvSpPr>
          <p:cNvPr id="35" name="Rektangel 34"/>
          <p:cNvSpPr>
            <a:spLocks/>
          </p:cNvSpPr>
          <p:nvPr/>
        </p:nvSpPr>
        <p:spPr>
          <a:xfrm>
            <a:off x="-4026" y="-1355"/>
            <a:ext cx="15157592" cy="8251356"/>
          </a:xfrm>
          <a:prstGeom prst="rect">
            <a:avLst/>
          </a:prstGeom>
          <a:solidFill>
            <a:srgbClr val="B79F7F"/>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wrap="none" lIns="72008" tIns="72008" rIns="108011" bIns="108011" rtlCol="0" anchor="b" anchorCtr="0"/>
          <a:lstStyle/>
          <a:p>
            <a:r>
              <a:rPr lang="nb-NO" sz="1600" b="1">
                <a:solidFill>
                  <a:srgbClr val="002932"/>
                </a:solidFill>
                <a:latin typeface="Tahoma" panose="020B0604030504040204" pitchFamily="34" charset="0"/>
              </a:rPr>
              <a:t>7. etasje</a:t>
            </a:r>
          </a:p>
        </p:txBody>
      </p:sp>
      <p:sp>
        <p:nvSpPr>
          <p:cNvPr id="34" name="Rektangel 33"/>
          <p:cNvSpPr>
            <a:spLocks/>
          </p:cNvSpPr>
          <p:nvPr/>
        </p:nvSpPr>
        <p:spPr>
          <a:xfrm>
            <a:off x="-4027" y="-1355"/>
            <a:ext cx="15157592" cy="7430572"/>
          </a:xfrm>
          <a:prstGeom prst="rect">
            <a:avLst/>
          </a:prstGeom>
          <a:solidFill>
            <a:srgbClr val="FAB582"/>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wrap="none" lIns="72008" tIns="72008" rIns="108011" bIns="108011" rtlCol="0" anchor="b" anchorCtr="0"/>
          <a:lstStyle/>
          <a:p>
            <a:r>
              <a:rPr lang="nb-NO" sz="1600" b="1">
                <a:solidFill>
                  <a:srgbClr val="002932"/>
                </a:solidFill>
                <a:latin typeface="Tahoma" panose="020B0604030504040204" pitchFamily="34" charset="0"/>
              </a:rPr>
              <a:t>6. etasje</a:t>
            </a:r>
          </a:p>
        </p:txBody>
      </p:sp>
      <p:sp>
        <p:nvSpPr>
          <p:cNvPr id="33" name="Rektangel 32"/>
          <p:cNvSpPr>
            <a:spLocks/>
          </p:cNvSpPr>
          <p:nvPr/>
        </p:nvSpPr>
        <p:spPr>
          <a:xfrm>
            <a:off x="-4026" y="-1355"/>
            <a:ext cx="15157592" cy="6609788"/>
          </a:xfrm>
          <a:prstGeom prst="rect">
            <a:avLst/>
          </a:prstGeom>
          <a:solidFill>
            <a:srgbClr val="ACEED3"/>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wrap="none" lIns="72008" tIns="72008" rIns="108011" bIns="108011" rtlCol="0" anchor="b" anchorCtr="0"/>
          <a:lstStyle/>
          <a:p>
            <a:r>
              <a:rPr lang="nb-NO" sz="1600" b="1">
                <a:solidFill>
                  <a:srgbClr val="002932"/>
                </a:solidFill>
                <a:latin typeface="Tahoma" panose="020B0604030504040204" pitchFamily="34" charset="0"/>
              </a:rPr>
              <a:t>5. etasje</a:t>
            </a:r>
          </a:p>
        </p:txBody>
      </p:sp>
      <p:sp>
        <p:nvSpPr>
          <p:cNvPr id="32" name="Rektangel 31"/>
          <p:cNvSpPr>
            <a:spLocks/>
          </p:cNvSpPr>
          <p:nvPr/>
        </p:nvSpPr>
        <p:spPr>
          <a:xfrm>
            <a:off x="-4026" y="-1356"/>
            <a:ext cx="15157592" cy="5789004"/>
          </a:xfrm>
          <a:prstGeom prst="rect">
            <a:avLst/>
          </a:prstGeom>
          <a:solidFill>
            <a:srgbClr val="FDCBDE"/>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wrap="none" lIns="72008" tIns="72008" rIns="108011" bIns="108011" rtlCol="0" anchor="b" anchorCtr="0"/>
          <a:lstStyle/>
          <a:p>
            <a:r>
              <a:rPr lang="nb-NO" sz="1600" b="1">
                <a:solidFill>
                  <a:srgbClr val="002932"/>
                </a:solidFill>
                <a:latin typeface="Tahoma" panose="020B0604030504040204" pitchFamily="34" charset="0"/>
              </a:rPr>
              <a:t>4. etasje</a:t>
            </a:r>
          </a:p>
        </p:txBody>
      </p:sp>
      <p:sp>
        <p:nvSpPr>
          <p:cNvPr id="31" name="Rektangel 30"/>
          <p:cNvSpPr>
            <a:spLocks/>
          </p:cNvSpPr>
          <p:nvPr/>
        </p:nvSpPr>
        <p:spPr>
          <a:xfrm>
            <a:off x="-4026" y="-1356"/>
            <a:ext cx="15157592" cy="4968220"/>
          </a:xfrm>
          <a:prstGeom prst="rect">
            <a:avLst/>
          </a:prstGeom>
          <a:solidFill>
            <a:srgbClr val="8FC3CD"/>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wrap="none" lIns="72008" tIns="72008" rIns="108011" bIns="108011" rtlCol="0" anchor="b" anchorCtr="0"/>
          <a:lstStyle/>
          <a:p>
            <a:r>
              <a:rPr lang="nb-NO" sz="1600" b="1">
                <a:solidFill>
                  <a:srgbClr val="002932"/>
                </a:solidFill>
                <a:latin typeface="Tahoma" panose="020B0604030504040204" pitchFamily="34" charset="0"/>
              </a:rPr>
              <a:t>3. etasje</a:t>
            </a:r>
          </a:p>
        </p:txBody>
      </p:sp>
      <p:sp>
        <p:nvSpPr>
          <p:cNvPr id="30" name="Rektangel 29"/>
          <p:cNvSpPr>
            <a:spLocks/>
          </p:cNvSpPr>
          <p:nvPr/>
        </p:nvSpPr>
        <p:spPr>
          <a:xfrm>
            <a:off x="-4026" y="-1355"/>
            <a:ext cx="15157592" cy="4147435"/>
          </a:xfrm>
          <a:prstGeom prst="rect">
            <a:avLst/>
          </a:prstGeom>
          <a:solidFill>
            <a:srgbClr val="B8CD89"/>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wrap="none" lIns="72008" tIns="72008" rIns="108011" bIns="108011" rtlCol="0" anchor="b" anchorCtr="0"/>
          <a:lstStyle/>
          <a:p>
            <a:r>
              <a:rPr lang="nb-NO" sz="1600" b="1">
                <a:solidFill>
                  <a:srgbClr val="002932"/>
                </a:solidFill>
                <a:latin typeface="Tahoma" panose="020B0604030504040204" pitchFamily="34" charset="0"/>
              </a:rPr>
              <a:t>2. etasje</a:t>
            </a:r>
          </a:p>
        </p:txBody>
      </p:sp>
      <p:sp>
        <p:nvSpPr>
          <p:cNvPr id="27" name="Rektangel 26"/>
          <p:cNvSpPr>
            <a:spLocks/>
          </p:cNvSpPr>
          <p:nvPr/>
        </p:nvSpPr>
        <p:spPr>
          <a:xfrm>
            <a:off x="-4027" y="-1355"/>
            <a:ext cx="15157592" cy="3326651"/>
          </a:xfrm>
          <a:prstGeom prst="rect">
            <a:avLst/>
          </a:prstGeom>
          <a:solidFill>
            <a:srgbClr val="FFF19B"/>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wrap="none" lIns="72008" tIns="72008" rIns="108011" bIns="108011" rtlCol="0" anchor="b" anchorCtr="0"/>
          <a:lstStyle/>
          <a:p>
            <a:r>
              <a:rPr lang="nb-NO" sz="1600" b="1">
                <a:solidFill>
                  <a:srgbClr val="002932"/>
                </a:solidFill>
                <a:latin typeface="Tahoma" panose="020B0604030504040204" pitchFamily="34" charset="0"/>
              </a:rPr>
              <a:t>1. etasje</a:t>
            </a:r>
          </a:p>
        </p:txBody>
      </p:sp>
      <p:sp>
        <p:nvSpPr>
          <p:cNvPr id="28" name="Rektangel 27"/>
          <p:cNvSpPr>
            <a:spLocks/>
          </p:cNvSpPr>
          <p:nvPr/>
        </p:nvSpPr>
        <p:spPr>
          <a:xfrm>
            <a:off x="-4027" y="-1355"/>
            <a:ext cx="15157592" cy="2505867"/>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wrap="none" lIns="72008" tIns="72008" rIns="108011" bIns="108011" rtlCol="0" anchor="b" anchorCtr="0"/>
          <a:lstStyle/>
          <a:p>
            <a:r>
              <a:rPr lang="nb-NO" sz="1600" b="1">
                <a:solidFill>
                  <a:schemeClr val="bg1"/>
                </a:solidFill>
                <a:latin typeface="Tahoma" panose="020B0604030504040204" pitchFamily="34" charset="0"/>
              </a:rPr>
              <a:t>Prioritering</a:t>
            </a:r>
          </a:p>
          <a:p>
            <a:r>
              <a:rPr lang="nb-NO" sz="1600" b="1">
                <a:solidFill>
                  <a:schemeClr val="bg1"/>
                </a:solidFill>
                <a:latin typeface="Tahoma" panose="020B0604030504040204" pitchFamily="34" charset="0"/>
              </a:rPr>
              <a:t>hele objektet</a:t>
            </a:r>
          </a:p>
        </p:txBody>
      </p:sp>
      <p:sp>
        <p:nvSpPr>
          <p:cNvPr id="29" name="Rektangel 28"/>
          <p:cNvSpPr>
            <a:spLocks/>
          </p:cNvSpPr>
          <p:nvPr/>
        </p:nvSpPr>
        <p:spPr>
          <a:xfrm>
            <a:off x="-4027" y="-1355"/>
            <a:ext cx="15157592" cy="1685083"/>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wrap="none" lIns="72008" tIns="72008" rIns="108011" bIns="108011" rtlCol="0" anchor="b" anchorCtr="0"/>
          <a:lstStyle/>
          <a:p>
            <a:r>
              <a:rPr lang="nb-NO" sz="1600" b="1">
                <a:solidFill>
                  <a:srgbClr val="002932"/>
                </a:solidFill>
                <a:latin typeface="Tahoma" panose="020B0604030504040204" pitchFamily="34" charset="0"/>
              </a:rPr>
              <a:t>Kontaktinfo</a:t>
            </a:r>
          </a:p>
          <a:p>
            <a:r>
              <a:rPr lang="nb-NO" sz="1600" b="1">
                <a:solidFill>
                  <a:srgbClr val="002932"/>
                </a:solidFill>
                <a:latin typeface="Tahoma" panose="020B0604030504040204" pitchFamily="34" charset="0"/>
              </a:rPr>
              <a:t>Symboler</a:t>
            </a:r>
          </a:p>
          <a:p>
            <a:r>
              <a:rPr lang="nb-NO" sz="1600" b="1">
                <a:solidFill>
                  <a:srgbClr val="002932"/>
                </a:solidFill>
                <a:latin typeface="Tahoma" panose="020B0604030504040204" pitchFamily="34" charset="0"/>
              </a:rPr>
              <a:t>Hjelpemidler</a:t>
            </a:r>
          </a:p>
        </p:txBody>
      </p:sp>
      <p:grpSp>
        <p:nvGrpSpPr>
          <p:cNvPr id="2" name="Gruppe 1">
            <a:extLst>
              <a:ext uri="{FF2B5EF4-FFF2-40B4-BE49-F238E27FC236}">
                <a16:creationId xmlns:a16="http://schemas.microsoft.com/office/drawing/2014/main" id="{BA5C83FA-FF15-CF1E-88F8-7667DF640202}"/>
              </a:ext>
            </a:extLst>
          </p:cNvPr>
          <p:cNvGrpSpPr/>
          <p:nvPr/>
        </p:nvGrpSpPr>
        <p:grpSpPr>
          <a:xfrm>
            <a:off x="2232235" y="-1355"/>
            <a:ext cx="8856930" cy="418768"/>
            <a:chOff x="3130881" y="-123825"/>
            <a:chExt cx="8856000" cy="418724"/>
          </a:xfrm>
        </p:grpSpPr>
        <p:sp>
          <p:nvSpPr>
            <p:cNvPr id="3" name="Ellipse 2">
              <a:extLst>
                <a:ext uri="{FF2B5EF4-FFF2-40B4-BE49-F238E27FC236}">
                  <a16:creationId xmlns:a16="http://schemas.microsoft.com/office/drawing/2014/main" id="{1B704B8B-BD44-BAB0-E1E4-0D3B65033C59}"/>
                </a:ext>
              </a:extLst>
            </p:cNvPr>
            <p:cNvSpPr>
              <a:spLocks noChangeAspect="1"/>
            </p:cNvSpPr>
            <p:nvPr/>
          </p:nvSpPr>
          <p:spPr>
            <a:xfrm>
              <a:off x="11770881" y="78899"/>
              <a:ext cx="216000" cy="216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 name="Ellipse 3">
              <a:extLst>
                <a:ext uri="{FF2B5EF4-FFF2-40B4-BE49-F238E27FC236}">
                  <a16:creationId xmlns:a16="http://schemas.microsoft.com/office/drawing/2014/main" id="{6B965154-A33A-8EF0-313C-49F319066EDA}"/>
                </a:ext>
              </a:extLst>
            </p:cNvPr>
            <p:cNvSpPr>
              <a:spLocks noChangeAspect="1"/>
            </p:cNvSpPr>
            <p:nvPr/>
          </p:nvSpPr>
          <p:spPr>
            <a:xfrm>
              <a:off x="6010881" y="78899"/>
              <a:ext cx="216000" cy="216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 name="Ellipse 4">
              <a:extLst>
                <a:ext uri="{FF2B5EF4-FFF2-40B4-BE49-F238E27FC236}">
                  <a16:creationId xmlns:a16="http://schemas.microsoft.com/office/drawing/2014/main" id="{560FDDEE-193F-6D7E-7EFE-69E9E915B38A}"/>
                </a:ext>
              </a:extLst>
            </p:cNvPr>
            <p:cNvSpPr>
              <a:spLocks noChangeAspect="1"/>
            </p:cNvSpPr>
            <p:nvPr/>
          </p:nvSpPr>
          <p:spPr>
            <a:xfrm>
              <a:off x="3130881" y="78899"/>
              <a:ext cx="216000" cy="216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6" name="Ellipse 5">
              <a:extLst>
                <a:ext uri="{FF2B5EF4-FFF2-40B4-BE49-F238E27FC236}">
                  <a16:creationId xmlns:a16="http://schemas.microsoft.com/office/drawing/2014/main" id="{A47F365A-8859-682C-DB36-3AADEC6313DA}"/>
                </a:ext>
              </a:extLst>
            </p:cNvPr>
            <p:cNvSpPr>
              <a:spLocks noChangeAspect="1"/>
            </p:cNvSpPr>
            <p:nvPr/>
          </p:nvSpPr>
          <p:spPr>
            <a:xfrm>
              <a:off x="8890881" y="78899"/>
              <a:ext cx="216000" cy="216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cxnSp>
          <p:nvCxnSpPr>
            <p:cNvPr id="7" name="Rett pilkobling 6">
              <a:extLst>
                <a:ext uri="{FF2B5EF4-FFF2-40B4-BE49-F238E27FC236}">
                  <a16:creationId xmlns:a16="http://schemas.microsoft.com/office/drawing/2014/main" id="{8473C38F-54D4-A4A0-A62D-4438DFD2E30A}"/>
                </a:ext>
              </a:extLst>
            </p:cNvPr>
            <p:cNvCxnSpPr>
              <a:cxnSpLocks/>
            </p:cNvCxnSpPr>
            <p:nvPr/>
          </p:nvCxnSpPr>
          <p:spPr>
            <a:xfrm>
              <a:off x="8457761" y="-123825"/>
              <a:ext cx="1" cy="418724"/>
            </a:xfrm>
            <a:prstGeom prst="straightConnector1">
              <a:avLst/>
            </a:prstGeom>
            <a:ln>
              <a:solidFill>
                <a:schemeClr val="bg2"/>
              </a:solidFill>
              <a:headEnd type="arrow"/>
              <a:tailEnd type="none"/>
            </a:ln>
          </p:spPr>
          <p:style>
            <a:lnRef idx="1">
              <a:schemeClr val="accent1"/>
            </a:lnRef>
            <a:fillRef idx="0">
              <a:schemeClr val="accent1"/>
            </a:fillRef>
            <a:effectRef idx="0">
              <a:schemeClr val="accent1"/>
            </a:effectRef>
            <a:fontRef idx="minor">
              <a:schemeClr val="tx1"/>
            </a:fontRef>
          </p:style>
        </p:cxnSp>
      </p:grpSp>
      <p:sp>
        <p:nvSpPr>
          <p:cNvPr id="8" name="Rektangel: avrundede hjørner 7">
            <a:extLst>
              <a:ext uri="{FF2B5EF4-FFF2-40B4-BE49-F238E27FC236}">
                <a16:creationId xmlns:a16="http://schemas.microsoft.com/office/drawing/2014/main" id="{78766A80-1CC9-8BF8-C788-FC4DEECC3976}"/>
              </a:ext>
            </a:extLst>
          </p:cNvPr>
          <p:cNvSpPr/>
          <p:nvPr/>
        </p:nvSpPr>
        <p:spPr>
          <a:xfrm>
            <a:off x="-4565412" y="591008"/>
            <a:ext cx="4313583" cy="1770055"/>
          </a:xfrm>
          <a:custGeom>
            <a:avLst/>
            <a:gdLst>
              <a:gd name="connsiteX0" fmla="*/ 0 w 4313583"/>
              <a:gd name="connsiteY0" fmla="*/ 295015 h 1770055"/>
              <a:gd name="connsiteX1" fmla="*/ 295015 w 4313583"/>
              <a:gd name="connsiteY1" fmla="*/ 0 h 1770055"/>
              <a:gd name="connsiteX2" fmla="*/ 803901 w 4313583"/>
              <a:gd name="connsiteY2" fmla="*/ 0 h 1770055"/>
              <a:gd name="connsiteX3" fmla="*/ 1350022 w 4313583"/>
              <a:gd name="connsiteY3" fmla="*/ 0 h 1770055"/>
              <a:gd name="connsiteX4" fmla="*/ 2045085 w 4313583"/>
              <a:gd name="connsiteY4" fmla="*/ 0 h 1770055"/>
              <a:gd name="connsiteX5" fmla="*/ 2591206 w 4313583"/>
              <a:gd name="connsiteY5" fmla="*/ 0 h 1770055"/>
              <a:gd name="connsiteX6" fmla="*/ 3249034 w 4313583"/>
              <a:gd name="connsiteY6" fmla="*/ 0 h 1770055"/>
              <a:gd name="connsiteX7" fmla="*/ 4018568 w 4313583"/>
              <a:gd name="connsiteY7" fmla="*/ 0 h 1770055"/>
              <a:gd name="connsiteX8" fmla="*/ 4313583 w 4313583"/>
              <a:gd name="connsiteY8" fmla="*/ 295015 h 1770055"/>
              <a:gd name="connsiteX9" fmla="*/ 4313583 w 4313583"/>
              <a:gd name="connsiteY9" fmla="*/ 885028 h 1770055"/>
              <a:gd name="connsiteX10" fmla="*/ 4313583 w 4313583"/>
              <a:gd name="connsiteY10" fmla="*/ 1475040 h 1770055"/>
              <a:gd name="connsiteX11" fmla="*/ 4018568 w 4313583"/>
              <a:gd name="connsiteY11" fmla="*/ 1770055 h 1770055"/>
              <a:gd name="connsiteX12" fmla="*/ 3435211 w 4313583"/>
              <a:gd name="connsiteY12" fmla="*/ 1770055 h 1770055"/>
              <a:gd name="connsiteX13" fmla="*/ 2777384 w 4313583"/>
              <a:gd name="connsiteY13" fmla="*/ 1770055 h 1770055"/>
              <a:gd name="connsiteX14" fmla="*/ 2156792 w 4313583"/>
              <a:gd name="connsiteY14" fmla="*/ 1770055 h 1770055"/>
              <a:gd name="connsiteX15" fmla="*/ 1461728 w 4313583"/>
              <a:gd name="connsiteY15" fmla="*/ 1770055 h 1770055"/>
              <a:gd name="connsiteX16" fmla="*/ 295015 w 4313583"/>
              <a:gd name="connsiteY16" fmla="*/ 1770055 h 1770055"/>
              <a:gd name="connsiteX17" fmla="*/ 0 w 4313583"/>
              <a:gd name="connsiteY17" fmla="*/ 1475040 h 1770055"/>
              <a:gd name="connsiteX18" fmla="*/ 0 w 4313583"/>
              <a:gd name="connsiteY18" fmla="*/ 896828 h 1770055"/>
              <a:gd name="connsiteX19" fmla="*/ 0 w 4313583"/>
              <a:gd name="connsiteY19" fmla="*/ 295015 h 1770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770055" fill="none" extrusionOk="0">
                <a:moveTo>
                  <a:pt x="0" y="295015"/>
                </a:moveTo>
                <a:cubicBezTo>
                  <a:pt x="1760" y="138344"/>
                  <a:pt x="106472" y="-19345"/>
                  <a:pt x="295015" y="0"/>
                </a:cubicBezTo>
                <a:cubicBezTo>
                  <a:pt x="517622" y="-17838"/>
                  <a:pt x="631231" y="3042"/>
                  <a:pt x="803901" y="0"/>
                </a:cubicBezTo>
                <a:cubicBezTo>
                  <a:pt x="976571" y="-3042"/>
                  <a:pt x="1095566" y="21981"/>
                  <a:pt x="1350022" y="0"/>
                </a:cubicBezTo>
                <a:cubicBezTo>
                  <a:pt x="1604478" y="-21981"/>
                  <a:pt x="1708408" y="22257"/>
                  <a:pt x="2045085" y="0"/>
                </a:cubicBezTo>
                <a:cubicBezTo>
                  <a:pt x="2381762" y="-22257"/>
                  <a:pt x="2373185" y="16641"/>
                  <a:pt x="2591206" y="0"/>
                </a:cubicBezTo>
                <a:cubicBezTo>
                  <a:pt x="2809227" y="-16641"/>
                  <a:pt x="2964829" y="-23528"/>
                  <a:pt x="3249034" y="0"/>
                </a:cubicBezTo>
                <a:cubicBezTo>
                  <a:pt x="3533239" y="23528"/>
                  <a:pt x="3804207" y="38446"/>
                  <a:pt x="4018568" y="0"/>
                </a:cubicBezTo>
                <a:cubicBezTo>
                  <a:pt x="4190744" y="-26110"/>
                  <a:pt x="4316054" y="154489"/>
                  <a:pt x="4313583" y="295015"/>
                </a:cubicBezTo>
                <a:cubicBezTo>
                  <a:pt x="4301329" y="499463"/>
                  <a:pt x="4304727" y="684699"/>
                  <a:pt x="4313583" y="885028"/>
                </a:cubicBezTo>
                <a:cubicBezTo>
                  <a:pt x="4322439" y="1085357"/>
                  <a:pt x="4306579" y="1272559"/>
                  <a:pt x="4313583" y="1475040"/>
                </a:cubicBezTo>
                <a:cubicBezTo>
                  <a:pt x="4273176" y="1632957"/>
                  <a:pt x="4192507" y="1754804"/>
                  <a:pt x="4018568" y="1770055"/>
                </a:cubicBezTo>
                <a:cubicBezTo>
                  <a:pt x="3901840" y="1795335"/>
                  <a:pt x="3614226" y="1761408"/>
                  <a:pt x="3435211" y="1770055"/>
                </a:cubicBezTo>
                <a:cubicBezTo>
                  <a:pt x="3256196" y="1778702"/>
                  <a:pt x="2909191" y="1754148"/>
                  <a:pt x="2777384" y="1770055"/>
                </a:cubicBezTo>
                <a:cubicBezTo>
                  <a:pt x="2645577" y="1785962"/>
                  <a:pt x="2417859" y="1750589"/>
                  <a:pt x="2156792" y="1770055"/>
                </a:cubicBezTo>
                <a:cubicBezTo>
                  <a:pt x="1895725" y="1789521"/>
                  <a:pt x="1758224" y="1766981"/>
                  <a:pt x="1461728" y="1770055"/>
                </a:cubicBezTo>
                <a:cubicBezTo>
                  <a:pt x="1165232" y="1773129"/>
                  <a:pt x="669560" y="1783632"/>
                  <a:pt x="295015" y="1770055"/>
                </a:cubicBezTo>
                <a:cubicBezTo>
                  <a:pt x="144336" y="1740211"/>
                  <a:pt x="7829" y="1646429"/>
                  <a:pt x="0" y="1475040"/>
                </a:cubicBezTo>
                <a:cubicBezTo>
                  <a:pt x="27121" y="1297198"/>
                  <a:pt x="-23591" y="1109836"/>
                  <a:pt x="0" y="896828"/>
                </a:cubicBezTo>
                <a:cubicBezTo>
                  <a:pt x="23591" y="683820"/>
                  <a:pt x="-14352" y="424922"/>
                  <a:pt x="0" y="295015"/>
                </a:cubicBezTo>
                <a:close/>
              </a:path>
              <a:path w="4313583" h="1770055" stroke="0" extrusionOk="0">
                <a:moveTo>
                  <a:pt x="0" y="295015"/>
                </a:moveTo>
                <a:cubicBezTo>
                  <a:pt x="-30000" y="111962"/>
                  <a:pt x="158591" y="-3330"/>
                  <a:pt x="295015" y="0"/>
                </a:cubicBezTo>
                <a:cubicBezTo>
                  <a:pt x="571144" y="28106"/>
                  <a:pt x="801807" y="-9421"/>
                  <a:pt x="952843" y="0"/>
                </a:cubicBezTo>
                <a:cubicBezTo>
                  <a:pt x="1103879" y="9421"/>
                  <a:pt x="1351077" y="-16112"/>
                  <a:pt x="1498964" y="0"/>
                </a:cubicBezTo>
                <a:cubicBezTo>
                  <a:pt x="1646851" y="16112"/>
                  <a:pt x="1809482" y="16656"/>
                  <a:pt x="2119556" y="0"/>
                </a:cubicBezTo>
                <a:cubicBezTo>
                  <a:pt x="2429630" y="-16656"/>
                  <a:pt x="2438623" y="26056"/>
                  <a:pt x="2665677" y="0"/>
                </a:cubicBezTo>
                <a:cubicBezTo>
                  <a:pt x="2892731" y="-26056"/>
                  <a:pt x="2980081" y="-30889"/>
                  <a:pt x="3286269" y="0"/>
                </a:cubicBezTo>
                <a:cubicBezTo>
                  <a:pt x="3592457" y="30889"/>
                  <a:pt x="3792234" y="-26287"/>
                  <a:pt x="4018568" y="0"/>
                </a:cubicBezTo>
                <a:cubicBezTo>
                  <a:pt x="4214202" y="12294"/>
                  <a:pt x="4342316" y="154305"/>
                  <a:pt x="4313583" y="295015"/>
                </a:cubicBezTo>
                <a:cubicBezTo>
                  <a:pt x="4304320" y="538339"/>
                  <a:pt x="4291453" y="770786"/>
                  <a:pt x="4313583" y="908628"/>
                </a:cubicBezTo>
                <a:cubicBezTo>
                  <a:pt x="4335713" y="1046470"/>
                  <a:pt x="4303878" y="1211715"/>
                  <a:pt x="4313583" y="1475040"/>
                </a:cubicBezTo>
                <a:cubicBezTo>
                  <a:pt x="4301837" y="1650336"/>
                  <a:pt x="4190057" y="1767568"/>
                  <a:pt x="4018568" y="1770055"/>
                </a:cubicBezTo>
                <a:cubicBezTo>
                  <a:pt x="3825307" y="1790139"/>
                  <a:pt x="3603289" y="1771701"/>
                  <a:pt x="3397976" y="1770055"/>
                </a:cubicBezTo>
                <a:cubicBezTo>
                  <a:pt x="3192663" y="1768409"/>
                  <a:pt x="3057609" y="1758956"/>
                  <a:pt x="2889090" y="1770055"/>
                </a:cubicBezTo>
                <a:cubicBezTo>
                  <a:pt x="2720571" y="1781154"/>
                  <a:pt x="2487493" y="1752779"/>
                  <a:pt x="2268498" y="1770055"/>
                </a:cubicBezTo>
                <a:cubicBezTo>
                  <a:pt x="2049503" y="1787331"/>
                  <a:pt x="1938849" y="1786522"/>
                  <a:pt x="1610670" y="1770055"/>
                </a:cubicBezTo>
                <a:cubicBezTo>
                  <a:pt x="1282491" y="1753588"/>
                  <a:pt x="1132986" y="1745803"/>
                  <a:pt x="990078" y="1770055"/>
                </a:cubicBezTo>
                <a:cubicBezTo>
                  <a:pt x="847170" y="1794307"/>
                  <a:pt x="586019" y="1760435"/>
                  <a:pt x="295015" y="1770055"/>
                </a:cubicBezTo>
                <a:cubicBezTo>
                  <a:pt x="133842" y="1777575"/>
                  <a:pt x="1203" y="1633712"/>
                  <a:pt x="0" y="1475040"/>
                </a:cubicBezTo>
                <a:cubicBezTo>
                  <a:pt x="2929" y="1313396"/>
                  <a:pt x="20622" y="1139470"/>
                  <a:pt x="0" y="873227"/>
                </a:cubicBezTo>
                <a:cubicBezTo>
                  <a:pt x="-20622" y="606984"/>
                  <a:pt x="9306" y="579971"/>
                  <a:pt x="0" y="295015"/>
                </a:cubicBezTo>
                <a:close/>
              </a:path>
            </a:pathLst>
          </a:custGeom>
          <a:solidFill>
            <a:srgbClr val="507BC8"/>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Fliker</a:t>
            </a:r>
          </a:p>
          <a:p>
            <a:endParaRPr lang="nb-NO" sz="1200">
              <a:solidFill>
                <a:schemeClr val="bg1"/>
              </a:solidFill>
            </a:endParaRPr>
          </a:p>
          <a:p>
            <a:r>
              <a:rPr lang="nb-NO" sz="1200"/>
              <a:t>Fliker lages for at innsatspersonell raskt skal finne frem til rett seksjon i permen med planverket.</a:t>
            </a:r>
          </a:p>
          <a:p>
            <a:endParaRPr lang="nb-NO" sz="1200"/>
          </a:p>
          <a:p>
            <a:r>
              <a:rPr lang="nb-NO" sz="1200"/>
              <a:t>På denne siden er det forberedt fliker for inndeling i etasjer.</a:t>
            </a:r>
          </a:p>
          <a:p>
            <a:endParaRPr lang="nb-NO" sz="1200"/>
          </a:p>
          <a:p>
            <a:endParaRPr lang="nb-NO" sz="1200">
              <a:cs typeface="Times New Roman"/>
            </a:endParaRPr>
          </a:p>
          <a:p>
            <a:endParaRPr lang="nb-NO" sz="1200">
              <a:ea typeface="Oslo Sans Office"/>
              <a:cs typeface="Times New Roman"/>
            </a:endParaRPr>
          </a:p>
          <a:p>
            <a:endParaRPr lang="nb-NO" sz="1200">
              <a:ea typeface="Oslo Sans Office"/>
              <a:cs typeface="Times New Roman"/>
            </a:endParaRPr>
          </a:p>
          <a:p>
            <a:endParaRPr lang="nb-NO" sz="1200">
              <a:ea typeface="Oslo Sans Office"/>
              <a:cs typeface="Times New Roman"/>
            </a:endParaRPr>
          </a:p>
          <a:p>
            <a:endParaRPr lang="nb-NO" sz="1200">
              <a:solidFill>
                <a:schemeClr val="bg1"/>
              </a:solidFill>
            </a:endParaRPr>
          </a:p>
        </p:txBody>
      </p:sp>
      <p:sp>
        <p:nvSpPr>
          <p:cNvPr id="9" name="Rektangel: avrundede hjørner 8">
            <a:extLst>
              <a:ext uri="{FF2B5EF4-FFF2-40B4-BE49-F238E27FC236}">
                <a16:creationId xmlns:a16="http://schemas.microsoft.com/office/drawing/2014/main" id="{0EF24705-7E7E-3138-092F-CF5862F83D7B}"/>
              </a:ext>
            </a:extLst>
          </p:cNvPr>
          <p:cNvSpPr/>
          <p:nvPr/>
        </p:nvSpPr>
        <p:spPr>
          <a:xfrm>
            <a:off x="-4565412" y="2570062"/>
            <a:ext cx="4313583" cy="4859155"/>
          </a:xfrm>
          <a:custGeom>
            <a:avLst/>
            <a:gdLst>
              <a:gd name="connsiteX0" fmla="*/ 0 w 4313583"/>
              <a:gd name="connsiteY0" fmla="*/ 718945 h 4859155"/>
              <a:gd name="connsiteX1" fmla="*/ 718945 w 4313583"/>
              <a:gd name="connsiteY1" fmla="*/ 0 h 4859155"/>
              <a:gd name="connsiteX2" fmla="*/ 1322841 w 4313583"/>
              <a:gd name="connsiteY2" fmla="*/ 0 h 4859155"/>
              <a:gd name="connsiteX3" fmla="*/ 1869222 w 4313583"/>
              <a:gd name="connsiteY3" fmla="*/ 0 h 4859155"/>
              <a:gd name="connsiteX4" fmla="*/ 2473118 w 4313583"/>
              <a:gd name="connsiteY4" fmla="*/ 0 h 4859155"/>
              <a:gd name="connsiteX5" fmla="*/ 3048256 w 4313583"/>
              <a:gd name="connsiteY5" fmla="*/ 0 h 4859155"/>
              <a:gd name="connsiteX6" fmla="*/ 3594638 w 4313583"/>
              <a:gd name="connsiteY6" fmla="*/ 0 h 4859155"/>
              <a:gd name="connsiteX7" fmla="*/ 4313583 w 4313583"/>
              <a:gd name="connsiteY7" fmla="*/ 718945 h 4859155"/>
              <a:gd name="connsiteX8" fmla="*/ 4313583 w 4313583"/>
              <a:gd name="connsiteY8" fmla="*/ 1300560 h 4859155"/>
              <a:gd name="connsiteX9" fmla="*/ 4313583 w 4313583"/>
              <a:gd name="connsiteY9" fmla="*/ 1882175 h 4859155"/>
              <a:gd name="connsiteX10" fmla="*/ 4313583 w 4313583"/>
              <a:gd name="connsiteY10" fmla="*/ 2600641 h 4859155"/>
              <a:gd name="connsiteX11" fmla="*/ 4313583 w 4313583"/>
              <a:gd name="connsiteY11" fmla="*/ 3284894 h 4859155"/>
              <a:gd name="connsiteX12" fmla="*/ 4313583 w 4313583"/>
              <a:gd name="connsiteY12" fmla="*/ 4140210 h 4859155"/>
              <a:gd name="connsiteX13" fmla="*/ 3594638 w 4313583"/>
              <a:gd name="connsiteY13" fmla="*/ 4859155 h 4859155"/>
              <a:gd name="connsiteX14" fmla="*/ 3048256 w 4313583"/>
              <a:gd name="connsiteY14" fmla="*/ 4859155 h 4859155"/>
              <a:gd name="connsiteX15" fmla="*/ 2501875 w 4313583"/>
              <a:gd name="connsiteY15" fmla="*/ 4859155 h 4859155"/>
              <a:gd name="connsiteX16" fmla="*/ 1984250 w 4313583"/>
              <a:gd name="connsiteY16" fmla="*/ 4859155 h 4859155"/>
              <a:gd name="connsiteX17" fmla="*/ 1466625 w 4313583"/>
              <a:gd name="connsiteY17" fmla="*/ 4859155 h 4859155"/>
              <a:gd name="connsiteX18" fmla="*/ 718945 w 4313583"/>
              <a:gd name="connsiteY18" fmla="*/ 4859155 h 4859155"/>
              <a:gd name="connsiteX19" fmla="*/ 0 w 4313583"/>
              <a:gd name="connsiteY19" fmla="*/ 4140210 h 4859155"/>
              <a:gd name="connsiteX20" fmla="*/ 0 w 4313583"/>
              <a:gd name="connsiteY20" fmla="*/ 3490170 h 4859155"/>
              <a:gd name="connsiteX21" fmla="*/ 0 w 4313583"/>
              <a:gd name="connsiteY21" fmla="*/ 2805917 h 4859155"/>
              <a:gd name="connsiteX22" fmla="*/ 0 w 4313583"/>
              <a:gd name="connsiteY22" fmla="*/ 2224302 h 4859155"/>
              <a:gd name="connsiteX23" fmla="*/ 0 w 4313583"/>
              <a:gd name="connsiteY23" fmla="*/ 1642687 h 4859155"/>
              <a:gd name="connsiteX24" fmla="*/ 0 w 4313583"/>
              <a:gd name="connsiteY24" fmla="*/ 718945 h 48591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313583" h="4859155" fill="none" extrusionOk="0">
                <a:moveTo>
                  <a:pt x="0" y="718945"/>
                </a:moveTo>
                <a:cubicBezTo>
                  <a:pt x="-34308" y="235309"/>
                  <a:pt x="392440" y="-65282"/>
                  <a:pt x="718945" y="0"/>
                </a:cubicBezTo>
                <a:cubicBezTo>
                  <a:pt x="932887" y="4684"/>
                  <a:pt x="1166709" y="27343"/>
                  <a:pt x="1322841" y="0"/>
                </a:cubicBezTo>
                <a:cubicBezTo>
                  <a:pt x="1478973" y="-27343"/>
                  <a:pt x="1732932" y="-22566"/>
                  <a:pt x="1869222" y="0"/>
                </a:cubicBezTo>
                <a:cubicBezTo>
                  <a:pt x="2005512" y="22566"/>
                  <a:pt x="2172428" y="7632"/>
                  <a:pt x="2473118" y="0"/>
                </a:cubicBezTo>
                <a:cubicBezTo>
                  <a:pt x="2773808" y="-7632"/>
                  <a:pt x="2806067" y="-20990"/>
                  <a:pt x="3048256" y="0"/>
                </a:cubicBezTo>
                <a:cubicBezTo>
                  <a:pt x="3290445" y="20990"/>
                  <a:pt x="3404599" y="14355"/>
                  <a:pt x="3594638" y="0"/>
                </a:cubicBezTo>
                <a:cubicBezTo>
                  <a:pt x="3992303" y="42373"/>
                  <a:pt x="4307253" y="312462"/>
                  <a:pt x="4313583" y="718945"/>
                </a:cubicBezTo>
                <a:cubicBezTo>
                  <a:pt x="4342469" y="838342"/>
                  <a:pt x="4339948" y="1166687"/>
                  <a:pt x="4313583" y="1300560"/>
                </a:cubicBezTo>
                <a:cubicBezTo>
                  <a:pt x="4287218" y="1434433"/>
                  <a:pt x="4338028" y="1684308"/>
                  <a:pt x="4313583" y="1882175"/>
                </a:cubicBezTo>
                <a:cubicBezTo>
                  <a:pt x="4289138" y="2080043"/>
                  <a:pt x="4338221" y="2366190"/>
                  <a:pt x="4313583" y="2600641"/>
                </a:cubicBezTo>
                <a:cubicBezTo>
                  <a:pt x="4288945" y="2835092"/>
                  <a:pt x="4285630" y="2954753"/>
                  <a:pt x="4313583" y="3284894"/>
                </a:cubicBezTo>
                <a:cubicBezTo>
                  <a:pt x="4341536" y="3615035"/>
                  <a:pt x="4305420" y="3773004"/>
                  <a:pt x="4313583" y="4140210"/>
                </a:cubicBezTo>
                <a:cubicBezTo>
                  <a:pt x="4295618" y="4493093"/>
                  <a:pt x="4023468" y="4782759"/>
                  <a:pt x="3594638" y="4859155"/>
                </a:cubicBezTo>
                <a:cubicBezTo>
                  <a:pt x="3377072" y="4884026"/>
                  <a:pt x="3258940" y="4834732"/>
                  <a:pt x="3048256" y="4859155"/>
                </a:cubicBezTo>
                <a:cubicBezTo>
                  <a:pt x="2837572" y="4883578"/>
                  <a:pt x="2741231" y="4865723"/>
                  <a:pt x="2501875" y="4859155"/>
                </a:cubicBezTo>
                <a:cubicBezTo>
                  <a:pt x="2262519" y="4852587"/>
                  <a:pt x="2211340" y="4849753"/>
                  <a:pt x="1984250" y="4859155"/>
                </a:cubicBezTo>
                <a:cubicBezTo>
                  <a:pt x="1757161" y="4868557"/>
                  <a:pt x="1720454" y="4879695"/>
                  <a:pt x="1466625" y="4859155"/>
                </a:cubicBezTo>
                <a:cubicBezTo>
                  <a:pt x="1212797" y="4838615"/>
                  <a:pt x="887738" y="4864079"/>
                  <a:pt x="718945" y="4859155"/>
                </a:cubicBezTo>
                <a:cubicBezTo>
                  <a:pt x="341848" y="4858894"/>
                  <a:pt x="72565" y="4562724"/>
                  <a:pt x="0" y="4140210"/>
                </a:cubicBezTo>
                <a:cubicBezTo>
                  <a:pt x="-26703" y="3941602"/>
                  <a:pt x="-68" y="3650272"/>
                  <a:pt x="0" y="3490170"/>
                </a:cubicBezTo>
                <a:cubicBezTo>
                  <a:pt x="68" y="3330068"/>
                  <a:pt x="2683" y="3140578"/>
                  <a:pt x="0" y="2805917"/>
                </a:cubicBezTo>
                <a:cubicBezTo>
                  <a:pt x="-2683" y="2471256"/>
                  <a:pt x="23552" y="2466923"/>
                  <a:pt x="0" y="2224302"/>
                </a:cubicBezTo>
                <a:cubicBezTo>
                  <a:pt x="-23552" y="1981682"/>
                  <a:pt x="-11522" y="1906990"/>
                  <a:pt x="0" y="1642687"/>
                </a:cubicBezTo>
                <a:cubicBezTo>
                  <a:pt x="11522" y="1378385"/>
                  <a:pt x="30692" y="1171804"/>
                  <a:pt x="0" y="718945"/>
                </a:cubicBezTo>
                <a:close/>
              </a:path>
              <a:path w="4313583" h="4859155" stroke="0" extrusionOk="0">
                <a:moveTo>
                  <a:pt x="0" y="718945"/>
                </a:moveTo>
                <a:cubicBezTo>
                  <a:pt x="-22488" y="306801"/>
                  <a:pt x="384181" y="-7825"/>
                  <a:pt x="718945" y="0"/>
                </a:cubicBezTo>
                <a:cubicBezTo>
                  <a:pt x="914576" y="23689"/>
                  <a:pt x="1068604" y="3752"/>
                  <a:pt x="1322841" y="0"/>
                </a:cubicBezTo>
                <a:cubicBezTo>
                  <a:pt x="1577078" y="-3752"/>
                  <a:pt x="1592727" y="14779"/>
                  <a:pt x="1840465" y="0"/>
                </a:cubicBezTo>
                <a:cubicBezTo>
                  <a:pt x="2088203" y="-14779"/>
                  <a:pt x="2232089" y="-5647"/>
                  <a:pt x="2415604" y="0"/>
                </a:cubicBezTo>
                <a:cubicBezTo>
                  <a:pt x="2599119" y="5647"/>
                  <a:pt x="2756303" y="-8583"/>
                  <a:pt x="2933229" y="0"/>
                </a:cubicBezTo>
                <a:cubicBezTo>
                  <a:pt x="3110155" y="8583"/>
                  <a:pt x="3439968" y="-27012"/>
                  <a:pt x="3594638" y="0"/>
                </a:cubicBezTo>
                <a:cubicBezTo>
                  <a:pt x="4055603" y="-7162"/>
                  <a:pt x="4364921" y="306794"/>
                  <a:pt x="4313583" y="718945"/>
                </a:cubicBezTo>
                <a:cubicBezTo>
                  <a:pt x="4303397" y="863065"/>
                  <a:pt x="4282907" y="1267498"/>
                  <a:pt x="4313583" y="1437411"/>
                </a:cubicBezTo>
                <a:cubicBezTo>
                  <a:pt x="4344259" y="1607324"/>
                  <a:pt x="4277223" y="1984560"/>
                  <a:pt x="4313583" y="2190089"/>
                </a:cubicBezTo>
                <a:cubicBezTo>
                  <a:pt x="4349943" y="2395618"/>
                  <a:pt x="4300512" y="2517730"/>
                  <a:pt x="4313583" y="2771704"/>
                </a:cubicBezTo>
                <a:cubicBezTo>
                  <a:pt x="4326654" y="3025678"/>
                  <a:pt x="4299875" y="3196672"/>
                  <a:pt x="4313583" y="3353319"/>
                </a:cubicBezTo>
                <a:cubicBezTo>
                  <a:pt x="4327291" y="3509967"/>
                  <a:pt x="4324850" y="3939293"/>
                  <a:pt x="4313583" y="4140210"/>
                </a:cubicBezTo>
                <a:cubicBezTo>
                  <a:pt x="4323124" y="4552513"/>
                  <a:pt x="4069200" y="4834130"/>
                  <a:pt x="3594638" y="4859155"/>
                </a:cubicBezTo>
                <a:cubicBezTo>
                  <a:pt x="3368252" y="4837491"/>
                  <a:pt x="3332020" y="4835332"/>
                  <a:pt x="3105770" y="4859155"/>
                </a:cubicBezTo>
                <a:cubicBezTo>
                  <a:pt x="2879520" y="4882978"/>
                  <a:pt x="2733499" y="4868521"/>
                  <a:pt x="2501875" y="4859155"/>
                </a:cubicBezTo>
                <a:cubicBezTo>
                  <a:pt x="2270251" y="4849789"/>
                  <a:pt x="2192889" y="4848222"/>
                  <a:pt x="1926736" y="4859155"/>
                </a:cubicBezTo>
                <a:cubicBezTo>
                  <a:pt x="1660583" y="4870088"/>
                  <a:pt x="1513453" y="4844017"/>
                  <a:pt x="1380354" y="4859155"/>
                </a:cubicBezTo>
                <a:cubicBezTo>
                  <a:pt x="1247255" y="4874293"/>
                  <a:pt x="902978" y="4863682"/>
                  <a:pt x="718945" y="4859155"/>
                </a:cubicBezTo>
                <a:cubicBezTo>
                  <a:pt x="345282" y="4856865"/>
                  <a:pt x="-21845" y="4595394"/>
                  <a:pt x="0" y="4140210"/>
                </a:cubicBezTo>
                <a:cubicBezTo>
                  <a:pt x="1648" y="3901290"/>
                  <a:pt x="-11349" y="3727016"/>
                  <a:pt x="0" y="3490170"/>
                </a:cubicBezTo>
                <a:cubicBezTo>
                  <a:pt x="11349" y="3253324"/>
                  <a:pt x="25277" y="3105080"/>
                  <a:pt x="0" y="2840129"/>
                </a:cubicBezTo>
                <a:cubicBezTo>
                  <a:pt x="-25277" y="2575178"/>
                  <a:pt x="5519" y="2432889"/>
                  <a:pt x="0" y="2224302"/>
                </a:cubicBezTo>
                <a:cubicBezTo>
                  <a:pt x="-5519" y="2015715"/>
                  <a:pt x="6493" y="1835648"/>
                  <a:pt x="0" y="1642687"/>
                </a:cubicBezTo>
                <a:cubicBezTo>
                  <a:pt x="-6493" y="1449727"/>
                  <a:pt x="1654" y="1085685"/>
                  <a:pt x="0" y="718945"/>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t>Fliker lages når alle andre sider er ferdige.</a:t>
            </a:r>
          </a:p>
          <a:p>
            <a:endParaRPr lang="nb-NO" sz="1200"/>
          </a:p>
          <a:p>
            <a:pPr lvl="0"/>
            <a:r>
              <a:rPr lang="nb-NO" sz="1200"/>
              <a:t>Fargefelt på flik skal korrespondere med bokser i innholdsfortegnelse på forsiden. Det vil si at det grå feltet på fliken til «</a:t>
            </a:r>
            <a:r>
              <a:rPr lang="nb-NO" sz="1200" i="1"/>
              <a:t>Kontaktinformasjon Hjelpemidler Symboler»</a:t>
            </a:r>
            <a:r>
              <a:rPr lang="nb-NO" sz="1200"/>
              <a:t> trekkes fra overkant og så langt ned som den grå boksen går i innholdsfortegnelsen på forsiden. Det røde feltet på fliken til «</a:t>
            </a:r>
            <a:r>
              <a:rPr lang="nb-NO" sz="1200" i="1"/>
              <a:t>Prioritering hele objektet»</a:t>
            </a:r>
            <a:r>
              <a:rPr lang="nb-NO" sz="1200"/>
              <a:t> trekkes fra overkant og så langt ned som plasseringen for den røde boksen i innholdsfortegnelsen på forsiden. </a:t>
            </a:r>
          </a:p>
          <a:p>
            <a:pPr lvl="0"/>
            <a:endParaRPr lang="nb-NO" sz="1200" b="1"/>
          </a:p>
          <a:p>
            <a:pPr lvl="0"/>
            <a:r>
              <a:rPr lang="nb-NO" sz="1200" b="1"/>
              <a:t>På denne malsiden er dette forberedt:</a:t>
            </a:r>
          </a:p>
          <a:p>
            <a:pPr marL="663718" indent="-663718">
              <a:buAutoNum type="arabicPeriod"/>
            </a:pPr>
            <a:r>
              <a:rPr lang="nb-NO" sz="1200"/>
              <a:t>Lag en ny side ved å kopiere malsiden.</a:t>
            </a:r>
          </a:p>
          <a:p>
            <a:pPr marL="663718" indent="-663718">
              <a:buAutoNum type="arabicPeriod"/>
            </a:pPr>
            <a:r>
              <a:rPr lang="nb-NO" sz="1200"/>
              <a:t>Fjern alle fargefelt foruten det som skal brukes til aktuell flik samt hullmarkeringene.</a:t>
            </a:r>
          </a:p>
          <a:p>
            <a:pPr marL="663718" indent="-663718">
              <a:buAutoNum type="arabicPeriod"/>
            </a:pPr>
            <a:r>
              <a:rPr lang="nb-NO" sz="1200"/>
              <a:t>Rediger størrelse og tekst ved behov.</a:t>
            </a:r>
          </a:p>
          <a:p>
            <a:pPr lvl="0"/>
            <a:endParaRPr lang="nb-NO" sz="1200"/>
          </a:p>
          <a:p>
            <a:pPr lvl="0"/>
            <a:r>
              <a:rPr lang="nb-NO" sz="1200"/>
              <a:t>Fliksider kuttes til fargefeltets størrelse etter laminering, og monteres forskjøvet et par centimeter til høyre i </a:t>
            </a:r>
            <a:r>
              <a:rPr lang="nb-NO" sz="1200" u="sng"/>
              <a:t>toppåpnet liggende </a:t>
            </a:r>
            <a:r>
              <a:rPr lang="nb-NO" sz="1200"/>
              <a:t>A3-perm.</a:t>
            </a:r>
          </a:p>
          <a:p>
            <a:endParaRPr lang="nb-NO" sz="1200"/>
          </a:p>
        </p:txBody>
      </p:sp>
    </p:spTree>
    <p:extLst>
      <p:ext uri="{BB962C8B-B14F-4D97-AF65-F5344CB8AC3E}">
        <p14:creationId xmlns:p14="http://schemas.microsoft.com/office/powerpoint/2010/main" val="34169939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ktangel 37"/>
          <p:cNvSpPr>
            <a:spLocks/>
          </p:cNvSpPr>
          <p:nvPr/>
        </p:nvSpPr>
        <p:spPr>
          <a:xfrm>
            <a:off x="-4026" y="-1355"/>
            <a:ext cx="15157592" cy="10713708"/>
          </a:xfrm>
          <a:prstGeom prst="rect">
            <a:avLst/>
          </a:prstGeom>
          <a:solidFill>
            <a:srgbClr val="B00000"/>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wrap="none" lIns="72008" tIns="72008" rIns="108011" bIns="108011" rtlCol="0" anchor="b" anchorCtr="0"/>
          <a:lstStyle/>
          <a:p>
            <a:r>
              <a:rPr lang="nb-NO" sz="1600" b="1">
                <a:solidFill>
                  <a:schemeClr val="bg1"/>
                </a:solidFill>
                <a:latin typeface="Tahoma" panose="020B0604030504040204" pitchFamily="34" charset="0"/>
              </a:rPr>
              <a:t>10. Navn på bygg/seksjon</a:t>
            </a:r>
          </a:p>
        </p:txBody>
      </p:sp>
      <p:sp>
        <p:nvSpPr>
          <p:cNvPr id="37" name="Rektangel 36"/>
          <p:cNvSpPr>
            <a:spLocks/>
          </p:cNvSpPr>
          <p:nvPr/>
        </p:nvSpPr>
        <p:spPr>
          <a:xfrm>
            <a:off x="-4026" y="-1356"/>
            <a:ext cx="15157592" cy="9892925"/>
          </a:xfrm>
          <a:prstGeom prst="rect">
            <a:avLst/>
          </a:prstGeom>
          <a:solidFill>
            <a:srgbClr val="6D6969"/>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wrap="none" lIns="72008" tIns="72008" rIns="108011" bIns="108011" rtlCol="0" anchor="b" anchorCtr="0"/>
          <a:lstStyle/>
          <a:p>
            <a:r>
              <a:rPr lang="nb-NO" sz="1600" b="1">
                <a:solidFill>
                  <a:schemeClr val="bg1"/>
                </a:solidFill>
                <a:latin typeface="Tahoma" panose="020B0604030504040204" pitchFamily="34" charset="0"/>
              </a:rPr>
              <a:t>9. Navn på bygg/seksjon</a:t>
            </a:r>
          </a:p>
        </p:txBody>
      </p:sp>
      <p:sp>
        <p:nvSpPr>
          <p:cNvPr id="36" name="Rektangel 35"/>
          <p:cNvSpPr>
            <a:spLocks/>
          </p:cNvSpPr>
          <p:nvPr/>
        </p:nvSpPr>
        <p:spPr>
          <a:xfrm>
            <a:off x="-4027" y="-1356"/>
            <a:ext cx="15157592" cy="9072141"/>
          </a:xfrm>
          <a:prstGeom prst="rect">
            <a:avLst/>
          </a:prstGeom>
          <a:solidFill>
            <a:srgbClr val="6E268E"/>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wrap="none" lIns="72008" tIns="72008" rIns="108011" bIns="108011" rtlCol="0" anchor="b" anchorCtr="0"/>
          <a:lstStyle/>
          <a:p>
            <a:r>
              <a:rPr lang="nb-NO" sz="1600" b="1">
                <a:solidFill>
                  <a:schemeClr val="bg1"/>
                </a:solidFill>
                <a:latin typeface="Tahoma" panose="020B0604030504040204" pitchFamily="34" charset="0"/>
              </a:rPr>
              <a:t>8. Navn på bygg/seksjon</a:t>
            </a:r>
          </a:p>
        </p:txBody>
      </p:sp>
      <p:sp>
        <p:nvSpPr>
          <p:cNvPr id="35" name="Rektangel 34"/>
          <p:cNvSpPr>
            <a:spLocks/>
          </p:cNvSpPr>
          <p:nvPr/>
        </p:nvSpPr>
        <p:spPr>
          <a:xfrm>
            <a:off x="-4026" y="-1355"/>
            <a:ext cx="15157592" cy="8251356"/>
          </a:xfrm>
          <a:prstGeom prst="rect">
            <a:avLst/>
          </a:prstGeom>
          <a:solidFill>
            <a:srgbClr val="894E3B"/>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wrap="none" lIns="72008" tIns="72008" rIns="108011" bIns="108011" rtlCol="0" anchor="b" anchorCtr="0"/>
          <a:lstStyle/>
          <a:p>
            <a:r>
              <a:rPr lang="nb-NO" sz="1600" b="1">
                <a:solidFill>
                  <a:schemeClr val="bg1"/>
                </a:solidFill>
                <a:latin typeface="Tahoma" panose="020B0604030504040204" pitchFamily="34" charset="0"/>
              </a:rPr>
              <a:t>7. Navn på bygg/seksjon</a:t>
            </a:r>
          </a:p>
        </p:txBody>
      </p:sp>
      <p:sp>
        <p:nvSpPr>
          <p:cNvPr id="34" name="Rektangel 33"/>
          <p:cNvSpPr>
            <a:spLocks/>
          </p:cNvSpPr>
          <p:nvPr/>
        </p:nvSpPr>
        <p:spPr>
          <a:xfrm>
            <a:off x="-4027" y="-1355"/>
            <a:ext cx="15157592" cy="7430572"/>
          </a:xfrm>
          <a:prstGeom prst="rect">
            <a:avLst/>
          </a:prstGeom>
          <a:solidFill>
            <a:srgbClr val="CD5D09"/>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wrap="none" lIns="72008" tIns="72008" rIns="108011" bIns="108011" rtlCol="0" anchor="b" anchorCtr="0"/>
          <a:lstStyle/>
          <a:p>
            <a:r>
              <a:rPr lang="nb-NO" sz="1600" b="1">
                <a:solidFill>
                  <a:schemeClr val="bg1"/>
                </a:solidFill>
                <a:latin typeface="Tahoma" panose="020B0604030504040204" pitchFamily="34" charset="0"/>
              </a:rPr>
              <a:t>6. Navn på bygg/seksjon</a:t>
            </a:r>
          </a:p>
        </p:txBody>
      </p:sp>
      <p:sp>
        <p:nvSpPr>
          <p:cNvPr id="33" name="Rektangel 32"/>
          <p:cNvSpPr>
            <a:spLocks/>
          </p:cNvSpPr>
          <p:nvPr/>
        </p:nvSpPr>
        <p:spPr>
          <a:xfrm>
            <a:off x="-4026" y="-1355"/>
            <a:ext cx="15157592" cy="6609788"/>
          </a:xfrm>
          <a:prstGeom prst="rect">
            <a:avLst/>
          </a:prstGeom>
          <a:solidFill>
            <a:srgbClr val="1A786D"/>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wrap="none" lIns="72008" tIns="72008" rIns="108011" bIns="108011" rtlCol="0" anchor="b" anchorCtr="0"/>
          <a:lstStyle/>
          <a:p>
            <a:r>
              <a:rPr lang="nb-NO" sz="1600" b="1">
                <a:solidFill>
                  <a:schemeClr val="bg1"/>
                </a:solidFill>
                <a:latin typeface="Tahoma" panose="020B0604030504040204" pitchFamily="34" charset="0"/>
              </a:rPr>
              <a:t>5. Navn på bygg/seksjon</a:t>
            </a:r>
          </a:p>
        </p:txBody>
      </p:sp>
      <p:sp>
        <p:nvSpPr>
          <p:cNvPr id="32" name="Rektangel 31"/>
          <p:cNvSpPr>
            <a:spLocks/>
          </p:cNvSpPr>
          <p:nvPr/>
        </p:nvSpPr>
        <p:spPr>
          <a:xfrm>
            <a:off x="-4026" y="-1356"/>
            <a:ext cx="15157592" cy="5789004"/>
          </a:xfrm>
          <a:prstGeom prst="rect">
            <a:avLst/>
          </a:prstGeom>
          <a:solidFill>
            <a:srgbClr val="C80851"/>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wrap="none" lIns="72008" tIns="72008" rIns="108011" bIns="108011" rtlCol="0" anchor="b" anchorCtr="0"/>
          <a:lstStyle/>
          <a:p>
            <a:r>
              <a:rPr lang="nb-NO" sz="1600" b="1">
                <a:solidFill>
                  <a:schemeClr val="bg1"/>
                </a:solidFill>
                <a:latin typeface="Tahoma" panose="020B0604030504040204" pitchFamily="34" charset="0"/>
              </a:rPr>
              <a:t>4. Navn på bygg/seksjon</a:t>
            </a:r>
          </a:p>
        </p:txBody>
      </p:sp>
      <p:sp>
        <p:nvSpPr>
          <p:cNvPr id="31" name="Rektangel 30"/>
          <p:cNvSpPr>
            <a:spLocks/>
          </p:cNvSpPr>
          <p:nvPr/>
        </p:nvSpPr>
        <p:spPr>
          <a:xfrm>
            <a:off x="-4026" y="-1356"/>
            <a:ext cx="15157592" cy="4968220"/>
          </a:xfrm>
          <a:prstGeom prst="rect">
            <a:avLst/>
          </a:prstGeom>
          <a:solidFill>
            <a:srgbClr val="3266A4"/>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wrap="none" lIns="72008" tIns="72008" rIns="108011" bIns="108011" rtlCol="0" anchor="b" anchorCtr="0"/>
          <a:lstStyle/>
          <a:p>
            <a:r>
              <a:rPr lang="nb-NO" sz="1600" b="1">
                <a:solidFill>
                  <a:schemeClr val="bg1"/>
                </a:solidFill>
                <a:latin typeface="Tahoma" panose="020B0604030504040204" pitchFamily="34" charset="0"/>
              </a:rPr>
              <a:t>3. Navn på bygg/seksjon</a:t>
            </a:r>
          </a:p>
        </p:txBody>
      </p:sp>
      <p:sp>
        <p:nvSpPr>
          <p:cNvPr id="30" name="Rektangel 29"/>
          <p:cNvSpPr>
            <a:spLocks/>
          </p:cNvSpPr>
          <p:nvPr/>
        </p:nvSpPr>
        <p:spPr>
          <a:xfrm>
            <a:off x="-4026" y="-1355"/>
            <a:ext cx="15157592" cy="4147435"/>
          </a:xfrm>
          <a:prstGeom prst="rect">
            <a:avLst/>
          </a:prstGeom>
          <a:solidFill>
            <a:srgbClr val="56692D"/>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wrap="none" lIns="72008" tIns="72008" rIns="108011" bIns="108011" rtlCol="0" anchor="b" anchorCtr="0"/>
          <a:lstStyle/>
          <a:p>
            <a:r>
              <a:rPr lang="nb-NO" sz="1600" b="1">
                <a:solidFill>
                  <a:schemeClr val="bg1"/>
                </a:solidFill>
                <a:latin typeface="Tahoma" panose="020B0604030504040204" pitchFamily="34" charset="0"/>
              </a:rPr>
              <a:t>2. Navn på bygg/seksjon</a:t>
            </a:r>
          </a:p>
        </p:txBody>
      </p:sp>
      <p:sp>
        <p:nvSpPr>
          <p:cNvPr id="27" name="Rektangel 26"/>
          <p:cNvSpPr>
            <a:spLocks/>
          </p:cNvSpPr>
          <p:nvPr/>
        </p:nvSpPr>
        <p:spPr>
          <a:xfrm>
            <a:off x="-4027" y="-1355"/>
            <a:ext cx="15157592" cy="3326651"/>
          </a:xfrm>
          <a:prstGeom prst="rect">
            <a:avLst/>
          </a:prstGeom>
          <a:solidFill>
            <a:srgbClr val="EAC900"/>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wrap="none" lIns="72008" tIns="72008" rIns="108011" bIns="108011" rtlCol="0" anchor="b" anchorCtr="0"/>
          <a:lstStyle/>
          <a:p>
            <a:r>
              <a:rPr lang="nb-NO" sz="1600" b="1">
                <a:solidFill>
                  <a:schemeClr val="tx1"/>
                </a:solidFill>
                <a:latin typeface="Tahoma" panose="020B0604030504040204" pitchFamily="34" charset="0"/>
              </a:rPr>
              <a:t>1. Navn på bygg/seksjon</a:t>
            </a:r>
          </a:p>
        </p:txBody>
      </p:sp>
      <p:sp>
        <p:nvSpPr>
          <p:cNvPr id="28" name="Rektangel 27"/>
          <p:cNvSpPr>
            <a:spLocks/>
          </p:cNvSpPr>
          <p:nvPr/>
        </p:nvSpPr>
        <p:spPr>
          <a:xfrm>
            <a:off x="-4027" y="-1355"/>
            <a:ext cx="15157592" cy="2505867"/>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wrap="none" lIns="72008" tIns="72008" rIns="108011" bIns="108011" rtlCol="0" anchor="b" anchorCtr="0"/>
          <a:lstStyle/>
          <a:p>
            <a:r>
              <a:rPr lang="nb-NO" sz="1600" b="1">
                <a:solidFill>
                  <a:schemeClr val="bg1"/>
                </a:solidFill>
                <a:latin typeface="Tahoma" panose="020B0604030504040204" pitchFamily="34" charset="0"/>
              </a:rPr>
              <a:t>Prioritering</a:t>
            </a:r>
          </a:p>
          <a:p>
            <a:r>
              <a:rPr lang="nb-NO" sz="1600" b="1">
                <a:solidFill>
                  <a:schemeClr val="bg1"/>
                </a:solidFill>
                <a:latin typeface="Tahoma" panose="020B0604030504040204" pitchFamily="34" charset="0"/>
              </a:rPr>
              <a:t>hele objektet</a:t>
            </a:r>
          </a:p>
        </p:txBody>
      </p:sp>
      <p:sp>
        <p:nvSpPr>
          <p:cNvPr id="29" name="Rektangel 28"/>
          <p:cNvSpPr>
            <a:spLocks/>
          </p:cNvSpPr>
          <p:nvPr/>
        </p:nvSpPr>
        <p:spPr>
          <a:xfrm>
            <a:off x="-4027" y="-1355"/>
            <a:ext cx="15157592" cy="1685083"/>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wrap="none" lIns="72008" tIns="72008" rIns="108011" bIns="108011" rtlCol="0" anchor="b" anchorCtr="0"/>
          <a:lstStyle/>
          <a:p>
            <a:r>
              <a:rPr lang="nb-NO" sz="1600" b="1">
                <a:solidFill>
                  <a:schemeClr val="tx1"/>
                </a:solidFill>
                <a:latin typeface="Tahoma" panose="020B0604030504040204" pitchFamily="34" charset="0"/>
              </a:rPr>
              <a:t>Kontaktinfo</a:t>
            </a:r>
          </a:p>
          <a:p>
            <a:r>
              <a:rPr lang="nb-NO" sz="1600" b="1">
                <a:solidFill>
                  <a:schemeClr val="tx1"/>
                </a:solidFill>
                <a:latin typeface="Tahoma" panose="020B0604030504040204" pitchFamily="34" charset="0"/>
              </a:rPr>
              <a:t>Symboler</a:t>
            </a:r>
          </a:p>
          <a:p>
            <a:r>
              <a:rPr lang="nb-NO" sz="1600" b="1">
                <a:solidFill>
                  <a:schemeClr val="tx1"/>
                </a:solidFill>
                <a:latin typeface="Tahoma" panose="020B0604030504040204" pitchFamily="34" charset="0"/>
              </a:rPr>
              <a:t>Hjelpemidler</a:t>
            </a:r>
          </a:p>
        </p:txBody>
      </p:sp>
      <p:grpSp>
        <p:nvGrpSpPr>
          <p:cNvPr id="43" name="Gruppe 42">
            <a:extLst>
              <a:ext uri="{FF2B5EF4-FFF2-40B4-BE49-F238E27FC236}">
                <a16:creationId xmlns:a16="http://schemas.microsoft.com/office/drawing/2014/main" id="{8643B610-1D6E-9D3F-1093-0C7D57B82ABF}"/>
              </a:ext>
            </a:extLst>
          </p:cNvPr>
          <p:cNvGrpSpPr/>
          <p:nvPr/>
        </p:nvGrpSpPr>
        <p:grpSpPr>
          <a:xfrm>
            <a:off x="2232235" y="-1355"/>
            <a:ext cx="8856930" cy="418768"/>
            <a:chOff x="3130881" y="-123825"/>
            <a:chExt cx="8856000" cy="418724"/>
          </a:xfrm>
        </p:grpSpPr>
        <p:sp>
          <p:nvSpPr>
            <p:cNvPr id="44" name="Ellipse 43">
              <a:extLst>
                <a:ext uri="{FF2B5EF4-FFF2-40B4-BE49-F238E27FC236}">
                  <a16:creationId xmlns:a16="http://schemas.microsoft.com/office/drawing/2014/main" id="{4DE584EE-F011-DA0E-2552-E82F7662E6D6}"/>
                </a:ext>
              </a:extLst>
            </p:cNvPr>
            <p:cNvSpPr>
              <a:spLocks noChangeAspect="1"/>
            </p:cNvSpPr>
            <p:nvPr/>
          </p:nvSpPr>
          <p:spPr>
            <a:xfrm>
              <a:off x="11770881" y="78899"/>
              <a:ext cx="216000" cy="216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5" name="Ellipse 44">
              <a:extLst>
                <a:ext uri="{FF2B5EF4-FFF2-40B4-BE49-F238E27FC236}">
                  <a16:creationId xmlns:a16="http://schemas.microsoft.com/office/drawing/2014/main" id="{38D5BDB9-DCA3-031D-4C64-5DBE9B8CBFBF}"/>
                </a:ext>
              </a:extLst>
            </p:cNvPr>
            <p:cNvSpPr>
              <a:spLocks noChangeAspect="1"/>
            </p:cNvSpPr>
            <p:nvPr/>
          </p:nvSpPr>
          <p:spPr>
            <a:xfrm>
              <a:off x="6010881" y="78899"/>
              <a:ext cx="216000" cy="216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6" name="Ellipse 45">
              <a:extLst>
                <a:ext uri="{FF2B5EF4-FFF2-40B4-BE49-F238E27FC236}">
                  <a16:creationId xmlns:a16="http://schemas.microsoft.com/office/drawing/2014/main" id="{9AD343DA-9F2A-F632-A73F-B7E2961ABAC1}"/>
                </a:ext>
              </a:extLst>
            </p:cNvPr>
            <p:cNvSpPr>
              <a:spLocks noChangeAspect="1"/>
            </p:cNvSpPr>
            <p:nvPr/>
          </p:nvSpPr>
          <p:spPr>
            <a:xfrm>
              <a:off x="3130881" y="78899"/>
              <a:ext cx="216000" cy="216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7" name="Ellipse 46">
              <a:extLst>
                <a:ext uri="{FF2B5EF4-FFF2-40B4-BE49-F238E27FC236}">
                  <a16:creationId xmlns:a16="http://schemas.microsoft.com/office/drawing/2014/main" id="{1CF97448-22ED-4B79-9E4D-F0DAC55758FE}"/>
                </a:ext>
              </a:extLst>
            </p:cNvPr>
            <p:cNvSpPr>
              <a:spLocks noChangeAspect="1"/>
            </p:cNvSpPr>
            <p:nvPr/>
          </p:nvSpPr>
          <p:spPr>
            <a:xfrm>
              <a:off x="8890881" y="78899"/>
              <a:ext cx="216000" cy="216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cxnSp>
          <p:nvCxnSpPr>
            <p:cNvPr id="48" name="Rett pilkobling 47">
              <a:extLst>
                <a:ext uri="{FF2B5EF4-FFF2-40B4-BE49-F238E27FC236}">
                  <a16:creationId xmlns:a16="http://schemas.microsoft.com/office/drawing/2014/main" id="{674061D5-CBC2-3AF3-EC37-EF13F19A9EEF}"/>
                </a:ext>
              </a:extLst>
            </p:cNvPr>
            <p:cNvCxnSpPr>
              <a:cxnSpLocks/>
            </p:cNvCxnSpPr>
            <p:nvPr/>
          </p:nvCxnSpPr>
          <p:spPr>
            <a:xfrm>
              <a:off x="8457761" y="-123825"/>
              <a:ext cx="1" cy="418724"/>
            </a:xfrm>
            <a:prstGeom prst="straightConnector1">
              <a:avLst/>
            </a:prstGeom>
            <a:ln>
              <a:solidFill>
                <a:schemeClr val="bg2"/>
              </a:solidFill>
              <a:headEnd type="arrow"/>
              <a:tailEnd type="none"/>
            </a:ln>
          </p:spPr>
          <p:style>
            <a:lnRef idx="1">
              <a:schemeClr val="accent1"/>
            </a:lnRef>
            <a:fillRef idx="0">
              <a:schemeClr val="accent1"/>
            </a:fillRef>
            <a:effectRef idx="0">
              <a:schemeClr val="accent1"/>
            </a:effectRef>
            <a:fontRef idx="minor">
              <a:schemeClr val="tx1"/>
            </a:fontRef>
          </p:style>
        </p:cxnSp>
      </p:grpSp>
      <p:sp>
        <p:nvSpPr>
          <p:cNvPr id="4" name="Rektangel: avrundede hjørner 3">
            <a:extLst>
              <a:ext uri="{FF2B5EF4-FFF2-40B4-BE49-F238E27FC236}">
                <a16:creationId xmlns:a16="http://schemas.microsoft.com/office/drawing/2014/main" id="{655EAECC-7F90-D3FE-E217-E866548D90B2}"/>
              </a:ext>
            </a:extLst>
          </p:cNvPr>
          <p:cNvSpPr/>
          <p:nvPr/>
        </p:nvSpPr>
        <p:spPr>
          <a:xfrm>
            <a:off x="-4565412" y="591008"/>
            <a:ext cx="4313583" cy="1770055"/>
          </a:xfrm>
          <a:custGeom>
            <a:avLst/>
            <a:gdLst>
              <a:gd name="connsiteX0" fmla="*/ 0 w 4313583"/>
              <a:gd name="connsiteY0" fmla="*/ 295015 h 1770055"/>
              <a:gd name="connsiteX1" fmla="*/ 295015 w 4313583"/>
              <a:gd name="connsiteY1" fmla="*/ 0 h 1770055"/>
              <a:gd name="connsiteX2" fmla="*/ 803901 w 4313583"/>
              <a:gd name="connsiteY2" fmla="*/ 0 h 1770055"/>
              <a:gd name="connsiteX3" fmla="*/ 1350022 w 4313583"/>
              <a:gd name="connsiteY3" fmla="*/ 0 h 1770055"/>
              <a:gd name="connsiteX4" fmla="*/ 2045085 w 4313583"/>
              <a:gd name="connsiteY4" fmla="*/ 0 h 1770055"/>
              <a:gd name="connsiteX5" fmla="*/ 2591206 w 4313583"/>
              <a:gd name="connsiteY5" fmla="*/ 0 h 1770055"/>
              <a:gd name="connsiteX6" fmla="*/ 3249034 w 4313583"/>
              <a:gd name="connsiteY6" fmla="*/ 0 h 1770055"/>
              <a:gd name="connsiteX7" fmla="*/ 4018568 w 4313583"/>
              <a:gd name="connsiteY7" fmla="*/ 0 h 1770055"/>
              <a:gd name="connsiteX8" fmla="*/ 4313583 w 4313583"/>
              <a:gd name="connsiteY8" fmla="*/ 295015 h 1770055"/>
              <a:gd name="connsiteX9" fmla="*/ 4313583 w 4313583"/>
              <a:gd name="connsiteY9" fmla="*/ 885028 h 1770055"/>
              <a:gd name="connsiteX10" fmla="*/ 4313583 w 4313583"/>
              <a:gd name="connsiteY10" fmla="*/ 1475040 h 1770055"/>
              <a:gd name="connsiteX11" fmla="*/ 4018568 w 4313583"/>
              <a:gd name="connsiteY11" fmla="*/ 1770055 h 1770055"/>
              <a:gd name="connsiteX12" fmla="*/ 3435211 w 4313583"/>
              <a:gd name="connsiteY12" fmla="*/ 1770055 h 1770055"/>
              <a:gd name="connsiteX13" fmla="*/ 2777384 w 4313583"/>
              <a:gd name="connsiteY13" fmla="*/ 1770055 h 1770055"/>
              <a:gd name="connsiteX14" fmla="*/ 2156792 w 4313583"/>
              <a:gd name="connsiteY14" fmla="*/ 1770055 h 1770055"/>
              <a:gd name="connsiteX15" fmla="*/ 1461728 w 4313583"/>
              <a:gd name="connsiteY15" fmla="*/ 1770055 h 1770055"/>
              <a:gd name="connsiteX16" fmla="*/ 295015 w 4313583"/>
              <a:gd name="connsiteY16" fmla="*/ 1770055 h 1770055"/>
              <a:gd name="connsiteX17" fmla="*/ 0 w 4313583"/>
              <a:gd name="connsiteY17" fmla="*/ 1475040 h 1770055"/>
              <a:gd name="connsiteX18" fmla="*/ 0 w 4313583"/>
              <a:gd name="connsiteY18" fmla="*/ 896828 h 1770055"/>
              <a:gd name="connsiteX19" fmla="*/ 0 w 4313583"/>
              <a:gd name="connsiteY19" fmla="*/ 295015 h 1770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313583" h="1770055" fill="none" extrusionOk="0">
                <a:moveTo>
                  <a:pt x="0" y="295015"/>
                </a:moveTo>
                <a:cubicBezTo>
                  <a:pt x="1760" y="138344"/>
                  <a:pt x="106472" y="-19345"/>
                  <a:pt x="295015" y="0"/>
                </a:cubicBezTo>
                <a:cubicBezTo>
                  <a:pt x="517622" y="-17838"/>
                  <a:pt x="631231" y="3042"/>
                  <a:pt x="803901" y="0"/>
                </a:cubicBezTo>
                <a:cubicBezTo>
                  <a:pt x="976571" y="-3042"/>
                  <a:pt x="1095566" y="21981"/>
                  <a:pt x="1350022" y="0"/>
                </a:cubicBezTo>
                <a:cubicBezTo>
                  <a:pt x="1604478" y="-21981"/>
                  <a:pt x="1708408" y="22257"/>
                  <a:pt x="2045085" y="0"/>
                </a:cubicBezTo>
                <a:cubicBezTo>
                  <a:pt x="2381762" y="-22257"/>
                  <a:pt x="2373185" y="16641"/>
                  <a:pt x="2591206" y="0"/>
                </a:cubicBezTo>
                <a:cubicBezTo>
                  <a:pt x="2809227" y="-16641"/>
                  <a:pt x="2964829" y="-23528"/>
                  <a:pt x="3249034" y="0"/>
                </a:cubicBezTo>
                <a:cubicBezTo>
                  <a:pt x="3533239" y="23528"/>
                  <a:pt x="3804207" y="38446"/>
                  <a:pt x="4018568" y="0"/>
                </a:cubicBezTo>
                <a:cubicBezTo>
                  <a:pt x="4190744" y="-26110"/>
                  <a:pt x="4316054" y="154489"/>
                  <a:pt x="4313583" y="295015"/>
                </a:cubicBezTo>
                <a:cubicBezTo>
                  <a:pt x="4301329" y="499463"/>
                  <a:pt x="4304727" y="684699"/>
                  <a:pt x="4313583" y="885028"/>
                </a:cubicBezTo>
                <a:cubicBezTo>
                  <a:pt x="4322439" y="1085357"/>
                  <a:pt x="4306579" y="1272559"/>
                  <a:pt x="4313583" y="1475040"/>
                </a:cubicBezTo>
                <a:cubicBezTo>
                  <a:pt x="4273176" y="1632957"/>
                  <a:pt x="4192507" y="1754804"/>
                  <a:pt x="4018568" y="1770055"/>
                </a:cubicBezTo>
                <a:cubicBezTo>
                  <a:pt x="3901840" y="1795335"/>
                  <a:pt x="3614226" y="1761408"/>
                  <a:pt x="3435211" y="1770055"/>
                </a:cubicBezTo>
                <a:cubicBezTo>
                  <a:pt x="3256196" y="1778702"/>
                  <a:pt x="2909191" y="1754148"/>
                  <a:pt x="2777384" y="1770055"/>
                </a:cubicBezTo>
                <a:cubicBezTo>
                  <a:pt x="2645577" y="1785962"/>
                  <a:pt x="2417859" y="1750589"/>
                  <a:pt x="2156792" y="1770055"/>
                </a:cubicBezTo>
                <a:cubicBezTo>
                  <a:pt x="1895725" y="1789521"/>
                  <a:pt x="1758224" y="1766981"/>
                  <a:pt x="1461728" y="1770055"/>
                </a:cubicBezTo>
                <a:cubicBezTo>
                  <a:pt x="1165232" y="1773129"/>
                  <a:pt x="669560" y="1783632"/>
                  <a:pt x="295015" y="1770055"/>
                </a:cubicBezTo>
                <a:cubicBezTo>
                  <a:pt x="144336" y="1740211"/>
                  <a:pt x="7829" y="1646429"/>
                  <a:pt x="0" y="1475040"/>
                </a:cubicBezTo>
                <a:cubicBezTo>
                  <a:pt x="27121" y="1297198"/>
                  <a:pt x="-23591" y="1109836"/>
                  <a:pt x="0" y="896828"/>
                </a:cubicBezTo>
                <a:cubicBezTo>
                  <a:pt x="23591" y="683820"/>
                  <a:pt x="-14352" y="424922"/>
                  <a:pt x="0" y="295015"/>
                </a:cubicBezTo>
                <a:close/>
              </a:path>
              <a:path w="4313583" h="1770055" stroke="0" extrusionOk="0">
                <a:moveTo>
                  <a:pt x="0" y="295015"/>
                </a:moveTo>
                <a:cubicBezTo>
                  <a:pt x="-30000" y="111962"/>
                  <a:pt x="158591" y="-3330"/>
                  <a:pt x="295015" y="0"/>
                </a:cubicBezTo>
                <a:cubicBezTo>
                  <a:pt x="571144" y="28106"/>
                  <a:pt x="801807" y="-9421"/>
                  <a:pt x="952843" y="0"/>
                </a:cubicBezTo>
                <a:cubicBezTo>
                  <a:pt x="1103879" y="9421"/>
                  <a:pt x="1351077" y="-16112"/>
                  <a:pt x="1498964" y="0"/>
                </a:cubicBezTo>
                <a:cubicBezTo>
                  <a:pt x="1646851" y="16112"/>
                  <a:pt x="1809482" y="16656"/>
                  <a:pt x="2119556" y="0"/>
                </a:cubicBezTo>
                <a:cubicBezTo>
                  <a:pt x="2429630" y="-16656"/>
                  <a:pt x="2438623" y="26056"/>
                  <a:pt x="2665677" y="0"/>
                </a:cubicBezTo>
                <a:cubicBezTo>
                  <a:pt x="2892731" y="-26056"/>
                  <a:pt x="2980081" y="-30889"/>
                  <a:pt x="3286269" y="0"/>
                </a:cubicBezTo>
                <a:cubicBezTo>
                  <a:pt x="3592457" y="30889"/>
                  <a:pt x="3792234" y="-26287"/>
                  <a:pt x="4018568" y="0"/>
                </a:cubicBezTo>
                <a:cubicBezTo>
                  <a:pt x="4214202" y="12294"/>
                  <a:pt x="4342316" y="154305"/>
                  <a:pt x="4313583" y="295015"/>
                </a:cubicBezTo>
                <a:cubicBezTo>
                  <a:pt x="4304320" y="538339"/>
                  <a:pt x="4291453" y="770786"/>
                  <a:pt x="4313583" y="908628"/>
                </a:cubicBezTo>
                <a:cubicBezTo>
                  <a:pt x="4335713" y="1046470"/>
                  <a:pt x="4303878" y="1211715"/>
                  <a:pt x="4313583" y="1475040"/>
                </a:cubicBezTo>
                <a:cubicBezTo>
                  <a:pt x="4301837" y="1650336"/>
                  <a:pt x="4190057" y="1767568"/>
                  <a:pt x="4018568" y="1770055"/>
                </a:cubicBezTo>
                <a:cubicBezTo>
                  <a:pt x="3825307" y="1790139"/>
                  <a:pt x="3603289" y="1771701"/>
                  <a:pt x="3397976" y="1770055"/>
                </a:cubicBezTo>
                <a:cubicBezTo>
                  <a:pt x="3192663" y="1768409"/>
                  <a:pt x="3057609" y="1758956"/>
                  <a:pt x="2889090" y="1770055"/>
                </a:cubicBezTo>
                <a:cubicBezTo>
                  <a:pt x="2720571" y="1781154"/>
                  <a:pt x="2487493" y="1752779"/>
                  <a:pt x="2268498" y="1770055"/>
                </a:cubicBezTo>
                <a:cubicBezTo>
                  <a:pt x="2049503" y="1787331"/>
                  <a:pt x="1938849" y="1786522"/>
                  <a:pt x="1610670" y="1770055"/>
                </a:cubicBezTo>
                <a:cubicBezTo>
                  <a:pt x="1282491" y="1753588"/>
                  <a:pt x="1132986" y="1745803"/>
                  <a:pt x="990078" y="1770055"/>
                </a:cubicBezTo>
                <a:cubicBezTo>
                  <a:pt x="847170" y="1794307"/>
                  <a:pt x="586019" y="1760435"/>
                  <a:pt x="295015" y="1770055"/>
                </a:cubicBezTo>
                <a:cubicBezTo>
                  <a:pt x="133842" y="1777575"/>
                  <a:pt x="1203" y="1633712"/>
                  <a:pt x="0" y="1475040"/>
                </a:cubicBezTo>
                <a:cubicBezTo>
                  <a:pt x="2929" y="1313396"/>
                  <a:pt x="20622" y="1139470"/>
                  <a:pt x="0" y="873227"/>
                </a:cubicBezTo>
                <a:cubicBezTo>
                  <a:pt x="-20622" y="606984"/>
                  <a:pt x="9306" y="579971"/>
                  <a:pt x="0" y="295015"/>
                </a:cubicBezTo>
                <a:close/>
              </a:path>
            </a:pathLst>
          </a:custGeom>
          <a:solidFill>
            <a:srgbClr val="507BC8"/>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Fliker</a:t>
            </a:r>
          </a:p>
          <a:p>
            <a:endParaRPr lang="nb-NO" sz="1200">
              <a:solidFill>
                <a:schemeClr val="bg1"/>
              </a:solidFill>
            </a:endParaRPr>
          </a:p>
          <a:p>
            <a:r>
              <a:rPr lang="nb-NO" sz="1200"/>
              <a:t>Fliker lages for at innsatspersonell raskt skal finne frem til rett seksjon i permen med planverket.</a:t>
            </a:r>
          </a:p>
          <a:p>
            <a:endParaRPr lang="nb-NO" sz="1200"/>
          </a:p>
          <a:p>
            <a:r>
              <a:rPr lang="nb-NO" sz="1200"/>
              <a:t>På denne siden er det forberedt fliker for et objekt eller anlegg som er inndelt horisontalt, i flere bygg eller seksjoner.</a:t>
            </a:r>
          </a:p>
          <a:p>
            <a:endParaRPr lang="nb-NO" sz="1200"/>
          </a:p>
          <a:p>
            <a:endParaRPr lang="nb-NO" sz="1200">
              <a:cs typeface="Times New Roman"/>
            </a:endParaRPr>
          </a:p>
          <a:p>
            <a:endParaRPr lang="nb-NO" sz="1200">
              <a:ea typeface="Oslo Sans Office"/>
              <a:cs typeface="Times New Roman"/>
            </a:endParaRPr>
          </a:p>
          <a:p>
            <a:endParaRPr lang="nb-NO" sz="1200">
              <a:ea typeface="Oslo Sans Office"/>
              <a:cs typeface="Times New Roman"/>
            </a:endParaRPr>
          </a:p>
          <a:p>
            <a:endParaRPr lang="nb-NO" sz="1200">
              <a:ea typeface="Oslo Sans Office"/>
              <a:cs typeface="Times New Roman"/>
            </a:endParaRPr>
          </a:p>
          <a:p>
            <a:endParaRPr lang="nb-NO" sz="1200">
              <a:solidFill>
                <a:schemeClr val="bg1"/>
              </a:solidFill>
            </a:endParaRPr>
          </a:p>
        </p:txBody>
      </p:sp>
      <p:sp>
        <p:nvSpPr>
          <p:cNvPr id="5" name="Rektangel: avrundede hjørner 4">
            <a:extLst>
              <a:ext uri="{FF2B5EF4-FFF2-40B4-BE49-F238E27FC236}">
                <a16:creationId xmlns:a16="http://schemas.microsoft.com/office/drawing/2014/main" id="{B042009C-7E60-DD9C-2BF6-1F38A34F8940}"/>
              </a:ext>
            </a:extLst>
          </p:cNvPr>
          <p:cNvSpPr/>
          <p:nvPr/>
        </p:nvSpPr>
        <p:spPr>
          <a:xfrm>
            <a:off x="-4565412" y="2570062"/>
            <a:ext cx="4313583" cy="4859155"/>
          </a:xfrm>
          <a:custGeom>
            <a:avLst/>
            <a:gdLst>
              <a:gd name="connsiteX0" fmla="*/ 0 w 4313583"/>
              <a:gd name="connsiteY0" fmla="*/ 718945 h 4859155"/>
              <a:gd name="connsiteX1" fmla="*/ 718945 w 4313583"/>
              <a:gd name="connsiteY1" fmla="*/ 0 h 4859155"/>
              <a:gd name="connsiteX2" fmla="*/ 1322841 w 4313583"/>
              <a:gd name="connsiteY2" fmla="*/ 0 h 4859155"/>
              <a:gd name="connsiteX3" fmla="*/ 1869222 w 4313583"/>
              <a:gd name="connsiteY3" fmla="*/ 0 h 4859155"/>
              <a:gd name="connsiteX4" fmla="*/ 2473118 w 4313583"/>
              <a:gd name="connsiteY4" fmla="*/ 0 h 4859155"/>
              <a:gd name="connsiteX5" fmla="*/ 3048256 w 4313583"/>
              <a:gd name="connsiteY5" fmla="*/ 0 h 4859155"/>
              <a:gd name="connsiteX6" fmla="*/ 3594638 w 4313583"/>
              <a:gd name="connsiteY6" fmla="*/ 0 h 4859155"/>
              <a:gd name="connsiteX7" fmla="*/ 4313583 w 4313583"/>
              <a:gd name="connsiteY7" fmla="*/ 718945 h 4859155"/>
              <a:gd name="connsiteX8" fmla="*/ 4313583 w 4313583"/>
              <a:gd name="connsiteY8" fmla="*/ 1300560 h 4859155"/>
              <a:gd name="connsiteX9" fmla="*/ 4313583 w 4313583"/>
              <a:gd name="connsiteY9" fmla="*/ 1882175 h 4859155"/>
              <a:gd name="connsiteX10" fmla="*/ 4313583 w 4313583"/>
              <a:gd name="connsiteY10" fmla="*/ 2600641 h 4859155"/>
              <a:gd name="connsiteX11" fmla="*/ 4313583 w 4313583"/>
              <a:gd name="connsiteY11" fmla="*/ 3284894 h 4859155"/>
              <a:gd name="connsiteX12" fmla="*/ 4313583 w 4313583"/>
              <a:gd name="connsiteY12" fmla="*/ 4140210 h 4859155"/>
              <a:gd name="connsiteX13" fmla="*/ 3594638 w 4313583"/>
              <a:gd name="connsiteY13" fmla="*/ 4859155 h 4859155"/>
              <a:gd name="connsiteX14" fmla="*/ 3048256 w 4313583"/>
              <a:gd name="connsiteY14" fmla="*/ 4859155 h 4859155"/>
              <a:gd name="connsiteX15" fmla="*/ 2501875 w 4313583"/>
              <a:gd name="connsiteY15" fmla="*/ 4859155 h 4859155"/>
              <a:gd name="connsiteX16" fmla="*/ 1984250 w 4313583"/>
              <a:gd name="connsiteY16" fmla="*/ 4859155 h 4859155"/>
              <a:gd name="connsiteX17" fmla="*/ 1466625 w 4313583"/>
              <a:gd name="connsiteY17" fmla="*/ 4859155 h 4859155"/>
              <a:gd name="connsiteX18" fmla="*/ 718945 w 4313583"/>
              <a:gd name="connsiteY18" fmla="*/ 4859155 h 4859155"/>
              <a:gd name="connsiteX19" fmla="*/ 0 w 4313583"/>
              <a:gd name="connsiteY19" fmla="*/ 4140210 h 4859155"/>
              <a:gd name="connsiteX20" fmla="*/ 0 w 4313583"/>
              <a:gd name="connsiteY20" fmla="*/ 3490170 h 4859155"/>
              <a:gd name="connsiteX21" fmla="*/ 0 w 4313583"/>
              <a:gd name="connsiteY21" fmla="*/ 2805917 h 4859155"/>
              <a:gd name="connsiteX22" fmla="*/ 0 w 4313583"/>
              <a:gd name="connsiteY22" fmla="*/ 2224302 h 4859155"/>
              <a:gd name="connsiteX23" fmla="*/ 0 w 4313583"/>
              <a:gd name="connsiteY23" fmla="*/ 1642687 h 4859155"/>
              <a:gd name="connsiteX24" fmla="*/ 0 w 4313583"/>
              <a:gd name="connsiteY24" fmla="*/ 718945 h 48591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313583" h="4859155" fill="none" extrusionOk="0">
                <a:moveTo>
                  <a:pt x="0" y="718945"/>
                </a:moveTo>
                <a:cubicBezTo>
                  <a:pt x="-34308" y="235309"/>
                  <a:pt x="392440" y="-65282"/>
                  <a:pt x="718945" y="0"/>
                </a:cubicBezTo>
                <a:cubicBezTo>
                  <a:pt x="932887" y="4684"/>
                  <a:pt x="1166709" y="27343"/>
                  <a:pt x="1322841" y="0"/>
                </a:cubicBezTo>
                <a:cubicBezTo>
                  <a:pt x="1478973" y="-27343"/>
                  <a:pt x="1732932" y="-22566"/>
                  <a:pt x="1869222" y="0"/>
                </a:cubicBezTo>
                <a:cubicBezTo>
                  <a:pt x="2005512" y="22566"/>
                  <a:pt x="2172428" y="7632"/>
                  <a:pt x="2473118" y="0"/>
                </a:cubicBezTo>
                <a:cubicBezTo>
                  <a:pt x="2773808" y="-7632"/>
                  <a:pt x="2806067" y="-20990"/>
                  <a:pt x="3048256" y="0"/>
                </a:cubicBezTo>
                <a:cubicBezTo>
                  <a:pt x="3290445" y="20990"/>
                  <a:pt x="3404599" y="14355"/>
                  <a:pt x="3594638" y="0"/>
                </a:cubicBezTo>
                <a:cubicBezTo>
                  <a:pt x="3992303" y="42373"/>
                  <a:pt x="4307253" y="312462"/>
                  <a:pt x="4313583" y="718945"/>
                </a:cubicBezTo>
                <a:cubicBezTo>
                  <a:pt x="4342469" y="838342"/>
                  <a:pt x="4339948" y="1166687"/>
                  <a:pt x="4313583" y="1300560"/>
                </a:cubicBezTo>
                <a:cubicBezTo>
                  <a:pt x="4287218" y="1434433"/>
                  <a:pt x="4338028" y="1684308"/>
                  <a:pt x="4313583" y="1882175"/>
                </a:cubicBezTo>
                <a:cubicBezTo>
                  <a:pt x="4289138" y="2080043"/>
                  <a:pt x="4338221" y="2366190"/>
                  <a:pt x="4313583" y="2600641"/>
                </a:cubicBezTo>
                <a:cubicBezTo>
                  <a:pt x="4288945" y="2835092"/>
                  <a:pt x="4285630" y="2954753"/>
                  <a:pt x="4313583" y="3284894"/>
                </a:cubicBezTo>
                <a:cubicBezTo>
                  <a:pt x="4341536" y="3615035"/>
                  <a:pt x="4305420" y="3773004"/>
                  <a:pt x="4313583" y="4140210"/>
                </a:cubicBezTo>
                <a:cubicBezTo>
                  <a:pt x="4295618" y="4493093"/>
                  <a:pt x="4023468" y="4782759"/>
                  <a:pt x="3594638" y="4859155"/>
                </a:cubicBezTo>
                <a:cubicBezTo>
                  <a:pt x="3377072" y="4884026"/>
                  <a:pt x="3258940" y="4834732"/>
                  <a:pt x="3048256" y="4859155"/>
                </a:cubicBezTo>
                <a:cubicBezTo>
                  <a:pt x="2837572" y="4883578"/>
                  <a:pt x="2741231" y="4865723"/>
                  <a:pt x="2501875" y="4859155"/>
                </a:cubicBezTo>
                <a:cubicBezTo>
                  <a:pt x="2262519" y="4852587"/>
                  <a:pt x="2211340" y="4849753"/>
                  <a:pt x="1984250" y="4859155"/>
                </a:cubicBezTo>
                <a:cubicBezTo>
                  <a:pt x="1757161" y="4868557"/>
                  <a:pt x="1720454" y="4879695"/>
                  <a:pt x="1466625" y="4859155"/>
                </a:cubicBezTo>
                <a:cubicBezTo>
                  <a:pt x="1212797" y="4838615"/>
                  <a:pt x="887738" y="4864079"/>
                  <a:pt x="718945" y="4859155"/>
                </a:cubicBezTo>
                <a:cubicBezTo>
                  <a:pt x="341848" y="4858894"/>
                  <a:pt x="72565" y="4562724"/>
                  <a:pt x="0" y="4140210"/>
                </a:cubicBezTo>
                <a:cubicBezTo>
                  <a:pt x="-26703" y="3941602"/>
                  <a:pt x="-68" y="3650272"/>
                  <a:pt x="0" y="3490170"/>
                </a:cubicBezTo>
                <a:cubicBezTo>
                  <a:pt x="68" y="3330068"/>
                  <a:pt x="2683" y="3140578"/>
                  <a:pt x="0" y="2805917"/>
                </a:cubicBezTo>
                <a:cubicBezTo>
                  <a:pt x="-2683" y="2471256"/>
                  <a:pt x="23552" y="2466923"/>
                  <a:pt x="0" y="2224302"/>
                </a:cubicBezTo>
                <a:cubicBezTo>
                  <a:pt x="-23552" y="1981682"/>
                  <a:pt x="-11522" y="1906990"/>
                  <a:pt x="0" y="1642687"/>
                </a:cubicBezTo>
                <a:cubicBezTo>
                  <a:pt x="11522" y="1378385"/>
                  <a:pt x="30692" y="1171804"/>
                  <a:pt x="0" y="718945"/>
                </a:cubicBezTo>
                <a:close/>
              </a:path>
              <a:path w="4313583" h="4859155" stroke="0" extrusionOk="0">
                <a:moveTo>
                  <a:pt x="0" y="718945"/>
                </a:moveTo>
                <a:cubicBezTo>
                  <a:pt x="-22488" y="306801"/>
                  <a:pt x="384181" y="-7825"/>
                  <a:pt x="718945" y="0"/>
                </a:cubicBezTo>
                <a:cubicBezTo>
                  <a:pt x="914576" y="23689"/>
                  <a:pt x="1068604" y="3752"/>
                  <a:pt x="1322841" y="0"/>
                </a:cubicBezTo>
                <a:cubicBezTo>
                  <a:pt x="1577078" y="-3752"/>
                  <a:pt x="1592727" y="14779"/>
                  <a:pt x="1840465" y="0"/>
                </a:cubicBezTo>
                <a:cubicBezTo>
                  <a:pt x="2088203" y="-14779"/>
                  <a:pt x="2232089" y="-5647"/>
                  <a:pt x="2415604" y="0"/>
                </a:cubicBezTo>
                <a:cubicBezTo>
                  <a:pt x="2599119" y="5647"/>
                  <a:pt x="2756303" y="-8583"/>
                  <a:pt x="2933229" y="0"/>
                </a:cubicBezTo>
                <a:cubicBezTo>
                  <a:pt x="3110155" y="8583"/>
                  <a:pt x="3439968" y="-27012"/>
                  <a:pt x="3594638" y="0"/>
                </a:cubicBezTo>
                <a:cubicBezTo>
                  <a:pt x="4055603" y="-7162"/>
                  <a:pt x="4364921" y="306794"/>
                  <a:pt x="4313583" y="718945"/>
                </a:cubicBezTo>
                <a:cubicBezTo>
                  <a:pt x="4303397" y="863065"/>
                  <a:pt x="4282907" y="1267498"/>
                  <a:pt x="4313583" y="1437411"/>
                </a:cubicBezTo>
                <a:cubicBezTo>
                  <a:pt x="4344259" y="1607324"/>
                  <a:pt x="4277223" y="1984560"/>
                  <a:pt x="4313583" y="2190089"/>
                </a:cubicBezTo>
                <a:cubicBezTo>
                  <a:pt x="4349943" y="2395618"/>
                  <a:pt x="4300512" y="2517730"/>
                  <a:pt x="4313583" y="2771704"/>
                </a:cubicBezTo>
                <a:cubicBezTo>
                  <a:pt x="4326654" y="3025678"/>
                  <a:pt x="4299875" y="3196672"/>
                  <a:pt x="4313583" y="3353319"/>
                </a:cubicBezTo>
                <a:cubicBezTo>
                  <a:pt x="4327291" y="3509967"/>
                  <a:pt x="4324850" y="3939293"/>
                  <a:pt x="4313583" y="4140210"/>
                </a:cubicBezTo>
                <a:cubicBezTo>
                  <a:pt x="4323124" y="4552513"/>
                  <a:pt x="4069200" y="4834130"/>
                  <a:pt x="3594638" y="4859155"/>
                </a:cubicBezTo>
                <a:cubicBezTo>
                  <a:pt x="3368252" y="4837491"/>
                  <a:pt x="3332020" y="4835332"/>
                  <a:pt x="3105770" y="4859155"/>
                </a:cubicBezTo>
                <a:cubicBezTo>
                  <a:pt x="2879520" y="4882978"/>
                  <a:pt x="2733499" y="4868521"/>
                  <a:pt x="2501875" y="4859155"/>
                </a:cubicBezTo>
                <a:cubicBezTo>
                  <a:pt x="2270251" y="4849789"/>
                  <a:pt x="2192889" y="4848222"/>
                  <a:pt x="1926736" y="4859155"/>
                </a:cubicBezTo>
                <a:cubicBezTo>
                  <a:pt x="1660583" y="4870088"/>
                  <a:pt x="1513453" y="4844017"/>
                  <a:pt x="1380354" y="4859155"/>
                </a:cubicBezTo>
                <a:cubicBezTo>
                  <a:pt x="1247255" y="4874293"/>
                  <a:pt x="902978" y="4863682"/>
                  <a:pt x="718945" y="4859155"/>
                </a:cubicBezTo>
                <a:cubicBezTo>
                  <a:pt x="345282" y="4856865"/>
                  <a:pt x="-21845" y="4595394"/>
                  <a:pt x="0" y="4140210"/>
                </a:cubicBezTo>
                <a:cubicBezTo>
                  <a:pt x="1648" y="3901290"/>
                  <a:pt x="-11349" y="3727016"/>
                  <a:pt x="0" y="3490170"/>
                </a:cubicBezTo>
                <a:cubicBezTo>
                  <a:pt x="11349" y="3253324"/>
                  <a:pt x="25277" y="3105080"/>
                  <a:pt x="0" y="2840129"/>
                </a:cubicBezTo>
                <a:cubicBezTo>
                  <a:pt x="-25277" y="2575178"/>
                  <a:pt x="5519" y="2432889"/>
                  <a:pt x="0" y="2224302"/>
                </a:cubicBezTo>
                <a:cubicBezTo>
                  <a:pt x="-5519" y="2015715"/>
                  <a:pt x="6493" y="1835648"/>
                  <a:pt x="0" y="1642687"/>
                </a:cubicBezTo>
                <a:cubicBezTo>
                  <a:pt x="-6493" y="1449727"/>
                  <a:pt x="1654" y="1085685"/>
                  <a:pt x="0" y="718945"/>
                </a:cubicBezTo>
                <a:close/>
              </a:path>
            </a:pathLst>
          </a:custGeom>
          <a:solidFill>
            <a:srgbClr val="27467D"/>
          </a:solidFill>
          <a:ln>
            <a:noFill/>
            <a:extLst>
              <a:ext uri="{C807C97D-BFC1-408E-A445-0C87EB9F89A2}">
                <ask:lineSketchStyleProps xmlns:ask="http://schemas.microsoft.com/office/drawing/2018/sketchyshapes" sd="410053070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nb-NO" sz="1200">
                <a:solidFill>
                  <a:schemeClr val="bg1"/>
                </a:solidFill>
              </a:rPr>
              <a:t>Tips:</a:t>
            </a:r>
          </a:p>
          <a:p>
            <a:endParaRPr lang="nb-NO" sz="1200">
              <a:solidFill>
                <a:schemeClr val="bg1"/>
              </a:solidFill>
            </a:endParaRPr>
          </a:p>
          <a:p>
            <a:r>
              <a:rPr lang="nb-NO" sz="1200"/>
              <a:t>Fliker lages når alle andre sider er ferdige.</a:t>
            </a:r>
          </a:p>
          <a:p>
            <a:endParaRPr lang="nb-NO" sz="1200"/>
          </a:p>
          <a:p>
            <a:pPr lvl="0"/>
            <a:r>
              <a:rPr lang="nb-NO" sz="1200"/>
              <a:t>Fargefelt på flik skal korrespondere med bokser i innholdsfortegnelse på forsiden. Det vil si at det grå feltet på fliken til «</a:t>
            </a:r>
            <a:r>
              <a:rPr lang="nb-NO" sz="1200" i="1"/>
              <a:t>Kontaktinformasjon Hjelpemidler Symboler»</a:t>
            </a:r>
            <a:r>
              <a:rPr lang="nb-NO" sz="1200"/>
              <a:t> trekkes fra overkant og så langt ned som den grå boksen går i innholdsfortegnelsen på forsiden. Det røde feltet på fliken til «</a:t>
            </a:r>
            <a:r>
              <a:rPr lang="nb-NO" sz="1200" i="1"/>
              <a:t>Prioritering hele objektet»</a:t>
            </a:r>
            <a:r>
              <a:rPr lang="nb-NO" sz="1200"/>
              <a:t> trekkes fra overkant og så langt ned som plasseringen for den røde boksen i innholdsfortegnelsen på forsiden. </a:t>
            </a:r>
          </a:p>
          <a:p>
            <a:pPr lvl="0"/>
            <a:endParaRPr lang="nb-NO" sz="1200" b="1"/>
          </a:p>
          <a:p>
            <a:pPr lvl="0"/>
            <a:r>
              <a:rPr lang="nb-NO" sz="1200" b="1"/>
              <a:t>På denne malsiden er dette forberedt:</a:t>
            </a:r>
          </a:p>
          <a:p>
            <a:pPr marL="663718" indent="-663718">
              <a:buAutoNum type="arabicPeriod"/>
            </a:pPr>
            <a:r>
              <a:rPr lang="nb-NO" sz="1200"/>
              <a:t>Lag en ny side ved å kopiere malsiden.</a:t>
            </a:r>
          </a:p>
          <a:p>
            <a:pPr marL="663718" indent="-663718">
              <a:buAutoNum type="arabicPeriod"/>
            </a:pPr>
            <a:r>
              <a:rPr lang="nb-NO" sz="1200"/>
              <a:t>Fjern alle fargefelt foruten det som skal brukes til aktuell flik samt hullmarkeringene.</a:t>
            </a:r>
          </a:p>
          <a:p>
            <a:pPr marL="663718" indent="-663718">
              <a:buAutoNum type="arabicPeriod"/>
            </a:pPr>
            <a:r>
              <a:rPr lang="nb-NO" sz="1200"/>
              <a:t>Rediger størrelse og tekst ved behov.</a:t>
            </a:r>
          </a:p>
          <a:p>
            <a:pPr lvl="0"/>
            <a:endParaRPr lang="nb-NO" sz="1200"/>
          </a:p>
          <a:p>
            <a:pPr lvl="0"/>
            <a:r>
              <a:rPr lang="nb-NO" sz="1200"/>
              <a:t>Fliksider kuttes til fargefeltets størrelse etter laminering, og monteres forskjøvet et par centimeter til høyre i toppåpnet liggende A3-perm.</a:t>
            </a:r>
          </a:p>
          <a:p>
            <a:endParaRPr lang="nb-NO" sz="1200"/>
          </a:p>
        </p:txBody>
      </p:sp>
    </p:spTree>
    <p:extLst>
      <p:ext uri="{BB962C8B-B14F-4D97-AF65-F5344CB8AC3E}">
        <p14:creationId xmlns:p14="http://schemas.microsoft.com/office/powerpoint/2010/main" val="1518690849"/>
      </p:ext>
    </p:extLst>
  </p:cSld>
  <p:clrMapOvr>
    <a:masterClrMapping/>
  </p:clrMapOvr>
</p:sld>
</file>

<file path=ppt/theme/theme1.xml><?xml version="1.0" encoding="utf-8"?>
<a:theme xmlns:a="http://schemas.openxmlformats.org/drawingml/2006/main" name="Office-tema">
  <a:themeElements>
    <a:clrScheme name="Office-t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VBP mal">
      <a:majorFont>
        <a:latin typeface="Calibri Light"/>
        <a:ea typeface=""/>
        <a:cs typeface=""/>
      </a:majorFont>
      <a:minorFont>
        <a:latin typeface="Tahoma"/>
        <a:ea typeface=""/>
        <a:cs typeface=""/>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ED122A93E5BA4D47AF444812CD900538" ma:contentTypeVersion="3" ma:contentTypeDescription="Opprett et nytt dokument." ma:contentTypeScope="" ma:versionID="773a1502ab0abf7a311e5b5b21504d54">
  <xsd:schema xmlns:xsd="http://www.w3.org/2001/XMLSchema" xmlns:xs="http://www.w3.org/2001/XMLSchema" xmlns:p="http://schemas.microsoft.com/office/2006/metadata/properties" xmlns:ns2="308d60ee-1554-4068-89e8-a4aca228ccb8" xmlns:ns3="67216372-4c62-406b-a0e9-42bd98dd15ea" targetNamespace="http://schemas.microsoft.com/office/2006/metadata/properties" ma:root="true" ma:fieldsID="3979b6c1773c008aae2fba25ffcf41a9" ns2:_="" ns3:_="">
    <xsd:import namespace="308d60ee-1554-4068-89e8-a4aca228ccb8"/>
    <xsd:import namespace="67216372-4c62-406b-a0e9-42bd98dd15ea"/>
    <xsd:element name="properties">
      <xsd:complexType>
        <xsd:sequence>
          <xsd:element name="documentManagement">
            <xsd:complexType>
              <xsd:all>
                <xsd:element ref="ns2:Susanna"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8d60ee-1554-4068-89e8-a4aca228ccb8" elementFormDefault="qualified">
    <xsd:import namespace="http://schemas.microsoft.com/office/2006/documentManagement/types"/>
    <xsd:import namespace="http://schemas.microsoft.com/office/infopath/2007/PartnerControls"/>
    <xsd:element name="Susanna" ma:index="8" nillable="true" ma:displayName="Person" ma:format="Dropdown" ma:list="UserInfo" ma:SharePointGroup="0" ma:internalName="Susanna">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cf76f155ced4ddcb4097134ff3c332f" ma:index="9" nillable="true" ma:displayName="Bildemerkelapper_0" ma:hidden="true" ma:internalName="lcf76f155ced4ddcb4097134ff3c332f">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7216372-4c62-406b-a0e9-42bd98dd15ea"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2090b39d-5058-477f-97a2-f04b34903a40}" ma:internalName="TaxCatchAll" ma:showField="CatchAllData" ma:web="67216372-4c62-406b-a0e9-42bd98dd15e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usanna xmlns="308d60ee-1554-4068-89e8-a4aca228ccb8">
      <UserInfo>
        <DisplayName/>
        <AccountId xsi:nil="true"/>
        <AccountType/>
      </UserInfo>
    </Susanna>
    <lcf76f155ced4ddcb4097134ff3c332f xmlns="308d60ee-1554-4068-89e8-a4aca228ccb8" xsi:nil="true"/>
    <TaxCatchAll xmlns="67216372-4c62-406b-a0e9-42bd98dd15ea" xsi:nil="true"/>
  </documentManagement>
</p:properties>
</file>

<file path=customXml/itemProps1.xml><?xml version="1.0" encoding="utf-8"?>
<ds:datastoreItem xmlns:ds="http://schemas.openxmlformats.org/officeDocument/2006/customXml" ds:itemID="{9E3AE52B-D3B6-4B16-A49E-24BE175DD86F}">
  <ds:schemaRefs>
    <ds:schemaRef ds:uri="308d60ee-1554-4068-89e8-a4aca228ccb8"/>
    <ds:schemaRef ds:uri="67216372-4c62-406b-a0e9-42bd98dd15e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CD641452-D12F-4286-A1A7-EA326F6A25DB}">
  <ds:schemaRefs>
    <ds:schemaRef ds:uri="http://schemas.microsoft.com/sharepoint/v3/contenttype/forms"/>
  </ds:schemaRefs>
</ds:datastoreItem>
</file>

<file path=customXml/itemProps3.xml><?xml version="1.0" encoding="utf-8"?>
<ds:datastoreItem xmlns:ds="http://schemas.openxmlformats.org/officeDocument/2006/customXml" ds:itemID="{DEA13069-D844-4179-9FD6-65849D52F1E6}">
  <ds:schemaRefs>
    <ds:schemaRef ds:uri="http://schemas.microsoft.com/office/2006/documentManagement/types"/>
    <ds:schemaRef ds:uri="http://purl.org/dc/dcmitype/"/>
    <ds:schemaRef ds:uri="http://schemas.microsoft.com/office/infopath/2007/PartnerControls"/>
    <ds:schemaRef ds:uri="http://schemas.microsoft.com/office/2006/metadata/properties"/>
    <ds:schemaRef ds:uri="308d60ee-1554-4068-89e8-a4aca228ccb8"/>
    <ds:schemaRef ds:uri="http://purl.org/dc/elements/1.1/"/>
    <ds:schemaRef ds:uri="http://schemas.openxmlformats.org/package/2006/metadata/core-properties"/>
    <ds:schemaRef ds:uri="67216372-4c62-406b-a0e9-42bd98dd15ea"/>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14</TotalTime>
  <Words>11372</Words>
  <Application>Microsoft Office PowerPoint</Application>
  <PresentationFormat>Egendefinert</PresentationFormat>
  <Paragraphs>1627</Paragraphs>
  <Slides>21</Slides>
  <Notes>21</Notes>
  <HiddenSlides>0</HiddenSlides>
  <MMClips>0</MMClips>
  <ScaleCrop>false</ScaleCrop>
  <HeadingPairs>
    <vt:vector size="6" baseType="variant">
      <vt:variant>
        <vt:lpstr>Brukte skrifter</vt:lpstr>
      </vt:variant>
      <vt:variant>
        <vt:i4>11</vt:i4>
      </vt:variant>
      <vt:variant>
        <vt:lpstr>Tema</vt:lpstr>
      </vt:variant>
      <vt:variant>
        <vt:i4>1</vt:i4>
      </vt:variant>
      <vt:variant>
        <vt:lpstr>Lysbildetitler</vt:lpstr>
      </vt:variant>
      <vt:variant>
        <vt:i4>21</vt:i4>
      </vt:variant>
    </vt:vector>
  </HeadingPairs>
  <TitlesOfParts>
    <vt:vector size="33" baseType="lpstr">
      <vt:lpstr>Arial</vt:lpstr>
      <vt:lpstr>Calibri</vt:lpstr>
      <vt:lpstr>Calibri Light</vt:lpstr>
      <vt:lpstr>Courier New</vt:lpstr>
      <vt:lpstr>Helvetica Neue Thin</vt:lpstr>
      <vt:lpstr>Oslo Sans Office</vt:lpstr>
      <vt:lpstr>Segoe UI</vt:lpstr>
      <vt:lpstr>Symbol</vt:lpstr>
      <vt:lpstr>Tahoma</vt:lpstr>
      <vt:lpstr>Times New Roman</vt:lpstr>
      <vt:lpstr>Verdana</vt:lpstr>
      <vt:lpstr>Office-tema</vt:lpstr>
      <vt:lpstr>PowerPoint-presentasjon</vt:lpstr>
      <vt:lpstr>PowerPoint-presentasjon</vt:lpstr>
      <vt:lpstr>Alle symboler</vt:lpstr>
      <vt:lpstr>Alle farger</vt:lpstr>
      <vt:lpstr>Innhold</vt:lpstr>
      <vt:lpstr>Innhold seksjoner</vt:lpstr>
      <vt:lpstr>Innhold seksjoner</vt:lpstr>
      <vt:lpstr>PowerPoint-presentasjon</vt:lpstr>
      <vt:lpstr>PowerPoint-presentasjon</vt:lpstr>
      <vt:lpstr>PowerPoint-presentasjon</vt:lpstr>
      <vt:lpstr>Prioritering hele objektet</vt:lpstr>
      <vt:lpstr>Prioritering hele objektet  Jf. plantegninger neste side</vt:lpstr>
      <vt:lpstr>Prioritering hele objektet  Jf. Liste forrige side</vt:lpstr>
      <vt:lpstr>Prioritering hele objektet</vt:lpstr>
      <vt:lpstr>Prioritering hele objektet</vt:lpstr>
      <vt:lpstr>?. etasje Prioriteringsliste  Jf. plantegning neste side</vt:lpstr>
      <vt:lpstr>?. etasje Plantegning  Jf. liste forrige side</vt:lpstr>
      <vt:lpstr>Bergingskort Pri ? Hva? Navn? </vt:lpstr>
      <vt:lpstr>Bergingskort Pri ? Hva? Navn? </vt:lpstr>
      <vt:lpstr>Bergingskort Pri ? Hva? Navn? </vt:lpstr>
      <vt:lpstr>PowerPoint-presentasjon</vt:lpstr>
    </vt:vector>
  </TitlesOfParts>
  <Company>Oslo kommune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Mal til verdibergingsplan v. 2024</dc:title>
  <dc:subject>RVR</dc:subject>
  <dc:creator>Susanna Björklöf</dc:creator>
  <cp:keywords>2024;Verdibergingsplan - Salvage Plan _x000d_
© 2021 by Susanna Björklöf,_x000d_
Oslo brann- og redningsetat _x000d_
is licensed under CC BY-SA 4.0</cp:keywords>
  <cp:lastModifiedBy>Susanna Björklöf</cp:lastModifiedBy>
  <cp:revision>42</cp:revision>
  <cp:lastPrinted>2024-04-09T14:53:11Z</cp:lastPrinted>
  <dcterms:created xsi:type="dcterms:W3CDTF">2020-05-11T12:55:55Z</dcterms:created>
  <dcterms:modified xsi:type="dcterms:W3CDTF">2024-09-17T11:08:55Z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0x010100ED122A93E5BA4D47AF444812CD900538</vt:lpwstr>
  </property>
  <property fmtid="{D5CDD505-2E9C-101B-9397-08002B2CF9AE}" pid="3" name="Order">
    <vt:r8>100</vt:r8>
  </property>
  <property fmtid="{D5CDD505-2E9C-101B-9397-08002B2CF9AE}" pid="4" name="MSIP_Label_7a2396b7-5846-48ff-8468-5f49f8ad722a_Enabled">
    <vt:lpwstr>true</vt:lpwstr>
  </property>
  <property fmtid="{D5CDD505-2E9C-101B-9397-08002B2CF9AE}" pid="5" name="MSIP_Label_7a2396b7-5846-48ff-8468-5f49f8ad722a_SetDate">
    <vt:lpwstr>2023-02-21T10:41:14Z</vt:lpwstr>
  </property>
  <property fmtid="{D5CDD505-2E9C-101B-9397-08002B2CF9AE}" pid="6" name="MSIP_Label_7a2396b7-5846-48ff-8468-5f49f8ad722a_Method">
    <vt:lpwstr>Standard</vt:lpwstr>
  </property>
  <property fmtid="{D5CDD505-2E9C-101B-9397-08002B2CF9AE}" pid="7" name="MSIP_Label_7a2396b7-5846-48ff-8468-5f49f8ad722a_Name">
    <vt:lpwstr>Lav</vt:lpwstr>
  </property>
  <property fmtid="{D5CDD505-2E9C-101B-9397-08002B2CF9AE}" pid="8" name="MSIP_Label_7a2396b7-5846-48ff-8468-5f49f8ad722a_SiteId">
    <vt:lpwstr>e6795081-6391-442e-9ab4-5e9ef74f18ea</vt:lpwstr>
  </property>
  <property fmtid="{D5CDD505-2E9C-101B-9397-08002B2CF9AE}" pid="9" name="MSIP_Label_7a2396b7-5846-48ff-8468-5f49f8ad722a_ActionId">
    <vt:lpwstr>d6f91c5c-df10-4e03-b1d7-2693b03d3574</vt:lpwstr>
  </property>
  <property fmtid="{D5CDD505-2E9C-101B-9397-08002B2CF9AE}" pid="10" name="MSIP_Label_7a2396b7-5846-48ff-8468-5f49f8ad722a_ContentBits">
    <vt:lpwstr>0</vt:lpwstr>
  </property>
  <property fmtid="{D5CDD505-2E9C-101B-9397-08002B2CF9AE}" pid="11" name="MediaServiceImageTags">
    <vt:lpwstr/>
  </property>
</Properties>
</file>