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14" r:id="rId4"/>
  </p:sldMasterIdLst>
  <p:notesMasterIdLst>
    <p:notesMasterId r:id="rId26"/>
  </p:notesMasterIdLst>
  <p:handoutMasterIdLst>
    <p:handoutMasterId r:id="rId27"/>
  </p:handoutMasterIdLst>
  <p:sldIdLst>
    <p:sldId id="389" r:id="rId5"/>
    <p:sldId id="386" r:id="rId6"/>
    <p:sldId id="403" r:id="rId7"/>
    <p:sldId id="421" r:id="rId8"/>
    <p:sldId id="408" r:id="rId9"/>
    <p:sldId id="427" r:id="rId10"/>
    <p:sldId id="426" r:id="rId11"/>
    <p:sldId id="428" r:id="rId12"/>
    <p:sldId id="425" r:id="rId13"/>
    <p:sldId id="424" r:id="rId14"/>
    <p:sldId id="429" r:id="rId15"/>
    <p:sldId id="410" r:id="rId16"/>
    <p:sldId id="418" r:id="rId17"/>
    <p:sldId id="433" r:id="rId18"/>
    <p:sldId id="417" r:id="rId19"/>
    <p:sldId id="416" r:id="rId20"/>
    <p:sldId id="422" r:id="rId21"/>
    <p:sldId id="412" r:id="rId22"/>
    <p:sldId id="431" r:id="rId23"/>
    <p:sldId id="432" r:id="rId24"/>
    <p:sldId id="415" r:id="rId25"/>
  </p:sldIdLst>
  <p:sldSz cx="12192000" cy="6858000"/>
  <p:notesSz cx="7104063" cy="10234613"/>
  <p:embeddedFontLst>
    <p:embeddedFont>
      <p:font typeface="Oslo Sans" panose="020B0604020202020204" charset="0"/>
      <p:regular r:id="rId28"/>
      <p:bold r:id="rId29"/>
      <p:italic r:id="rId30"/>
      <p:boldItalic r:id="rId31"/>
    </p:embeddedFont>
    <p:embeddedFont>
      <p:font typeface="Oslo Sans Light" panose="020B0604020202020204" charset="0"/>
      <p:regular r:id="rId32"/>
      <p:italic r:id="rId33"/>
    </p:embeddedFont>
    <p:embeddedFont>
      <p:font typeface="Oslo Sans Office Normal" panose="020B0604020202020204" charset="0"/>
      <p:regular r:id="rId34"/>
      <p:bold r:id="rId35"/>
      <p:italic r:id="rId36"/>
      <p:boldItalic r:id="rId37"/>
    </p:embeddedFont>
  </p:embeddedFont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BFE82C7D-DE78-9B41-9138-E7CD198A3DC4}">
          <p14:sldIdLst>
            <p14:sldId id="389"/>
            <p14:sldId id="386"/>
            <p14:sldId id="403"/>
            <p14:sldId id="421"/>
            <p14:sldId id="408"/>
            <p14:sldId id="427"/>
            <p14:sldId id="426"/>
            <p14:sldId id="428"/>
            <p14:sldId id="425"/>
            <p14:sldId id="424"/>
            <p14:sldId id="429"/>
            <p14:sldId id="410"/>
            <p14:sldId id="418"/>
            <p14:sldId id="433"/>
          </p14:sldIdLst>
        </p14:section>
        <p14:section name="Hjelp" id="{BAAE5B51-A85F-D14F-A0D9-4D059F5301C7}">
          <p14:sldIdLst>
            <p14:sldId id="417"/>
            <p14:sldId id="416"/>
            <p14:sldId id="422"/>
            <p14:sldId id="412"/>
            <p14:sldId id="431"/>
            <p14:sldId id="432"/>
            <p14:sldId id="41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F3F070-2C5F-0E5E-246F-B44C4A368AC2}" name="Anniken Jaquet Johansen" initials="AJ" userId="S::anniken.johansen@vel.oslo.kommune.no::a8185dee-9554-4d87-a1cf-206279d72b9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FE9FF"/>
    <a:srgbClr val="D0BFAE"/>
    <a:srgbClr val="B3F6FF"/>
    <a:srgbClr val="B3F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0C5530-9BB3-B090-08E6-EF9F5022686B}" v="41" dt="2026-03-17T11:57:55.038"/>
    <p1510:client id="{902E0DFD-6BD4-3241-2834-D723F0C647A8}" v="10" dt="2026-03-18T09:34:57.070"/>
    <p1510:client id="{A30011AC-D290-6092-118C-20BB997345CA}" v="10" dt="2026-03-18T09:42:54.624"/>
    <p1510:client id="{D18E97BC-B6F1-118E-E6BB-9D349CCD617C}" v="29" dt="2026-03-18T11:50:04.667"/>
    <p1510:client id="{D682A364-01A5-93F3-B53B-A611C7A2365F}" v="12" dt="2026-03-17T12:56:57.571"/>
    <p1510:client id="{E5359F11-048E-101E-9D07-02CCA9957B67}" v="10" dt="2026-03-17T08:17:55.499"/>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276" y="9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224"/>
        <p:guide pos="223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7.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D46AB8-A694-47A5-A480-6F678D6396C2}"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nb-NO"/>
        </a:p>
      </dgm:t>
    </dgm:pt>
    <dgm:pt modelId="{575B3BD2-8090-426C-9FC1-C4F28452FEAF}">
      <dgm:prSet phldrT="[Tekst]" phldr="1"/>
      <dgm:spPr/>
      <dgm:t>
        <a:bodyPr/>
        <a:lstStyle/>
        <a:p>
          <a:endParaRPr lang="nb-NO"/>
        </a:p>
      </dgm:t>
    </dgm:pt>
    <dgm:pt modelId="{10F4CEA4-556A-4941-9BED-05BB889704C2}" type="parTrans" cxnId="{1E94AD54-A9B4-4FC9-A1C4-03B571EEBE23}">
      <dgm:prSet/>
      <dgm:spPr/>
      <dgm:t>
        <a:bodyPr/>
        <a:lstStyle/>
        <a:p>
          <a:endParaRPr lang="nb-NO"/>
        </a:p>
      </dgm:t>
    </dgm:pt>
    <dgm:pt modelId="{161FE5B9-7E11-4E57-93F2-EF507F585937}" type="sibTrans" cxnId="{1E94AD54-A9B4-4FC9-A1C4-03B571EEBE23}">
      <dgm:prSet/>
      <dgm:spPr/>
      <dgm:t>
        <a:bodyPr/>
        <a:lstStyle/>
        <a:p>
          <a:endParaRPr lang="nb-NO"/>
        </a:p>
      </dgm:t>
    </dgm:pt>
    <dgm:pt modelId="{58DD3A63-E48F-4850-A3DF-C02D5E3DFFC2}">
      <dgm:prSet phldrT="[Tekst]" phldr="1"/>
      <dgm:spPr/>
      <dgm:t>
        <a:bodyPr/>
        <a:lstStyle/>
        <a:p>
          <a:endParaRPr lang="nb-NO"/>
        </a:p>
      </dgm:t>
    </dgm:pt>
    <dgm:pt modelId="{A1D82C82-A381-4160-92E6-6EB072EFBFA5}" type="parTrans" cxnId="{FB6E8ED8-2D20-4AA6-B796-7812662E4BCD}">
      <dgm:prSet/>
      <dgm:spPr/>
      <dgm:t>
        <a:bodyPr/>
        <a:lstStyle/>
        <a:p>
          <a:endParaRPr lang="nb-NO"/>
        </a:p>
      </dgm:t>
    </dgm:pt>
    <dgm:pt modelId="{9DFA7948-FC1E-48C5-9063-59BE63BAADAA}" type="sibTrans" cxnId="{FB6E8ED8-2D20-4AA6-B796-7812662E4BCD}">
      <dgm:prSet/>
      <dgm:spPr/>
      <dgm:t>
        <a:bodyPr/>
        <a:lstStyle/>
        <a:p>
          <a:endParaRPr lang="nb-NO"/>
        </a:p>
      </dgm:t>
    </dgm:pt>
    <dgm:pt modelId="{D05F39E3-5E3B-4CD4-9040-BBDBA255F09F}">
      <dgm:prSet phldrT="[Tekst]" phldr="1"/>
      <dgm:spPr/>
      <dgm:t>
        <a:bodyPr/>
        <a:lstStyle/>
        <a:p>
          <a:endParaRPr lang="nb-NO"/>
        </a:p>
      </dgm:t>
    </dgm:pt>
    <dgm:pt modelId="{94E8EBA7-27EF-4B99-9FC8-0C76600BD9AC}" type="parTrans" cxnId="{579A9287-52FC-427B-8D38-941EEF0E871E}">
      <dgm:prSet/>
      <dgm:spPr/>
      <dgm:t>
        <a:bodyPr/>
        <a:lstStyle/>
        <a:p>
          <a:endParaRPr lang="nb-NO"/>
        </a:p>
      </dgm:t>
    </dgm:pt>
    <dgm:pt modelId="{70DDBB27-D3BD-4C65-BA8B-74A6E5F98E98}" type="sibTrans" cxnId="{579A9287-52FC-427B-8D38-941EEF0E871E}">
      <dgm:prSet/>
      <dgm:spPr/>
      <dgm:t>
        <a:bodyPr/>
        <a:lstStyle/>
        <a:p>
          <a:endParaRPr lang="nb-NO"/>
        </a:p>
      </dgm:t>
    </dgm:pt>
    <dgm:pt modelId="{98D4E957-7A25-4B84-AC1C-38AA2E4D6336}">
      <dgm:prSet phldrT="[Tekst]" phldr="1"/>
      <dgm:spPr/>
      <dgm:t>
        <a:bodyPr/>
        <a:lstStyle/>
        <a:p>
          <a:endParaRPr lang="nb-NO"/>
        </a:p>
      </dgm:t>
    </dgm:pt>
    <dgm:pt modelId="{EC25F096-1B43-4809-A13C-026F027AB0CF}" type="parTrans" cxnId="{1590A84E-C661-4153-9BE4-5CA65F213A0E}">
      <dgm:prSet/>
      <dgm:spPr/>
      <dgm:t>
        <a:bodyPr/>
        <a:lstStyle/>
        <a:p>
          <a:endParaRPr lang="nb-NO"/>
        </a:p>
      </dgm:t>
    </dgm:pt>
    <dgm:pt modelId="{36BB1903-CE14-4B45-B394-E5A6CF72B738}" type="sibTrans" cxnId="{1590A84E-C661-4153-9BE4-5CA65F213A0E}">
      <dgm:prSet/>
      <dgm:spPr/>
      <dgm:t>
        <a:bodyPr/>
        <a:lstStyle/>
        <a:p>
          <a:endParaRPr lang="nb-NO"/>
        </a:p>
      </dgm:t>
    </dgm:pt>
    <dgm:pt modelId="{6C278D96-17C2-4453-879F-1160C85101F8}">
      <dgm:prSet phldrT="[Tekst]" phldr="1"/>
      <dgm:spPr/>
      <dgm:t>
        <a:bodyPr/>
        <a:lstStyle/>
        <a:p>
          <a:endParaRPr lang="nb-NO"/>
        </a:p>
      </dgm:t>
    </dgm:pt>
    <dgm:pt modelId="{AE76A74E-3C9D-46F8-A198-9456DF0B8D53}" type="parTrans" cxnId="{9E3B6430-402B-4F0F-81E4-65260F866658}">
      <dgm:prSet/>
      <dgm:spPr/>
      <dgm:t>
        <a:bodyPr/>
        <a:lstStyle/>
        <a:p>
          <a:endParaRPr lang="nb-NO"/>
        </a:p>
      </dgm:t>
    </dgm:pt>
    <dgm:pt modelId="{33FAD179-9316-4A89-81A4-0551348C4E99}" type="sibTrans" cxnId="{9E3B6430-402B-4F0F-81E4-65260F866658}">
      <dgm:prSet/>
      <dgm:spPr/>
      <dgm:t>
        <a:bodyPr/>
        <a:lstStyle/>
        <a:p>
          <a:endParaRPr lang="nb-NO"/>
        </a:p>
      </dgm:t>
    </dgm:pt>
    <dgm:pt modelId="{EABC76D8-BCC5-421C-85E9-013695144569}" type="pres">
      <dgm:prSet presAssocID="{0ED46AB8-A694-47A5-A480-6F678D6396C2}" presName="diagram" presStyleCnt="0">
        <dgm:presLayoutVars>
          <dgm:dir/>
          <dgm:resizeHandles val="exact"/>
        </dgm:presLayoutVars>
      </dgm:prSet>
      <dgm:spPr/>
    </dgm:pt>
    <dgm:pt modelId="{3DE48906-EC8D-481D-8409-8035C567CB1A}" type="pres">
      <dgm:prSet presAssocID="{575B3BD2-8090-426C-9FC1-C4F28452FEAF}" presName="node" presStyleLbl="node1" presStyleIdx="0" presStyleCnt="5">
        <dgm:presLayoutVars>
          <dgm:bulletEnabled val="1"/>
        </dgm:presLayoutVars>
      </dgm:prSet>
      <dgm:spPr/>
    </dgm:pt>
    <dgm:pt modelId="{B38607A4-5D12-4E69-BE84-C37CDA2AF170}" type="pres">
      <dgm:prSet presAssocID="{161FE5B9-7E11-4E57-93F2-EF507F585937}" presName="sibTrans" presStyleCnt="0"/>
      <dgm:spPr/>
    </dgm:pt>
    <dgm:pt modelId="{36D3B721-FC68-4BB3-8CCE-4F3C51C1D26B}" type="pres">
      <dgm:prSet presAssocID="{58DD3A63-E48F-4850-A3DF-C02D5E3DFFC2}" presName="node" presStyleLbl="node1" presStyleIdx="1" presStyleCnt="5">
        <dgm:presLayoutVars>
          <dgm:bulletEnabled val="1"/>
        </dgm:presLayoutVars>
      </dgm:prSet>
      <dgm:spPr/>
    </dgm:pt>
    <dgm:pt modelId="{B9B01712-219B-4364-B73D-6E10D17D21BE}" type="pres">
      <dgm:prSet presAssocID="{9DFA7948-FC1E-48C5-9063-59BE63BAADAA}" presName="sibTrans" presStyleCnt="0"/>
      <dgm:spPr/>
    </dgm:pt>
    <dgm:pt modelId="{EE226515-CF33-4695-8835-1369813ECDFF}" type="pres">
      <dgm:prSet presAssocID="{D05F39E3-5E3B-4CD4-9040-BBDBA255F09F}" presName="node" presStyleLbl="node1" presStyleIdx="2" presStyleCnt="5">
        <dgm:presLayoutVars>
          <dgm:bulletEnabled val="1"/>
        </dgm:presLayoutVars>
      </dgm:prSet>
      <dgm:spPr/>
    </dgm:pt>
    <dgm:pt modelId="{B454F5CE-0081-472B-AAE3-E01BF3F39EA3}" type="pres">
      <dgm:prSet presAssocID="{70DDBB27-D3BD-4C65-BA8B-74A6E5F98E98}" presName="sibTrans" presStyleCnt="0"/>
      <dgm:spPr/>
    </dgm:pt>
    <dgm:pt modelId="{59B6BAA3-3D8D-4232-AD78-8BD00A2E9871}" type="pres">
      <dgm:prSet presAssocID="{98D4E957-7A25-4B84-AC1C-38AA2E4D6336}" presName="node" presStyleLbl="node1" presStyleIdx="3" presStyleCnt="5">
        <dgm:presLayoutVars>
          <dgm:bulletEnabled val="1"/>
        </dgm:presLayoutVars>
      </dgm:prSet>
      <dgm:spPr/>
    </dgm:pt>
    <dgm:pt modelId="{0FAD3F9A-75AF-4B02-98FE-C7C1399390AF}" type="pres">
      <dgm:prSet presAssocID="{36BB1903-CE14-4B45-B394-E5A6CF72B738}" presName="sibTrans" presStyleCnt="0"/>
      <dgm:spPr/>
    </dgm:pt>
    <dgm:pt modelId="{CFC2B0B4-E541-4079-B374-4419CEC88B5C}" type="pres">
      <dgm:prSet presAssocID="{6C278D96-17C2-4453-879F-1160C85101F8}" presName="node" presStyleLbl="node1" presStyleIdx="4" presStyleCnt="5">
        <dgm:presLayoutVars>
          <dgm:bulletEnabled val="1"/>
        </dgm:presLayoutVars>
      </dgm:prSet>
      <dgm:spPr/>
    </dgm:pt>
  </dgm:ptLst>
  <dgm:cxnLst>
    <dgm:cxn modelId="{9E3B6430-402B-4F0F-81E4-65260F866658}" srcId="{0ED46AB8-A694-47A5-A480-6F678D6396C2}" destId="{6C278D96-17C2-4453-879F-1160C85101F8}" srcOrd="4" destOrd="0" parTransId="{AE76A74E-3C9D-46F8-A198-9456DF0B8D53}" sibTransId="{33FAD179-9316-4A89-81A4-0551348C4E99}"/>
    <dgm:cxn modelId="{4456F73E-8A96-4C61-BB17-AEEAD36E42A4}" type="presOf" srcId="{58DD3A63-E48F-4850-A3DF-C02D5E3DFFC2}" destId="{36D3B721-FC68-4BB3-8CCE-4F3C51C1D26B}" srcOrd="0" destOrd="0" presId="urn:microsoft.com/office/officeart/2005/8/layout/default"/>
    <dgm:cxn modelId="{20BC4D60-80A5-4A0E-8A25-CC914A9E1059}" type="presOf" srcId="{0ED46AB8-A694-47A5-A480-6F678D6396C2}" destId="{EABC76D8-BCC5-421C-85E9-013695144569}" srcOrd="0" destOrd="0" presId="urn:microsoft.com/office/officeart/2005/8/layout/default"/>
    <dgm:cxn modelId="{40E9DE6C-83DD-4638-9546-542778CB086C}" type="presOf" srcId="{98D4E957-7A25-4B84-AC1C-38AA2E4D6336}" destId="{59B6BAA3-3D8D-4232-AD78-8BD00A2E9871}" srcOrd="0" destOrd="0" presId="urn:microsoft.com/office/officeart/2005/8/layout/default"/>
    <dgm:cxn modelId="{1590A84E-C661-4153-9BE4-5CA65F213A0E}" srcId="{0ED46AB8-A694-47A5-A480-6F678D6396C2}" destId="{98D4E957-7A25-4B84-AC1C-38AA2E4D6336}" srcOrd="3" destOrd="0" parTransId="{EC25F096-1B43-4809-A13C-026F027AB0CF}" sibTransId="{36BB1903-CE14-4B45-B394-E5A6CF72B738}"/>
    <dgm:cxn modelId="{1E94AD54-A9B4-4FC9-A1C4-03B571EEBE23}" srcId="{0ED46AB8-A694-47A5-A480-6F678D6396C2}" destId="{575B3BD2-8090-426C-9FC1-C4F28452FEAF}" srcOrd="0" destOrd="0" parTransId="{10F4CEA4-556A-4941-9BED-05BB889704C2}" sibTransId="{161FE5B9-7E11-4E57-93F2-EF507F585937}"/>
    <dgm:cxn modelId="{BFDD287B-56E7-481E-98A1-C2FB5F250BFB}" type="presOf" srcId="{D05F39E3-5E3B-4CD4-9040-BBDBA255F09F}" destId="{EE226515-CF33-4695-8835-1369813ECDFF}" srcOrd="0" destOrd="0" presId="urn:microsoft.com/office/officeart/2005/8/layout/default"/>
    <dgm:cxn modelId="{579A9287-52FC-427B-8D38-941EEF0E871E}" srcId="{0ED46AB8-A694-47A5-A480-6F678D6396C2}" destId="{D05F39E3-5E3B-4CD4-9040-BBDBA255F09F}" srcOrd="2" destOrd="0" parTransId="{94E8EBA7-27EF-4B99-9FC8-0C76600BD9AC}" sibTransId="{70DDBB27-D3BD-4C65-BA8B-74A6E5F98E98}"/>
    <dgm:cxn modelId="{A15051C8-35F5-4263-A3C2-A3BC87EBAF8C}" type="presOf" srcId="{575B3BD2-8090-426C-9FC1-C4F28452FEAF}" destId="{3DE48906-EC8D-481D-8409-8035C567CB1A}" srcOrd="0" destOrd="0" presId="urn:microsoft.com/office/officeart/2005/8/layout/default"/>
    <dgm:cxn modelId="{FB6E8ED8-2D20-4AA6-B796-7812662E4BCD}" srcId="{0ED46AB8-A694-47A5-A480-6F678D6396C2}" destId="{58DD3A63-E48F-4850-A3DF-C02D5E3DFFC2}" srcOrd="1" destOrd="0" parTransId="{A1D82C82-A381-4160-92E6-6EB072EFBFA5}" sibTransId="{9DFA7948-FC1E-48C5-9063-59BE63BAADAA}"/>
    <dgm:cxn modelId="{6FD3C4FB-A5C8-4170-9C73-10F8556EFEB1}" type="presOf" srcId="{6C278D96-17C2-4453-879F-1160C85101F8}" destId="{CFC2B0B4-E541-4079-B374-4419CEC88B5C}" srcOrd="0" destOrd="0" presId="urn:microsoft.com/office/officeart/2005/8/layout/default"/>
    <dgm:cxn modelId="{F767F662-E811-47B8-8438-A9B2E1945813}" type="presParOf" srcId="{EABC76D8-BCC5-421C-85E9-013695144569}" destId="{3DE48906-EC8D-481D-8409-8035C567CB1A}" srcOrd="0" destOrd="0" presId="urn:microsoft.com/office/officeart/2005/8/layout/default"/>
    <dgm:cxn modelId="{458AFB4B-0FB0-4EB2-ACBF-7F6FDDACA853}" type="presParOf" srcId="{EABC76D8-BCC5-421C-85E9-013695144569}" destId="{B38607A4-5D12-4E69-BE84-C37CDA2AF170}" srcOrd="1" destOrd="0" presId="urn:microsoft.com/office/officeart/2005/8/layout/default"/>
    <dgm:cxn modelId="{2D405423-5875-4BDA-BC31-72B156ADCBA7}" type="presParOf" srcId="{EABC76D8-BCC5-421C-85E9-013695144569}" destId="{36D3B721-FC68-4BB3-8CCE-4F3C51C1D26B}" srcOrd="2" destOrd="0" presId="urn:microsoft.com/office/officeart/2005/8/layout/default"/>
    <dgm:cxn modelId="{8B26C5E0-8D7C-4045-94AC-FE33B1F78D03}" type="presParOf" srcId="{EABC76D8-BCC5-421C-85E9-013695144569}" destId="{B9B01712-219B-4364-B73D-6E10D17D21BE}" srcOrd="3" destOrd="0" presId="urn:microsoft.com/office/officeart/2005/8/layout/default"/>
    <dgm:cxn modelId="{FD14AC25-6AEC-4907-A3CA-8DF4E0EE3EAC}" type="presParOf" srcId="{EABC76D8-BCC5-421C-85E9-013695144569}" destId="{EE226515-CF33-4695-8835-1369813ECDFF}" srcOrd="4" destOrd="0" presId="urn:microsoft.com/office/officeart/2005/8/layout/default"/>
    <dgm:cxn modelId="{F7C9D542-F09F-48C1-8847-BFDA65E1012E}" type="presParOf" srcId="{EABC76D8-BCC5-421C-85E9-013695144569}" destId="{B454F5CE-0081-472B-AAE3-E01BF3F39EA3}" srcOrd="5" destOrd="0" presId="urn:microsoft.com/office/officeart/2005/8/layout/default"/>
    <dgm:cxn modelId="{9E5792EA-4737-4A27-ABEB-60D3A5014099}" type="presParOf" srcId="{EABC76D8-BCC5-421C-85E9-013695144569}" destId="{59B6BAA3-3D8D-4232-AD78-8BD00A2E9871}" srcOrd="6" destOrd="0" presId="urn:microsoft.com/office/officeart/2005/8/layout/default"/>
    <dgm:cxn modelId="{1D37545F-7FAA-4740-BC5D-AC743959D05E}" type="presParOf" srcId="{EABC76D8-BCC5-421C-85E9-013695144569}" destId="{0FAD3F9A-75AF-4B02-98FE-C7C1399390AF}" srcOrd="7" destOrd="0" presId="urn:microsoft.com/office/officeart/2005/8/layout/default"/>
    <dgm:cxn modelId="{6BB692B8-43C9-4756-8291-A2CA7DB2A91B}" type="presParOf" srcId="{EABC76D8-BCC5-421C-85E9-013695144569}" destId="{CFC2B0B4-E541-4079-B374-4419CEC88B5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E20A80-CEA9-4BE0-8C6D-460E84508D2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nb-NO"/>
        </a:p>
      </dgm:t>
    </dgm:pt>
    <dgm:pt modelId="{856D285C-67A3-4B8F-B9C5-9E1F255FAED4}">
      <dgm:prSet phldrT="[Tekst]" custT="1"/>
      <dgm:spPr>
        <a:solidFill>
          <a:schemeClr val="accent3">
            <a:lumMod val="25000"/>
          </a:schemeClr>
        </a:solidFill>
      </dgm:spPr>
      <dgm:t>
        <a:bodyPr/>
        <a:lstStyle/>
        <a:p>
          <a:r>
            <a:rPr lang="nb-NO" sz="1600"/>
            <a:t>Velferds-</a:t>
          </a:r>
        </a:p>
        <a:p>
          <a:r>
            <a:rPr lang="nb-NO" sz="1600"/>
            <a:t>etaten</a:t>
          </a:r>
        </a:p>
      </dgm:t>
    </dgm:pt>
    <dgm:pt modelId="{3C660915-E508-4002-96E5-EF6F774FB90C}" type="parTrans" cxnId="{01A96348-A28F-4F92-8C55-A6218EE5590B}">
      <dgm:prSet/>
      <dgm:spPr/>
      <dgm:t>
        <a:bodyPr/>
        <a:lstStyle/>
        <a:p>
          <a:endParaRPr lang="nb-NO"/>
        </a:p>
      </dgm:t>
    </dgm:pt>
    <dgm:pt modelId="{68457C66-88B4-4EE9-9F11-53F04E1FB4DE}" type="sibTrans" cxnId="{01A96348-A28F-4F92-8C55-A6218EE5590B}">
      <dgm:prSet/>
      <dgm:spPr/>
      <dgm:t>
        <a:bodyPr/>
        <a:lstStyle/>
        <a:p>
          <a:endParaRPr lang="nb-NO"/>
        </a:p>
      </dgm:t>
    </dgm:pt>
    <dgm:pt modelId="{1016BD56-1362-4BF6-97A9-AF7CD2F756C3}">
      <dgm:prSet phldrT="[Tekst]"/>
      <dgm:spPr/>
      <dgm:t>
        <a:bodyPr/>
        <a:lstStyle/>
        <a:p>
          <a:r>
            <a:rPr lang="nb-NO"/>
            <a:t>Sender forslag til fordeling til byråd før sommeren</a:t>
          </a:r>
        </a:p>
      </dgm:t>
    </dgm:pt>
    <dgm:pt modelId="{086E0AE5-5BEC-4532-A2AD-F79B7D9C8CB8}" type="parTrans" cxnId="{24C1D117-93A3-46E2-8DB4-AD6F3539AE5A}">
      <dgm:prSet/>
      <dgm:spPr/>
      <dgm:t>
        <a:bodyPr/>
        <a:lstStyle/>
        <a:p>
          <a:endParaRPr lang="nb-NO"/>
        </a:p>
      </dgm:t>
    </dgm:pt>
    <dgm:pt modelId="{95D77862-44E3-4CD5-9091-30B5EEAA8656}" type="sibTrans" cxnId="{24C1D117-93A3-46E2-8DB4-AD6F3539AE5A}">
      <dgm:prSet/>
      <dgm:spPr/>
      <dgm:t>
        <a:bodyPr/>
        <a:lstStyle/>
        <a:p>
          <a:endParaRPr lang="nb-NO"/>
        </a:p>
      </dgm:t>
    </dgm:pt>
    <dgm:pt modelId="{8175E3B9-3DA9-4ABE-9345-BA206D3A95FE}">
      <dgm:prSet phldrT="[Tekst]" custT="1"/>
      <dgm:spPr>
        <a:solidFill>
          <a:schemeClr val="accent3">
            <a:lumMod val="25000"/>
          </a:schemeClr>
        </a:solidFill>
      </dgm:spPr>
      <dgm:t>
        <a:bodyPr/>
        <a:lstStyle/>
        <a:p>
          <a:r>
            <a:rPr lang="nb-NO" sz="1300"/>
            <a:t>Byråd sosiale tjenester</a:t>
          </a:r>
        </a:p>
      </dgm:t>
    </dgm:pt>
    <dgm:pt modelId="{AEB0DCEA-AD7C-4DF2-8782-AC1D2A3A0D4C}" type="parTrans" cxnId="{52C8DF42-9376-4259-857A-0974478F13D8}">
      <dgm:prSet/>
      <dgm:spPr/>
      <dgm:t>
        <a:bodyPr/>
        <a:lstStyle/>
        <a:p>
          <a:endParaRPr lang="nb-NO"/>
        </a:p>
      </dgm:t>
    </dgm:pt>
    <dgm:pt modelId="{E503A9A2-43C9-4F9B-BE7C-13E9F4DDF3D3}" type="sibTrans" cxnId="{52C8DF42-9376-4259-857A-0974478F13D8}">
      <dgm:prSet/>
      <dgm:spPr/>
      <dgm:t>
        <a:bodyPr/>
        <a:lstStyle/>
        <a:p>
          <a:endParaRPr lang="nb-NO"/>
        </a:p>
      </dgm:t>
    </dgm:pt>
    <dgm:pt modelId="{F71EB1FA-6381-499F-A4D3-E2B897F85DB3}">
      <dgm:prSet phldrT="[Tekst]"/>
      <dgm:spPr/>
      <dgm:t>
        <a:bodyPr/>
        <a:lstStyle/>
        <a:p>
          <a:r>
            <a:rPr lang="nb-NO"/>
            <a:t>Forslag til fordeling i byrådets budsjettforslag i september</a:t>
          </a:r>
        </a:p>
      </dgm:t>
    </dgm:pt>
    <dgm:pt modelId="{7D8A7C00-07D4-46CB-AAA5-BF9CA9BA49AB}" type="parTrans" cxnId="{D7A10B35-0288-4451-B71E-187522AF65A4}">
      <dgm:prSet/>
      <dgm:spPr/>
      <dgm:t>
        <a:bodyPr/>
        <a:lstStyle/>
        <a:p>
          <a:endParaRPr lang="nb-NO"/>
        </a:p>
      </dgm:t>
    </dgm:pt>
    <dgm:pt modelId="{91505D2E-4DE0-4DC4-A9E5-27411E1953E0}" type="sibTrans" cxnId="{D7A10B35-0288-4451-B71E-187522AF65A4}">
      <dgm:prSet/>
      <dgm:spPr/>
      <dgm:t>
        <a:bodyPr/>
        <a:lstStyle/>
        <a:p>
          <a:endParaRPr lang="nb-NO"/>
        </a:p>
      </dgm:t>
    </dgm:pt>
    <dgm:pt modelId="{AEAA4AC0-2E17-4FC1-BA2B-9D8B282AF64A}">
      <dgm:prSet phldrT="[Tekst]" custT="1"/>
      <dgm:spPr>
        <a:solidFill>
          <a:schemeClr val="accent3">
            <a:lumMod val="25000"/>
          </a:schemeClr>
        </a:solidFill>
      </dgm:spPr>
      <dgm:t>
        <a:bodyPr/>
        <a:lstStyle/>
        <a:p>
          <a:r>
            <a:rPr lang="nb-NO" sz="1600"/>
            <a:t>Bystyret</a:t>
          </a:r>
        </a:p>
      </dgm:t>
    </dgm:pt>
    <dgm:pt modelId="{D47D8DB4-6F23-40D8-9C29-8ACCECAB5C18}" type="parTrans" cxnId="{88F41BB5-1D7D-4525-9BD2-0238B745311C}">
      <dgm:prSet/>
      <dgm:spPr/>
      <dgm:t>
        <a:bodyPr/>
        <a:lstStyle/>
        <a:p>
          <a:endParaRPr lang="nb-NO"/>
        </a:p>
      </dgm:t>
    </dgm:pt>
    <dgm:pt modelId="{3C103090-B240-42FD-A0C9-41C3F8045D37}" type="sibTrans" cxnId="{88F41BB5-1D7D-4525-9BD2-0238B745311C}">
      <dgm:prSet/>
      <dgm:spPr/>
      <dgm:t>
        <a:bodyPr/>
        <a:lstStyle/>
        <a:p>
          <a:endParaRPr lang="nb-NO"/>
        </a:p>
      </dgm:t>
    </dgm:pt>
    <dgm:pt modelId="{E90B83AB-6638-44B0-BC50-BF17BED48745}">
      <dgm:prSet phldrT="[Tekst]"/>
      <dgm:spPr/>
      <dgm:t>
        <a:bodyPr/>
        <a:lstStyle/>
        <a:p>
          <a:r>
            <a:rPr lang="nb-NO"/>
            <a:t>Vedtar budsjettet i desember</a:t>
          </a:r>
        </a:p>
      </dgm:t>
    </dgm:pt>
    <dgm:pt modelId="{ACA40857-7B12-4F9C-8588-EF8389122669}" type="parTrans" cxnId="{3DCC46FC-4653-47A2-A71B-75D1B8255EE1}">
      <dgm:prSet/>
      <dgm:spPr/>
      <dgm:t>
        <a:bodyPr/>
        <a:lstStyle/>
        <a:p>
          <a:endParaRPr lang="nb-NO"/>
        </a:p>
      </dgm:t>
    </dgm:pt>
    <dgm:pt modelId="{C9D84C23-3DD2-4222-A3D5-C90C4B7A46C6}" type="sibTrans" cxnId="{3DCC46FC-4653-47A2-A71B-75D1B8255EE1}">
      <dgm:prSet/>
      <dgm:spPr/>
      <dgm:t>
        <a:bodyPr/>
        <a:lstStyle/>
        <a:p>
          <a:endParaRPr lang="nb-NO"/>
        </a:p>
      </dgm:t>
    </dgm:pt>
    <dgm:pt modelId="{B044AD38-3B33-4AEA-9FA0-E06B308244D8}">
      <dgm:prSet phldrT="[Tekst]"/>
      <dgm:spPr/>
      <dgm:t>
        <a:bodyPr/>
        <a:lstStyle/>
        <a:p>
          <a:r>
            <a:rPr lang="nb-NO"/>
            <a:t>Kan plusse på tilskuddsrammen under budsjettbehandlingen</a:t>
          </a:r>
        </a:p>
      </dgm:t>
    </dgm:pt>
    <dgm:pt modelId="{83F6E00F-BA70-4EAE-8923-1C9AA4ABA626}" type="parTrans" cxnId="{DD2C4DCE-0DDA-4255-A88D-6419ED4AD48F}">
      <dgm:prSet/>
      <dgm:spPr/>
      <dgm:t>
        <a:bodyPr/>
        <a:lstStyle/>
        <a:p>
          <a:endParaRPr lang="nb-NO"/>
        </a:p>
      </dgm:t>
    </dgm:pt>
    <dgm:pt modelId="{90141997-9EF1-445A-9F2A-8EFFEA140FDA}" type="sibTrans" cxnId="{DD2C4DCE-0DDA-4255-A88D-6419ED4AD48F}">
      <dgm:prSet/>
      <dgm:spPr/>
      <dgm:t>
        <a:bodyPr/>
        <a:lstStyle/>
        <a:p>
          <a:endParaRPr lang="nb-NO"/>
        </a:p>
      </dgm:t>
    </dgm:pt>
    <dgm:pt modelId="{BE090A47-4D47-4E13-9895-1088E59357DA}" type="pres">
      <dgm:prSet presAssocID="{D4E20A80-CEA9-4BE0-8C6D-460E84508D22}" presName="linearFlow" presStyleCnt="0">
        <dgm:presLayoutVars>
          <dgm:dir/>
          <dgm:animLvl val="lvl"/>
          <dgm:resizeHandles val="exact"/>
        </dgm:presLayoutVars>
      </dgm:prSet>
      <dgm:spPr/>
    </dgm:pt>
    <dgm:pt modelId="{57E9655F-98B4-4CC0-B24E-CAFFCE417E30}" type="pres">
      <dgm:prSet presAssocID="{856D285C-67A3-4B8F-B9C5-9E1F255FAED4}" presName="composite" presStyleCnt="0"/>
      <dgm:spPr/>
    </dgm:pt>
    <dgm:pt modelId="{05D0992D-BC70-46DF-833A-586FF94CF2B2}" type="pres">
      <dgm:prSet presAssocID="{856D285C-67A3-4B8F-B9C5-9E1F255FAED4}" presName="parentText" presStyleLbl="alignNode1" presStyleIdx="0" presStyleCnt="3">
        <dgm:presLayoutVars>
          <dgm:chMax val="1"/>
          <dgm:bulletEnabled val="1"/>
        </dgm:presLayoutVars>
      </dgm:prSet>
      <dgm:spPr/>
    </dgm:pt>
    <dgm:pt modelId="{DA4E3D2E-B7F8-40C5-8C31-AE5E21467158}" type="pres">
      <dgm:prSet presAssocID="{856D285C-67A3-4B8F-B9C5-9E1F255FAED4}" presName="descendantText" presStyleLbl="alignAcc1" presStyleIdx="0" presStyleCnt="3">
        <dgm:presLayoutVars>
          <dgm:bulletEnabled val="1"/>
        </dgm:presLayoutVars>
      </dgm:prSet>
      <dgm:spPr/>
    </dgm:pt>
    <dgm:pt modelId="{C7A99C0A-A459-4938-8355-EA9826F243E2}" type="pres">
      <dgm:prSet presAssocID="{68457C66-88B4-4EE9-9F11-53F04E1FB4DE}" presName="sp" presStyleCnt="0"/>
      <dgm:spPr/>
    </dgm:pt>
    <dgm:pt modelId="{6CF6170A-4C67-4BC2-81CD-D9526354606A}" type="pres">
      <dgm:prSet presAssocID="{8175E3B9-3DA9-4ABE-9345-BA206D3A95FE}" presName="composite" presStyleCnt="0"/>
      <dgm:spPr/>
    </dgm:pt>
    <dgm:pt modelId="{2D3F2815-8957-48D0-BAE0-4B384DC70E3F}" type="pres">
      <dgm:prSet presAssocID="{8175E3B9-3DA9-4ABE-9345-BA206D3A95FE}" presName="parentText" presStyleLbl="alignNode1" presStyleIdx="1" presStyleCnt="3" custLinFactNeighborY="0">
        <dgm:presLayoutVars>
          <dgm:chMax val="1"/>
          <dgm:bulletEnabled val="1"/>
        </dgm:presLayoutVars>
      </dgm:prSet>
      <dgm:spPr/>
    </dgm:pt>
    <dgm:pt modelId="{87C08A88-12B0-4765-9ACA-E04620D94FD7}" type="pres">
      <dgm:prSet presAssocID="{8175E3B9-3DA9-4ABE-9345-BA206D3A95FE}" presName="descendantText" presStyleLbl="alignAcc1" presStyleIdx="1" presStyleCnt="3">
        <dgm:presLayoutVars>
          <dgm:bulletEnabled val="1"/>
        </dgm:presLayoutVars>
      </dgm:prSet>
      <dgm:spPr/>
    </dgm:pt>
    <dgm:pt modelId="{023EBD8A-53D3-4067-81C7-95F18CC7DF01}" type="pres">
      <dgm:prSet presAssocID="{E503A9A2-43C9-4F9B-BE7C-13E9F4DDF3D3}" presName="sp" presStyleCnt="0"/>
      <dgm:spPr/>
    </dgm:pt>
    <dgm:pt modelId="{DBCD95D0-3EC0-4157-A98B-2D5FAD568853}" type="pres">
      <dgm:prSet presAssocID="{AEAA4AC0-2E17-4FC1-BA2B-9D8B282AF64A}" presName="composite" presStyleCnt="0"/>
      <dgm:spPr/>
    </dgm:pt>
    <dgm:pt modelId="{BF178740-D7B2-4362-978D-CC68D0F44648}" type="pres">
      <dgm:prSet presAssocID="{AEAA4AC0-2E17-4FC1-BA2B-9D8B282AF64A}" presName="parentText" presStyleLbl="alignNode1" presStyleIdx="2" presStyleCnt="3">
        <dgm:presLayoutVars>
          <dgm:chMax val="1"/>
          <dgm:bulletEnabled val="1"/>
        </dgm:presLayoutVars>
      </dgm:prSet>
      <dgm:spPr/>
    </dgm:pt>
    <dgm:pt modelId="{39CABD3A-6025-4E86-9D8D-79A34251F78B}" type="pres">
      <dgm:prSet presAssocID="{AEAA4AC0-2E17-4FC1-BA2B-9D8B282AF64A}" presName="descendantText" presStyleLbl="alignAcc1" presStyleIdx="2" presStyleCnt="3">
        <dgm:presLayoutVars>
          <dgm:bulletEnabled val="1"/>
        </dgm:presLayoutVars>
      </dgm:prSet>
      <dgm:spPr/>
    </dgm:pt>
  </dgm:ptLst>
  <dgm:cxnLst>
    <dgm:cxn modelId="{2FDE4F02-B1CB-4EE2-A870-D1B71B518BA3}" type="presOf" srcId="{856D285C-67A3-4B8F-B9C5-9E1F255FAED4}" destId="{05D0992D-BC70-46DF-833A-586FF94CF2B2}" srcOrd="0" destOrd="0" presId="urn:microsoft.com/office/officeart/2005/8/layout/chevron2"/>
    <dgm:cxn modelId="{24C1D117-93A3-46E2-8DB4-AD6F3539AE5A}" srcId="{856D285C-67A3-4B8F-B9C5-9E1F255FAED4}" destId="{1016BD56-1362-4BF6-97A9-AF7CD2F756C3}" srcOrd="0" destOrd="0" parTransId="{086E0AE5-5BEC-4532-A2AD-F79B7D9C8CB8}" sibTransId="{95D77862-44E3-4CD5-9091-30B5EEAA8656}"/>
    <dgm:cxn modelId="{D7A10B35-0288-4451-B71E-187522AF65A4}" srcId="{8175E3B9-3DA9-4ABE-9345-BA206D3A95FE}" destId="{F71EB1FA-6381-499F-A4D3-E2B897F85DB3}" srcOrd="0" destOrd="0" parTransId="{7D8A7C00-07D4-46CB-AAA5-BF9CA9BA49AB}" sibTransId="{91505D2E-4DE0-4DC4-A9E5-27411E1953E0}"/>
    <dgm:cxn modelId="{52C8DF42-9376-4259-857A-0974478F13D8}" srcId="{D4E20A80-CEA9-4BE0-8C6D-460E84508D22}" destId="{8175E3B9-3DA9-4ABE-9345-BA206D3A95FE}" srcOrd="1" destOrd="0" parTransId="{AEB0DCEA-AD7C-4DF2-8782-AC1D2A3A0D4C}" sibTransId="{E503A9A2-43C9-4F9B-BE7C-13E9F4DDF3D3}"/>
    <dgm:cxn modelId="{01A96348-A28F-4F92-8C55-A6218EE5590B}" srcId="{D4E20A80-CEA9-4BE0-8C6D-460E84508D22}" destId="{856D285C-67A3-4B8F-B9C5-9E1F255FAED4}" srcOrd="0" destOrd="0" parTransId="{3C660915-E508-4002-96E5-EF6F774FB90C}" sibTransId="{68457C66-88B4-4EE9-9F11-53F04E1FB4DE}"/>
    <dgm:cxn modelId="{A1AE616B-DED3-4543-B903-A66A8EF9D08C}" type="presOf" srcId="{D4E20A80-CEA9-4BE0-8C6D-460E84508D22}" destId="{BE090A47-4D47-4E13-9895-1088E59357DA}" srcOrd="0" destOrd="0" presId="urn:microsoft.com/office/officeart/2005/8/layout/chevron2"/>
    <dgm:cxn modelId="{49770072-FC20-490D-85DA-2E37CA7634C0}" type="presOf" srcId="{F71EB1FA-6381-499F-A4D3-E2B897F85DB3}" destId="{87C08A88-12B0-4765-9ACA-E04620D94FD7}" srcOrd="0" destOrd="0" presId="urn:microsoft.com/office/officeart/2005/8/layout/chevron2"/>
    <dgm:cxn modelId="{5C9C8D76-B28D-4ED1-BE73-8EFAD7DB90C6}" type="presOf" srcId="{AEAA4AC0-2E17-4FC1-BA2B-9D8B282AF64A}" destId="{BF178740-D7B2-4362-978D-CC68D0F44648}" srcOrd="0" destOrd="0" presId="urn:microsoft.com/office/officeart/2005/8/layout/chevron2"/>
    <dgm:cxn modelId="{B142337F-1FCE-4D0F-8DD7-D196DA32F3D3}" type="presOf" srcId="{1016BD56-1362-4BF6-97A9-AF7CD2F756C3}" destId="{DA4E3D2E-B7F8-40C5-8C31-AE5E21467158}" srcOrd="0" destOrd="0" presId="urn:microsoft.com/office/officeart/2005/8/layout/chevron2"/>
    <dgm:cxn modelId="{1923328A-F983-42C6-B3BC-38D0B9850CE6}" type="presOf" srcId="{E90B83AB-6638-44B0-BC50-BF17BED48745}" destId="{39CABD3A-6025-4E86-9D8D-79A34251F78B}" srcOrd="0" destOrd="0" presId="urn:microsoft.com/office/officeart/2005/8/layout/chevron2"/>
    <dgm:cxn modelId="{88F41BB5-1D7D-4525-9BD2-0238B745311C}" srcId="{D4E20A80-CEA9-4BE0-8C6D-460E84508D22}" destId="{AEAA4AC0-2E17-4FC1-BA2B-9D8B282AF64A}" srcOrd="2" destOrd="0" parTransId="{D47D8DB4-6F23-40D8-9C29-8ACCECAB5C18}" sibTransId="{3C103090-B240-42FD-A0C9-41C3F8045D37}"/>
    <dgm:cxn modelId="{A907B1C1-B741-4341-8026-A19CCECD50A8}" type="presOf" srcId="{B044AD38-3B33-4AEA-9FA0-E06B308244D8}" destId="{39CABD3A-6025-4E86-9D8D-79A34251F78B}" srcOrd="0" destOrd="1" presId="urn:microsoft.com/office/officeart/2005/8/layout/chevron2"/>
    <dgm:cxn modelId="{DD2C4DCE-0DDA-4255-A88D-6419ED4AD48F}" srcId="{AEAA4AC0-2E17-4FC1-BA2B-9D8B282AF64A}" destId="{B044AD38-3B33-4AEA-9FA0-E06B308244D8}" srcOrd="1" destOrd="0" parTransId="{83F6E00F-BA70-4EAE-8923-1C9AA4ABA626}" sibTransId="{90141997-9EF1-445A-9F2A-8EFFEA140FDA}"/>
    <dgm:cxn modelId="{25D6A7FA-5B2B-45B3-86C2-E8FFAEBBF98A}" type="presOf" srcId="{8175E3B9-3DA9-4ABE-9345-BA206D3A95FE}" destId="{2D3F2815-8957-48D0-BAE0-4B384DC70E3F}" srcOrd="0" destOrd="0" presId="urn:microsoft.com/office/officeart/2005/8/layout/chevron2"/>
    <dgm:cxn modelId="{3DCC46FC-4653-47A2-A71B-75D1B8255EE1}" srcId="{AEAA4AC0-2E17-4FC1-BA2B-9D8B282AF64A}" destId="{E90B83AB-6638-44B0-BC50-BF17BED48745}" srcOrd="0" destOrd="0" parTransId="{ACA40857-7B12-4F9C-8588-EF8389122669}" sibTransId="{C9D84C23-3DD2-4222-A3D5-C90C4B7A46C6}"/>
    <dgm:cxn modelId="{A64F81E0-00FD-4E18-B47E-44FF38DCB9EA}" type="presParOf" srcId="{BE090A47-4D47-4E13-9895-1088E59357DA}" destId="{57E9655F-98B4-4CC0-B24E-CAFFCE417E30}" srcOrd="0" destOrd="0" presId="urn:microsoft.com/office/officeart/2005/8/layout/chevron2"/>
    <dgm:cxn modelId="{BECB5042-D33A-433E-AA50-019AC3940498}" type="presParOf" srcId="{57E9655F-98B4-4CC0-B24E-CAFFCE417E30}" destId="{05D0992D-BC70-46DF-833A-586FF94CF2B2}" srcOrd="0" destOrd="0" presId="urn:microsoft.com/office/officeart/2005/8/layout/chevron2"/>
    <dgm:cxn modelId="{F53A85C7-5E42-4119-AA8F-56FE99504E3D}" type="presParOf" srcId="{57E9655F-98B4-4CC0-B24E-CAFFCE417E30}" destId="{DA4E3D2E-B7F8-40C5-8C31-AE5E21467158}" srcOrd="1" destOrd="0" presId="urn:microsoft.com/office/officeart/2005/8/layout/chevron2"/>
    <dgm:cxn modelId="{50A228F5-79C2-4B5A-91E1-7CFEEB2117B7}" type="presParOf" srcId="{BE090A47-4D47-4E13-9895-1088E59357DA}" destId="{C7A99C0A-A459-4938-8355-EA9826F243E2}" srcOrd="1" destOrd="0" presId="urn:microsoft.com/office/officeart/2005/8/layout/chevron2"/>
    <dgm:cxn modelId="{CF228F0C-4306-43AE-88A7-72E80274D5BC}" type="presParOf" srcId="{BE090A47-4D47-4E13-9895-1088E59357DA}" destId="{6CF6170A-4C67-4BC2-81CD-D9526354606A}" srcOrd="2" destOrd="0" presId="urn:microsoft.com/office/officeart/2005/8/layout/chevron2"/>
    <dgm:cxn modelId="{4BEFF1A1-FAB0-4234-B643-72B752C203EA}" type="presParOf" srcId="{6CF6170A-4C67-4BC2-81CD-D9526354606A}" destId="{2D3F2815-8957-48D0-BAE0-4B384DC70E3F}" srcOrd="0" destOrd="0" presId="urn:microsoft.com/office/officeart/2005/8/layout/chevron2"/>
    <dgm:cxn modelId="{EEC46433-78CF-4696-9885-79B93516F670}" type="presParOf" srcId="{6CF6170A-4C67-4BC2-81CD-D9526354606A}" destId="{87C08A88-12B0-4765-9ACA-E04620D94FD7}" srcOrd="1" destOrd="0" presId="urn:microsoft.com/office/officeart/2005/8/layout/chevron2"/>
    <dgm:cxn modelId="{3A4BF7FD-C4F8-4809-B363-6DE136AFC008}" type="presParOf" srcId="{BE090A47-4D47-4E13-9895-1088E59357DA}" destId="{023EBD8A-53D3-4067-81C7-95F18CC7DF01}" srcOrd="3" destOrd="0" presId="urn:microsoft.com/office/officeart/2005/8/layout/chevron2"/>
    <dgm:cxn modelId="{C5397A6B-64A8-46A1-8DC3-E38AB52D1204}" type="presParOf" srcId="{BE090A47-4D47-4E13-9895-1088E59357DA}" destId="{DBCD95D0-3EC0-4157-A98B-2D5FAD568853}" srcOrd="4" destOrd="0" presId="urn:microsoft.com/office/officeart/2005/8/layout/chevron2"/>
    <dgm:cxn modelId="{36F2D71F-6119-465C-8B7C-ABC1F96AB558}" type="presParOf" srcId="{DBCD95D0-3EC0-4157-A98B-2D5FAD568853}" destId="{BF178740-D7B2-4362-978D-CC68D0F44648}" srcOrd="0" destOrd="0" presId="urn:microsoft.com/office/officeart/2005/8/layout/chevron2"/>
    <dgm:cxn modelId="{E3395219-ABB1-454D-996B-C1E274BC7DDA}" type="presParOf" srcId="{DBCD95D0-3EC0-4157-A98B-2D5FAD568853}" destId="{39CABD3A-6025-4E86-9D8D-79A34251F78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48906-EC8D-481D-8409-8035C567CB1A}">
      <dsp:nvSpPr>
        <dsp:cNvPr id="0" name=""/>
        <dsp:cNvSpPr/>
      </dsp:nvSpPr>
      <dsp:spPr>
        <a:xfrm>
          <a:off x="0" y="106932"/>
          <a:ext cx="2959199" cy="17755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endParaRPr lang="nb-NO" sz="5900" kern="1200"/>
        </a:p>
      </dsp:txBody>
      <dsp:txXfrm>
        <a:off x="0" y="106932"/>
        <a:ext cx="2959199" cy="1775519"/>
      </dsp:txXfrm>
    </dsp:sp>
    <dsp:sp modelId="{36D3B721-FC68-4BB3-8CCE-4F3C51C1D26B}">
      <dsp:nvSpPr>
        <dsp:cNvPr id="0" name=""/>
        <dsp:cNvSpPr/>
      </dsp:nvSpPr>
      <dsp:spPr>
        <a:xfrm>
          <a:off x="3255119" y="106932"/>
          <a:ext cx="2959199" cy="17755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endParaRPr lang="nb-NO" sz="5900" kern="1200"/>
        </a:p>
      </dsp:txBody>
      <dsp:txXfrm>
        <a:off x="3255119" y="106932"/>
        <a:ext cx="2959199" cy="1775519"/>
      </dsp:txXfrm>
    </dsp:sp>
    <dsp:sp modelId="{EE226515-CF33-4695-8835-1369813ECDFF}">
      <dsp:nvSpPr>
        <dsp:cNvPr id="0" name=""/>
        <dsp:cNvSpPr/>
      </dsp:nvSpPr>
      <dsp:spPr>
        <a:xfrm>
          <a:off x="6510238" y="106932"/>
          <a:ext cx="2959199" cy="17755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endParaRPr lang="nb-NO" sz="5900" kern="1200"/>
        </a:p>
      </dsp:txBody>
      <dsp:txXfrm>
        <a:off x="6510238" y="106932"/>
        <a:ext cx="2959199" cy="1775519"/>
      </dsp:txXfrm>
    </dsp:sp>
    <dsp:sp modelId="{59B6BAA3-3D8D-4232-AD78-8BD00A2E9871}">
      <dsp:nvSpPr>
        <dsp:cNvPr id="0" name=""/>
        <dsp:cNvSpPr/>
      </dsp:nvSpPr>
      <dsp:spPr>
        <a:xfrm>
          <a:off x="1627559" y="2178372"/>
          <a:ext cx="2959199" cy="17755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endParaRPr lang="nb-NO" sz="5900" kern="1200"/>
        </a:p>
      </dsp:txBody>
      <dsp:txXfrm>
        <a:off x="1627559" y="2178372"/>
        <a:ext cx="2959199" cy="1775519"/>
      </dsp:txXfrm>
    </dsp:sp>
    <dsp:sp modelId="{CFC2B0B4-E541-4079-B374-4419CEC88B5C}">
      <dsp:nvSpPr>
        <dsp:cNvPr id="0" name=""/>
        <dsp:cNvSpPr/>
      </dsp:nvSpPr>
      <dsp:spPr>
        <a:xfrm>
          <a:off x="4882678" y="2178372"/>
          <a:ext cx="2959199" cy="17755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endParaRPr lang="nb-NO" sz="5900" kern="1200"/>
        </a:p>
      </dsp:txBody>
      <dsp:txXfrm>
        <a:off x="4882678" y="2178372"/>
        <a:ext cx="2959199" cy="17755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0992D-BC70-46DF-833A-586FF94CF2B2}">
      <dsp:nvSpPr>
        <dsp:cNvPr id="0" name=""/>
        <dsp:cNvSpPr/>
      </dsp:nvSpPr>
      <dsp:spPr>
        <a:xfrm rot="5400000">
          <a:off x="-214826" y="217506"/>
          <a:ext cx="1432177" cy="1002524"/>
        </a:xfrm>
        <a:prstGeom prst="chevron">
          <a:avLst/>
        </a:prstGeom>
        <a:solidFill>
          <a:schemeClr val="accent3">
            <a:lumMod val="2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b-NO" sz="1600" kern="1200"/>
            <a:t>Velferds-</a:t>
          </a:r>
        </a:p>
        <a:p>
          <a:pPr marL="0" lvl="0" indent="0" algn="ctr" defTabSz="711200">
            <a:lnSpc>
              <a:spcPct val="90000"/>
            </a:lnSpc>
            <a:spcBef>
              <a:spcPct val="0"/>
            </a:spcBef>
            <a:spcAft>
              <a:spcPct val="35000"/>
            </a:spcAft>
            <a:buNone/>
          </a:pPr>
          <a:r>
            <a:rPr lang="nb-NO" sz="1600" kern="1200"/>
            <a:t>etaten</a:t>
          </a:r>
        </a:p>
      </dsp:txBody>
      <dsp:txXfrm rot="-5400000">
        <a:off x="1" y="503941"/>
        <a:ext cx="1002524" cy="429653"/>
      </dsp:txXfrm>
    </dsp:sp>
    <dsp:sp modelId="{DA4E3D2E-B7F8-40C5-8C31-AE5E21467158}">
      <dsp:nvSpPr>
        <dsp:cNvPr id="0" name=""/>
        <dsp:cNvSpPr/>
      </dsp:nvSpPr>
      <dsp:spPr>
        <a:xfrm rot="5400000">
          <a:off x="4952999" y="-3947795"/>
          <a:ext cx="931404" cy="88323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nb-NO" sz="2300" kern="1200"/>
            <a:t>Sender forslag til fordeling til byråd før sommeren</a:t>
          </a:r>
        </a:p>
      </dsp:txBody>
      <dsp:txXfrm rot="-5400000">
        <a:off x="1002524" y="48147"/>
        <a:ext cx="8786888" cy="840470"/>
      </dsp:txXfrm>
    </dsp:sp>
    <dsp:sp modelId="{2D3F2815-8957-48D0-BAE0-4B384DC70E3F}">
      <dsp:nvSpPr>
        <dsp:cNvPr id="0" name=""/>
        <dsp:cNvSpPr/>
      </dsp:nvSpPr>
      <dsp:spPr>
        <a:xfrm rot="5400000">
          <a:off x="-214826" y="1453442"/>
          <a:ext cx="1432177" cy="1002524"/>
        </a:xfrm>
        <a:prstGeom prst="chevron">
          <a:avLst/>
        </a:prstGeom>
        <a:solidFill>
          <a:schemeClr val="accent3">
            <a:lumMod val="2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b-NO" sz="1300" kern="1200"/>
            <a:t>Byråd sosiale tjenester</a:t>
          </a:r>
        </a:p>
      </dsp:txBody>
      <dsp:txXfrm rot="-5400000">
        <a:off x="1" y="1739877"/>
        <a:ext cx="1002524" cy="429653"/>
      </dsp:txXfrm>
    </dsp:sp>
    <dsp:sp modelId="{87C08A88-12B0-4765-9ACA-E04620D94FD7}">
      <dsp:nvSpPr>
        <dsp:cNvPr id="0" name=""/>
        <dsp:cNvSpPr/>
      </dsp:nvSpPr>
      <dsp:spPr>
        <a:xfrm rot="5400000">
          <a:off x="4953244" y="-2712103"/>
          <a:ext cx="930915" cy="88323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nb-NO" sz="2300" kern="1200"/>
            <a:t>Forslag til fordeling i byrådets budsjettforslag i september</a:t>
          </a:r>
        </a:p>
      </dsp:txBody>
      <dsp:txXfrm rot="-5400000">
        <a:off x="1002524" y="1284061"/>
        <a:ext cx="8786911" cy="840027"/>
      </dsp:txXfrm>
    </dsp:sp>
    <dsp:sp modelId="{BF178740-D7B2-4362-978D-CC68D0F44648}">
      <dsp:nvSpPr>
        <dsp:cNvPr id="0" name=""/>
        <dsp:cNvSpPr/>
      </dsp:nvSpPr>
      <dsp:spPr>
        <a:xfrm rot="5400000">
          <a:off x="-214826" y="2689378"/>
          <a:ext cx="1432177" cy="1002524"/>
        </a:xfrm>
        <a:prstGeom prst="chevron">
          <a:avLst/>
        </a:prstGeom>
        <a:solidFill>
          <a:schemeClr val="accent3">
            <a:lumMod val="2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b-NO" sz="1600" kern="1200"/>
            <a:t>Bystyret</a:t>
          </a:r>
        </a:p>
      </dsp:txBody>
      <dsp:txXfrm rot="-5400000">
        <a:off x="1" y="2975813"/>
        <a:ext cx="1002524" cy="429653"/>
      </dsp:txXfrm>
    </dsp:sp>
    <dsp:sp modelId="{39CABD3A-6025-4E86-9D8D-79A34251F78B}">
      <dsp:nvSpPr>
        <dsp:cNvPr id="0" name=""/>
        <dsp:cNvSpPr/>
      </dsp:nvSpPr>
      <dsp:spPr>
        <a:xfrm rot="5400000">
          <a:off x="4953244" y="-1476167"/>
          <a:ext cx="930915" cy="88323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nb-NO" sz="2300" kern="1200"/>
            <a:t>Vedtar budsjettet i desember</a:t>
          </a:r>
        </a:p>
        <a:p>
          <a:pPr marL="228600" lvl="1" indent="-228600" algn="l" defTabSz="1022350">
            <a:lnSpc>
              <a:spcPct val="90000"/>
            </a:lnSpc>
            <a:spcBef>
              <a:spcPct val="0"/>
            </a:spcBef>
            <a:spcAft>
              <a:spcPct val="15000"/>
            </a:spcAft>
            <a:buChar char="•"/>
          </a:pPr>
          <a:r>
            <a:rPr lang="nb-NO" sz="2300" kern="1200"/>
            <a:t>Kan plusse på tilskuddsrammen under budsjettbehandlingen</a:t>
          </a:r>
        </a:p>
      </dsp:txBody>
      <dsp:txXfrm rot="-5400000">
        <a:off x="1002524" y="2519997"/>
        <a:ext cx="8786911" cy="84002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3078427" cy="511731"/>
          </a:xfrm>
          <a:prstGeom prst="rect">
            <a:avLst/>
          </a:prstGeom>
        </p:spPr>
        <p:txBody>
          <a:bodyPr vert="horz" lIns="94796" tIns="47398" rIns="94796" bIns="47398" rtlCol="0"/>
          <a:lstStyle>
            <a:lvl1pPr algn="l">
              <a:defRPr sz="1200"/>
            </a:lvl1pPr>
          </a:lstStyle>
          <a:p>
            <a:endParaRPr lang="nb-NO"/>
          </a:p>
        </p:txBody>
      </p:sp>
      <p:sp>
        <p:nvSpPr>
          <p:cNvPr id="3" name="Plassholder for dato 2"/>
          <p:cNvSpPr>
            <a:spLocks noGrp="1"/>
          </p:cNvSpPr>
          <p:nvPr>
            <p:ph type="dt" sz="quarter" idx="1"/>
          </p:nvPr>
        </p:nvSpPr>
        <p:spPr>
          <a:xfrm>
            <a:off x="4023993" y="0"/>
            <a:ext cx="3078427" cy="511731"/>
          </a:xfrm>
          <a:prstGeom prst="rect">
            <a:avLst/>
          </a:prstGeom>
        </p:spPr>
        <p:txBody>
          <a:bodyPr vert="horz" lIns="94796" tIns="47398" rIns="94796" bIns="47398" rtlCol="0"/>
          <a:lstStyle>
            <a:lvl1pPr algn="r">
              <a:defRPr sz="1200"/>
            </a:lvl1pPr>
          </a:lstStyle>
          <a:p>
            <a:fld id="{8EF0A768-DB0C-4713-881F-A63B7D3793C0}" type="datetimeFigureOut">
              <a:rPr lang="nb-NO" smtClean="0"/>
              <a:t>19.03.2026</a:t>
            </a:fld>
            <a:endParaRPr lang="nb-NO"/>
          </a:p>
        </p:txBody>
      </p:sp>
      <p:sp>
        <p:nvSpPr>
          <p:cNvPr id="4" name="Plassholder for bunntekst 3"/>
          <p:cNvSpPr>
            <a:spLocks noGrp="1"/>
          </p:cNvSpPr>
          <p:nvPr>
            <p:ph type="ftr" sz="quarter" idx="2"/>
          </p:nvPr>
        </p:nvSpPr>
        <p:spPr>
          <a:xfrm>
            <a:off x="1" y="9721106"/>
            <a:ext cx="3078427" cy="511731"/>
          </a:xfrm>
          <a:prstGeom prst="rect">
            <a:avLst/>
          </a:prstGeom>
        </p:spPr>
        <p:txBody>
          <a:bodyPr vert="horz" lIns="94796" tIns="47398" rIns="94796" bIns="47398" rtlCol="0" anchor="b"/>
          <a:lstStyle>
            <a:lvl1pPr algn="l">
              <a:defRPr sz="1200"/>
            </a:lvl1pPr>
          </a:lstStyle>
          <a:p>
            <a:endParaRPr lang="nb-NO"/>
          </a:p>
        </p:txBody>
      </p:sp>
      <p:sp>
        <p:nvSpPr>
          <p:cNvPr id="5" name="Plassholder for lysbildenummer 4"/>
          <p:cNvSpPr>
            <a:spLocks noGrp="1"/>
          </p:cNvSpPr>
          <p:nvPr>
            <p:ph type="sldNum" sz="quarter" idx="3"/>
          </p:nvPr>
        </p:nvSpPr>
        <p:spPr>
          <a:xfrm>
            <a:off x="4023993" y="9721106"/>
            <a:ext cx="3078427" cy="511731"/>
          </a:xfrm>
          <a:prstGeom prst="rect">
            <a:avLst/>
          </a:prstGeom>
        </p:spPr>
        <p:txBody>
          <a:bodyPr vert="horz" lIns="94796" tIns="47398" rIns="94796" bIns="47398" rtlCol="0" anchor="b"/>
          <a:lstStyle>
            <a:lvl1pPr algn="r">
              <a:defRPr sz="1200"/>
            </a:lvl1pPr>
          </a:lstStyle>
          <a:p>
            <a:fld id="{DE1B8034-AABF-4867-B53F-FF90918806B5}" type="slidenum">
              <a:rPr lang="nb-NO" smtClean="0"/>
              <a:t>‹#›</a:t>
            </a:fld>
            <a:endParaRPr lang="nb-NO"/>
          </a:p>
        </p:txBody>
      </p:sp>
    </p:spTree>
    <p:extLst>
      <p:ext uri="{BB962C8B-B14F-4D97-AF65-F5344CB8AC3E}">
        <p14:creationId xmlns:p14="http://schemas.microsoft.com/office/powerpoint/2010/main" val="3236426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nb-NO"/>
          </a:p>
        </p:txBody>
      </p:sp>
      <p:sp>
        <p:nvSpPr>
          <p:cNvPr id="3" name="Plassholder for dato 2"/>
          <p:cNvSpPr>
            <a:spLocks noGrp="1"/>
          </p:cNvSpPr>
          <p:nvPr>
            <p:ph type="dt" idx="1"/>
          </p:nvPr>
        </p:nvSpPr>
        <p:spPr>
          <a:xfrm>
            <a:off x="4023993" y="0"/>
            <a:ext cx="3078427" cy="513508"/>
          </a:xfrm>
          <a:prstGeom prst="rect">
            <a:avLst/>
          </a:prstGeom>
        </p:spPr>
        <p:txBody>
          <a:bodyPr vert="horz" lIns="94796" tIns="47398" rIns="94796" bIns="47398" rtlCol="0"/>
          <a:lstStyle>
            <a:lvl1pPr algn="r">
              <a:defRPr sz="1200"/>
            </a:lvl1pPr>
          </a:lstStyle>
          <a:p>
            <a:fld id="{576996CD-C051-524E-B0EC-F7D3DAFC406C}" type="datetimeFigureOut">
              <a:rPr lang="nb-NO" smtClean="0"/>
              <a:t>19.03.2026</a:t>
            </a:fld>
            <a:endParaRPr lang="nb-NO"/>
          </a:p>
        </p:txBody>
      </p:sp>
      <p:sp>
        <p:nvSpPr>
          <p:cNvPr id="4" name="Plassholder for lysbilde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796" tIns="47398" rIns="94796" bIns="47398" rtlCol="0" anchor="ctr"/>
          <a:lstStyle/>
          <a:p>
            <a:endParaRPr lang="nb-NO"/>
          </a:p>
        </p:txBody>
      </p:sp>
      <p:sp>
        <p:nvSpPr>
          <p:cNvPr id="5" name="Plassholder for notater 4"/>
          <p:cNvSpPr>
            <a:spLocks noGrp="1"/>
          </p:cNvSpPr>
          <p:nvPr>
            <p:ph type="body" sz="quarter" idx="3"/>
          </p:nvPr>
        </p:nvSpPr>
        <p:spPr>
          <a:xfrm>
            <a:off x="710407" y="4925407"/>
            <a:ext cx="5683250" cy="4029879"/>
          </a:xfrm>
          <a:prstGeom prst="rect">
            <a:avLst/>
          </a:prstGeom>
        </p:spPr>
        <p:txBody>
          <a:bodyPr vert="horz" lIns="94796" tIns="47398" rIns="94796" bIns="47398" rtlCol="0"/>
          <a:lstStyle/>
          <a:p>
            <a:r>
              <a:rPr lang="nb-NO"/>
              <a:t>Rediger tekststiler i malen
Andre nivå
Tredje nivå
Fjerde nivå
Femte nivå</a:t>
            </a:r>
          </a:p>
        </p:txBody>
      </p:sp>
      <p:sp>
        <p:nvSpPr>
          <p:cNvPr id="6" name="Plassholder for bunntekst 5"/>
          <p:cNvSpPr>
            <a:spLocks noGrp="1"/>
          </p:cNvSpPr>
          <p:nvPr>
            <p:ph type="ftr" sz="quarter" idx="4"/>
          </p:nvPr>
        </p:nvSpPr>
        <p:spPr>
          <a:xfrm>
            <a:off x="1" y="9721107"/>
            <a:ext cx="3078427" cy="513507"/>
          </a:xfrm>
          <a:prstGeom prst="rect">
            <a:avLst/>
          </a:prstGeom>
        </p:spPr>
        <p:txBody>
          <a:bodyPr vert="horz" lIns="94796" tIns="47398" rIns="94796" bIns="47398" rtlCol="0" anchor="b"/>
          <a:lstStyle>
            <a:lvl1pPr algn="l">
              <a:defRPr sz="1200"/>
            </a:lvl1pPr>
          </a:lstStyle>
          <a:p>
            <a:endParaRPr lang="nb-NO"/>
          </a:p>
        </p:txBody>
      </p:sp>
      <p:sp>
        <p:nvSpPr>
          <p:cNvPr id="7" name="Plassholder for lysbildenummer 6"/>
          <p:cNvSpPr>
            <a:spLocks noGrp="1"/>
          </p:cNvSpPr>
          <p:nvPr>
            <p:ph type="sldNum" sz="quarter" idx="5"/>
          </p:nvPr>
        </p:nvSpPr>
        <p:spPr>
          <a:xfrm>
            <a:off x="4023993" y="9721107"/>
            <a:ext cx="3078427" cy="513507"/>
          </a:xfrm>
          <a:prstGeom prst="rect">
            <a:avLst/>
          </a:prstGeom>
        </p:spPr>
        <p:txBody>
          <a:bodyPr vert="horz" lIns="94796" tIns="47398" rIns="94796" bIns="47398" rtlCol="0" anchor="b"/>
          <a:lstStyle>
            <a:lvl1pPr algn="r">
              <a:defRPr sz="1200"/>
            </a:lvl1pPr>
          </a:lstStyle>
          <a:p>
            <a:fld id="{7DA70C78-173F-D64A-A73A-E7995BB9F680}" type="slidenum">
              <a:rPr lang="nb-NO" smtClean="0"/>
              <a:t>‹#›</a:t>
            </a:fld>
            <a:endParaRPr lang="nb-NO"/>
          </a:p>
        </p:txBody>
      </p:sp>
    </p:spTree>
    <p:extLst>
      <p:ext uri="{BB962C8B-B14F-4D97-AF65-F5344CB8AC3E}">
        <p14:creationId xmlns:p14="http://schemas.microsoft.com/office/powerpoint/2010/main" val="1812040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7DA70C78-173F-D64A-A73A-E7995BB9F680}" type="slidenum">
              <a:rPr lang="nb-NO" smtClean="0"/>
              <a:t>1</a:t>
            </a:fld>
            <a:endParaRPr lang="nb-NO"/>
          </a:p>
        </p:txBody>
      </p:sp>
    </p:spTree>
    <p:extLst>
      <p:ext uri="{BB962C8B-B14F-4D97-AF65-F5344CB8AC3E}">
        <p14:creationId xmlns:p14="http://schemas.microsoft.com/office/powerpoint/2010/main" val="1947978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err="1">
                <a:cs typeface="Calibri"/>
              </a:rPr>
              <a:t>Forskriften</a:t>
            </a:r>
            <a:r>
              <a:rPr lang="en-US">
                <a:cs typeface="Calibri"/>
              </a:rPr>
              <a:t> </a:t>
            </a:r>
            <a:r>
              <a:rPr lang="en-US" err="1">
                <a:cs typeface="Calibri"/>
              </a:rPr>
              <a:t>sier</a:t>
            </a:r>
            <a:r>
              <a:rPr lang="en-US">
                <a:cs typeface="Calibri"/>
              </a:rPr>
              <a:t> at </a:t>
            </a:r>
            <a:r>
              <a:rPr lang="en-US" err="1">
                <a:cs typeface="Calibri"/>
              </a:rPr>
              <a:t>tilskudd</a:t>
            </a:r>
            <a:r>
              <a:rPr lang="en-US">
                <a:cs typeface="Calibri"/>
              </a:rPr>
              <a:t> </a:t>
            </a:r>
            <a:r>
              <a:rPr lang="en-US" err="1">
                <a:cs typeface="Calibri"/>
              </a:rPr>
              <a:t>gis</a:t>
            </a:r>
            <a:r>
              <a:rPr lang="en-US">
                <a:cs typeface="Calibri"/>
              </a:rPr>
              <a:t> for </a:t>
            </a:r>
            <a:r>
              <a:rPr lang="en-US" err="1">
                <a:cs typeface="Calibri"/>
              </a:rPr>
              <a:t>ett</a:t>
            </a:r>
            <a:r>
              <a:rPr lang="en-US">
                <a:cs typeface="Calibri"/>
              </a:rPr>
              <a:t> </a:t>
            </a:r>
            <a:r>
              <a:rPr lang="en-US" err="1">
                <a:cs typeface="Calibri"/>
              </a:rPr>
              <a:t>år</a:t>
            </a:r>
            <a:r>
              <a:rPr lang="en-US">
                <a:cs typeface="Calibri"/>
              </a:rPr>
              <a:t> av </a:t>
            </a:r>
            <a:r>
              <a:rPr lang="en-US" err="1">
                <a:cs typeface="Calibri"/>
              </a:rPr>
              <a:t>gangen</a:t>
            </a:r>
            <a:r>
              <a:rPr lang="en-US">
                <a:cs typeface="Calibri"/>
              </a:rPr>
              <a:t>. Man </a:t>
            </a:r>
            <a:r>
              <a:rPr lang="en-US" err="1">
                <a:cs typeface="Calibri"/>
              </a:rPr>
              <a:t>kan</a:t>
            </a:r>
            <a:r>
              <a:rPr lang="en-US">
                <a:cs typeface="Calibri"/>
              </a:rPr>
              <a:t> </a:t>
            </a:r>
            <a:r>
              <a:rPr lang="en-US" err="1">
                <a:cs typeface="Calibri"/>
              </a:rPr>
              <a:t>ikke</a:t>
            </a:r>
            <a:r>
              <a:rPr lang="en-US">
                <a:cs typeface="Calibri"/>
              </a:rPr>
              <a:t> </a:t>
            </a:r>
            <a:r>
              <a:rPr lang="en-US" err="1">
                <a:cs typeface="Calibri"/>
              </a:rPr>
              <a:t>binde</a:t>
            </a:r>
            <a:r>
              <a:rPr lang="en-US">
                <a:cs typeface="Calibri"/>
              </a:rPr>
              <a:t> </a:t>
            </a:r>
            <a:r>
              <a:rPr lang="en-US" err="1">
                <a:cs typeface="Calibri"/>
              </a:rPr>
              <a:t>opp</a:t>
            </a:r>
            <a:r>
              <a:rPr lang="en-US">
                <a:cs typeface="Calibri"/>
              </a:rPr>
              <a:t> </a:t>
            </a:r>
            <a:r>
              <a:rPr lang="en-US" err="1">
                <a:cs typeface="Calibri"/>
              </a:rPr>
              <a:t>framtidige</a:t>
            </a:r>
            <a:r>
              <a:rPr lang="en-US">
                <a:cs typeface="Calibri"/>
              </a:rPr>
              <a:t> </a:t>
            </a:r>
            <a:r>
              <a:rPr lang="en-US" err="1">
                <a:cs typeface="Calibri"/>
              </a:rPr>
              <a:t>bystyrevedtak</a:t>
            </a:r>
            <a:r>
              <a:rPr lang="en-US">
                <a:cs typeface="Calibri"/>
              </a:rPr>
              <a:t>. </a:t>
            </a:r>
          </a:p>
          <a:p>
            <a:r>
              <a:rPr lang="en-US">
                <a:cs typeface="Calibri"/>
              </a:rPr>
              <a:t>Men I </a:t>
            </a:r>
            <a:r>
              <a:rPr lang="en-US" err="1">
                <a:cs typeface="Calibri"/>
              </a:rPr>
              <a:t>særskilte</a:t>
            </a:r>
            <a:r>
              <a:rPr lang="en-US">
                <a:cs typeface="Calibri"/>
              </a:rPr>
              <a:t> </a:t>
            </a:r>
            <a:r>
              <a:rPr lang="en-US" err="1">
                <a:cs typeface="Calibri"/>
              </a:rPr>
              <a:t>tilfeller</a:t>
            </a:r>
            <a:r>
              <a:rPr lang="en-US">
                <a:cs typeface="Calibri"/>
              </a:rPr>
              <a:t> </a:t>
            </a:r>
            <a:r>
              <a:rPr lang="en-US" err="1">
                <a:cs typeface="Calibri"/>
              </a:rPr>
              <a:t>og</a:t>
            </a:r>
            <a:r>
              <a:rPr lang="en-US">
                <a:cs typeface="Calibri"/>
              </a:rPr>
              <a:t> </a:t>
            </a:r>
            <a:r>
              <a:rPr lang="en-US" err="1">
                <a:cs typeface="Calibri"/>
              </a:rPr>
              <a:t>kan</a:t>
            </a:r>
            <a:r>
              <a:rPr lang="en-US">
                <a:cs typeface="Calibri"/>
              </a:rPr>
              <a:t> man </a:t>
            </a:r>
            <a:r>
              <a:rPr lang="en-US" err="1">
                <a:cs typeface="Calibri"/>
              </a:rPr>
              <a:t>søke</a:t>
            </a:r>
            <a:r>
              <a:rPr lang="en-US">
                <a:cs typeface="Calibri"/>
              </a:rPr>
              <a:t> om </a:t>
            </a:r>
            <a:r>
              <a:rPr lang="en-US" err="1">
                <a:cs typeface="Calibri"/>
              </a:rPr>
              <a:t>intensjonsbrev</a:t>
            </a:r>
            <a:r>
              <a:rPr lang="en-US">
                <a:cs typeface="Calibri"/>
              </a:rPr>
              <a:t> </a:t>
            </a:r>
          </a:p>
        </p:txBody>
      </p:sp>
      <p:sp>
        <p:nvSpPr>
          <p:cNvPr id="4" name="Plassholder for lysbildenummer 3"/>
          <p:cNvSpPr>
            <a:spLocks noGrp="1"/>
          </p:cNvSpPr>
          <p:nvPr>
            <p:ph type="sldNum" sz="quarter" idx="5"/>
          </p:nvPr>
        </p:nvSpPr>
        <p:spPr/>
        <p:txBody>
          <a:bodyPr/>
          <a:lstStyle/>
          <a:p>
            <a:fld id="{7DA70C78-173F-D64A-A73A-E7995BB9F680}" type="slidenum">
              <a:rPr lang="nb-NO" smtClean="0"/>
              <a:t>10</a:t>
            </a:fld>
            <a:endParaRPr lang="nb-NO"/>
          </a:p>
        </p:txBody>
      </p:sp>
    </p:spTree>
    <p:extLst>
      <p:ext uri="{BB962C8B-B14F-4D97-AF65-F5344CB8AC3E}">
        <p14:creationId xmlns:p14="http://schemas.microsoft.com/office/powerpoint/2010/main" val="3517254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96237" indent="-296237">
              <a:buFont typeface="Calibri"/>
              <a:buChar char="-"/>
            </a:pPr>
            <a:r>
              <a:rPr lang="en-US" err="1">
                <a:cs typeface="Calibri"/>
              </a:rPr>
              <a:t>Skjønnsmessig</a:t>
            </a:r>
            <a:r>
              <a:rPr lang="en-US">
                <a:cs typeface="Calibri"/>
              </a:rPr>
              <a:t> </a:t>
            </a:r>
            <a:r>
              <a:rPr lang="en-US" err="1">
                <a:cs typeface="Calibri"/>
              </a:rPr>
              <a:t>vurdering</a:t>
            </a:r>
            <a:r>
              <a:rPr lang="en-US">
                <a:cs typeface="Calibri"/>
              </a:rPr>
              <a:t> med mange av de </a:t>
            </a:r>
            <a:r>
              <a:rPr lang="en-US" err="1">
                <a:cs typeface="Calibri"/>
              </a:rPr>
              <a:t>samme</a:t>
            </a:r>
            <a:r>
              <a:rPr lang="en-US">
                <a:cs typeface="Calibri"/>
              </a:rPr>
              <a:t> </a:t>
            </a:r>
            <a:r>
              <a:rPr lang="en-US" err="1">
                <a:cs typeface="Calibri"/>
              </a:rPr>
              <a:t>kriteriene</a:t>
            </a:r>
            <a:r>
              <a:rPr lang="en-US">
                <a:cs typeface="Calibri"/>
              </a:rPr>
              <a:t> </a:t>
            </a:r>
            <a:r>
              <a:rPr lang="en-US" err="1">
                <a:cs typeface="Calibri"/>
              </a:rPr>
              <a:t>som</a:t>
            </a:r>
            <a:r>
              <a:rPr lang="en-US">
                <a:cs typeface="Calibri"/>
              </a:rPr>
              <a:t> vi </a:t>
            </a:r>
            <a:r>
              <a:rPr lang="en-US" err="1">
                <a:cs typeface="Calibri"/>
              </a:rPr>
              <a:t>vurderer</a:t>
            </a:r>
            <a:r>
              <a:rPr lang="en-US">
                <a:cs typeface="Calibri"/>
              </a:rPr>
              <a:t> </a:t>
            </a:r>
            <a:r>
              <a:rPr lang="en-US" err="1">
                <a:cs typeface="Calibri"/>
              </a:rPr>
              <a:t>generelt</a:t>
            </a:r>
            <a:r>
              <a:rPr lang="en-US">
                <a:cs typeface="Calibri"/>
              </a:rPr>
              <a:t> for å </a:t>
            </a:r>
            <a:r>
              <a:rPr lang="en-US" err="1">
                <a:cs typeface="Calibri"/>
              </a:rPr>
              <a:t>motta</a:t>
            </a:r>
            <a:r>
              <a:rPr lang="en-US">
                <a:cs typeface="Calibri"/>
              </a:rPr>
              <a:t> </a:t>
            </a:r>
            <a:r>
              <a:rPr lang="en-US" err="1">
                <a:cs typeface="Calibri"/>
              </a:rPr>
              <a:t>tilskudd</a:t>
            </a:r>
            <a:r>
              <a:rPr lang="en-US">
                <a:cs typeface="Calibri"/>
              </a:rPr>
              <a:t> men </a:t>
            </a:r>
            <a:r>
              <a:rPr lang="en-US" err="1">
                <a:cs typeface="Calibri"/>
              </a:rPr>
              <a:t>dette</a:t>
            </a:r>
            <a:r>
              <a:rPr lang="en-US">
                <a:cs typeface="Calibri"/>
              </a:rPr>
              <a:t> er for de </a:t>
            </a:r>
            <a:r>
              <a:rPr lang="en-US" err="1">
                <a:cs typeface="Calibri"/>
              </a:rPr>
              <a:t>særskilte</a:t>
            </a:r>
            <a:r>
              <a:rPr lang="en-US">
                <a:cs typeface="Calibri"/>
              </a:rPr>
              <a:t> </a:t>
            </a:r>
            <a:r>
              <a:rPr lang="en-US" err="1">
                <a:cs typeface="Calibri"/>
              </a:rPr>
              <a:t>tilfellene</a:t>
            </a:r>
            <a:r>
              <a:rPr lang="en-US">
                <a:cs typeface="Calibri"/>
              </a:rPr>
              <a:t> </a:t>
            </a:r>
            <a:r>
              <a:rPr lang="en-US" err="1">
                <a:cs typeface="Calibri"/>
              </a:rPr>
              <a:t>og</a:t>
            </a:r>
            <a:r>
              <a:rPr lang="en-US">
                <a:cs typeface="Calibri"/>
              </a:rPr>
              <a:t> man </a:t>
            </a:r>
            <a:r>
              <a:rPr lang="en-US" err="1">
                <a:cs typeface="Calibri"/>
              </a:rPr>
              <a:t>må</a:t>
            </a:r>
            <a:r>
              <a:rPr lang="en-US">
                <a:cs typeface="Calibri"/>
              </a:rPr>
              <a:t> </a:t>
            </a:r>
            <a:r>
              <a:rPr lang="en-US" err="1">
                <a:cs typeface="Calibri"/>
              </a:rPr>
              <a:t>svare</a:t>
            </a:r>
            <a:r>
              <a:rPr lang="en-US">
                <a:cs typeface="Calibri"/>
              </a:rPr>
              <a:t> </a:t>
            </a:r>
            <a:r>
              <a:rPr lang="en-US" err="1">
                <a:cs typeface="Calibri"/>
              </a:rPr>
              <a:t>ut</a:t>
            </a:r>
            <a:r>
              <a:rPr lang="en-US">
                <a:cs typeface="Calibri"/>
              </a:rPr>
              <a:t> alle </a:t>
            </a:r>
            <a:r>
              <a:rPr lang="en-US" err="1">
                <a:cs typeface="Calibri"/>
              </a:rPr>
              <a:t>disse</a:t>
            </a:r>
            <a:r>
              <a:rPr lang="en-US">
                <a:cs typeface="Calibri"/>
              </a:rPr>
              <a:t> for å </a:t>
            </a:r>
            <a:r>
              <a:rPr lang="en-US" err="1">
                <a:cs typeface="Calibri"/>
              </a:rPr>
              <a:t>bli</a:t>
            </a:r>
            <a:r>
              <a:rPr lang="en-US">
                <a:cs typeface="Calibri"/>
              </a:rPr>
              <a:t> </a:t>
            </a:r>
            <a:r>
              <a:rPr lang="en-US" err="1">
                <a:cs typeface="Calibri"/>
              </a:rPr>
              <a:t>vurdert</a:t>
            </a:r>
            <a:r>
              <a:rPr lang="en-US">
                <a:cs typeface="Calibri"/>
              </a:rPr>
              <a:t>. </a:t>
            </a:r>
          </a:p>
          <a:p>
            <a:pPr marL="296237" indent="-296237">
              <a:buFont typeface="Calibri"/>
              <a:buChar char="-"/>
            </a:pPr>
            <a:r>
              <a:rPr lang="en-US">
                <a:cs typeface="Calibri"/>
              </a:rPr>
              <a:t>Ser </a:t>
            </a:r>
            <a:r>
              <a:rPr lang="en-US" err="1">
                <a:cs typeface="Calibri"/>
              </a:rPr>
              <a:t>på</a:t>
            </a:r>
            <a:r>
              <a:rPr lang="en-US">
                <a:cs typeface="Calibri"/>
              </a:rPr>
              <a:t> </a:t>
            </a:r>
            <a:r>
              <a:rPr lang="en-US" err="1">
                <a:cs typeface="Calibri"/>
              </a:rPr>
              <a:t>årsregnskap</a:t>
            </a:r>
            <a:r>
              <a:rPr lang="en-US">
                <a:cs typeface="Calibri"/>
              </a:rPr>
              <a:t>, </a:t>
            </a:r>
            <a:r>
              <a:rPr lang="en-US" err="1">
                <a:cs typeface="Calibri"/>
              </a:rPr>
              <a:t>vurdere</a:t>
            </a:r>
            <a:r>
              <a:rPr lang="en-US">
                <a:cs typeface="Calibri"/>
              </a:rPr>
              <a:t> </a:t>
            </a:r>
            <a:r>
              <a:rPr lang="en-US" err="1">
                <a:cs typeface="Calibri"/>
              </a:rPr>
              <a:t>økonomisk</a:t>
            </a:r>
            <a:r>
              <a:rPr lang="en-US">
                <a:cs typeface="Calibri"/>
              </a:rPr>
              <a:t> </a:t>
            </a:r>
            <a:r>
              <a:rPr lang="en-US" err="1">
                <a:cs typeface="Calibri"/>
              </a:rPr>
              <a:t>grunnlag</a:t>
            </a:r>
            <a:r>
              <a:rPr lang="en-US">
                <a:cs typeface="Calibri"/>
              </a:rPr>
              <a:t>, </a:t>
            </a:r>
            <a:r>
              <a:rPr lang="en-US" err="1">
                <a:cs typeface="Calibri"/>
              </a:rPr>
              <a:t>tidligere</a:t>
            </a:r>
            <a:r>
              <a:rPr lang="en-US">
                <a:cs typeface="Calibri"/>
              </a:rPr>
              <a:t> </a:t>
            </a:r>
            <a:r>
              <a:rPr lang="en-US" err="1">
                <a:cs typeface="Calibri"/>
              </a:rPr>
              <a:t>rapporteringer</a:t>
            </a:r>
            <a:r>
              <a:rPr lang="en-US">
                <a:cs typeface="Calibri"/>
              </a:rPr>
              <a:t>. </a:t>
            </a:r>
            <a:endParaRPr lang="en-US"/>
          </a:p>
          <a:p>
            <a:pPr marL="296237" indent="-296237">
              <a:buFont typeface="Calibri"/>
              <a:buChar char="-"/>
            </a:pPr>
            <a:r>
              <a:rPr lang="en-US">
                <a:cs typeface="Calibri"/>
              </a:rPr>
              <a:t>Ikke </a:t>
            </a:r>
            <a:r>
              <a:rPr lang="en-US" err="1">
                <a:cs typeface="Calibri"/>
              </a:rPr>
              <a:t>svingninger</a:t>
            </a:r>
            <a:r>
              <a:rPr lang="en-US">
                <a:cs typeface="Calibri"/>
              </a:rPr>
              <a:t> I </a:t>
            </a:r>
            <a:r>
              <a:rPr lang="en-US" err="1">
                <a:cs typeface="Calibri"/>
              </a:rPr>
              <a:t>tilskuddsnivå</a:t>
            </a:r>
            <a:r>
              <a:rPr lang="en-US">
                <a:cs typeface="Calibri"/>
              </a:rPr>
              <a:t>. </a:t>
            </a:r>
          </a:p>
          <a:p>
            <a:pPr marL="296237" indent="-296237">
              <a:buFont typeface="Calibri"/>
              <a:buChar char="-"/>
            </a:pPr>
            <a:r>
              <a:rPr lang="en-US" err="1">
                <a:cs typeface="Calibri"/>
              </a:rPr>
              <a:t>Betydelig</a:t>
            </a:r>
            <a:r>
              <a:rPr lang="en-US">
                <a:cs typeface="Calibri"/>
              </a:rPr>
              <a:t> </a:t>
            </a:r>
            <a:r>
              <a:rPr lang="en-US" err="1">
                <a:cs typeface="Calibri"/>
              </a:rPr>
              <a:t>størrelse</a:t>
            </a:r>
            <a:r>
              <a:rPr lang="en-US">
                <a:cs typeface="Calibri"/>
              </a:rPr>
              <a:t>: Endel av det vi </a:t>
            </a:r>
            <a:r>
              <a:rPr lang="en-US" err="1">
                <a:cs typeface="Calibri"/>
              </a:rPr>
              <a:t>vurderer</a:t>
            </a:r>
            <a:r>
              <a:rPr lang="en-US">
                <a:cs typeface="Calibri"/>
              </a:rPr>
              <a:t> er </a:t>
            </a:r>
            <a:r>
              <a:rPr lang="en-US" err="1">
                <a:cs typeface="Calibri"/>
              </a:rPr>
              <a:t>tilskuddnivå</a:t>
            </a:r>
            <a:r>
              <a:rPr lang="en-US">
                <a:cs typeface="Calibri"/>
              </a:rPr>
              <a:t>. </a:t>
            </a:r>
          </a:p>
          <a:p>
            <a:pPr marL="296237" indent="-296237">
              <a:buFont typeface="Calibri"/>
              <a:buChar char="-"/>
            </a:pPr>
            <a:r>
              <a:rPr lang="en-US">
                <a:cs typeface="Calibri"/>
              </a:rPr>
              <a:t>Mye </a:t>
            </a:r>
            <a:r>
              <a:rPr lang="en-US" err="1">
                <a:cs typeface="Calibri"/>
              </a:rPr>
              <a:t>frivillighet</a:t>
            </a:r>
            <a:endParaRPr lang="en-US">
              <a:cs typeface="Calibri"/>
            </a:endParaRPr>
          </a:p>
          <a:p>
            <a:pPr marL="296237" indent="-296237">
              <a:buFont typeface="Calibri"/>
              <a:buChar char="-"/>
            </a:pPr>
            <a:r>
              <a:rPr lang="en-US" err="1">
                <a:cs typeface="Calibri"/>
              </a:rPr>
              <a:t>Rapportering</a:t>
            </a:r>
            <a:r>
              <a:rPr lang="en-US">
                <a:cs typeface="Calibri"/>
              </a:rPr>
              <a:t> </a:t>
            </a:r>
            <a:r>
              <a:rPr lang="en-US" err="1">
                <a:cs typeface="Calibri"/>
              </a:rPr>
              <a:t>og</a:t>
            </a:r>
            <a:r>
              <a:rPr lang="en-US">
                <a:cs typeface="Calibri"/>
              </a:rPr>
              <a:t> </a:t>
            </a:r>
            <a:r>
              <a:rPr lang="en-US" err="1">
                <a:cs typeface="Calibri"/>
              </a:rPr>
              <a:t>resultater</a:t>
            </a:r>
            <a:r>
              <a:rPr lang="en-US">
                <a:cs typeface="Calibri"/>
              </a:rPr>
              <a:t>. </a:t>
            </a:r>
          </a:p>
          <a:p>
            <a:pPr marL="296237" indent="-296237">
              <a:buFont typeface="Calibri"/>
              <a:buChar char="-"/>
            </a:pPr>
            <a:endParaRPr lang="en-US">
              <a:cs typeface="Calibri"/>
            </a:endParaRPr>
          </a:p>
          <a:p>
            <a:endParaRPr lang="en-US">
              <a:cs typeface="Calibri"/>
            </a:endParaRPr>
          </a:p>
        </p:txBody>
      </p:sp>
      <p:sp>
        <p:nvSpPr>
          <p:cNvPr id="4" name="Plassholder for lysbildenummer 3"/>
          <p:cNvSpPr>
            <a:spLocks noGrp="1"/>
          </p:cNvSpPr>
          <p:nvPr>
            <p:ph type="sldNum" sz="quarter" idx="5"/>
          </p:nvPr>
        </p:nvSpPr>
        <p:spPr/>
        <p:txBody>
          <a:bodyPr/>
          <a:lstStyle/>
          <a:p>
            <a:fld id="{7DA70C78-173F-D64A-A73A-E7995BB9F680}" type="slidenum">
              <a:rPr lang="nb-NO" smtClean="0"/>
              <a:t>11</a:t>
            </a:fld>
            <a:endParaRPr lang="nb-NO"/>
          </a:p>
        </p:txBody>
      </p:sp>
    </p:spTree>
    <p:extLst>
      <p:ext uri="{BB962C8B-B14F-4D97-AF65-F5344CB8AC3E}">
        <p14:creationId xmlns:p14="http://schemas.microsoft.com/office/powerpoint/2010/main" val="2185333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b="1" err="1"/>
              <a:t>Punkt</a:t>
            </a:r>
            <a:r>
              <a:rPr lang="en-US" b="1"/>
              <a:t> 1:</a:t>
            </a:r>
            <a:r>
              <a:rPr lang="en-US"/>
              <a:t> </a:t>
            </a:r>
            <a:r>
              <a:rPr lang="en-US" err="1"/>
              <a:t>Gjelder</a:t>
            </a:r>
            <a:r>
              <a:rPr lang="en-US"/>
              <a:t> </a:t>
            </a:r>
            <a:r>
              <a:rPr lang="en-US" err="1"/>
              <a:t>søknaden</a:t>
            </a:r>
            <a:r>
              <a:rPr lang="en-US"/>
              <a:t> hele </a:t>
            </a:r>
            <a:r>
              <a:rPr lang="en-US" err="1"/>
              <a:t>organisasjonen</a:t>
            </a:r>
            <a:r>
              <a:rPr lang="en-US"/>
              <a:t>, </a:t>
            </a:r>
            <a:r>
              <a:rPr lang="en-US" err="1"/>
              <a:t>skal</a:t>
            </a:r>
            <a:r>
              <a:rPr lang="en-US"/>
              <a:t> </a:t>
            </a:r>
            <a:r>
              <a:rPr lang="en-US" err="1"/>
              <a:t>selvfølgelig</a:t>
            </a:r>
            <a:r>
              <a:rPr lang="en-US"/>
              <a:t> alle tall med, </a:t>
            </a:r>
            <a:r>
              <a:rPr lang="en-US" err="1"/>
              <a:t>mens</a:t>
            </a:r>
            <a:r>
              <a:rPr lang="en-US"/>
              <a:t> </a:t>
            </a:r>
            <a:r>
              <a:rPr lang="en-US" err="1"/>
              <a:t>hvis</a:t>
            </a:r>
            <a:r>
              <a:rPr lang="en-US"/>
              <a:t> </a:t>
            </a:r>
            <a:r>
              <a:rPr lang="en-US" err="1"/>
              <a:t>en</a:t>
            </a:r>
            <a:r>
              <a:rPr lang="en-US"/>
              <a:t> </a:t>
            </a:r>
            <a:r>
              <a:rPr lang="en-US" err="1"/>
              <a:t>organisasjon</a:t>
            </a:r>
            <a:r>
              <a:rPr lang="en-US"/>
              <a:t> </a:t>
            </a:r>
            <a:r>
              <a:rPr lang="en-US" err="1"/>
              <a:t>søker</a:t>
            </a:r>
            <a:r>
              <a:rPr lang="en-US"/>
              <a:t> </a:t>
            </a:r>
            <a:r>
              <a:rPr lang="en-US" err="1"/>
              <a:t>midler</a:t>
            </a:r>
            <a:r>
              <a:rPr lang="en-US"/>
              <a:t> </a:t>
            </a:r>
            <a:r>
              <a:rPr lang="en-US" err="1"/>
              <a:t>til</a:t>
            </a:r>
            <a:r>
              <a:rPr lang="en-US"/>
              <a:t> et </a:t>
            </a:r>
            <a:r>
              <a:rPr lang="en-US" err="1"/>
              <a:t>tiltak</a:t>
            </a:r>
            <a:r>
              <a:rPr lang="en-US"/>
              <a:t> </a:t>
            </a:r>
            <a:r>
              <a:rPr lang="en-US" err="1"/>
              <a:t>innenfor</a:t>
            </a:r>
            <a:r>
              <a:rPr lang="en-US"/>
              <a:t> </a:t>
            </a:r>
            <a:r>
              <a:rPr lang="en-US" err="1"/>
              <a:t>organisasjonen</a:t>
            </a:r>
            <a:r>
              <a:rPr lang="en-US"/>
              <a:t>, </a:t>
            </a:r>
            <a:r>
              <a:rPr lang="en-US" err="1"/>
              <a:t>skal</a:t>
            </a:r>
            <a:r>
              <a:rPr lang="en-US"/>
              <a:t> vi </a:t>
            </a:r>
            <a:r>
              <a:rPr lang="en-US" err="1"/>
              <a:t>kun</a:t>
            </a:r>
            <a:r>
              <a:rPr lang="en-US"/>
              <a:t> ha </a:t>
            </a:r>
            <a:r>
              <a:rPr lang="en-US" err="1"/>
              <a:t>informasjon</a:t>
            </a:r>
            <a:r>
              <a:rPr lang="en-US"/>
              <a:t> </a:t>
            </a:r>
            <a:r>
              <a:rPr lang="en-US" err="1"/>
              <a:t>og</a:t>
            </a:r>
            <a:r>
              <a:rPr lang="en-US"/>
              <a:t> tall </a:t>
            </a:r>
            <a:r>
              <a:rPr lang="en-US" err="1"/>
              <a:t>fra</a:t>
            </a:r>
            <a:r>
              <a:rPr lang="en-US"/>
              <a:t> det </a:t>
            </a:r>
            <a:r>
              <a:rPr lang="en-US" err="1"/>
              <a:t>spesifikke</a:t>
            </a:r>
            <a:r>
              <a:rPr lang="en-US"/>
              <a:t> </a:t>
            </a:r>
            <a:r>
              <a:rPr lang="en-US" err="1"/>
              <a:t>tiltaket</a:t>
            </a:r>
            <a:r>
              <a:rPr lang="en-US"/>
              <a:t>.</a:t>
            </a:r>
            <a:endParaRPr lang="nb-NO"/>
          </a:p>
          <a:p>
            <a:r>
              <a:rPr lang="nb-NO"/>
              <a:t>Hvis dere søker til et tiltak som enda ikke er igangsatt, må dere skrive opp tall i forhold til hva dere forventer og ønsker å oppnå. </a:t>
            </a:r>
            <a:endParaRPr lang="en-US"/>
          </a:p>
        </p:txBody>
      </p:sp>
      <p:sp>
        <p:nvSpPr>
          <p:cNvPr id="4" name="Plassholder for lysbildenummer 3"/>
          <p:cNvSpPr>
            <a:spLocks noGrp="1"/>
          </p:cNvSpPr>
          <p:nvPr>
            <p:ph type="sldNum" sz="quarter" idx="5"/>
          </p:nvPr>
        </p:nvSpPr>
        <p:spPr/>
        <p:txBody>
          <a:bodyPr/>
          <a:lstStyle/>
          <a:p>
            <a:fld id="{7DA70C78-173F-D64A-A73A-E7995BB9F680}" type="slidenum">
              <a:rPr lang="nb-NO" smtClean="0"/>
              <a:t>12</a:t>
            </a:fld>
            <a:endParaRPr lang="nb-NO"/>
          </a:p>
        </p:txBody>
      </p:sp>
    </p:spTree>
    <p:extLst>
      <p:ext uri="{BB962C8B-B14F-4D97-AF65-F5344CB8AC3E}">
        <p14:creationId xmlns:p14="http://schemas.microsoft.com/office/powerpoint/2010/main" val="1512462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Punkt 1: </a:t>
            </a:r>
            <a:r>
              <a:rPr lang="nb-NO"/>
              <a:t>Det er dessverre mange som sender mangelfulle søknader, og vi bruker mye tid etter søknadsfrist hvert år på å gjennomgå søknader og vedlegg og purre.</a:t>
            </a:r>
            <a:endParaRPr lang="en-US"/>
          </a:p>
          <a:p>
            <a:r>
              <a:rPr lang="nb-NO" b="1"/>
              <a:t>Punkt 2:</a:t>
            </a:r>
            <a:r>
              <a:rPr lang="nb-NO"/>
              <a:t> alle som søker må levere årsmelding og årsregnskap for søkerorganisasjon, uansett om dere har fått tilskudd før eller ikke, og uansett om dere søker til et tiltak og ikke drift av hele org. </a:t>
            </a:r>
            <a:endParaRPr lang="en-US">
              <a:ea typeface="Calibri"/>
              <a:cs typeface="Calibri"/>
            </a:endParaRPr>
          </a:p>
          <a:p>
            <a:r>
              <a:rPr lang="nb-NO" b="1"/>
              <a:t>Punkt 4:</a:t>
            </a:r>
            <a:r>
              <a:rPr lang="nb-NO"/>
              <a:t> Viktig å huske dette, da vi hvert år bruker mye tid på å purre på manglende underskrifter.  </a:t>
            </a:r>
            <a:endParaRPr lang="en-US"/>
          </a:p>
          <a:p>
            <a:r>
              <a:rPr lang="nb-NO" b="1"/>
              <a:t>Punkt 6:</a:t>
            </a:r>
            <a:r>
              <a:rPr lang="nb-NO"/>
              <a:t> Hvis det er noe som mangler for at vi skal kunne behandle søknaden, vil dere få en e-post av oss med beskjed om å ettersende innen en frist. Det kan både være manglende dokumenter, men også spørsmål til innholdet i søknaden. Fristen i den e-posten er absolutt, og det som kommer inn av dokumenter og informasjon etter den fristen, vil ikke bli tatt i betraktning i søknadsbehandlingen (med mindre det eventuelt er gjort en særskilt avtale, men det er sjelden). </a:t>
            </a:r>
            <a:endParaRPr lang="en-US"/>
          </a:p>
          <a:p>
            <a:r>
              <a:rPr lang="nb-NO" b="1"/>
              <a:t>Punkt 7:</a:t>
            </a:r>
            <a:r>
              <a:rPr lang="nb-NO"/>
              <a:t> Bla til neste slide før sier dette: Når dere skal ettersende, må dere logge inn på </a:t>
            </a:r>
            <a:r>
              <a:rPr lang="nb-NO" err="1"/>
              <a:t>MinSide</a:t>
            </a:r>
            <a:r>
              <a:rPr lang="nb-NO"/>
              <a:t> på Oslo kommune.no. Gå til </a:t>
            </a:r>
            <a:r>
              <a:rPr lang="nb-NO" err="1"/>
              <a:t>meldingsboksen</a:t>
            </a:r>
            <a:r>
              <a:rPr lang="nb-NO"/>
              <a:t>/Dine skjemaer, og finn søknaden dere sendte inn. Der ligger det en «knapp» som heter «Ettersend informasjon». Hvis dere skal ettersende i flere omganger, må dere gjenta samme prosedyre. Pass på alltid å gå via søknaden, og ikke via den siste ettersendingen. Innsendt søknad blir lagret i både personlig og organisasjonens meldingsboks.</a:t>
            </a:r>
            <a:endParaRPr lang="en-US"/>
          </a:p>
          <a:p>
            <a:endParaRPr lang="en-US">
              <a:ea typeface="Calibri"/>
              <a:cs typeface="Calibri"/>
            </a:endParaRPr>
          </a:p>
        </p:txBody>
      </p:sp>
      <p:sp>
        <p:nvSpPr>
          <p:cNvPr id="4" name="Plassholder for lysbildenummer 3"/>
          <p:cNvSpPr>
            <a:spLocks noGrp="1"/>
          </p:cNvSpPr>
          <p:nvPr>
            <p:ph type="sldNum" sz="quarter" idx="5"/>
          </p:nvPr>
        </p:nvSpPr>
        <p:spPr/>
        <p:txBody>
          <a:bodyPr/>
          <a:lstStyle/>
          <a:p>
            <a:fld id="{7DA70C78-173F-D64A-A73A-E7995BB9F680}" type="slidenum">
              <a:rPr lang="nb-NO" smtClean="0"/>
              <a:t>13</a:t>
            </a:fld>
            <a:endParaRPr lang="nb-NO"/>
          </a:p>
        </p:txBody>
      </p:sp>
    </p:spTree>
    <p:extLst>
      <p:ext uri="{BB962C8B-B14F-4D97-AF65-F5344CB8AC3E}">
        <p14:creationId xmlns:p14="http://schemas.microsoft.com/office/powerpoint/2010/main" val="185398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9ACAD-CBB6-F5BD-8F47-48A846ED98F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97CEFFBD-304B-EFA3-EE78-6B2E31E0A1B5}"/>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F7E1579E-7ED5-4C4D-1CEB-4A6E37643280}"/>
              </a:ext>
            </a:extLst>
          </p:cNvPr>
          <p:cNvSpPr>
            <a:spLocks noGrp="1"/>
          </p:cNvSpPr>
          <p:nvPr>
            <p:ph type="body" idx="1"/>
          </p:nvPr>
        </p:nvSpPr>
        <p:spPr/>
        <p:txBody>
          <a:bodyPr/>
          <a:lstStyle/>
          <a:p>
            <a:r>
              <a:rPr lang="nb-NO"/>
              <a:t>Når dere skal ettersende, må dere logge inn på </a:t>
            </a:r>
            <a:r>
              <a:rPr lang="nb-NO" err="1"/>
              <a:t>MinSide</a:t>
            </a:r>
            <a:r>
              <a:rPr lang="nb-NO"/>
              <a:t> på Oslo kommune.no. Gå til </a:t>
            </a:r>
            <a:r>
              <a:rPr lang="nb-NO" err="1"/>
              <a:t>meldingsboksen</a:t>
            </a:r>
            <a:r>
              <a:rPr lang="nb-NO"/>
              <a:t>/Dine skjemaer, og finn søknaden dere sendte inn. Der ligger det en «knapp» som heter «Ettersend informasjon». Hvis dere skal ettersende i flere omganger, må dere gjenta samme prosedyre. Pass på alltid å gå via søknaden, og ikke via den siste ettersendingen. Innsendt søknad blir lagret i både personlig og organisasjonens meldingsboks.</a:t>
            </a:r>
            <a:endParaRPr lang="en-US">
              <a:ea typeface="Calibri" panose="020F0502020204030204"/>
              <a:cs typeface="Calibri" panose="020F0502020204030204"/>
            </a:endParaRPr>
          </a:p>
          <a:p>
            <a:endParaRPr lang="en-US">
              <a:ea typeface="Calibri" panose="020F0502020204030204"/>
              <a:cs typeface="Calibri" panose="020F0502020204030204"/>
            </a:endParaRPr>
          </a:p>
        </p:txBody>
      </p:sp>
      <p:sp>
        <p:nvSpPr>
          <p:cNvPr id="4" name="Plassholder for lysbildenummer 3">
            <a:extLst>
              <a:ext uri="{FF2B5EF4-FFF2-40B4-BE49-F238E27FC236}">
                <a16:creationId xmlns:a16="http://schemas.microsoft.com/office/drawing/2014/main" id="{01851E56-FE0E-5BCC-893A-19CC4A17AD4C}"/>
              </a:ext>
            </a:extLst>
          </p:cNvPr>
          <p:cNvSpPr>
            <a:spLocks noGrp="1"/>
          </p:cNvSpPr>
          <p:nvPr>
            <p:ph type="sldNum" sz="quarter" idx="5"/>
          </p:nvPr>
        </p:nvSpPr>
        <p:spPr/>
        <p:txBody>
          <a:bodyPr/>
          <a:lstStyle/>
          <a:p>
            <a:fld id="{7DA70C78-173F-D64A-A73A-E7995BB9F680}" type="slidenum">
              <a:rPr lang="nb-NO" smtClean="0"/>
              <a:t>14</a:t>
            </a:fld>
            <a:endParaRPr lang="nb-NO"/>
          </a:p>
        </p:txBody>
      </p:sp>
    </p:spTree>
    <p:extLst>
      <p:ext uri="{BB962C8B-B14F-4D97-AF65-F5344CB8AC3E}">
        <p14:creationId xmlns:p14="http://schemas.microsoft.com/office/powerpoint/2010/main" val="3222456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Punkt 2:</a:t>
            </a:r>
            <a:r>
              <a:rPr lang="nb-NO"/>
              <a:t> Det er mulig å legge ved et budsjett i tillegg. Altså bare de som søker om tilskudd til drift av en hel organisasjon som ikke må fylle ut mal.  </a:t>
            </a:r>
            <a:endParaRPr lang="en-US"/>
          </a:p>
          <a:p>
            <a:r>
              <a:rPr lang="nb-NO" b="1"/>
              <a:t>Punkt 4:</a:t>
            </a:r>
            <a:r>
              <a:rPr lang="nb-NO"/>
              <a:t> Vi må forstå hva midlene skal brukes til. Det dere skriver om i søknaden, må vi finne igjen i budsjettet.</a:t>
            </a:r>
            <a:endParaRPr lang="en-US"/>
          </a:p>
          <a:p>
            <a:r>
              <a:rPr lang="nb-NO" b="1"/>
              <a:t>Punkt 5:</a:t>
            </a:r>
            <a:r>
              <a:rPr lang="nb-NO"/>
              <a:t> Det er ønskelig at søkere har andre finansieringskilder i tillegg, og ikke søker fullfinansiering fra Oslo kommune. Dette er også et av vurderingskriteriene.</a:t>
            </a:r>
            <a:endParaRPr lang="nb-NO">
              <a:ea typeface="Calibri"/>
              <a:cs typeface="Calibri"/>
            </a:endParaRPr>
          </a:p>
          <a:p>
            <a:endParaRPr lang="en-US">
              <a:ea typeface="Calibri"/>
              <a:cs typeface="Calibri"/>
            </a:endParaRPr>
          </a:p>
        </p:txBody>
      </p:sp>
      <p:sp>
        <p:nvSpPr>
          <p:cNvPr id="4" name="Plassholder for lysbildenummer 3"/>
          <p:cNvSpPr>
            <a:spLocks noGrp="1"/>
          </p:cNvSpPr>
          <p:nvPr>
            <p:ph type="sldNum" sz="quarter" idx="5"/>
          </p:nvPr>
        </p:nvSpPr>
        <p:spPr/>
        <p:txBody>
          <a:bodyPr/>
          <a:lstStyle/>
          <a:p>
            <a:fld id="{7DA70C78-173F-D64A-A73A-E7995BB9F680}" type="slidenum">
              <a:rPr lang="nb-NO" smtClean="0"/>
              <a:t>15</a:t>
            </a:fld>
            <a:endParaRPr lang="nb-NO"/>
          </a:p>
        </p:txBody>
      </p:sp>
    </p:spTree>
    <p:extLst>
      <p:ext uri="{BB962C8B-B14F-4D97-AF65-F5344CB8AC3E}">
        <p14:creationId xmlns:p14="http://schemas.microsoft.com/office/powerpoint/2010/main" val="4214621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Punkt 2:</a:t>
            </a:r>
            <a:r>
              <a:rPr lang="nb-NO"/>
              <a:t> Drift til organisasjon: levere vanlige revisjon. Drift til tiltak/enhet i organisasjon: levere avtalte kontrollhandlinger. De det gjelder har fått e-post om dette. </a:t>
            </a:r>
            <a:endParaRPr lang="nb-NO">
              <a:ea typeface="Calibri"/>
              <a:cs typeface="Calibri"/>
            </a:endParaRPr>
          </a:p>
        </p:txBody>
      </p:sp>
      <p:sp>
        <p:nvSpPr>
          <p:cNvPr id="4" name="Plassholder for lysbildenummer 3"/>
          <p:cNvSpPr>
            <a:spLocks noGrp="1"/>
          </p:cNvSpPr>
          <p:nvPr>
            <p:ph type="sldNum" sz="quarter" idx="5"/>
          </p:nvPr>
        </p:nvSpPr>
        <p:spPr/>
        <p:txBody>
          <a:bodyPr/>
          <a:lstStyle/>
          <a:p>
            <a:fld id="{7DA70C78-173F-D64A-A73A-E7995BB9F680}" type="slidenum">
              <a:rPr lang="nb-NO" smtClean="0"/>
              <a:t>16</a:t>
            </a:fld>
            <a:endParaRPr lang="nb-NO"/>
          </a:p>
        </p:txBody>
      </p:sp>
    </p:spTree>
    <p:extLst>
      <p:ext uri="{BB962C8B-B14F-4D97-AF65-F5344CB8AC3E}">
        <p14:creationId xmlns:p14="http://schemas.microsoft.com/office/powerpoint/2010/main" val="1637303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ea typeface="Calibri"/>
                <a:cs typeface="Calibri"/>
              </a:rPr>
              <a:t>Punkt 1: økning fra i fjor fordi Velferdsetaten har fått overført midlene byråden pleier å ha i sin ramme og som legges fram med budsjettforslaget i september hvert år. </a:t>
            </a:r>
            <a:endParaRPr lang="nb-NO"/>
          </a:p>
        </p:txBody>
      </p:sp>
      <p:sp>
        <p:nvSpPr>
          <p:cNvPr id="4" name="Plassholder for lysbildenummer 3"/>
          <p:cNvSpPr>
            <a:spLocks noGrp="1"/>
          </p:cNvSpPr>
          <p:nvPr>
            <p:ph type="sldNum" sz="quarter" idx="5"/>
          </p:nvPr>
        </p:nvSpPr>
        <p:spPr/>
        <p:txBody>
          <a:bodyPr/>
          <a:lstStyle/>
          <a:p>
            <a:fld id="{7DA70C78-173F-D64A-A73A-E7995BB9F680}" type="slidenum">
              <a:rPr lang="nb-NO" smtClean="0"/>
              <a:t>17</a:t>
            </a:fld>
            <a:endParaRPr lang="nb-NO"/>
          </a:p>
        </p:txBody>
      </p:sp>
    </p:spTree>
    <p:extLst>
      <p:ext uri="{BB962C8B-B14F-4D97-AF65-F5344CB8AC3E}">
        <p14:creationId xmlns:p14="http://schemas.microsoft.com/office/powerpoint/2010/main" val="2347916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Målsettinger:</a:t>
            </a:r>
            <a:r>
              <a:rPr lang="nb-NO"/>
              <a:t> hva ønsker dere å oppnå med tiltaket, hvilken virkning/effekt har tilbudet, er det realistisk og konkret</a:t>
            </a:r>
            <a:endParaRPr lang="en-US">
              <a:ea typeface="Calibri" panose="020F0502020204030204"/>
              <a:cs typeface="Calibri" panose="020F0502020204030204"/>
            </a:endParaRPr>
          </a:p>
          <a:p>
            <a:r>
              <a:rPr lang="nb-NO" b="1"/>
              <a:t>Målgruppe: h</a:t>
            </a:r>
            <a:r>
              <a:rPr lang="nb-NO">
                <a:highlight>
                  <a:srgbClr val="FFFFFF"/>
                </a:highlight>
              </a:rPr>
              <a:t>vem ønsker dere skal delta, og har de behov? Vær så presis som mulig, og gi informasjon om blant annet alder, kjønn og rekruttering</a:t>
            </a:r>
            <a:endParaRPr lang="en-US"/>
          </a:p>
          <a:p>
            <a:r>
              <a:rPr lang="nb-NO" b="1"/>
              <a:t>Aktiviteter og realistisk gjennomføringsplan: </a:t>
            </a:r>
            <a:r>
              <a:rPr lang="nb-NO"/>
              <a:t>svar så konkret som mulig, vær detaljert </a:t>
            </a:r>
            <a:endParaRPr lang="en-US">
              <a:ea typeface="Calibri" panose="020F0502020204030204"/>
              <a:cs typeface="Calibri" panose="020F0502020204030204"/>
            </a:endParaRPr>
          </a:p>
          <a:p>
            <a:r>
              <a:rPr lang="nb-NO" b="1"/>
              <a:t>Resultater:</a:t>
            </a:r>
            <a:r>
              <a:rPr lang="nb-NO"/>
              <a:t> kvantitative tall og hva deltakeren får ut av tilbudet. Ser på rapporter, brukerundersøkelser og evalueringer</a:t>
            </a:r>
            <a:endParaRPr lang="en-US"/>
          </a:p>
          <a:p>
            <a:r>
              <a:rPr lang="nb-NO" b="1"/>
              <a:t>Budsjett og andre finansieringskilder: </a:t>
            </a:r>
            <a:r>
              <a:rPr lang="nb-NO"/>
              <a:t>det dere har beskrevet i søknaden, skal vi må finne igjen i budsjettet</a:t>
            </a:r>
            <a:endParaRPr lang="en-US">
              <a:ea typeface="Calibri" panose="020F0502020204030204"/>
              <a:cs typeface="Calibri" panose="020F0502020204030204"/>
            </a:endParaRPr>
          </a:p>
          <a:p>
            <a:r>
              <a:rPr lang="nb-NO" b="1"/>
              <a:t>Organisasjonsdrift og forsvarlig økonomistyring:</a:t>
            </a:r>
            <a:r>
              <a:rPr lang="nb-NO"/>
              <a:t> hvordan er eventuelt tidligere tilskudd brukt, organisering, styresammensetning</a:t>
            </a:r>
            <a:endParaRPr lang="en-US">
              <a:ea typeface="Calibri" panose="020F0502020204030204"/>
              <a:cs typeface="Calibri" panose="020F0502020204030204"/>
            </a:endParaRPr>
          </a:p>
          <a:p>
            <a:r>
              <a:rPr lang="nb-NO" b="1" err="1"/>
              <a:t>Byomfattende</a:t>
            </a:r>
            <a:r>
              <a:rPr lang="nb-NO" b="1"/>
              <a:t>:</a:t>
            </a:r>
            <a:r>
              <a:rPr lang="nb-NO"/>
              <a:t> tilbudet bør være åpent for alle uavhengig av bydelstilknytning, ikke lukket for en bydel</a:t>
            </a:r>
            <a:endParaRPr lang="en-US">
              <a:ea typeface="Calibri"/>
              <a:cs typeface="Calibri"/>
            </a:endParaRPr>
          </a:p>
          <a:p>
            <a:endParaRPr lang="en-US">
              <a:ea typeface="Calibri"/>
              <a:cs typeface="Calibri"/>
            </a:endParaRPr>
          </a:p>
        </p:txBody>
      </p:sp>
      <p:sp>
        <p:nvSpPr>
          <p:cNvPr id="4" name="Plassholder for lysbildenummer 3"/>
          <p:cNvSpPr>
            <a:spLocks noGrp="1"/>
          </p:cNvSpPr>
          <p:nvPr>
            <p:ph type="sldNum" sz="quarter" idx="5"/>
          </p:nvPr>
        </p:nvSpPr>
        <p:spPr/>
        <p:txBody>
          <a:bodyPr/>
          <a:lstStyle/>
          <a:p>
            <a:fld id="{7DA70C78-173F-D64A-A73A-E7995BB9F680}" type="slidenum">
              <a:rPr lang="nb-NO" smtClean="0"/>
              <a:t>18</a:t>
            </a:fld>
            <a:endParaRPr lang="nb-NO"/>
          </a:p>
        </p:txBody>
      </p:sp>
    </p:spTree>
    <p:extLst>
      <p:ext uri="{BB962C8B-B14F-4D97-AF65-F5344CB8AC3E}">
        <p14:creationId xmlns:p14="http://schemas.microsoft.com/office/powerpoint/2010/main" val="1808089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Frivillighet: </a:t>
            </a:r>
            <a:r>
              <a:rPr lang="nb-NO"/>
              <a:t>hvor mange, oppgaver de har og hva slags opplæring og oppfølging får de </a:t>
            </a:r>
            <a:endParaRPr lang="en-US"/>
          </a:p>
          <a:p>
            <a:r>
              <a:rPr lang="nb-NO" b="1"/>
              <a:t>Supplement:</a:t>
            </a:r>
            <a:r>
              <a:rPr lang="nb-NO"/>
              <a:t> utfylle, ikke erstatte, unikt tilbud, fyller et behov</a:t>
            </a:r>
            <a:endParaRPr lang="en-US">
              <a:ea typeface="Calibri"/>
              <a:cs typeface="Calibri"/>
            </a:endParaRPr>
          </a:p>
          <a:p>
            <a:r>
              <a:rPr lang="nb-NO" b="1"/>
              <a:t>Samarbeid: </a:t>
            </a:r>
            <a:r>
              <a:rPr lang="nb-NO"/>
              <a:t>relevante aktører, hva består det av, hvilken merverdi har det for tilbudet og deltakere</a:t>
            </a:r>
            <a:endParaRPr lang="en-US">
              <a:ea typeface="Calibri" panose="020F0502020204030204"/>
              <a:cs typeface="Calibri" panose="020F0502020204030204"/>
            </a:endParaRPr>
          </a:p>
          <a:p>
            <a:r>
              <a:rPr lang="nb-NO" b="1"/>
              <a:t>Brukermedvirkning:</a:t>
            </a:r>
            <a:r>
              <a:rPr lang="nb-NO"/>
              <a:t> brukerens stemme kommer fram, brukerundersøkelser og følges resultatet opp</a:t>
            </a:r>
            <a:endParaRPr lang="en-US">
              <a:ea typeface="Calibri" panose="020F0502020204030204"/>
              <a:cs typeface="Calibri" panose="020F0502020204030204"/>
            </a:endParaRPr>
          </a:p>
          <a:p>
            <a:r>
              <a:rPr lang="nb-NO" b="1"/>
              <a:t>Hjelp til selvhjelp:</a:t>
            </a:r>
            <a:r>
              <a:rPr lang="nb-NO"/>
              <a:t> hjelper personer seg selv videre, fører tiltaket til langvarig endring hos brukerne</a:t>
            </a:r>
            <a:endParaRPr lang="en-US">
              <a:ea typeface="Calibri" panose="020F0502020204030204"/>
              <a:cs typeface="Calibri" panose="020F0502020204030204"/>
            </a:endParaRPr>
          </a:p>
        </p:txBody>
      </p:sp>
      <p:sp>
        <p:nvSpPr>
          <p:cNvPr id="4" name="Plassholder for lysbildenummer 3"/>
          <p:cNvSpPr>
            <a:spLocks noGrp="1"/>
          </p:cNvSpPr>
          <p:nvPr>
            <p:ph type="sldNum" sz="quarter" idx="5"/>
          </p:nvPr>
        </p:nvSpPr>
        <p:spPr/>
        <p:txBody>
          <a:bodyPr/>
          <a:lstStyle/>
          <a:p>
            <a:fld id="{7DA70C78-173F-D64A-A73A-E7995BB9F680}" type="slidenum">
              <a:rPr lang="nb-NO" smtClean="0"/>
              <a:t>19</a:t>
            </a:fld>
            <a:endParaRPr lang="nb-NO"/>
          </a:p>
        </p:txBody>
      </p:sp>
    </p:spTree>
    <p:extLst>
      <p:ext uri="{BB962C8B-B14F-4D97-AF65-F5344CB8AC3E}">
        <p14:creationId xmlns:p14="http://schemas.microsoft.com/office/powerpoint/2010/main" val="1349349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7DA70C78-173F-D64A-A73A-E7995BB9F680}" type="slidenum">
              <a:rPr lang="nb-NO" smtClean="0"/>
              <a:t>2</a:t>
            </a:fld>
            <a:endParaRPr lang="nb-NO"/>
          </a:p>
        </p:txBody>
      </p:sp>
    </p:spTree>
    <p:extLst>
      <p:ext uri="{BB962C8B-B14F-4D97-AF65-F5344CB8AC3E}">
        <p14:creationId xmlns:p14="http://schemas.microsoft.com/office/powerpoint/2010/main" val="3077305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Før punkt 1:</a:t>
            </a:r>
            <a:r>
              <a:rPr lang="nb-NO"/>
              <a:t> Siden tilskuddsordningen nå har gått fra retningslinjer til forskrift, har også bystyret delegert vedtaksfullmakten til byrådet. Prosessen er mye den samme, og fortsatt mulig for organisasjonene å møte helse- og sosialutvalget i deputasjon for eksempel. </a:t>
            </a:r>
          </a:p>
          <a:p>
            <a:r>
              <a:rPr lang="nb-NO" b="1"/>
              <a:t>Punkt 3:</a:t>
            </a:r>
            <a:r>
              <a:rPr lang="nb-NO"/>
              <a:t> byrådet må ta hensyn til det bystyret vedtar</a:t>
            </a:r>
            <a:endParaRPr lang="nb-NO">
              <a:ea typeface="Calibri"/>
              <a:cs typeface="Calibri"/>
            </a:endParaRPr>
          </a:p>
          <a:p>
            <a:endParaRPr lang="nb-NO">
              <a:ea typeface="Calibri"/>
              <a:cs typeface="Calibri"/>
            </a:endParaRPr>
          </a:p>
        </p:txBody>
      </p:sp>
      <p:sp>
        <p:nvSpPr>
          <p:cNvPr id="4" name="Plassholder for lysbildenummer 3"/>
          <p:cNvSpPr>
            <a:spLocks noGrp="1"/>
          </p:cNvSpPr>
          <p:nvPr>
            <p:ph type="sldNum" sz="quarter" idx="5"/>
          </p:nvPr>
        </p:nvSpPr>
        <p:spPr/>
        <p:txBody>
          <a:bodyPr/>
          <a:lstStyle/>
          <a:p>
            <a:pPr defTabSz="947958">
              <a:defRPr/>
            </a:pPr>
            <a:fld id="{7DA70C78-173F-D64A-A73A-E7995BB9F680}" type="slidenum">
              <a:rPr lang="nb-NO">
                <a:solidFill>
                  <a:prstClr val="black"/>
                </a:solidFill>
                <a:latin typeface="Calibri" panose="020F0502020204030204"/>
              </a:rPr>
              <a:pPr defTabSz="947958">
                <a:defRPr/>
              </a:pPr>
              <a:t>20</a:t>
            </a:fld>
            <a:endParaRPr lang="nb-NO">
              <a:solidFill>
                <a:prstClr val="black"/>
              </a:solidFill>
              <a:latin typeface="Calibri" panose="020F0502020204030204"/>
            </a:endParaRPr>
          </a:p>
        </p:txBody>
      </p:sp>
    </p:spTree>
    <p:extLst>
      <p:ext uri="{BB962C8B-B14F-4D97-AF65-F5344CB8AC3E}">
        <p14:creationId xmlns:p14="http://schemas.microsoft.com/office/powerpoint/2010/main" val="1642456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Veiledning: </a:t>
            </a:r>
            <a:r>
              <a:rPr lang="nb-NO"/>
              <a:t>Hvis fredag ikke passer, ta kontakt, så finner vi et annet tidspunkt. Kan også ringe hvis har noen spørsmål. </a:t>
            </a:r>
            <a:endParaRPr lang="en-US"/>
          </a:p>
        </p:txBody>
      </p:sp>
      <p:sp>
        <p:nvSpPr>
          <p:cNvPr id="4" name="Plassholder for lysbildenummer 3"/>
          <p:cNvSpPr>
            <a:spLocks noGrp="1"/>
          </p:cNvSpPr>
          <p:nvPr>
            <p:ph type="sldNum" sz="quarter" idx="5"/>
          </p:nvPr>
        </p:nvSpPr>
        <p:spPr/>
        <p:txBody>
          <a:bodyPr/>
          <a:lstStyle/>
          <a:p>
            <a:fld id="{7DA70C78-173F-D64A-A73A-E7995BB9F680}" type="slidenum">
              <a:rPr lang="nb-NO" smtClean="0"/>
              <a:t>21</a:t>
            </a:fld>
            <a:endParaRPr lang="nb-NO"/>
          </a:p>
        </p:txBody>
      </p:sp>
    </p:spTree>
    <p:extLst>
      <p:ext uri="{BB962C8B-B14F-4D97-AF65-F5344CB8AC3E}">
        <p14:creationId xmlns:p14="http://schemas.microsoft.com/office/powerpoint/2010/main" val="3450157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a:ea typeface="Calibri"/>
              <a:cs typeface="Calibri"/>
            </a:endParaRPr>
          </a:p>
        </p:txBody>
      </p:sp>
      <p:sp>
        <p:nvSpPr>
          <p:cNvPr id="4" name="Plassholder for lysbildenummer 3"/>
          <p:cNvSpPr>
            <a:spLocks noGrp="1"/>
          </p:cNvSpPr>
          <p:nvPr>
            <p:ph type="sldNum" sz="quarter" idx="5"/>
          </p:nvPr>
        </p:nvSpPr>
        <p:spPr/>
        <p:txBody>
          <a:bodyPr/>
          <a:lstStyle/>
          <a:p>
            <a:fld id="{7DA70C78-173F-D64A-A73A-E7995BB9F680}" type="slidenum">
              <a:rPr lang="nb-NO" smtClean="0"/>
              <a:t>3</a:t>
            </a:fld>
            <a:endParaRPr lang="nb-NO"/>
          </a:p>
        </p:txBody>
      </p:sp>
    </p:spTree>
    <p:extLst>
      <p:ext uri="{BB962C8B-B14F-4D97-AF65-F5344CB8AC3E}">
        <p14:creationId xmlns:p14="http://schemas.microsoft.com/office/powerpoint/2010/main" val="3263230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7DA70C78-173F-D64A-A73A-E7995BB9F680}" type="slidenum">
              <a:rPr lang="nb-NO" smtClean="0"/>
              <a:t>4</a:t>
            </a:fld>
            <a:endParaRPr lang="nb-NO"/>
          </a:p>
        </p:txBody>
      </p:sp>
    </p:spTree>
    <p:extLst>
      <p:ext uri="{BB962C8B-B14F-4D97-AF65-F5344CB8AC3E}">
        <p14:creationId xmlns:p14="http://schemas.microsoft.com/office/powerpoint/2010/main" val="1425597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7DA70C78-173F-D64A-A73A-E7995BB9F680}" type="slidenum">
              <a:rPr lang="nb-NO" smtClean="0"/>
              <a:t>5</a:t>
            </a:fld>
            <a:endParaRPr lang="nb-NO"/>
          </a:p>
        </p:txBody>
      </p:sp>
    </p:spTree>
    <p:extLst>
      <p:ext uri="{BB962C8B-B14F-4D97-AF65-F5344CB8AC3E}">
        <p14:creationId xmlns:p14="http://schemas.microsoft.com/office/powerpoint/2010/main" val="4294676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7DA70C78-173F-D64A-A73A-E7995BB9F680}" type="slidenum">
              <a:rPr lang="nb-NO" smtClean="0"/>
              <a:t>6</a:t>
            </a:fld>
            <a:endParaRPr lang="nb-NO"/>
          </a:p>
        </p:txBody>
      </p:sp>
    </p:spTree>
    <p:extLst>
      <p:ext uri="{BB962C8B-B14F-4D97-AF65-F5344CB8AC3E}">
        <p14:creationId xmlns:p14="http://schemas.microsoft.com/office/powerpoint/2010/main" val="631229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96237" indent="-296237">
              <a:buFont typeface="Calibri"/>
              <a:buChar char="-"/>
            </a:pPr>
            <a:r>
              <a:rPr lang="en-US">
                <a:cs typeface="Calibri"/>
              </a:rPr>
              <a:t>Drift: </a:t>
            </a:r>
            <a:r>
              <a:rPr lang="en-US" err="1">
                <a:cs typeface="Calibri"/>
              </a:rPr>
              <a:t>har</a:t>
            </a:r>
            <a:r>
              <a:rPr lang="en-US">
                <a:cs typeface="Calibri"/>
              </a:rPr>
              <a:t> </a:t>
            </a:r>
            <a:r>
              <a:rPr lang="en-US" err="1">
                <a:cs typeface="Calibri"/>
              </a:rPr>
              <a:t>ingen</a:t>
            </a:r>
            <a:r>
              <a:rPr lang="en-US">
                <a:cs typeface="Calibri"/>
              </a:rPr>
              <a:t> </a:t>
            </a:r>
            <a:r>
              <a:rPr lang="en-US" err="1">
                <a:cs typeface="Calibri"/>
              </a:rPr>
              <a:t>tidsbegrensning</a:t>
            </a:r>
            <a:r>
              <a:rPr lang="en-US">
                <a:cs typeface="Calibri"/>
              </a:rPr>
              <a:t> – mange </a:t>
            </a:r>
            <a:r>
              <a:rPr lang="en-US" err="1">
                <a:cs typeface="Calibri"/>
              </a:rPr>
              <a:t>fått</a:t>
            </a:r>
            <a:r>
              <a:rPr lang="en-US">
                <a:cs typeface="Calibri"/>
              </a:rPr>
              <a:t> </a:t>
            </a:r>
            <a:r>
              <a:rPr lang="en-US" err="1">
                <a:cs typeface="Calibri"/>
              </a:rPr>
              <a:t>tilskudd</a:t>
            </a:r>
            <a:r>
              <a:rPr lang="en-US">
                <a:cs typeface="Calibri"/>
              </a:rPr>
              <a:t> over </a:t>
            </a:r>
            <a:r>
              <a:rPr lang="en-US" err="1">
                <a:cs typeface="Calibri"/>
              </a:rPr>
              <a:t>flere</a:t>
            </a:r>
            <a:r>
              <a:rPr lang="en-US">
                <a:cs typeface="Calibri"/>
              </a:rPr>
              <a:t> </a:t>
            </a:r>
            <a:r>
              <a:rPr lang="en-US" err="1">
                <a:cs typeface="Calibri"/>
              </a:rPr>
              <a:t>år</a:t>
            </a:r>
            <a:r>
              <a:rPr lang="en-US">
                <a:cs typeface="Calibri"/>
              </a:rPr>
              <a:t> </a:t>
            </a:r>
            <a:r>
              <a:rPr lang="en-US" err="1">
                <a:cs typeface="Calibri"/>
              </a:rPr>
              <a:t>til</a:t>
            </a:r>
            <a:r>
              <a:rPr lang="en-US">
                <a:cs typeface="Calibri"/>
              </a:rPr>
              <a:t> </a:t>
            </a:r>
            <a:r>
              <a:rPr lang="en-US" err="1">
                <a:cs typeface="Calibri"/>
              </a:rPr>
              <a:t>organisasjoner</a:t>
            </a:r>
            <a:r>
              <a:rPr lang="en-US">
                <a:cs typeface="Calibri"/>
              </a:rPr>
              <a:t>/</a:t>
            </a:r>
            <a:r>
              <a:rPr lang="en-US" err="1">
                <a:cs typeface="Calibri"/>
              </a:rPr>
              <a:t>enheter</a:t>
            </a:r>
            <a:r>
              <a:rPr lang="en-US">
                <a:cs typeface="Calibri"/>
              </a:rPr>
              <a:t>/</a:t>
            </a:r>
            <a:r>
              <a:rPr lang="en-US" err="1">
                <a:cs typeface="Calibri"/>
              </a:rPr>
              <a:t>tiltak</a:t>
            </a:r>
          </a:p>
          <a:p>
            <a:pPr marL="296237" indent="-296237">
              <a:buFont typeface="Calibri"/>
              <a:buChar char="-"/>
            </a:pPr>
            <a:r>
              <a:rPr lang="en-US" err="1">
                <a:cs typeface="Calibri"/>
              </a:rPr>
              <a:t>Prosjekt</a:t>
            </a:r>
            <a:r>
              <a:rPr lang="en-US">
                <a:cs typeface="Calibri"/>
              </a:rPr>
              <a:t>: </a:t>
            </a:r>
            <a:r>
              <a:rPr lang="en-US" err="1">
                <a:cs typeface="Calibri"/>
              </a:rPr>
              <a:t>skille</a:t>
            </a:r>
            <a:r>
              <a:rPr lang="en-US">
                <a:cs typeface="Calibri"/>
              </a:rPr>
              <a:t> seg </a:t>
            </a:r>
            <a:r>
              <a:rPr lang="en-US" err="1">
                <a:cs typeface="Calibri"/>
              </a:rPr>
              <a:t>fra</a:t>
            </a:r>
            <a:r>
              <a:rPr lang="en-US">
                <a:cs typeface="Calibri"/>
              </a:rPr>
              <a:t> </a:t>
            </a:r>
            <a:r>
              <a:rPr lang="en-US" err="1">
                <a:cs typeface="Calibri"/>
              </a:rPr>
              <a:t>ordinær</a:t>
            </a:r>
            <a:r>
              <a:rPr lang="en-US">
                <a:cs typeface="Calibri"/>
              </a:rPr>
              <a:t> drift: </a:t>
            </a:r>
            <a:r>
              <a:rPr lang="en-US" err="1">
                <a:cs typeface="Calibri"/>
              </a:rPr>
              <a:t>ikke</a:t>
            </a:r>
            <a:r>
              <a:rPr lang="en-US">
                <a:cs typeface="Calibri"/>
              </a:rPr>
              <a:t> del </a:t>
            </a:r>
            <a:r>
              <a:rPr lang="en-US" err="1">
                <a:cs typeface="Calibri"/>
              </a:rPr>
              <a:t>opp</a:t>
            </a:r>
            <a:r>
              <a:rPr lang="en-US">
                <a:cs typeface="Calibri"/>
              </a:rPr>
              <a:t> de </a:t>
            </a:r>
            <a:r>
              <a:rPr lang="en-US" err="1">
                <a:cs typeface="Calibri"/>
              </a:rPr>
              <a:t>ordinære</a:t>
            </a:r>
            <a:r>
              <a:rPr lang="en-US">
                <a:cs typeface="Calibri"/>
              </a:rPr>
              <a:t> </a:t>
            </a:r>
            <a:r>
              <a:rPr lang="en-US" err="1">
                <a:cs typeface="Calibri"/>
              </a:rPr>
              <a:t>aktivitetene</a:t>
            </a:r>
            <a:r>
              <a:rPr lang="en-US">
                <a:cs typeface="Calibri"/>
              </a:rPr>
              <a:t> I </a:t>
            </a:r>
            <a:r>
              <a:rPr lang="en-US" err="1">
                <a:cs typeface="Calibri"/>
              </a:rPr>
              <a:t>ulike</a:t>
            </a:r>
            <a:r>
              <a:rPr lang="en-US">
                <a:cs typeface="Calibri"/>
              </a:rPr>
              <a:t> </a:t>
            </a:r>
            <a:r>
              <a:rPr lang="en-US" err="1">
                <a:cs typeface="Calibri"/>
              </a:rPr>
              <a:t>prosjekter</a:t>
            </a:r>
            <a:r>
              <a:rPr lang="en-US">
                <a:cs typeface="Calibri"/>
              </a:rPr>
              <a:t>. </a:t>
            </a:r>
            <a:r>
              <a:rPr lang="en-US" err="1">
                <a:cs typeface="Calibri"/>
              </a:rPr>
              <a:t>Prosjekter</a:t>
            </a:r>
            <a:r>
              <a:rPr lang="en-US">
                <a:cs typeface="Calibri"/>
              </a:rPr>
              <a:t> </a:t>
            </a:r>
            <a:r>
              <a:rPr lang="en-US" err="1">
                <a:cs typeface="Calibri"/>
              </a:rPr>
              <a:t>skal</a:t>
            </a:r>
            <a:r>
              <a:rPr lang="en-US">
                <a:cs typeface="Calibri"/>
              </a:rPr>
              <a:t> </a:t>
            </a:r>
            <a:r>
              <a:rPr lang="en-US" err="1">
                <a:cs typeface="Calibri"/>
              </a:rPr>
              <a:t>prøve</a:t>
            </a:r>
            <a:r>
              <a:rPr lang="en-US">
                <a:cs typeface="Calibri"/>
              </a:rPr>
              <a:t> </a:t>
            </a:r>
            <a:r>
              <a:rPr lang="en-US" err="1">
                <a:cs typeface="Calibri"/>
              </a:rPr>
              <a:t>ut</a:t>
            </a:r>
            <a:r>
              <a:rPr lang="en-US">
                <a:cs typeface="Calibri"/>
              </a:rPr>
              <a:t> </a:t>
            </a:r>
            <a:r>
              <a:rPr lang="en-US" err="1">
                <a:cs typeface="Calibri"/>
              </a:rPr>
              <a:t>noe</a:t>
            </a:r>
            <a:r>
              <a:rPr lang="en-US">
                <a:cs typeface="Calibri"/>
              </a:rPr>
              <a:t> </a:t>
            </a:r>
            <a:r>
              <a:rPr lang="en-US" err="1">
                <a:cs typeface="Calibri"/>
              </a:rPr>
              <a:t>nytt-en</a:t>
            </a:r>
            <a:r>
              <a:rPr lang="en-US">
                <a:cs typeface="Calibri"/>
              </a:rPr>
              <a:t> </a:t>
            </a:r>
            <a:r>
              <a:rPr lang="en-US" err="1">
                <a:cs typeface="Calibri"/>
              </a:rPr>
              <a:t>ny</a:t>
            </a:r>
            <a:r>
              <a:rPr lang="en-US">
                <a:cs typeface="Calibri"/>
              </a:rPr>
              <a:t> </a:t>
            </a:r>
            <a:r>
              <a:rPr lang="en-US" err="1">
                <a:cs typeface="Calibri"/>
              </a:rPr>
              <a:t>metode</a:t>
            </a:r>
            <a:r>
              <a:rPr lang="en-US">
                <a:cs typeface="Calibri"/>
              </a:rPr>
              <a:t> for å </a:t>
            </a:r>
            <a:r>
              <a:rPr lang="en-US" err="1">
                <a:cs typeface="Calibri"/>
              </a:rPr>
              <a:t>nå</a:t>
            </a:r>
            <a:r>
              <a:rPr lang="en-US">
                <a:cs typeface="Calibri"/>
              </a:rPr>
              <a:t> </a:t>
            </a:r>
            <a:r>
              <a:rPr lang="en-US" err="1">
                <a:cs typeface="Calibri"/>
              </a:rPr>
              <a:t>målgruppa</a:t>
            </a:r>
            <a:r>
              <a:rPr lang="en-US">
                <a:cs typeface="Calibri"/>
              </a:rPr>
              <a:t>, et </a:t>
            </a:r>
            <a:r>
              <a:rPr lang="en-US" err="1">
                <a:cs typeface="Calibri"/>
              </a:rPr>
              <a:t>nytt</a:t>
            </a:r>
            <a:r>
              <a:rPr lang="en-US">
                <a:cs typeface="Calibri"/>
              </a:rPr>
              <a:t> </a:t>
            </a:r>
            <a:r>
              <a:rPr lang="en-US" err="1">
                <a:cs typeface="Calibri"/>
              </a:rPr>
              <a:t>behov</a:t>
            </a:r>
            <a:r>
              <a:rPr lang="en-US">
                <a:cs typeface="Calibri"/>
              </a:rPr>
              <a:t> med </a:t>
            </a:r>
            <a:r>
              <a:rPr lang="en-US" err="1">
                <a:cs typeface="Calibri"/>
              </a:rPr>
              <a:t>egne</a:t>
            </a:r>
            <a:r>
              <a:rPr lang="en-US">
                <a:cs typeface="Calibri"/>
              </a:rPr>
              <a:t> </a:t>
            </a:r>
            <a:r>
              <a:rPr lang="en-US" err="1">
                <a:cs typeface="Calibri"/>
              </a:rPr>
              <a:t>mål</a:t>
            </a:r>
            <a:r>
              <a:rPr lang="en-US">
                <a:cs typeface="Calibri"/>
              </a:rPr>
              <a:t> </a:t>
            </a:r>
            <a:r>
              <a:rPr lang="en-US" err="1">
                <a:cs typeface="Calibri"/>
              </a:rPr>
              <a:t>og</a:t>
            </a:r>
            <a:r>
              <a:rPr lang="en-US">
                <a:cs typeface="Calibri"/>
              </a:rPr>
              <a:t> </a:t>
            </a:r>
            <a:r>
              <a:rPr lang="en-US" err="1">
                <a:cs typeface="Calibri"/>
              </a:rPr>
              <a:t>forventede</a:t>
            </a:r>
            <a:r>
              <a:rPr lang="en-US">
                <a:cs typeface="Calibri"/>
              </a:rPr>
              <a:t> </a:t>
            </a:r>
            <a:r>
              <a:rPr lang="en-US" err="1">
                <a:cs typeface="Calibri"/>
              </a:rPr>
              <a:t>resultater</a:t>
            </a:r>
            <a:r>
              <a:rPr lang="en-US">
                <a:cs typeface="Calibri"/>
              </a:rPr>
              <a:t> </a:t>
            </a:r>
            <a:r>
              <a:rPr lang="en-US" err="1">
                <a:cs typeface="Calibri"/>
              </a:rPr>
              <a:t>som</a:t>
            </a:r>
            <a:r>
              <a:rPr lang="en-US">
                <a:cs typeface="Calibri"/>
              </a:rPr>
              <a:t> </a:t>
            </a:r>
            <a:r>
              <a:rPr lang="en-US" err="1">
                <a:cs typeface="Calibri"/>
              </a:rPr>
              <a:t>ikke</a:t>
            </a:r>
            <a:r>
              <a:rPr lang="en-US">
                <a:cs typeface="Calibri"/>
              </a:rPr>
              <a:t> </a:t>
            </a:r>
            <a:r>
              <a:rPr lang="en-US" err="1">
                <a:cs typeface="Calibri"/>
              </a:rPr>
              <a:t>kan</a:t>
            </a:r>
            <a:r>
              <a:rPr lang="en-US">
                <a:cs typeface="Calibri"/>
              </a:rPr>
              <a:t> </a:t>
            </a:r>
            <a:r>
              <a:rPr lang="en-US" err="1">
                <a:cs typeface="Calibri"/>
              </a:rPr>
              <a:t>integreres</a:t>
            </a:r>
            <a:r>
              <a:rPr lang="en-US">
                <a:cs typeface="Calibri"/>
              </a:rPr>
              <a:t> I </a:t>
            </a:r>
            <a:r>
              <a:rPr lang="en-US" err="1">
                <a:cs typeface="Calibri"/>
              </a:rPr>
              <a:t>ordinær</a:t>
            </a:r>
            <a:r>
              <a:rPr lang="en-US">
                <a:cs typeface="Calibri"/>
              </a:rPr>
              <a:t> drift. </a:t>
            </a:r>
            <a:endParaRPr lang="en-US"/>
          </a:p>
        </p:txBody>
      </p:sp>
      <p:sp>
        <p:nvSpPr>
          <p:cNvPr id="4" name="Plassholder for lysbildenummer 3"/>
          <p:cNvSpPr>
            <a:spLocks noGrp="1"/>
          </p:cNvSpPr>
          <p:nvPr>
            <p:ph type="sldNum" sz="quarter" idx="5"/>
          </p:nvPr>
        </p:nvSpPr>
        <p:spPr/>
        <p:txBody>
          <a:bodyPr/>
          <a:lstStyle/>
          <a:p>
            <a:fld id="{7DA70C78-173F-D64A-A73A-E7995BB9F680}" type="slidenum">
              <a:rPr lang="nb-NO" smtClean="0"/>
              <a:t>7</a:t>
            </a:fld>
            <a:endParaRPr lang="nb-NO"/>
          </a:p>
        </p:txBody>
      </p:sp>
    </p:spTree>
    <p:extLst>
      <p:ext uri="{BB962C8B-B14F-4D97-AF65-F5344CB8AC3E}">
        <p14:creationId xmlns:p14="http://schemas.microsoft.com/office/powerpoint/2010/main" val="3144750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96237" indent="-296237">
              <a:buFont typeface="Calibri"/>
              <a:buChar char="-"/>
            </a:pPr>
            <a:r>
              <a:rPr lang="nb-NO">
                <a:cs typeface="Calibri"/>
              </a:rPr>
              <a:t>Områder for prioriteringer: ikke fordelt andel av tilskudd på de ulike områdene. Mye hører inn under flere av disse områdene</a:t>
            </a:r>
          </a:p>
          <a:p>
            <a:pPr marL="296237" indent="-296237">
              <a:buFont typeface="Calibri,Sans-Serif"/>
              <a:buChar char="-"/>
            </a:pPr>
            <a:r>
              <a:rPr lang="en-US" err="1"/>
              <a:t>Rusarbeid</a:t>
            </a:r>
            <a:r>
              <a:rPr lang="en-US"/>
              <a:t>: </a:t>
            </a:r>
            <a:r>
              <a:rPr lang="en-US" err="1"/>
              <a:t>eksempler</a:t>
            </a:r>
            <a:r>
              <a:rPr lang="en-US"/>
              <a:t> </a:t>
            </a:r>
            <a:r>
              <a:rPr lang="en-US" err="1"/>
              <a:t>kan</a:t>
            </a:r>
            <a:r>
              <a:rPr lang="en-US"/>
              <a:t> </a:t>
            </a:r>
            <a:r>
              <a:rPr lang="en-US" err="1"/>
              <a:t>være</a:t>
            </a:r>
            <a:r>
              <a:rPr lang="en-US"/>
              <a:t> </a:t>
            </a:r>
            <a:r>
              <a:rPr lang="en-US" err="1"/>
              <a:t>møtesteder</a:t>
            </a:r>
            <a:r>
              <a:rPr lang="en-US"/>
              <a:t> </a:t>
            </a:r>
            <a:r>
              <a:rPr lang="en-US" err="1"/>
              <a:t>og</a:t>
            </a:r>
            <a:r>
              <a:rPr lang="en-US"/>
              <a:t> </a:t>
            </a:r>
            <a:r>
              <a:rPr lang="en-US" err="1"/>
              <a:t>aktivitetstilbud</a:t>
            </a:r>
            <a:r>
              <a:rPr lang="en-US"/>
              <a:t> for </a:t>
            </a:r>
            <a:r>
              <a:rPr lang="en-US" err="1"/>
              <a:t>personer</a:t>
            </a:r>
            <a:r>
              <a:rPr lang="en-US"/>
              <a:t> med </a:t>
            </a:r>
            <a:r>
              <a:rPr lang="en-US" err="1"/>
              <a:t>rusproblemer</a:t>
            </a:r>
            <a:r>
              <a:rPr lang="en-US"/>
              <a:t>, </a:t>
            </a:r>
            <a:r>
              <a:rPr lang="en-US" err="1"/>
              <a:t>støtte</a:t>
            </a:r>
            <a:r>
              <a:rPr lang="en-US"/>
              <a:t>/</a:t>
            </a:r>
            <a:r>
              <a:rPr lang="en-US" err="1"/>
              <a:t>råd</a:t>
            </a:r>
            <a:r>
              <a:rPr lang="en-US"/>
              <a:t> </a:t>
            </a:r>
            <a:r>
              <a:rPr lang="en-US" err="1"/>
              <a:t>og</a:t>
            </a:r>
            <a:r>
              <a:rPr lang="en-US"/>
              <a:t> </a:t>
            </a:r>
            <a:r>
              <a:rPr lang="en-US" err="1"/>
              <a:t>veiledning</a:t>
            </a:r>
            <a:r>
              <a:rPr lang="en-US"/>
              <a:t> for å </a:t>
            </a:r>
            <a:r>
              <a:rPr lang="en-US" err="1"/>
              <a:t>bedre</a:t>
            </a:r>
            <a:r>
              <a:rPr lang="en-US"/>
              <a:t> </a:t>
            </a:r>
            <a:r>
              <a:rPr lang="en-US" err="1"/>
              <a:t>livskvaliteten</a:t>
            </a:r>
            <a:r>
              <a:rPr lang="en-US"/>
              <a:t> (</a:t>
            </a:r>
            <a:r>
              <a:rPr lang="en-US" err="1"/>
              <a:t>skadereduksjon</a:t>
            </a:r>
            <a:r>
              <a:rPr lang="en-US"/>
              <a:t>, </a:t>
            </a:r>
            <a:r>
              <a:rPr lang="en-US" err="1"/>
              <a:t>aktivitet</a:t>
            </a:r>
            <a:r>
              <a:rPr lang="en-US"/>
              <a:t>) </a:t>
            </a:r>
            <a:r>
              <a:rPr lang="en-US" err="1"/>
              <a:t>flere</a:t>
            </a:r>
            <a:r>
              <a:rPr lang="en-US"/>
              <a:t> I </a:t>
            </a:r>
            <a:r>
              <a:rPr lang="en-US" err="1"/>
              <a:t>bydel</a:t>
            </a:r>
            <a:r>
              <a:rPr lang="en-US"/>
              <a:t> I </a:t>
            </a:r>
            <a:r>
              <a:rPr lang="en-US" err="1"/>
              <a:t>dag</a:t>
            </a:r>
            <a:endParaRPr lang="en-US"/>
          </a:p>
          <a:p>
            <a:pPr marL="296237" indent="-296237">
              <a:buFont typeface="Calibri,Sans-Serif"/>
              <a:buChar char="-"/>
            </a:pPr>
            <a:r>
              <a:rPr lang="en-US" err="1"/>
              <a:t>Psykisk</a:t>
            </a:r>
            <a:r>
              <a:rPr lang="en-US"/>
              <a:t> </a:t>
            </a:r>
            <a:r>
              <a:rPr lang="en-US" err="1"/>
              <a:t>helsearbeid</a:t>
            </a:r>
            <a:r>
              <a:rPr lang="en-US"/>
              <a:t>: </a:t>
            </a:r>
            <a:r>
              <a:rPr lang="en-US" err="1"/>
              <a:t>eksempler</a:t>
            </a:r>
            <a:r>
              <a:rPr lang="en-US"/>
              <a:t> er </a:t>
            </a:r>
            <a:r>
              <a:rPr lang="en-US" err="1"/>
              <a:t>arbeidstreningstiltak</a:t>
            </a:r>
            <a:r>
              <a:rPr lang="en-US"/>
              <a:t>, </a:t>
            </a:r>
            <a:r>
              <a:rPr lang="en-US" err="1"/>
              <a:t>sosiale</a:t>
            </a:r>
            <a:r>
              <a:rPr lang="en-US"/>
              <a:t> </a:t>
            </a:r>
            <a:r>
              <a:rPr lang="en-US" err="1"/>
              <a:t>tiltak</a:t>
            </a:r>
            <a:r>
              <a:rPr lang="en-US"/>
              <a:t>, </a:t>
            </a:r>
            <a:r>
              <a:rPr lang="en-US" err="1"/>
              <a:t>selvhjelpsgrupper</a:t>
            </a:r>
            <a:endParaRPr lang="en-US"/>
          </a:p>
          <a:p>
            <a:pPr marL="296237" indent="-296237">
              <a:buFont typeface="Calibri,Sans-Serif"/>
              <a:buChar char="-"/>
            </a:pPr>
            <a:r>
              <a:rPr lang="en-US" err="1"/>
              <a:t>Råd</a:t>
            </a:r>
            <a:r>
              <a:rPr lang="en-US"/>
              <a:t> </a:t>
            </a:r>
            <a:r>
              <a:rPr lang="en-US" err="1"/>
              <a:t>og</a:t>
            </a:r>
            <a:r>
              <a:rPr lang="en-US"/>
              <a:t> </a:t>
            </a:r>
            <a:r>
              <a:rPr lang="en-US" err="1"/>
              <a:t>veiledning</a:t>
            </a:r>
            <a:r>
              <a:rPr lang="en-US"/>
              <a:t>, </a:t>
            </a:r>
            <a:r>
              <a:rPr lang="en-US" err="1"/>
              <a:t>sosialt</a:t>
            </a:r>
            <a:r>
              <a:rPr lang="en-US"/>
              <a:t> </a:t>
            </a:r>
            <a:r>
              <a:rPr lang="en-US" err="1"/>
              <a:t>arbeid</a:t>
            </a:r>
            <a:r>
              <a:rPr lang="en-US"/>
              <a:t>: </a:t>
            </a:r>
            <a:r>
              <a:rPr lang="en-US" err="1"/>
              <a:t>ikke</a:t>
            </a:r>
            <a:r>
              <a:rPr lang="en-US"/>
              <a:t> </a:t>
            </a:r>
            <a:r>
              <a:rPr lang="en-US" err="1"/>
              <a:t>rettet</a:t>
            </a:r>
            <a:r>
              <a:rPr lang="en-US"/>
              <a:t> mot </a:t>
            </a:r>
            <a:r>
              <a:rPr lang="en-US" err="1"/>
              <a:t>målgruppe</a:t>
            </a:r>
            <a:r>
              <a:rPr lang="en-US"/>
              <a:t> med </a:t>
            </a:r>
            <a:r>
              <a:rPr lang="en-US" err="1"/>
              <a:t>særegent</a:t>
            </a:r>
            <a:r>
              <a:rPr lang="en-US"/>
              <a:t> </a:t>
            </a:r>
            <a:r>
              <a:rPr lang="en-US" err="1"/>
              <a:t>behov</a:t>
            </a:r>
            <a:r>
              <a:rPr lang="en-US"/>
              <a:t>/diagnose men </a:t>
            </a:r>
            <a:r>
              <a:rPr lang="en-US" err="1"/>
              <a:t>generelt</a:t>
            </a:r>
            <a:endParaRPr lang="en-US"/>
          </a:p>
          <a:p>
            <a:pPr marL="296237" indent="-296237">
              <a:buFont typeface="Calibri,Sans-Serif"/>
              <a:buChar char="-"/>
            </a:pPr>
            <a:r>
              <a:rPr lang="en-US" err="1"/>
              <a:t>Rettshjelp</a:t>
            </a:r>
            <a:r>
              <a:rPr lang="en-US"/>
              <a:t>: </a:t>
            </a:r>
            <a:r>
              <a:rPr lang="en-US" err="1"/>
              <a:t>hjelpe</a:t>
            </a:r>
            <a:r>
              <a:rPr lang="en-US"/>
              <a:t> folk – </a:t>
            </a:r>
            <a:r>
              <a:rPr lang="en-US" err="1"/>
              <a:t>veilede</a:t>
            </a:r>
            <a:r>
              <a:rPr lang="en-US"/>
              <a:t> dem </a:t>
            </a:r>
            <a:r>
              <a:rPr lang="en-US" err="1"/>
              <a:t>i</a:t>
            </a:r>
            <a:r>
              <a:rPr lang="en-US"/>
              <a:t> </a:t>
            </a:r>
            <a:r>
              <a:rPr lang="en-US" err="1"/>
              <a:t>rettigheter</a:t>
            </a:r>
            <a:r>
              <a:rPr lang="en-US"/>
              <a:t>, </a:t>
            </a:r>
            <a:r>
              <a:rPr lang="en-US" err="1"/>
              <a:t>klage</a:t>
            </a:r>
            <a:r>
              <a:rPr lang="en-US"/>
              <a:t> </a:t>
            </a:r>
            <a:r>
              <a:rPr lang="en-US" err="1"/>
              <a:t>på</a:t>
            </a:r>
            <a:r>
              <a:rPr lang="en-US"/>
              <a:t> </a:t>
            </a:r>
            <a:r>
              <a:rPr lang="en-US" err="1"/>
              <a:t>vedtak</a:t>
            </a:r>
            <a:r>
              <a:rPr lang="en-US"/>
              <a:t> etc. </a:t>
            </a:r>
            <a:endParaRPr lang="en-US">
              <a:ea typeface="Calibri"/>
              <a:cs typeface="Calibri"/>
            </a:endParaRPr>
          </a:p>
          <a:p>
            <a:pPr marL="296237" indent="-296237">
              <a:buFont typeface="Calibri,Sans-Serif"/>
              <a:buChar char="-"/>
            </a:pPr>
            <a:r>
              <a:rPr lang="en-US" err="1"/>
              <a:t>Somatisk</a:t>
            </a:r>
            <a:r>
              <a:rPr lang="en-US"/>
              <a:t> </a:t>
            </a:r>
            <a:r>
              <a:rPr lang="en-US" err="1"/>
              <a:t>helse</a:t>
            </a:r>
            <a:r>
              <a:rPr lang="en-US"/>
              <a:t> </a:t>
            </a:r>
            <a:r>
              <a:rPr lang="en-US" err="1"/>
              <a:t>og</a:t>
            </a:r>
            <a:r>
              <a:rPr lang="en-US"/>
              <a:t> </a:t>
            </a:r>
            <a:r>
              <a:rPr lang="en-US" err="1"/>
              <a:t>helseopplysning</a:t>
            </a:r>
            <a:r>
              <a:rPr lang="en-US"/>
              <a:t> - </a:t>
            </a:r>
            <a:r>
              <a:rPr lang="en-US" err="1"/>
              <a:t>brukerorganisasjoner</a:t>
            </a:r>
            <a:r>
              <a:rPr lang="en-US"/>
              <a:t> </a:t>
            </a:r>
            <a:r>
              <a:rPr lang="en-US" err="1"/>
              <a:t>på</a:t>
            </a:r>
            <a:r>
              <a:rPr lang="en-US"/>
              <a:t> </a:t>
            </a:r>
            <a:r>
              <a:rPr lang="en-US" err="1"/>
              <a:t>helsefeltet</a:t>
            </a:r>
            <a:r>
              <a:rPr lang="en-US"/>
              <a:t>- </a:t>
            </a:r>
            <a:r>
              <a:rPr lang="en-US" err="1"/>
              <a:t>sosiale</a:t>
            </a:r>
            <a:r>
              <a:rPr lang="en-US"/>
              <a:t> </a:t>
            </a:r>
            <a:r>
              <a:rPr lang="en-US" err="1"/>
              <a:t>tiltak</a:t>
            </a:r>
            <a:r>
              <a:rPr lang="en-US"/>
              <a:t>, </a:t>
            </a:r>
            <a:r>
              <a:rPr lang="en-US" err="1"/>
              <a:t>brukermedvirkere</a:t>
            </a:r>
            <a:r>
              <a:rPr lang="en-US"/>
              <a:t> </a:t>
            </a:r>
            <a:r>
              <a:rPr lang="en-US" err="1"/>
              <a:t>til</a:t>
            </a:r>
            <a:r>
              <a:rPr lang="en-US"/>
              <a:t> det </a:t>
            </a:r>
            <a:r>
              <a:rPr lang="en-US" err="1"/>
              <a:t>offentlige</a:t>
            </a:r>
            <a:r>
              <a:rPr lang="en-US"/>
              <a:t>.</a:t>
            </a:r>
            <a:endParaRPr lang="en-US">
              <a:ea typeface="Calibri"/>
              <a:cs typeface="Calibri"/>
            </a:endParaRPr>
          </a:p>
          <a:p>
            <a:pPr marL="296237" indent="-296237">
              <a:buFont typeface="Calibri,Sans-Serif"/>
              <a:buChar char="-"/>
            </a:pPr>
            <a:endParaRPr lang="en-US"/>
          </a:p>
          <a:p>
            <a:pPr marL="296237" indent="-296237">
              <a:buFont typeface="Calibri,Sans-Serif"/>
              <a:buChar char="-"/>
            </a:pPr>
            <a:r>
              <a:rPr lang="en-US" err="1"/>
              <a:t>Tiltakene</a:t>
            </a:r>
            <a:r>
              <a:rPr lang="en-US"/>
              <a:t> </a:t>
            </a:r>
            <a:r>
              <a:rPr lang="en-US" err="1"/>
              <a:t>skal</a:t>
            </a:r>
            <a:r>
              <a:rPr lang="en-US"/>
              <a:t> </a:t>
            </a:r>
            <a:r>
              <a:rPr lang="en-US" err="1"/>
              <a:t>supplere</a:t>
            </a:r>
            <a:r>
              <a:rPr lang="en-US"/>
              <a:t> </a:t>
            </a:r>
            <a:r>
              <a:rPr lang="en-US" err="1"/>
              <a:t>tilbudet</a:t>
            </a:r>
            <a:r>
              <a:rPr lang="en-US"/>
              <a:t> det </a:t>
            </a:r>
            <a:r>
              <a:rPr lang="en-US" err="1"/>
              <a:t>offentlige</a:t>
            </a:r>
            <a:r>
              <a:rPr lang="en-US"/>
              <a:t> </a:t>
            </a:r>
            <a:r>
              <a:rPr lang="en-US" err="1"/>
              <a:t>har</a:t>
            </a:r>
            <a:r>
              <a:rPr lang="en-US"/>
              <a:t>, </a:t>
            </a:r>
            <a:r>
              <a:rPr lang="en-US" err="1"/>
              <a:t>bruke</a:t>
            </a:r>
            <a:r>
              <a:rPr lang="en-US"/>
              <a:t>/ </a:t>
            </a:r>
            <a:r>
              <a:rPr lang="en-US" err="1"/>
              <a:t>engasjere</a:t>
            </a:r>
            <a:r>
              <a:rPr lang="en-US"/>
              <a:t> </a:t>
            </a:r>
            <a:r>
              <a:rPr lang="en-US" err="1"/>
              <a:t>frivillige</a:t>
            </a:r>
            <a:r>
              <a:rPr lang="en-US"/>
              <a:t> I </a:t>
            </a:r>
            <a:r>
              <a:rPr lang="en-US" err="1"/>
              <a:t>arbeidet</a:t>
            </a:r>
            <a:r>
              <a:rPr lang="en-US"/>
              <a:t> med å </a:t>
            </a:r>
            <a:r>
              <a:rPr lang="en-US" err="1"/>
              <a:t>inkludere</a:t>
            </a:r>
            <a:r>
              <a:rPr lang="en-US"/>
              <a:t> </a:t>
            </a:r>
            <a:r>
              <a:rPr lang="en-US" err="1"/>
              <a:t>flere</a:t>
            </a:r>
            <a:r>
              <a:rPr lang="en-US"/>
              <a:t>. </a:t>
            </a:r>
            <a:r>
              <a:rPr lang="en-US" err="1"/>
              <a:t>Møte</a:t>
            </a:r>
            <a:r>
              <a:rPr lang="en-US"/>
              <a:t> </a:t>
            </a:r>
            <a:r>
              <a:rPr lang="en-US" err="1"/>
              <a:t>andre</a:t>
            </a:r>
            <a:r>
              <a:rPr lang="en-US"/>
              <a:t> I </a:t>
            </a:r>
            <a:r>
              <a:rPr lang="en-US" err="1"/>
              <a:t>samme</a:t>
            </a:r>
            <a:r>
              <a:rPr lang="en-US"/>
              <a:t> </a:t>
            </a:r>
            <a:r>
              <a:rPr lang="en-US" err="1"/>
              <a:t>situasjon</a:t>
            </a:r>
            <a:r>
              <a:rPr lang="en-US"/>
              <a:t>, </a:t>
            </a:r>
            <a:r>
              <a:rPr lang="en-US" err="1"/>
              <a:t>få</a:t>
            </a:r>
            <a:r>
              <a:rPr lang="en-US"/>
              <a:t> </a:t>
            </a:r>
            <a:r>
              <a:rPr lang="en-US" err="1"/>
              <a:t>lavterskel</a:t>
            </a:r>
            <a:r>
              <a:rPr lang="en-US"/>
              <a:t> </a:t>
            </a:r>
            <a:r>
              <a:rPr lang="en-US" err="1"/>
              <a:t>veildning</a:t>
            </a:r>
            <a:r>
              <a:rPr lang="en-US"/>
              <a:t>, </a:t>
            </a:r>
            <a:r>
              <a:rPr lang="en-US" err="1"/>
              <a:t>hindre</a:t>
            </a:r>
            <a:r>
              <a:rPr lang="en-US"/>
              <a:t> </a:t>
            </a:r>
            <a:r>
              <a:rPr lang="en-US" err="1"/>
              <a:t>isolasjon</a:t>
            </a:r>
            <a:r>
              <a:rPr lang="en-US"/>
              <a:t> </a:t>
            </a:r>
            <a:r>
              <a:rPr lang="en-US" err="1"/>
              <a:t>og</a:t>
            </a:r>
            <a:r>
              <a:rPr lang="en-US"/>
              <a:t> </a:t>
            </a:r>
            <a:r>
              <a:rPr lang="en-US" err="1"/>
              <a:t>ensomhet</a:t>
            </a:r>
            <a:r>
              <a:rPr lang="en-US"/>
              <a:t>. </a:t>
            </a:r>
            <a:endParaRPr lang="en-US">
              <a:ea typeface="Calibri"/>
              <a:cs typeface="Calibri"/>
            </a:endParaRPr>
          </a:p>
          <a:p>
            <a:pPr marL="296237" indent="-296237">
              <a:buFont typeface="Calibri,Sans-Serif"/>
              <a:buChar char="-"/>
            </a:pPr>
            <a:endParaRPr lang="en-US">
              <a:cs typeface="Calibri" panose="020F0502020204030204"/>
            </a:endParaRPr>
          </a:p>
        </p:txBody>
      </p:sp>
      <p:sp>
        <p:nvSpPr>
          <p:cNvPr id="4" name="Plassholder for lysbildenummer 3"/>
          <p:cNvSpPr>
            <a:spLocks noGrp="1"/>
          </p:cNvSpPr>
          <p:nvPr>
            <p:ph type="sldNum" sz="quarter" idx="5"/>
          </p:nvPr>
        </p:nvSpPr>
        <p:spPr/>
        <p:txBody>
          <a:bodyPr/>
          <a:lstStyle/>
          <a:p>
            <a:fld id="{7DA70C78-173F-D64A-A73A-E7995BB9F680}" type="slidenum">
              <a:rPr lang="nb-NO" smtClean="0"/>
              <a:t>8</a:t>
            </a:fld>
            <a:endParaRPr lang="nb-NO"/>
          </a:p>
        </p:txBody>
      </p:sp>
    </p:spTree>
    <p:extLst>
      <p:ext uri="{BB962C8B-B14F-4D97-AF65-F5344CB8AC3E}">
        <p14:creationId xmlns:p14="http://schemas.microsoft.com/office/powerpoint/2010/main" val="284035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Sans-Serif"/>
              <a:buChar char="•"/>
            </a:pPr>
            <a:r>
              <a:rPr lang="en-US" err="1"/>
              <a:t>Rusarbeid</a:t>
            </a:r>
            <a:r>
              <a:rPr lang="en-US"/>
              <a:t> 49, 4 </a:t>
            </a:r>
            <a:r>
              <a:rPr lang="en-US" err="1"/>
              <a:t>millioner</a:t>
            </a:r>
            <a:r>
              <a:rPr lang="en-US"/>
              <a:t> (I </a:t>
            </a:r>
            <a:r>
              <a:rPr lang="en-US" err="1"/>
              <a:t>underkant</a:t>
            </a:r>
            <a:r>
              <a:rPr lang="en-US"/>
              <a:t> av 31 %) </a:t>
            </a:r>
            <a:endParaRPr lang="en-US">
              <a:solidFill>
                <a:srgbClr val="444444"/>
              </a:solidFill>
            </a:endParaRPr>
          </a:p>
          <a:p>
            <a:pPr marL="171450" indent="-171450">
              <a:buFont typeface="Arial,Sans-Serif"/>
              <a:buChar char="•"/>
            </a:pPr>
            <a:r>
              <a:rPr lang="en-US" err="1"/>
              <a:t>Psykisk</a:t>
            </a:r>
            <a:r>
              <a:rPr lang="en-US"/>
              <a:t> </a:t>
            </a:r>
            <a:r>
              <a:rPr lang="en-US" err="1"/>
              <a:t>helse</a:t>
            </a:r>
            <a:r>
              <a:rPr lang="en-US"/>
              <a:t> 33, 5 </a:t>
            </a:r>
            <a:r>
              <a:rPr lang="en-US" err="1"/>
              <a:t>millioner</a:t>
            </a:r>
            <a:r>
              <a:rPr lang="en-US"/>
              <a:t> 21,9 </a:t>
            </a:r>
            <a:r>
              <a:rPr lang="en-US" err="1"/>
              <a:t>millioner</a:t>
            </a:r>
            <a:r>
              <a:rPr lang="en-US"/>
              <a:t> (nesten 21%)</a:t>
            </a:r>
            <a:endParaRPr lang="en-US">
              <a:solidFill>
                <a:srgbClr val="444444"/>
              </a:solidFill>
            </a:endParaRPr>
          </a:p>
          <a:p>
            <a:pPr marL="171450" indent="-171450">
              <a:buFont typeface="Arial,Sans-Serif"/>
              <a:buChar char="•"/>
            </a:pPr>
            <a:r>
              <a:rPr lang="en-US" err="1"/>
              <a:t>Folkehelse</a:t>
            </a:r>
            <a:r>
              <a:rPr lang="en-US"/>
              <a:t> </a:t>
            </a:r>
            <a:r>
              <a:rPr lang="en-US" err="1"/>
              <a:t>og</a:t>
            </a:r>
            <a:r>
              <a:rPr lang="en-US"/>
              <a:t> </a:t>
            </a:r>
            <a:r>
              <a:rPr lang="en-US" err="1"/>
              <a:t>forebyggende</a:t>
            </a:r>
            <a:r>
              <a:rPr lang="en-US"/>
              <a:t> </a:t>
            </a:r>
            <a:r>
              <a:rPr lang="en-US" err="1"/>
              <a:t>helsearbeid</a:t>
            </a:r>
            <a:r>
              <a:rPr lang="en-US"/>
              <a:t> (13,6 </a:t>
            </a:r>
            <a:r>
              <a:rPr lang="en-US" err="1"/>
              <a:t>prosent</a:t>
            </a:r>
            <a:r>
              <a:rPr lang="en-US"/>
              <a:t>)</a:t>
            </a:r>
            <a:endParaRPr lang="en-US">
              <a:ea typeface="Calibri"/>
              <a:cs typeface="Calibri"/>
            </a:endParaRPr>
          </a:p>
        </p:txBody>
      </p:sp>
      <p:sp>
        <p:nvSpPr>
          <p:cNvPr id="4" name="Plassholder for lysbildenummer 3"/>
          <p:cNvSpPr>
            <a:spLocks noGrp="1"/>
          </p:cNvSpPr>
          <p:nvPr>
            <p:ph type="sldNum" sz="quarter" idx="5"/>
          </p:nvPr>
        </p:nvSpPr>
        <p:spPr/>
        <p:txBody>
          <a:bodyPr/>
          <a:lstStyle/>
          <a:p>
            <a:fld id="{7DA70C78-173F-D64A-A73A-E7995BB9F680}" type="slidenum">
              <a:rPr lang="nb-NO" smtClean="0"/>
              <a:t>9</a:t>
            </a:fld>
            <a:endParaRPr lang="nb-NO"/>
          </a:p>
        </p:txBody>
      </p:sp>
    </p:spTree>
    <p:extLst>
      <p:ext uri="{BB962C8B-B14F-4D97-AF65-F5344CB8AC3E}">
        <p14:creationId xmlns:p14="http://schemas.microsoft.com/office/powerpoint/2010/main" val="1779230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bilde byen">
    <p:bg>
      <p:bgPr>
        <a:solidFill>
          <a:schemeClr val="bg1"/>
        </a:solidFill>
        <a:effectLst/>
      </p:bgPr>
    </p:bg>
    <p:spTree>
      <p:nvGrpSpPr>
        <p:cNvPr id="1" name=""/>
        <p:cNvGrpSpPr/>
        <p:nvPr/>
      </p:nvGrpSpPr>
      <p:grpSpPr>
        <a:xfrm>
          <a:off x="0" y="0"/>
          <a:ext cx="0" cy="0"/>
          <a:chOff x="0" y="0"/>
          <a:chExt cx="0" cy="0"/>
        </a:xfrm>
      </p:grpSpPr>
      <p:pic>
        <p:nvPicPr>
          <p:cNvPr id="8" name="Bilde 7" descr="Et bilde som inneholder bygning, utendørs&#10;&#10;Automatisk generert beskrivelse">
            <a:extLst>
              <a:ext uri="{FF2B5EF4-FFF2-40B4-BE49-F238E27FC236}">
                <a16:creationId xmlns:a16="http://schemas.microsoft.com/office/drawing/2014/main" id="{7E7EC66A-4502-9249-A55F-640D9F420E3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0"/>
            <a:ext cx="12192001" cy="6858000"/>
          </a:xfrm>
          <a:prstGeom prst="rect">
            <a:avLst/>
          </a:prstGeom>
        </p:spPr>
      </p:pic>
      <p:sp>
        <p:nvSpPr>
          <p:cNvPr id="9" name="Rektangel 8">
            <a:extLst>
              <a:ext uri="{FF2B5EF4-FFF2-40B4-BE49-F238E27FC236}">
                <a16:creationId xmlns:a16="http://schemas.microsoft.com/office/drawing/2014/main" id="{2051E715-0C35-C940-9034-9C879AE08CC3}"/>
              </a:ext>
            </a:extLst>
          </p:cNvPr>
          <p:cNvSpPr/>
          <p:nvPr userDrawn="1"/>
        </p:nvSpPr>
        <p:spPr>
          <a:xfrm>
            <a:off x="0" y="0"/>
            <a:ext cx="6091200" cy="6091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F29D7420-2B41-5A47-8224-27AB9025098A}" type="datetime1">
              <a:rPr lang="nb-NO" smtClean="0"/>
              <a:t>19.03.2026</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019175" y="0"/>
            <a:ext cx="5073650" cy="4060824"/>
          </a:xfrm>
          <a:prstGeom prst="rect">
            <a:avLst/>
          </a:prstGeom>
          <a:noFill/>
        </p:spPr>
        <p:txBody>
          <a:bodyPr lIns="0" tIns="360000" rIns="720000" bIns="360000" anchor="b" anchorCtr="0">
            <a:normAutofit/>
          </a:bodyPr>
          <a:lstStyle>
            <a:lvl1pPr algn="l">
              <a:lnSpc>
                <a:spcPct val="100000"/>
              </a:lnSpc>
              <a:defRPr sz="3600">
                <a:solidFill>
                  <a:schemeClr val="tx1"/>
                </a:solidFill>
              </a:defRPr>
            </a:lvl1pPr>
          </a:lstStyle>
          <a:p>
            <a:r>
              <a:rPr lang="en-US"/>
              <a:t>Click to edit Master title style</a:t>
            </a:r>
            <a:endParaRPr/>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19175" y="4060824"/>
            <a:ext cx="3807267" cy="2032001"/>
          </a:xfrm>
        </p:spPr>
        <p:txBody>
          <a:bodyPr lIns="0" tIns="180000" rIns="36000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0" name="TekstSylinder 9">
            <a:extLst>
              <a:ext uri="{FF2B5EF4-FFF2-40B4-BE49-F238E27FC236}">
                <a16:creationId xmlns:a16="http://schemas.microsoft.com/office/drawing/2014/main" id="{0DC99E27-7C6D-AE4A-B279-77DB37BAD325}"/>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Tittellysbilde bilde 1</a:t>
            </a:r>
          </a:p>
        </p:txBody>
      </p:sp>
      <p:pic>
        <p:nvPicPr>
          <p:cNvPr id="11" name="Bilde 10">
            <a:extLst>
              <a:ext uri="{FF2B5EF4-FFF2-40B4-BE49-F238E27FC236}">
                <a16:creationId xmlns:a16="http://schemas.microsoft.com/office/drawing/2014/main" id="{519149A9-FDA1-A64B-97A5-C26D29293186}"/>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955175" y="476000"/>
            <a:ext cx="1080000" cy="1080000"/>
          </a:xfrm>
          <a:prstGeom prst="rect">
            <a:avLst/>
          </a:prstGeom>
        </p:spPr>
      </p:pic>
    </p:spTree>
    <p:extLst>
      <p:ext uri="{BB962C8B-B14F-4D97-AF65-F5344CB8AC3E}">
        <p14:creationId xmlns:p14="http://schemas.microsoft.com/office/powerpoint/2010/main" val="483412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tellysbilde gul">
    <p:bg>
      <p:bgPr>
        <a:solidFill>
          <a:schemeClr val="bg2"/>
        </a:solidFill>
        <a:effectLst/>
      </p:bgPr>
    </p:bg>
    <p:spTree>
      <p:nvGrpSpPr>
        <p:cNvPr id="1" name=""/>
        <p:cNvGrpSpPr/>
        <p:nvPr/>
      </p:nvGrpSpPr>
      <p:grpSpPr>
        <a:xfrm>
          <a:off x="0" y="0"/>
          <a:ext cx="0" cy="0"/>
          <a:chOff x="0" y="0"/>
          <a:chExt cx="0" cy="0"/>
        </a:xfrm>
      </p:grpSpPr>
      <p:sp>
        <p:nvSpPr>
          <p:cNvPr id="34" name="Tittel 33">
            <a:extLst>
              <a:ext uri="{FF2B5EF4-FFF2-40B4-BE49-F238E27FC236}">
                <a16:creationId xmlns:a16="http://schemas.microsoft.com/office/drawing/2014/main" id="{A3816B5A-BCB5-0F46-87EA-8478916C49F8}"/>
              </a:ext>
            </a:extLst>
          </p:cNvPr>
          <p:cNvSpPr>
            <a:spLocks noGrp="1"/>
          </p:cNvSpPr>
          <p:nvPr>
            <p:ph type="ctrTitle" hasCustomPrompt="1"/>
          </p:nvPr>
        </p:nvSpPr>
        <p:spPr>
          <a:xfrm>
            <a:off x="0" y="-1"/>
            <a:ext cx="12192000" cy="6092825"/>
          </a:xfrm>
          <a:custGeom>
            <a:avLst/>
            <a:gdLst>
              <a:gd name="connsiteX0" fmla="*/ 0 w 12192000"/>
              <a:gd name="connsiteY0" fmla="*/ 0 h 6092825"/>
              <a:gd name="connsiteX1" fmla="*/ 12192000 w 12192000"/>
              <a:gd name="connsiteY1" fmla="*/ 0 h 6092825"/>
              <a:gd name="connsiteX2" fmla="*/ 12192000 w 12192000"/>
              <a:gd name="connsiteY2" fmla="*/ 4062425 h 6092825"/>
              <a:gd name="connsiteX3" fmla="*/ 10161600 w 12192000"/>
              <a:gd name="connsiteY3" fmla="*/ 4062425 h 6092825"/>
              <a:gd name="connsiteX4" fmla="*/ 10161600 w 12192000"/>
              <a:gd name="connsiteY4" fmla="*/ 6092825 h 6092825"/>
              <a:gd name="connsiteX5" fmla="*/ 0 w 12192000"/>
              <a:gd name="connsiteY5" fmla="*/ 6092825 h 6092825"/>
              <a:gd name="connsiteX6" fmla="*/ 0 w 12192000"/>
              <a:gd name="connsiteY6" fmla="*/ 2030401 h 6092825"/>
              <a:gd name="connsiteX7" fmla="*/ 2030400 w 12192000"/>
              <a:gd name="connsiteY7" fmla="*/ 2030401 h 6092825"/>
              <a:gd name="connsiteX8" fmla="*/ 2030400 w 12192000"/>
              <a:gd name="connsiteY8" fmla="*/ 1 h 6092825"/>
              <a:gd name="connsiteX9" fmla="*/ 0 w 12192000"/>
              <a:gd name="connsiteY9" fmla="*/ 1 h 609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092825">
                <a:moveTo>
                  <a:pt x="0" y="0"/>
                </a:moveTo>
                <a:lnTo>
                  <a:pt x="12192000" y="0"/>
                </a:lnTo>
                <a:lnTo>
                  <a:pt x="12192000" y="4062425"/>
                </a:lnTo>
                <a:lnTo>
                  <a:pt x="10161600" y="4062425"/>
                </a:lnTo>
                <a:lnTo>
                  <a:pt x="10161600" y="6092825"/>
                </a:lnTo>
                <a:lnTo>
                  <a:pt x="0" y="6092825"/>
                </a:lnTo>
                <a:lnTo>
                  <a:pt x="0" y="2030401"/>
                </a:lnTo>
                <a:lnTo>
                  <a:pt x="2030400" y="2030401"/>
                </a:lnTo>
                <a:lnTo>
                  <a:pt x="2030400" y="1"/>
                </a:lnTo>
                <a:lnTo>
                  <a:pt x="0" y="1"/>
                </a:lnTo>
                <a:close/>
              </a:path>
            </a:pathLst>
          </a:custGeom>
          <a:solidFill>
            <a:schemeClr val="accent6"/>
          </a:solidFill>
        </p:spPr>
        <p:txBody>
          <a:bodyPr wrap="square" lIns="2534400" tIns="0" rIns="2030400" bIns="0" anchor="ctr" anchorCtr="0">
            <a:noAutofit/>
          </a:bodyPr>
          <a:lstStyle>
            <a:lvl1pPr algn="l">
              <a:lnSpc>
                <a:spcPct val="100000"/>
              </a:lnSpc>
              <a:defRPr sz="3600">
                <a:solidFill>
                  <a:schemeClr val="tx1"/>
                </a:solidFill>
              </a:defRPr>
            </a:lvl1pPr>
          </a:lstStyle>
          <a:p>
            <a:r>
              <a:rPr lang="en-US"/>
              <a:t>Click to edit Master title style</a:t>
            </a:r>
            <a:endParaRPr/>
          </a:p>
        </p:txBody>
      </p:sp>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0" y="1600"/>
            <a:ext cx="2030400" cy="2030400"/>
          </a:xfrm>
          <a:prstGeom prst="ellipse">
            <a:avLst/>
          </a:prstGeom>
          <a:solidFill>
            <a:schemeClr val="accent6"/>
          </a:solidFill>
        </p:spPr>
        <p:txBody>
          <a:bodyPr>
            <a:normAutofit/>
          </a:bodyPr>
          <a:lstStyle>
            <a:lvl1pPr marL="216000" indent="-216000">
              <a:buFont typeface="Arial" panose="020B0604020202020204" pitchFamily="34" charset="0"/>
              <a:buChar char="•"/>
              <a:defRPr sz="100">
                <a:solidFill>
                  <a:schemeClr val="accent6"/>
                </a:solidFill>
              </a:defRPr>
            </a:lvl1pPr>
          </a:lstStyle>
          <a:p>
            <a:pPr lvl="0"/>
            <a:r>
              <a:rPr lang="nb-NO"/>
              <a:t>Rediger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2CE51D89-216F-C248-97B9-E62942BAB32E}" type="datetime1">
              <a:rPr lang="nb-NO" smtClean="0"/>
              <a:t>19.03.2026</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2035175" y="4060824"/>
            <a:ext cx="8121600" cy="2032001"/>
          </a:xfrm>
        </p:spPr>
        <p:txBody>
          <a:bodyPr lIns="507600" tIns="180000" rIns="0" bIns="180000" anchor="ctr" anchorCtr="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36"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18"/>
          </p:nvPr>
        </p:nvSpPr>
        <p:spPr>
          <a:xfrm>
            <a:off x="472037" y="476800"/>
            <a:ext cx="1080000" cy="10800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normAutofit/>
          </a:bodyPr>
          <a:lstStyle>
            <a:lvl1pPr marL="216000" indent="-216000">
              <a:buFont typeface="Arial" panose="020B0604020202020204" pitchFamily="34" charset="0"/>
              <a:buChar char="•"/>
              <a:defRPr sz="100">
                <a:solidFill>
                  <a:schemeClr val="accent6"/>
                </a:solidFill>
              </a:defRPr>
            </a:lvl1pPr>
          </a:lstStyle>
          <a:p>
            <a:pPr lvl="0"/>
            <a:r>
              <a:rPr lang="nb-NO"/>
              <a:t>Rediger tekststiler i malen</a:t>
            </a:r>
          </a:p>
        </p:txBody>
      </p:sp>
      <p:sp>
        <p:nvSpPr>
          <p:cNvPr id="35" name="Plassholder for tekst 34">
            <a:extLst>
              <a:ext uri="{FF2B5EF4-FFF2-40B4-BE49-F238E27FC236}">
                <a16:creationId xmlns:a16="http://schemas.microsoft.com/office/drawing/2014/main" id="{D14C1774-FEBF-524B-97FE-D812858FF611}"/>
              </a:ext>
            </a:extLst>
          </p:cNvPr>
          <p:cNvSpPr>
            <a:spLocks noGrp="1"/>
          </p:cNvSpPr>
          <p:nvPr>
            <p:ph type="body" sz="quarter" idx="20"/>
          </p:nvPr>
        </p:nvSpPr>
        <p:spPr>
          <a:xfrm>
            <a:off x="10180800" y="4060800"/>
            <a:ext cx="2030400" cy="2030400"/>
          </a:xfrm>
          <a:prstGeom prst="ellipse">
            <a:avLst/>
          </a:prstGeom>
          <a:solidFill>
            <a:schemeClr val="accent6"/>
          </a:solidFill>
        </p:spPr>
        <p:txBody>
          <a:bodyPr>
            <a:normAutofit/>
          </a:bodyPr>
          <a:lstStyle>
            <a:lvl1pPr marL="0" indent="0">
              <a:buFont typeface="Arial" panose="020B0604020202020204" pitchFamily="34" charset="0"/>
              <a:buNone/>
              <a:defRPr sz="100">
                <a:solidFill>
                  <a:schemeClr val="accent6"/>
                </a:solidFill>
              </a:defRPr>
            </a:lvl1pPr>
          </a:lstStyle>
          <a:p>
            <a:pPr lvl="0"/>
            <a:r>
              <a:rPr lang="nb-NO"/>
              <a:t>Rediger tekststiler i malen</a:t>
            </a:r>
          </a:p>
        </p:txBody>
      </p:sp>
      <p:sp>
        <p:nvSpPr>
          <p:cNvPr id="10" name="TekstSylinder 9">
            <a:extLst>
              <a:ext uri="{FF2B5EF4-FFF2-40B4-BE49-F238E27FC236}">
                <a16:creationId xmlns:a16="http://schemas.microsoft.com/office/drawing/2014/main" id="{ED97E241-441B-154C-8B0B-E43418F1C4F4}"/>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Tittellysbilde gul 2</a:t>
            </a:r>
          </a:p>
        </p:txBody>
      </p:sp>
      <p:grpSp>
        <p:nvGrpSpPr>
          <p:cNvPr id="11" name="Gruppe 10">
            <a:extLst>
              <a:ext uri="{FF2B5EF4-FFF2-40B4-BE49-F238E27FC236}">
                <a16:creationId xmlns:a16="http://schemas.microsoft.com/office/drawing/2014/main" id="{6F5B8C66-1CFA-8E4A-A685-9B6592A5C79E}"/>
              </a:ext>
            </a:extLst>
          </p:cNvPr>
          <p:cNvGrpSpPr/>
          <p:nvPr userDrawn="1"/>
        </p:nvGrpSpPr>
        <p:grpSpPr>
          <a:xfrm>
            <a:off x="-715963" y="-1306644"/>
            <a:ext cx="12909163" cy="8164644"/>
            <a:chOff x="-715963" y="-1306644"/>
            <a:chExt cx="12909163" cy="8164644"/>
          </a:xfrm>
        </p:grpSpPr>
        <p:grpSp>
          <p:nvGrpSpPr>
            <p:cNvPr id="12" name="Gruppe 11">
              <a:extLst>
                <a:ext uri="{FF2B5EF4-FFF2-40B4-BE49-F238E27FC236}">
                  <a16:creationId xmlns:a16="http://schemas.microsoft.com/office/drawing/2014/main" id="{BAEDC404-7A8D-D34C-85C5-28170069557A}"/>
                </a:ext>
              </a:extLst>
            </p:cNvPr>
            <p:cNvGrpSpPr/>
            <p:nvPr userDrawn="1"/>
          </p:nvGrpSpPr>
          <p:grpSpPr>
            <a:xfrm>
              <a:off x="-800" y="-1306644"/>
              <a:ext cx="12194000" cy="1075340"/>
              <a:chOff x="-800" y="-1229864"/>
              <a:chExt cx="12194000" cy="1075340"/>
            </a:xfrm>
          </p:grpSpPr>
          <p:grpSp>
            <p:nvGrpSpPr>
              <p:cNvPr id="29" name="Gruppe 28">
                <a:extLst>
                  <a:ext uri="{FF2B5EF4-FFF2-40B4-BE49-F238E27FC236}">
                    <a16:creationId xmlns:a16="http://schemas.microsoft.com/office/drawing/2014/main" id="{B3C9C108-801A-1E4F-8327-16BD7FB1609A}"/>
                  </a:ext>
                </a:extLst>
              </p:cNvPr>
              <p:cNvGrpSpPr/>
              <p:nvPr/>
            </p:nvGrpSpPr>
            <p:grpSpPr>
              <a:xfrm>
                <a:off x="0" y="-320124"/>
                <a:ext cx="12192000" cy="165600"/>
                <a:chOff x="0" y="-413084"/>
                <a:chExt cx="12192000" cy="206078"/>
              </a:xfrm>
              <a:solidFill>
                <a:schemeClr val="bg1"/>
              </a:solidFill>
            </p:grpSpPr>
            <p:sp>
              <p:nvSpPr>
                <p:cNvPr id="59" name="Rektangel 58">
                  <a:extLst>
                    <a:ext uri="{FF2B5EF4-FFF2-40B4-BE49-F238E27FC236}">
                      <a16:creationId xmlns:a16="http://schemas.microsoft.com/office/drawing/2014/main" id="{6B934F32-34B2-D14B-9309-D0BABA67DC1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2B4B1CD0-0C39-F84F-A5EA-63BD73E85D55}"/>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1" name="Rektangel 60">
                  <a:extLst>
                    <a:ext uri="{FF2B5EF4-FFF2-40B4-BE49-F238E27FC236}">
                      <a16:creationId xmlns:a16="http://schemas.microsoft.com/office/drawing/2014/main" id="{16469B96-6FDC-C149-942D-617F43FC7392}"/>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2" name="Rektangel 61">
                  <a:extLst>
                    <a:ext uri="{FF2B5EF4-FFF2-40B4-BE49-F238E27FC236}">
                      <a16:creationId xmlns:a16="http://schemas.microsoft.com/office/drawing/2014/main" id="{24A507F6-E1C9-C246-8885-AA13FE0EA30F}"/>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3" name="Rektangel 62">
                  <a:extLst>
                    <a:ext uri="{FF2B5EF4-FFF2-40B4-BE49-F238E27FC236}">
                      <a16:creationId xmlns:a16="http://schemas.microsoft.com/office/drawing/2014/main" id="{90E228E5-638D-0743-961E-8CE690BAD50C}"/>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4" name="Rektangel 63">
                  <a:extLst>
                    <a:ext uri="{FF2B5EF4-FFF2-40B4-BE49-F238E27FC236}">
                      <a16:creationId xmlns:a16="http://schemas.microsoft.com/office/drawing/2014/main" id="{EA59EC3B-E979-E94E-A948-CF5472D9032A}"/>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30" name="Rett linje 29">
                <a:extLst>
                  <a:ext uri="{FF2B5EF4-FFF2-40B4-BE49-F238E27FC236}">
                    <a16:creationId xmlns:a16="http://schemas.microsoft.com/office/drawing/2014/main" id="{8896EC2B-F349-584F-9569-546A8642A732}"/>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5B3751CF-5F65-FF47-B4FB-6A4E385E4ECF}"/>
                  </a:ext>
                </a:extLst>
              </p:cNvPr>
              <p:cNvCxnSpPr>
                <a:cxnSpLocks/>
                <a:stCxn id="49"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0E8F8FAE-2108-954E-B3FE-91C28B9023F5}"/>
                  </a:ext>
                </a:extLst>
              </p:cNvPr>
              <p:cNvCxnSpPr>
                <a:cxnSpLocks/>
                <a:stCxn id="51"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A6C76CE5-7D90-6B41-9E88-AAACD5939A9F}"/>
                  </a:ext>
                </a:extLst>
              </p:cNvPr>
              <p:cNvCxnSpPr>
                <a:cxnSpLocks/>
                <a:stCxn id="47"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66DCBEA6-E67F-744B-B232-9BDD5B075769}"/>
                  </a:ext>
                </a:extLst>
              </p:cNvPr>
              <p:cNvCxnSpPr>
                <a:cxnSpLocks/>
                <a:stCxn id="53"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Rett linje 37">
                <a:extLst>
                  <a:ext uri="{FF2B5EF4-FFF2-40B4-BE49-F238E27FC236}">
                    <a16:creationId xmlns:a16="http://schemas.microsoft.com/office/drawing/2014/main" id="{48F4DC35-4D74-F24D-BB7A-B698029B2A53}"/>
                  </a:ext>
                </a:extLst>
              </p:cNvPr>
              <p:cNvCxnSpPr>
                <a:cxnSpLocks/>
                <a:stCxn id="57"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Rett linje 38">
                <a:extLst>
                  <a:ext uri="{FF2B5EF4-FFF2-40B4-BE49-F238E27FC236}">
                    <a16:creationId xmlns:a16="http://schemas.microsoft.com/office/drawing/2014/main" id="{EEB4398D-8E8A-C34C-B0ED-301EDB99ED87}"/>
                  </a:ext>
                </a:extLst>
              </p:cNvPr>
              <p:cNvCxnSpPr>
                <a:cxnSpLocks/>
                <a:stCxn id="55"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0" name="Gruppe 39">
                <a:extLst>
                  <a:ext uri="{FF2B5EF4-FFF2-40B4-BE49-F238E27FC236}">
                    <a16:creationId xmlns:a16="http://schemas.microsoft.com/office/drawing/2014/main" id="{B99A4063-FB57-894F-A1DF-9E510F9CE6DE}"/>
                  </a:ext>
                </a:extLst>
              </p:cNvPr>
              <p:cNvGrpSpPr/>
              <p:nvPr userDrawn="1"/>
            </p:nvGrpSpPr>
            <p:grpSpPr>
              <a:xfrm>
                <a:off x="0" y="-621464"/>
                <a:ext cx="12192000" cy="206078"/>
                <a:chOff x="0" y="-674874"/>
                <a:chExt cx="12192000" cy="206078"/>
              </a:xfrm>
            </p:grpSpPr>
            <p:sp>
              <p:nvSpPr>
                <p:cNvPr id="57" name="Rektangel 56">
                  <a:extLst>
                    <a:ext uri="{FF2B5EF4-FFF2-40B4-BE49-F238E27FC236}">
                      <a16:creationId xmlns:a16="http://schemas.microsoft.com/office/drawing/2014/main" id="{D1EE6DAC-4A77-CB4C-A7CD-06D56C10A1FF}"/>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8" name="Rett linje 57">
                  <a:extLst>
                    <a:ext uri="{FF2B5EF4-FFF2-40B4-BE49-F238E27FC236}">
                      <a16:creationId xmlns:a16="http://schemas.microsoft.com/office/drawing/2014/main" id="{7368DF10-2AAA-A746-9C21-72F7C724B54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7D2CE8FB-E9D2-0546-AA7D-471399582B6C}"/>
                  </a:ext>
                </a:extLst>
              </p:cNvPr>
              <p:cNvGrpSpPr/>
              <p:nvPr userDrawn="1"/>
            </p:nvGrpSpPr>
            <p:grpSpPr>
              <a:xfrm>
                <a:off x="0" y="-744566"/>
                <a:ext cx="10156824" cy="206078"/>
                <a:chOff x="0" y="-930144"/>
                <a:chExt cx="10156824" cy="206078"/>
              </a:xfrm>
            </p:grpSpPr>
            <p:sp>
              <p:nvSpPr>
                <p:cNvPr id="55" name="Rektangel 54">
                  <a:extLst>
                    <a:ext uri="{FF2B5EF4-FFF2-40B4-BE49-F238E27FC236}">
                      <a16:creationId xmlns:a16="http://schemas.microsoft.com/office/drawing/2014/main" id="{F23C4951-9685-3545-B9C6-43A452676DD4}"/>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56" name="Rett linje 55">
                  <a:extLst>
                    <a:ext uri="{FF2B5EF4-FFF2-40B4-BE49-F238E27FC236}">
                      <a16:creationId xmlns:a16="http://schemas.microsoft.com/office/drawing/2014/main" id="{E4B2CAAA-FBA4-E743-8D89-9824E9F6BD4D}"/>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306D5E43-7449-4D4E-8033-A7D0C355F476}"/>
                  </a:ext>
                </a:extLst>
              </p:cNvPr>
              <p:cNvGrpSpPr/>
              <p:nvPr userDrawn="1"/>
            </p:nvGrpSpPr>
            <p:grpSpPr>
              <a:xfrm>
                <a:off x="0" y="-867666"/>
                <a:ext cx="8128000" cy="206078"/>
                <a:chOff x="0" y="-1191934"/>
                <a:chExt cx="8128000" cy="206078"/>
              </a:xfrm>
            </p:grpSpPr>
            <p:sp>
              <p:nvSpPr>
                <p:cNvPr id="53" name="Rektangel 52">
                  <a:extLst>
                    <a:ext uri="{FF2B5EF4-FFF2-40B4-BE49-F238E27FC236}">
                      <a16:creationId xmlns:a16="http://schemas.microsoft.com/office/drawing/2014/main" id="{CFC2647F-369F-0548-9CBC-4E21E5F8468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54" name="Rett linje 53">
                  <a:extLst>
                    <a:ext uri="{FF2B5EF4-FFF2-40B4-BE49-F238E27FC236}">
                      <a16:creationId xmlns:a16="http://schemas.microsoft.com/office/drawing/2014/main" id="{ADFA3ADE-F8E6-8144-899C-D0CA2C1532F6}"/>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EB86E87E-B483-4745-A05C-77E546A70A92}"/>
                  </a:ext>
                </a:extLst>
              </p:cNvPr>
              <p:cNvGrpSpPr/>
              <p:nvPr userDrawn="1"/>
            </p:nvGrpSpPr>
            <p:grpSpPr>
              <a:xfrm>
                <a:off x="-800" y="-990766"/>
                <a:ext cx="6091200" cy="206078"/>
                <a:chOff x="0" y="-1453724"/>
                <a:chExt cx="6091200" cy="206078"/>
              </a:xfrm>
            </p:grpSpPr>
            <p:sp>
              <p:nvSpPr>
                <p:cNvPr id="51" name="Rektangel 50">
                  <a:extLst>
                    <a:ext uri="{FF2B5EF4-FFF2-40B4-BE49-F238E27FC236}">
                      <a16:creationId xmlns:a16="http://schemas.microsoft.com/office/drawing/2014/main" id="{0F2358AA-821B-8C4D-9445-DFD0F9F16E75}"/>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52" name="Rett linje 51">
                  <a:extLst>
                    <a:ext uri="{FF2B5EF4-FFF2-40B4-BE49-F238E27FC236}">
                      <a16:creationId xmlns:a16="http://schemas.microsoft.com/office/drawing/2014/main" id="{150558E8-E64E-9E47-AB1F-C8F03A6DB57A}"/>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4" name="Gruppe 43">
                <a:extLst>
                  <a:ext uri="{FF2B5EF4-FFF2-40B4-BE49-F238E27FC236}">
                    <a16:creationId xmlns:a16="http://schemas.microsoft.com/office/drawing/2014/main" id="{0C2F8E6E-EF55-AD4E-BCCC-AB52DD28BBE4}"/>
                  </a:ext>
                </a:extLst>
              </p:cNvPr>
              <p:cNvGrpSpPr/>
              <p:nvPr userDrawn="1"/>
            </p:nvGrpSpPr>
            <p:grpSpPr>
              <a:xfrm>
                <a:off x="0" y="-1113866"/>
                <a:ext cx="4060800" cy="206078"/>
                <a:chOff x="0" y="-1715514"/>
                <a:chExt cx="4060800" cy="206078"/>
              </a:xfrm>
            </p:grpSpPr>
            <p:sp>
              <p:nvSpPr>
                <p:cNvPr id="49" name="Rektangel 48">
                  <a:extLst>
                    <a:ext uri="{FF2B5EF4-FFF2-40B4-BE49-F238E27FC236}">
                      <a16:creationId xmlns:a16="http://schemas.microsoft.com/office/drawing/2014/main" id="{CB3FB46E-0A1A-8E4A-A7BF-29B5EB5F3FC9}"/>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50" name="Rett linje 49">
                  <a:extLst>
                    <a:ext uri="{FF2B5EF4-FFF2-40B4-BE49-F238E27FC236}">
                      <a16:creationId xmlns:a16="http://schemas.microsoft.com/office/drawing/2014/main" id="{F13C510D-2223-2047-B430-A5FA5936FD86}"/>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5" name="Gruppe 44">
                <a:extLst>
                  <a:ext uri="{FF2B5EF4-FFF2-40B4-BE49-F238E27FC236}">
                    <a16:creationId xmlns:a16="http://schemas.microsoft.com/office/drawing/2014/main" id="{E03CE588-E5C3-8147-B150-62705F720A5A}"/>
                  </a:ext>
                </a:extLst>
              </p:cNvPr>
              <p:cNvGrpSpPr/>
              <p:nvPr userDrawn="1"/>
            </p:nvGrpSpPr>
            <p:grpSpPr>
              <a:xfrm>
                <a:off x="0" y="-1229864"/>
                <a:ext cx="1015200" cy="206078"/>
                <a:chOff x="0" y="-1959289"/>
                <a:chExt cx="1015200" cy="206078"/>
              </a:xfrm>
            </p:grpSpPr>
            <p:sp>
              <p:nvSpPr>
                <p:cNvPr id="47" name="Rektangel 46">
                  <a:extLst>
                    <a:ext uri="{FF2B5EF4-FFF2-40B4-BE49-F238E27FC236}">
                      <a16:creationId xmlns:a16="http://schemas.microsoft.com/office/drawing/2014/main" id="{FB16F937-0FA1-D74A-8485-678BCB150BAA}"/>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8" name="Rett linje 47">
                  <a:extLst>
                    <a:ext uri="{FF2B5EF4-FFF2-40B4-BE49-F238E27FC236}">
                      <a16:creationId xmlns:a16="http://schemas.microsoft.com/office/drawing/2014/main" id="{7760DE8C-B39E-574A-9173-7EBC593BE853}"/>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6" name="Rett linje 45">
                <a:extLst>
                  <a:ext uri="{FF2B5EF4-FFF2-40B4-BE49-F238E27FC236}">
                    <a16:creationId xmlns:a16="http://schemas.microsoft.com/office/drawing/2014/main" id="{269A18C3-1DB1-7D42-A1DE-2556C96837C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uppe 12">
              <a:extLst>
                <a:ext uri="{FF2B5EF4-FFF2-40B4-BE49-F238E27FC236}">
                  <a16:creationId xmlns:a16="http://schemas.microsoft.com/office/drawing/2014/main" id="{63B9EA85-76AF-0A4D-A769-84D8A44DE592}"/>
                </a:ext>
              </a:extLst>
            </p:cNvPr>
            <p:cNvGrpSpPr/>
            <p:nvPr userDrawn="1"/>
          </p:nvGrpSpPr>
          <p:grpSpPr>
            <a:xfrm>
              <a:off x="-715963" y="-4004"/>
              <a:ext cx="590564" cy="6862004"/>
              <a:chOff x="-715963" y="-4004"/>
              <a:chExt cx="590564" cy="6862004"/>
            </a:xfrm>
          </p:grpSpPr>
          <p:sp>
            <p:nvSpPr>
              <p:cNvPr id="15" name="Rektangel 14">
                <a:extLst>
                  <a:ext uri="{FF2B5EF4-FFF2-40B4-BE49-F238E27FC236}">
                    <a16:creationId xmlns:a16="http://schemas.microsoft.com/office/drawing/2014/main" id="{E445B2F1-4266-2E47-8995-B7A84C53C11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16" name="Rektangel 15">
                <a:extLst>
                  <a:ext uri="{FF2B5EF4-FFF2-40B4-BE49-F238E27FC236}">
                    <a16:creationId xmlns:a16="http://schemas.microsoft.com/office/drawing/2014/main" id="{6A93AB89-8F98-844E-8A1F-B6B69793F15C}"/>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17" name="Rektangel 16">
                <a:extLst>
                  <a:ext uri="{FF2B5EF4-FFF2-40B4-BE49-F238E27FC236}">
                    <a16:creationId xmlns:a16="http://schemas.microsoft.com/office/drawing/2014/main" id="{46699D1C-3733-ED43-98A4-B2E617E16AFD}"/>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18" name="Rektangel 17">
                <a:extLst>
                  <a:ext uri="{FF2B5EF4-FFF2-40B4-BE49-F238E27FC236}">
                    <a16:creationId xmlns:a16="http://schemas.microsoft.com/office/drawing/2014/main" id="{D35F1BF0-2E86-844C-8F31-C0FC3A3578C9}"/>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19" name="Rett linje 18">
                <a:extLst>
                  <a:ext uri="{FF2B5EF4-FFF2-40B4-BE49-F238E27FC236}">
                    <a16:creationId xmlns:a16="http://schemas.microsoft.com/office/drawing/2014/main" id="{0B2B4C6A-C1C8-2B4C-943A-9635356B7856}"/>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F7BD6B52-2161-3044-AFBA-6B158E5B0798}"/>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11B9966E-AE71-3041-BD0A-C1D86CAD51D7}"/>
                  </a:ext>
                </a:extLst>
              </p:cNvPr>
              <p:cNvCxnSpPr>
                <a:cxnSpLocks/>
                <a:stCxn id="2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4B58C7B1-58B8-5A4C-9012-B9A463050D5C}"/>
                  </a:ext>
                </a:extLst>
              </p:cNvPr>
              <p:cNvCxnSpPr>
                <a:cxnSpLocks/>
                <a:stCxn id="2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ktangel 22">
                <a:extLst>
                  <a:ext uri="{FF2B5EF4-FFF2-40B4-BE49-F238E27FC236}">
                    <a16:creationId xmlns:a16="http://schemas.microsoft.com/office/drawing/2014/main" id="{325965AA-8A37-F34A-9395-0549AAB72D9B}"/>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24" name="Rett linje 23">
                <a:extLst>
                  <a:ext uri="{FF2B5EF4-FFF2-40B4-BE49-F238E27FC236}">
                    <a16:creationId xmlns:a16="http://schemas.microsoft.com/office/drawing/2014/main" id="{6ABA3F38-2A71-C34B-A428-BAAD12F4967D}"/>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Rektangel 24">
                <a:extLst>
                  <a:ext uri="{FF2B5EF4-FFF2-40B4-BE49-F238E27FC236}">
                    <a16:creationId xmlns:a16="http://schemas.microsoft.com/office/drawing/2014/main" id="{B6A6A268-763B-D54F-93BC-01B8501001E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26" name="Rett linje 25">
                <a:extLst>
                  <a:ext uri="{FF2B5EF4-FFF2-40B4-BE49-F238E27FC236}">
                    <a16:creationId xmlns:a16="http://schemas.microsoft.com/office/drawing/2014/main" id="{A532ED41-3D8E-E545-A1EB-60862799F7F8}"/>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3335BF5-0330-3040-B68C-DA0383A5F577}"/>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50E861C9-D981-574D-B795-99F6263737FE}"/>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kstSylinder 13">
              <a:extLst>
                <a:ext uri="{FF2B5EF4-FFF2-40B4-BE49-F238E27FC236}">
                  <a16:creationId xmlns:a16="http://schemas.microsoft.com/office/drawing/2014/main" id="{AD11A3E2-6A72-B94B-8130-EC4EDF04759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rPr>
                <a:t>Oslo 2019</a:t>
              </a:r>
            </a:p>
          </p:txBody>
        </p:sp>
      </p:grpSp>
      <p:grpSp>
        <p:nvGrpSpPr>
          <p:cNvPr id="65" name="Gruppe 64">
            <a:extLst>
              <a:ext uri="{FF2B5EF4-FFF2-40B4-BE49-F238E27FC236}">
                <a16:creationId xmlns:a16="http://schemas.microsoft.com/office/drawing/2014/main" id="{38A746FB-6A33-E24A-85A4-7E544FCCC8D0}"/>
              </a:ext>
            </a:extLst>
          </p:cNvPr>
          <p:cNvGrpSpPr/>
          <p:nvPr userDrawn="1"/>
        </p:nvGrpSpPr>
        <p:grpSpPr>
          <a:xfrm>
            <a:off x="12252770" y="1"/>
            <a:ext cx="1165167" cy="6855561"/>
            <a:chOff x="12252770" y="1"/>
            <a:chExt cx="1165167" cy="6855561"/>
          </a:xfrm>
        </p:grpSpPr>
        <p:grpSp>
          <p:nvGrpSpPr>
            <p:cNvPr id="66" name="Gruppe 65">
              <a:extLst>
                <a:ext uri="{FF2B5EF4-FFF2-40B4-BE49-F238E27FC236}">
                  <a16:creationId xmlns:a16="http://schemas.microsoft.com/office/drawing/2014/main" id="{D87B58ED-9157-434B-8C3C-ED99EA0D426A}"/>
                </a:ext>
              </a:extLst>
            </p:cNvPr>
            <p:cNvGrpSpPr/>
            <p:nvPr userDrawn="1"/>
          </p:nvGrpSpPr>
          <p:grpSpPr>
            <a:xfrm>
              <a:off x="12252770" y="1"/>
              <a:ext cx="409071" cy="3254927"/>
              <a:chOff x="12252770" y="1"/>
              <a:chExt cx="588588" cy="4683318"/>
            </a:xfrm>
          </p:grpSpPr>
          <p:sp>
            <p:nvSpPr>
              <p:cNvPr id="70" name="Rektangel 69">
                <a:extLst>
                  <a:ext uri="{FF2B5EF4-FFF2-40B4-BE49-F238E27FC236}">
                    <a16:creationId xmlns:a16="http://schemas.microsoft.com/office/drawing/2014/main" id="{D484EB73-4C7A-D849-A642-526722C7C7F4}"/>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71" name="Gruppe 70">
                <a:extLst>
                  <a:ext uri="{FF2B5EF4-FFF2-40B4-BE49-F238E27FC236}">
                    <a16:creationId xmlns:a16="http://schemas.microsoft.com/office/drawing/2014/main" id="{99E81D3A-CC3F-504F-B8E2-D5A74B8A87B9}"/>
                  </a:ext>
                </a:extLst>
              </p:cNvPr>
              <p:cNvGrpSpPr/>
              <p:nvPr userDrawn="1"/>
            </p:nvGrpSpPr>
            <p:grpSpPr>
              <a:xfrm>
                <a:off x="12326727" y="84822"/>
                <a:ext cx="440675" cy="4513676"/>
                <a:chOff x="12316858" y="92947"/>
                <a:chExt cx="440675" cy="4513676"/>
              </a:xfrm>
            </p:grpSpPr>
            <p:grpSp>
              <p:nvGrpSpPr>
                <p:cNvPr id="72" name="Gruppe 71">
                  <a:extLst>
                    <a:ext uri="{FF2B5EF4-FFF2-40B4-BE49-F238E27FC236}">
                      <a16:creationId xmlns:a16="http://schemas.microsoft.com/office/drawing/2014/main" id="{3E158624-CD01-BB4A-95AD-459E77D1192E}"/>
                    </a:ext>
                  </a:extLst>
                </p:cNvPr>
                <p:cNvGrpSpPr/>
                <p:nvPr userDrawn="1"/>
              </p:nvGrpSpPr>
              <p:grpSpPr>
                <a:xfrm>
                  <a:off x="12316858" y="92947"/>
                  <a:ext cx="440675" cy="1322025"/>
                  <a:chOff x="12316858" y="92947"/>
                  <a:chExt cx="440675" cy="1322025"/>
                </a:xfrm>
              </p:grpSpPr>
              <p:sp>
                <p:nvSpPr>
                  <p:cNvPr id="82" name="Rektangel 81">
                    <a:extLst>
                      <a:ext uri="{FF2B5EF4-FFF2-40B4-BE49-F238E27FC236}">
                        <a16:creationId xmlns:a16="http://schemas.microsoft.com/office/drawing/2014/main" id="{B9E6756C-1C37-0445-B129-54E072DDDE15}"/>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3" name="Rektangel 82">
                    <a:extLst>
                      <a:ext uri="{FF2B5EF4-FFF2-40B4-BE49-F238E27FC236}">
                        <a16:creationId xmlns:a16="http://schemas.microsoft.com/office/drawing/2014/main" id="{E2556894-AF3A-3D4E-B2CA-87C6588DD670}"/>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4" name="Rektangel 83">
                    <a:extLst>
                      <a:ext uri="{FF2B5EF4-FFF2-40B4-BE49-F238E27FC236}">
                        <a16:creationId xmlns:a16="http://schemas.microsoft.com/office/drawing/2014/main" id="{3F212157-C7C5-2D44-9D99-46F8B004613A}"/>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3" name="Gruppe 72">
                  <a:extLst>
                    <a:ext uri="{FF2B5EF4-FFF2-40B4-BE49-F238E27FC236}">
                      <a16:creationId xmlns:a16="http://schemas.microsoft.com/office/drawing/2014/main" id="{8BD5E2A6-B428-2848-819F-33BE0BF9E9AE}"/>
                    </a:ext>
                  </a:extLst>
                </p:cNvPr>
                <p:cNvGrpSpPr/>
                <p:nvPr userDrawn="1"/>
              </p:nvGrpSpPr>
              <p:grpSpPr>
                <a:xfrm>
                  <a:off x="12316858" y="1468435"/>
                  <a:ext cx="440675" cy="1322025"/>
                  <a:chOff x="12316858" y="1600866"/>
                  <a:chExt cx="440675" cy="1322025"/>
                </a:xfrm>
              </p:grpSpPr>
              <p:sp>
                <p:nvSpPr>
                  <p:cNvPr id="79" name="Rektangel 78">
                    <a:extLst>
                      <a:ext uri="{FF2B5EF4-FFF2-40B4-BE49-F238E27FC236}">
                        <a16:creationId xmlns:a16="http://schemas.microsoft.com/office/drawing/2014/main" id="{AE19856D-EEDD-A24A-84D1-5A7ACB086FA7}"/>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0" name="Rektangel 79">
                    <a:extLst>
                      <a:ext uri="{FF2B5EF4-FFF2-40B4-BE49-F238E27FC236}">
                        <a16:creationId xmlns:a16="http://schemas.microsoft.com/office/drawing/2014/main" id="{0C690583-1E3E-9E4C-9B1D-BF9CD4C6A692}"/>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1" name="Rektangel 80">
                    <a:extLst>
                      <a:ext uri="{FF2B5EF4-FFF2-40B4-BE49-F238E27FC236}">
                        <a16:creationId xmlns:a16="http://schemas.microsoft.com/office/drawing/2014/main" id="{3338131A-61C0-954D-9654-31E5D8DCE33B}"/>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4" name="Gruppe 73">
                  <a:extLst>
                    <a:ext uri="{FF2B5EF4-FFF2-40B4-BE49-F238E27FC236}">
                      <a16:creationId xmlns:a16="http://schemas.microsoft.com/office/drawing/2014/main" id="{F44E92C8-5780-7A49-A80B-0A6597298A95}"/>
                    </a:ext>
                  </a:extLst>
                </p:cNvPr>
                <p:cNvGrpSpPr/>
                <p:nvPr userDrawn="1"/>
              </p:nvGrpSpPr>
              <p:grpSpPr>
                <a:xfrm>
                  <a:off x="12316858" y="2843923"/>
                  <a:ext cx="440675" cy="1762700"/>
                  <a:chOff x="12316858" y="3201732"/>
                  <a:chExt cx="440675" cy="1762700"/>
                </a:xfrm>
              </p:grpSpPr>
              <p:sp>
                <p:nvSpPr>
                  <p:cNvPr id="75" name="Rektangel 74">
                    <a:extLst>
                      <a:ext uri="{FF2B5EF4-FFF2-40B4-BE49-F238E27FC236}">
                        <a16:creationId xmlns:a16="http://schemas.microsoft.com/office/drawing/2014/main" id="{03DFE3F4-217E-1247-A39C-76296D40EB1F}"/>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E289F289-B1EE-3C40-891E-EE7843173E08}"/>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7" name="Rektangel 76">
                    <a:extLst>
                      <a:ext uri="{FF2B5EF4-FFF2-40B4-BE49-F238E27FC236}">
                        <a16:creationId xmlns:a16="http://schemas.microsoft.com/office/drawing/2014/main" id="{6A784681-552A-5842-8588-93A586A60CC4}"/>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A4AF9075-F5E2-AE48-BE25-AC00CEBE195B}"/>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7" name="TekstSylinder 66">
              <a:extLst>
                <a:ext uri="{FF2B5EF4-FFF2-40B4-BE49-F238E27FC236}">
                  <a16:creationId xmlns:a16="http://schemas.microsoft.com/office/drawing/2014/main" id="{D0574A85-E717-BF46-B01C-BB864B440971}"/>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a:p>
              <a:pPr algn="l"/>
              <a:endParaRPr lang="nb-NO" err="1">
                <a:solidFill>
                  <a:schemeClr val="tx2"/>
                </a:solidFill>
              </a:endParaRPr>
            </a:p>
          </p:txBody>
        </p:sp>
        <p:cxnSp>
          <p:nvCxnSpPr>
            <p:cNvPr id="68" name="Vinkel 67">
              <a:extLst>
                <a:ext uri="{FF2B5EF4-FFF2-40B4-BE49-F238E27FC236}">
                  <a16:creationId xmlns:a16="http://schemas.microsoft.com/office/drawing/2014/main" id="{0EC43C4F-D1A1-4C43-8E31-F6CA70D3A41B}"/>
                </a:ext>
              </a:extLst>
            </p:cNvPr>
            <p:cNvCxnSpPr>
              <a:cxnSpLocks/>
              <a:stCxn id="82" idx="3"/>
              <a:endCxn id="79"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9" name="TekstSylinder 68">
              <a:extLst>
                <a:ext uri="{FF2B5EF4-FFF2-40B4-BE49-F238E27FC236}">
                  <a16:creationId xmlns:a16="http://schemas.microsoft.com/office/drawing/2014/main" id="{B524C35F-63C3-C845-A112-F3E986F32AC7}"/>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spTree>
    <p:extLst>
      <p:ext uri="{BB962C8B-B14F-4D97-AF65-F5344CB8AC3E}">
        <p14:creationId xmlns:p14="http://schemas.microsoft.com/office/powerpoint/2010/main" val="15878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tellysbilde rød">
    <p:bg>
      <p:bgPr>
        <a:solidFill>
          <a:schemeClr val="bg2"/>
        </a:solidFill>
        <a:effectLst/>
      </p:bgPr>
    </p:bg>
    <p:spTree>
      <p:nvGrpSpPr>
        <p:cNvPr id="1" name=""/>
        <p:cNvGrpSpPr/>
        <p:nvPr/>
      </p:nvGrpSpPr>
      <p:grpSpPr>
        <a:xfrm>
          <a:off x="0" y="0"/>
          <a:ext cx="0" cy="0"/>
          <a:chOff x="0" y="0"/>
          <a:chExt cx="0" cy="0"/>
        </a:xfrm>
      </p:grpSpPr>
      <p:sp>
        <p:nvSpPr>
          <p:cNvPr id="34" name="Tittel 33">
            <a:extLst>
              <a:ext uri="{FF2B5EF4-FFF2-40B4-BE49-F238E27FC236}">
                <a16:creationId xmlns:a16="http://schemas.microsoft.com/office/drawing/2014/main" id="{A3816B5A-BCB5-0F46-87EA-8478916C49F8}"/>
              </a:ext>
            </a:extLst>
          </p:cNvPr>
          <p:cNvSpPr>
            <a:spLocks noGrp="1"/>
          </p:cNvSpPr>
          <p:nvPr>
            <p:ph type="ctrTitle" hasCustomPrompt="1"/>
          </p:nvPr>
        </p:nvSpPr>
        <p:spPr>
          <a:xfrm>
            <a:off x="0" y="-1"/>
            <a:ext cx="12192000" cy="6092825"/>
          </a:xfrm>
          <a:custGeom>
            <a:avLst/>
            <a:gdLst>
              <a:gd name="connsiteX0" fmla="*/ 0 w 12192000"/>
              <a:gd name="connsiteY0" fmla="*/ 0 h 6092825"/>
              <a:gd name="connsiteX1" fmla="*/ 12192000 w 12192000"/>
              <a:gd name="connsiteY1" fmla="*/ 0 h 6092825"/>
              <a:gd name="connsiteX2" fmla="*/ 12192000 w 12192000"/>
              <a:gd name="connsiteY2" fmla="*/ 4062425 h 6092825"/>
              <a:gd name="connsiteX3" fmla="*/ 10161600 w 12192000"/>
              <a:gd name="connsiteY3" fmla="*/ 4062425 h 6092825"/>
              <a:gd name="connsiteX4" fmla="*/ 10161600 w 12192000"/>
              <a:gd name="connsiteY4" fmla="*/ 6092825 h 6092825"/>
              <a:gd name="connsiteX5" fmla="*/ 0 w 12192000"/>
              <a:gd name="connsiteY5" fmla="*/ 6092825 h 6092825"/>
              <a:gd name="connsiteX6" fmla="*/ 0 w 12192000"/>
              <a:gd name="connsiteY6" fmla="*/ 2030401 h 6092825"/>
              <a:gd name="connsiteX7" fmla="*/ 2030400 w 12192000"/>
              <a:gd name="connsiteY7" fmla="*/ 2030401 h 6092825"/>
              <a:gd name="connsiteX8" fmla="*/ 2030400 w 12192000"/>
              <a:gd name="connsiteY8" fmla="*/ 1 h 6092825"/>
              <a:gd name="connsiteX9" fmla="*/ 0 w 12192000"/>
              <a:gd name="connsiteY9" fmla="*/ 1 h 609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092825">
                <a:moveTo>
                  <a:pt x="0" y="0"/>
                </a:moveTo>
                <a:lnTo>
                  <a:pt x="12192000" y="0"/>
                </a:lnTo>
                <a:lnTo>
                  <a:pt x="12192000" y="4062425"/>
                </a:lnTo>
                <a:lnTo>
                  <a:pt x="10161600" y="4062425"/>
                </a:lnTo>
                <a:lnTo>
                  <a:pt x="10161600" y="6092825"/>
                </a:lnTo>
                <a:lnTo>
                  <a:pt x="0" y="6092825"/>
                </a:lnTo>
                <a:lnTo>
                  <a:pt x="0" y="2030401"/>
                </a:lnTo>
                <a:lnTo>
                  <a:pt x="2030400" y="2030401"/>
                </a:lnTo>
                <a:lnTo>
                  <a:pt x="2030400" y="1"/>
                </a:lnTo>
                <a:lnTo>
                  <a:pt x="0" y="1"/>
                </a:lnTo>
                <a:close/>
              </a:path>
            </a:pathLst>
          </a:custGeom>
          <a:solidFill>
            <a:schemeClr val="accent5"/>
          </a:solidFill>
        </p:spPr>
        <p:txBody>
          <a:bodyPr wrap="square" lIns="2534400" tIns="0" rIns="2030400" bIns="0" anchor="ctr" anchorCtr="0">
            <a:noAutofit/>
          </a:bodyPr>
          <a:lstStyle>
            <a:lvl1pPr algn="l">
              <a:lnSpc>
                <a:spcPct val="100000"/>
              </a:lnSpc>
              <a:defRPr sz="3600">
                <a:solidFill>
                  <a:schemeClr val="tx1"/>
                </a:solidFill>
              </a:defRPr>
            </a:lvl1pPr>
          </a:lstStyle>
          <a:p>
            <a:r>
              <a:rPr lang="en-US"/>
              <a:t>Click to edit Master title style</a:t>
            </a:r>
            <a:endParaRPr/>
          </a:p>
        </p:txBody>
      </p:sp>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0" y="1600"/>
            <a:ext cx="2030400" cy="2030400"/>
          </a:xfrm>
          <a:prstGeom prst="ellipse">
            <a:avLst/>
          </a:prstGeom>
          <a:solidFill>
            <a:schemeClr val="accent5"/>
          </a:solidFill>
        </p:spPr>
        <p:txBody>
          <a:bodyPr>
            <a:normAutofit/>
          </a:bodyPr>
          <a:lstStyle>
            <a:lvl1pPr marL="216000" indent="-216000">
              <a:buFont typeface="Arial" panose="020B0604020202020204" pitchFamily="34" charset="0"/>
              <a:buChar char="•"/>
              <a:defRPr sz="100">
                <a:solidFill>
                  <a:schemeClr val="accent5"/>
                </a:solidFill>
              </a:defRPr>
            </a:lvl1pPr>
          </a:lstStyle>
          <a:p>
            <a:pPr lvl="0"/>
            <a:r>
              <a:rPr lang="nb-NO"/>
              <a:t>Rediger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F641A862-612A-7D45-A0ED-07030570FC13}" type="datetime1">
              <a:rPr lang="nb-NO" smtClean="0"/>
              <a:t>19.03.2026</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2035175" y="4060824"/>
            <a:ext cx="8121600" cy="2032001"/>
          </a:xfrm>
        </p:spPr>
        <p:txBody>
          <a:bodyPr lIns="507600" tIns="180000" rIns="0" bIns="180000" anchor="ctr" anchorCtr="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36"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18"/>
          </p:nvPr>
        </p:nvSpPr>
        <p:spPr>
          <a:xfrm>
            <a:off x="472037" y="476800"/>
            <a:ext cx="1080000" cy="10800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normAutofit/>
          </a:bodyPr>
          <a:lstStyle>
            <a:lvl1pPr marL="216000" indent="-216000">
              <a:buFont typeface="Arial" panose="020B0604020202020204" pitchFamily="34" charset="0"/>
              <a:buChar char="•"/>
              <a:defRPr sz="100">
                <a:solidFill>
                  <a:schemeClr val="accent5"/>
                </a:solidFill>
              </a:defRPr>
            </a:lvl1pPr>
          </a:lstStyle>
          <a:p>
            <a:pPr lvl="0"/>
            <a:r>
              <a:rPr lang="nb-NO"/>
              <a:t>Rediger tekststiler i malen</a:t>
            </a:r>
          </a:p>
        </p:txBody>
      </p:sp>
      <p:sp>
        <p:nvSpPr>
          <p:cNvPr id="35" name="Plassholder for tekst 34">
            <a:extLst>
              <a:ext uri="{FF2B5EF4-FFF2-40B4-BE49-F238E27FC236}">
                <a16:creationId xmlns:a16="http://schemas.microsoft.com/office/drawing/2014/main" id="{D14C1774-FEBF-524B-97FE-D812858FF611}"/>
              </a:ext>
            </a:extLst>
          </p:cNvPr>
          <p:cNvSpPr>
            <a:spLocks noGrp="1"/>
          </p:cNvSpPr>
          <p:nvPr>
            <p:ph type="body" sz="quarter" idx="20"/>
          </p:nvPr>
        </p:nvSpPr>
        <p:spPr>
          <a:xfrm>
            <a:off x="10180800" y="4060800"/>
            <a:ext cx="2030400" cy="2030400"/>
          </a:xfrm>
          <a:prstGeom prst="ellipse">
            <a:avLst/>
          </a:prstGeom>
          <a:solidFill>
            <a:schemeClr val="accent5"/>
          </a:solidFill>
        </p:spPr>
        <p:txBody>
          <a:bodyPr>
            <a:normAutofit/>
          </a:bodyPr>
          <a:lstStyle>
            <a:lvl1pPr marL="0" indent="0">
              <a:buFont typeface="Arial" panose="020B0604020202020204" pitchFamily="34" charset="0"/>
              <a:buNone/>
              <a:defRPr sz="100">
                <a:solidFill>
                  <a:schemeClr val="accent5"/>
                </a:solidFill>
              </a:defRPr>
            </a:lvl1pPr>
          </a:lstStyle>
          <a:p>
            <a:pPr lvl="0"/>
            <a:r>
              <a:rPr lang="nb-NO"/>
              <a:t>Rediger tekststiler i malen</a:t>
            </a:r>
          </a:p>
        </p:txBody>
      </p:sp>
      <p:sp>
        <p:nvSpPr>
          <p:cNvPr id="10" name="TekstSylinder 9">
            <a:extLst>
              <a:ext uri="{FF2B5EF4-FFF2-40B4-BE49-F238E27FC236}">
                <a16:creationId xmlns:a16="http://schemas.microsoft.com/office/drawing/2014/main" id="{04EAEAEB-6DF7-6A4F-99C1-D8CA6540DCF8}"/>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Tittellysbilde rød 2</a:t>
            </a:r>
          </a:p>
        </p:txBody>
      </p:sp>
      <p:grpSp>
        <p:nvGrpSpPr>
          <p:cNvPr id="11" name="Gruppe 10">
            <a:extLst>
              <a:ext uri="{FF2B5EF4-FFF2-40B4-BE49-F238E27FC236}">
                <a16:creationId xmlns:a16="http://schemas.microsoft.com/office/drawing/2014/main" id="{2FAEAD23-FAD7-4841-BE65-85F2454506ED}"/>
              </a:ext>
            </a:extLst>
          </p:cNvPr>
          <p:cNvGrpSpPr/>
          <p:nvPr userDrawn="1"/>
        </p:nvGrpSpPr>
        <p:grpSpPr>
          <a:xfrm>
            <a:off x="-715963" y="-1306644"/>
            <a:ext cx="12909163" cy="8164644"/>
            <a:chOff x="-715963" y="-1306644"/>
            <a:chExt cx="12909163" cy="8164644"/>
          </a:xfrm>
        </p:grpSpPr>
        <p:grpSp>
          <p:nvGrpSpPr>
            <p:cNvPr id="12" name="Gruppe 11">
              <a:extLst>
                <a:ext uri="{FF2B5EF4-FFF2-40B4-BE49-F238E27FC236}">
                  <a16:creationId xmlns:a16="http://schemas.microsoft.com/office/drawing/2014/main" id="{945BE277-8316-AA4A-903E-0467DFF876EA}"/>
                </a:ext>
              </a:extLst>
            </p:cNvPr>
            <p:cNvGrpSpPr/>
            <p:nvPr userDrawn="1"/>
          </p:nvGrpSpPr>
          <p:grpSpPr>
            <a:xfrm>
              <a:off x="-800" y="-1306644"/>
              <a:ext cx="12194000" cy="1075340"/>
              <a:chOff x="-800" y="-1229864"/>
              <a:chExt cx="12194000" cy="1075340"/>
            </a:xfrm>
          </p:grpSpPr>
          <p:grpSp>
            <p:nvGrpSpPr>
              <p:cNvPr id="29" name="Gruppe 28">
                <a:extLst>
                  <a:ext uri="{FF2B5EF4-FFF2-40B4-BE49-F238E27FC236}">
                    <a16:creationId xmlns:a16="http://schemas.microsoft.com/office/drawing/2014/main" id="{4E30A091-4497-6D48-9BB1-0A4FE63E95F7}"/>
                  </a:ext>
                </a:extLst>
              </p:cNvPr>
              <p:cNvGrpSpPr/>
              <p:nvPr/>
            </p:nvGrpSpPr>
            <p:grpSpPr>
              <a:xfrm>
                <a:off x="0" y="-320124"/>
                <a:ext cx="12192000" cy="165600"/>
                <a:chOff x="0" y="-413084"/>
                <a:chExt cx="12192000" cy="206078"/>
              </a:xfrm>
              <a:solidFill>
                <a:schemeClr val="bg1"/>
              </a:solidFill>
            </p:grpSpPr>
            <p:sp>
              <p:nvSpPr>
                <p:cNvPr id="59" name="Rektangel 58">
                  <a:extLst>
                    <a:ext uri="{FF2B5EF4-FFF2-40B4-BE49-F238E27FC236}">
                      <a16:creationId xmlns:a16="http://schemas.microsoft.com/office/drawing/2014/main" id="{D00B0C00-F1E5-724F-B2AB-7C56B0558567}"/>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F0A8EA78-DA38-4F47-882D-3E1A586A60D6}"/>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1" name="Rektangel 60">
                  <a:extLst>
                    <a:ext uri="{FF2B5EF4-FFF2-40B4-BE49-F238E27FC236}">
                      <a16:creationId xmlns:a16="http://schemas.microsoft.com/office/drawing/2014/main" id="{200FAC5D-E484-744A-90E0-E8F6455D5447}"/>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2" name="Rektangel 61">
                  <a:extLst>
                    <a:ext uri="{FF2B5EF4-FFF2-40B4-BE49-F238E27FC236}">
                      <a16:creationId xmlns:a16="http://schemas.microsoft.com/office/drawing/2014/main" id="{0B0EA588-7ECB-134C-81C5-21C16A0DAD55}"/>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3" name="Rektangel 62">
                  <a:extLst>
                    <a:ext uri="{FF2B5EF4-FFF2-40B4-BE49-F238E27FC236}">
                      <a16:creationId xmlns:a16="http://schemas.microsoft.com/office/drawing/2014/main" id="{9AD392E8-244B-2442-9126-2B04DDAA9526}"/>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4" name="Rektangel 63">
                  <a:extLst>
                    <a:ext uri="{FF2B5EF4-FFF2-40B4-BE49-F238E27FC236}">
                      <a16:creationId xmlns:a16="http://schemas.microsoft.com/office/drawing/2014/main" id="{0969B624-B3E0-274C-B305-953CEEFC7348}"/>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30" name="Rett linje 29">
                <a:extLst>
                  <a:ext uri="{FF2B5EF4-FFF2-40B4-BE49-F238E27FC236}">
                    <a16:creationId xmlns:a16="http://schemas.microsoft.com/office/drawing/2014/main" id="{10462F6F-098B-EE4F-A301-C663C1B5A450}"/>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BF6EEB64-9278-6447-920B-FAF70C2667E3}"/>
                  </a:ext>
                </a:extLst>
              </p:cNvPr>
              <p:cNvCxnSpPr>
                <a:cxnSpLocks/>
                <a:stCxn id="49"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40C1241C-264A-B641-A5A8-E37C85AD535A}"/>
                  </a:ext>
                </a:extLst>
              </p:cNvPr>
              <p:cNvCxnSpPr>
                <a:cxnSpLocks/>
                <a:stCxn id="51"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7636B94C-4E9D-0D48-AF73-9A885757421C}"/>
                  </a:ext>
                </a:extLst>
              </p:cNvPr>
              <p:cNvCxnSpPr>
                <a:cxnSpLocks/>
                <a:stCxn id="47"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0619621B-4AE6-494C-BFDB-EC976AB99630}"/>
                  </a:ext>
                </a:extLst>
              </p:cNvPr>
              <p:cNvCxnSpPr>
                <a:cxnSpLocks/>
                <a:stCxn id="53"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Rett linje 37">
                <a:extLst>
                  <a:ext uri="{FF2B5EF4-FFF2-40B4-BE49-F238E27FC236}">
                    <a16:creationId xmlns:a16="http://schemas.microsoft.com/office/drawing/2014/main" id="{F775C7C1-CCDF-3542-B096-04BF92337196}"/>
                  </a:ext>
                </a:extLst>
              </p:cNvPr>
              <p:cNvCxnSpPr>
                <a:cxnSpLocks/>
                <a:stCxn id="57"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Rett linje 38">
                <a:extLst>
                  <a:ext uri="{FF2B5EF4-FFF2-40B4-BE49-F238E27FC236}">
                    <a16:creationId xmlns:a16="http://schemas.microsoft.com/office/drawing/2014/main" id="{822E4D7E-9969-9442-B502-ED6C4145CDDC}"/>
                  </a:ext>
                </a:extLst>
              </p:cNvPr>
              <p:cNvCxnSpPr>
                <a:cxnSpLocks/>
                <a:stCxn id="55"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0" name="Gruppe 39">
                <a:extLst>
                  <a:ext uri="{FF2B5EF4-FFF2-40B4-BE49-F238E27FC236}">
                    <a16:creationId xmlns:a16="http://schemas.microsoft.com/office/drawing/2014/main" id="{621566D6-5F91-984C-B8FF-24CD3046F76A}"/>
                  </a:ext>
                </a:extLst>
              </p:cNvPr>
              <p:cNvGrpSpPr/>
              <p:nvPr userDrawn="1"/>
            </p:nvGrpSpPr>
            <p:grpSpPr>
              <a:xfrm>
                <a:off x="0" y="-621464"/>
                <a:ext cx="12192000" cy="206078"/>
                <a:chOff x="0" y="-674874"/>
                <a:chExt cx="12192000" cy="206078"/>
              </a:xfrm>
            </p:grpSpPr>
            <p:sp>
              <p:nvSpPr>
                <p:cNvPr id="57" name="Rektangel 56">
                  <a:extLst>
                    <a:ext uri="{FF2B5EF4-FFF2-40B4-BE49-F238E27FC236}">
                      <a16:creationId xmlns:a16="http://schemas.microsoft.com/office/drawing/2014/main" id="{0F61C55C-35B7-5449-8E60-6703109887B0}"/>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8" name="Rett linje 57">
                  <a:extLst>
                    <a:ext uri="{FF2B5EF4-FFF2-40B4-BE49-F238E27FC236}">
                      <a16:creationId xmlns:a16="http://schemas.microsoft.com/office/drawing/2014/main" id="{BFA1862D-D875-1C47-ADB0-C59F891176E2}"/>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EA7BB717-6809-D547-AA9B-F277142A420B}"/>
                  </a:ext>
                </a:extLst>
              </p:cNvPr>
              <p:cNvGrpSpPr/>
              <p:nvPr userDrawn="1"/>
            </p:nvGrpSpPr>
            <p:grpSpPr>
              <a:xfrm>
                <a:off x="0" y="-744566"/>
                <a:ext cx="10156824" cy="206078"/>
                <a:chOff x="0" y="-930144"/>
                <a:chExt cx="10156824" cy="206078"/>
              </a:xfrm>
            </p:grpSpPr>
            <p:sp>
              <p:nvSpPr>
                <p:cNvPr id="55" name="Rektangel 54">
                  <a:extLst>
                    <a:ext uri="{FF2B5EF4-FFF2-40B4-BE49-F238E27FC236}">
                      <a16:creationId xmlns:a16="http://schemas.microsoft.com/office/drawing/2014/main" id="{467EB79D-36F4-F84E-9924-35D09D00959D}"/>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56" name="Rett linje 55">
                  <a:extLst>
                    <a:ext uri="{FF2B5EF4-FFF2-40B4-BE49-F238E27FC236}">
                      <a16:creationId xmlns:a16="http://schemas.microsoft.com/office/drawing/2014/main" id="{6C1B5BBB-3139-754A-AD49-0346BEB15932}"/>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8FFAE170-99D3-F045-A1C4-BA4BD3D0CD9D}"/>
                  </a:ext>
                </a:extLst>
              </p:cNvPr>
              <p:cNvGrpSpPr/>
              <p:nvPr userDrawn="1"/>
            </p:nvGrpSpPr>
            <p:grpSpPr>
              <a:xfrm>
                <a:off x="0" y="-867666"/>
                <a:ext cx="8128000" cy="206078"/>
                <a:chOff x="0" y="-1191934"/>
                <a:chExt cx="8128000" cy="206078"/>
              </a:xfrm>
            </p:grpSpPr>
            <p:sp>
              <p:nvSpPr>
                <p:cNvPr id="53" name="Rektangel 52">
                  <a:extLst>
                    <a:ext uri="{FF2B5EF4-FFF2-40B4-BE49-F238E27FC236}">
                      <a16:creationId xmlns:a16="http://schemas.microsoft.com/office/drawing/2014/main" id="{A9D1E7D5-6B55-DC42-B2C2-332DF4DDF25B}"/>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54" name="Rett linje 53">
                  <a:extLst>
                    <a:ext uri="{FF2B5EF4-FFF2-40B4-BE49-F238E27FC236}">
                      <a16:creationId xmlns:a16="http://schemas.microsoft.com/office/drawing/2014/main" id="{ECB3C235-C569-854E-9A3D-21ECED99D1F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817A38E0-5F44-8D43-8BAB-F1F424BF91DC}"/>
                  </a:ext>
                </a:extLst>
              </p:cNvPr>
              <p:cNvGrpSpPr/>
              <p:nvPr userDrawn="1"/>
            </p:nvGrpSpPr>
            <p:grpSpPr>
              <a:xfrm>
                <a:off x="-800" y="-990766"/>
                <a:ext cx="6091200" cy="206078"/>
                <a:chOff x="0" y="-1453724"/>
                <a:chExt cx="6091200" cy="206078"/>
              </a:xfrm>
            </p:grpSpPr>
            <p:sp>
              <p:nvSpPr>
                <p:cNvPr id="51" name="Rektangel 50">
                  <a:extLst>
                    <a:ext uri="{FF2B5EF4-FFF2-40B4-BE49-F238E27FC236}">
                      <a16:creationId xmlns:a16="http://schemas.microsoft.com/office/drawing/2014/main" id="{1FCA8AC0-1D35-BB4F-A199-6BD5B0286FB0}"/>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52" name="Rett linje 51">
                  <a:extLst>
                    <a:ext uri="{FF2B5EF4-FFF2-40B4-BE49-F238E27FC236}">
                      <a16:creationId xmlns:a16="http://schemas.microsoft.com/office/drawing/2014/main" id="{8B36AC7D-FD6D-9444-86AA-1784CE54EDDF}"/>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4" name="Gruppe 43">
                <a:extLst>
                  <a:ext uri="{FF2B5EF4-FFF2-40B4-BE49-F238E27FC236}">
                    <a16:creationId xmlns:a16="http://schemas.microsoft.com/office/drawing/2014/main" id="{8B4D38FE-EAA9-1B41-A8FE-4B46CC8ABEB2}"/>
                  </a:ext>
                </a:extLst>
              </p:cNvPr>
              <p:cNvGrpSpPr/>
              <p:nvPr userDrawn="1"/>
            </p:nvGrpSpPr>
            <p:grpSpPr>
              <a:xfrm>
                <a:off x="0" y="-1113866"/>
                <a:ext cx="4060800" cy="206078"/>
                <a:chOff x="0" y="-1715514"/>
                <a:chExt cx="4060800" cy="206078"/>
              </a:xfrm>
            </p:grpSpPr>
            <p:sp>
              <p:nvSpPr>
                <p:cNvPr id="49" name="Rektangel 48">
                  <a:extLst>
                    <a:ext uri="{FF2B5EF4-FFF2-40B4-BE49-F238E27FC236}">
                      <a16:creationId xmlns:a16="http://schemas.microsoft.com/office/drawing/2014/main" id="{4633755C-59EE-FC48-811E-C061DE5BCE1B}"/>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50" name="Rett linje 49">
                  <a:extLst>
                    <a:ext uri="{FF2B5EF4-FFF2-40B4-BE49-F238E27FC236}">
                      <a16:creationId xmlns:a16="http://schemas.microsoft.com/office/drawing/2014/main" id="{E408B5AB-04E0-DE4E-BE23-5B7E51767AFC}"/>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5" name="Gruppe 44">
                <a:extLst>
                  <a:ext uri="{FF2B5EF4-FFF2-40B4-BE49-F238E27FC236}">
                    <a16:creationId xmlns:a16="http://schemas.microsoft.com/office/drawing/2014/main" id="{265E1474-0F20-EA4A-9C55-1D6A43B9C3AB}"/>
                  </a:ext>
                </a:extLst>
              </p:cNvPr>
              <p:cNvGrpSpPr/>
              <p:nvPr userDrawn="1"/>
            </p:nvGrpSpPr>
            <p:grpSpPr>
              <a:xfrm>
                <a:off x="0" y="-1229864"/>
                <a:ext cx="1015200" cy="206078"/>
                <a:chOff x="0" y="-1959289"/>
                <a:chExt cx="1015200" cy="206078"/>
              </a:xfrm>
            </p:grpSpPr>
            <p:sp>
              <p:nvSpPr>
                <p:cNvPr id="47" name="Rektangel 46">
                  <a:extLst>
                    <a:ext uri="{FF2B5EF4-FFF2-40B4-BE49-F238E27FC236}">
                      <a16:creationId xmlns:a16="http://schemas.microsoft.com/office/drawing/2014/main" id="{2B742B97-4D8E-2D42-887E-7804075E1AC3}"/>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8" name="Rett linje 47">
                  <a:extLst>
                    <a:ext uri="{FF2B5EF4-FFF2-40B4-BE49-F238E27FC236}">
                      <a16:creationId xmlns:a16="http://schemas.microsoft.com/office/drawing/2014/main" id="{F335B4E3-DD91-8A46-A3AD-731EE9FEE802}"/>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6" name="Rett linje 45">
                <a:extLst>
                  <a:ext uri="{FF2B5EF4-FFF2-40B4-BE49-F238E27FC236}">
                    <a16:creationId xmlns:a16="http://schemas.microsoft.com/office/drawing/2014/main" id="{3845BD3D-0864-D946-B9A7-8B2125DF7D05}"/>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uppe 12">
              <a:extLst>
                <a:ext uri="{FF2B5EF4-FFF2-40B4-BE49-F238E27FC236}">
                  <a16:creationId xmlns:a16="http://schemas.microsoft.com/office/drawing/2014/main" id="{307A8107-8B72-2346-A312-2D4FCAB3FF2E}"/>
                </a:ext>
              </a:extLst>
            </p:cNvPr>
            <p:cNvGrpSpPr/>
            <p:nvPr userDrawn="1"/>
          </p:nvGrpSpPr>
          <p:grpSpPr>
            <a:xfrm>
              <a:off x="-715963" y="-4004"/>
              <a:ext cx="590564" cy="6862004"/>
              <a:chOff x="-715963" y="-4004"/>
              <a:chExt cx="590564" cy="6862004"/>
            </a:xfrm>
          </p:grpSpPr>
          <p:sp>
            <p:nvSpPr>
              <p:cNvPr id="15" name="Rektangel 14">
                <a:extLst>
                  <a:ext uri="{FF2B5EF4-FFF2-40B4-BE49-F238E27FC236}">
                    <a16:creationId xmlns:a16="http://schemas.microsoft.com/office/drawing/2014/main" id="{F32FCDCD-3547-504B-8CFD-2E6049536DEC}"/>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16" name="Rektangel 15">
                <a:extLst>
                  <a:ext uri="{FF2B5EF4-FFF2-40B4-BE49-F238E27FC236}">
                    <a16:creationId xmlns:a16="http://schemas.microsoft.com/office/drawing/2014/main" id="{98120869-9D10-9F4F-B63B-41A7B31CC534}"/>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17" name="Rektangel 16">
                <a:extLst>
                  <a:ext uri="{FF2B5EF4-FFF2-40B4-BE49-F238E27FC236}">
                    <a16:creationId xmlns:a16="http://schemas.microsoft.com/office/drawing/2014/main" id="{C0496A06-35BD-7A42-9A91-63F77AFD80A4}"/>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18" name="Rektangel 17">
                <a:extLst>
                  <a:ext uri="{FF2B5EF4-FFF2-40B4-BE49-F238E27FC236}">
                    <a16:creationId xmlns:a16="http://schemas.microsoft.com/office/drawing/2014/main" id="{24F1957A-5A06-F94F-BB8D-DF9138E3FBD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19" name="Rett linje 18">
                <a:extLst>
                  <a:ext uri="{FF2B5EF4-FFF2-40B4-BE49-F238E27FC236}">
                    <a16:creationId xmlns:a16="http://schemas.microsoft.com/office/drawing/2014/main" id="{E9B5DCB3-1C16-E643-873E-3E8DE32ACCC0}"/>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03BE5D87-60DD-FE47-ADC5-BFEEE1C0CB64}"/>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A06EE499-D5C1-5249-99BF-5477AA5773D3}"/>
                  </a:ext>
                </a:extLst>
              </p:cNvPr>
              <p:cNvCxnSpPr>
                <a:cxnSpLocks/>
                <a:stCxn id="2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CEBE12AC-11FE-9449-8670-2AA33F86AFE2}"/>
                  </a:ext>
                </a:extLst>
              </p:cNvPr>
              <p:cNvCxnSpPr>
                <a:cxnSpLocks/>
                <a:stCxn id="2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ktangel 22">
                <a:extLst>
                  <a:ext uri="{FF2B5EF4-FFF2-40B4-BE49-F238E27FC236}">
                    <a16:creationId xmlns:a16="http://schemas.microsoft.com/office/drawing/2014/main" id="{D97BECD0-8B8E-CB48-9394-25A5B458EBC4}"/>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24" name="Rett linje 23">
                <a:extLst>
                  <a:ext uri="{FF2B5EF4-FFF2-40B4-BE49-F238E27FC236}">
                    <a16:creationId xmlns:a16="http://schemas.microsoft.com/office/drawing/2014/main" id="{1DD825C0-80B0-054E-B9BF-68F610AB8F61}"/>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Rektangel 24">
                <a:extLst>
                  <a:ext uri="{FF2B5EF4-FFF2-40B4-BE49-F238E27FC236}">
                    <a16:creationId xmlns:a16="http://schemas.microsoft.com/office/drawing/2014/main" id="{590E6BA3-9E31-9640-80C1-2FE00A0D278C}"/>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26" name="Rett linje 25">
                <a:extLst>
                  <a:ext uri="{FF2B5EF4-FFF2-40B4-BE49-F238E27FC236}">
                    <a16:creationId xmlns:a16="http://schemas.microsoft.com/office/drawing/2014/main" id="{80B8FD9F-0C46-BB40-A9D0-847CCC5F9686}"/>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8D5F40B7-E123-E94A-8A10-C14A8FAB08BE}"/>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BE300D95-934C-FA45-807A-B45726BE68E2}"/>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kstSylinder 13">
              <a:extLst>
                <a:ext uri="{FF2B5EF4-FFF2-40B4-BE49-F238E27FC236}">
                  <a16:creationId xmlns:a16="http://schemas.microsoft.com/office/drawing/2014/main" id="{9000F2FD-6671-4B43-AB6C-9A5183C6C11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rPr>
                <a:t>Oslo 2019</a:t>
              </a:r>
            </a:p>
          </p:txBody>
        </p:sp>
      </p:grpSp>
      <p:grpSp>
        <p:nvGrpSpPr>
          <p:cNvPr id="65" name="Gruppe 64">
            <a:extLst>
              <a:ext uri="{FF2B5EF4-FFF2-40B4-BE49-F238E27FC236}">
                <a16:creationId xmlns:a16="http://schemas.microsoft.com/office/drawing/2014/main" id="{B3868ECA-695C-024B-BC27-8633CC39FBEC}"/>
              </a:ext>
            </a:extLst>
          </p:cNvPr>
          <p:cNvGrpSpPr/>
          <p:nvPr userDrawn="1"/>
        </p:nvGrpSpPr>
        <p:grpSpPr>
          <a:xfrm>
            <a:off x="12252770" y="1"/>
            <a:ext cx="1165167" cy="6855561"/>
            <a:chOff x="12252770" y="1"/>
            <a:chExt cx="1165167" cy="6855561"/>
          </a:xfrm>
        </p:grpSpPr>
        <p:grpSp>
          <p:nvGrpSpPr>
            <p:cNvPr id="66" name="Gruppe 65">
              <a:extLst>
                <a:ext uri="{FF2B5EF4-FFF2-40B4-BE49-F238E27FC236}">
                  <a16:creationId xmlns:a16="http://schemas.microsoft.com/office/drawing/2014/main" id="{0DFF1E16-38C7-5649-BEE9-D9F715C6C80B}"/>
                </a:ext>
              </a:extLst>
            </p:cNvPr>
            <p:cNvGrpSpPr/>
            <p:nvPr userDrawn="1"/>
          </p:nvGrpSpPr>
          <p:grpSpPr>
            <a:xfrm>
              <a:off x="12252770" y="1"/>
              <a:ext cx="409071" cy="3254927"/>
              <a:chOff x="12252770" y="1"/>
              <a:chExt cx="588588" cy="4683318"/>
            </a:xfrm>
          </p:grpSpPr>
          <p:sp>
            <p:nvSpPr>
              <p:cNvPr id="70" name="Rektangel 69">
                <a:extLst>
                  <a:ext uri="{FF2B5EF4-FFF2-40B4-BE49-F238E27FC236}">
                    <a16:creationId xmlns:a16="http://schemas.microsoft.com/office/drawing/2014/main" id="{E27609C4-9B6A-1347-925B-26553A3B963B}"/>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71" name="Gruppe 70">
                <a:extLst>
                  <a:ext uri="{FF2B5EF4-FFF2-40B4-BE49-F238E27FC236}">
                    <a16:creationId xmlns:a16="http://schemas.microsoft.com/office/drawing/2014/main" id="{BAAB81FB-2A5E-7848-9C28-B4807BC0468F}"/>
                  </a:ext>
                </a:extLst>
              </p:cNvPr>
              <p:cNvGrpSpPr/>
              <p:nvPr userDrawn="1"/>
            </p:nvGrpSpPr>
            <p:grpSpPr>
              <a:xfrm>
                <a:off x="12326727" y="84822"/>
                <a:ext cx="440675" cy="4513676"/>
                <a:chOff x="12316858" y="92947"/>
                <a:chExt cx="440675" cy="4513676"/>
              </a:xfrm>
            </p:grpSpPr>
            <p:grpSp>
              <p:nvGrpSpPr>
                <p:cNvPr id="72" name="Gruppe 71">
                  <a:extLst>
                    <a:ext uri="{FF2B5EF4-FFF2-40B4-BE49-F238E27FC236}">
                      <a16:creationId xmlns:a16="http://schemas.microsoft.com/office/drawing/2014/main" id="{57F80322-8580-8C4B-A443-E2D83C70E1AE}"/>
                    </a:ext>
                  </a:extLst>
                </p:cNvPr>
                <p:cNvGrpSpPr/>
                <p:nvPr userDrawn="1"/>
              </p:nvGrpSpPr>
              <p:grpSpPr>
                <a:xfrm>
                  <a:off x="12316858" y="92947"/>
                  <a:ext cx="440675" cy="1322025"/>
                  <a:chOff x="12316858" y="92947"/>
                  <a:chExt cx="440675" cy="1322025"/>
                </a:xfrm>
              </p:grpSpPr>
              <p:sp>
                <p:nvSpPr>
                  <p:cNvPr id="82" name="Rektangel 81">
                    <a:extLst>
                      <a:ext uri="{FF2B5EF4-FFF2-40B4-BE49-F238E27FC236}">
                        <a16:creationId xmlns:a16="http://schemas.microsoft.com/office/drawing/2014/main" id="{A44976CE-1D09-3149-8BE2-4C4FD7046271}"/>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3" name="Rektangel 82">
                    <a:extLst>
                      <a:ext uri="{FF2B5EF4-FFF2-40B4-BE49-F238E27FC236}">
                        <a16:creationId xmlns:a16="http://schemas.microsoft.com/office/drawing/2014/main" id="{95C99E52-0020-4B4A-B601-6CFE9040C68B}"/>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4" name="Rektangel 83">
                    <a:extLst>
                      <a:ext uri="{FF2B5EF4-FFF2-40B4-BE49-F238E27FC236}">
                        <a16:creationId xmlns:a16="http://schemas.microsoft.com/office/drawing/2014/main" id="{F191E3B5-93C7-904D-B845-F41FF3A9239A}"/>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3" name="Gruppe 72">
                  <a:extLst>
                    <a:ext uri="{FF2B5EF4-FFF2-40B4-BE49-F238E27FC236}">
                      <a16:creationId xmlns:a16="http://schemas.microsoft.com/office/drawing/2014/main" id="{2EB1F167-54A7-1F44-B003-C3CA920A23E7}"/>
                    </a:ext>
                  </a:extLst>
                </p:cNvPr>
                <p:cNvGrpSpPr/>
                <p:nvPr userDrawn="1"/>
              </p:nvGrpSpPr>
              <p:grpSpPr>
                <a:xfrm>
                  <a:off x="12316858" y="1468435"/>
                  <a:ext cx="440675" cy="1322025"/>
                  <a:chOff x="12316858" y="1600866"/>
                  <a:chExt cx="440675" cy="1322025"/>
                </a:xfrm>
              </p:grpSpPr>
              <p:sp>
                <p:nvSpPr>
                  <p:cNvPr id="79" name="Rektangel 78">
                    <a:extLst>
                      <a:ext uri="{FF2B5EF4-FFF2-40B4-BE49-F238E27FC236}">
                        <a16:creationId xmlns:a16="http://schemas.microsoft.com/office/drawing/2014/main" id="{13B9D3E2-0B63-F846-9DB0-3E2772BC7B69}"/>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0" name="Rektangel 79">
                    <a:extLst>
                      <a:ext uri="{FF2B5EF4-FFF2-40B4-BE49-F238E27FC236}">
                        <a16:creationId xmlns:a16="http://schemas.microsoft.com/office/drawing/2014/main" id="{17D5FEDF-481A-D74D-B900-ED1EFFDA1634}"/>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1" name="Rektangel 80">
                    <a:extLst>
                      <a:ext uri="{FF2B5EF4-FFF2-40B4-BE49-F238E27FC236}">
                        <a16:creationId xmlns:a16="http://schemas.microsoft.com/office/drawing/2014/main" id="{D4FBFEF5-F2C0-E543-8AEA-2D6B4B966B4C}"/>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4" name="Gruppe 73">
                  <a:extLst>
                    <a:ext uri="{FF2B5EF4-FFF2-40B4-BE49-F238E27FC236}">
                      <a16:creationId xmlns:a16="http://schemas.microsoft.com/office/drawing/2014/main" id="{171A3F57-B163-B849-8164-504A2028748F}"/>
                    </a:ext>
                  </a:extLst>
                </p:cNvPr>
                <p:cNvGrpSpPr/>
                <p:nvPr userDrawn="1"/>
              </p:nvGrpSpPr>
              <p:grpSpPr>
                <a:xfrm>
                  <a:off x="12316858" y="2843923"/>
                  <a:ext cx="440675" cy="1762700"/>
                  <a:chOff x="12316858" y="3201732"/>
                  <a:chExt cx="440675" cy="1762700"/>
                </a:xfrm>
              </p:grpSpPr>
              <p:sp>
                <p:nvSpPr>
                  <p:cNvPr id="75" name="Rektangel 74">
                    <a:extLst>
                      <a:ext uri="{FF2B5EF4-FFF2-40B4-BE49-F238E27FC236}">
                        <a16:creationId xmlns:a16="http://schemas.microsoft.com/office/drawing/2014/main" id="{FAB8C606-26F4-614E-BF42-3011B3183B8C}"/>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08A674CA-540F-6C40-BEB7-B247E2F83BD6}"/>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7" name="Rektangel 76">
                    <a:extLst>
                      <a:ext uri="{FF2B5EF4-FFF2-40B4-BE49-F238E27FC236}">
                        <a16:creationId xmlns:a16="http://schemas.microsoft.com/office/drawing/2014/main" id="{8EF41A82-7355-E146-BAD2-D89BD9E38AA7}"/>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04B98BD7-80CD-534B-A4A4-C924CB23F652}"/>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7" name="TekstSylinder 66">
              <a:extLst>
                <a:ext uri="{FF2B5EF4-FFF2-40B4-BE49-F238E27FC236}">
                  <a16:creationId xmlns:a16="http://schemas.microsoft.com/office/drawing/2014/main" id="{21125877-43DA-5347-98EE-69440FC2583F}"/>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a:p>
              <a:pPr algn="l"/>
              <a:endParaRPr lang="nb-NO" err="1">
                <a:solidFill>
                  <a:schemeClr val="tx2"/>
                </a:solidFill>
              </a:endParaRPr>
            </a:p>
          </p:txBody>
        </p:sp>
        <p:cxnSp>
          <p:nvCxnSpPr>
            <p:cNvPr id="68" name="Vinkel 67">
              <a:extLst>
                <a:ext uri="{FF2B5EF4-FFF2-40B4-BE49-F238E27FC236}">
                  <a16:creationId xmlns:a16="http://schemas.microsoft.com/office/drawing/2014/main" id="{AC606624-9648-914B-87A6-1CED522175EA}"/>
                </a:ext>
              </a:extLst>
            </p:cNvPr>
            <p:cNvCxnSpPr>
              <a:cxnSpLocks/>
              <a:stCxn id="82" idx="3"/>
              <a:endCxn id="79"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9" name="TekstSylinder 68">
              <a:extLst>
                <a:ext uri="{FF2B5EF4-FFF2-40B4-BE49-F238E27FC236}">
                  <a16:creationId xmlns:a16="http://schemas.microsoft.com/office/drawing/2014/main" id="{7DA1E819-F266-954E-9ACC-FA20CEBD4F44}"/>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spTree>
    <p:extLst>
      <p:ext uri="{BB962C8B-B14F-4D97-AF65-F5344CB8AC3E}">
        <p14:creationId xmlns:p14="http://schemas.microsoft.com/office/powerpoint/2010/main" val="2671044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Deloverskrift blå">
    <p:bg>
      <p:bgPr>
        <a:solidFill>
          <a:schemeClr val="tx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0" y="-1"/>
            <a:ext cx="9149563" cy="3049200"/>
          </a:xfrm>
        </p:spPr>
        <p:txBody>
          <a:bodyPr anchor="b">
            <a:normAutofit/>
          </a:bodyPr>
          <a:lstStyle>
            <a:lvl1pPr>
              <a:defRPr sz="36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id="{6FA71CE8-A6AA-7941-BA44-4470F46BA678}"/>
              </a:ext>
            </a:extLst>
          </p:cNvPr>
          <p:cNvSpPr>
            <a:spLocks noGrp="1"/>
          </p:cNvSpPr>
          <p:nvPr>
            <p:ph type="dt" sz="half" idx="10"/>
          </p:nvPr>
        </p:nvSpPr>
        <p:spPr/>
        <p:txBody>
          <a:bodyPr/>
          <a:lstStyle>
            <a:lvl1pPr>
              <a:defRPr>
                <a:solidFill>
                  <a:schemeClr val="bg1"/>
                </a:solidFill>
              </a:defRPr>
            </a:lvl1pPr>
          </a:lstStyle>
          <a:p>
            <a:fld id="{71071AEC-201A-8A4F-97DA-3ABA5F34A6DD}" type="datetime1">
              <a:rPr lang="nb-NO" smtClean="0"/>
              <a:t>19.03.2026</a:t>
            </a:fld>
            <a:endParaRPr lang="nb-NO"/>
          </a:p>
        </p:txBody>
      </p:sp>
      <p:sp>
        <p:nvSpPr>
          <p:cNvPr id="5" name="Plassholder for bunntekst 4">
            <a:extLst>
              <a:ext uri="{FF2B5EF4-FFF2-40B4-BE49-F238E27FC236}">
                <a16:creationId xmlns:a16="http://schemas.microsoft.com/office/drawing/2014/main" id="{8FC1DC58-3619-1C4A-A2A9-FCC46E40D060}"/>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06AF6C1B-1375-214D-930C-568979A4AB02}"/>
              </a:ext>
            </a:extLst>
          </p:cNvPr>
          <p:cNvSpPr>
            <a:spLocks noGrp="1"/>
          </p:cNvSpPr>
          <p:nvPr>
            <p:ph type="sldNum" sz="quarter" idx="12"/>
          </p:nvPr>
        </p:nvSpPr>
        <p:spPr/>
        <p:txBody>
          <a:bodyPr/>
          <a:lstStyle>
            <a:lvl1pPr>
              <a:defRPr>
                <a:solidFill>
                  <a:schemeClr val="bg1"/>
                </a:solidFill>
              </a:defRPr>
            </a:lvl1pPr>
          </a:lstStyle>
          <a:p>
            <a:fld id="{09C020DA-48BB-BA49-A10E-0DA718F220D6}" type="slidenum">
              <a:rPr lang="nb-NO" smtClean="0"/>
              <a:pPr/>
              <a:t>‹#›</a:t>
            </a:fld>
            <a:endParaRPr lang="nb-NO"/>
          </a:p>
        </p:txBody>
      </p:sp>
      <p:sp>
        <p:nvSpPr>
          <p:cNvPr id="9" name="TekstSylinder 8">
            <a:extLst>
              <a:ext uri="{FF2B5EF4-FFF2-40B4-BE49-F238E27FC236}">
                <a16:creationId xmlns:a16="http://schemas.microsoft.com/office/drawing/2014/main" id="{CE6A8ACD-E0A1-3742-97B5-BFAB8076AAD9}"/>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Deloverskrift blå</a:t>
            </a:r>
          </a:p>
        </p:txBody>
      </p:sp>
      <p:pic>
        <p:nvPicPr>
          <p:cNvPr id="8" name="Bilde 7">
            <a:extLst>
              <a:ext uri="{FF2B5EF4-FFF2-40B4-BE49-F238E27FC236}">
                <a16:creationId xmlns:a16="http://schemas.microsoft.com/office/drawing/2014/main" id="{954BE4CC-F5DF-F24E-98C4-D525107793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1200" y="6298809"/>
            <a:ext cx="688336" cy="355181"/>
          </a:xfrm>
          <a:prstGeom prst="rect">
            <a:avLst/>
          </a:prstGeom>
        </p:spPr>
      </p:pic>
      <p:sp>
        <p:nvSpPr>
          <p:cNvPr id="10" name="TekstSylinder 9">
            <a:extLst>
              <a:ext uri="{FF2B5EF4-FFF2-40B4-BE49-F238E27FC236}">
                <a16:creationId xmlns:a16="http://schemas.microsoft.com/office/drawing/2014/main" id="{F4A3B95A-8019-D447-B225-84DB52F4E13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rPr>
              <a:t>Oslo 2019</a:t>
            </a:r>
          </a:p>
        </p:txBody>
      </p:sp>
      <p:grpSp>
        <p:nvGrpSpPr>
          <p:cNvPr id="11" name="Gruppe 10">
            <a:extLst>
              <a:ext uri="{FF2B5EF4-FFF2-40B4-BE49-F238E27FC236}">
                <a16:creationId xmlns:a16="http://schemas.microsoft.com/office/drawing/2014/main" id="{657703EA-2858-FA49-9A7B-09E005E12C68}"/>
              </a:ext>
            </a:extLst>
          </p:cNvPr>
          <p:cNvGrpSpPr/>
          <p:nvPr userDrawn="1"/>
        </p:nvGrpSpPr>
        <p:grpSpPr>
          <a:xfrm>
            <a:off x="-800" y="-1306644"/>
            <a:ext cx="12194000" cy="1075340"/>
            <a:chOff x="-800" y="-1229864"/>
            <a:chExt cx="12194000" cy="1075340"/>
          </a:xfrm>
        </p:grpSpPr>
        <p:grpSp>
          <p:nvGrpSpPr>
            <p:cNvPr id="12" name="Gruppe 11">
              <a:extLst>
                <a:ext uri="{FF2B5EF4-FFF2-40B4-BE49-F238E27FC236}">
                  <a16:creationId xmlns:a16="http://schemas.microsoft.com/office/drawing/2014/main" id="{A4D833FD-CF14-6145-A018-A83F0E3937B8}"/>
                </a:ext>
              </a:extLst>
            </p:cNvPr>
            <p:cNvGrpSpPr/>
            <p:nvPr/>
          </p:nvGrpSpPr>
          <p:grpSpPr>
            <a:xfrm>
              <a:off x="0" y="-320124"/>
              <a:ext cx="12192000" cy="165600"/>
              <a:chOff x="0" y="-413084"/>
              <a:chExt cx="12192000" cy="206078"/>
            </a:xfrm>
            <a:solidFill>
              <a:schemeClr val="bg1"/>
            </a:solidFill>
          </p:grpSpPr>
          <p:sp>
            <p:nvSpPr>
              <p:cNvPr id="39" name="Rektangel 38">
                <a:extLst>
                  <a:ext uri="{FF2B5EF4-FFF2-40B4-BE49-F238E27FC236}">
                    <a16:creationId xmlns:a16="http://schemas.microsoft.com/office/drawing/2014/main" id="{ADD236D0-B0FF-A54A-9FA2-963DBDB5F627}"/>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40" name="Rektangel 39">
                <a:extLst>
                  <a:ext uri="{FF2B5EF4-FFF2-40B4-BE49-F238E27FC236}">
                    <a16:creationId xmlns:a16="http://schemas.microsoft.com/office/drawing/2014/main" id="{F3CEF597-B9C6-B34B-A7E7-540C0AD17764}"/>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41" name="Rektangel 40">
                <a:extLst>
                  <a:ext uri="{FF2B5EF4-FFF2-40B4-BE49-F238E27FC236}">
                    <a16:creationId xmlns:a16="http://schemas.microsoft.com/office/drawing/2014/main" id="{902EC4DA-CB65-EC4F-B145-C25433605E73}"/>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42" name="Rektangel 41">
                <a:extLst>
                  <a:ext uri="{FF2B5EF4-FFF2-40B4-BE49-F238E27FC236}">
                    <a16:creationId xmlns:a16="http://schemas.microsoft.com/office/drawing/2014/main" id="{11084FFE-958E-4649-8650-9F6380605323}"/>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43" name="Rektangel 42">
                <a:extLst>
                  <a:ext uri="{FF2B5EF4-FFF2-40B4-BE49-F238E27FC236}">
                    <a16:creationId xmlns:a16="http://schemas.microsoft.com/office/drawing/2014/main" id="{DEF49AAC-5DA7-0E42-B164-F9CE38C17343}"/>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44" name="Rektangel 43">
                <a:extLst>
                  <a:ext uri="{FF2B5EF4-FFF2-40B4-BE49-F238E27FC236}">
                    <a16:creationId xmlns:a16="http://schemas.microsoft.com/office/drawing/2014/main" id="{E3C46F45-C240-3D4A-9E1D-27C2575BEE3C}"/>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13" name="Rett linje 12">
              <a:extLst>
                <a:ext uri="{FF2B5EF4-FFF2-40B4-BE49-F238E27FC236}">
                  <a16:creationId xmlns:a16="http://schemas.microsoft.com/office/drawing/2014/main" id="{EFD2699F-3A34-6E49-BC58-DFA633A7E0CE}"/>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Rett linje 13">
              <a:extLst>
                <a:ext uri="{FF2B5EF4-FFF2-40B4-BE49-F238E27FC236}">
                  <a16:creationId xmlns:a16="http://schemas.microsoft.com/office/drawing/2014/main" id="{6F9FAF35-AD7B-3440-817C-C7E620DCF787}"/>
                </a:ext>
              </a:extLst>
            </p:cNvPr>
            <p:cNvCxnSpPr>
              <a:cxnSpLocks/>
              <a:stCxn id="29"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8047500B-DCFD-CF49-823F-82F92056A4DC}"/>
                </a:ext>
              </a:extLst>
            </p:cNvPr>
            <p:cNvCxnSpPr>
              <a:cxnSpLocks/>
              <a:stCxn id="31"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367E5C96-CD93-004D-9C40-A392932E454E}"/>
                </a:ext>
              </a:extLst>
            </p:cNvPr>
            <p:cNvCxnSpPr>
              <a:cxnSpLocks/>
              <a:stCxn id="27"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4222455E-2A30-F843-8736-E1B969CE83C7}"/>
                </a:ext>
              </a:extLst>
            </p:cNvPr>
            <p:cNvCxnSpPr>
              <a:cxnSpLocks/>
              <a:stCxn id="33"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CDB8867B-4406-414D-AFE4-61C5831D4E26}"/>
                </a:ext>
              </a:extLst>
            </p:cNvPr>
            <p:cNvCxnSpPr>
              <a:cxnSpLocks/>
              <a:stCxn id="37"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7CB59FA5-78FD-A84C-8C4D-D41D31229F3F}"/>
                </a:ext>
              </a:extLst>
            </p:cNvPr>
            <p:cNvCxnSpPr>
              <a:cxnSpLocks/>
              <a:stCxn id="35"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0" name="Gruppe 19">
              <a:extLst>
                <a:ext uri="{FF2B5EF4-FFF2-40B4-BE49-F238E27FC236}">
                  <a16:creationId xmlns:a16="http://schemas.microsoft.com/office/drawing/2014/main" id="{62A30746-DA6E-B644-A6C0-463BE60573C7}"/>
                </a:ext>
              </a:extLst>
            </p:cNvPr>
            <p:cNvGrpSpPr/>
            <p:nvPr userDrawn="1"/>
          </p:nvGrpSpPr>
          <p:grpSpPr>
            <a:xfrm>
              <a:off x="0" y="-621464"/>
              <a:ext cx="12192000" cy="206078"/>
              <a:chOff x="0" y="-674874"/>
              <a:chExt cx="12192000" cy="206078"/>
            </a:xfrm>
          </p:grpSpPr>
          <p:sp>
            <p:nvSpPr>
              <p:cNvPr id="37" name="Rektangel 36">
                <a:extLst>
                  <a:ext uri="{FF2B5EF4-FFF2-40B4-BE49-F238E27FC236}">
                    <a16:creationId xmlns:a16="http://schemas.microsoft.com/office/drawing/2014/main" id="{B35CAD8D-376D-AA49-8BF3-05A0C354C52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38" name="Rett linje 37">
                <a:extLst>
                  <a:ext uri="{FF2B5EF4-FFF2-40B4-BE49-F238E27FC236}">
                    <a16:creationId xmlns:a16="http://schemas.microsoft.com/office/drawing/2014/main" id="{7503ACD8-C336-204D-9880-AFFF7A15D36A}"/>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1" name="Gruppe 20">
              <a:extLst>
                <a:ext uri="{FF2B5EF4-FFF2-40B4-BE49-F238E27FC236}">
                  <a16:creationId xmlns:a16="http://schemas.microsoft.com/office/drawing/2014/main" id="{6060C617-9662-EB44-B7B3-556CBB26FA8A}"/>
                </a:ext>
              </a:extLst>
            </p:cNvPr>
            <p:cNvGrpSpPr/>
            <p:nvPr userDrawn="1"/>
          </p:nvGrpSpPr>
          <p:grpSpPr>
            <a:xfrm>
              <a:off x="0" y="-744566"/>
              <a:ext cx="10156824" cy="206078"/>
              <a:chOff x="0" y="-930144"/>
              <a:chExt cx="10156824" cy="206078"/>
            </a:xfrm>
          </p:grpSpPr>
          <p:sp>
            <p:nvSpPr>
              <p:cNvPr id="35" name="Rektangel 34">
                <a:extLst>
                  <a:ext uri="{FF2B5EF4-FFF2-40B4-BE49-F238E27FC236}">
                    <a16:creationId xmlns:a16="http://schemas.microsoft.com/office/drawing/2014/main" id="{6A9818C9-E44D-1B4D-B95C-94E5E634A370}"/>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36" name="Rett linje 35">
                <a:extLst>
                  <a:ext uri="{FF2B5EF4-FFF2-40B4-BE49-F238E27FC236}">
                    <a16:creationId xmlns:a16="http://schemas.microsoft.com/office/drawing/2014/main" id="{3ED09DA1-E24A-8440-8BFD-3B4EB052EA24}"/>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2" name="Gruppe 21">
              <a:extLst>
                <a:ext uri="{FF2B5EF4-FFF2-40B4-BE49-F238E27FC236}">
                  <a16:creationId xmlns:a16="http://schemas.microsoft.com/office/drawing/2014/main" id="{AEF53711-BDA8-3C40-9364-1549DF6BE3AC}"/>
                </a:ext>
              </a:extLst>
            </p:cNvPr>
            <p:cNvGrpSpPr/>
            <p:nvPr userDrawn="1"/>
          </p:nvGrpSpPr>
          <p:grpSpPr>
            <a:xfrm>
              <a:off x="0" y="-867666"/>
              <a:ext cx="8128000" cy="206078"/>
              <a:chOff x="0" y="-1191934"/>
              <a:chExt cx="8128000" cy="206078"/>
            </a:xfrm>
          </p:grpSpPr>
          <p:sp>
            <p:nvSpPr>
              <p:cNvPr id="33" name="Rektangel 32">
                <a:extLst>
                  <a:ext uri="{FF2B5EF4-FFF2-40B4-BE49-F238E27FC236}">
                    <a16:creationId xmlns:a16="http://schemas.microsoft.com/office/drawing/2014/main" id="{F1EF459F-D27A-5748-BCA1-80EBBB81EA6B}"/>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34" name="Rett linje 33">
                <a:extLst>
                  <a:ext uri="{FF2B5EF4-FFF2-40B4-BE49-F238E27FC236}">
                    <a16:creationId xmlns:a16="http://schemas.microsoft.com/office/drawing/2014/main" id="{CAE74310-7615-274D-8ADA-72601E97A397}"/>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3" name="Gruppe 22">
              <a:extLst>
                <a:ext uri="{FF2B5EF4-FFF2-40B4-BE49-F238E27FC236}">
                  <a16:creationId xmlns:a16="http://schemas.microsoft.com/office/drawing/2014/main" id="{096FACAC-8BAA-634B-84F2-FF34E96DC0DE}"/>
                </a:ext>
              </a:extLst>
            </p:cNvPr>
            <p:cNvGrpSpPr/>
            <p:nvPr userDrawn="1"/>
          </p:nvGrpSpPr>
          <p:grpSpPr>
            <a:xfrm>
              <a:off x="-800" y="-990766"/>
              <a:ext cx="6091200" cy="206078"/>
              <a:chOff x="0" y="-1453724"/>
              <a:chExt cx="6091200" cy="206078"/>
            </a:xfrm>
          </p:grpSpPr>
          <p:sp>
            <p:nvSpPr>
              <p:cNvPr id="31" name="Rektangel 30">
                <a:extLst>
                  <a:ext uri="{FF2B5EF4-FFF2-40B4-BE49-F238E27FC236}">
                    <a16:creationId xmlns:a16="http://schemas.microsoft.com/office/drawing/2014/main" id="{0648AB5E-71BA-F24C-814C-D4B59B7EDCC6}"/>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32" name="Rett linje 31">
                <a:extLst>
                  <a:ext uri="{FF2B5EF4-FFF2-40B4-BE49-F238E27FC236}">
                    <a16:creationId xmlns:a16="http://schemas.microsoft.com/office/drawing/2014/main" id="{2E157768-4234-5B44-A77F-7FCF5C5A3E2D}"/>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4" name="Gruppe 23">
              <a:extLst>
                <a:ext uri="{FF2B5EF4-FFF2-40B4-BE49-F238E27FC236}">
                  <a16:creationId xmlns:a16="http://schemas.microsoft.com/office/drawing/2014/main" id="{507EEE6D-7051-EE40-B5A0-CF3B4230F67C}"/>
                </a:ext>
              </a:extLst>
            </p:cNvPr>
            <p:cNvGrpSpPr/>
            <p:nvPr userDrawn="1"/>
          </p:nvGrpSpPr>
          <p:grpSpPr>
            <a:xfrm>
              <a:off x="0" y="-1113866"/>
              <a:ext cx="4060800" cy="206078"/>
              <a:chOff x="0" y="-1715514"/>
              <a:chExt cx="4060800" cy="206078"/>
            </a:xfrm>
          </p:grpSpPr>
          <p:sp>
            <p:nvSpPr>
              <p:cNvPr id="29" name="Rektangel 28">
                <a:extLst>
                  <a:ext uri="{FF2B5EF4-FFF2-40B4-BE49-F238E27FC236}">
                    <a16:creationId xmlns:a16="http://schemas.microsoft.com/office/drawing/2014/main" id="{17535496-E9F2-5349-8DF4-74378D7B7ADA}"/>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30" name="Rett linje 29">
                <a:extLst>
                  <a:ext uri="{FF2B5EF4-FFF2-40B4-BE49-F238E27FC236}">
                    <a16:creationId xmlns:a16="http://schemas.microsoft.com/office/drawing/2014/main" id="{6CBCEEEB-32A6-694B-9165-4CA274B42CF2}"/>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5" name="Gruppe 24">
              <a:extLst>
                <a:ext uri="{FF2B5EF4-FFF2-40B4-BE49-F238E27FC236}">
                  <a16:creationId xmlns:a16="http://schemas.microsoft.com/office/drawing/2014/main" id="{A2D3947B-156E-D840-8EA8-A70E61E94DE8}"/>
                </a:ext>
              </a:extLst>
            </p:cNvPr>
            <p:cNvGrpSpPr/>
            <p:nvPr userDrawn="1"/>
          </p:nvGrpSpPr>
          <p:grpSpPr>
            <a:xfrm>
              <a:off x="0" y="-1229864"/>
              <a:ext cx="1015200" cy="206078"/>
              <a:chOff x="0" y="-1959289"/>
              <a:chExt cx="1015200" cy="206078"/>
            </a:xfrm>
          </p:grpSpPr>
          <p:sp>
            <p:nvSpPr>
              <p:cNvPr id="27" name="Rektangel 26">
                <a:extLst>
                  <a:ext uri="{FF2B5EF4-FFF2-40B4-BE49-F238E27FC236}">
                    <a16:creationId xmlns:a16="http://schemas.microsoft.com/office/drawing/2014/main" id="{54C3B970-FC81-5A47-947E-644206B80FA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28" name="Rett linje 27">
                <a:extLst>
                  <a:ext uri="{FF2B5EF4-FFF2-40B4-BE49-F238E27FC236}">
                    <a16:creationId xmlns:a16="http://schemas.microsoft.com/office/drawing/2014/main" id="{5F7AE9FC-336B-4247-B389-649CCBB2C264}"/>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26" name="Rett linje 25">
              <a:extLst>
                <a:ext uri="{FF2B5EF4-FFF2-40B4-BE49-F238E27FC236}">
                  <a16:creationId xmlns:a16="http://schemas.microsoft.com/office/drawing/2014/main" id="{78579E2C-6BF3-8145-B344-804280B6C7B5}"/>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uppe 44">
            <a:extLst>
              <a:ext uri="{FF2B5EF4-FFF2-40B4-BE49-F238E27FC236}">
                <a16:creationId xmlns:a16="http://schemas.microsoft.com/office/drawing/2014/main" id="{956DE6F9-0762-0742-B634-89B60B889D1C}"/>
              </a:ext>
            </a:extLst>
          </p:cNvPr>
          <p:cNvGrpSpPr/>
          <p:nvPr userDrawn="1"/>
        </p:nvGrpSpPr>
        <p:grpSpPr>
          <a:xfrm>
            <a:off x="-715963" y="-4004"/>
            <a:ext cx="590564" cy="6862004"/>
            <a:chOff x="-715963" y="-4004"/>
            <a:chExt cx="590564" cy="6862004"/>
          </a:xfrm>
        </p:grpSpPr>
        <p:sp>
          <p:nvSpPr>
            <p:cNvPr id="46" name="Rektangel 45">
              <a:extLst>
                <a:ext uri="{FF2B5EF4-FFF2-40B4-BE49-F238E27FC236}">
                  <a16:creationId xmlns:a16="http://schemas.microsoft.com/office/drawing/2014/main" id="{E2D8917E-E6B3-A34C-B2B5-2309E43AD869}"/>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47" name="Rektangel 46">
              <a:extLst>
                <a:ext uri="{FF2B5EF4-FFF2-40B4-BE49-F238E27FC236}">
                  <a16:creationId xmlns:a16="http://schemas.microsoft.com/office/drawing/2014/main" id="{04AAE810-C5CD-F842-8FCB-FF7C9223EC9E}"/>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48" name="Rektangel 47">
              <a:extLst>
                <a:ext uri="{FF2B5EF4-FFF2-40B4-BE49-F238E27FC236}">
                  <a16:creationId xmlns:a16="http://schemas.microsoft.com/office/drawing/2014/main" id="{B07A1F21-62C7-344E-BDE0-FD306EF9D2CA}"/>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49" name="Rektangel 48">
              <a:extLst>
                <a:ext uri="{FF2B5EF4-FFF2-40B4-BE49-F238E27FC236}">
                  <a16:creationId xmlns:a16="http://schemas.microsoft.com/office/drawing/2014/main" id="{33F3E6C8-B25F-0943-B569-ABCDC1D08D8E}"/>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50" name="Rett linje 49">
              <a:extLst>
                <a:ext uri="{FF2B5EF4-FFF2-40B4-BE49-F238E27FC236}">
                  <a16:creationId xmlns:a16="http://schemas.microsoft.com/office/drawing/2014/main" id="{B94EF2E8-B63D-A14D-B64C-B757E563829A}"/>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Rett linje 50">
              <a:extLst>
                <a:ext uri="{FF2B5EF4-FFF2-40B4-BE49-F238E27FC236}">
                  <a16:creationId xmlns:a16="http://schemas.microsoft.com/office/drawing/2014/main" id="{23D33338-6AF9-494D-A9C7-43853592D70E}"/>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Rett linje 51">
              <a:extLst>
                <a:ext uri="{FF2B5EF4-FFF2-40B4-BE49-F238E27FC236}">
                  <a16:creationId xmlns:a16="http://schemas.microsoft.com/office/drawing/2014/main" id="{BB9B148B-1237-DD49-9266-C68C70AF31E6}"/>
                </a:ext>
              </a:extLst>
            </p:cNvPr>
            <p:cNvCxnSpPr>
              <a:cxnSpLocks/>
              <a:stCxn id="54"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Rett linje 52">
              <a:extLst>
                <a:ext uri="{FF2B5EF4-FFF2-40B4-BE49-F238E27FC236}">
                  <a16:creationId xmlns:a16="http://schemas.microsoft.com/office/drawing/2014/main" id="{4DADC1C3-89B0-864B-A542-2AD731563A5A}"/>
                </a:ext>
              </a:extLst>
            </p:cNvPr>
            <p:cNvCxnSpPr>
              <a:cxnSpLocks/>
              <a:stCxn id="54"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Rektangel 53">
              <a:extLst>
                <a:ext uri="{FF2B5EF4-FFF2-40B4-BE49-F238E27FC236}">
                  <a16:creationId xmlns:a16="http://schemas.microsoft.com/office/drawing/2014/main" id="{7D0FF2C0-D812-F74A-9727-42CAEA57FBA8}"/>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55" name="Rett linje 54">
              <a:extLst>
                <a:ext uri="{FF2B5EF4-FFF2-40B4-BE49-F238E27FC236}">
                  <a16:creationId xmlns:a16="http://schemas.microsoft.com/office/drawing/2014/main" id="{50167E63-A8AA-464A-835E-1DAF2EAF4B70}"/>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56" name="Rektangel 55">
              <a:extLst>
                <a:ext uri="{FF2B5EF4-FFF2-40B4-BE49-F238E27FC236}">
                  <a16:creationId xmlns:a16="http://schemas.microsoft.com/office/drawing/2014/main" id="{3536EE9C-707D-8F42-A04D-CD95C3159169}"/>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57" name="Rett linje 56">
              <a:extLst>
                <a:ext uri="{FF2B5EF4-FFF2-40B4-BE49-F238E27FC236}">
                  <a16:creationId xmlns:a16="http://schemas.microsoft.com/office/drawing/2014/main" id="{29E27862-DC9E-A542-8C63-37ED270FC2D4}"/>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8" name="Rett linje 57">
              <a:extLst>
                <a:ext uri="{FF2B5EF4-FFF2-40B4-BE49-F238E27FC236}">
                  <a16:creationId xmlns:a16="http://schemas.microsoft.com/office/drawing/2014/main" id="{1613DB5F-4453-E24C-A8E3-8CB8FF8A0AC4}"/>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4BAE1983-8F39-B54E-8BE2-C6950CEF6402}"/>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0" name="Gruppe 59">
            <a:extLst>
              <a:ext uri="{FF2B5EF4-FFF2-40B4-BE49-F238E27FC236}">
                <a16:creationId xmlns:a16="http://schemas.microsoft.com/office/drawing/2014/main" id="{1A0AC7E0-B748-D94A-A58D-F166A01F9743}"/>
              </a:ext>
            </a:extLst>
          </p:cNvPr>
          <p:cNvGrpSpPr/>
          <p:nvPr userDrawn="1"/>
        </p:nvGrpSpPr>
        <p:grpSpPr>
          <a:xfrm>
            <a:off x="12252770" y="1"/>
            <a:ext cx="1165167" cy="6855561"/>
            <a:chOff x="12252770" y="1"/>
            <a:chExt cx="1165167" cy="6855561"/>
          </a:xfrm>
        </p:grpSpPr>
        <p:grpSp>
          <p:nvGrpSpPr>
            <p:cNvPr id="61" name="Gruppe 60">
              <a:extLst>
                <a:ext uri="{FF2B5EF4-FFF2-40B4-BE49-F238E27FC236}">
                  <a16:creationId xmlns:a16="http://schemas.microsoft.com/office/drawing/2014/main" id="{FF583A7A-C323-4641-B9B9-3A4B4CC95BDA}"/>
                </a:ext>
              </a:extLst>
            </p:cNvPr>
            <p:cNvGrpSpPr/>
            <p:nvPr userDrawn="1"/>
          </p:nvGrpSpPr>
          <p:grpSpPr>
            <a:xfrm>
              <a:off x="12252770" y="1"/>
              <a:ext cx="409071" cy="3254927"/>
              <a:chOff x="12252770" y="1"/>
              <a:chExt cx="588588" cy="4683318"/>
            </a:xfrm>
          </p:grpSpPr>
          <p:sp>
            <p:nvSpPr>
              <p:cNvPr id="65" name="Rektangel 64">
                <a:extLst>
                  <a:ext uri="{FF2B5EF4-FFF2-40B4-BE49-F238E27FC236}">
                    <a16:creationId xmlns:a16="http://schemas.microsoft.com/office/drawing/2014/main" id="{C8FE14BB-CD2A-7945-9783-88D7AF047926}"/>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6" name="Gruppe 65">
                <a:extLst>
                  <a:ext uri="{FF2B5EF4-FFF2-40B4-BE49-F238E27FC236}">
                    <a16:creationId xmlns:a16="http://schemas.microsoft.com/office/drawing/2014/main" id="{10312BBC-9E56-8748-BAC0-7006C351F443}"/>
                  </a:ext>
                </a:extLst>
              </p:cNvPr>
              <p:cNvGrpSpPr/>
              <p:nvPr userDrawn="1"/>
            </p:nvGrpSpPr>
            <p:grpSpPr>
              <a:xfrm>
                <a:off x="12326727" y="84822"/>
                <a:ext cx="440675" cy="4513676"/>
                <a:chOff x="12316858" y="92947"/>
                <a:chExt cx="440675" cy="4513676"/>
              </a:xfrm>
            </p:grpSpPr>
            <p:grpSp>
              <p:nvGrpSpPr>
                <p:cNvPr id="67" name="Gruppe 66">
                  <a:extLst>
                    <a:ext uri="{FF2B5EF4-FFF2-40B4-BE49-F238E27FC236}">
                      <a16:creationId xmlns:a16="http://schemas.microsoft.com/office/drawing/2014/main" id="{345B25EA-5361-1148-A342-AA5B2F6E383C}"/>
                    </a:ext>
                  </a:extLst>
                </p:cNvPr>
                <p:cNvGrpSpPr/>
                <p:nvPr userDrawn="1"/>
              </p:nvGrpSpPr>
              <p:grpSpPr>
                <a:xfrm>
                  <a:off x="12316858" y="92947"/>
                  <a:ext cx="440675" cy="1322025"/>
                  <a:chOff x="12316858" y="92947"/>
                  <a:chExt cx="440675" cy="1322025"/>
                </a:xfrm>
              </p:grpSpPr>
              <p:sp>
                <p:nvSpPr>
                  <p:cNvPr id="77" name="Rektangel 76">
                    <a:extLst>
                      <a:ext uri="{FF2B5EF4-FFF2-40B4-BE49-F238E27FC236}">
                        <a16:creationId xmlns:a16="http://schemas.microsoft.com/office/drawing/2014/main" id="{897E1735-3D01-3D46-9703-38E17E5FA5FE}"/>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9F40A477-B79D-F541-996B-AB04C9D3F107}"/>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9" name="Rektangel 78">
                    <a:extLst>
                      <a:ext uri="{FF2B5EF4-FFF2-40B4-BE49-F238E27FC236}">
                        <a16:creationId xmlns:a16="http://schemas.microsoft.com/office/drawing/2014/main" id="{44202B7E-4C70-F341-8AFD-E057E0F1BD98}"/>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8" name="Gruppe 67">
                  <a:extLst>
                    <a:ext uri="{FF2B5EF4-FFF2-40B4-BE49-F238E27FC236}">
                      <a16:creationId xmlns:a16="http://schemas.microsoft.com/office/drawing/2014/main" id="{AFC93B33-6310-D348-B784-FB20AE6CAED5}"/>
                    </a:ext>
                  </a:extLst>
                </p:cNvPr>
                <p:cNvGrpSpPr/>
                <p:nvPr userDrawn="1"/>
              </p:nvGrpSpPr>
              <p:grpSpPr>
                <a:xfrm>
                  <a:off x="12316858" y="1468435"/>
                  <a:ext cx="440675" cy="1322025"/>
                  <a:chOff x="12316858" y="1600866"/>
                  <a:chExt cx="440675" cy="1322025"/>
                </a:xfrm>
              </p:grpSpPr>
              <p:sp>
                <p:nvSpPr>
                  <p:cNvPr id="74" name="Rektangel 73">
                    <a:extLst>
                      <a:ext uri="{FF2B5EF4-FFF2-40B4-BE49-F238E27FC236}">
                        <a16:creationId xmlns:a16="http://schemas.microsoft.com/office/drawing/2014/main" id="{FF6B4707-00A3-E84F-AB69-BABE532FDEA4}"/>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Rektangel 74">
                    <a:extLst>
                      <a:ext uri="{FF2B5EF4-FFF2-40B4-BE49-F238E27FC236}">
                        <a16:creationId xmlns:a16="http://schemas.microsoft.com/office/drawing/2014/main" id="{278140BC-C05D-374E-8495-243760E108AA}"/>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E5D47158-CA69-1541-85E0-61ED571D198E}"/>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9" name="Gruppe 68">
                  <a:extLst>
                    <a:ext uri="{FF2B5EF4-FFF2-40B4-BE49-F238E27FC236}">
                      <a16:creationId xmlns:a16="http://schemas.microsoft.com/office/drawing/2014/main" id="{E3BB1C2A-7E34-BE43-89D1-83BCF7677412}"/>
                    </a:ext>
                  </a:extLst>
                </p:cNvPr>
                <p:cNvGrpSpPr/>
                <p:nvPr userDrawn="1"/>
              </p:nvGrpSpPr>
              <p:grpSpPr>
                <a:xfrm>
                  <a:off x="12316858" y="2843923"/>
                  <a:ext cx="440675" cy="1762700"/>
                  <a:chOff x="12316858" y="3201732"/>
                  <a:chExt cx="440675" cy="1762700"/>
                </a:xfrm>
              </p:grpSpPr>
              <p:sp>
                <p:nvSpPr>
                  <p:cNvPr id="70" name="Rektangel 69">
                    <a:extLst>
                      <a:ext uri="{FF2B5EF4-FFF2-40B4-BE49-F238E27FC236}">
                        <a16:creationId xmlns:a16="http://schemas.microsoft.com/office/drawing/2014/main" id="{4C530B88-746D-104E-AF3C-FBC69A9E5BF1}"/>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1" name="Rektangel 70">
                    <a:extLst>
                      <a:ext uri="{FF2B5EF4-FFF2-40B4-BE49-F238E27FC236}">
                        <a16:creationId xmlns:a16="http://schemas.microsoft.com/office/drawing/2014/main" id="{1986B6FE-0650-AC49-AAAC-93C2C5D6B68B}"/>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2" name="Rektangel 71">
                    <a:extLst>
                      <a:ext uri="{FF2B5EF4-FFF2-40B4-BE49-F238E27FC236}">
                        <a16:creationId xmlns:a16="http://schemas.microsoft.com/office/drawing/2014/main" id="{8C52E202-E40A-F349-A996-4AF8BA178D4A}"/>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3" name="Rektangel 72">
                    <a:extLst>
                      <a:ext uri="{FF2B5EF4-FFF2-40B4-BE49-F238E27FC236}">
                        <a16:creationId xmlns:a16="http://schemas.microsoft.com/office/drawing/2014/main" id="{910BD776-700F-8F48-9319-1C63968014E9}"/>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2" name="TekstSylinder 61">
              <a:extLst>
                <a:ext uri="{FF2B5EF4-FFF2-40B4-BE49-F238E27FC236}">
                  <a16:creationId xmlns:a16="http://schemas.microsoft.com/office/drawing/2014/main" id="{9D689DAD-89EE-5F43-ACA8-B2566054AB19}"/>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a:p>
              <a:pPr algn="l"/>
              <a:endParaRPr lang="nb-NO" err="1">
                <a:solidFill>
                  <a:schemeClr val="tx2"/>
                </a:solidFill>
              </a:endParaRPr>
            </a:p>
          </p:txBody>
        </p:sp>
        <p:cxnSp>
          <p:nvCxnSpPr>
            <p:cNvPr id="63" name="Vinkel 62">
              <a:extLst>
                <a:ext uri="{FF2B5EF4-FFF2-40B4-BE49-F238E27FC236}">
                  <a16:creationId xmlns:a16="http://schemas.microsoft.com/office/drawing/2014/main" id="{61B53CEA-B02F-B44C-9DD9-4D2DE7A9A08E}"/>
                </a:ext>
              </a:extLst>
            </p:cNvPr>
            <p:cNvCxnSpPr>
              <a:cxnSpLocks/>
              <a:stCxn id="77" idx="3"/>
              <a:endCxn id="74"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4" name="TekstSylinder 63">
              <a:extLst>
                <a:ext uri="{FF2B5EF4-FFF2-40B4-BE49-F238E27FC236}">
                  <a16:creationId xmlns:a16="http://schemas.microsoft.com/office/drawing/2014/main" id="{DFCE2875-17E5-B242-991C-5686497E8BB6}"/>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spTree>
    <p:extLst>
      <p:ext uri="{BB962C8B-B14F-4D97-AF65-F5344CB8AC3E}">
        <p14:creationId xmlns:p14="http://schemas.microsoft.com/office/powerpoint/2010/main" val="2521406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Deloverskrift blå lys">
    <p:bg>
      <p:bgPr>
        <a:solidFill>
          <a:srgbClr val="6FE9FF"/>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0" y="-1"/>
            <a:ext cx="9149563" cy="3049200"/>
          </a:xfrm>
        </p:spPr>
        <p:txBody>
          <a:bodyPr anchor="b">
            <a:normAutofit/>
          </a:bodyPr>
          <a:lstStyle>
            <a:lvl1pPr>
              <a:defRPr sz="3600">
                <a:solidFill>
                  <a:schemeClr val="tx2"/>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B7BA21D5-4B52-2745-910D-1FECE8F2075A}" type="datetime1">
              <a:rPr lang="nb-NO" smtClean="0"/>
              <a:t>19.03.2026</a:t>
            </a:fld>
            <a:endParaRPr lang="nb-NO"/>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a:p>
        </p:txBody>
      </p:sp>
      <p:sp>
        <p:nvSpPr>
          <p:cNvPr id="8" name="TekstSylinder 7">
            <a:extLst>
              <a:ext uri="{FF2B5EF4-FFF2-40B4-BE49-F238E27FC236}">
                <a16:creationId xmlns:a16="http://schemas.microsoft.com/office/drawing/2014/main" id="{D3EE521D-3AAA-A648-B388-12C5AC7ADE57}"/>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Deloverskrift blålys</a:t>
            </a:r>
          </a:p>
        </p:txBody>
      </p:sp>
      <p:grpSp>
        <p:nvGrpSpPr>
          <p:cNvPr id="12" name="Gruppe 11">
            <a:extLst>
              <a:ext uri="{FF2B5EF4-FFF2-40B4-BE49-F238E27FC236}">
                <a16:creationId xmlns:a16="http://schemas.microsoft.com/office/drawing/2014/main" id="{158459D6-D53B-844D-BA71-74AB73728085}"/>
              </a:ext>
            </a:extLst>
          </p:cNvPr>
          <p:cNvGrpSpPr/>
          <p:nvPr userDrawn="1"/>
        </p:nvGrpSpPr>
        <p:grpSpPr>
          <a:xfrm>
            <a:off x="-800" y="-1306644"/>
            <a:ext cx="12194000" cy="1075340"/>
            <a:chOff x="-800" y="-1229864"/>
            <a:chExt cx="12194000" cy="1075340"/>
          </a:xfrm>
        </p:grpSpPr>
        <p:grpSp>
          <p:nvGrpSpPr>
            <p:cNvPr id="13" name="Gruppe 12">
              <a:extLst>
                <a:ext uri="{FF2B5EF4-FFF2-40B4-BE49-F238E27FC236}">
                  <a16:creationId xmlns:a16="http://schemas.microsoft.com/office/drawing/2014/main" id="{E188DF00-268E-454B-8375-A395777F20B8}"/>
                </a:ext>
              </a:extLst>
            </p:cNvPr>
            <p:cNvGrpSpPr/>
            <p:nvPr/>
          </p:nvGrpSpPr>
          <p:grpSpPr>
            <a:xfrm>
              <a:off x="0" y="-320124"/>
              <a:ext cx="12192000" cy="165600"/>
              <a:chOff x="0" y="-413084"/>
              <a:chExt cx="12192000" cy="206078"/>
            </a:xfrm>
            <a:solidFill>
              <a:schemeClr val="bg1"/>
            </a:solidFill>
          </p:grpSpPr>
          <p:sp>
            <p:nvSpPr>
              <p:cNvPr id="40" name="Rektangel 39">
                <a:extLst>
                  <a:ext uri="{FF2B5EF4-FFF2-40B4-BE49-F238E27FC236}">
                    <a16:creationId xmlns:a16="http://schemas.microsoft.com/office/drawing/2014/main" id="{2300D8BC-F67F-024B-B7A8-72F2D829CC5B}"/>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41" name="Rektangel 40">
                <a:extLst>
                  <a:ext uri="{FF2B5EF4-FFF2-40B4-BE49-F238E27FC236}">
                    <a16:creationId xmlns:a16="http://schemas.microsoft.com/office/drawing/2014/main" id="{647096E9-7BD1-F448-923D-13C08C92ADD4}"/>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42" name="Rektangel 41">
                <a:extLst>
                  <a:ext uri="{FF2B5EF4-FFF2-40B4-BE49-F238E27FC236}">
                    <a16:creationId xmlns:a16="http://schemas.microsoft.com/office/drawing/2014/main" id="{88F1A78D-6EC9-6C41-B955-D23B297959E6}"/>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43" name="Rektangel 42">
                <a:extLst>
                  <a:ext uri="{FF2B5EF4-FFF2-40B4-BE49-F238E27FC236}">
                    <a16:creationId xmlns:a16="http://schemas.microsoft.com/office/drawing/2014/main" id="{CB94A4E1-A3B4-8945-B3CA-72305CC00D74}"/>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44" name="Rektangel 43">
                <a:extLst>
                  <a:ext uri="{FF2B5EF4-FFF2-40B4-BE49-F238E27FC236}">
                    <a16:creationId xmlns:a16="http://schemas.microsoft.com/office/drawing/2014/main" id="{A660682E-2B87-D148-A73C-FEB58295FBBC}"/>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45" name="Rektangel 44">
                <a:extLst>
                  <a:ext uri="{FF2B5EF4-FFF2-40B4-BE49-F238E27FC236}">
                    <a16:creationId xmlns:a16="http://schemas.microsoft.com/office/drawing/2014/main" id="{CAB583B7-092C-8C44-8FC6-8645E0C359C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14" name="Rett linje 13">
              <a:extLst>
                <a:ext uri="{FF2B5EF4-FFF2-40B4-BE49-F238E27FC236}">
                  <a16:creationId xmlns:a16="http://schemas.microsoft.com/office/drawing/2014/main" id="{8FA4E6A2-5732-6549-A186-30F9AE72D208}"/>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05CF6EC2-FE9E-404D-B949-ED86CF80A5DD}"/>
                </a:ext>
              </a:extLst>
            </p:cNvPr>
            <p:cNvCxnSpPr>
              <a:cxnSpLocks/>
              <a:stCxn id="30"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70652455-94F5-794E-A130-D37AC13F8591}"/>
                </a:ext>
              </a:extLst>
            </p:cNvPr>
            <p:cNvCxnSpPr>
              <a:cxnSpLocks/>
              <a:stCxn id="32"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795B443C-342D-3B47-814D-FC3DC164A6A3}"/>
                </a:ext>
              </a:extLst>
            </p:cNvPr>
            <p:cNvCxnSpPr>
              <a:cxnSpLocks/>
              <a:stCxn id="28"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EE26866E-8709-5043-8A6F-806017132DAC}"/>
                </a:ext>
              </a:extLst>
            </p:cNvPr>
            <p:cNvCxnSpPr>
              <a:cxnSpLocks/>
              <a:stCxn id="34"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00C31517-BEB7-DF4A-873C-02E09FE2DC40}"/>
                </a:ext>
              </a:extLst>
            </p:cNvPr>
            <p:cNvCxnSpPr>
              <a:cxnSpLocks/>
              <a:stCxn id="38"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799274A7-A269-CB4C-9481-47699915B949}"/>
                </a:ext>
              </a:extLst>
            </p:cNvPr>
            <p:cNvCxnSpPr>
              <a:cxnSpLocks/>
              <a:stCxn id="36"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Gruppe 20">
              <a:extLst>
                <a:ext uri="{FF2B5EF4-FFF2-40B4-BE49-F238E27FC236}">
                  <a16:creationId xmlns:a16="http://schemas.microsoft.com/office/drawing/2014/main" id="{65B05DAC-0408-934B-A8D7-0D7354AF9495}"/>
                </a:ext>
              </a:extLst>
            </p:cNvPr>
            <p:cNvGrpSpPr/>
            <p:nvPr userDrawn="1"/>
          </p:nvGrpSpPr>
          <p:grpSpPr>
            <a:xfrm>
              <a:off x="0" y="-621464"/>
              <a:ext cx="12192000" cy="206078"/>
              <a:chOff x="0" y="-674874"/>
              <a:chExt cx="12192000" cy="206078"/>
            </a:xfrm>
          </p:grpSpPr>
          <p:sp>
            <p:nvSpPr>
              <p:cNvPr id="38" name="Rektangel 37">
                <a:extLst>
                  <a:ext uri="{FF2B5EF4-FFF2-40B4-BE49-F238E27FC236}">
                    <a16:creationId xmlns:a16="http://schemas.microsoft.com/office/drawing/2014/main" id="{1521B770-6E91-494E-A5B0-7AAC4463829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39" name="Rett linje 38">
                <a:extLst>
                  <a:ext uri="{FF2B5EF4-FFF2-40B4-BE49-F238E27FC236}">
                    <a16:creationId xmlns:a16="http://schemas.microsoft.com/office/drawing/2014/main" id="{C1EC5E3C-6B5E-8646-B3DC-E7FEBC0A9FBF}"/>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2" name="Gruppe 21">
              <a:extLst>
                <a:ext uri="{FF2B5EF4-FFF2-40B4-BE49-F238E27FC236}">
                  <a16:creationId xmlns:a16="http://schemas.microsoft.com/office/drawing/2014/main" id="{813C68BF-7BCD-3144-832D-D00D5B8FAEAE}"/>
                </a:ext>
              </a:extLst>
            </p:cNvPr>
            <p:cNvGrpSpPr/>
            <p:nvPr userDrawn="1"/>
          </p:nvGrpSpPr>
          <p:grpSpPr>
            <a:xfrm>
              <a:off x="0" y="-744566"/>
              <a:ext cx="10156824" cy="206078"/>
              <a:chOff x="0" y="-930144"/>
              <a:chExt cx="10156824" cy="206078"/>
            </a:xfrm>
          </p:grpSpPr>
          <p:sp>
            <p:nvSpPr>
              <p:cNvPr id="36" name="Rektangel 35">
                <a:extLst>
                  <a:ext uri="{FF2B5EF4-FFF2-40B4-BE49-F238E27FC236}">
                    <a16:creationId xmlns:a16="http://schemas.microsoft.com/office/drawing/2014/main" id="{0EA7456C-A5D8-4C4A-997B-0322D8FD4396}"/>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37" name="Rett linje 36">
                <a:extLst>
                  <a:ext uri="{FF2B5EF4-FFF2-40B4-BE49-F238E27FC236}">
                    <a16:creationId xmlns:a16="http://schemas.microsoft.com/office/drawing/2014/main" id="{E49F3143-B180-4644-9BB0-1533DB6D4FBA}"/>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3" name="Gruppe 22">
              <a:extLst>
                <a:ext uri="{FF2B5EF4-FFF2-40B4-BE49-F238E27FC236}">
                  <a16:creationId xmlns:a16="http://schemas.microsoft.com/office/drawing/2014/main" id="{402DB7DF-9E18-5142-B923-098747DCB4CC}"/>
                </a:ext>
              </a:extLst>
            </p:cNvPr>
            <p:cNvGrpSpPr/>
            <p:nvPr userDrawn="1"/>
          </p:nvGrpSpPr>
          <p:grpSpPr>
            <a:xfrm>
              <a:off x="0" y="-867666"/>
              <a:ext cx="8128000" cy="206078"/>
              <a:chOff x="0" y="-1191934"/>
              <a:chExt cx="8128000" cy="206078"/>
            </a:xfrm>
          </p:grpSpPr>
          <p:sp>
            <p:nvSpPr>
              <p:cNvPr id="34" name="Rektangel 33">
                <a:extLst>
                  <a:ext uri="{FF2B5EF4-FFF2-40B4-BE49-F238E27FC236}">
                    <a16:creationId xmlns:a16="http://schemas.microsoft.com/office/drawing/2014/main" id="{730C65A2-D4F2-6049-9756-7997975EF215}"/>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35" name="Rett linje 34">
                <a:extLst>
                  <a:ext uri="{FF2B5EF4-FFF2-40B4-BE49-F238E27FC236}">
                    <a16:creationId xmlns:a16="http://schemas.microsoft.com/office/drawing/2014/main" id="{021A5BC1-1462-3149-A508-66B5096BA503}"/>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4" name="Gruppe 23">
              <a:extLst>
                <a:ext uri="{FF2B5EF4-FFF2-40B4-BE49-F238E27FC236}">
                  <a16:creationId xmlns:a16="http://schemas.microsoft.com/office/drawing/2014/main" id="{8F643D34-4202-014D-A409-F3AE63810010}"/>
                </a:ext>
              </a:extLst>
            </p:cNvPr>
            <p:cNvGrpSpPr/>
            <p:nvPr userDrawn="1"/>
          </p:nvGrpSpPr>
          <p:grpSpPr>
            <a:xfrm>
              <a:off x="-800" y="-990766"/>
              <a:ext cx="6091200" cy="206078"/>
              <a:chOff x="0" y="-1453724"/>
              <a:chExt cx="6091200" cy="206078"/>
            </a:xfrm>
          </p:grpSpPr>
          <p:sp>
            <p:nvSpPr>
              <p:cNvPr id="32" name="Rektangel 31">
                <a:extLst>
                  <a:ext uri="{FF2B5EF4-FFF2-40B4-BE49-F238E27FC236}">
                    <a16:creationId xmlns:a16="http://schemas.microsoft.com/office/drawing/2014/main" id="{CC2AEB20-6C36-2C4B-9783-ADE5D86A64A8}"/>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33" name="Rett linje 32">
                <a:extLst>
                  <a:ext uri="{FF2B5EF4-FFF2-40B4-BE49-F238E27FC236}">
                    <a16:creationId xmlns:a16="http://schemas.microsoft.com/office/drawing/2014/main" id="{2883B2AF-AA89-D742-AE4C-2EA7A02B41A2}"/>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5" name="Gruppe 24">
              <a:extLst>
                <a:ext uri="{FF2B5EF4-FFF2-40B4-BE49-F238E27FC236}">
                  <a16:creationId xmlns:a16="http://schemas.microsoft.com/office/drawing/2014/main" id="{5017F6E7-E15A-6848-9627-102E48E78E90}"/>
                </a:ext>
              </a:extLst>
            </p:cNvPr>
            <p:cNvGrpSpPr/>
            <p:nvPr userDrawn="1"/>
          </p:nvGrpSpPr>
          <p:grpSpPr>
            <a:xfrm>
              <a:off x="0" y="-1113866"/>
              <a:ext cx="4060800" cy="206078"/>
              <a:chOff x="0" y="-1715514"/>
              <a:chExt cx="4060800" cy="206078"/>
            </a:xfrm>
          </p:grpSpPr>
          <p:sp>
            <p:nvSpPr>
              <p:cNvPr id="30" name="Rektangel 29">
                <a:extLst>
                  <a:ext uri="{FF2B5EF4-FFF2-40B4-BE49-F238E27FC236}">
                    <a16:creationId xmlns:a16="http://schemas.microsoft.com/office/drawing/2014/main" id="{9EC7EFE3-11F5-A140-A936-341F5D7B4425}"/>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31" name="Rett linje 30">
                <a:extLst>
                  <a:ext uri="{FF2B5EF4-FFF2-40B4-BE49-F238E27FC236}">
                    <a16:creationId xmlns:a16="http://schemas.microsoft.com/office/drawing/2014/main" id="{13878679-ED06-304A-A043-C126DAD11890}"/>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6" name="Gruppe 25">
              <a:extLst>
                <a:ext uri="{FF2B5EF4-FFF2-40B4-BE49-F238E27FC236}">
                  <a16:creationId xmlns:a16="http://schemas.microsoft.com/office/drawing/2014/main" id="{2AF37A9D-3616-EE4F-9E64-B8053056BC30}"/>
                </a:ext>
              </a:extLst>
            </p:cNvPr>
            <p:cNvGrpSpPr/>
            <p:nvPr userDrawn="1"/>
          </p:nvGrpSpPr>
          <p:grpSpPr>
            <a:xfrm>
              <a:off x="0" y="-1229864"/>
              <a:ext cx="1015200" cy="206078"/>
              <a:chOff x="0" y="-1959289"/>
              <a:chExt cx="1015200" cy="206078"/>
            </a:xfrm>
          </p:grpSpPr>
          <p:sp>
            <p:nvSpPr>
              <p:cNvPr id="28" name="Rektangel 27">
                <a:extLst>
                  <a:ext uri="{FF2B5EF4-FFF2-40B4-BE49-F238E27FC236}">
                    <a16:creationId xmlns:a16="http://schemas.microsoft.com/office/drawing/2014/main" id="{7FCF05E7-54B6-454D-A276-DA9CD3EE72B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29" name="Rett linje 28">
                <a:extLst>
                  <a:ext uri="{FF2B5EF4-FFF2-40B4-BE49-F238E27FC236}">
                    <a16:creationId xmlns:a16="http://schemas.microsoft.com/office/drawing/2014/main" id="{04D625DA-25CB-D545-96AE-6376278AEE1F}"/>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27" name="Rett linje 26">
              <a:extLst>
                <a:ext uri="{FF2B5EF4-FFF2-40B4-BE49-F238E27FC236}">
                  <a16:creationId xmlns:a16="http://schemas.microsoft.com/office/drawing/2014/main" id="{84B31179-CC5A-0545-806B-85F7004B31C6}"/>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6" name="Gruppe 45">
            <a:extLst>
              <a:ext uri="{FF2B5EF4-FFF2-40B4-BE49-F238E27FC236}">
                <a16:creationId xmlns:a16="http://schemas.microsoft.com/office/drawing/2014/main" id="{4812DB14-1D5C-3D48-921B-BB1B20AD4C85}"/>
              </a:ext>
            </a:extLst>
          </p:cNvPr>
          <p:cNvGrpSpPr/>
          <p:nvPr userDrawn="1"/>
        </p:nvGrpSpPr>
        <p:grpSpPr>
          <a:xfrm>
            <a:off x="-715963" y="-4004"/>
            <a:ext cx="590564" cy="6862004"/>
            <a:chOff x="-715963" y="-4004"/>
            <a:chExt cx="590564" cy="6862004"/>
          </a:xfrm>
        </p:grpSpPr>
        <p:sp>
          <p:nvSpPr>
            <p:cNvPr id="47" name="Rektangel 46">
              <a:extLst>
                <a:ext uri="{FF2B5EF4-FFF2-40B4-BE49-F238E27FC236}">
                  <a16:creationId xmlns:a16="http://schemas.microsoft.com/office/drawing/2014/main" id="{17A095E5-75D2-B442-9366-8C0AC79117AD}"/>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48" name="Rektangel 47">
              <a:extLst>
                <a:ext uri="{FF2B5EF4-FFF2-40B4-BE49-F238E27FC236}">
                  <a16:creationId xmlns:a16="http://schemas.microsoft.com/office/drawing/2014/main" id="{122625EC-1AE6-C04B-9935-5F06C73DEE2B}"/>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49" name="Rektangel 48">
              <a:extLst>
                <a:ext uri="{FF2B5EF4-FFF2-40B4-BE49-F238E27FC236}">
                  <a16:creationId xmlns:a16="http://schemas.microsoft.com/office/drawing/2014/main" id="{B3D5A906-A3BC-DB4D-A12D-187D6CB6F0AB}"/>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0" name="Rektangel 49">
              <a:extLst>
                <a:ext uri="{FF2B5EF4-FFF2-40B4-BE49-F238E27FC236}">
                  <a16:creationId xmlns:a16="http://schemas.microsoft.com/office/drawing/2014/main" id="{637E306A-F4AC-6C46-84E0-6AB6EC2D17B5}"/>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51" name="Rett linje 50">
              <a:extLst>
                <a:ext uri="{FF2B5EF4-FFF2-40B4-BE49-F238E27FC236}">
                  <a16:creationId xmlns:a16="http://schemas.microsoft.com/office/drawing/2014/main" id="{40CF3BE8-E8F8-704C-AF60-828B54F1F4A0}"/>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Rett linje 51">
              <a:extLst>
                <a:ext uri="{FF2B5EF4-FFF2-40B4-BE49-F238E27FC236}">
                  <a16:creationId xmlns:a16="http://schemas.microsoft.com/office/drawing/2014/main" id="{BF408A72-F302-8B42-B304-74B02BD754A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Rett linje 52">
              <a:extLst>
                <a:ext uri="{FF2B5EF4-FFF2-40B4-BE49-F238E27FC236}">
                  <a16:creationId xmlns:a16="http://schemas.microsoft.com/office/drawing/2014/main" id="{F5165102-1ABA-724A-B790-6170D9B35C64}"/>
                </a:ext>
              </a:extLst>
            </p:cNvPr>
            <p:cNvCxnSpPr>
              <a:cxnSpLocks/>
              <a:stCxn id="55"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Rett linje 53">
              <a:extLst>
                <a:ext uri="{FF2B5EF4-FFF2-40B4-BE49-F238E27FC236}">
                  <a16:creationId xmlns:a16="http://schemas.microsoft.com/office/drawing/2014/main" id="{C51842D6-CC2C-5749-8249-DE5137180F0E}"/>
                </a:ext>
              </a:extLst>
            </p:cNvPr>
            <p:cNvCxnSpPr>
              <a:cxnSpLocks/>
              <a:stCxn id="55"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Rektangel 54">
              <a:extLst>
                <a:ext uri="{FF2B5EF4-FFF2-40B4-BE49-F238E27FC236}">
                  <a16:creationId xmlns:a16="http://schemas.microsoft.com/office/drawing/2014/main" id="{CA82C4D0-0384-834D-8AAE-AEAAC0E546FD}"/>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56" name="Rett linje 55">
              <a:extLst>
                <a:ext uri="{FF2B5EF4-FFF2-40B4-BE49-F238E27FC236}">
                  <a16:creationId xmlns:a16="http://schemas.microsoft.com/office/drawing/2014/main" id="{6D9F0821-8054-5444-9984-FA852B99870F}"/>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57" name="Rektangel 56">
              <a:extLst>
                <a:ext uri="{FF2B5EF4-FFF2-40B4-BE49-F238E27FC236}">
                  <a16:creationId xmlns:a16="http://schemas.microsoft.com/office/drawing/2014/main" id="{D1DCA6B5-1F9B-284B-99B6-79C8E3704F7D}"/>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58" name="Rett linje 57">
              <a:extLst>
                <a:ext uri="{FF2B5EF4-FFF2-40B4-BE49-F238E27FC236}">
                  <a16:creationId xmlns:a16="http://schemas.microsoft.com/office/drawing/2014/main" id="{67AE4745-4116-BE40-89D9-42635CE428E2}"/>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3C3A8814-059C-1645-A49C-84890585468B}"/>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Rett linje 59">
              <a:extLst>
                <a:ext uri="{FF2B5EF4-FFF2-40B4-BE49-F238E27FC236}">
                  <a16:creationId xmlns:a16="http://schemas.microsoft.com/office/drawing/2014/main" id="{C7AE2EF8-89A4-BF4B-9AA0-141CEEDEB59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1" name="TekstSylinder 60">
            <a:extLst>
              <a:ext uri="{FF2B5EF4-FFF2-40B4-BE49-F238E27FC236}">
                <a16:creationId xmlns:a16="http://schemas.microsoft.com/office/drawing/2014/main" id="{5623F2AD-426B-A24A-B1BC-21ADF95218BA}"/>
              </a:ext>
            </a:extLst>
          </p:cNvPr>
          <p:cNvSpPr txBox="1"/>
          <p:nvPr userDrawn="1"/>
        </p:nvSpPr>
        <p:spPr>
          <a:xfrm>
            <a:off x="0" y="-213030"/>
            <a:ext cx="846888" cy="206078"/>
          </a:xfrm>
          <a:prstGeom prst="rect">
            <a:avLst/>
          </a:prstGeom>
          <a:noFill/>
        </p:spPr>
        <p:txBody>
          <a:bodyPr wrap="none" lIns="0" tIns="0" rIns="0" bIns="0" rtlCol="0" anchor="ctr">
            <a:noAutofit/>
          </a:bodyPr>
          <a:lstStyle/>
          <a:p>
            <a:pPr algn="l"/>
            <a:r>
              <a:rPr lang="nb-NO" sz="800">
                <a:solidFill>
                  <a:schemeClr val="tx1"/>
                </a:solidFill>
              </a:rPr>
              <a:t>Oslo 2019</a:t>
            </a:r>
          </a:p>
        </p:txBody>
      </p:sp>
    </p:spTree>
    <p:extLst>
      <p:ext uri="{BB962C8B-B14F-4D97-AF65-F5344CB8AC3E}">
        <p14:creationId xmlns:p14="http://schemas.microsoft.com/office/powerpoint/2010/main" val="992604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Deloverskrift grønn">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0" y="-1"/>
            <a:ext cx="9149563" cy="3049200"/>
          </a:xfrm>
        </p:spPr>
        <p:txBody>
          <a:bodyPr anchor="b">
            <a:normAutofit/>
          </a:bodyPr>
          <a:lstStyle>
            <a:lvl1pPr>
              <a:defRPr sz="36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id="{6FA71CE8-A6AA-7941-BA44-4470F46BA678}"/>
              </a:ext>
            </a:extLst>
          </p:cNvPr>
          <p:cNvSpPr>
            <a:spLocks noGrp="1"/>
          </p:cNvSpPr>
          <p:nvPr>
            <p:ph type="dt" sz="half" idx="10"/>
          </p:nvPr>
        </p:nvSpPr>
        <p:spPr/>
        <p:txBody>
          <a:bodyPr/>
          <a:lstStyle>
            <a:lvl1pPr>
              <a:defRPr>
                <a:solidFill>
                  <a:schemeClr val="bg1"/>
                </a:solidFill>
              </a:defRPr>
            </a:lvl1pPr>
          </a:lstStyle>
          <a:p>
            <a:fld id="{98A61E71-7A1D-A54A-9414-5611E8B1051A}" type="datetime1">
              <a:rPr lang="nb-NO" smtClean="0"/>
              <a:t>19.03.2026</a:t>
            </a:fld>
            <a:endParaRPr lang="nb-NO"/>
          </a:p>
        </p:txBody>
      </p:sp>
      <p:sp>
        <p:nvSpPr>
          <p:cNvPr id="5" name="Plassholder for bunntekst 4">
            <a:extLst>
              <a:ext uri="{FF2B5EF4-FFF2-40B4-BE49-F238E27FC236}">
                <a16:creationId xmlns:a16="http://schemas.microsoft.com/office/drawing/2014/main" id="{8FC1DC58-3619-1C4A-A2A9-FCC46E40D060}"/>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06AF6C1B-1375-214D-930C-568979A4AB02}"/>
              </a:ext>
            </a:extLst>
          </p:cNvPr>
          <p:cNvSpPr>
            <a:spLocks noGrp="1"/>
          </p:cNvSpPr>
          <p:nvPr>
            <p:ph type="sldNum" sz="quarter" idx="12"/>
          </p:nvPr>
        </p:nvSpPr>
        <p:spPr/>
        <p:txBody>
          <a:bodyPr/>
          <a:lstStyle>
            <a:lvl1pPr>
              <a:defRPr>
                <a:solidFill>
                  <a:schemeClr val="bg1"/>
                </a:solidFill>
              </a:defRPr>
            </a:lvl1pPr>
          </a:lstStyle>
          <a:p>
            <a:fld id="{09C020DA-48BB-BA49-A10E-0DA718F220D6}" type="slidenum">
              <a:rPr lang="nb-NO" smtClean="0"/>
              <a:pPr/>
              <a:t>‹#›</a:t>
            </a:fld>
            <a:endParaRPr lang="nb-NO"/>
          </a:p>
        </p:txBody>
      </p:sp>
      <p:sp>
        <p:nvSpPr>
          <p:cNvPr id="9" name="TekstSylinder 8">
            <a:extLst>
              <a:ext uri="{FF2B5EF4-FFF2-40B4-BE49-F238E27FC236}">
                <a16:creationId xmlns:a16="http://schemas.microsoft.com/office/drawing/2014/main" id="{56DCE336-CB3A-EE4C-B856-D0DDC1D40A8B}"/>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Deloverskrift grønn</a:t>
            </a:r>
          </a:p>
        </p:txBody>
      </p:sp>
      <p:pic>
        <p:nvPicPr>
          <p:cNvPr id="8" name="Bilde 7">
            <a:extLst>
              <a:ext uri="{FF2B5EF4-FFF2-40B4-BE49-F238E27FC236}">
                <a16:creationId xmlns:a16="http://schemas.microsoft.com/office/drawing/2014/main" id="{187EC0DC-7E52-9A40-A58A-3F54A8CB18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1200" y="6298809"/>
            <a:ext cx="688336" cy="355181"/>
          </a:xfrm>
          <a:prstGeom prst="rect">
            <a:avLst/>
          </a:prstGeom>
        </p:spPr>
      </p:pic>
      <p:sp>
        <p:nvSpPr>
          <p:cNvPr id="10" name="TekstSylinder 9">
            <a:extLst>
              <a:ext uri="{FF2B5EF4-FFF2-40B4-BE49-F238E27FC236}">
                <a16:creationId xmlns:a16="http://schemas.microsoft.com/office/drawing/2014/main" id="{139591D7-4BAA-AD4D-8528-AB360D76AB1C}"/>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rPr>
              <a:t>Oslo 2019</a:t>
            </a:r>
          </a:p>
        </p:txBody>
      </p:sp>
      <p:grpSp>
        <p:nvGrpSpPr>
          <p:cNvPr id="11" name="Gruppe 10">
            <a:extLst>
              <a:ext uri="{FF2B5EF4-FFF2-40B4-BE49-F238E27FC236}">
                <a16:creationId xmlns:a16="http://schemas.microsoft.com/office/drawing/2014/main" id="{13BBCEE3-24AB-0443-BD67-EB33C7B8AEBA}"/>
              </a:ext>
            </a:extLst>
          </p:cNvPr>
          <p:cNvGrpSpPr/>
          <p:nvPr userDrawn="1"/>
        </p:nvGrpSpPr>
        <p:grpSpPr>
          <a:xfrm>
            <a:off x="-800" y="-1306644"/>
            <a:ext cx="12194000" cy="1075340"/>
            <a:chOff x="-800" y="-1229864"/>
            <a:chExt cx="12194000" cy="1075340"/>
          </a:xfrm>
        </p:grpSpPr>
        <p:grpSp>
          <p:nvGrpSpPr>
            <p:cNvPr id="12" name="Gruppe 11">
              <a:extLst>
                <a:ext uri="{FF2B5EF4-FFF2-40B4-BE49-F238E27FC236}">
                  <a16:creationId xmlns:a16="http://schemas.microsoft.com/office/drawing/2014/main" id="{6BB2202B-00F2-9E4C-AFDD-35699501D021}"/>
                </a:ext>
              </a:extLst>
            </p:cNvPr>
            <p:cNvGrpSpPr/>
            <p:nvPr/>
          </p:nvGrpSpPr>
          <p:grpSpPr>
            <a:xfrm>
              <a:off x="0" y="-320124"/>
              <a:ext cx="12192000" cy="165600"/>
              <a:chOff x="0" y="-413084"/>
              <a:chExt cx="12192000" cy="206078"/>
            </a:xfrm>
            <a:solidFill>
              <a:schemeClr val="bg1"/>
            </a:solidFill>
          </p:grpSpPr>
          <p:sp>
            <p:nvSpPr>
              <p:cNvPr id="39" name="Rektangel 38">
                <a:extLst>
                  <a:ext uri="{FF2B5EF4-FFF2-40B4-BE49-F238E27FC236}">
                    <a16:creationId xmlns:a16="http://schemas.microsoft.com/office/drawing/2014/main" id="{94D535C2-C1D3-574D-9DE0-C5038F93DDEE}"/>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40" name="Rektangel 39">
                <a:extLst>
                  <a:ext uri="{FF2B5EF4-FFF2-40B4-BE49-F238E27FC236}">
                    <a16:creationId xmlns:a16="http://schemas.microsoft.com/office/drawing/2014/main" id="{B0447337-0E0D-E74B-BEB0-839D4C2D3F6E}"/>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41" name="Rektangel 40">
                <a:extLst>
                  <a:ext uri="{FF2B5EF4-FFF2-40B4-BE49-F238E27FC236}">
                    <a16:creationId xmlns:a16="http://schemas.microsoft.com/office/drawing/2014/main" id="{7235FB9F-426B-1540-8667-600D4D505F02}"/>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42" name="Rektangel 41">
                <a:extLst>
                  <a:ext uri="{FF2B5EF4-FFF2-40B4-BE49-F238E27FC236}">
                    <a16:creationId xmlns:a16="http://schemas.microsoft.com/office/drawing/2014/main" id="{99FD143F-45B4-C648-92DA-737700DE1DF4}"/>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43" name="Rektangel 42">
                <a:extLst>
                  <a:ext uri="{FF2B5EF4-FFF2-40B4-BE49-F238E27FC236}">
                    <a16:creationId xmlns:a16="http://schemas.microsoft.com/office/drawing/2014/main" id="{597D59D5-7D97-D94F-8A66-577CD8F9866C}"/>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44" name="Rektangel 43">
                <a:extLst>
                  <a:ext uri="{FF2B5EF4-FFF2-40B4-BE49-F238E27FC236}">
                    <a16:creationId xmlns:a16="http://schemas.microsoft.com/office/drawing/2014/main" id="{CAC29080-0BCD-484C-A7F8-9ED2F43CCFDC}"/>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13" name="Rett linje 12">
              <a:extLst>
                <a:ext uri="{FF2B5EF4-FFF2-40B4-BE49-F238E27FC236}">
                  <a16:creationId xmlns:a16="http://schemas.microsoft.com/office/drawing/2014/main" id="{FD4DE1FD-452D-244B-A36C-89C274C06B0B}"/>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Rett linje 13">
              <a:extLst>
                <a:ext uri="{FF2B5EF4-FFF2-40B4-BE49-F238E27FC236}">
                  <a16:creationId xmlns:a16="http://schemas.microsoft.com/office/drawing/2014/main" id="{36361914-3D97-4049-84DE-1610E24715EC}"/>
                </a:ext>
              </a:extLst>
            </p:cNvPr>
            <p:cNvCxnSpPr>
              <a:cxnSpLocks/>
              <a:stCxn id="29"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A65923FA-B7C1-854B-B2E5-9206B76CCDAC}"/>
                </a:ext>
              </a:extLst>
            </p:cNvPr>
            <p:cNvCxnSpPr>
              <a:cxnSpLocks/>
              <a:stCxn id="31"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F1E58F8D-F80C-AC44-98EA-D8C378F9B47C}"/>
                </a:ext>
              </a:extLst>
            </p:cNvPr>
            <p:cNvCxnSpPr>
              <a:cxnSpLocks/>
              <a:stCxn id="27"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B5DCD42B-B201-6F41-946C-12C528253467}"/>
                </a:ext>
              </a:extLst>
            </p:cNvPr>
            <p:cNvCxnSpPr>
              <a:cxnSpLocks/>
              <a:stCxn id="33"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E87C0F14-3734-DC4C-9A8C-47BE42660B1D}"/>
                </a:ext>
              </a:extLst>
            </p:cNvPr>
            <p:cNvCxnSpPr>
              <a:cxnSpLocks/>
              <a:stCxn id="37"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4B9CFBC7-5F77-6947-8057-CF62BE182894}"/>
                </a:ext>
              </a:extLst>
            </p:cNvPr>
            <p:cNvCxnSpPr>
              <a:cxnSpLocks/>
              <a:stCxn id="35"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0" name="Gruppe 19">
              <a:extLst>
                <a:ext uri="{FF2B5EF4-FFF2-40B4-BE49-F238E27FC236}">
                  <a16:creationId xmlns:a16="http://schemas.microsoft.com/office/drawing/2014/main" id="{F5787542-1A5A-1D4B-846B-FAA886450058}"/>
                </a:ext>
              </a:extLst>
            </p:cNvPr>
            <p:cNvGrpSpPr/>
            <p:nvPr userDrawn="1"/>
          </p:nvGrpSpPr>
          <p:grpSpPr>
            <a:xfrm>
              <a:off x="0" y="-621464"/>
              <a:ext cx="12192000" cy="206078"/>
              <a:chOff x="0" y="-674874"/>
              <a:chExt cx="12192000" cy="206078"/>
            </a:xfrm>
          </p:grpSpPr>
          <p:sp>
            <p:nvSpPr>
              <p:cNvPr id="37" name="Rektangel 36">
                <a:extLst>
                  <a:ext uri="{FF2B5EF4-FFF2-40B4-BE49-F238E27FC236}">
                    <a16:creationId xmlns:a16="http://schemas.microsoft.com/office/drawing/2014/main" id="{A0559255-0E9B-BF4A-89F2-B6F305733DBA}"/>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38" name="Rett linje 37">
                <a:extLst>
                  <a:ext uri="{FF2B5EF4-FFF2-40B4-BE49-F238E27FC236}">
                    <a16:creationId xmlns:a16="http://schemas.microsoft.com/office/drawing/2014/main" id="{A1321B9F-CE94-5746-B5F6-0E9B3BEB324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1" name="Gruppe 20">
              <a:extLst>
                <a:ext uri="{FF2B5EF4-FFF2-40B4-BE49-F238E27FC236}">
                  <a16:creationId xmlns:a16="http://schemas.microsoft.com/office/drawing/2014/main" id="{C8EC425F-F754-4C42-AC04-C39F6F40DBB5}"/>
                </a:ext>
              </a:extLst>
            </p:cNvPr>
            <p:cNvGrpSpPr/>
            <p:nvPr userDrawn="1"/>
          </p:nvGrpSpPr>
          <p:grpSpPr>
            <a:xfrm>
              <a:off x="0" y="-744566"/>
              <a:ext cx="10156824" cy="206078"/>
              <a:chOff x="0" y="-930144"/>
              <a:chExt cx="10156824" cy="206078"/>
            </a:xfrm>
          </p:grpSpPr>
          <p:sp>
            <p:nvSpPr>
              <p:cNvPr id="35" name="Rektangel 34">
                <a:extLst>
                  <a:ext uri="{FF2B5EF4-FFF2-40B4-BE49-F238E27FC236}">
                    <a16:creationId xmlns:a16="http://schemas.microsoft.com/office/drawing/2014/main" id="{A959781D-5E16-444A-AC0D-6F4997C4C017}"/>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36" name="Rett linje 35">
                <a:extLst>
                  <a:ext uri="{FF2B5EF4-FFF2-40B4-BE49-F238E27FC236}">
                    <a16:creationId xmlns:a16="http://schemas.microsoft.com/office/drawing/2014/main" id="{2B5CCFDB-1D79-4A4F-9A1F-11658F842A8C}"/>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2" name="Gruppe 21">
              <a:extLst>
                <a:ext uri="{FF2B5EF4-FFF2-40B4-BE49-F238E27FC236}">
                  <a16:creationId xmlns:a16="http://schemas.microsoft.com/office/drawing/2014/main" id="{D844E4D2-7EDD-ED46-B52A-3D94B5F9820F}"/>
                </a:ext>
              </a:extLst>
            </p:cNvPr>
            <p:cNvGrpSpPr/>
            <p:nvPr userDrawn="1"/>
          </p:nvGrpSpPr>
          <p:grpSpPr>
            <a:xfrm>
              <a:off x="0" y="-867666"/>
              <a:ext cx="8128000" cy="206078"/>
              <a:chOff x="0" y="-1191934"/>
              <a:chExt cx="8128000" cy="206078"/>
            </a:xfrm>
          </p:grpSpPr>
          <p:sp>
            <p:nvSpPr>
              <p:cNvPr id="33" name="Rektangel 32">
                <a:extLst>
                  <a:ext uri="{FF2B5EF4-FFF2-40B4-BE49-F238E27FC236}">
                    <a16:creationId xmlns:a16="http://schemas.microsoft.com/office/drawing/2014/main" id="{992866F7-A4CD-E941-9557-B2659021867F}"/>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34" name="Rett linje 33">
                <a:extLst>
                  <a:ext uri="{FF2B5EF4-FFF2-40B4-BE49-F238E27FC236}">
                    <a16:creationId xmlns:a16="http://schemas.microsoft.com/office/drawing/2014/main" id="{94031140-D1CC-7548-B0C5-140A1D829C95}"/>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3" name="Gruppe 22">
              <a:extLst>
                <a:ext uri="{FF2B5EF4-FFF2-40B4-BE49-F238E27FC236}">
                  <a16:creationId xmlns:a16="http://schemas.microsoft.com/office/drawing/2014/main" id="{086AB968-3FEC-B14A-AE46-699972E77AC9}"/>
                </a:ext>
              </a:extLst>
            </p:cNvPr>
            <p:cNvGrpSpPr/>
            <p:nvPr userDrawn="1"/>
          </p:nvGrpSpPr>
          <p:grpSpPr>
            <a:xfrm>
              <a:off x="-800" y="-990766"/>
              <a:ext cx="6091200" cy="206078"/>
              <a:chOff x="0" y="-1453724"/>
              <a:chExt cx="6091200" cy="206078"/>
            </a:xfrm>
          </p:grpSpPr>
          <p:sp>
            <p:nvSpPr>
              <p:cNvPr id="31" name="Rektangel 30">
                <a:extLst>
                  <a:ext uri="{FF2B5EF4-FFF2-40B4-BE49-F238E27FC236}">
                    <a16:creationId xmlns:a16="http://schemas.microsoft.com/office/drawing/2014/main" id="{F2B2B548-3B5A-4545-9F4A-51C542F72802}"/>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32" name="Rett linje 31">
                <a:extLst>
                  <a:ext uri="{FF2B5EF4-FFF2-40B4-BE49-F238E27FC236}">
                    <a16:creationId xmlns:a16="http://schemas.microsoft.com/office/drawing/2014/main" id="{BC454D48-2536-E04E-AB25-05FF6F42D03F}"/>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4" name="Gruppe 23">
              <a:extLst>
                <a:ext uri="{FF2B5EF4-FFF2-40B4-BE49-F238E27FC236}">
                  <a16:creationId xmlns:a16="http://schemas.microsoft.com/office/drawing/2014/main" id="{B5F2B127-731C-344E-A6E1-153CB2968860}"/>
                </a:ext>
              </a:extLst>
            </p:cNvPr>
            <p:cNvGrpSpPr/>
            <p:nvPr userDrawn="1"/>
          </p:nvGrpSpPr>
          <p:grpSpPr>
            <a:xfrm>
              <a:off x="0" y="-1113866"/>
              <a:ext cx="4060800" cy="206078"/>
              <a:chOff x="0" y="-1715514"/>
              <a:chExt cx="4060800" cy="206078"/>
            </a:xfrm>
          </p:grpSpPr>
          <p:sp>
            <p:nvSpPr>
              <p:cNvPr id="29" name="Rektangel 28">
                <a:extLst>
                  <a:ext uri="{FF2B5EF4-FFF2-40B4-BE49-F238E27FC236}">
                    <a16:creationId xmlns:a16="http://schemas.microsoft.com/office/drawing/2014/main" id="{F44C559D-3AD5-AC41-90AC-D85681263E9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30" name="Rett linje 29">
                <a:extLst>
                  <a:ext uri="{FF2B5EF4-FFF2-40B4-BE49-F238E27FC236}">
                    <a16:creationId xmlns:a16="http://schemas.microsoft.com/office/drawing/2014/main" id="{E878BA33-6479-4F48-8790-F50239C5B6E5}"/>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5" name="Gruppe 24">
              <a:extLst>
                <a:ext uri="{FF2B5EF4-FFF2-40B4-BE49-F238E27FC236}">
                  <a16:creationId xmlns:a16="http://schemas.microsoft.com/office/drawing/2014/main" id="{B7A888EF-51DF-2142-9BD4-1D5B290F99BD}"/>
                </a:ext>
              </a:extLst>
            </p:cNvPr>
            <p:cNvGrpSpPr/>
            <p:nvPr userDrawn="1"/>
          </p:nvGrpSpPr>
          <p:grpSpPr>
            <a:xfrm>
              <a:off x="0" y="-1229864"/>
              <a:ext cx="1015200" cy="206078"/>
              <a:chOff x="0" y="-1959289"/>
              <a:chExt cx="1015200" cy="206078"/>
            </a:xfrm>
          </p:grpSpPr>
          <p:sp>
            <p:nvSpPr>
              <p:cNvPr id="27" name="Rektangel 26">
                <a:extLst>
                  <a:ext uri="{FF2B5EF4-FFF2-40B4-BE49-F238E27FC236}">
                    <a16:creationId xmlns:a16="http://schemas.microsoft.com/office/drawing/2014/main" id="{C40A1871-C632-BA42-865E-385F917313DF}"/>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28" name="Rett linje 27">
                <a:extLst>
                  <a:ext uri="{FF2B5EF4-FFF2-40B4-BE49-F238E27FC236}">
                    <a16:creationId xmlns:a16="http://schemas.microsoft.com/office/drawing/2014/main" id="{65CC1611-82E6-2047-8CF0-43AA7AC5EAD3}"/>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26" name="Rett linje 25">
              <a:extLst>
                <a:ext uri="{FF2B5EF4-FFF2-40B4-BE49-F238E27FC236}">
                  <a16:creationId xmlns:a16="http://schemas.microsoft.com/office/drawing/2014/main" id="{ACFB9B65-9461-0546-B649-749299269159}"/>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uppe 44">
            <a:extLst>
              <a:ext uri="{FF2B5EF4-FFF2-40B4-BE49-F238E27FC236}">
                <a16:creationId xmlns:a16="http://schemas.microsoft.com/office/drawing/2014/main" id="{567C66A2-6E0B-E04F-8BE8-0CFB8D12731C}"/>
              </a:ext>
            </a:extLst>
          </p:cNvPr>
          <p:cNvGrpSpPr/>
          <p:nvPr userDrawn="1"/>
        </p:nvGrpSpPr>
        <p:grpSpPr>
          <a:xfrm>
            <a:off x="-715963" y="-4004"/>
            <a:ext cx="590564" cy="6862004"/>
            <a:chOff x="-715963" y="-4004"/>
            <a:chExt cx="590564" cy="6862004"/>
          </a:xfrm>
        </p:grpSpPr>
        <p:sp>
          <p:nvSpPr>
            <p:cNvPr id="46" name="Rektangel 45">
              <a:extLst>
                <a:ext uri="{FF2B5EF4-FFF2-40B4-BE49-F238E27FC236}">
                  <a16:creationId xmlns:a16="http://schemas.microsoft.com/office/drawing/2014/main" id="{49DA9212-4961-A648-B14D-31BCDCCD4E28}"/>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47" name="Rektangel 46">
              <a:extLst>
                <a:ext uri="{FF2B5EF4-FFF2-40B4-BE49-F238E27FC236}">
                  <a16:creationId xmlns:a16="http://schemas.microsoft.com/office/drawing/2014/main" id="{5BB1D184-2912-D74A-BE34-318E7A05058A}"/>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48" name="Rektangel 47">
              <a:extLst>
                <a:ext uri="{FF2B5EF4-FFF2-40B4-BE49-F238E27FC236}">
                  <a16:creationId xmlns:a16="http://schemas.microsoft.com/office/drawing/2014/main" id="{AE88F454-0C3F-F846-89C4-02EF1C0FD13B}"/>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49" name="Rektangel 48">
              <a:extLst>
                <a:ext uri="{FF2B5EF4-FFF2-40B4-BE49-F238E27FC236}">
                  <a16:creationId xmlns:a16="http://schemas.microsoft.com/office/drawing/2014/main" id="{CE769F81-2332-4347-8959-706360C8257D}"/>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50" name="Rett linje 49">
              <a:extLst>
                <a:ext uri="{FF2B5EF4-FFF2-40B4-BE49-F238E27FC236}">
                  <a16:creationId xmlns:a16="http://schemas.microsoft.com/office/drawing/2014/main" id="{768B4DB9-0EA0-C940-83B3-A898046E5F2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Rett linje 50">
              <a:extLst>
                <a:ext uri="{FF2B5EF4-FFF2-40B4-BE49-F238E27FC236}">
                  <a16:creationId xmlns:a16="http://schemas.microsoft.com/office/drawing/2014/main" id="{FEA1EE2A-636F-8E4B-B374-7390FE4B551D}"/>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Rett linje 51">
              <a:extLst>
                <a:ext uri="{FF2B5EF4-FFF2-40B4-BE49-F238E27FC236}">
                  <a16:creationId xmlns:a16="http://schemas.microsoft.com/office/drawing/2014/main" id="{C0EC8CF7-5494-BE49-A77F-650141FF9B93}"/>
                </a:ext>
              </a:extLst>
            </p:cNvPr>
            <p:cNvCxnSpPr>
              <a:cxnSpLocks/>
              <a:stCxn id="54"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Rett linje 52">
              <a:extLst>
                <a:ext uri="{FF2B5EF4-FFF2-40B4-BE49-F238E27FC236}">
                  <a16:creationId xmlns:a16="http://schemas.microsoft.com/office/drawing/2014/main" id="{81687275-9BC1-BC47-969C-D0B3B2A439F5}"/>
                </a:ext>
              </a:extLst>
            </p:cNvPr>
            <p:cNvCxnSpPr>
              <a:cxnSpLocks/>
              <a:stCxn id="54"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Rektangel 53">
              <a:extLst>
                <a:ext uri="{FF2B5EF4-FFF2-40B4-BE49-F238E27FC236}">
                  <a16:creationId xmlns:a16="http://schemas.microsoft.com/office/drawing/2014/main" id="{A369C808-1201-6640-AAFD-CA0EF9B7E234}"/>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55" name="Rett linje 54">
              <a:extLst>
                <a:ext uri="{FF2B5EF4-FFF2-40B4-BE49-F238E27FC236}">
                  <a16:creationId xmlns:a16="http://schemas.microsoft.com/office/drawing/2014/main" id="{733C973E-BA66-2C44-85D3-034A4B8C271E}"/>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56" name="Rektangel 55">
              <a:extLst>
                <a:ext uri="{FF2B5EF4-FFF2-40B4-BE49-F238E27FC236}">
                  <a16:creationId xmlns:a16="http://schemas.microsoft.com/office/drawing/2014/main" id="{2F949662-24F0-1D4B-BBA8-48572D92D56E}"/>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57" name="Rett linje 56">
              <a:extLst>
                <a:ext uri="{FF2B5EF4-FFF2-40B4-BE49-F238E27FC236}">
                  <a16:creationId xmlns:a16="http://schemas.microsoft.com/office/drawing/2014/main" id="{6F5BB052-563F-654D-9EB6-B7236AFC5EC3}"/>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8" name="Rett linje 57">
              <a:extLst>
                <a:ext uri="{FF2B5EF4-FFF2-40B4-BE49-F238E27FC236}">
                  <a16:creationId xmlns:a16="http://schemas.microsoft.com/office/drawing/2014/main" id="{BD50869A-FFA2-4D4C-B4B8-483071F75030}"/>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6EAC9794-EE8F-6E45-9E74-476E6D1C7B44}"/>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0" name="Gruppe 59">
            <a:extLst>
              <a:ext uri="{FF2B5EF4-FFF2-40B4-BE49-F238E27FC236}">
                <a16:creationId xmlns:a16="http://schemas.microsoft.com/office/drawing/2014/main" id="{3F73E53C-4750-5146-946E-34ECC95D0EFA}"/>
              </a:ext>
            </a:extLst>
          </p:cNvPr>
          <p:cNvGrpSpPr/>
          <p:nvPr userDrawn="1"/>
        </p:nvGrpSpPr>
        <p:grpSpPr>
          <a:xfrm>
            <a:off x="12252770" y="1"/>
            <a:ext cx="1165167" cy="6855561"/>
            <a:chOff x="12252770" y="1"/>
            <a:chExt cx="1165167" cy="6855561"/>
          </a:xfrm>
        </p:grpSpPr>
        <p:grpSp>
          <p:nvGrpSpPr>
            <p:cNvPr id="61" name="Gruppe 60">
              <a:extLst>
                <a:ext uri="{FF2B5EF4-FFF2-40B4-BE49-F238E27FC236}">
                  <a16:creationId xmlns:a16="http://schemas.microsoft.com/office/drawing/2014/main" id="{4A07FB60-8AD6-1E4E-8637-B175255E2BEE}"/>
                </a:ext>
              </a:extLst>
            </p:cNvPr>
            <p:cNvGrpSpPr/>
            <p:nvPr userDrawn="1"/>
          </p:nvGrpSpPr>
          <p:grpSpPr>
            <a:xfrm>
              <a:off x="12252770" y="1"/>
              <a:ext cx="409071" cy="3254927"/>
              <a:chOff x="12252770" y="1"/>
              <a:chExt cx="588588" cy="4683318"/>
            </a:xfrm>
          </p:grpSpPr>
          <p:sp>
            <p:nvSpPr>
              <p:cNvPr id="65" name="Rektangel 64">
                <a:extLst>
                  <a:ext uri="{FF2B5EF4-FFF2-40B4-BE49-F238E27FC236}">
                    <a16:creationId xmlns:a16="http://schemas.microsoft.com/office/drawing/2014/main" id="{3C639129-0821-2E41-823D-A2586C4F3A3B}"/>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6" name="Gruppe 65">
                <a:extLst>
                  <a:ext uri="{FF2B5EF4-FFF2-40B4-BE49-F238E27FC236}">
                    <a16:creationId xmlns:a16="http://schemas.microsoft.com/office/drawing/2014/main" id="{47DF39C7-35AE-C54C-BC0B-3A19D6EB738F}"/>
                  </a:ext>
                </a:extLst>
              </p:cNvPr>
              <p:cNvGrpSpPr/>
              <p:nvPr userDrawn="1"/>
            </p:nvGrpSpPr>
            <p:grpSpPr>
              <a:xfrm>
                <a:off x="12326727" y="84822"/>
                <a:ext cx="440675" cy="4513676"/>
                <a:chOff x="12316858" y="92947"/>
                <a:chExt cx="440675" cy="4513676"/>
              </a:xfrm>
            </p:grpSpPr>
            <p:grpSp>
              <p:nvGrpSpPr>
                <p:cNvPr id="67" name="Gruppe 66">
                  <a:extLst>
                    <a:ext uri="{FF2B5EF4-FFF2-40B4-BE49-F238E27FC236}">
                      <a16:creationId xmlns:a16="http://schemas.microsoft.com/office/drawing/2014/main" id="{E4CEC8CA-56E6-A248-AEEC-76CE5F2078C6}"/>
                    </a:ext>
                  </a:extLst>
                </p:cNvPr>
                <p:cNvGrpSpPr/>
                <p:nvPr userDrawn="1"/>
              </p:nvGrpSpPr>
              <p:grpSpPr>
                <a:xfrm>
                  <a:off x="12316858" y="92947"/>
                  <a:ext cx="440675" cy="1322025"/>
                  <a:chOff x="12316858" y="92947"/>
                  <a:chExt cx="440675" cy="1322025"/>
                </a:xfrm>
              </p:grpSpPr>
              <p:sp>
                <p:nvSpPr>
                  <p:cNvPr id="77" name="Rektangel 76">
                    <a:extLst>
                      <a:ext uri="{FF2B5EF4-FFF2-40B4-BE49-F238E27FC236}">
                        <a16:creationId xmlns:a16="http://schemas.microsoft.com/office/drawing/2014/main" id="{6BA476DA-F3CB-BF40-825B-C9726FDB3340}"/>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41DE7585-82A9-254E-B377-C847B5B8898E}"/>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9" name="Rektangel 78">
                    <a:extLst>
                      <a:ext uri="{FF2B5EF4-FFF2-40B4-BE49-F238E27FC236}">
                        <a16:creationId xmlns:a16="http://schemas.microsoft.com/office/drawing/2014/main" id="{2E8AFC07-FF61-4B4D-B978-6832B4C9481E}"/>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8" name="Gruppe 67">
                  <a:extLst>
                    <a:ext uri="{FF2B5EF4-FFF2-40B4-BE49-F238E27FC236}">
                      <a16:creationId xmlns:a16="http://schemas.microsoft.com/office/drawing/2014/main" id="{AB49F067-F83D-6040-9097-FAD02A98AA06}"/>
                    </a:ext>
                  </a:extLst>
                </p:cNvPr>
                <p:cNvGrpSpPr/>
                <p:nvPr userDrawn="1"/>
              </p:nvGrpSpPr>
              <p:grpSpPr>
                <a:xfrm>
                  <a:off x="12316858" y="1468435"/>
                  <a:ext cx="440675" cy="1322025"/>
                  <a:chOff x="12316858" y="1600866"/>
                  <a:chExt cx="440675" cy="1322025"/>
                </a:xfrm>
              </p:grpSpPr>
              <p:sp>
                <p:nvSpPr>
                  <p:cNvPr id="74" name="Rektangel 73">
                    <a:extLst>
                      <a:ext uri="{FF2B5EF4-FFF2-40B4-BE49-F238E27FC236}">
                        <a16:creationId xmlns:a16="http://schemas.microsoft.com/office/drawing/2014/main" id="{B83C0977-8F82-8B47-A7AF-DFF01EBBC17B}"/>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Rektangel 74">
                    <a:extLst>
                      <a:ext uri="{FF2B5EF4-FFF2-40B4-BE49-F238E27FC236}">
                        <a16:creationId xmlns:a16="http://schemas.microsoft.com/office/drawing/2014/main" id="{88C1840A-42D1-564F-ABF0-8AD888CCBF00}"/>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9753835D-5947-514F-B829-E0777B5CB372}"/>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9" name="Gruppe 68">
                  <a:extLst>
                    <a:ext uri="{FF2B5EF4-FFF2-40B4-BE49-F238E27FC236}">
                      <a16:creationId xmlns:a16="http://schemas.microsoft.com/office/drawing/2014/main" id="{9E4B048F-2DB5-864E-9916-4579BF69B403}"/>
                    </a:ext>
                  </a:extLst>
                </p:cNvPr>
                <p:cNvGrpSpPr/>
                <p:nvPr userDrawn="1"/>
              </p:nvGrpSpPr>
              <p:grpSpPr>
                <a:xfrm>
                  <a:off x="12316858" y="2843923"/>
                  <a:ext cx="440675" cy="1762700"/>
                  <a:chOff x="12316858" y="3201732"/>
                  <a:chExt cx="440675" cy="1762700"/>
                </a:xfrm>
              </p:grpSpPr>
              <p:sp>
                <p:nvSpPr>
                  <p:cNvPr id="70" name="Rektangel 69">
                    <a:extLst>
                      <a:ext uri="{FF2B5EF4-FFF2-40B4-BE49-F238E27FC236}">
                        <a16:creationId xmlns:a16="http://schemas.microsoft.com/office/drawing/2014/main" id="{966A3D23-DE40-5941-BDD7-7BBD534EA274}"/>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1" name="Rektangel 70">
                    <a:extLst>
                      <a:ext uri="{FF2B5EF4-FFF2-40B4-BE49-F238E27FC236}">
                        <a16:creationId xmlns:a16="http://schemas.microsoft.com/office/drawing/2014/main" id="{EAFFCAED-B4E3-E646-8F10-EEF2D096A5B8}"/>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2" name="Rektangel 71">
                    <a:extLst>
                      <a:ext uri="{FF2B5EF4-FFF2-40B4-BE49-F238E27FC236}">
                        <a16:creationId xmlns:a16="http://schemas.microsoft.com/office/drawing/2014/main" id="{38798E96-DD98-A043-AFF1-46C523EB318D}"/>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3" name="Rektangel 72">
                    <a:extLst>
                      <a:ext uri="{FF2B5EF4-FFF2-40B4-BE49-F238E27FC236}">
                        <a16:creationId xmlns:a16="http://schemas.microsoft.com/office/drawing/2014/main" id="{CA777E04-7EC0-7449-B74D-06BBDF2F1840}"/>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2" name="TekstSylinder 61">
              <a:extLst>
                <a:ext uri="{FF2B5EF4-FFF2-40B4-BE49-F238E27FC236}">
                  <a16:creationId xmlns:a16="http://schemas.microsoft.com/office/drawing/2014/main" id="{288A1BEF-9AB5-4443-94A2-40B9C5C9EB68}"/>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a:p>
              <a:pPr algn="l"/>
              <a:endParaRPr lang="nb-NO" err="1">
                <a:solidFill>
                  <a:schemeClr val="tx2"/>
                </a:solidFill>
              </a:endParaRPr>
            </a:p>
          </p:txBody>
        </p:sp>
        <p:cxnSp>
          <p:nvCxnSpPr>
            <p:cNvPr id="63" name="Vinkel 62">
              <a:extLst>
                <a:ext uri="{FF2B5EF4-FFF2-40B4-BE49-F238E27FC236}">
                  <a16:creationId xmlns:a16="http://schemas.microsoft.com/office/drawing/2014/main" id="{67280F82-ACFE-E245-96A5-28793ECC8DB2}"/>
                </a:ext>
              </a:extLst>
            </p:cNvPr>
            <p:cNvCxnSpPr>
              <a:cxnSpLocks/>
              <a:stCxn id="77" idx="3"/>
              <a:endCxn id="74"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4" name="TekstSylinder 63">
              <a:extLst>
                <a:ext uri="{FF2B5EF4-FFF2-40B4-BE49-F238E27FC236}">
                  <a16:creationId xmlns:a16="http://schemas.microsoft.com/office/drawing/2014/main" id="{AFA9D3B3-2D34-474A-9293-C08A1F071263}"/>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spTree>
    <p:extLst>
      <p:ext uri="{BB962C8B-B14F-4D97-AF65-F5344CB8AC3E}">
        <p14:creationId xmlns:p14="http://schemas.microsoft.com/office/powerpoint/2010/main" val="862199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Deloverskrift grønn lys">
    <p:bg>
      <p:bgPr>
        <a:solidFill>
          <a:schemeClr val="accent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0" y="-1"/>
            <a:ext cx="9149563" cy="3049200"/>
          </a:xfrm>
        </p:spPr>
        <p:txBody>
          <a:bodyPr anchor="b">
            <a:normAutofit/>
          </a:bodyPr>
          <a:lstStyle>
            <a:lvl1pPr>
              <a:defRPr sz="3600">
                <a:solidFill>
                  <a:schemeClr val="accent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B7BA21D5-4B52-2745-910D-1FECE8F2075A}" type="datetime1">
              <a:rPr lang="nb-NO" smtClean="0"/>
              <a:t>19.03.2026</a:t>
            </a:fld>
            <a:endParaRPr lang="nb-NO"/>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a:p>
        </p:txBody>
      </p:sp>
      <p:sp>
        <p:nvSpPr>
          <p:cNvPr id="8" name="TekstSylinder 7">
            <a:extLst>
              <a:ext uri="{FF2B5EF4-FFF2-40B4-BE49-F238E27FC236}">
                <a16:creationId xmlns:a16="http://schemas.microsoft.com/office/drawing/2014/main" id="{D3EE521D-3AAA-A648-B388-12C5AC7ADE57}"/>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Deloverskrift grønn lys</a:t>
            </a:r>
          </a:p>
        </p:txBody>
      </p:sp>
      <p:grpSp>
        <p:nvGrpSpPr>
          <p:cNvPr id="12" name="Gruppe 11">
            <a:extLst>
              <a:ext uri="{FF2B5EF4-FFF2-40B4-BE49-F238E27FC236}">
                <a16:creationId xmlns:a16="http://schemas.microsoft.com/office/drawing/2014/main" id="{158459D6-D53B-844D-BA71-74AB73728085}"/>
              </a:ext>
            </a:extLst>
          </p:cNvPr>
          <p:cNvGrpSpPr/>
          <p:nvPr userDrawn="1"/>
        </p:nvGrpSpPr>
        <p:grpSpPr>
          <a:xfrm>
            <a:off x="-800" y="-1306644"/>
            <a:ext cx="12194000" cy="1075340"/>
            <a:chOff x="-800" y="-1229864"/>
            <a:chExt cx="12194000" cy="1075340"/>
          </a:xfrm>
        </p:grpSpPr>
        <p:grpSp>
          <p:nvGrpSpPr>
            <p:cNvPr id="13" name="Gruppe 12">
              <a:extLst>
                <a:ext uri="{FF2B5EF4-FFF2-40B4-BE49-F238E27FC236}">
                  <a16:creationId xmlns:a16="http://schemas.microsoft.com/office/drawing/2014/main" id="{E188DF00-268E-454B-8375-A395777F20B8}"/>
                </a:ext>
              </a:extLst>
            </p:cNvPr>
            <p:cNvGrpSpPr/>
            <p:nvPr/>
          </p:nvGrpSpPr>
          <p:grpSpPr>
            <a:xfrm>
              <a:off x="0" y="-320124"/>
              <a:ext cx="12192000" cy="165600"/>
              <a:chOff x="0" y="-413084"/>
              <a:chExt cx="12192000" cy="206078"/>
            </a:xfrm>
            <a:solidFill>
              <a:schemeClr val="bg1"/>
            </a:solidFill>
          </p:grpSpPr>
          <p:sp>
            <p:nvSpPr>
              <p:cNvPr id="40" name="Rektangel 39">
                <a:extLst>
                  <a:ext uri="{FF2B5EF4-FFF2-40B4-BE49-F238E27FC236}">
                    <a16:creationId xmlns:a16="http://schemas.microsoft.com/office/drawing/2014/main" id="{2300D8BC-F67F-024B-B7A8-72F2D829CC5B}"/>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41" name="Rektangel 40">
                <a:extLst>
                  <a:ext uri="{FF2B5EF4-FFF2-40B4-BE49-F238E27FC236}">
                    <a16:creationId xmlns:a16="http://schemas.microsoft.com/office/drawing/2014/main" id="{647096E9-7BD1-F448-923D-13C08C92ADD4}"/>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42" name="Rektangel 41">
                <a:extLst>
                  <a:ext uri="{FF2B5EF4-FFF2-40B4-BE49-F238E27FC236}">
                    <a16:creationId xmlns:a16="http://schemas.microsoft.com/office/drawing/2014/main" id="{88F1A78D-6EC9-6C41-B955-D23B297959E6}"/>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43" name="Rektangel 42">
                <a:extLst>
                  <a:ext uri="{FF2B5EF4-FFF2-40B4-BE49-F238E27FC236}">
                    <a16:creationId xmlns:a16="http://schemas.microsoft.com/office/drawing/2014/main" id="{CB94A4E1-A3B4-8945-B3CA-72305CC00D74}"/>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44" name="Rektangel 43">
                <a:extLst>
                  <a:ext uri="{FF2B5EF4-FFF2-40B4-BE49-F238E27FC236}">
                    <a16:creationId xmlns:a16="http://schemas.microsoft.com/office/drawing/2014/main" id="{A660682E-2B87-D148-A73C-FEB58295FBBC}"/>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45" name="Rektangel 44">
                <a:extLst>
                  <a:ext uri="{FF2B5EF4-FFF2-40B4-BE49-F238E27FC236}">
                    <a16:creationId xmlns:a16="http://schemas.microsoft.com/office/drawing/2014/main" id="{CAB583B7-092C-8C44-8FC6-8645E0C359C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14" name="Rett linje 13">
              <a:extLst>
                <a:ext uri="{FF2B5EF4-FFF2-40B4-BE49-F238E27FC236}">
                  <a16:creationId xmlns:a16="http://schemas.microsoft.com/office/drawing/2014/main" id="{8FA4E6A2-5732-6549-A186-30F9AE72D208}"/>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05CF6EC2-FE9E-404D-B949-ED86CF80A5DD}"/>
                </a:ext>
              </a:extLst>
            </p:cNvPr>
            <p:cNvCxnSpPr>
              <a:cxnSpLocks/>
              <a:stCxn id="30"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70652455-94F5-794E-A130-D37AC13F8591}"/>
                </a:ext>
              </a:extLst>
            </p:cNvPr>
            <p:cNvCxnSpPr>
              <a:cxnSpLocks/>
              <a:stCxn id="32"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795B443C-342D-3B47-814D-FC3DC164A6A3}"/>
                </a:ext>
              </a:extLst>
            </p:cNvPr>
            <p:cNvCxnSpPr>
              <a:cxnSpLocks/>
              <a:stCxn id="28"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EE26866E-8709-5043-8A6F-806017132DAC}"/>
                </a:ext>
              </a:extLst>
            </p:cNvPr>
            <p:cNvCxnSpPr>
              <a:cxnSpLocks/>
              <a:stCxn id="34"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00C31517-BEB7-DF4A-873C-02E09FE2DC40}"/>
                </a:ext>
              </a:extLst>
            </p:cNvPr>
            <p:cNvCxnSpPr>
              <a:cxnSpLocks/>
              <a:stCxn id="38"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799274A7-A269-CB4C-9481-47699915B949}"/>
                </a:ext>
              </a:extLst>
            </p:cNvPr>
            <p:cNvCxnSpPr>
              <a:cxnSpLocks/>
              <a:stCxn id="36"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Gruppe 20">
              <a:extLst>
                <a:ext uri="{FF2B5EF4-FFF2-40B4-BE49-F238E27FC236}">
                  <a16:creationId xmlns:a16="http://schemas.microsoft.com/office/drawing/2014/main" id="{65B05DAC-0408-934B-A8D7-0D7354AF9495}"/>
                </a:ext>
              </a:extLst>
            </p:cNvPr>
            <p:cNvGrpSpPr/>
            <p:nvPr userDrawn="1"/>
          </p:nvGrpSpPr>
          <p:grpSpPr>
            <a:xfrm>
              <a:off x="0" y="-621464"/>
              <a:ext cx="12192000" cy="206078"/>
              <a:chOff x="0" y="-674874"/>
              <a:chExt cx="12192000" cy="206078"/>
            </a:xfrm>
          </p:grpSpPr>
          <p:sp>
            <p:nvSpPr>
              <p:cNvPr id="38" name="Rektangel 37">
                <a:extLst>
                  <a:ext uri="{FF2B5EF4-FFF2-40B4-BE49-F238E27FC236}">
                    <a16:creationId xmlns:a16="http://schemas.microsoft.com/office/drawing/2014/main" id="{1521B770-6E91-494E-A5B0-7AAC4463829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39" name="Rett linje 38">
                <a:extLst>
                  <a:ext uri="{FF2B5EF4-FFF2-40B4-BE49-F238E27FC236}">
                    <a16:creationId xmlns:a16="http://schemas.microsoft.com/office/drawing/2014/main" id="{C1EC5E3C-6B5E-8646-B3DC-E7FEBC0A9FBF}"/>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2" name="Gruppe 21">
              <a:extLst>
                <a:ext uri="{FF2B5EF4-FFF2-40B4-BE49-F238E27FC236}">
                  <a16:creationId xmlns:a16="http://schemas.microsoft.com/office/drawing/2014/main" id="{813C68BF-7BCD-3144-832D-D00D5B8FAEAE}"/>
                </a:ext>
              </a:extLst>
            </p:cNvPr>
            <p:cNvGrpSpPr/>
            <p:nvPr userDrawn="1"/>
          </p:nvGrpSpPr>
          <p:grpSpPr>
            <a:xfrm>
              <a:off x="0" y="-744566"/>
              <a:ext cx="10156824" cy="206078"/>
              <a:chOff x="0" y="-930144"/>
              <a:chExt cx="10156824" cy="206078"/>
            </a:xfrm>
          </p:grpSpPr>
          <p:sp>
            <p:nvSpPr>
              <p:cNvPr id="36" name="Rektangel 35">
                <a:extLst>
                  <a:ext uri="{FF2B5EF4-FFF2-40B4-BE49-F238E27FC236}">
                    <a16:creationId xmlns:a16="http://schemas.microsoft.com/office/drawing/2014/main" id="{0EA7456C-A5D8-4C4A-997B-0322D8FD4396}"/>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37" name="Rett linje 36">
                <a:extLst>
                  <a:ext uri="{FF2B5EF4-FFF2-40B4-BE49-F238E27FC236}">
                    <a16:creationId xmlns:a16="http://schemas.microsoft.com/office/drawing/2014/main" id="{E49F3143-B180-4644-9BB0-1533DB6D4FBA}"/>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3" name="Gruppe 22">
              <a:extLst>
                <a:ext uri="{FF2B5EF4-FFF2-40B4-BE49-F238E27FC236}">
                  <a16:creationId xmlns:a16="http://schemas.microsoft.com/office/drawing/2014/main" id="{402DB7DF-9E18-5142-B923-098747DCB4CC}"/>
                </a:ext>
              </a:extLst>
            </p:cNvPr>
            <p:cNvGrpSpPr/>
            <p:nvPr userDrawn="1"/>
          </p:nvGrpSpPr>
          <p:grpSpPr>
            <a:xfrm>
              <a:off x="0" y="-867666"/>
              <a:ext cx="8128000" cy="206078"/>
              <a:chOff x="0" y="-1191934"/>
              <a:chExt cx="8128000" cy="206078"/>
            </a:xfrm>
          </p:grpSpPr>
          <p:sp>
            <p:nvSpPr>
              <p:cNvPr id="34" name="Rektangel 33">
                <a:extLst>
                  <a:ext uri="{FF2B5EF4-FFF2-40B4-BE49-F238E27FC236}">
                    <a16:creationId xmlns:a16="http://schemas.microsoft.com/office/drawing/2014/main" id="{730C65A2-D4F2-6049-9756-7997975EF215}"/>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35" name="Rett linje 34">
                <a:extLst>
                  <a:ext uri="{FF2B5EF4-FFF2-40B4-BE49-F238E27FC236}">
                    <a16:creationId xmlns:a16="http://schemas.microsoft.com/office/drawing/2014/main" id="{021A5BC1-1462-3149-A508-66B5096BA503}"/>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4" name="Gruppe 23">
              <a:extLst>
                <a:ext uri="{FF2B5EF4-FFF2-40B4-BE49-F238E27FC236}">
                  <a16:creationId xmlns:a16="http://schemas.microsoft.com/office/drawing/2014/main" id="{8F643D34-4202-014D-A409-F3AE63810010}"/>
                </a:ext>
              </a:extLst>
            </p:cNvPr>
            <p:cNvGrpSpPr/>
            <p:nvPr userDrawn="1"/>
          </p:nvGrpSpPr>
          <p:grpSpPr>
            <a:xfrm>
              <a:off x="-800" y="-990766"/>
              <a:ext cx="6091200" cy="206078"/>
              <a:chOff x="0" y="-1453724"/>
              <a:chExt cx="6091200" cy="206078"/>
            </a:xfrm>
          </p:grpSpPr>
          <p:sp>
            <p:nvSpPr>
              <p:cNvPr id="32" name="Rektangel 31">
                <a:extLst>
                  <a:ext uri="{FF2B5EF4-FFF2-40B4-BE49-F238E27FC236}">
                    <a16:creationId xmlns:a16="http://schemas.microsoft.com/office/drawing/2014/main" id="{CC2AEB20-6C36-2C4B-9783-ADE5D86A64A8}"/>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33" name="Rett linje 32">
                <a:extLst>
                  <a:ext uri="{FF2B5EF4-FFF2-40B4-BE49-F238E27FC236}">
                    <a16:creationId xmlns:a16="http://schemas.microsoft.com/office/drawing/2014/main" id="{2883B2AF-AA89-D742-AE4C-2EA7A02B41A2}"/>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5" name="Gruppe 24">
              <a:extLst>
                <a:ext uri="{FF2B5EF4-FFF2-40B4-BE49-F238E27FC236}">
                  <a16:creationId xmlns:a16="http://schemas.microsoft.com/office/drawing/2014/main" id="{5017F6E7-E15A-6848-9627-102E48E78E90}"/>
                </a:ext>
              </a:extLst>
            </p:cNvPr>
            <p:cNvGrpSpPr/>
            <p:nvPr userDrawn="1"/>
          </p:nvGrpSpPr>
          <p:grpSpPr>
            <a:xfrm>
              <a:off x="0" y="-1113866"/>
              <a:ext cx="4060800" cy="206078"/>
              <a:chOff x="0" y="-1715514"/>
              <a:chExt cx="4060800" cy="206078"/>
            </a:xfrm>
          </p:grpSpPr>
          <p:sp>
            <p:nvSpPr>
              <p:cNvPr id="30" name="Rektangel 29">
                <a:extLst>
                  <a:ext uri="{FF2B5EF4-FFF2-40B4-BE49-F238E27FC236}">
                    <a16:creationId xmlns:a16="http://schemas.microsoft.com/office/drawing/2014/main" id="{9EC7EFE3-11F5-A140-A936-341F5D7B4425}"/>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31" name="Rett linje 30">
                <a:extLst>
                  <a:ext uri="{FF2B5EF4-FFF2-40B4-BE49-F238E27FC236}">
                    <a16:creationId xmlns:a16="http://schemas.microsoft.com/office/drawing/2014/main" id="{13878679-ED06-304A-A043-C126DAD11890}"/>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6" name="Gruppe 25">
              <a:extLst>
                <a:ext uri="{FF2B5EF4-FFF2-40B4-BE49-F238E27FC236}">
                  <a16:creationId xmlns:a16="http://schemas.microsoft.com/office/drawing/2014/main" id="{2AF37A9D-3616-EE4F-9E64-B8053056BC30}"/>
                </a:ext>
              </a:extLst>
            </p:cNvPr>
            <p:cNvGrpSpPr/>
            <p:nvPr userDrawn="1"/>
          </p:nvGrpSpPr>
          <p:grpSpPr>
            <a:xfrm>
              <a:off x="0" y="-1229864"/>
              <a:ext cx="1015200" cy="206078"/>
              <a:chOff x="0" y="-1959289"/>
              <a:chExt cx="1015200" cy="206078"/>
            </a:xfrm>
          </p:grpSpPr>
          <p:sp>
            <p:nvSpPr>
              <p:cNvPr id="28" name="Rektangel 27">
                <a:extLst>
                  <a:ext uri="{FF2B5EF4-FFF2-40B4-BE49-F238E27FC236}">
                    <a16:creationId xmlns:a16="http://schemas.microsoft.com/office/drawing/2014/main" id="{7FCF05E7-54B6-454D-A276-DA9CD3EE72B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29" name="Rett linje 28">
                <a:extLst>
                  <a:ext uri="{FF2B5EF4-FFF2-40B4-BE49-F238E27FC236}">
                    <a16:creationId xmlns:a16="http://schemas.microsoft.com/office/drawing/2014/main" id="{04D625DA-25CB-D545-96AE-6376278AEE1F}"/>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27" name="Rett linje 26">
              <a:extLst>
                <a:ext uri="{FF2B5EF4-FFF2-40B4-BE49-F238E27FC236}">
                  <a16:creationId xmlns:a16="http://schemas.microsoft.com/office/drawing/2014/main" id="{84B31179-CC5A-0545-806B-85F7004B31C6}"/>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6" name="Gruppe 45">
            <a:extLst>
              <a:ext uri="{FF2B5EF4-FFF2-40B4-BE49-F238E27FC236}">
                <a16:creationId xmlns:a16="http://schemas.microsoft.com/office/drawing/2014/main" id="{4812DB14-1D5C-3D48-921B-BB1B20AD4C85}"/>
              </a:ext>
            </a:extLst>
          </p:cNvPr>
          <p:cNvGrpSpPr/>
          <p:nvPr userDrawn="1"/>
        </p:nvGrpSpPr>
        <p:grpSpPr>
          <a:xfrm>
            <a:off x="-715963" y="-4004"/>
            <a:ext cx="590564" cy="6862004"/>
            <a:chOff x="-715963" y="-4004"/>
            <a:chExt cx="590564" cy="6862004"/>
          </a:xfrm>
        </p:grpSpPr>
        <p:sp>
          <p:nvSpPr>
            <p:cNvPr id="47" name="Rektangel 46">
              <a:extLst>
                <a:ext uri="{FF2B5EF4-FFF2-40B4-BE49-F238E27FC236}">
                  <a16:creationId xmlns:a16="http://schemas.microsoft.com/office/drawing/2014/main" id="{17A095E5-75D2-B442-9366-8C0AC79117AD}"/>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48" name="Rektangel 47">
              <a:extLst>
                <a:ext uri="{FF2B5EF4-FFF2-40B4-BE49-F238E27FC236}">
                  <a16:creationId xmlns:a16="http://schemas.microsoft.com/office/drawing/2014/main" id="{122625EC-1AE6-C04B-9935-5F06C73DEE2B}"/>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49" name="Rektangel 48">
              <a:extLst>
                <a:ext uri="{FF2B5EF4-FFF2-40B4-BE49-F238E27FC236}">
                  <a16:creationId xmlns:a16="http://schemas.microsoft.com/office/drawing/2014/main" id="{B3D5A906-A3BC-DB4D-A12D-187D6CB6F0AB}"/>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0" name="Rektangel 49">
              <a:extLst>
                <a:ext uri="{FF2B5EF4-FFF2-40B4-BE49-F238E27FC236}">
                  <a16:creationId xmlns:a16="http://schemas.microsoft.com/office/drawing/2014/main" id="{637E306A-F4AC-6C46-84E0-6AB6EC2D17B5}"/>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51" name="Rett linje 50">
              <a:extLst>
                <a:ext uri="{FF2B5EF4-FFF2-40B4-BE49-F238E27FC236}">
                  <a16:creationId xmlns:a16="http://schemas.microsoft.com/office/drawing/2014/main" id="{40CF3BE8-E8F8-704C-AF60-828B54F1F4A0}"/>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Rett linje 51">
              <a:extLst>
                <a:ext uri="{FF2B5EF4-FFF2-40B4-BE49-F238E27FC236}">
                  <a16:creationId xmlns:a16="http://schemas.microsoft.com/office/drawing/2014/main" id="{BF408A72-F302-8B42-B304-74B02BD754A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Rett linje 52">
              <a:extLst>
                <a:ext uri="{FF2B5EF4-FFF2-40B4-BE49-F238E27FC236}">
                  <a16:creationId xmlns:a16="http://schemas.microsoft.com/office/drawing/2014/main" id="{F5165102-1ABA-724A-B790-6170D9B35C64}"/>
                </a:ext>
              </a:extLst>
            </p:cNvPr>
            <p:cNvCxnSpPr>
              <a:cxnSpLocks/>
              <a:stCxn id="55"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Rett linje 53">
              <a:extLst>
                <a:ext uri="{FF2B5EF4-FFF2-40B4-BE49-F238E27FC236}">
                  <a16:creationId xmlns:a16="http://schemas.microsoft.com/office/drawing/2014/main" id="{C51842D6-CC2C-5749-8249-DE5137180F0E}"/>
                </a:ext>
              </a:extLst>
            </p:cNvPr>
            <p:cNvCxnSpPr>
              <a:cxnSpLocks/>
              <a:stCxn id="55"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Rektangel 54">
              <a:extLst>
                <a:ext uri="{FF2B5EF4-FFF2-40B4-BE49-F238E27FC236}">
                  <a16:creationId xmlns:a16="http://schemas.microsoft.com/office/drawing/2014/main" id="{CA82C4D0-0384-834D-8AAE-AEAAC0E546FD}"/>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56" name="Rett linje 55">
              <a:extLst>
                <a:ext uri="{FF2B5EF4-FFF2-40B4-BE49-F238E27FC236}">
                  <a16:creationId xmlns:a16="http://schemas.microsoft.com/office/drawing/2014/main" id="{6D9F0821-8054-5444-9984-FA852B99870F}"/>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57" name="Rektangel 56">
              <a:extLst>
                <a:ext uri="{FF2B5EF4-FFF2-40B4-BE49-F238E27FC236}">
                  <a16:creationId xmlns:a16="http://schemas.microsoft.com/office/drawing/2014/main" id="{D1DCA6B5-1F9B-284B-99B6-79C8E3704F7D}"/>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58" name="Rett linje 57">
              <a:extLst>
                <a:ext uri="{FF2B5EF4-FFF2-40B4-BE49-F238E27FC236}">
                  <a16:creationId xmlns:a16="http://schemas.microsoft.com/office/drawing/2014/main" id="{67AE4745-4116-BE40-89D9-42635CE428E2}"/>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3C3A8814-059C-1645-A49C-84890585468B}"/>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Rett linje 59">
              <a:extLst>
                <a:ext uri="{FF2B5EF4-FFF2-40B4-BE49-F238E27FC236}">
                  <a16:creationId xmlns:a16="http://schemas.microsoft.com/office/drawing/2014/main" id="{C7AE2EF8-89A4-BF4B-9AA0-141CEEDEB59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1" name="TekstSylinder 60">
            <a:extLst>
              <a:ext uri="{FF2B5EF4-FFF2-40B4-BE49-F238E27FC236}">
                <a16:creationId xmlns:a16="http://schemas.microsoft.com/office/drawing/2014/main" id="{5623F2AD-426B-A24A-B1BC-21ADF95218BA}"/>
              </a:ext>
            </a:extLst>
          </p:cNvPr>
          <p:cNvSpPr txBox="1"/>
          <p:nvPr userDrawn="1"/>
        </p:nvSpPr>
        <p:spPr>
          <a:xfrm>
            <a:off x="0" y="-213030"/>
            <a:ext cx="3068662" cy="206078"/>
          </a:xfrm>
          <a:prstGeom prst="rect">
            <a:avLst/>
          </a:prstGeom>
          <a:noFill/>
        </p:spPr>
        <p:txBody>
          <a:bodyPr wrap="none" lIns="0" tIns="0" rIns="0" bIns="0" rtlCol="0" anchor="ctr">
            <a:noAutofit/>
          </a:bodyPr>
          <a:lstStyle/>
          <a:p>
            <a:pPr algn="l"/>
            <a:r>
              <a:rPr lang="nb-NO" sz="800">
                <a:solidFill>
                  <a:schemeClr val="tx1"/>
                </a:solidFill>
              </a:rPr>
              <a:t>Oslo 2019</a:t>
            </a:r>
          </a:p>
        </p:txBody>
      </p:sp>
    </p:spTree>
    <p:extLst>
      <p:ext uri="{BB962C8B-B14F-4D97-AF65-F5344CB8AC3E}">
        <p14:creationId xmlns:p14="http://schemas.microsoft.com/office/powerpoint/2010/main" val="4038824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rød">
    <p:bg>
      <p:bgPr>
        <a:solidFill>
          <a:schemeClr val="accent5"/>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0" y="-1"/>
            <a:ext cx="9149563" cy="3049200"/>
          </a:xfrm>
        </p:spPr>
        <p:txBody>
          <a:bodyPr anchor="b">
            <a:normAutofit/>
          </a:bodyPr>
          <a:lstStyle>
            <a:lvl1pPr>
              <a:defRPr sz="36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D041A6F0-0B8A-9444-BB6E-70C7E9D9BBE0}" type="datetime1">
              <a:rPr lang="nb-NO" smtClean="0"/>
              <a:t>19.03.2026</a:t>
            </a:fld>
            <a:endParaRPr lang="nb-NO"/>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a:p>
        </p:txBody>
      </p:sp>
      <p:sp>
        <p:nvSpPr>
          <p:cNvPr id="11" name="TekstSylinder 10">
            <a:extLst>
              <a:ext uri="{FF2B5EF4-FFF2-40B4-BE49-F238E27FC236}">
                <a16:creationId xmlns:a16="http://schemas.microsoft.com/office/drawing/2014/main" id="{380454CF-FC92-4149-8A21-8BC7D56A2723}"/>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Deloverskrift rød</a:t>
            </a:r>
          </a:p>
        </p:txBody>
      </p:sp>
    </p:spTree>
    <p:extLst>
      <p:ext uri="{BB962C8B-B14F-4D97-AF65-F5344CB8AC3E}">
        <p14:creationId xmlns:p14="http://schemas.microsoft.com/office/powerpoint/2010/main" val="1417312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Deloverskrift gul">
    <p:bg>
      <p:bgPr>
        <a:solidFill>
          <a:schemeClr val="accent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0" y="-1"/>
            <a:ext cx="9149563" cy="3049200"/>
          </a:xfrm>
        </p:spPr>
        <p:txBody>
          <a:bodyPr anchor="b">
            <a:normAutofit/>
          </a:bodyPr>
          <a:lstStyle>
            <a:lvl1pPr>
              <a:defRPr sz="36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507D2464-A518-1A48-B5E7-CA9150B3889F}" type="datetime1">
              <a:rPr lang="nb-NO" smtClean="0"/>
              <a:t>19.03.2026</a:t>
            </a:fld>
            <a:endParaRPr lang="nb-NO"/>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a:p>
        </p:txBody>
      </p:sp>
      <p:sp>
        <p:nvSpPr>
          <p:cNvPr id="11" name="TekstSylinder 10">
            <a:extLst>
              <a:ext uri="{FF2B5EF4-FFF2-40B4-BE49-F238E27FC236}">
                <a16:creationId xmlns:a16="http://schemas.microsoft.com/office/drawing/2014/main" id="{89B6CDA4-7176-8F4A-ACCF-608A8E6C105F}"/>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Deloverskrift gul</a:t>
            </a:r>
          </a:p>
        </p:txBody>
      </p:sp>
    </p:spTree>
    <p:extLst>
      <p:ext uri="{BB962C8B-B14F-4D97-AF65-F5344CB8AC3E}">
        <p14:creationId xmlns:p14="http://schemas.microsoft.com/office/powerpoint/2010/main" val="1508124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eloverskrift beige">
    <p:bg>
      <p:bgPr>
        <a:solidFill>
          <a:schemeClr val="bg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0" y="-1"/>
            <a:ext cx="9149563" cy="3049200"/>
          </a:xfrm>
        </p:spPr>
        <p:txBody>
          <a:bodyPr anchor="b">
            <a:normAutofit/>
          </a:bodyPr>
          <a:lstStyle>
            <a:lvl1pPr>
              <a:defRPr sz="36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4E9B9390-45D3-3F49-83A6-08ED4C2BD589}" type="datetime1">
              <a:rPr lang="nb-NO" smtClean="0"/>
              <a:t>19.03.2026</a:t>
            </a:fld>
            <a:endParaRPr lang="nb-NO"/>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a:p>
        </p:txBody>
      </p:sp>
      <p:sp>
        <p:nvSpPr>
          <p:cNvPr id="11" name="TekstSylinder 10">
            <a:extLst>
              <a:ext uri="{FF2B5EF4-FFF2-40B4-BE49-F238E27FC236}">
                <a16:creationId xmlns:a16="http://schemas.microsoft.com/office/drawing/2014/main" id="{E4986A0A-A0AC-804C-893B-A9A85566615C}"/>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Deloverskrift beige</a:t>
            </a:r>
          </a:p>
        </p:txBody>
      </p:sp>
    </p:spTree>
    <p:extLst>
      <p:ext uri="{BB962C8B-B14F-4D97-AF65-F5344CB8AC3E}">
        <p14:creationId xmlns:p14="http://schemas.microsoft.com/office/powerpoint/2010/main" val="2074625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tel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p:nvPr>
        </p:nvSpPr>
        <p:spPr>
          <a:xfrm>
            <a:off x="695326" y="720001"/>
            <a:ext cx="9469438" cy="1311999"/>
          </a:xfrm>
        </p:spPr>
        <p:txBody>
          <a:bodyPr/>
          <a:lstStyle/>
          <a:p>
            <a:r>
              <a:rPr lang="nb-NO"/>
              <a:t>Klikk for å redigere tittelstil</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9469438" cy="4060824"/>
          </a:xfrm>
        </p:spPr>
        <p:txBody>
          <a:bodyPr/>
          <a:lstStyle>
            <a:lvl1pPr>
              <a:spcBef>
                <a:spcPts val="1800"/>
              </a:spcBef>
              <a:defRPr/>
            </a:lvl1pPr>
          </a:lstStyle>
          <a:p>
            <a:pPr lvl="0"/>
            <a:r>
              <a:rPr lang="nb-NO"/>
              <a:t>Rediger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19.03.2026</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034919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bilde marka">
    <p:bg>
      <p:bgPr>
        <a:solidFill>
          <a:schemeClr val="accent3"/>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14A8EF75-01EA-774E-9124-B9A766809B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16"/>
            <a:ext cx="12192000" cy="6855968"/>
          </a:xfrm>
          <a:prstGeom prst="rect">
            <a:avLst/>
          </a:prstGeom>
        </p:spPr>
      </p:pic>
      <p:sp>
        <p:nvSpPr>
          <p:cNvPr id="9" name="Rektangel 8">
            <a:extLst>
              <a:ext uri="{FF2B5EF4-FFF2-40B4-BE49-F238E27FC236}">
                <a16:creationId xmlns:a16="http://schemas.microsoft.com/office/drawing/2014/main" id="{2051E715-0C35-C940-9034-9C879AE08CC3}"/>
              </a:ext>
            </a:extLst>
          </p:cNvPr>
          <p:cNvSpPr/>
          <p:nvPr userDrawn="1"/>
        </p:nvSpPr>
        <p:spPr>
          <a:xfrm>
            <a:off x="0" y="0"/>
            <a:ext cx="6091200" cy="6091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F29D7420-2B41-5A47-8224-27AB9025098A}" type="datetime1">
              <a:rPr lang="nb-NO" smtClean="0"/>
              <a:t>19.03.2026</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019175" y="0"/>
            <a:ext cx="5073650" cy="4060824"/>
          </a:xfrm>
          <a:prstGeom prst="rect">
            <a:avLst/>
          </a:prstGeom>
          <a:noFill/>
        </p:spPr>
        <p:txBody>
          <a:bodyPr lIns="0" tIns="360000" rIns="720000" bIns="360000" anchor="b" anchorCtr="0">
            <a:normAutofit/>
          </a:bodyPr>
          <a:lstStyle>
            <a:lvl1pPr algn="l">
              <a:lnSpc>
                <a:spcPct val="100000"/>
              </a:lnSpc>
              <a:defRPr sz="3600">
                <a:solidFill>
                  <a:schemeClr val="tx1"/>
                </a:solidFill>
              </a:defRPr>
            </a:lvl1pPr>
          </a:lstStyle>
          <a:p>
            <a:r>
              <a:rPr lang="en-US"/>
              <a:t>Click to edit Master title style</a:t>
            </a:r>
            <a:endParaRPr/>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19175" y="4060824"/>
            <a:ext cx="3807267" cy="2032001"/>
          </a:xfrm>
        </p:spPr>
        <p:txBody>
          <a:bodyPr lIns="0" tIns="180000" rIns="36000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0" name="TekstSylinder 9">
            <a:extLst>
              <a:ext uri="{FF2B5EF4-FFF2-40B4-BE49-F238E27FC236}">
                <a16:creationId xmlns:a16="http://schemas.microsoft.com/office/drawing/2014/main" id="{0DC99E27-7C6D-AE4A-B279-77DB37BAD325}"/>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Tittellysbilde bilde positiv logo og bilde</a:t>
            </a:r>
          </a:p>
        </p:txBody>
      </p:sp>
      <p:pic>
        <p:nvPicPr>
          <p:cNvPr id="11" name="Bilde 10">
            <a:extLst>
              <a:ext uri="{FF2B5EF4-FFF2-40B4-BE49-F238E27FC236}">
                <a16:creationId xmlns:a16="http://schemas.microsoft.com/office/drawing/2014/main" id="{519149A9-FDA1-A64B-97A5-C26D29293186}"/>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955175" y="476000"/>
            <a:ext cx="1080000" cy="1080000"/>
          </a:xfrm>
          <a:prstGeom prst="rect">
            <a:avLst/>
          </a:prstGeom>
        </p:spPr>
      </p:pic>
    </p:spTree>
    <p:extLst>
      <p:ext uri="{BB962C8B-B14F-4D97-AF65-F5344CB8AC3E}">
        <p14:creationId xmlns:p14="http://schemas.microsoft.com/office/powerpoint/2010/main" val="4255830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p:nvPr>
        </p:nvSpPr>
        <p:spPr>
          <a:xfrm>
            <a:off x="695325" y="720001"/>
            <a:ext cx="10801349" cy="1311999"/>
          </a:xfrm>
        </p:spPr>
        <p:txBody>
          <a:bodyPr/>
          <a:lstStyle/>
          <a:p>
            <a:r>
              <a:rPr lang="nb-NO"/>
              <a:t>Klikk for å redigere tittelstil</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5181600" cy="4060826"/>
          </a:xfrm>
        </p:spPr>
        <p:txBody>
          <a:bodyPr/>
          <a:lstStyle/>
          <a:p>
            <a:pPr lvl="0"/>
            <a:r>
              <a:rPr lang="nb-NO"/>
              <a:t>Rediger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6315074" y="2032000"/>
            <a:ext cx="5181600" cy="4060826"/>
          </a:xfrm>
        </p:spPr>
        <p:txBody>
          <a:bodyPr/>
          <a:lstStyle/>
          <a:p>
            <a:pPr lvl="0"/>
            <a:r>
              <a:rPr lang="nb-NO"/>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81931E7B-50BA-9449-91F9-9A9201D90364}" type="datetime1">
              <a:rPr lang="nb-NO" smtClean="0"/>
              <a:t>19.03.2026</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1139408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 innholdsd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p:nvPr>
        </p:nvSpPr>
        <p:spPr>
          <a:xfrm>
            <a:off x="695326" y="720001"/>
            <a:ext cx="5181600" cy="1311999"/>
          </a:xfrm>
        </p:spPr>
        <p:txBody>
          <a:bodyPr/>
          <a:lstStyle/>
          <a:p>
            <a:r>
              <a:rPr lang="nb-NO"/>
              <a:t>Klikk for å redigere tittelstil</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5181600" cy="4060826"/>
          </a:xfrm>
        </p:spPr>
        <p:txBody>
          <a:bodyPr/>
          <a:lstStyle/>
          <a:p>
            <a:pPr lvl="0"/>
            <a:r>
              <a:rPr lang="nb-NO"/>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A2434FEE-7D88-AA46-8139-80D9197567F4}" type="datetime1">
              <a:rPr lang="nb-NO" smtClean="0"/>
              <a:t>19.03.2026</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02814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re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p:nvPr>
        </p:nvSpPr>
        <p:spPr>
          <a:xfrm>
            <a:off x="695325" y="720001"/>
            <a:ext cx="10801349" cy="1311999"/>
          </a:xfrm>
        </p:spPr>
        <p:txBody>
          <a:bodyPr/>
          <a:lstStyle/>
          <a:p>
            <a:r>
              <a:rPr lang="nb-NO"/>
              <a:t>Klikk for å redigere tittelstil</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2794087" cy="4060826"/>
          </a:xfrm>
        </p:spPr>
        <p:txBody>
          <a:bodyPr/>
          <a:lstStyle/>
          <a:p>
            <a:pPr lvl="0"/>
            <a:r>
              <a:rPr lang="nb-NO"/>
              <a:t>Rediger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4064001" y="2032000"/>
            <a:ext cx="3370812" cy="4060826"/>
          </a:xfrm>
        </p:spPr>
        <p:txBody>
          <a:bodyPr/>
          <a:lstStyle/>
          <a:p>
            <a:pPr lvl="0"/>
            <a:r>
              <a:rPr lang="nb-NO"/>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19.03.2026</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8" name="Content Placeholder 3">
            <a:extLst>
              <a:ext uri="{FF2B5EF4-FFF2-40B4-BE49-F238E27FC236}">
                <a16:creationId xmlns:a16="http://schemas.microsoft.com/office/drawing/2014/main" id="{CA632195-EBBA-0E43-9228-823934194B1B}"/>
              </a:ext>
            </a:extLst>
          </p:cNvPr>
          <p:cNvSpPr>
            <a:spLocks noGrp="1"/>
          </p:cNvSpPr>
          <p:nvPr>
            <p:ph sz="half" idx="13"/>
          </p:nvPr>
        </p:nvSpPr>
        <p:spPr>
          <a:xfrm>
            <a:off x="8125862" y="2032000"/>
            <a:ext cx="3370812" cy="4060826"/>
          </a:xfrm>
        </p:spPr>
        <p:txBody>
          <a:bodyPr/>
          <a:lstStyle/>
          <a:p>
            <a:pPr lvl="0"/>
            <a:r>
              <a:rPr lang="nb-NO"/>
              <a:t>Rediger tekststiler i malen</a:t>
            </a:r>
          </a:p>
        </p:txBody>
      </p:sp>
    </p:spTree>
    <p:extLst>
      <p:ext uri="{BB962C8B-B14F-4D97-AF65-F5344CB8AC3E}">
        <p14:creationId xmlns:p14="http://schemas.microsoft.com/office/powerpoint/2010/main" val="2859665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tellysbilde blå">
    <p:bg>
      <p:bgPr>
        <a:solidFill>
          <a:srgbClr val="B3F5FF"/>
        </a:solidFill>
        <a:effectLst/>
      </p:bgPr>
    </p:bg>
    <p:spTree>
      <p:nvGrpSpPr>
        <p:cNvPr id="1" name=""/>
        <p:cNvGrpSpPr/>
        <p:nvPr/>
      </p:nvGrpSpPr>
      <p:grpSpPr>
        <a:xfrm>
          <a:off x="0" y="0"/>
          <a:ext cx="0" cy="0"/>
          <a:chOff x="0" y="0"/>
          <a:chExt cx="0" cy="0"/>
        </a:xfrm>
      </p:grpSpPr>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8134363" y="4060800"/>
            <a:ext cx="2030400" cy="2030400"/>
          </a:xfrm>
          <a:prstGeom prst="ellipse">
            <a:avLst/>
          </a:prstGeom>
          <a:solidFill>
            <a:schemeClr val="tx2"/>
          </a:solidFill>
        </p:spPr>
        <p:txBody>
          <a:bodyPr>
            <a:normAutofit/>
          </a:bodyPr>
          <a:lstStyle>
            <a:lvl1pPr marL="216000" indent="-216000">
              <a:buFont typeface="Arial" panose="020B0604020202020204" pitchFamily="34" charset="0"/>
              <a:buChar char="•"/>
              <a:defRPr sz="100">
                <a:solidFill>
                  <a:schemeClr val="tx2"/>
                </a:solidFill>
              </a:defRPr>
            </a:lvl1pPr>
          </a:lstStyle>
          <a:p>
            <a:pPr lvl="0"/>
            <a:r>
              <a:rPr lang="nb-NO"/>
              <a:t>Klikk for å redigere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402CE879-B090-2641-8BC3-AD9F1F5860E2}" type="datetime1">
              <a:rPr lang="nb-NO" smtClean="0"/>
              <a:t>19.03.2026</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35" name="Tittel 34">
            <a:extLst>
              <a:ext uri="{FF2B5EF4-FFF2-40B4-BE49-F238E27FC236}">
                <a16:creationId xmlns:a16="http://schemas.microsoft.com/office/drawing/2014/main" id="{13593DB4-8276-BA48-85E6-903D48BB6195}"/>
              </a:ext>
            </a:extLst>
          </p:cNvPr>
          <p:cNvSpPr>
            <a:spLocks noGrp="1"/>
          </p:cNvSpPr>
          <p:nvPr>
            <p:ph type="ctrTitle" hasCustomPrompt="1"/>
          </p:nvPr>
        </p:nvSpPr>
        <p:spPr>
          <a:xfrm>
            <a:off x="-2" y="0"/>
            <a:ext cx="10164765" cy="6091200"/>
          </a:xfrm>
          <a:custGeom>
            <a:avLst/>
            <a:gdLst>
              <a:gd name="connsiteX0" fmla="*/ 0 w 10164765"/>
              <a:gd name="connsiteY0" fmla="*/ 0 h 6091200"/>
              <a:gd name="connsiteX1" fmla="*/ 7832037 w 10164765"/>
              <a:gd name="connsiteY1" fmla="*/ 0 h 6091200"/>
              <a:gd name="connsiteX2" fmla="*/ 8128001 w 10164765"/>
              <a:gd name="connsiteY2" fmla="*/ 0 h 6091200"/>
              <a:gd name="connsiteX3" fmla="*/ 10164765 w 10164765"/>
              <a:gd name="connsiteY3" fmla="*/ 0 h 6091200"/>
              <a:gd name="connsiteX4" fmla="*/ 10164765 w 10164765"/>
              <a:gd name="connsiteY4" fmla="*/ 4060824 h 6091200"/>
              <a:gd name="connsiteX5" fmla="*/ 8128001 w 10164765"/>
              <a:gd name="connsiteY5" fmla="*/ 4060824 h 6091200"/>
              <a:gd name="connsiteX6" fmla="*/ 8128001 w 10164765"/>
              <a:gd name="connsiteY6" fmla="*/ 6091200 h 6091200"/>
              <a:gd name="connsiteX7" fmla="*/ 0 w 10164765"/>
              <a:gd name="connsiteY7" fmla="*/ 6091200 h 60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4765" h="6091200">
                <a:moveTo>
                  <a:pt x="0" y="0"/>
                </a:moveTo>
                <a:lnTo>
                  <a:pt x="7832037" y="0"/>
                </a:lnTo>
                <a:lnTo>
                  <a:pt x="8128001" y="0"/>
                </a:lnTo>
                <a:lnTo>
                  <a:pt x="10164765" y="0"/>
                </a:lnTo>
                <a:lnTo>
                  <a:pt x="10164765" y="4060824"/>
                </a:lnTo>
                <a:lnTo>
                  <a:pt x="8128001" y="4060824"/>
                </a:lnTo>
                <a:lnTo>
                  <a:pt x="8128001" y="6091200"/>
                </a:lnTo>
                <a:lnTo>
                  <a:pt x="0" y="6091200"/>
                </a:lnTo>
                <a:close/>
              </a:path>
            </a:pathLst>
          </a:custGeom>
          <a:solidFill>
            <a:schemeClr val="tx2"/>
          </a:solidFill>
        </p:spPr>
        <p:txBody>
          <a:bodyPr wrap="square" lIns="1015200" tIns="0" rIns="2030400" bIns="0" anchor="ctr" anchorCtr="0">
            <a:noAutofit/>
          </a:bodyPr>
          <a:lstStyle>
            <a:lvl1pPr algn="l">
              <a:lnSpc>
                <a:spcPct val="100000"/>
              </a:lnSpc>
              <a:defRPr sz="3600">
                <a:solidFill>
                  <a:schemeClr val="bg1"/>
                </a:solidFill>
              </a:defRPr>
            </a:lvl1pPr>
          </a:lstStyle>
          <a:p>
            <a:r>
              <a:rPr lang="en-US"/>
              <a:t>Click to edit Master title style</a:t>
            </a:r>
            <a:endParaRPr/>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19175" y="4060824"/>
            <a:ext cx="5076825" cy="2032001"/>
          </a:xfrm>
        </p:spPr>
        <p:txBody>
          <a:bodyPr lIns="0" tIns="180000" rIns="0" bIns="180000" anchor="ctr" anchorCtr="0">
            <a:normAutofit/>
          </a:bodyPr>
          <a:lstStyle>
            <a:lvl1pPr marL="0" indent="0" algn="l">
              <a:lnSpc>
                <a:spcPct val="100000"/>
              </a:lnSpc>
              <a:spcBef>
                <a:spcPts val="0"/>
              </a:spcBef>
              <a:spcAft>
                <a:spcPts val="200"/>
              </a:spcAft>
              <a:buNone/>
              <a:tabLst>
                <a:tab pos="1331913" algn="l"/>
              </a:tabLst>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36"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18"/>
          </p:nvPr>
        </p:nvSpPr>
        <p:spPr>
          <a:xfrm>
            <a:off x="8609563" y="4536000"/>
            <a:ext cx="1080000" cy="10800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normAutofit/>
          </a:bodyPr>
          <a:lstStyle>
            <a:lvl1pPr marL="216000" indent="-216000">
              <a:buFont typeface="Arial" panose="020B0604020202020204" pitchFamily="34" charset="0"/>
              <a:buChar char="•"/>
              <a:defRPr sz="100">
                <a:solidFill>
                  <a:schemeClr val="tx2"/>
                </a:solidFill>
              </a:defRPr>
            </a:lvl1pPr>
          </a:lstStyle>
          <a:p>
            <a:pPr lvl="0"/>
            <a:r>
              <a:rPr lang="nb-NO"/>
              <a:t>Klikk for å redigere tekststiler i malen</a:t>
            </a:r>
          </a:p>
        </p:txBody>
      </p:sp>
      <p:sp>
        <p:nvSpPr>
          <p:cNvPr id="9" name="TekstSylinder 8">
            <a:extLst>
              <a:ext uri="{FF2B5EF4-FFF2-40B4-BE49-F238E27FC236}">
                <a16:creationId xmlns:a16="http://schemas.microsoft.com/office/drawing/2014/main" id="{A301E017-7600-CA46-92E0-AFE66AACCA2B}"/>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Tittellysbilde blå 2</a:t>
            </a:r>
          </a:p>
        </p:txBody>
      </p:sp>
      <p:grpSp>
        <p:nvGrpSpPr>
          <p:cNvPr id="10" name="Gruppe 9">
            <a:extLst>
              <a:ext uri="{FF2B5EF4-FFF2-40B4-BE49-F238E27FC236}">
                <a16:creationId xmlns:a16="http://schemas.microsoft.com/office/drawing/2014/main" id="{A2CEFB0E-6E2E-E543-BC09-F383E69BD8F9}"/>
              </a:ext>
            </a:extLst>
          </p:cNvPr>
          <p:cNvGrpSpPr/>
          <p:nvPr userDrawn="1"/>
        </p:nvGrpSpPr>
        <p:grpSpPr>
          <a:xfrm>
            <a:off x="-715963" y="-1306644"/>
            <a:ext cx="12909163" cy="8164644"/>
            <a:chOff x="-715963" y="-1306644"/>
            <a:chExt cx="12909163" cy="8164644"/>
          </a:xfrm>
        </p:grpSpPr>
        <p:grpSp>
          <p:nvGrpSpPr>
            <p:cNvPr id="11" name="Gruppe 10">
              <a:extLst>
                <a:ext uri="{FF2B5EF4-FFF2-40B4-BE49-F238E27FC236}">
                  <a16:creationId xmlns:a16="http://schemas.microsoft.com/office/drawing/2014/main" id="{25773BD9-6C2A-2E45-974B-021C79B8A0F6}"/>
                </a:ext>
              </a:extLst>
            </p:cNvPr>
            <p:cNvGrpSpPr/>
            <p:nvPr userDrawn="1"/>
          </p:nvGrpSpPr>
          <p:grpSpPr>
            <a:xfrm>
              <a:off x="-800" y="-1306644"/>
              <a:ext cx="12194000" cy="1075340"/>
              <a:chOff x="-800" y="-1229864"/>
              <a:chExt cx="12194000" cy="1075340"/>
            </a:xfrm>
          </p:grpSpPr>
          <p:grpSp>
            <p:nvGrpSpPr>
              <p:cNvPr id="28" name="Gruppe 27">
                <a:extLst>
                  <a:ext uri="{FF2B5EF4-FFF2-40B4-BE49-F238E27FC236}">
                    <a16:creationId xmlns:a16="http://schemas.microsoft.com/office/drawing/2014/main" id="{CE1E3804-3FB4-B048-A83B-BD3930892E37}"/>
                  </a:ext>
                </a:extLst>
              </p:cNvPr>
              <p:cNvGrpSpPr/>
              <p:nvPr/>
            </p:nvGrpSpPr>
            <p:grpSpPr>
              <a:xfrm>
                <a:off x="0" y="-320124"/>
                <a:ext cx="12192000" cy="165600"/>
                <a:chOff x="0" y="-413084"/>
                <a:chExt cx="12192000" cy="206078"/>
              </a:xfrm>
              <a:solidFill>
                <a:schemeClr val="bg1"/>
              </a:solidFill>
            </p:grpSpPr>
            <p:sp>
              <p:nvSpPr>
                <p:cNvPr id="57" name="Rektangel 56">
                  <a:extLst>
                    <a:ext uri="{FF2B5EF4-FFF2-40B4-BE49-F238E27FC236}">
                      <a16:creationId xmlns:a16="http://schemas.microsoft.com/office/drawing/2014/main" id="{2DD1FCA6-63FF-D74F-8775-0893249E07DF}"/>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58" name="Rektangel 57">
                  <a:extLst>
                    <a:ext uri="{FF2B5EF4-FFF2-40B4-BE49-F238E27FC236}">
                      <a16:creationId xmlns:a16="http://schemas.microsoft.com/office/drawing/2014/main" id="{C51286A6-4A53-C144-B97B-7421D8D5F11C}"/>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9" name="Rektangel 58">
                  <a:extLst>
                    <a:ext uri="{FF2B5EF4-FFF2-40B4-BE49-F238E27FC236}">
                      <a16:creationId xmlns:a16="http://schemas.microsoft.com/office/drawing/2014/main" id="{6C69A02B-063E-ED44-BDE5-424A23AF1FC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0" name="Rektangel 59">
                  <a:extLst>
                    <a:ext uri="{FF2B5EF4-FFF2-40B4-BE49-F238E27FC236}">
                      <a16:creationId xmlns:a16="http://schemas.microsoft.com/office/drawing/2014/main" id="{83626417-CDF0-3D45-AD9E-DFECCB7DF8A5}"/>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1" name="Rektangel 60">
                  <a:extLst>
                    <a:ext uri="{FF2B5EF4-FFF2-40B4-BE49-F238E27FC236}">
                      <a16:creationId xmlns:a16="http://schemas.microsoft.com/office/drawing/2014/main" id="{911B6A58-11E5-D84E-ACC8-EC16AE1CDD00}"/>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2" name="Rektangel 61">
                  <a:extLst>
                    <a:ext uri="{FF2B5EF4-FFF2-40B4-BE49-F238E27FC236}">
                      <a16:creationId xmlns:a16="http://schemas.microsoft.com/office/drawing/2014/main" id="{C8973C97-9370-2242-98E5-45E434DB7BD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29" name="Rett linje 28">
                <a:extLst>
                  <a:ext uri="{FF2B5EF4-FFF2-40B4-BE49-F238E27FC236}">
                    <a16:creationId xmlns:a16="http://schemas.microsoft.com/office/drawing/2014/main" id="{96AB93ED-0FBE-AB48-9789-5ADF0BB61973}"/>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5AB27E8C-8EEA-684B-A660-B8760E0FFB11}"/>
                  </a:ext>
                </a:extLst>
              </p:cNvPr>
              <p:cNvCxnSpPr>
                <a:cxnSpLocks/>
                <a:stCxn id="47"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4D71D931-EF21-9C49-892F-B1B52A09E1F0}"/>
                  </a:ext>
                </a:extLst>
              </p:cNvPr>
              <p:cNvCxnSpPr>
                <a:cxnSpLocks/>
                <a:stCxn id="49"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A99BAA48-C174-C544-9DA8-230A3B74C46F}"/>
                  </a:ext>
                </a:extLst>
              </p:cNvPr>
              <p:cNvCxnSpPr>
                <a:cxnSpLocks/>
                <a:stCxn id="45"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E5B7B5DF-40F4-2144-A96E-54C9ECCCE7AD}"/>
                  </a:ext>
                </a:extLst>
              </p:cNvPr>
              <p:cNvCxnSpPr>
                <a:cxnSpLocks/>
                <a:stCxn id="51"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Rett linje 33">
                <a:extLst>
                  <a:ext uri="{FF2B5EF4-FFF2-40B4-BE49-F238E27FC236}">
                    <a16:creationId xmlns:a16="http://schemas.microsoft.com/office/drawing/2014/main" id="{E280C9BE-B73B-D749-99AF-3C90CFCE71D2}"/>
                  </a:ext>
                </a:extLst>
              </p:cNvPr>
              <p:cNvCxnSpPr>
                <a:cxnSpLocks/>
                <a:stCxn id="55"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4EF346E5-FC21-CE43-9AE3-016F4F44336E}"/>
                  </a:ext>
                </a:extLst>
              </p:cNvPr>
              <p:cNvCxnSpPr>
                <a:cxnSpLocks/>
                <a:stCxn id="53"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uppe 37">
                <a:extLst>
                  <a:ext uri="{FF2B5EF4-FFF2-40B4-BE49-F238E27FC236}">
                    <a16:creationId xmlns:a16="http://schemas.microsoft.com/office/drawing/2014/main" id="{6276475C-D8D5-9E4D-A2E4-CA3DC1A814AC}"/>
                  </a:ext>
                </a:extLst>
              </p:cNvPr>
              <p:cNvGrpSpPr/>
              <p:nvPr userDrawn="1"/>
            </p:nvGrpSpPr>
            <p:grpSpPr>
              <a:xfrm>
                <a:off x="0" y="-621464"/>
                <a:ext cx="12192000" cy="206078"/>
                <a:chOff x="0" y="-674874"/>
                <a:chExt cx="12192000" cy="206078"/>
              </a:xfrm>
            </p:grpSpPr>
            <p:sp>
              <p:nvSpPr>
                <p:cNvPr id="55" name="Rektangel 54">
                  <a:extLst>
                    <a:ext uri="{FF2B5EF4-FFF2-40B4-BE49-F238E27FC236}">
                      <a16:creationId xmlns:a16="http://schemas.microsoft.com/office/drawing/2014/main" id="{7E8EEA4C-0FD9-594C-9B75-1346201C58D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6" name="Rett linje 55">
                  <a:extLst>
                    <a:ext uri="{FF2B5EF4-FFF2-40B4-BE49-F238E27FC236}">
                      <a16:creationId xmlns:a16="http://schemas.microsoft.com/office/drawing/2014/main" id="{BF66CA8E-1BAC-E949-A7E3-173F8196025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9" name="Gruppe 38">
                <a:extLst>
                  <a:ext uri="{FF2B5EF4-FFF2-40B4-BE49-F238E27FC236}">
                    <a16:creationId xmlns:a16="http://schemas.microsoft.com/office/drawing/2014/main" id="{D71E4EB9-B7E6-2C42-92FA-53442C24B4E1}"/>
                  </a:ext>
                </a:extLst>
              </p:cNvPr>
              <p:cNvGrpSpPr/>
              <p:nvPr userDrawn="1"/>
            </p:nvGrpSpPr>
            <p:grpSpPr>
              <a:xfrm>
                <a:off x="0" y="-744566"/>
                <a:ext cx="10156824" cy="206078"/>
                <a:chOff x="0" y="-930144"/>
                <a:chExt cx="10156824" cy="206078"/>
              </a:xfrm>
            </p:grpSpPr>
            <p:sp>
              <p:nvSpPr>
                <p:cNvPr id="53" name="Rektangel 52">
                  <a:extLst>
                    <a:ext uri="{FF2B5EF4-FFF2-40B4-BE49-F238E27FC236}">
                      <a16:creationId xmlns:a16="http://schemas.microsoft.com/office/drawing/2014/main" id="{C5F7686B-27B5-BE40-B329-00C01FBCD02E}"/>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54" name="Rett linje 53">
                  <a:extLst>
                    <a:ext uri="{FF2B5EF4-FFF2-40B4-BE49-F238E27FC236}">
                      <a16:creationId xmlns:a16="http://schemas.microsoft.com/office/drawing/2014/main" id="{9A68E00D-6901-4240-B8E5-1AA9F3DEA441}"/>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0" name="Gruppe 39">
                <a:extLst>
                  <a:ext uri="{FF2B5EF4-FFF2-40B4-BE49-F238E27FC236}">
                    <a16:creationId xmlns:a16="http://schemas.microsoft.com/office/drawing/2014/main" id="{71D7352F-67A4-4049-990F-0382FC7DC49F}"/>
                  </a:ext>
                </a:extLst>
              </p:cNvPr>
              <p:cNvGrpSpPr/>
              <p:nvPr userDrawn="1"/>
            </p:nvGrpSpPr>
            <p:grpSpPr>
              <a:xfrm>
                <a:off x="0" y="-867666"/>
                <a:ext cx="8128000" cy="206078"/>
                <a:chOff x="0" y="-1191934"/>
                <a:chExt cx="8128000" cy="206078"/>
              </a:xfrm>
            </p:grpSpPr>
            <p:sp>
              <p:nvSpPr>
                <p:cNvPr id="51" name="Rektangel 50">
                  <a:extLst>
                    <a:ext uri="{FF2B5EF4-FFF2-40B4-BE49-F238E27FC236}">
                      <a16:creationId xmlns:a16="http://schemas.microsoft.com/office/drawing/2014/main" id="{381DE301-98B9-644B-8D3D-17CC7FA7BDA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52" name="Rett linje 51">
                  <a:extLst>
                    <a:ext uri="{FF2B5EF4-FFF2-40B4-BE49-F238E27FC236}">
                      <a16:creationId xmlns:a16="http://schemas.microsoft.com/office/drawing/2014/main" id="{7480F39F-7C7E-3A4E-8287-A036857FB1FA}"/>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38DB9731-B50F-5544-B812-A6BC265BD77D}"/>
                  </a:ext>
                </a:extLst>
              </p:cNvPr>
              <p:cNvGrpSpPr/>
              <p:nvPr userDrawn="1"/>
            </p:nvGrpSpPr>
            <p:grpSpPr>
              <a:xfrm>
                <a:off x="-800" y="-990766"/>
                <a:ext cx="6091200" cy="206078"/>
                <a:chOff x="0" y="-1453724"/>
                <a:chExt cx="6091200" cy="206078"/>
              </a:xfrm>
            </p:grpSpPr>
            <p:sp>
              <p:nvSpPr>
                <p:cNvPr id="49" name="Rektangel 48">
                  <a:extLst>
                    <a:ext uri="{FF2B5EF4-FFF2-40B4-BE49-F238E27FC236}">
                      <a16:creationId xmlns:a16="http://schemas.microsoft.com/office/drawing/2014/main" id="{819C4AB6-0EC3-DE4F-9E18-DF8A52339E90}"/>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50" name="Rett linje 49">
                  <a:extLst>
                    <a:ext uri="{FF2B5EF4-FFF2-40B4-BE49-F238E27FC236}">
                      <a16:creationId xmlns:a16="http://schemas.microsoft.com/office/drawing/2014/main" id="{FAF932E7-9631-FB48-B48D-769CF895031A}"/>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9CC4BE46-793A-0949-9E5E-5F57255DE9CF}"/>
                  </a:ext>
                </a:extLst>
              </p:cNvPr>
              <p:cNvGrpSpPr/>
              <p:nvPr userDrawn="1"/>
            </p:nvGrpSpPr>
            <p:grpSpPr>
              <a:xfrm>
                <a:off x="0" y="-1113866"/>
                <a:ext cx="4060800" cy="206078"/>
                <a:chOff x="0" y="-1715514"/>
                <a:chExt cx="4060800" cy="206078"/>
              </a:xfrm>
            </p:grpSpPr>
            <p:sp>
              <p:nvSpPr>
                <p:cNvPr id="47" name="Rektangel 46">
                  <a:extLst>
                    <a:ext uri="{FF2B5EF4-FFF2-40B4-BE49-F238E27FC236}">
                      <a16:creationId xmlns:a16="http://schemas.microsoft.com/office/drawing/2014/main" id="{98110600-5784-7F43-8FB1-692FE513BCA1}"/>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48" name="Rett linje 47">
                  <a:extLst>
                    <a:ext uri="{FF2B5EF4-FFF2-40B4-BE49-F238E27FC236}">
                      <a16:creationId xmlns:a16="http://schemas.microsoft.com/office/drawing/2014/main" id="{74D71D80-358C-8847-B0E9-593F373F1FA7}"/>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A519ED48-547D-BD45-BD12-B83B84F405FC}"/>
                  </a:ext>
                </a:extLst>
              </p:cNvPr>
              <p:cNvGrpSpPr/>
              <p:nvPr userDrawn="1"/>
            </p:nvGrpSpPr>
            <p:grpSpPr>
              <a:xfrm>
                <a:off x="0" y="-1229864"/>
                <a:ext cx="1015200" cy="206078"/>
                <a:chOff x="0" y="-1959289"/>
                <a:chExt cx="1015200" cy="206078"/>
              </a:xfrm>
            </p:grpSpPr>
            <p:sp>
              <p:nvSpPr>
                <p:cNvPr id="45" name="Rektangel 44">
                  <a:extLst>
                    <a:ext uri="{FF2B5EF4-FFF2-40B4-BE49-F238E27FC236}">
                      <a16:creationId xmlns:a16="http://schemas.microsoft.com/office/drawing/2014/main" id="{0D553266-15E1-BA4D-B0C9-C6DEDB1BB5AF}"/>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6" name="Rett linje 45">
                  <a:extLst>
                    <a:ext uri="{FF2B5EF4-FFF2-40B4-BE49-F238E27FC236}">
                      <a16:creationId xmlns:a16="http://schemas.microsoft.com/office/drawing/2014/main" id="{BB328E21-8E98-874B-8FA1-B13055BD5CD3}"/>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4" name="Rett linje 43">
                <a:extLst>
                  <a:ext uri="{FF2B5EF4-FFF2-40B4-BE49-F238E27FC236}">
                    <a16:creationId xmlns:a16="http://schemas.microsoft.com/office/drawing/2014/main" id="{C2254678-6CC1-8842-B1EA-AD4375B525A9}"/>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uppe 11">
              <a:extLst>
                <a:ext uri="{FF2B5EF4-FFF2-40B4-BE49-F238E27FC236}">
                  <a16:creationId xmlns:a16="http://schemas.microsoft.com/office/drawing/2014/main" id="{3405E8BE-58E7-F840-AEB4-9A58944BA448}"/>
                </a:ext>
              </a:extLst>
            </p:cNvPr>
            <p:cNvGrpSpPr/>
            <p:nvPr userDrawn="1"/>
          </p:nvGrpSpPr>
          <p:grpSpPr>
            <a:xfrm>
              <a:off x="-715963" y="-4004"/>
              <a:ext cx="590564" cy="6862004"/>
              <a:chOff x="-715963" y="-4004"/>
              <a:chExt cx="590564" cy="6862004"/>
            </a:xfrm>
          </p:grpSpPr>
          <p:sp>
            <p:nvSpPr>
              <p:cNvPr id="14" name="Rektangel 13">
                <a:extLst>
                  <a:ext uri="{FF2B5EF4-FFF2-40B4-BE49-F238E27FC236}">
                    <a16:creationId xmlns:a16="http://schemas.microsoft.com/office/drawing/2014/main" id="{E24FCE0A-347D-AC49-8F20-FA63B68732E1}"/>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15" name="Rektangel 14">
                <a:extLst>
                  <a:ext uri="{FF2B5EF4-FFF2-40B4-BE49-F238E27FC236}">
                    <a16:creationId xmlns:a16="http://schemas.microsoft.com/office/drawing/2014/main" id="{2F220C5E-10FD-9940-BE9D-E16B6DC8BDFD}"/>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16" name="Rektangel 15">
                <a:extLst>
                  <a:ext uri="{FF2B5EF4-FFF2-40B4-BE49-F238E27FC236}">
                    <a16:creationId xmlns:a16="http://schemas.microsoft.com/office/drawing/2014/main" id="{7D16F1D6-C980-1049-9336-9A91B2AAE2B6}"/>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17" name="Rektangel 16">
                <a:extLst>
                  <a:ext uri="{FF2B5EF4-FFF2-40B4-BE49-F238E27FC236}">
                    <a16:creationId xmlns:a16="http://schemas.microsoft.com/office/drawing/2014/main" id="{2698120B-A4D7-1B44-88F0-DD387E118BC1}"/>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18" name="Rett linje 17">
                <a:extLst>
                  <a:ext uri="{FF2B5EF4-FFF2-40B4-BE49-F238E27FC236}">
                    <a16:creationId xmlns:a16="http://schemas.microsoft.com/office/drawing/2014/main" id="{FCCAB6FB-CE03-4349-A7D8-D89B2EB35DB4}"/>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547DB187-8151-3A4C-A344-EE86FDB1C176}"/>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5FC04980-CFB7-F94F-ABFC-97DEA76615A8}"/>
                  </a:ext>
                </a:extLst>
              </p:cNvPr>
              <p:cNvCxnSpPr>
                <a:cxnSpLocks/>
                <a:stCxn id="22"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D1EBDDF6-5D28-E740-9468-AEFF2C0B38C8}"/>
                  </a:ext>
                </a:extLst>
              </p:cNvPr>
              <p:cNvCxnSpPr>
                <a:cxnSpLocks/>
                <a:stCxn id="22"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Rektangel 21">
                <a:extLst>
                  <a:ext uri="{FF2B5EF4-FFF2-40B4-BE49-F238E27FC236}">
                    <a16:creationId xmlns:a16="http://schemas.microsoft.com/office/drawing/2014/main" id="{3108A28A-8B03-4B4B-AED5-25C8F0B19A8E}"/>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23" name="Rett linje 22">
                <a:extLst>
                  <a:ext uri="{FF2B5EF4-FFF2-40B4-BE49-F238E27FC236}">
                    <a16:creationId xmlns:a16="http://schemas.microsoft.com/office/drawing/2014/main" id="{9EE85A3A-C811-B446-960C-CD4E7BF5F929}"/>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Rektangel 23">
                <a:extLst>
                  <a:ext uri="{FF2B5EF4-FFF2-40B4-BE49-F238E27FC236}">
                    <a16:creationId xmlns:a16="http://schemas.microsoft.com/office/drawing/2014/main" id="{D6200BCF-D719-1C47-A25F-61C92A75946F}"/>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25" name="Rett linje 24">
                <a:extLst>
                  <a:ext uri="{FF2B5EF4-FFF2-40B4-BE49-F238E27FC236}">
                    <a16:creationId xmlns:a16="http://schemas.microsoft.com/office/drawing/2014/main" id="{A79962BC-9B09-5E44-9541-31DFDF625EEA}"/>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25DB8EF8-C74F-B040-AEC6-C512AD846CDF}"/>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3FF8B9DD-9221-E949-AEDD-F9A74EABB77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TekstSylinder 12">
              <a:extLst>
                <a:ext uri="{FF2B5EF4-FFF2-40B4-BE49-F238E27FC236}">
                  <a16:creationId xmlns:a16="http://schemas.microsoft.com/office/drawing/2014/main" id="{81039E17-039C-B545-AB44-BB92A2233FF0}"/>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rPr>
                <a:t>Oslo 2019</a:t>
              </a:r>
            </a:p>
          </p:txBody>
        </p:sp>
      </p:grpSp>
      <p:grpSp>
        <p:nvGrpSpPr>
          <p:cNvPr id="63" name="Gruppe 62">
            <a:extLst>
              <a:ext uri="{FF2B5EF4-FFF2-40B4-BE49-F238E27FC236}">
                <a16:creationId xmlns:a16="http://schemas.microsoft.com/office/drawing/2014/main" id="{F1ADFE04-EE3E-6540-9B03-18959FBECFE3}"/>
              </a:ext>
            </a:extLst>
          </p:cNvPr>
          <p:cNvGrpSpPr/>
          <p:nvPr userDrawn="1"/>
        </p:nvGrpSpPr>
        <p:grpSpPr>
          <a:xfrm>
            <a:off x="12252770" y="1"/>
            <a:ext cx="1165167" cy="6855561"/>
            <a:chOff x="12252770" y="1"/>
            <a:chExt cx="1165167" cy="6855561"/>
          </a:xfrm>
        </p:grpSpPr>
        <p:grpSp>
          <p:nvGrpSpPr>
            <p:cNvPr id="64" name="Gruppe 63">
              <a:extLst>
                <a:ext uri="{FF2B5EF4-FFF2-40B4-BE49-F238E27FC236}">
                  <a16:creationId xmlns:a16="http://schemas.microsoft.com/office/drawing/2014/main" id="{95C1A217-232F-4B4A-9394-743F1BD48A8D}"/>
                </a:ext>
              </a:extLst>
            </p:cNvPr>
            <p:cNvGrpSpPr/>
            <p:nvPr userDrawn="1"/>
          </p:nvGrpSpPr>
          <p:grpSpPr>
            <a:xfrm>
              <a:off x="12252770" y="1"/>
              <a:ext cx="409071" cy="3254927"/>
              <a:chOff x="12252770" y="1"/>
              <a:chExt cx="588588" cy="4683318"/>
            </a:xfrm>
          </p:grpSpPr>
          <p:sp>
            <p:nvSpPr>
              <p:cNvPr id="68" name="Rektangel 67">
                <a:extLst>
                  <a:ext uri="{FF2B5EF4-FFF2-40B4-BE49-F238E27FC236}">
                    <a16:creationId xmlns:a16="http://schemas.microsoft.com/office/drawing/2014/main" id="{8B361F0E-9D84-9E4F-B02A-7589E3B43BEB}"/>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9" name="Gruppe 68">
                <a:extLst>
                  <a:ext uri="{FF2B5EF4-FFF2-40B4-BE49-F238E27FC236}">
                    <a16:creationId xmlns:a16="http://schemas.microsoft.com/office/drawing/2014/main" id="{44CA9DC8-6B4E-3E4C-BD7B-67854CCA423D}"/>
                  </a:ext>
                </a:extLst>
              </p:cNvPr>
              <p:cNvGrpSpPr/>
              <p:nvPr userDrawn="1"/>
            </p:nvGrpSpPr>
            <p:grpSpPr>
              <a:xfrm>
                <a:off x="12326727" y="84822"/>
                <a:ext cx="440675" cy="4513676"/>
                <a:chOff x="12316858" y="92947"/>
                <a:chExt cx="440675" cy="4513676"/>
              </a:xfrm>
            </p:grpSpPr>
            <p:grpSp>
              <p:nvGrpSpPr>
                <p:cNvPr id="70" name="Gruppe 69">
                  <a:extLst>
                    <a:ext uri="{FF2B5EF4-FFF2-40B4-BE49-F238E27FC236}">
                      <a16:creationId xmlns:a16="http://schemas.microsoft.com/office/drawing/2014/main" id="{65692D11-923F-9745-9987-339139695FB4}"/>
                    </a:ext>
                  </a:extLst>
                </p:cNvPr>
                <p:cNvGrpSpPr/>
                <p:nvPr userDrawn="1"/>
              </p:nvGrpSpPr>
              <p:grpSpPr>
                <a:xfrm>
                  <a:off x="12316858" y="92947"/>
                  <a:ext cx="440675" cy="1322025"/>
                  <a:chOff x="12316858" y="92947"/>
                  <a:chExt cx="440675" cy="1322025"/>
                </a:xfrm>
              </p:grpSpPr>
              <p:sp>
                <p:nvSpPr>
                  <p:cNvPr id="80" name="Rektangel 79">
                    <a:extLst>
                      <a:ext uri="{FF2B5EF4-FFF2-40B4-BE49-F238E27FC236}">
                        <a16:creationId xmlns:a16="http://schemas.microsoft.com/office/drawing/2014/main" id="{2CB976BB-AA30-494E-A52E-D3878707F9DC}"/>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1" name="Rektangel 80">
                    <a:extLst>
                      <a:ext uri="{FF2B5EF4-FFF2-40B4-BE49-F238E27FC236}">
                        <a16:creationId xmlns:a16="http://schemas.microsoft.com/office/drawing/2014/main" id="{C3B95ACC-0F07-7945-B423-22C36C2A5BEF}"/>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2" name="Rektangel 81">
                    <a:extLst>
                      <a:ext uri="{FF2B5EF4-FFF2-40B4-BE49-F238E27FC236}">
                        <a16:creationId xmlns:a16="http://schemas.microsoft.com/office/drawing/2014/main" id="{398EF249-1BFC-A245-BC65-16A055F13590}"/>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1" name="Gruppe 70">
                  <a:extLst>
                    <a:ext uri="{FF2B5EF4-FFF2-40B4-BE49-F238E27FC236}">
                      <a16:creationId xmlns:a16="http://schemas.microsoft.com/office/drawing/2014/main" id="{1F4B5ECA-11DC-2C43-89FD-E5EDCAE7B17D}"/>
                    </a:ext>
                  </a:extLst>
                </p:cNvPr>
                <p:cNvGrpSpPr/>
                <p:nvPr userDrawn="1"/>
              </p:nvGrpSpPr>
              <p:grpSpPr>
                <a:xfrm>
                  <a:off x="12316858" y="1468435"/>
                  <a:ext cx="440675" cy="1322025"/>
                  <a:chOff x="12316858" y="1600866"/>
                  <a:chExt cx="440675" cy="1322025"/>
                </a:xfrm>
              </p:grpSpPr>
              <p:sp>
                <p:nvSpPr>
                  <p:cNvPr id="77" name="Rektangel 76">
                    <a:extLst>
                      <a:ext uri="{FF2B5EF4-FFF2-40B4-BE49-F238E27FC236}">
                        <a16:creationId xmlns:a16="http://schemas.microsoft.com/office/drawing/2014/main" id="{F991E1A1-2B6E-9A47-94CB-C1F69C29A49E}"/>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30E67804-6891-044F-AC03-5FB46C753AC6}"/>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9" name="Rektangel 78">
                    <a:extLst>
                      <a:ext uri="{FF2B5EF4-FFF2-40B4-BE49-F238E27FC236}">
                        <a16:creationId xmlns:a16="http://schemas.microsoft.com/office/drawing/2014/main" id="{CE2D0E14-F4AF-1441-822C-CB31DC4CC28B}"/>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2" name="Gruppe 71">
                  <a:extLst>
                    <a:ext uri="{FF2B5EF4-FFF2-40B4-BE49-F238E27FC236}">
                      <a16:creationId xmlns:a16="http://schemas.microsoft.com/office/drawing/2014/main" id="{BE3BE825-B4C7-9949-94F8-330CB1476A2A}"/>
                    </a:ext>
                  </a:extLst>
                </p:cNvPr>
                <p:cNvGrpSpPr/>
                <p:nvPr userDrawn="1"/>
              </p:nvGrpSpPr>
              <p:grpSpPr>
                <a:xfrm>
                  <a:off x="12316858" y="2843923"/>
                  <a:ext cx="440675" cy="1762700"/>
                  <a:chOff x="12316858" y="3201732"/>
                  <a:chExt cx="440675" cy="1762700"/>
                </a:xfrm>
              </p:grpSpPr>
              <p:sp>
                <p:nvSpPr>
                  <p:cNvPr id="73" name="Rektangel 72">
                    <a:extLst>
                      <a:ext uri="{FF2B5EF4-FFF2-40B4-BE49-F238E27FC236}">
                        <a16:creationId xmlns:a16="http://schemas.microsoft.com/office/drawing/2014/main" id="{15A9F73D-BD78-7445-98FB-38237CC23938}"/>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4" name="Rektangel 73">
                    <a:extLst>
                      <a:ext uri="{FF2B5EF4-FFF2-40B4-BE49-F238E27FC236}">
                        <a16:creationId xmlns:a16="http://schemas.microsoft.com/office/drawing/2014/main" id="{04C8BBD2-DB89-784C-9ECA-DFA7EE4DEF2A}"/>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Rektangel 74">
                    <a:extLst>
                      <a:ext uri="{FF2B5EF4-FFF2-40B4-BE49-F238E27FC236}">
                        <a16:creationId xmlns:a16="http://schemas.microsoft.com/office/drawing/2014/main" id="{267457C0-3882-1A4C-90A1-755B3E92E3B5}"/>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D62DDE87-9F8F-5742-B1C7-17AF551CD05F}"/>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5" name="TekstSylinder 64">
              <a:extLst>
                <a:ext uri="{FF2B5EF4-FFF2-40B4-BE49-F238E27FC236}">
                  <a16:creationId xmlns:a16="http://schemas.microsoft.com/office/drawing/2014/main" id="{CC9F18B0-88B8-BB48-9124-890666E6CA0E}"/>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a:p>
              <a:pPr algn="l"/>
              <a:endParaRPr lang="nb-NO" err="1">
                <a:solidFill>
                  <a:schemeClr val="tx2"/>
                </a:solidFill>
              </a:endParaRPr>
            </a:p>
          </p:txBody>
        </p:sp>
        <p:cxnSp>
          <p:nvCxnSpPr>
            <p:cNvPr id="66" name="Vinkel 65">
              <a:extLst>
                <a:ext uri="{FF2B5EF4-FFF2-40B4-BE49-F238E27FC236}">
                  <a16:creationId xmlns:a16="http://schemas.microsoft.com/office/drawing/2014/main" id="{1F90B3BD-0392-1841-8022-BB65FE32B91B}"/>
                </a:ext>
              </a:extLst>
            </p:cNvPr>
            <p:cNvCxnSpPr>
              <a:cxnSpLocks/>
              <a:stCxn id="80" idx="3"/>
              <a:endCxn id="77"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7" name="TekstSylinder 66">
              <a:extLst>
                <a:ext uri="{FF2B5EF4-FFF2-40B4-BE49-F238E27FC236}">
                  <a16:creationId xmlns:a16="http://schemas.microsoft.com/office/drawing/2014/main" id="{AB1D2792-C57C-9548-A4F1-896EE0C46A7C}"/>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spTree>
    <p:extLst>
      <p:ext uri="{BB962C8B-B14F-4D97-AF65-F5344CB8AC3E}">
        <p14:creationId xmlns:p14="http://schemas.microsoft.com/office/powerpoint/2010/main" val="142237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tellysbilde grønn">
    <p:bg>
      <p:bgPr>
        <a:solidFill>
          <a:schemeClr val="accent2"/>
        </a:solidFill>
        <a:effectLst/>
      </p:bgPr>
    </p:bg>
    <p:spTree>
      <p:nvGrpSpPr>
        <p:cNvPr id="1" name=""/>
        <p:cNvGrpSpPr/>
        <p:nvPr/>
      </p:nvGrpSpPr>
      <p:grpSpPr>
        <a:xfrm>
          <a:off x="0" y="0"/>
          <a:ext cx="0" cy="0"/>
          <a:chOff x="0" y="0"/>
          <a:chExt cx="0" cy="0"/>
        </a:xfrm>
      </p:grpSpPr>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8134363" y="4060800"/>
            <a:ext cx="2030400" cy="2030400"/>
          </a:xfrm>
          <a:prstGeom prst="ellipse">
            <a:avLst/>
          </a:prstGeom>
          <a:solidFill>
            <a:schemeClr val="accent1"/>
          </a:solidFill>
        </p:spPr>
        <p:txBody>
          <a:bodyPr>
            <a:normAutofit/>
          </a:bodyPr>
          <a:lstStyle>
            <a:lvl1pPr marL="216000" indent="-216000">
              <a:buFont typeface="Arial" panose="020B0604020202020204" pitchFamily="34" charset="0"/>
              <a:buChar char="•"/>
              <a:defRPr sz="100">
                <a:solidFill>
                  <a:schemeClr val="tx2"/>
                </a:solidFill>
              </a:defRPr>
            </a:lvl1pPr>
          </a:lstStyle>
          <a:p>
            <a:pPr lvl="0"/>
            <a:r>
              <a:rPr lang="nb-NO"/>
              <a:t>Klikk for å redigere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F3389B6A-FD25-C14D-9DE8-9CA2A9B3F5D0}" type="datetime1">
              <a:rPr lang="nb-NO" smtClean="0"/>
              <a:t>19.03.2026</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35" name="Tittel 34">
            <a:extLst>
              <a:ext uri="{FF2B5EF4-FFF2-40B4-BE49-F238E27FC236}">
                <a16:creationId xmlns:a16="http://schemas.microsoft.com/office/drawing/2014/main" id="{13593DB4-8276-BA48-85E6-903D48BB6195}"/>
              </a:ext>
            </a:extLst>
          </p:cNvPr>
          <p:cNvSpPr>
            <a:spLocks noGrp="1"/>
          </p:cNvSpPr>
          <p:nvPr>
            <p:ph type="ctrTitle" hasCustomPrompt="1"/>
          </p:nvPr>
        </p:nvSpPr>
        <p:spPr>
          <a:xfrm>
            <a:off x="-2" y="0"/>
            <a:ext cx="10164765" cy="6091200"/>
          </a:xfrm>
          <a:custGeom>
            <a:avLst/>
            <a:gdLst>
              <a:gd name="connsiteX0" fmla="*/ 0 w 10164765"/>
              <a:gd name="connsiteY0" fmla="*/ 0 h 6091200"/>
              <a:gd name="connsiteX1" fmla="*/ 7832037 w 10164765"/>
              <a:gd name="connsiteY1" fmla="*/ 0 h 6091200"/>
              <a:gd name="connsiteX2" fmla="*/ 8128001 w 10164765"/>
              <a:gd name="connsiteY2" fmla="*/ 0 h 6091200"/>
              <a:gd name="connsiteX3" fmla="*/ 10164765 w 10164765"/>
              <a:gd name="connsiteY3" fmla="*/ 0 h 6091200"/>
              <a:gd name="connsiteX4" fmla="*/ 10164765 w 10164765"/>
              <a:gd name="connsiteY4" fmla="*/ 4060824 h 6091200"/>
              <a:gd name="connsiteX5" fmla="*/ 8128001 w 10164765"/>
              <a:gd name="connsiteY5" fmla="*/ 4060824 h 6091200"/>
              <a:gd name="connsiteX6" fmla="*/ 8128001 w 10164765"/>
              <a:gd name="connsiteY6" fmla="*/ 6091200 h 6091200"/>
              <a:gd name="connsiteX7" fmla="*/ 0 w 10164765"/>
              <a:gd name="connsiteY7" fmla="*/ 6091200 h 60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4765" h="6091200">
                <a:moveTo>
                  <a:pt x="0" y="0"/>
                </a:moveTo>
                <a:lnTo>
                  <a:pt x="7832037" y="0"/>
                </a:lnTo>
                <a:lnTo>
                  <a:pt x="8128001" y="0"/>
                </a:lnTo>
                <a:lnTo>
                  <a:pt x="10164765" y="0"/>
                </a:lnTo>
                <a:lnTo>
                  <a:pt x="10164765" y="4060824"/>
                </a:lnTo>
                <a:lnTo>
                  <a:pt x="8128001" y="4060824"/>
                </a:lnTo>
                <a:lnTo>
                  <a:pt x="8128001" y="6091200"/>
                </a:lnTo>
                <a:lnTo>
                  <a:pt x="0" y="6091200"/>
                </a:lnTo>
                <a:close/>
              </a:path>
            </a:pathLst>
          </a:custGeom>
          <a:solidFill>
            <a:schemeClr val="accent1"/>
          </a:solidFill>
        </p:spPr>
        <p:txBody>
          <a:bodyPr wrap="square" lIns="1015200" tIns="0" rIns="2030400" bIns="0" anchor="ctr" anchorCtr="0">
            <a:noAutofit/>
          </a:bodyPr>
          <a:lstStyle>
            <a:lvl1pPr algn="l">
              <a:lnSpc>
                <a:spcPct val="100000"/>
              </a:lnSpc>
              <a:defRPr sz="3600">
                <a:solidFill>
                  <a:schemeClr val="bg1"/>
                </a:solidFill>
              </a:defRPr>
            </a:lvl1pPr>
          </a:lstStyle>
          <a:p>
            <a:r>
              <a:rPr lang="en-US"/>
              <a:t>Click to edit Master title style</a:t>
            </a:r>
            <a:endParaRPr/>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19175" y="4060824"/>
            <a:ext cx="5076825" cy="2032001"/>
          </a:xfrm>
        </p:spPr>
        <p:txBody>
          <a:bodyPr lIns="0" tIns="180000" rIns="0" bIns="180000" anchor="ctr" anchorCtr="0">
            <a:normAutofit/>
          </a:bodyPr>
          <a:lstStyle>
            <a:lvl1pPr marL="0" indent="0" algn="l">
              <a:lnSpc>
                <a:spcPct val="100000"/>
              </a:lnSpc>
              <a:spcBef>
                <a:spcPts val="0"/>
              </a:spcBef>
              <a:spcAft>
                <a:spcPts val="200"/>
              </a:spcAft>
              <a:buNone/>
              <a:tabLst>
                <a:tab pos="1331913" algn="l"/>
              </a:tabLst>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36"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18"/>
          </p:nvPr>
        </p:nvSpPr>
        <p:spPr>
          <a:xfrm>
            <a:off x="8609563" y="4536000"/>
            <a:ext cx="1080000" cy="10800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normAutofit/>
          </a:bodyPr>
          <a:lstStyle>
            <a:lvl1pPr marL="216000" indent="-216000">
              <a:buFont typeface="Arial" panose="020B0604020202020204" pitchFamily="34" charset="0"/>
              <a:buChar char="•"/>
              <a:defRPr sz="100">
                <a:solidFill>
                  <a:schemeClr val="tx2"/>
                </a:solidFill>
              </a:defRPr>
            </a:lvl1pPr>
          </a:lstStyle>
          <a:p>
            <a:pPr lvl="0"/>
            <a:r>
              <a:rPr lang="nb-NO"/>
              <a:t>Klikk for å redigere tekststiler i malen</a:t>
            </a:r>
          </a:p>
        </p:txBody>
      </p:sp>
      <p:sp>
        <p:nvSpPr>
          <p:cNvPr id="9" name="TekstSylinder 8">
            <a:extLst>
              <a:ext uri="{FF2B5EF4-FFF2-40B4-BE49-F238E27FC236}">
                <a16:creationId xmlns:a16="http://schemas.microsoft.com/office/drawing/2014/main" id="{2D14BDF1-2A90-4C4F-BA2B-7F6522FF65B5}"/>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Tittellysbilde grønn 2</a:t>
            </a:r>
          </a:p>
        </p:txBody>
      </p:sp>
      <p:grpSp>
        <p:nvGrpSpPr>
          <p:cNvPr id="10" name="Gruppe 9">
            <a:extLst>
              <a:ext uri="{FF2B5EF4-FFF2-40B4-BE49-F238E27FC236}">
                <a16:creationId xmlns:a16="http://schemas.microsoft.com/office/drawing/2014/main" id="{CA73EC58-B81D-1343-BECD-7BE22166A632}"/>
              </a:ext>
            </a:extLst>
          </p:cNvPr>
          <p:cNvGrpSpPr/>
          <p:nvPr userDrawn="1"/>
        </p:nvGrpSpPr>
        <p:grpSpPr>
          <a:xfrm>
            <a:off x="-715963" y="-1306644"/>
            <a:ext cx="12909163" cy="8164644"/>
            <a:chOff x="-715963" y="-1306644"/>
            <a:chExt cx="12909163" cy="8164644"/>
          </a:xfrm>
        </p:grpSpPr>
        <p:grpSp>
          <p:nvGrpSpPr>
            <p:cNvPr id="11" name="Gruppe 10">
              <a:extLst>
                <a:ext uri="{FF2B5EF4-FFF2-40B4-BE49-F238E27FC236}">
                  <a16:creationId xmlns:a16="http://schemas.microsoft.com/office/drawing/2014/main" id="{98545F2A-C3D6-6145-8378-9C4DEFC2315B}"/>
                </a:ext>
              </a:extLst>
            </p:cNvPr>
            <p:cNvGrpSpPr/>
            <p:nvPr userDrawn="1"/>
          </p:nvGrpSpPr>
          <p:grpSpPr>
            <a:xfrm>
              <a:off x="-800" y="-1306644"/>
              <a:ext cx="12194000" cy="1075340"/>
              <a:chOff x="-800" y="-1229864"/>
              <a:chExt cx="12194000" cy="1075340"/>
            </a:xfrm>
          </p:grpSpPr>
          <p:grpSp>
            <p:nvGrpSpPr>
              <p:cNvPr id="28" name="Gruppe 27">
                <a:extLst>
                  <a:ext uri="{FF2B5EF4-FFF2-40B4-BE49-F238E27FC236}">
                    <a16:creationId xmlns:a16="http://schemas.microsoft.com/office/drawing/2014/main" id="{0C440F38-FCAE-114E-A0A3-290FE3FC797F}"/>
                  </a:ext>
                </a:extLst>
              </p:cNvPr>
              <p:cNvGrpSpPr/>
              <p:nvPr/>
            </p:nvGrpSpPr>
            <p:grpSpPr>
              <a:xfrm>
                <a:off x="0" y="-320124"/>
                <a:ext cx="12192000" cy="165600"/>
                <a:chOff x="0" y="-413084"/>
                <a:chExt cx="12192000" cy="206078"/>
              </a:xfrm>
              <a:solidFill>
                <a:schemeClr val="bg1"/>
              </a:solidFill>
            </p:grpSpPr>
            <p:sp>
              <p:nvSpPr>
                <p:cNvPr id="57" name="Rektangel 56">
                  <a:extLst>
                    <a:ext uri="{FF2B5EF4-FFF2-40B4-BE49-F238E27FC236}">
                      <a16:creationId xmlns:a16="http://schemas.microsoft.com/office/drawing/2014/main" id="{1C258BA7-48BF-4A48-BCE1-FD5F3604B88A}"/>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58" name="Rektangel 57">
                  <a:extLst>
                    <a:ext uri="{FF2B5EF4-FFF2-40B4-BE49-F238E27FC236}">
                      <a16:creationId xmlns:a16="http://schemas.microsoft.com/office/drawing/2014/main" id="{303B0FFA-20EE-8E4B-AD92-AF02D5B78262}"/>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9" name="Rektangel 58">
                  <a:extLst>
                    <a:ext uri="{FF2B5EF4-FFF2-40B4-BE49-F238E27FC236}">
                      <a16:creationId xmlns:a16="http://schemas.microsoft.com/office/drawing/2014/main" id="{7CD15456-9284-5C43-B52C-1398B9847830}"/>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0" name="Rektangel 59">
                  <a:extLst>
                    <a:ext uri="{FF2B5EF4-FFF2-40B4-BE49-F238E27FC236}">
                      <a16:creationId xmlns:a16="http://schemas.microsoft.com/office/drawing/2014/main" id="{BFBB3753-6E1B-2249-9F94-FF1BD069810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1" name="Rektangel 60">
                  <a:extLst>
                    <a:ext uri="{FF2B5EF4-FFF2-40B4-BE49-F238E27FC236}">
                      <a16:creationId xmlns:a16="http://schemas.microsoft.com/office/drawing/2014/main" id="{2CA567F6-5C86-3D4C-93BE-0FA9B7564F4A}"/>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2" name="Rektangel 61">
                  <a:extLst>
                    <a:ext uri="{FF2B5EF4-FFF2-40B4-BE49-F238E27FC236}">
                      <a16:creationId xmlns:a16="http://schemas.microsoft.com/office/drawing/2014/main" id="{ABA6A2CC-207D-3A40-B178-AF483D277A43}"/>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29" name="Rett linje 28">
                <a:extLst>
                  <a:ext uri="{FF2B5EF4-FFF2-40B4-BE49-F238E27FC236}">
                    <a16:creationId xmlns:a16="http://schemas.microsoft.com/office/drawing/2014/main" id="{0FBE7B59-EDE7-FC45-8291-EC9F24EAC74D}"/>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B7858252-7942-E24C-98C4-3AA7C7F1B828}"/>
                  </a:ext>
                </a:extLst>
              </p:cNvPr>
              <p:cNvCxnSpPr>
                <a:cxnSpLocks/>
                <a:stCxn id="47"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64D59320-3EAA-874A-B2AF-F528C955FE59}"/>
                  </a:ext>
                </a:extLst>
              </p:cNvPr>
              <p:cNvCxnSpPr>
                <a:cxnSpLocks/>
                <a:stCxn id="49"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A0B02A43-EC42-604E-8D29-9FAC26EC76AE}"/>
                  </a:ext>
                </a:extLst>
              </p:cNvPr>
              <p:cNvCxnSpPr>
                <a:cxnSpLocks/>
                <a:stCxn id="45"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5771DF48-7CAA-AC47-852B-372114228A08}"/>
                  </a:ext>
                </a:extLst>
              </p:cNvPr>
              <p:cNvCxnSpPr>
                <a:cxnSpLocks/>
                <a:stCxn id="51"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Rett linje 33">
                <a:extLst>
                  <a:ext uri="{FF2B5EF4-FFF2-40B4-BE49-F238E27FC236}">
                    <a16:creationId xmlns:a16="http://schemas.microsoft.com/office/drawing/2014/main" id="{0FDBCEF2-58FB-9845-A52D-DCF765B4E985}"/>
                  </a:ext>
                </a:extLst>
              </p:cNvPr>
              <p:cNvCxnSpPr>
                <a:cxnSpLocks/>
                <a:stCxn id="55"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D117461F-5CA4-1F4B-831C-1AAB4CD6C4C2}"/>
                  </a:ext>
                </a:extLst>
              </p:cNvPr>
              <p:cNvCxnSpPr>
                <a:cxnSpLocks/>
                <a:stCxn id="53"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uppe 37">
                <a:extLst>
                  <a:ext uri="{FF2B5EF4-FFF2-40B4-BE49-F238E27FC236}">
                    <a16:creationId xmlns:a16="http://schemas.microsoft.com/office/drawing/2014/main" id="{380B0443-0D5A-D449-89D7-A2A8FDE3A164}"/>
                  </a:ext>
                </a:extLst>
              </p:cNvPr>
              <p:cNvGrpSpPr/>
              <p:nvPr userDrawn="1"/>
            </p:nvGrpSpPr>
            <p:grpSpPr>
              <a:xfrm>
                <a:off x="0" y="-621464"/>
                <a:ext cx="12192000" cy="206078"/>
                <a:chOff x="0" y="-674874"/>
                <a:chExt cx="12192000" cy="206078"/>
              </a:xfrm>
            </p:grpSpPr>
            <p:sp>
              <p:nvSpPr>
                <p:cNvPr id="55" name="Rektangel 54">
                  <a:extLst>
                    <a:ext uri="{FF2B5EF4-FFF2-40B4-BE49-F238E27FC236}">
                      <a16:creationId xmlns:a16="http://schemas.microsoft.com/office/drawing/2014/main" id="{C86A7618-0DB5-8240-9F89-ECF83C03DCC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6" name="Rett linje 55">
                  <a:extLst>
                    <a:ext uri="{FF2B5EF4-FFF2-40B4-BE49-F238E27FC236}">
                      <a16:creationId xmlns:a16="http://schemas.microsoft.com/office/drawing/2014/main" id="{7728A9C4-B7FB-9F4B-A6D7-F12D47711401}"/>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9" name="Gruppe 38">
                <a:extLst>
                  <a:ext uri="{FF2B5EF4-FFF2-40B4-BE49-F238E27FC236}">
                    <a16:creationId xmlns:a16="http://schemas.microsoft.com/office/drawing/2014/main" id="{644B8BE9-288A-0B40-B03E-7CBED3D76E22}"/>
                  </a:ext>
                </a:extLst>
              </p:cNvPr>
              <p:cNvGrpSpPr/>
              <p:nvPr userDrawn="1"/>
            </p:nvGrpSpPr>
            <p:grpSpPr>
              <a:xfrm>
                <a:off x="0" y="-744566"/>
                <a:ext cx="10156824" cy="206078"/>
                <a:chOff x="0" y="-930144"/>
                <a:chExt cx="10156824" cy="206078"/>
              </a:xfrm>
            </p:grpSpPr>
            <p:sp>
              <p:nvSpPr>
                <p:cNvPr id="53" name="Rektangel 52">
                  <a:extLst>
                    <a:ext uri="{FF2B5EF4-FFF2-40B4-BE49-F238E27FC236}">
                      <a16:creationId xmlns:a16="http://schemas.microsoft.com/office/drawing/2014/main" id="{98278179-F34F-8243-BC74-99D1D4F654DE}"/>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54" name="Rett linje 53">
                  <a:extLst>
                    <a:ext uri="{FF2B5EF4-FFF2-40B4-BE49-F238E27FC236}">
                      <a16:creationId xmlns:a16="http://schemas.microsoft.com/office/drawing/2014/main" id="{01B2B9AB-FF32-3649-9762-3C1443622C21}"/>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0" name="Gruppe 39">
                <a:extLst>
                  <a:ext uri="{FF2B5EF4-FFF2-40B4-BE49-F238E27FC236}">
                    <a16:creationId xmlns:a16="http://schemas.microsoft.com/office/drawing/2014/main" id="{940F2E12-51DE-0F49-BD92-97BD7119765D}"/>
                  </a:ext>
                </a:extLst>
              </p:cNvPr>
              <p:cNvGrpSpPr/>
              <p:nvPr userDrawn="1"/>
            </p:nvGrpSpPr>
            <p:grpSpPr>
              <a:xfrm>
                <a:off x="0" y="-867666"/>
                <a:ext cx="8128000" cy="206078"/>
                <a:chOff x="0" y="-1191934"/>
                <a:chExt cx="8128000" cy="206078"/>
              </a:xfrm>
            </p:grpSpPr>
            <p:sp>
              <p:nvSpPr>
                <p:cNvPr id="51" name="Rektangel 50">
                  <a:extLst>
                    <a:ext uri="{FF2B5EF4-FFF2-40B4-BE49-F238E27FC236}">
                      <a16:creationId xmlns:a16="http://schemas.microsoft.com/office/drawing/2014/main" id="{80DD5754-16F1-1541-8222-AB968DB27F89}"/>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52" name="Rett linje 51">
                  <a:extLst>
                    <a:ext uri="{FF2B5EF4-FFF2-40B4-BE49-F238E27FC236}">
                      <a16:creationId xmlns:a16="http://schemas.microsoft.com/office/drawing/2014/main" id="{29CCCF04-0F22-C441-A495-58F05416DE4A}"/>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5AF34A0E-4929-3545-88D6-63A9D61F7160}"/>
                  </a:ext>
                </a:extLst>
              </p:cNvPr>
              <p:cNvGrpSpPr/>
              <p:nvPr userDrawn="1"/>
            </p:nvGrpSpPr>
            <p:grpSpPr>
              <a:xfrm>
                <a:off x="-800" y="-990766"/>
                <a:ext cx="6091200" cy="206078"/>
                <a:chOff x="0" y="-1453724"/>
                <a:chExt cx="6091200" cy="206078"/>
              </a:xfrm>
            </p:grpSpPr>
            <p:sp>
              <p:nvSpPr>
                <p:cNvPr id="49" name="Rektangel 48">
                  <a:extLst>
                    <a:ext uri="{FF2B5EF4-FFF2-40B4-BE49-F238E27FC236}">
                      <a16:creationId xmlns:a16="http://schemas.microsoft.com/office/drawing/2014/main" id="{882124F0-4316-C54C-A8F0-EE6432FB19BE}"/>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50" name="Rett linje 49">
                  <a:extLst>
                    <a:ext uri="{FF2B5EF4-FFF2-40B4-BE49-F238E27FC236}">
                      <a16:creationId xmlns:a16="http://schemas.microsoft.com/office/drawing/2014/main" id="{DA437C8B-7F54-2745-A5EB-6A25F00FCEE0}"/>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6D497A15-D042-5549-B971-DD27DE7FA83A}"/>
                  </a:ext>
                </a:extLst>
              </p:cNvPr>
              <p:cNvGrpSpPr/>
              <p:nvPr userDrawn="1"/>
            </p:nvGrpSpPr>
            <p:grpSpPr>
              <a:xfrm>
                <a:off x="0" y="-1113866"/>
                <a:ext cx="4060800" cy="206078"/>
                <a:chOff x="0" y="-1715514"/>
                <a:chExt cx="4060800" cy="206078"/>
              </a:xfrm>
            </p:grpSpPr>
            <p:sp>
              <p:nvSpPr>
                <p:cNvPr id="47" name="Rektangel 46">
                  <a:extLst>
                    <a:ext uri="{FF2B5EF4-FFF2-40B4-BE49-F238E27FC236}">
                      <a16:creationId xmlns:a16="http://schemas.microsoft.com/office/drawing/2014/main" id="{8E6DA4C1-6C07-D141-AB2C-895ACC87518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48" name="Rett linje 47">
                  <a:extLst>
                    <a:ext uri="{FF2B5EF4-FFF2-40B4-BE49-F238E27FC236}">
                      <a16:creationId xmlns:a16="http://schemas.microsoft.com/office/drawing/2014/main" id="{78595C5E-E2C3-8642-962D-9490937496F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AD1EF88F-6A5B-814F-BED8-EEC9B4321C72}"/>
                  </a:ext>
                </a:extLst>
              </p:cNvPr>
              <p:cNvGrpSpPr/>
              <p:nvPr userDrawn="1"/>
            </p:nvGrpSpPr>
            <p:grpSpPr>
              <a:xfrm>
                <a:off x="0" y="-1229864"/>
                <a:ext cx="1015200" cy="206078"/>
                <a:chOff x="0" y="-1959289"/>
                <a:chExt cx="1015200" cy="206078"/>
              </a:xfrm>
            </p:grpSpPr>
            <p:sp>
              <p:nvSpPr>
                <p:cNvPr id="45" name="Rektangel 44">
                  <a:extLst>
                    <a:ext uri="{FF2B5EF4-FFF2-40B4-BE49-F238E27FC236}">
                      <a16:creationId xmlns:a16="http://schemas.microsoft.com/office/drawing/2014/main" id="{798158E4-CA6D-DD4D-93FA-0D7026D33F2C}"/>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6" name="Rett linje 45">
                  <a:extLst>
                    <a:ext uri="{FF2B5EF4-FFF2-40B4-BE49-F238E27FC236}">
                      <a16:creationId xmlns:a16="http://schemas.microsoft.com/office/drawing/2014/main" id="{F7081DB2-1A96-D34C-85A2-30AAB9167AC4}"/>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4" name="Rett linje 43">
                <a:extLst>
                  <a:ext uri="{FF2B5EF4-FFF2-40B4-BE49-F238E27FC236}">
                    <a16:creationId xmlns:a16="http://schemas.microsoft.com/office/drawing/2014/main" id="{5A15D91B-2203-4C4F-B9CE-DD88A9779834}"/>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uppe 11">
              <a:extLst>
                <a:ext uri="{FF2B5EF4-FFF2-40B4-BE49-F238E27FC236}">
                  <a16:creationId xmlns:a16="http://schemas.microsoft.com/office/drawing/2014/main" id="{DFAECE7A-91B3-254B-A5EC-5F9A609F24CB}"/>
                </a:ext>
              </a:extLst>
            </p:cNvPr>
            <p:cNvGrpSpPr/>
            <p:nvPr userDrawn="1"/>
          </p:nvGrpSpPr>
          <p:grpSpPr>
            <a:xfrm>
              <a:off x="-715963" y="-4004"/>
              <a:ext cx="590564" cy="6862004"/>
              <a:chOff x="-715963" y="-4004"/>
              <a:chExt cx="590564" cy="6862004"/>
            </a:xfrm>
          </p:grpSpPr>
          <p:sp>
            <p:nvSpPr>
              <p:cNvPr id="14" name="Rektangel 13">
                <a:extLst>
                  <a:ext uri="{FF2B5EF4-FFF2-40B4-BE49-F238E27FC236}">
                    <a16:creationId xmlns:a16="http://schemas.microsoft.com/office/drawing/2014/main" id="{4EB8F6CE-DCE1-E540-A1F3-3DF98E5C1644}"/>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15" name="Rektangel 14">
                <a:extLst>
                  <a:ext uri="{FF2B5EF4-FFF2-40B4-BE49-F238E27FC236}">
                    <a16:creationId xmlns:a16="http://schemas.microsoft.com/office/drawing/2014/main" id="{508A3BB4-CF61-154A-B862-7CD975916220}"/>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16" name="Rektangel 15">
                <a:extLst>
                  <a:ext uri="{FF2B5EF4-FFF2-40B4-BE49-F238E27FC236}">
                    <a16:creationId xmlns:a16="http://schemas.microsoft.com/office/drawing/2014/main" id="{DBA81579-1C47-AA42-83B4-DA825B5174D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17" name="Rektangel 16">
                <a:extLst>
                  <a:ext uri="{FF2B5EF4-FFF2-40B4-BE49-F238E27FC236}">
                    <a16:creationId xmlns:a16="http://schemas.microsoft.com/office/drawing/2014/main" id="{7020AB65-8408-FD4D-A8F1-CB785247F70E}"/>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18" name="Rett linje 17">
                <a:extLst>
                  <a:ext uri="{FF2B5EF4-FFF2-40B4-BE49-F238E27FC236}">
                    <a16:creationId xmlns:a16="http://schemas.microsoft.com/office/drawing/2014/main" id="{E5B654C7-CCD0-774C-BB3C-C28BC139BCF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BC72FA31-30CF-9E43-A5D8-0A12AE2E03C0}"/>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E4EF1964-CE88-6F43-8FCB-965AD5D47360}"/>
                  </a:ext>
                </a:extLst>
              </p:cNvPr>
              <p:cNvCxnSpPr>
                <a:cxnSpLocks/>
                <a:stCxn id="22"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BE6ACA77-C963-ED4B-A7CD-953586C1F365}"/>
                  </a:ext>
                </a:extLst>
              </p:cNvPr>
              <p:cNvCxnSpPr>
                <a:cxnSpLocks/>
                <a:stCxn id="22"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Rektangel 21">
                <a:extLst>
                  <a:ext uri="{FF2B5EF4-FFF2-40B4-BE49-F238E27FC236}">
                    <a16:creationId xmlns:a16="http://schemas.microsoft.com/office/drawing/2014/main" id="{540ABEBC-CB63-BD48-A013-8B91844EF6E6}"/>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23" name="Rett linje 22">
                <a:extLst>
                  <a:ext uri="{FF2B5EF4-FFF2-40B4-BE49-F238E27FC236}">
                    <a16:creationId xmlns:a16="http://schemas.microsoft.com/office/drawing/2014/main" id="{4763C470-9706-6744-9718-16CBCEFABD2F}"/>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Rektangel 23">
                <a:extLst>
                  <a:ext uri="{FF2B5EF4-FFF2-40B4-BE49-F238E27FC236}">
                    <a16:creationId xmlns:a16="http://schemas.microsoft.com/office/drawing/2014/main" id="{0A73263A-533A-314E-A460-EE3E4CF008CF}"/>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25" name="Rett linje 24">
                <a:extLst>
                  <a:ext uri="{FF2B5EF4-FFF2-40B4-BE49-F238E27FC236}">
                    <a16:creationId xmlns:a16="http://schemas.microsoft.com/office/drawing/2014/main" id="{628EECC1-B139-7F4B-85B2-F87D8CC8117C}"/>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DB1FB239-05C4-D148-9ACC-922F8FB0847B}"/>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2EB79A4D-645E-914B-AFE6-77A14125500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TekstSylinder 12">
              <a:extLst>
                <a:ext uri="{FF2B5EF4-FFF2-40B4-BE49-F238E27FC236}">
                  <a16:creationId xmlns:a16="http://schemas.microsoft.com/office/drawing/2014/main" id="{3CF8382F-DDD8-7641-ADF1-3318CC9C23AA}"/>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rPr>
                <a:t>Oslo 2019</a:t>
              </a:r>
            </a:p>
          </p:txBody>
        </p:sp>
      </p:grpSp>
      <p:grpSp>
        <p:nvGrpSpPr>
          <p:cNvPr id="63" name="Gruppe 62">
            <a:extLst>
              <a:ext uri="{FF2B5EF4-FFF2-40B4-BE49-F238E27FC236}">
                <a16:creationId xmlns:a16="http://schemas.microsoft.com/office/drawing/2014/main" id="{D8E6AE4E-FC75-C448-A656-FDE1E20C6701}"/>
              </a:ext>
            </a:extLst>
          </p:cNvPr>
          <p:cNvGrpSpPr/>
          <p:nvPr userDrawn="1"/>
        </p:nvGrpSpPr>
        <p:grpSpPr>
          <a:xfrm>
            <a:off x="12252770" y="1"/>
            <a:ext cx="1165167" cy="6855561"/>
            <a:chOff x="12252770" y="1"/>
            <a:chExt cx="1165167" cy="6855561"/>
          </a:xfrm>
        </p:grpSpPr>
        <p:grpSp>
          <p:nvGrpSpPr>
            <p:cNvPr id="64" name="Gruppe 63">
              <a:extLst>
                <a:ext uri="{FF2B5EF4-FFF2-40B4-BE49-F238E27FC236}">
                  <a16:creationId xmlns:a16="http://schemas.microsoft.com/office/drawing/2014/main" id="{58ECE7ED-CBB8-2746-8C2E-F47DD6D0F6C4}"/>
                </a:ext>
              </a:extLst>
            </p:cNvPr>
            <p:cNvGrpSpPr/>
            <p:nvPr userDrawn="1"/>
          </p:nvGrpSpPr>
          <p:grpSpPr>
            <a:xfrm>
              <a:off x="12252770" y="1"/>
              <a:ext cx="409071" cy="3254927"/>
              <a:chOff x="12252770" y="1"/>
              <a:chExt cx="588588" cy="4683318"/>
            </a:xfrm>
          </p:grpSpPr>
          <p:sp>
            <p:nvSpPr>
              <p:cNvPr id="68" name="Rektangel 67">
                <a:extLst>
                  <a:ext uri="{FF2B5EF4-FFF2-40B4-BE49-F238E27FC236}">
                    <a16:creationId xmlns:a16="http://schemas.microsoft.com/office/drawing/2014/main" id="{C34A8E35-2854-C844-B9B4-7F06E8243E97}"/>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9" name="Gruppe 68">
                <a:extLst>
                  <a:ext uri="{FF2B5EF4-FFF2-40B4-BE49-F238E27FC236}">
                    <a16:creationId xmlns:a16="http://schemas.microsoft.com/office/drawing/2014/main" id="{E6D95DA6-F15F-4E48-8C5A-34FC2B266E05}"/>
                  </a:ext>
                </a:extLst>
              </p:cNvPr>
              <p:cNvGrpSpPr/>
              <p:nvPr userDrawn="1"/>
            </p:nvGrpSpPr>
            <p:grpSpPr>
              <a:xfrm>
                <a:off x="12326727" y="84822"/>
                <a:ext cx="440675" cy="4513676"/>
                <a:chOff x="12316858" y="92947"/>
                <a:chExt cx="440675" cy="4513676"/>
              </a:xfrm>
            </p:grpSpPr>
            <p:grpSp>
              <p:nvGrpSpPr>
                <p:cNvPr id="70" name="Gruppe 69">
                  <a:extLst>
                    <a:ext uri="{FF2B5EF4-FFF2-40B4-BE49-F238E27FC236}">
                      <a16:creationId xmlns:a16="http://schemas.microsoft.com/office/drawing/2014/main" id="{1E0CBBC1-BA03-284C-BC73-A1E4420076C8}"/>
                    </a:ext>
                  </a:extLst>
                </p:cNvPr>
                <p:cNvGrpSpPr/>
                <p:nvPr userDrawn="1"/>
              </p:nvGrpSpPr>
              <p:grpSpPr>
                <a:xfrm>
                  <a:off x="12316858" y="92947"/>
                  <a:ext cx="440675" cy="1322025"/>
                  <a:chOff x="12316858" y="92947"/>
                  <a:chExt cx="440675" cy="1322025"/>
                </a:xfrm>
              </p:grpSpPr>
              <p:sp>
                <p:nvSpPr>
                  <p:cNvPr id="80" name="Rektangel 79">
                    <a:extLst>
                      <a:ext uri="{FF2B5EF4-FFF2-40B4-BE49-F238E27FC236}">
                        <a16:creationId xmlns:a16="http://schemas.microsoft.com/office/drawing/2014/main" id="{4AA5AC15-400C-9F48-B004-96887BE08470}"/>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1" name="Rektangel 80">
                    <a:extLst>
                      <a:ext uri="{FF2B5EF4-FFF2-40B4-BE49-F238E27FC236}">
                        <a16:creationId xmlns:a16="http://schemas.microsoft.com/office/drawing/2014/main" id="{41BD9D46-4EA0-0B43-80D8-D042F08E72C2}"/>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2" name="Rektangel 81">
                    <a:extLst>
                      <a:ext uri="{FF2B5EF4-FFF2-40B4-BE49-F238E27FC236}">
                        <a16:creationId xmlns:a16="http://schemas.microsoft.com/office/drawing/2014/main" id="{DBCD0115-0D9F-B940-9867-EEDC8DC88934}"/>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1" name="Gruppe 70">
                  <a:extLst>
                    <a:ext uri="{FF2B5EF4-FFF2-40B4-BE49-F238E27FC236}">
                      <a16:creationId xmlns:a16="http://schemas.microsoft.com/office/drawing/2014/main" id="{FE81ED9C-C0CF-0449-8720-9ADEA37C2F78}"/>
                    </a:ext>
                  </a:extLst>
                </p:cNvPr>
                <p:cNvGrpSpPr/>
                <p:nvPr userDrawn="1"/>
              </p:nvGrpSpPr>
              <p:grpSpPr>
                <a:xfrm>
                  <a:off x="12316858" y="1468435"/>
                  <a:ext cx="440675" cy="1322025"/>
                  <a:chOff x="12316858" y="1600866"/>
                  <a:chExt cx="440675" cy="1322025"/>
                </a:xfrm>
              </p:grpSpPr>
              <p:sp>
                <p:nvSpPr>
                  <p:cNvPr id="77" name="Rektangel 76">
                    <a:extLst>
                      <a:ext uri="{FF2B5EF4-FFF2-40B4-BE49-F238E27FC236}">
                        <a16:creationId xmlns:a16="http://schemas.microsoft.com/office/drawing/2014/main" id="{685BDCC4-F4F4-E143-97AC-2B6E6EB70595}"/>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47D32540-00F9-704B-BB6A-B14D91B2D274}"/>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9" name="Rektangel 78">
                    <a:extLst>
                      <a:ext uri="{FF2B5EF4-FFF2-40B4-BE49-F238E27FC236}">
                        <a16:creationId xmlns:a16="http://schemas.microsoft.com/office/drawing/2014/main" id="{FFA5A7FF-22DB-B543-8C4B-4371CA62E595}"/>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2" name="Gruppe 71">
                  <a:extLst>
                    <a:ext uri="{FF2B5EF4-FFF2-40B4-BE49-F238E27FC236}">
                      <a16:creationId xmlns:a16="http://schemas.microsoft.com/office/drawing/2014/main" id="{F39620A5-1A0E-1247-85A4-403B1CFEB717}"/>
                    </a:ext>
                  </a:extLst>
                </p:cNvPr>
                <p:cNvGrpSpPr/>
                <p:nvPr userDrawn="1"/>
              </p:nvGrpSpPr>
              <p:grpSpPr>
                <a:xfrm>
                  <a:off x="12316858" y="2843923"/>
                  <a:ext cx="440675" cy="1762700"/>
                  <a:chOff x="12316858" y="3201732"/>
                  <a:chExt cx="440675" cy="1762700"/>
                </a:xfrm>
              </p:grpSpPr>
              <p:sp>
                <p:nvSpPr>
                  <p:cNvPr id="73" name="Rektangel 72">
                    <a:extLst>
                      <a:ext uri="{FF2B5EF4-FFF2-40B4-BE49-F238E27FC236}">
                        <a16:creationId xmlns:a16="http://schemas.microsoft.com/office/drawing/2014/main" id="{FB4740A7-1AA7-C04C-A348-074D1583D0F4}"/>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4" name="Rektangel 73">
                    <a:extLst>
                      <a:ext uri="{FF2B5EF4-FFF2-40B4-BE49-F238E27FC236}">
                        <a16:creationId xmlns:a16="http://schemas.microsoft.com/office/drawing/2014/main" id="{24370059-761D-274E-96F5-C9B8468193BA}"/>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Rektangel 74">
                    <a:extLst>
                      <a:ext uri="{FF2B5EF4-FFF2-40B4-BE49-F238E27FC236}">
                        <a16:creationId xmlns:a16="http://schemas.microsoft.com/office/drawing/2014/main" id="{0DC7604D-F0E0-C74F-B975-C2D8E10126DC}"/>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AACAB3F1-7AE7-1145-8656-5DD3A2767449}"/>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5" name="TekstSylinder 64">
              <a:extLst>
                <a:ext uri="{FF2B5EF4-FFF2-40B4-BE49-F238E27FC236}">
                  <a16:creationId xmlns:a16="http://schemas.microsoft.com/office/drawing/2014/main" id="{696E99BF-DACB-AB42-8E9A-E6C1C283194C}"/>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a:p>
              <a:pPr algn="l"/>
              <a:endParaRPr lang="nb-NO" err="1">
                <a:solidFill>
                  <a:schemeClr val="tx2"/>
                </a:solidFill>
              </a:endParaRPr>
            </a:p>
          </p:txBody>
        </p:sp>
        <p:cxnSp>
          <p:nvCxnSpPr>
            <p:cNvPr id="66" name="Vinkel 65">
              <a:extLst>
                <a:ext uri="{FF2B5EF4-FFF2-40B4-BE49-F238E27FC236}">
                  <a16:creationId xmlns:a16="http://schemas.microsoft.com/office/drawing/2014/main" id="{FAC5C4F4-DA97-6A4C-8DAC-4E5EDD44CCED}"/>
                </a:ext>
              </a:extLst>
            </p:cNvPr>
            <p:cNvCxnSpPr>
              <a:cxnSpLocks/>
              <a:stCxn id="80" idx="3"/>
              <a:endCxn id="77"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7" name="TekstSylinder 66">
              <a:extLst>
                <a:ext uri="{FF2B5EF4-FFF2-40B4-BE49-F238E27FC236}">
                  <a16:creationId xmlns:a16="http://schemas.microsoft.com/office/drawing/2014/main" id="{545A59B3-0467-4144-870A-8F719ED382ED}"/>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spTree>
    <p:extLst>
      <p:ext uri="{BB962C8B-B14F-4D97-AF65-F5344CB8AC3E}">
        <p14:creationId xmlns:p14="http://schemas.microsoft.com/office/powerpoint/2010/main" val="32106334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tellysbilde gul">
    <p:bg>
      <p:bgPr>
        <a:solidFill>
          <a:schemeClr val="bg2"/>
        </a:solidFill>
        <a:effectLst/>
      </p:bgPr>
    </p:bg>
    <p:spTree>
      <p:nvGrpSpPr>
        <p:cNvPr id="1" name=""/>
        <p:cNvGrpSpPr/>
        <p:nvPr/>
      </p:nvGrpSpPr>
      <p:grpSpPr>
        <a:xfrm>
          <a:off x="0" y="0"/>
          <a:ext cx="0" cy="0"/>
          <a:chOff x="0" y="0"/>
          <a:chExt cx="0" cy="0"/>
        </a:xfrm>
      </p:grpSpPr>
      <p:sp>
        <p:nvSpPr>
          <p:cNvPr id="34" name="Tittel 33">
            <a:extLst>
              <a:ext uri="{FF2B5EF4-FFF2-40B4-BE49-F238E27FC236}">
                <a16:creationId xmlns:a16="http://schemas.microsoft.com/office/drawing/2014/main" id="{A3816B5A-BCB5-0F46-87EA-8478916C49F8}"/>
              </a:ext>
            </a:extLst>
          </p:cNvPr>
          <p:cNvSpPr>
            <a:spLocks noGrp="1"/>
          </p:cNvSpPr>
          <p:nvPr>
            <p:ph type="ctrTitle" hasCustomPrompt="1"/>
          </p:nvPr>
        </p:nvSpPr>
        <p:spPr>
          <a:xfrm>
            <a:off x="0" y="-1"/>
            <a:ext cx="12192000" cy="6092825"/>
          </a:xfrm>
          <a:custGeom>
            <a:avLst/>
            <a:gdLst>
              <a:gd name="connsiteX0" fmla="*/ 0 w 12192000"/>
              <a:gd name="connsiteY0" fmla="*/ 0 h 6092825"/>
              <a:gd name="connsiteX1" fmla="*/ 12192000 w 12192000"/>
              <a:gd name="connsiteY1" fmla="*/ 0 h 6092825"/>
              <a:gd name="connsiteX2" fmla="*/ 12192000 w 12192000"/>
              <a:gd name="connsiteY2" fmla="*/ 4062425 h 6092825"/>
              <a:gd name="connsiteX3" fmla="*/ 10161600 w 12192000"/>
              <a:gd name="connsiteY3" fmla="*/ 4062425 h 6092825"/>
              <a:gd name="connsiteX4" fmla="*/ 10161600 w 12192000"/>
              <a:gd name="connsiteY4" fmla="*/ 6092825 h 6092825"/>
              <a:gd name="connsiteX5" fmla="*/ 0 w 12192000"/>
              <a:gd name="connsiteY5" fmla="*/ 6092825 h 6092825"/>
              <a:gd name="connsiteX6" fmla="*/ 0 w 12192000"/>
              <a:gd name="connsiteY6" fmla="*/ 2030401 h 6092825"/>
              <a:gd name="connsiteX7" fmla="*/ 2030400 w 12192000"/>
              <a:gd name="connsiteY7" fmla="*/ 2030401 h 6092825"/>
              <a:gd name="connsiteX8" fmla="*/ 2030400 w 12192000"/>
              <a:gd name="connsiteY8" fmla="*/ 1 h 6092825"/>
              <a:gd name="connsiteX9" fmla="*/ 0 w 12192000"/>
              <a:gd name="connsiteY9" fmla="*/ 1 h 609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092825">
                <a:moveTo>
                  <a:pt x="0" y="0"/>
                </a:moveTo>
                <a:lnTo>
                  <a:pt x="12192000" y="0"/>
                </a:lnTo>
                <a:lnTo>
                  <a:pt x="12192000" y="4062425"/>
                </a:lnTo>
                <a:lnTo>
                  <a:pt x="10161600" y="4062425"/>
                </a:lnTo>
                <a:lnTo>
                  <a:pt x="10161600" y="6092825"/>
                </a:lnTo>
                <a:lnTo>
                  <a:pt x="0" y="6092825"/>
                </a:lnTo>
                <a:lnTo>
                  <a:pt x="0" y="2030401"/>
                </a:lnTo>
                <a:lnTo>
                  <a:pt x="2030400" y="2030401"/>
                </a:lnTo>
                <a:lnTo>
                  <a:pt x="2030400" y="1"/>
                </a:lnTo>
                <a:lnTo>
                  <a:pt x="0" y="1"/>
                </a:lnTo>
                <a:close/>
              </a:path>
            </a:pathLst>
          </a:custGeom>
          <a:solidFill>
            <a:schemeClr val="accent6"/>
          </a:solidFill>
        </p:spPr>
        <p:txBody>
          <a:bodyPr wrap="square" lIns="2534400" tIns="0" rIns="2030400" bIns="0" anchor="ctr" anchorCtr="0">
            <a:noAutofit/>
          </a:bodyPr>
          <a:lstStyle>
            <a:lvl1pPr algn="l">
              <a:lnSpc>
                <a:spcPct val="100000"/>
              </a:lnSpc>
              <a:defRPr sz="3600">
                <a:solidFill>
                  <a:schemeClr val="tx1"/>
                </a:solidFill>
              </a:defRPr>
            </a:lvl1pPr>
          </a:lstStyle>
          <a:p>
            <a:r>
              <a:rPr lang="en-US"/>
              <a:t>Click to edit Master title style</a:t>
            </a:r>
            <a:endParaRPr/>
          </a:p>
        </p:txBody>
      </p:sp>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0" y="1600"/>
            <a:ext cx="2030400" cy="2030400"/>
          </a:xfrm>
          <a:prstGeom prst="ellipse">
            <a:avLst/>
          </a:prstGeom>
          <a:solidFill>
            <a:schemeClr val="accent6"/>
          </a:solidFill>
        </p:spPr>
        <p:txBody>
          <a:bodyPr>
            <a:normAutofit/>
          </a:bodyPr>
          <a:lstStyle>
            <a:lvl1pPr marL="216000" indent="-216000">
              <a:buFont typeface="Arial" panose="020B0604020202020204" pitchFamily="34" charset="0"/>
              <a:buChar char="•"/>
              <a:defRPr sz="100">
                <a:solidFill>
                  <a:schemeClr val="accent6"/>
                </a:solidFill>
              </a:defRPr>
            </a:lvl1pPr>
          </a:lstStyle>
          <a:p>
            <a:pPr lvl="0"/>
            <a:r>
              <a:rPr lang="nb-NO"/>
              <a:t>Klikk for å redigere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2CE51D89-216F-C248-97B9-E62942BAB32E}" type="datetime1">
              <a:rPr lang="nb-NO" smtClean="0"/>
              <a:t>19.03.2026</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2035175" y="4060824"/>
            <a:ext cx="8121600" cy="2032001"/>
          </a:xfrm>
        </p:spPr>
        <p:txBody>
          <a:bodyPr lIns="507600" tIns="180000" rIns="0" bIns="180000" anchor="ctr" anchorCtr="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36"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18"/>
          </p:nvPr>
        </p:nvSpPr>
        <p:spPr>
          <a:xfrm>
            <a:off x="472037" y="476800"/>
            <a:ext cx="1080000" cy="10800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normAutofit/>
          </a:bodyPr>
          <a:lstStyle>
            <a:lvl1pPr marL="216000" indent="-216000">
              <a:buFont typeface="Arial" panose="020B0604020202020204" pitchFamily="34" charset="0"/>
              <a:buChar char="•"/>
              <a:defRPr sz="100">
                <a:solidFill>
                  <a:schemeClr val="accent6"/>
                </a:solidFill>
              </a:defRPr>
            </a:lvl1pPr>
          </a:lstStyle>
          <a:p>
            <a:pPr lvl="0"/>
            <a:r>
              <a:rPr lang="nb-NO"/>
              <a:t>Klikk for å redigere tekststiler i malen</a:t>
            </a:r>
          </a:p>
        </p:txBody>
      </p:sp>
      <p:sp>
        <p:nvSpPr>
          <p:cNvPr id="35" name="Plassholder for tekst 34">
            <a:extLst>
              <a:ext uri="{FF2B5EF4-FFF2-40B4-BE49-F238E27FC236}">
                <a16:creationId xmlns:a16="http://schemas.microsoft.com/office/drawing/2014/main" id="{D14C1774-FEBF-524B-97FE-D812858FF611}"/>
              </a:ext>
            </a:extLst>
          </p:cNvPr>
          <p:cNvSpPr>
            <a:spLocks noGrp="1"/>
          </p:cNvSpPr>
          <p:nvPr>
            <p:ph type="body" sz="quarter" idx="20"/>
          </p:nvPr>
        </p:nvSpPr>
        <p:spPr>
          <a:xfrm>
            <a:off x="10180800" y="4060800"/>
            <a:ext cx="2030400" cy="2030400"/>
          </a:xfrm>
          <a:prstGeom prst="ellipse">
            <a:avLst/>
          </a:prstGeom>
          <a:solidFill>
            <a:schemeClr val="accent6"/>
          </a:solidFill>
        </p:spPr>
        <p:txBody>
          <a:bodyPr>
            <a:normAutofit/>
          </a:bodyPr>
          <a:lstStyle>
            <a:lvl1pPr marL="0" indent="0">
              <a:buFont typeface="Arial" panose="020B0604020202020204" pitchFamily="34" charset="0"/>
              <a:buNone/>
              <a:defRPr sz="100">
                <a:solidFill>
                  <a:schemeClr val="accent6"/>
                </a:solidFill>
              </a:defRPr>
            </a:lvl1pPr>
          </a:lstStyle>
          <a:p>
            <a:pPr lvl="0"/>
            <a:r>
              <a:rPr lang="nb-NO"/>
              <a:t>Klikk for å redigere tekststiler i malen</a:t>
            </a:r>
          </a:p>
        </p:txBody>
      </p:sp>
      <p:sp>
        <p:nvSpPr>
          <p:cNvPr id="10" name="TekstSylinder 9">
            <a:extLst>
              <a:ext uri="{FF2B5EF4-FFF2-40B4-BE49-F238E27FC236}">
                <a16:creationId xmlns:a16="http://schemas.microsoft.com/office/drawing/2014/main" id="{ED97E241-441B-154C-8B0B-E43418F1C4F4}"/>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Tittellysbilde gul 2</a:t>
            </a:r>
          </a:p>
        </p:txBody>
      </p:sp>
      <p:grpSp>
        <p:nvGrpSpPr>
          <p:cNvPr id="11" name="Gruppe 10">
            <a:extLst>
              <a:ext uri="{FF2B5EF4-FFF2-40B4-BE49-F238E27FC236}">
                <a16:creationId xmlns:a16="http://schemas.microsoft.com/office/drawing/2014/main" id="{6F5B8C66-1CFA-8E4A-A685-9B6592A5C79E}"/>
              </a:ext>
            </a:extLst>
          </p:cNvPr>
          <p:cNvGrpSpPr/>
          <p:nvPr userDrawn="1"/>
        </p:nvGrpSpPr>
        <p:grpSpPr>
          <a:xfrm>
            <a:off x="-715963" y="-1306644"/>
            <a:ext cx="12909163" cy="8164644"/>
            <a:chOff x="-715963" y="-1306644"/>
            <a:chExt cx="12909163" cy="8164644"/>
          </a:xfrm>
        </p:grpSpPr>
        <p:grpSp>
          <p:nvGrpSpPr>
            <p:cNvPr id="12" name="Gruppe 11">
              <a:extLst>
                <a:ext uri="{FF2B5EF4-FFF2-40B4-BE49-F238E27FC236}">
                  <a16:creationId xmlns:a16="http://schemas.microsoft.com/office/drawing/2014/main" id="{BAEDC404-7A8D-D34C-85C5-28170069557A}"/>
                </a:ext>
              </a:extLst>
            </p:cNvPr>
            <p:cNvGrpSpPr/>
            <p:nvPr userDrawn="1"/>
          </p:nvGrpSpPr>
          <p:grpSpPr>
            <a:xfrm>
              <a:off x="-800" y="-1306644"/>
              <a:ext cx="12194000" cy="1075340"/>
              <a:chOff x="-800" y="-1229864"/>
              <a:chExt cx="12194000" cy="1075340"/>
            </a:xfrm>
          </p:grpSpPr>
          <p:grpSp>
            <p:nvGrpSpPr>
              <p:cNvPr id="29" name="Gruppe 28">
                <a:extLst>
                  <a:ext uri="{FF2B5EF4-FFF2-40B4-BE49-F238E27FC236}">
                    <a16:creationId xmlns:a16="http://schemas.microsoft.com/office/drawing/2014/main" id="{B3C9C108-801A-1E4F-8327-16BD7FB1609A}"/>
                  </a:ext>
                </a:extLst>
              </p:cNvPr>
              <p:cNvGrpSpPr/>
              <p:nvPr/>
            </p:nvGrpSpPr>
            <p:grpSpPr>
              <a:xfrm>
                <a:off x="0" y="-320124"/>
                <a:ext cx="12192000" cy="165600"/>
                <a:chOff x="0" y="-413084"/>
                <a:chExt cx="12192000" cy="206078"/>
              </a:xfrm>
              <a:solidFill>
                <a:schemeClr val="bg1"/>
              </a:solidFill>
            </p:grpSpPr>
            <p:sp>
              <p:nvSpPr>
                <p:cNvPr id="59" name="Rektangel 58">
                  <a:extLst>
                    <a:ext uri="{FF2B5EF4-FFF2-40B4-BE49-F238E27FC236}">
                      <a16:creationId xmlns:a16="http://schemas.microsoft.com/office/drawing/2014/main" id="{6B934F32-34B2-D14B-9309-D0BABA67DC1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2B4B1CD0-0C39-F84F-A5EA-63BD73E85D55}"/>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1" name="Rektangel 60">
                  <a:extLst>
                    <a:ext uri="{FF2B5EF4-FFF2-40B4-BE49-F238E27FC236}">
                      <a16:creationId xmlns:a16="http://schemas.microsoft.com/office/drawing/2014/main" id="{16469B96-6FDC-C149-942D-617F43FC7392}"/>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2" name="Rektangel 61">
                  <a:extLst>
                    <a:ext uri="{FF2B5EF4-FFF2-40B4-BE49-F238E27FC236}">
                      <a16:creationId xmlns:a16="http://schemas.microsoft.com/office/drawing/2014/main" id="{24A507F6-E1C9-C246-8885-AA13FE0EA30F}"/>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3" name="Rektangel 62">
                  <a:extLst>
                    <a:ext uri="{FF2B5EF4-FFF2-40B4-BE49-F238E27FC236}">
                      <a16:creationId xmlns:a16="http://schemas.microsoft.com/office/drawing/2014/main" id="{90E228E5-638D-0743-961E-8CE690BAD50C}"/>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4" name="Rektangel 63">
                  <a:extLst>
                    <a:ext uri="{FF2B5EF4-FFF2-40B4-BE49-F238E27FC236}">
                      <a16:creationId xmlns:a16="http://schemas.microsoft.com/office/drawing/2014/main" id="{EA59EC3B-E979-E94E-A948-CF5472D9032A}"/>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30" name="Rett linje 29">
                <a:extLst>
                  <a:ext uri="{FF2B5EF4-FFF2-40B4-BE49-F238E27FC236}">
                    <a16:creationId xmlns:a16="http://schemas.microsoft.com/office/drawing/2014/main" id="{8896EC2B-F349-584F-9569-546A8642A732}"/>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5B3751CF-5F65-FF47-B4FB-6A4E385E4ECF}"/>
                  </a:ext>
                </a:extLst>
              </p:cNvPr>
              <p:cNvCxnSpPr>
                <a:cxnSpLocks/>
                <a:stCxn id="49"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0E8F8FAE-2108-954E-B3FE-91C28B9023F5}"/>
                  </a:ext>
                </a:extLst>
              </p:cNvPr>
              <p:cNvCxnSpPr>
                <a:cxnSpLocks/>
                <a:stCxn id="51"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A6C76CE5-7D90-6B41-9E88-AAACD5939A9F}"/>
                  </a:ext>
                </a:extLst>
              </p:cNvPr>
              <p:cNvCxnSpPr>
                <a:cxnSpLocks/>
                <a:stCxn id="47"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66DCBEA6-E67F-744B-B232-9BDD5B075769}"/>
                  </a:ext>
                </a:extLst>
              </p:cNvPr>
              <p:cNvCxnSpPr>
                <a:cxnSpLocks/>
                <a:stCxn id="53"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Rett linje 37">
                <a:extLst>
                  <a:ext uri="{FF2B5EF4-FFF2-40B4-BE49-F238E27FC236}">
                    <a16:creationId xmlns:a16="http://schemas.microsoft.com/office/drawing/2014/main" id="{48F4DC35-4D74-F24D-BB7A-B698029B2A53}"/>
                  </a:ext>
                </a:extLst>
              </p:cNvPr>
              <p:cNvCxnSpPr>
                <a:cxnSpLocks/>
                <a:stCxn id="57"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Rett linje 38">
                <a:extLst>
                  <a:ext uri="{FF2B5EF4-FFF2-40B4-BE49-F238E27FC236}">
                    <a16:creationId xmlns:a16="http://schemas.microsoft.com/office/drawing/2014/main" id="{EEB4398D-8E8A-C34C-B0ED-301EDB99ED87}"/>
                  </a:ext>
                </a:extLst>
              </p:cNvPr>
              <p:cNvCxnSpPr>
                <a:cxnSpLocks/>
                <a:stCxn id="55"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0" name="Gruppe 39">
                <a:extLst>
                  <a:ext uri="{FF2B5EF4-FFF2-40B4-BE49-F238E27FC236}">
                    <a16:creationId xmlns:a16="http://schemas.microsoft.com/office/drawing/2014/main" id="{B99A4063-FB57-894F-A1DF-9E510F9CE6DE}"/>
                  </a:ext>
                </a:extLst>
              </p:cNvPr>
              <p:cNvGrpSpPr/>
              <p:nvPr userDrawn="1"/>
            </p:nvGrpSpPr>
            <p:grpSpPr>
              <a:xfrm>
                <a:off x="0" y="-621464"/>
                <a:ext cx="12192000" cy="206078"/>
                <a:chOff x="0" y="-674874"/>
                <a:chExt cx="12192000" cy="206078"/>
              </a:xfrm>
            </p:grpSpPr>
            <p:sp>
              <p:nvSpPr>
                <p:cNvPr id="57" name="Rektangel 56">
                  <a:extLst>
                    <a:ext uri="{FF2B5EF4-FFF2-40B4-BE49-F238E27FC236}">
                      <a16:creationId xmlns:a16="http://schemas.microsoft.com/office/drawing/2014/main" id="{D1EE6DAC-4A77-CB4C-A7CD-06D56C10A1FF}"/>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8" name="Rett linje 57">
                  <a:extLst>
                    <a:ext uri="{FF2B5EF4-FFF2-40B4-BE49-F238E27FC236}">
                      <a16:creationId xmlns:a16="http://schemas.microsoft.com/office/drawing/2014/main" id="{7368DF10-2AAA-A746-9C21-72F7C724B54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7D2CE8FB-E9D2-0546-AA7D-471399582B6C}"/>
                  </a:ext>
                </a:extLst>
              </p:cNvPr>
              <p:cNvGrpSpPr/>
              <p:nvPr userDrawn="1"/>
            </p:nvGrpSpPr>
            <p:grpSpPr>
              <a:xfrm>
                <a:off x="0" y="-744566"/>
                <a:ext cx="10156824" cy="206078"/>
                <a:chOff x="0" y="-930144"/>
                <a:chExt cx="10156824" cy="206078"/>
              </a:xfrm>
            </p:grpSpPr>
            <p:sp>
              <p:nvSpPr>
                <p:cNvPr id="55" name="Rektangel 54">
                  <a:extLst>
                    <a:ext uri="{FF2B5EF4-FFF2-40B4-BE49-F238E27FC236}">
                      <a16:creationId xmlns:a16="http://schemas.microsoft.com/office/drawing/2014/main" id="{F23C4951-9685-3545-B9C6-43A452676DD4}"/>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56" name="Rett linje 55">
                  <a:extLst>
                    <a:ext uri="{FF2B5EF4-FFF2-40B4-BE49-F238E27FC236}">
                      <a16:creationId xmlns:a16="http://schemas.microsoft.com/office/drawing/2014/main" id="{E4B2CAAA-FBA4-E743-8D89-9824E9F6BD4D}"/>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306D5E43-7449-4D4E-8033-A7D0C355F476}"/>
                  </a:ext>
                </a:extLst>
              </p:cNvPr>
              <p:cNvGrpSpPr/>
              <p:nvPr userDrawn="1"/>
            </p:nvGrpSpPr>
            <p:grpSpPr>
              <a:xfrm>
                <a:off x="0" y="-867666"/>
                <a:ext cx="8128000" cy="206078"/>
                <a:chOff x="0" y="-1191934"/>
                <a:chExt cx="8128000" cy="206078"/>
              </a:xfrm>
            </p:grpSpPr>
            <p:sp>
              <p:nvSpPr>
                <p:cNvPr id="53" name="Rektangel 52">
                  <a:extLst>
                    <a:ext uri="{FF2B5EF4-FFF2-40B4-BE49-F238E27FC236}">
                      <a16:creationId xmlns:a16="http://schemas.microsoft.com/office/drawing/2014/main" id="{CFC2647F-369F-0548-9CBC-4E21E5F8468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54" name="Rett linje 53">
                  <a:extLst>
                    <a:ext uri="{FF2B5EF4-FFF2-40B4-BE49-F238E27FC236}">
                      <a16:creationId xmlns:a16="http://schemas.microsoft.com/office/drawing/2014/main" id="{ADFA3ADE-F8E6-8144-899C-D0CA2C1532F6}"/>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EB86E87E-B483-4745-A05C-77E546A70A92}"/>
                  </a:ext>
                </a:extLst>
              </p:cNvPr>
              <p:cNvGrpSpPr/>
              <p:nvPr userDrawn="1"/>
            </p:nvGrpSpPr>
            <p:grpSpPr>
              <a:xfrm>
                <a:off x="-800" y="-990766"/>
                <a:ext cx="6091200" cy="206078"/>
                <a:chOff x="0" y="-1453724"/>
                <a:chExt cx="6091200" cy="206078"/>
              </a:xfrm>
            </p:grpSpPr>
            <p:sp>
              <p:nvSpPr>
                <p:cNvPr id="51" name="Rektangel 50">
                  <a:extLst>
                    <a:ext uri="{FF2B5EF4-FFF2-40B4-BE49-F238E27FC236}">
                      <a16:creationId xmlns:a16="http://schemas.microsoft.com/office/drawing/2014/main" id="{0F2358AA-821B-8C4D-9445-DFD0F9F16E75}"/>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52" name="Rett linje 51">
                  <a:extLst>
                    <a:ext uri="{FF2B5EF4-FFF2-40B4-BE49-F238E27FC236}">
                      <a16:creationId xmlns:a16="http://schemas.microsoft.com/office/drawing/2014/main" id="{150558E8-E64E-9E47-AB1F-C8F03A6DB57A}"/>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4" name="Gruppe 43">
                <a:extLst>
                  <a:ext uri="{FF2B5EF4-FFF2-40B4-BE49-F238E27FC236}">
                    <a16:creationId xmlns:a16="http://schemas.microsoft.com/office/drawing/2014/main" id="{0C2F8E6E-EF55-AD4E-BCCC-AB52DD28BBE4}"/>
                  </a:ext>
                </a:extLst>
              </p:cNvPr>
              <p:cNvGrpSpPr/>
              <p:nvPr userDrawn="1"/>
            </p:nvGrpSpPr>
            <p:grpSpPr>
              <a:xfrm>
                <a:off x="0" y="-1113866"/>
                <a:ext cx="4060800" cy="206078"/>
                <a:chOff x="0" y="-1715514"/>
                <a:chExt cx="4060800" cy="206078"/>
              </a:xfrm>
            </p:grpSpPr>
            <p:sp>
              <p:nvSpPr>
                <p:cNvPr id="49" name="Rektangel 48">
                  <a:extLst>
                    <a:ext uri="{FF2B5EF4-FFF2-40B4-BE49-F238E27FC236}">
                      <a16:creationId xmlns:a16="http://schemas.microsoft.com/office/drawing/2014/main" id="{CB3FB46E-0A1A-8E4A-A7BF-29B5EB5F3FC9}"/>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50" name="Rett linje 49">
                  <a:extLst>
                    <a:ext uri="{FF2B5EF4-FFF2-40B4-BE49-F238E27FC236}">
                      <a16:creationId xmlns:a16="http://schemas.microsoft.com/office/drawing/2014/main" id="{F13C510D-2223-2047-B430-A5FA5936FD86}"/>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5" name="Gruppe 44">
                <a:extLst>
                  <a:ext uri="{FF2B5EF4-FFF2-40B4-BE49-F238E27FC236}">
                    <a16:creationId xmlns:a16="http://schemas.microsoft.com/office/drawing/2014/main" id="{E03CE588-E5C3-8147-B150-62705F720A5A}"/>
                  </a:ext>
                </a:extLst>
              </p:cNvPr>
              <p:cNvGrpSpPr/>
              <p:nvPr userDrawn="1"/>
            </p:nvGrpSpPr>
            <p:grpSpPr>
              <a:xfrm>
                <a:off x="0" y="-1229864"/>
                <a:ext cx="1015200" cy="206078"/>
                <a:chOff x="0" y="-1959289"/>
                <a:chExt cx="1015200" cy="206078"/>
              </a:xfrm>
            </p:grpSpPr>
            <p:sp>
              <p:nvSpPr>
                <p:cNvPr id="47" name="Rektangel 46">
                  <a:extLst>
                    <a:ext uri="{FF2B5EF4-FFF2-40B4-BE49-F238E27FC236}">
                      <a16:creationId xmlns:a16="http://schemas.microsoft.com/office/drawing/2014/main" id="{FB16F937-0FA1-D74A-8485-678BCB150BAA}"/>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8" name="Rett linje 47">
                  <a:extLst>
                    <a:ext uri="{FF2B5EF4-FFF2-40B4-BE49-F238E27FC236}">
                      <a16:creationId xmlns:a16="http://schemas.microsoft.com/office/drawing/2014/main" id="{7760DE8C-B39E-574A-9173-7EBC593BE853}"/>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6" name="Rett linje 45">
                <a:extLst>
                  <a:ext uri="{FF2B5EF4-FFF2-40B4-BE49-F238E27FC236}">
                    <a16:creationId xmlns:a16="http://schemas.microsoft.com/office/drawing/2014/main" id="{269A18C3-1DB1-7D42-A1DE-2556C96837C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uppe 12">
              <a:extLst>
                <a:ext uri="{FF2B5EF4-FFF2-40B4-BE49-F238E27FC236}">
                  <a16:creationId xmlns:a16="http://schemas.microsoft.com/office/drawing/2014/main" id="{63B9EA85-76AF-0A4D-A769-84D8A44DE592}"/>
                </a:ext>
              </a:extLst>
            </p:cNvPr>
            <p:cNvGrpSpPr/>
            <p:nvPr userDrawn="1"/>
          </p:nvGrpSpPr>
          <p:grpSpPr>
            <a:xfrm>
              <a:off x="-715963" y="-4004"/>
              <a:ext cx="590564" cy="6862004"/>
              <a:chOff x="-715963" y="-4004"/>
              <a:chExt cx="590564" cy="6862004"/>
            </a:xfrm>
          </p:grpSpPr>
          <p:sp>
            <p:nvSpPr>
              <p:cNvPr id="15" name="Rektangel 14">
                <a:extLst>
                  <a:ext uri="{FF2B5EF4-FFF2-40B4-BE49-F238E27FC236}">
                    <a16:creationId xmlns:a16="http://schemas.microsoft.com/office/drawing/2014/main" id="{E445B2F1-4266-2E47-8995-B7A84C53C11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16" name="Rektangel 15">
                <a:extLst>
                  <a:ext uri="{FF2B5EF4-FFF2-40B4-BE49-F238E27FC236}">
                    <a16:creationId xmlns:a16="http://schemas.microsoft.com/office/drawing/2014/main" id="{6A93AB89-8F98-844E-8A1F-B6B69793F15C}"/>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17" name="Rektangel 16">
                <a:extLst>
                  <a:ext uri="{FF2B5EF4-FFF2-40B4-BE49-F238E27FC236}">
                    <a16:creationId xmlns:a16="http://schemas.microsoft.com/office/drawing/2014/main" id="{46699D1C-3733-ED43-98A4-B2E617E16AFD}"/>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18" name="Rektangel 17">
                <a:extLst>
                  <a:ext uri="{FF2B5EF4-FFF2-40B4-BE49-F238E27FC236}">
                    <a16:creationId xmlns:a16="http://schemas.microsoft.com/office/drawing/2014/main" id="{D35F1BF0-2E86-844C-8F31-C0FC3A3578C9}"/>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19" name="Rett linje 18">
                <a:extLst>
                  <a:ext uri="{FF2B5EF4-FFF2-40B4-BE49-F238E27FC236}">
                    <a16:creationId xmlns:a16="http://schemas.microsoft.com/office/drawing/2014/main" id="{0B2B4C6A-C1C8-2B4C-943A-9635356B7856}"/>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F7BD6B52-2161-3044-AFBA-6B158E5B0798}"/>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11B9966E-AE71-3041-BD0A-C1D86CAD51D7}"/>
                  </a:ext>
                </a:extLst>
              </p:cNvPr>
              <p:cNvCxnSpPr>
                <a:cxnSpLocks/>
                <a:stCxn id="2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4B58C7B1-58B8-5A4C-9012-B9A463050D5C}"/>
                  </a:ext>
                </a:extLst>
              </p:cNvPr>
              <p:cNvCxnSpPr>
                <a:cxnSpLocks/>
                <a:stCxn id="2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ktangel 22">
                <a:extLst>
                  <a:ext uri="{FF2B5EF4-FFF2-40B4-BE49-F238E27FC236}">
                    <a16:creationId xmlns:a16="http://schemas.microsoft.com/office/drawing/2014/main" id="{325965AA-8A37-F34A-9395-0549AAB72D9B}"/>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24" name="Rett linje 23">
                <a:extLst>
                  <a:ext uri="{FF2B5EF4-FFF2-40B4-BE49-F238E27FC236}">
                    <a16:creationId xmlns:a16="http://schemas.microsoft.com/office/drawing/2014/main" id="{6ABA3F38-2A71-C34B-A428-BAAD12F4967D}"/>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Rektangel 24">
                <a:extLst>
                  <a:ext uri="{FF2B5EF4-FFF2-40B4-BE49-F238E27FC236}">
                    <a16:creationId xmlns:a16="http://schemas.microsoft.com/office/drawing/2014/main" id="{B6A6A268-763B-D54F-93BC-01B8501001E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26" name="Rett linje 25">
                <a:extLst>
                  <a:ext uri="{FF2B5EF4-FFF2-40B4-BE49-F238E27FC236}">
                    <a16:creationId xmlns:a16="http://schemas.microsoft.com/office/drawing/2014/main" id="{A532ED41-3D8E-E545-A1EB-60862799F7F8}"/>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3335BF5-0330-3040-B68C-DA0383A5F577}"/>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50E861C9-D981-574D-B795-99F6263737FE}"/>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kstSylinder 13">
              <a:extLst>
                <a:ext uri="{FF2B5EF4-FFF2-40B4-BE49-F238E27FC236}">
                  <a16:creationId xmlns:a16="http://schemas.microsoft.com/office/drawing/2014/main" id="{AD11A3E2-6A72-B94B-8130-EC4EDF04759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rPr>
                <a:t>Oslo 2019</a:t>
              </a:r>
            </a:p>
          </p:txBody>
        </p:sp>
      </p:grpSp>
      <p:grpSp>
        <p:nvGrpSpPr>
          <p:cNvPr id="65" name="Gruppe 64">
            <a:extLst>
              <a:ext uri="{FF2B5EF4-FFF2-40B4-BE49-F238E27FC236}">
                <a16:creationId xmlns:a16="http://schemas.microsoft.com/office/drawing/2014/main" id="{38A746FB-6A33-E24A-85A4-7E544FCCC8D0}"/>
              </a:ext>
            </a:extLst>
          </p:cNvPr>
          <p:cNvGrpSpPr/>
          <p:nvPr userDrawn="1"/>
        </p:nvGrpSpPr>
        <p:grpSpPr>
          <a:xfrm>
            <a:off x="12252770" y="1"/>
            <a:ext cx="1165167" cy="6855561"/>
            <a:chOff x="12252770" y="1"/>
            <a:chExt cx="1165167" cy="6855561"/>
          </a:xfrm>
        </p:grpSpPr>
        <p:grpSp>
          <p:nvGrpSpPr>
            <p:cNvPr id="66" name="Gruppe 65">
              <a:extLst>
                <a:ext uri="{FF2B5EF4-FFF2-40B4-BE49-F238E27FC236}">
                  <a16:creationId xmlns:a16="http://schemas.microsoft.com/office/drawing/2014/main" id="{D87B58ED-9157-434B-8C3C-ED99EA0D426A}"/>
                </a:ext>
              </a:extLst>
            </p:cNvPr>
            <p:cNvGrpSpPr/>
            <p:nvPr userDrawn="1"/>
          </p:nvGrpSpPr>
          <p:grpSpPr>
            <a:xfrm>
              <a:off x="12252770" y="1"/>
              <a:ext cx="409071" cy="3254927"/>
              <a:chOff x="12252770" y="1"/>
              <a:chExt cx="588588" cy="4683318"/>
            </a:xfrm>
          </p:grpSpPr>
          <p:sp>
            <p:nvSpPr>
              <p:cNvPr id="70" name="Rektangel 69">
                <a:extLst>
                  <a:ext uri="{FF2B5EF4-FFF2-40B4-BE49-F238E27FC236}">
                    <a16:creationId xmlns:a16="http://schemas.microsoft.com/office/drawing/2014/main" id="{D484EB73-4C7A-D849-A642-526722C7C7F4}"/>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71" name="Gruppe 70">
                <a:extLst>
                  <a:ext uri="{FF2B5EF4-FFF2-40B4-BE49-F238E27FC236}">
                    <a16:creationId xmlns:a16="http://schemas.microsoft.com/office/drawing/2014/main" id="{99E81D3A-CC3F-504F-B8E2-D5A74B8A87B9}"/>
                  </a:ext>
                </a:extLst>
              </p:cNvPr>
              <p:cNvGrpSpPr/>
              <p:nvPr userDrawn="1"/>
            </p:nvGrpSpPr>
            <p:grpSpPr>
              <a:xfrm>
                <a:off x="12326727" y="84822"/>
                <a:ext cx="440675" cy="4513676"/>
                <a:chOff x="12316858" y="92947"/>
                <a:chExt cx="440675" cy="4513676"/>
              </a:xfrm>
            </p:grpSpPr>
            <p:grpSp>
              <p:nvGrpSpPr>
                <p:cNvPr id="72" name="Gruppe 71">
                  <a:extLst>
                    <a:ext uri="{FF2B5EF4-FFF2-40B4-BE49-F238E27FC236}">
                      <a16:creationId xmlns:a16="http://schemas.microsoft.com/office/drawing/2014/main" id="{3E158624-CD01-BB4A-95AD-459E77D1192E}"/>
                    </a:ext>
                  </a:extLst>
                </p:cNvPr>
                <p:cNvGrpSpPr/>
                <p:nvPr userDrawn="1"/>
              </p:nvGrpSpPr>
              <p:grpSpPr>
                <a:xfrm>
                  <a:off x="12316858" y="92947"/>
                  <a:ext cx="440675" cy="1322025"/>
                  <a:chOff x="12316858" y="92947"/>
                  <a:chExt cx="440675" cy="1322025"/>
                </a:xfrm>
              </p:grpSpPr>
              <p:sp>
                <p:nvSpPr>
                  <p:cNvPr id="82" name="Rektangel 81">
                    <a:extLst>
                      <a:ext uri="{FF2B5EF4-FFF2-40B4-BE49-F238E27FC236}">
                        <a16:creationId xmlns:a16="http://schemas.microsoft.com/office/drawing/2014/main" id="{B9E6756C-1C37-0445-B129-54E072DDDE15}"/>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3" name="Rektangel 82">
                    <a:extLst>
                      <a:ext uri="{FF2B5EF4-FFF2-40B4-BE49-F238E27FC236}">
                        <a16:creationId xmlns:a16="http://schemas.microsoft.com/office/drawing/2014/main" id="{E2556894-AF3A-3D4E-B2CA-87C6588DD670}"/>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4" name="Rektangel 83">
                    <a:extLst>
                      <a:ext uri="{FF2B5EF4-FFF2-40B4-BE49-F238E27FC236}">
                        <a16:creationId xmlns:a16="http://schemas.microsoft.com/office/drawing/2014/main" id="{3F212157-C7C5-2D44-9D99-46F8B004613A}"/>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3" name="Gruppe 72">
                  <a:extLst>
                    <a:ext uri="{FF2B5EF4-FFF2-40B4-BE49-F238E27FC236}">
                      <a16:creationId xmlns:a16="http://schemas.microsoft.com/office/drawing/2014/main" id="{8BD5E2A6-B428-2848-819F-33BE0BF9E9AE}"/>
                    </a:ext>
                  </a:extLst>
                </p:cNvPr>
                <p:cNvGrpSpPr/>
                <p:nvPr userDrawn="1"/>
              </p:nvGrpSpPr>
              <p:grpSpPr>
                <a:xfrm>
                  <a:off x="12316858" y="1468435"/>
                  <a:ext cx="440675" cy="1322025"/>
                  <a:chOff x="12316858" y="1600866"/>
                  <a:chExt cx="440675" cy="1322025"/>
                </a:xfrm>
              </p:grpSpPr>
              <p:sp>
                <p:nvSpPr>
                  <p:cNvPr id="79" name="Rektangel 78">
                    <a:extLst>
                      <a:ext uri="{FF2B5EF4-FFF2-40B4-BE49-F238E27FC236}">
                        <a16:creationId xmlns:a16="http://schemas.microsoft.com/office/drawing/2014/main" id="{AE19856D-EEDD-A24A-84D1-5A7ACB086FA7}"/>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0" name="Rektangel 79">
                    <a:extLst>
                      <a:ext uri="{FF2B5EF4-FFF2-40B4-BE49-F238E27FC236}">
                        <a16:creationId xmlns:a16="http://schemas.microsoft.com/office/drawing/2014/main" id="{0C690583-1E3E-9E4C-9B1D-BF9CD4C6A692}"/>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1" name="Rektangel 80">
                    <a:extLst>
                      <a:ext uri="{FF2B5EF4-FFF2-40B4-BE49-F238E27FC236}">
                        <a16:creationId xmlns:a16="http://schemas.microsoft.com/office/drawing/2014/main" id="{3338131A-61C0-954D-9654-31E5D8DCE33B}"/>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4" name="Gruppe 73">
                  <a:extLst>
                    <a:ext uri="{FF2B5EF4-FFF2-40B4-BE49-F238E27FC236}">
                      <a16:creationId xmlns:a16="http://schemas.microsoft.com/office/drawing/2014/main" id="{F44E92C8-5780-7A49-A80B-0A6597298A95}"/>
                    </a:ext>
                  </a:extLst>
                </p:cNvPr>
                <p:cNvGrpSpPr/>
                <p:nvPr userDrawn="1"/>
              </p:nvGrpSpPr>
              <p:grpSpPr>
                <a:xfrm>
                  <a:off x="12316858" y="2843923"/>
                  <a:ext cx="440675" cy="1762700"/>
                  <a:chOff x="12316858" y="3201732"/>
                  <a:chExt cx="440675" cy="1762700"/>
                </a:xfrm>
              </p:grpSpPr>
              <p:sp>
                <p:nvSpPr>
                  <p:cNvPr id="75" name="Rektangel 74">
                    <a:extLst>
                      <a:ext uri="{FF2B5EF4-FFF2-40B4-BE49-F238E27FC236}">
                        <a16:creationId xmlns:a16="http://schemas.microsoft.com/office/drawing/2014/main" id="{03DFE3F4-217E-1247-A39C-76296D40EB1F}"/>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E289F289-B1EE-3C40-891E-EE7843173E08}"/>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7" name="Rektangel 76">
                    <a:extLst>
                      <a:ext uri="{FF2B5EF4-FFF2-40B4-BE49-F238E27FC236}">
                        <a16:creationId xmlns:a16="http://schemas.microsoft.com/office/drawing/2014/main" id="{6A784681-552A-5842-8588-93A586A60CC4}"/>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A4AF9075-F5E2-AE48-BE25-AC00CEBE195B}"/>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7" name="TekstSylinder 66">
              <a:extLst>
                <a:ext uri="{FF2B5EF4-FFF2-40B4-BE49-F238E27FC236}">
                  <a16:creationId xmlns:a16="http://schemas.microsoft.com/office/drawing/2014/main" id="{D0574A85-E717-BF46-B01C-BB864B440971}"/>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a:p>
              <a:pPr algn="l"/>
              <a:endParaRPr lang="nb-NO" err="1">
                <a:solidFill>
                  <a:schemeClr val="tx2"/>
                </a:solidFill>
              </a:endParaRPr>
            </a:p>
          </p:txBody>
        </p:sp>
        <p:cxnSp>
          <p:nvCxnSpPr>
            <p:cNvPr id="68" name="Vinkel 67">
              <a:extLst>
                <a:ext uri="{FF2B5EF4-FFF2-40B4-BE49-F238E27FC236}">
                  <a16:creationId xmlns:a16="http://schemas.microsoft.com/office/drawing/2014/main" id="{0EC43C4F-D1A1-4C43-8E31-F6CA70D3A41B}"/>
                </a:ext>
              </a:extLst>
            </p:cNvPr>
            <p:cNvCxnSpPr>
              <a:cxnSpLocks/>
              <a:stCxn id="82" idx="3"/>
              <a:endCxn id="79"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9" name="TekstSylinder 68">
              <a:extLst>
                <a:ext uri="{FF2B5EF4-FFF2-40B4-BE49-F238E27FC236}">
                  <a16:creationId xmlns:a16="http://schemas.microsoft.com/office/drawing/2014/main" id="{B524C35F-63C3-C845-A112-F3E986F32AC7}"/>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spTree>
    <p:extLst>
      <p:ext uri="{BB962C8B-B14F-4D97-AF65-F5344CB8AC3E}">
        <p14:creationId xmlns:p14="http://schemas.microsoft.com/office/powerpoint/2010/main" val="15878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tellysbilde rød">
    <p:bg>
      <p:bgPr>
        <a:solidFill>
          <a:schemeClr val="bg2"/>
        </a:solidFill>
        <a:effectLst/>
      </p:bgPr>
    </p:bg>
    <p:spTree>
      <p:nvGrpSpPr>
        <p:cNvPr id="1" name=""/>
        <p:cNvGrpSpPr/>
        <p:nvPr/>
      </p:nvGrpSpPr>
      <p:grpSpPr>
        <a:xfrm>
          <a:off x="0" y="0"/>
          <a:ext cx="0" cy="0"/>
          <a:chOff x="0" y="0"/>
          <a:chExt cx="0" cy="0"/>
        </a:xfrm>
      </p:grpSpPr>
      <p:sp>
        <p:nvSpPr>
          <p:cNvPr id="34" name="Tittel 33">
            <a:extLst>
              <a:ext uri="{FF2B5EF4-FFF2-40B4-BE49-F238E27FC236}">
                <a16:creationId xmlns:a16="http://schemas.microsoft.com/office/drawing/2014/main" id="{A3816B5A-BCB5-0F46-87EA-8478916C49F8}"/>
              </a:ext>
            </a:extLst>
          </p:cNvPr>
          <p:cNvSpPr>
            <a:spLocks noGrp="1"/>
          </p:cNvSpPr>
          <p:nvPr>
            <p:ph type="ctrTitle" hasCustomPrompt="1"/>
          </p:nvPr>
        </p:nvSpPr>
        <p:spPr>
          <a:xfrm>
            <a:off x="0" y="-1"/>
            <a:ext cx="12192000" cy="6092825"/>
          </a:xfrm>
          <a:custGeom>
            <a:avLst/>
            <a:gdLst>
              <a:gd name="connsiteX0" fmla="*/ 0 w 12192000"/>
              <a:gd name="connsiteY0" fmla="*/ 0 h 6092825"/>
              <a:gd name="connsiteX1" fmla="*/ 12192000 w 12192000"/>
              <a:gd name="connsiteY1" fmla="*/ 0 h 6092825"/>
              <a:gd name="connsiteX2" fmla="*/ 12192000 w 12192000"/>
              <a:gd name="connsiteY2" fmla="*/ 4062425 h 6092825"/>
              <a:gd name="connsiteX3" fmla="*/ 10161600 w 12192000"/>
              <a:gd name="connsiteY3" fmla="*/ 4062425 h 6092825"/>
              <a:gd name="connsiteX4" fmla="*/ 10161600 w 12192000"/>
              <a:gd name="connsiteY4" fmla="*/ 6092825 h 6092825"/>
              <a:gd name="connsiteX5" fmla="*/ 0 w 12192000"/>
              <a:gd name="connsiteY5" fmla="*/ 6092825 h 6092825"/>
              <a:gd name="connsiteX6" fmla="*/ 0 w 12192000"/>
              <a:gd name="connsiteY6" fmla="*/ 2030401 h 6092825"/>
              <a:gd name="connsiteX7" fmla="*/ 2030400 w 12192000"/>
              <a:gd name="connsiteY7" fmla="*/ 2030401 h 6092825"/>
              <a:gd name="connsiteX8" fmla="*/ 2030400 w 12192000"/>
              <a:gd name="connsiteY8" fmla="*/ 1 h 6092825"/>
              <a:gd name="connsiteX9" fmla="*/ 0 w 12192000"/>
              <a:gd name="connsiteY9" fmla="*/ 1 h 609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092825">
                <a:moveTo>
                  <a:pt x="0" y="0"/>
                </a:moveTo>
                <a:lnTo>
                  <a:pt x="12192000" y="0"/>
                </a:lnTo>
                <a:lnTo>
                  <a:pt x="12192000" y="4062425"/>
                </a:lnTo>
                <a:lnTo>
                  <a:pt x="10161600" y="4062425"/>
                </a:lnTo>
                <a:lnTo>
                  <a:pt x="10161600" y="6092825"/>
                </a:lnTo>
                <a:lnTo>
                  <a:pt x="0" y="6092825"/>
                </a:lnTo>
                <a:lnTo>
                  <a:pt x="0" y="2030401"/>
                </a:lnTo>
                <a:lnTo>
                  <a:pt x="2030400" y="2030401"/>
                </a:lnTo>
                <a:lnTo>
                  <a:pt x="2030400" y="1"/>
                </a:lnTo>
                <a:lnTo>
                  <a:pt x="0" y="1"/>
                </a:lnTo>
                <a:close/>
              </a:path>
            </a:pathLst>
          </a:custGeom>
          <a:solidFill>
            <a:schemeClr val="accent5"/>
          </a:solidFill>
        </p:spPr>
        <p:txBody>
          <a:bodyPr wrap="square" lIns="2534400" tIns="0" rIns="2030400" bIns="0" anchor="ctr" anchorCtr="0">
            <a:noAutofit/>
          </a:bodyPr>
          <a:lstStyle>
            <a:lvl1pPr algn="l">
              <a:lnSpc>
                <a:spcPct val="100000"/>
              </a:lnSpc>
              <a:defRPr sz="3600">
                <a:solidFill>
                  <a:schemeClr val="tx1"/>
                </a:solidFill>
              </a:defRPr>
            </a:lvl1pPr>
          </a:lstStyle>
          <a:p>
            <a:r>
              <a:rPr lang="en-US"/>
              <a:t>Click to edit Master title style</a:t>
            </a:r>
            <a:endParaRPr/>
          </a:p>
        </p:txBody>
      </p:sp>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0" y="1600"/>
            <a:ext cx="2030400" cy="2030400"/>
          </a:xfrm>
          <a:prstGeom prst="ellipse">
            <a:avLst/>
          </a:prstGeom>
          <a:solidFill>
            <a:schemeClr val="accent5"/>
          </a:solidFill>
        </p:spPr>
        <p:txBody>
          <a:bodyPr>
            <a:normAutofit/>
          </a:bodyPr>
          <a:lstStyle>
            <a:lvl1pPr marL="216000" indent="-216000">
              <a:buFont typeface="Arial" panose="020B0604020202020204" pitchFamily="34" charset="0"/>
              <a:buChar char="•"/>
              <a:defRPr sz="100">
                <a:solidFill>
                  <a:schemeClr val="accent5"/>
                </a:solidFill>
              </a:defRPr>
            </a:lvl1pPr>
          </a:lstStyle>
          <a:p>
            <a:pPr lvl="0"/>
            <a:r>
              <a:rPr lang="nb-NO"/>
              <a:t>Klikk for å redigere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F641A862-612A-7D45-A0ED-07030570FC13}" type="datetime1">
              <a:rPr lang="nb-NO" smtClean="0"/>
              <a:t>19.03.2026</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2035175" y="4060824"/>
            <a:ext cx="8121600" cy="2032001"/>
          </a:xfrm>
        </p:spPr>
        <p:txBody>
          <a:bodyPr lIns="507600" tIns="180000" rIns="0" bIns="180000" anchor="ctr" anchorCtr="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36"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18"/>
          </p:nvPr>
        </p:nvSpPr>
        <p:spPr>
          <a:xfrm>
            <a:off x="472037" y="476800"/>
            <a:ext cx="1080000" cy="10800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normAutofit/>
          </a:bodyPr>
          <a:lstStyle>
            <a:lvl1pPr marL="216000" indent="-216000">
              <a:buFont typeface="Arial" panose="020B0604020202020204" pitchFamily="34" charset="0"/>
              <a:buChar char="•"/>
              <a:defRPr sz="100">
                <a:solidFill>
                  <a:schemeClr val="accent5"/>
                </a:solidFill>
              </a:defRPr>
            </a:lvl1pPr>
          </a:lstStyle>
          <a:p>
            <a:pPr lvl="0"/>
            <a:r>
              <a:rPr lang="nb-NO"/>
              <a:t>Klikk for å redigere tekststiler i malen</a:t>
            </a:r>
          </a:p>
        </p:txBody>
      </p:sp>
      <p:sp>
        <p:nvSpPr>
          <p:cNvPr id="35" name="Plassholder for tekst 34">
            <a:extLst>
              <a:ext uri="{FF2B5EF4-FFF2-40B4-BE49-F238E27FC236}">
                <a16:creationId xmlns:a16="http://schemas.microsoft.com/office/drawing/2014/main" id="{D14C1774-FEBF-524B-97FE-D812858FF611}"/>
              </a:ext>
            </a:extLst>
          </p:cNvPr>
          <p:cNvSpPr>
            <a:spLocks noGrp="1"/>
          </p:cNvSpPr>
          <p:nvPr>
            <p:ph type="body" sz="quarter" idx="20"/>
          </p:nvPr>
        </p:nvSpPr>
        <p:spPr>
          <a:xfrm>
            <a:off x="10180800" y="4060800"/>
            <a:ext cx="2030400" cy="2030400"/>
          </a:xfrm>
          <a:prstGeom prst="ellipse">
            <a:avLst/>
          </a:prstGeom>
          <a:solidFill>
            <a:schemeClr val="accent5"/>
          </a:solidFill>
        </p:spPr>
        <p:txBody>
          <a:bodyPr>
            <a:normAutofit/>
          </a:bodyPr>
          <a:lstStyle>
            <a:lvl1pPr marL="0" indent="0">
              <a:buFont typeface="Arial" panose="020B0604020202020204" pitchFamily="34" charset="0"/>
              <a:buNone/>
              <a:defRPr sz="100">
                <a:solidFill>
                  <a:schemeClr val="accent5"/>
                </a:solidFill>
              </a:defRPr>
            </a:lvl1pPr>
          </a:lstStyle>
          <a:p>
            <a:pPr lvl="0"/>
            <a:r>
              <a:rPr lang="nb-NO"/>
              <a:t>Klikk for å redigere tekststiler i malen</a:t>
            </a:r>
          </a:p>
        </p:txBody>
      </p:sp>
      <p:sp>
        <p:nvSpPr>
          <p:cNvPr id="10" name="TekstSylinder 9">
            <a:extLst>
              <a:ext uri="{FF2B5EF4-FFF2-40B4-BE49-F238E27FC236}">
                <a16:creationId xmlns:a16="http://schemas.microsoft.com/office/drawing/2014/main" id="{04EAEAEB-6DF7-6A4F-99C1-D8CA6540DCF8}"/>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Tittellysbilde rød 2</a:t>
            </a:r>
          </a:p>
        </p:txBody>
      </p:sp>
      <p:grpSp>
        <p:nvGrpSpPr>
          <p:cNvPr id="11" name="Gruppe 10">
            <a:extLst>
              <a:ext uri="{FF2B5EF4-FFF2-40B4-BE49-F238E27FC236}">
                <a16:creationId xmlns:a16="http://schemas.microsoft.com/office/drawing/2014/main" id="{2FAEAD23-FAD7-4841-BE65-85F2454506ED}"/>
              </a:ext>
            </a:extLst>
          </p:cNvPr>
          <p:cNvGrpSpPr/>
          <p:nvPr userDrawn="1"/>
        </p:nvGrpSpPr>
        <p:grpSpPr>
          <a:xfrm>
            <a:off x="-715963" y="-1306644"/>
            <a:ext cx="12909163" cy="8164644"/>
            <a:chOff x="-715963" y="-1306644"/>
            <a:chExt cx="12909163" cy="8164644"/>
          </a:xfrm>
        </p:grpSpPr>
        <p:grpSp>
          <p:nvGrpSpPr>
            <p:cNvPr id="12" name="Gruppe 11">
              <a:extLst>
                <a:ext uri="{FF2B5EF4-FFF2-40B4-BE49-F238E27FC236}">
                  <a16:creationId xmlns:a16="http://schemas.microsoft.com/office/drawing/2014/main" id="{945BE277-8316-AA4A-903E-0467DFF876EA}"/>
                </a:ext>
              </a:extLst>
            </p:cNvPr>
            <p:cNvGrpSpPr/>
            <p:nvPr userDrawn="1"/>
          </p:nvGrpSpPr>
          <p:grpSpPr>
            <a:xfrm>
              <a:off x="-800" y="-1306644"/>
              <a:ext cx="12194000" cy="1075340"/>
              <a:chOff x="-800" y="-1229864"/>
              <a:chExt cx="12194000" cy="1075340"/>
            </a:xfrm>
          </p:grpSpPr>
          <p:grpSp>
            <p:nvGrpSpPr>
              <p:cNvPr id="29" name="Gruppe 28">
                <a:extLst>
                  <a:ext uri="{FF2B5EF4-FFF2-40B4-BE49-F238E27FC236}">
                    <a16:creationId xmlns:a16="http://schemas.microsoft.com/office/drawing/2014/main" id="{4E30A091-4497-6D48-9BB1-0A4FE63E95F7}"/>
                  </a:ext>
                </a:extLst>
              </p:cNvPr>
              <p:cNvGrpSpPr/>
              <p:nvPr/>
            </p:nvGrpSpPr>
            <p:grpSpPr>
              <a:xfrm>
                <a:off x="0" y="-320124"/>
                <a:ext cx="12192000" cy="165600"/>
                <a:chOff x="0" y="-413084"/>
                <a:chExt cx="12192000" cy="206078"/>
              </a:xfrm>
              <a:solidFill>
                <a:schemeClr val="bg1"/>
              </a:solidFill>
            </p:grpSpPr>
            <p:sp>
              <p:nvSpPr>
                <p:cNvPr id="59" name="Rektangel 58">
                  <a:extLst>
                    <a:ext uri="{FF2B5EF4-FFF2-40B4-BE49-F238E27FC236}">
                      <a16:creationId xmlns:a16="http://schemas.microsoft.com/office/drawing/2014/main" id="{D00B0C00-F1E5-724F-B2AB-7C56B0558567}"/>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F0A8EA78-DA38-4F47-882D-3E1A586A60D6}"/>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1" name="Rektangel 60">
                  <a:extLst>
                    <a:ext uri="{FF2B5EF4-FFF2-40B4-BE49-F238E27FC236}">
                      <a16:creationId xmlns:a16="http://schemas.microsoft.com/office/drawing/2014/main" id="{200FAC5D-E484-744A-90E0-E8F6455D5447}"/>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2" name="Rektangel 61">
                  <a:extLst>
                    <a:ext uri="{FF2B5EF4-FFF2-40B4-BE49-F238E27FC236}">
                      <a16:creationId xmlns:a16="http://schemas.microsoft.com/office/drawing/2014/main" id="{0B0EA588-7ECB-134C-81C5-21C16A0DAD55}"/>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3" name="Rektangel 62">
                  <a:extLst>
                    <a:ext uri="{FF2B5EF4-FFF2-40B4-BE49-F238E27FC236}">
                      <a16:creationId xmlns:a16="http://schemas.microsoft.com/office/drawing/2014/main" id="{9AD392E8-244B-2442-9126-2B04DDAA9526}"/>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4" name="Rektangel 63">
                  <a:extLst>
                    <a:ext uri="{FF2B5EF4-FFF2-40B4-BE49-F238E27FC236}">
                      <a16:creationId xmlns:a16="http://schemas.microsoft.com/office/drawing/2014/main" id="{0969B624-B3E0-274C-B305-953CEEFC7348}"/>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30" name="Rett linje 29">
                <a:extLst>
                  <a:ext uri="{FF2B5EF4-FFF2-40B4-BE49-F238E27FC236}">
                    <a16:creationId xmlns:a16="http://schemas.microsoft.com/office/drawing/2014/main" id="{10462F6F-098B-EE4F-A301-C663C1B5A450}"/>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BF6EEB64-9278-6447-920B-FAF70C2667E3}"/>
                  </a:ext>
                </a:extLst>
              </p:cNvPr>
              <p:cNvCxnSpPr>
                <a:cxnSpLocks/>
                <a:stCxn id="49"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40C1241C-264A-B641-A5A8-E37C85AD535A}"/>
                  </a:ext>
                </a:extLst>
              </p:cNvPr>
              <p:cNvCxnSpPr>
                <a:cxnSpLocks/>
                <a:stCxn id="51"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7636B94C-4E9D-0D48-AF73-9A885757421C}"/>
                  </a:ext>
                </a:extLst>
              </p:cNvPr>
              <p:cNvCxnSpPr>
                <a:cxnSpLocks/>
                <a:stCxn id="47"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0619621B-4AE6-494C-BFDB-EC976AB99630}"/>
                  </a:ext>
                </a:extLst>
              </p:cNvPr>
              <p:cNvCxnSpPr>
                <a:cxnSpLocks/>
                <a:stCxn id="53"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Rett linje 37">
                <a:extLst>
                  <a:ext uri="{FF2B5EF4-FFF2-40B4-BE49-F238E27FC236}">
                    <a16:creationId xmlns:a16="http://schemas.microsoft.com/office/drawing/2014/main" id="{F775C7C1-CCDF-3542-B096-04BF92337196}"/>
                  </a:ext>
                </a:extLst>
              </p:cNvPr>
              <p:cNvCxnSpPr>
                <a:cxnSpLocks/>
                <a:stCxn id="57"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Rett linje 38">
                <a:extLst>
                  <a:ext uri="{FF2B5EF4-FFF2-40B4-BE49-F238E27FC236}">
                    <a16:creationId xmlns:a16="http://schemas.microsoft.com/office/drawing/2014/main" id="{822E4D7E-9969-9442-B502-ED6C4145CDDC}"/>
                  </a:ext>
                </a:extLst>
              </p:cNvPr>
              <p:cNvCxnSpPr>
                <a:cxnSpLocks/>
                <a:stCxn id="55"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0" name="Gruppe 39">
                <a:extLst>
                  <a:ext uri="{FF2B5EF4-FFF2-40B4-BE49-F238E27FC236}">
                    <a16:creationId xmlns:a16="http://schemas.microsoft.com/office/drawing/2014/main" id="{621566D6-5F91-984C-B8FF-24CD3046F76A}"/>
                  </a:ext>
                </a:extLst>
              </p:cNvPr>
              <p:cNvGrpSpPr/>
              <p:nvPr userDrawn="1"/>
            </p:nvGrpSpPr>
            <p:grpSpPr>
              <a:xfrm>
                <a:off x="0" y="-621464"/>
                <a:ext cx="12192000" cy="206078"/>
                <a:chOff x="0" y="-674874"/>
                <a:chExt cx="12192000" cy="206078"/>
              </a:xfrm>
            </p:grpSpPr>
            <p:sp>
              <p:nvSpPr>
                <p:cNvPr id="57" name="Rektangel 56">
                  <a:extLst>
                    <a:ext uri="{FF2B5EF4-FFF2-40B4-BE49-F238E27FC236}">
                      <a16:creationId xmlns:a16="http://schemas.microsoft.com/office/drawing/2014/main" id="{0F61C55C-35B7-5449-8E60-6703109887B0}"/>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8" name="Rett linje 57">
                  <a:extLst>
                    <a:ext uri="{FF2B5EF4-FFF2-40B4-BE49-F238E27FC236}">
                      <a16:creationId xmlns:a16="http://schemas.microsoft.com/office/drawing/2014/main" id="{BFA1862D-D875-1C47-ADB0-C59F891176E2}"/>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EA7BB717-6809-D547-AA9B-F277142A420B}"/>
                  </a:ext>
                </a:extLst>
              </p:cNvPr>
              <p:cNvGrpSpPr/>
              <p:nvPr userDrawn="1"/>
            </p:nvGrpSpPr>
            <p:grpSpPr>
              <a:xfrm>
                <a:off x="0" y="-744566"/>
                <a:ext cx="10156824" cy="206078"/>
                <a:chOff x="0" y="-930144"/>
                <a:chExt cx="10156824" cy="206078"/>
              </a:xfrm>
            </p:grpSpPr>
            <p:sp>
              <p:nvSpPr>
                <p:cNvPr id="55" name="Rektangel 54">
                  <a:extLst>
                    <a:ext uri="{FF2B5EF4-FFF2-40B4-BE49-F238E27FC236}">
                      <a16:creationId xmlns:a16="http://schemas.microsoft.com/office/drawing/2014/main" id="{467EB79D-36F4-F84E-9924-35D09D00959D}"/>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56" name="Rett linje 55">
                  <a:extLst>
                    <a:ext uri="{FF2B5EF4-FFF2-40B4-BE49-F238E27FC236}">
                      <a16:creationId xmlns:a16="http://schemas.microsoft.com/office/drawing/2014/main" id="{6C1B5BBB-3139-754A-AD49-0346BEB15932}"/>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8FFAE170-99D3-F045-A1C4-BA4BD3D0CD9D}"/>
                  </a:ext>
                </a:extLst>
              </p:cNvPr>
              <p:cNvGrpSpPr/>
              <p:nvPr userDrawn="1"/>
            </p:nvGrpSpPr>
            <p:grpSpPr>
              <a:xfrm>
                <a:off x="0" y="-867666"/>
                <a:ext cx="8128000" cy="206078"/>
                <a:chOff x="0" y="-1191934"/>
                <a:chExt cx="8128000" cy="206078"/>
              </a:xfrm>
            </p:grpSpPr>
            <p:sp>
              <p:nvSpPr>
                <p:cNvPr id="53" name="Rektangel 52">
                  <a:extLst>
                    <a:ext uri="{FF2B5EF4-FFF2-40B4-BE49-F238E27FC236}">
                      <a16:creationId xmlns:a16="http://schemas.microsoft.com/office/drawing/2014/main" id="{A9D1E7D5-6B55-DC42-B2C2-332DF4DDF25B}"/>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54" name="Rett linje 53">
                  <a:extLst>
                    <a:ext uri="{FF2B5EF4-FFF2-40B4-BE49-F238E27FC236}">
                      <a16:creationId xmlns:a16="http://schemas.microsoft.com/office/drawing/2014/main" id="{ECB3C235-C569-854E-9A3D-21ECED99D1F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817A38E0-5F44-8D43-8BAB-F1F424BF91DC}"/>
                  </a:ext>
                </a:extLst>
              </p:cNvPr>
              <p:cNvGrpSpPr/>
              <p:nvPr userDrawn="1"/>
            </p:nvGrpSpPr>
            <p:grpSpPr>
              <a:xfrm>
                <a:off x="-800" y="-990766"/>
                <a:ext cx="6091200" cy="206078"/>
                <a:chOff x="0" y="-1453724"/>
                <a:chExt cx="6091200" cy="206078"/>
              </a:xfrm>
            </p:grpSpPr>
            <p:sp>
              <p:nvSpPr>
                <p:cNvPr id="51" name="Rektangel 50">
                  <a:extLst>
                    <a:ext uri="{FF2B5EF4-FFF2-40B4-BE49-F238E27FC236}">
                      <a16:creationId xmlns:a16="http://schemas.microsoft.com/office/drawing/2014/main" id="{1FCA8AC0-1D35-BB4F-A199-6BD5B0286FB0}"/>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52" name="Rett linje 51">
                  <a:extLst>
                    <a:ext uri="{FF2B5EF4-FFF2-40B4-BE49-F238E27FC236}">
                      <a16:creationId xmlns:a16="http://schemas.microsoft.com/office/drawing/2014/main" id="{8B36AC7D-FD6D-9444-86AA-1784CE54EDDF}"/>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4" name="Gruppe 43">
                <a:extLst>
                  <a:ext uri="{FF2B5EF4-FFF2-40B4-BE49-F238E27FC236}">
                    <a16:creationId xmlns:a16="http://schemas.microsoft.com/office/drawing/2014/main" id="{8B4D38FE-EAA9-1B41-A8FE-4B46CC8ABEB2}"/>
                  </a:ext>
                </a:extLst>
              </p:cNvPr>
              <p:cNvGrpSpPr/>
              <p:nvPr userDrawn="1"/>
            </p:nvGrpSpPr>
            <p:grpSpPr>
              <a:xfrm>
                <a:off x="0" y="-1113866"/>
                <a:ext cx="4060800" cy="206078"/>
                <a:chOff x="0" y="-1715514"/>
                <a:chExt cx="4060800" cy="206078"/>
              </a:xfrm>
            </p:grpSpPr>
            <p:sp>
              <p:nvSpPr>
                <p:cNvPr id="49" name="Rektangel 48">
                  <a:extLst>
                    <a:ext uri="{FF2B5EF4-FFF2-40B4-BE49-F238E27FC236}">
                      <a16:creationId xmlns:a16="http://schemas.microsoft.com/office/drawing/2014/main" id="{4633755C-59EE-FC48-811E-C061DE5BCE1B}"/>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50" name="Rett linje 49">
                  <a:extLst>
                    <a:ext uri="{FF2B5EF4-FFF2-40B4-BE49-F238E27FC236}">
                      <a16:creationId xmlns:a16="http://schemas.microsoft.com/office/drawing/2014/main" id="{E408B5AB-04E0-DE4E-BE23-5B7E51767AFC}"/>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5" name="Gruppe 44">
                <a:extLst>
                  <a:ext uri="{FF2B5EF4-FFF2-40B4-BE49-F238E27FC236}">
                    <a16:creationId xmlns:a16="http://schemas.microsoft.com/office/drawing/2014/main" id="{265E1474-0F20-EA4A-9C55-1D6A43B9C3AB}"/>
                  </a:ext>
                </a:extLst>
              </p:cNvPr>
              <p:cNvGrpSpPr/>
              <p:nvPr userDrawn="1"/>
            </p:nvGrpSpPr>
            <p:grpSpPr>
              <a:xfrm>
                <a:off x="0" y="-1229864"/>
                <a:ext cx="1015200" cy="206078"/>
                <a:chOff x="0" y="-1959289"/>
                <a:chExt cx="1015200" cy="206078"/>
              </a:xfrm>
            </p:grpSpPr>
            <p:sp>
              <p:nvSpPr>
                <p:cNvPr id="47" name="Rektangel 46">
                  <a:extLst>
                    <a:ext uri="{FF2B5EF4-FFF2-40B4-BE49-F238E27FC236}">
                      <a16:creationId xmlns:a16="http://schemas.microsoft.com/office/drawing/2014/main" id="{2B742B97-4D8E-2D42-887E-7804075E1AC3}"/>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8" name="Rett linje 47">
                  <a:extLst>
                    <a:ext uri="{FF2B5EF4-FFF2-40B4-BE49-F238E27FC236}">
                      <a16:creationId xmlns:a16="http://schemas.microsoft.com/office/drawing/2014/main" id="{F335B4E3-DD91-8A46-A3AD-731EE9FEE802}"/>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6" name="Rett linje 45">
                <a:extLst>
                  <a:ext uri="{FF2B5EF4-FFF2-40B4-BE49-F238E27FC236}">
                    <a16:creationId xmlns:a16="http://schemas.microsoft.com/office/drawing/2014/main" id="{3845BD3D-0864-D946-B9A7-8B2125DF7D05}"/>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uppe 12">
              <a:extLst>
                <a:ext uri="{FF2B5EF4-FFF2-40B4-BE49-F238E27FC236}">
                  <a16:creationId xmlns:a16="http://schemas.microsoft.com/office/drawing/2014/main" id="{307A8107-8B72-2346-A312-2D4FCAB3FF2E}"/>
                </a:ext>
              </a:extLst>
            </p:cNvPr>
            <p:cNvGrpSpPr/>
            <p:nvPr userDrawn="1"/>
          </p:nvGrpSpPr>
          <p:grpSpPr>
            <a:xfrm>
              <a:off x="-715963" y="-4004"/>
              <a:ext cx="590564" cy="6862004"/>
              <a:chOff x="-715963" y="-4004"/>
              <a:chExt cx="590564" cy="6862004"/>
            </a:xfrm>
          </p:grpSpPr>
          <p:sp>
            <p:nvSpPr>
              <p:cNvPr id="15" name="Rektangel 14">
                <a:extLst>
                  <a:ext uri="{FF2B5EF4-FFF2-40B4-BE49-F238E27FC236}">
                    <a16:creationId xmlns:a16="http://schemas.microsoft.com/office/drawing/2014/main" id="{F32FCDCD-3547-504B-8CFD-2E6049536DEC}"/>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16" name="Rektangel 15">
                <a:extLst>
                  <a:ext uri="{FF2B5EF4-FFF2-40B4-BE49-F238E27FC236}">
                    <a16:creationId xmlns:a16="http://schemas.microsoft.com/office/drawing/2014/main" id="{98120869-9D10-9F4F-B63B-41A7B31CC534}"/>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17" name="Rektangel 16">
                <a:extLst>
                  <a:ext uri="{FF2B5EF4-FFF2-40B4-BE49-F238E27FC236}">
                    <a16:creationId xmlns:a16="http://schemas.microsoft.com/office/drawing/2014/main" id="{C0496A06-35BD-7A42-9A91-63F77AFD80A4}"/>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18" name="Rektangel 17">
                <a:extLst>
                  <a:ext uri="{FF2B5EF4-FFF2-40B4-BE49-F238E27FC236}">
                    <a16:creationId xmlns:a16="http://schemas.microsoft.com/office/drawing/2014/main" id="{24F1957A-5A06-F94F-BB8D-DF9138E3FBD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19" name="Rett linje 18">
                <a:extLst>
                  <a:ext uri="{FF2B5EF4-FFF2-40B4-BE49-F238E27FC236}">
                    <a16:creationId xmlns:a16="http://schemas.microsoft.com/office/drawing/2014/main" id="{E9B5DCB3-1C16-E643-873E-3E8DE32ACCC0}"/>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03BE5D87-60DD-FE47-ADC5-BFEEE1C0CB64}"/>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A06EE499-D5C1-5249-99BF-5477AA5773D3}"/>
                  </a:ext>
                </a:extLst>
              </p:cNvPr>
              <p:cNvCxnSpPr>
                <a:cxnSpLocks/>
                <a:stCxn id="2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CEBE12AC-11FE-9449-8670-2AA33F86AFE2}"/>
                  </a:ext>
                </a:extLst>
              </p:cNvPr>
              <p:cNvCxnSpPr>
                <a:cxnSpLocks/>
                <a:stCxn id="2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ktangel 22">
                <a:extLst>
                  <a:ext uri="{FF2B5EF4-FFF2-40B4-BE49-F238E27FC236}">
                    <a16:creationId xmlns:a16="http://schemas.microsoft.com/office/drawing/2014/main" id="{D97BECD0-8B8E-CB48-9394-25A5B458EBC4}"/>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24" name="Rett linje 23">
                <a:extLst>
                  <a:ext uri="{FF2B5EF4-FFF2-40B4-BE49-F238E27FC236}">
                    <a16:creationId xmlns:a16="http://schemas.microsoft.com/office/drawing/2014/main" id="{1DD825C0-80B0-054E-B9BF-68F610AB8F61}"/>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Rektangel 24">
                <a:extLst>
                  <a:ext uri="{FF2B5EF4-FFF2-40B4-BE49-F238E27FC236}">
                    <a16:creationId xmlns:a16="http://schemas.microsoft.com/office/drawing/2014/main" id="{590E6BA3-9E31-9640-80C1-2FE00A0D278C}"/>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26" name="Rett linje 25">
                <a:extLst>
                  <a:ext uri="{FF2B5EF4-FFF2-40B4-BE49-F238E27FC236}">
                    <a16:creationId xmlns:a16="http://schemas.microsoft.com/office/drawing/2014/main" id="{80B8FD9F-0C46-BB40-A9D0-847CCC5F9686}"/>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8D5F40B7-E123-E94A-8A10-C14A8FAB08BE}"/>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BE300D95-934C-FA45-807A-B45726BE68E2}"/>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kstSylinder 13">
              <a:extLst>
                <a:ext uri="{FF2B5EF4-FFF2-40B4-BE49-F238E27FC236}">
                  <a16:creationId xmlns:a16="http://schemas.microsoft.com/office/drawing/2014/main" id="{9000F2FD-6671-4B43-AB6C-9A5183C6C11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rPr>
                <a:t>Oslo 2019</a:t>
              </a:r>
            </a:p>
          </p:txBody>
        </p:sp>
      </p:grpSp>
      <p:grpSp>
        <p:nvGrpSpPr>
          <p:cNvPr id="65" name="Gruppe 64">
            <a:extLst>
              <a:ext uri="{FF2B5EF4-FFF2-40B4-BE49-F238E27FC236}">
                <a16:creationId xmlns:a16="http://schemas.microsoft.com/office/drawing/2014/main" id="{B3868ECA-695C-024B-BC27-8633CC39FBEC}"/>
              </a:ext>
            </a:extLst>
          </p:cNvPr>
          <p:cNvGrpSpPr/>
          <p:nvPr userDrawn="1"/>
        </p:nvGrpSpPr>
        <p:grpSpPr>
          <a:xfrm>
            <a:off x="12252770" y="1"/>
            <a:ext cx="1165167" cy="6855561"/>
            <a:chOff x="12252770" y="1"/>
            <a:chExt cx="1165167" cy="6855561"/>
          </a:xfrm>
        </p:grpSpPr>
        <p:grpSp>
          <p:nvGrpSpPr>
            <p:cNvPr id="66" name="Gruppe 65">
              <a:extLst>
                <a:ext uri="{FF2B5EF4-FFF2-40B4-BE49-F238E27FC236}">
                  <a16:creationId xmlns:a16="http://schemas.microsoft.com/office/drawing/2014/main" id="{0DFF1E16-38C7-5649-BEE9-D9F715C6C80B}"/>
                </a:ext>
              </a:extLst>
            </p:cNvPr>
            <p:cNvGrpSpPr/>
            <p:nvPr userDrawn="1"/>
          </p:nvGrpSpPr>
          <p:grpSpPr>
            <a:xfrm>
              <a:off x="12252770" y="1"/>
              <a:ext cx="409071" cy="3254927"/>
              <a:chOff x="12252770" y="1"/>
              <a:chExt cx="588588" cy="4683318"/>
            </a:xfrm>
          </p:grpSpPr>
          <p:sp>
            <p:nvSpPr>
              <p:cNvPr id="70" name="Rektangel 69">
                <a:extLst>
                  <a:ext uri="{FF2B5EF4-FFF2-40B4-BE49-F238E27FC236}">
                    <a16:creationId xmlns:a16="http://schemas.microsoft.com/office/drawing/2014/main" id="{E27609C4-9B6A-1347-925B-26553A3B963B}"/>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71" name="Gruppe 70">
                <a:extLst>
                  <a:ext uri="{FF2B5EF4-FFF2-40B4-BE49-F238E27FC236}">
                    <a16:creationId xmlns:a16="http://schemas.microsoft.com/office/drawing/2014/main" id="{BAAB81FB-2A5E-7848-9C28-B4807BC0468F}"/>
                  </a:ext>
                </a:extLst>
              </p:cNvPr>
              <p:cNvGrpSpPr/>
              <p:nvPr userDrawn="1"/>
            </p:nvGrpSpPr>
            <p:grpSpPr>
              <a:xfrm>
                <a:off x="12326727" y="84822"/>
                <a:ext cx="440675" cy="4513676"/>
                <a:chOff x="12316858" y="92947"/>
                <a:chExt cx="440675" cy="4513676"/>
              </a:xfrm>
            </p:grpSpPr>
            <p:grpSp>
              <p:nvGrpSpPr>
                <p:cNvPr id="72" name="Gruppe 71">
                  <a:extLst>
                    <a:ext uri="{FF2B5EF4-FFF2-40B4-BE49-F238E27FC236}">
                      <a16:creationId xmlns:a16="http://schemas.microsoft.com/office/drawing/2014/main" id="{57F80322-8580-8C4B-A443-E2D83C70E1AE}"/>
                    </a:ext>
                  </a:extLst>
                </p:cNvPr>
                <p:cNvGrpSpPr/>
                <p:nvPr userDrawn="1"/>
              </p:nvGrpSpPr>
              <p:grpSpPr>
                <a:xfrm>
                  <a:off x="12316858" y="92947"/>
                  <a:ext cx="440675" cy="1322025"/>
                  <a:chOff x="12316858" y="92947"/>
                  <a:chExt cx="440675" cy="1322025"/>
                </a:xfrm>
              </p:grpSpPr>
              <p:sp>
                <p:nvSpPr>
                  <p:cNvPr id="82" name="Rektangel 81">
                    <a:extLst>
                      <a:ext uri="{FF2B5EF4-FFF2-40B4-BE49-F238E27FC236}">
                        <a16:creationId xmlns:a16="http://schemas.microsoft.com/office/drawing/2014/main" id="{A44976CE-1D09-3149-8BE2-4C4FD7046271}"/>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3" name="Rektangel 82">
                    <a:extLst>
                      <a:ext uri="{FF2B5EF4-FFF2-40B4-BE49-F238E27FC236}">
                        <a16:creationId xmlns:a16="http://schemas.microsoft.com/office/drawing/2014/main" id="{95C99E52-0020-4B4A-B601-6CFE9040C68B}"/>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4" name="Rektangel 83">
                    <a:extLst>
                      <a:ext uri="{FF2B5EF4-FFF2-40B4-BE49-F238E27FC236}">
                        <a16:creationId xmlns:a16="http://schemas.microsoft.com/office/drawing/2014/main" id="{F191E3B5-93C7-904D-B845-F41FF3A9239A}"/>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3" name="Gruppe 72">
                  <a:extLst>
                    <a:ext uri="{FF2B5EF4-FFF2-40B4-BE49-F238E27FC236}">
                      <a16:creationId xmlns:a16="http://schemas.microsoft.com/office/drawing/2014/main" id="{2EB1F167-54A7-1F44-B003-C3CA920A23E7}"/>
                    </a:ext>
                  </a:extLst>
                </p:cNvPr>
                <p:cNvGrpSpPr/>
                <p:nvPr userDrawn="1"/>
              </p:nvGrpSpPr>
              <p:grpSpPr>
                <a:xfrm>
                  <a:off x="12316858" y="1468435"/>
                  <a:ext cx="440675" cy="1322025"/>
                  <a:chOff x="12316858" y="1600866"/>
                  <a:chExt cx="440675" cy="1322025"/>
                </a:xfrm>
              </p:grpSpPr>
              <p:sp>
                <p:nvSpPr>
                  <p:cNvPr id="79" name="Rektangel 78">
                    <a:extLst>
                      <a:ext uri="{FF2B5EF4-FFF2-40B4-BE49-F238E27FC236}">
                        <a16:creationId xmlns:a16="http://schemas.microsoft.com/office/drawing/2014/main" id="{13B9D3E2-0B63-F846-9DB0-3E2772BC7B69}"/>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0" name="Rektangel 79">
                    <a:extLst>
                      <a:ext uri="{FF2B5EF4-FFF2-40B4-BE49-F238E27FC236}">
                        <a16:creationId xmlns:a16="http://schemas.microsoft.com/office/drawing/2014/main" id="{17D5FEDF-481A-D74D-B900-ED1EFFDA1634}"/>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1" name="Rektangel 80">
                    <a:extLst>
                      <a:ext uri="{FF2B5EF4-FFF2-40B4-BE49-F238E27FC236}">
                        <a16:creationId xmlns:a16="http://schemas.microsoft.com/office/drawing/2014/main" id="{D4FBFEF5-F2C0-E543-8AEA-2D6B4B966B4C}"/>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4" name="Gruppe 73">
                  <a:extLst>
                    <a:ext uri="{FF2B5EF4-FFF2-40B4-BE49-F238E27FC236}">
                      <a16:creationId xmlns:a16="http://schemas.microsoft.com/office/drawing/2014/main" id="{171A3F57-B163-B849-8164-504A2028748F}"/>
                    </a:ext>
                  </a:extLst>
                </p:cNvPr>
                <p:cNvGrpSpPr/>
                <p:nvPr userDrawn="1"/>
              </p:nvGrpSpPr>
              <p:grpSpPr>
                <a:xfrm>
                  <a:off x="12316858" y="2843923"/>
                  <a:ext cx="440675" cy="1762700"/>
                  <a:chOff x="12316858" y="3201732"/>
                  <a:chExt cx="440675" cy="1762700"/>
                </a:xfrm>
              </p:grpSpPr>
              <p:sp>
                <p:nvSpPr>
                  <p:cNvPr id="75" name="Rektangel 74">
                    <a:extLst>
                      <a:ext uri="{FF2B5EF4-FFF2-40B4-BE49-F238E27FC236}">
                        <a16:creationId xmlns:a16="http://schemas.microsoft.com/office/drawing/2014/main" id="{FAB8C606-26F4-614E-BF42-3011B3183B8C}"/>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08A674CA-540F-6C40-BEB7-B247E2F83BD6}"/>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7" name="Rektangel 76">
                    <a:extLst>
                      <a:ext uri="{FF2B5EF4-FFF2-40B4-BE49-F238E27FC236}">
                        <a16:creationId xmlns:a16="http://schemas.microsoft.com/office/drawing/2014/main" id="{8EF41A82-7355-E146-BAD2-D89BD9E38AA7}"/>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04B98BD7-80CD-534B-A4A4-C924CB23F652}"/>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7" name="TekstSylinder 66">
              <a:extLst>
                <a:ext uri="{FF2B5EF4-FFF2-40B4-BE49-F238E27FC236}">
                  <a16:creationId xmlns:a16="http://schemas.microsoft.com/office/drawing/2014/main" id="{21125877-43DA-5347-98EE-69440FC2583F}"/>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a:p>
              <a:pPr algn="l"/>
              <a:endParaRPr lang="nb-NO" err="1">
                <a:solidFill>
                  <a:schemeClr val="tx2"/>
                </a:solidFill>
              </a:endParaRPr>
            </a:p>
          </p:txBody>
        </p:sp>
        <p:cxnSp>
          <p:nvCxnSpPr>
            <p:cNvPr id="68" name="Vinkel 67">
              <a:extLst>
                <a:ext uri="{FF2B5EF4-FFF2-40B4-BE49-F238E27FC236}">
                  <a16:creationId xmlns:a16="http://schemas.microsoft.com/office/drawing/2014/main" id="{AC606624-9648-914B-87A6-1CED522175EA}"/>
                </a:ext>
              </a:extLst>
            </p:cNvPr>
            <p:cNvCxnSpPr>
              <a:cxnSpLocks/>
              <a:stCxn id="82" idx="3"/>
              <a:endCxn id="79"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9" name="TekstSylinder 68">
              <a:extLst>
                <a:ext uri="{FF2B5EF4-FFF2-40B4-BE49-F238E27FC236}">
                  <a16:creationId xmlns:a16="http://schemas.microsoft.com/office/drawing/2014/main" id="{7DA1E819-F266-954E-9ACC-FA20CEBD4F44}"/>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spTree>
    <p:extLst>
      <p:ext uri="{BB962C8B-B14F-4D97-AF65-F5344CB8AC3E}">
        <p14:creationId xmlns:p14="http://schemas.microsoft.com/office/powerpoint/2010/main" val="26710445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Deloverskrift blå">
    <p:bg>
      <p:bgPr>
        <a:solidFill>
          <a:schemeClr val="tx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0" y="-1"/>
            <a:ext cx="9149563" cy="3049200"/>
          </a:xfrm>
        </p:spPr>
        <p:txBody>
          <a:bodyPr anchor="b">
            <a:normAutofit/>
          </a:bodyPr>
          <a:lstStyle>
            <a:lvl1pPr>
              <a:defRPr sz="36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6FA71CE8-A6AA-7941-BA44-4470F46BA678}"/>
              </a:ext>
            </a:extLst>
          </p:cNvPr>
          <p:cNvSpPr>
            <a:spLocks noGrp="1"/>
          </p:cNvSpPr>
          <p:nvPr>
            <p:ph type="dt" sz="half" idx="10"/>
          </p:nvPr>
        </p:nvSpPr>
        <p:spPr/>
        <p:txBody>
          <a:bodyPr/>
          <a:lstStyle>
            <a:lvl1pPr>
              <a:defRPr>
                <a:solidFill>
                  <a:schemeClr val="bg1"/>
                </a:solidFill>
              </a:defRPr>
            </a:lvl1pPr>
          </a:lstStyle>
          <a:p>
            <a:fld id="{71071AEC-201A-8A4F-97DA-3ABA5F34A6DD}" type="datetime1">
              <a:rPr lang="nb-NO" smtClean="0"/>
              <a:t>19.03.2026</a:t>
            </a:fld>
            <a:endParaRPr lang="nb-NO"/>
          </a:p>
        </p:txBody>
      </p:sp>
      <p:sp>
        <p:nvSpPr>
          <p:cNvPr id="5" name="Plassholder for bunntekst 4">
            <a:extLst>
              <a:ext uri="{FF2B5EF4-FFF2-40B4-BE49-F238E27FC236}">
                <a16:creationId xmlns:a16="http://schemas.microsoft.com/office/drawing/2014/main" id="{8FC1DC58-3619-1C4A-A2A9-FCC46E40D060}"/>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06AF6C1B-1375-214D-930C-568979A4AB02}"/>
              </a:ext>
            </a:extLst>
          </p:cNvPr>
          <p:cNvSpPr>
            <a:spLocks noGrp="1"/>
          </p:cNvSpPr>
          <p:nvPr>
            <p:ph type="sldNum" sz="quarter" idx="12"/>
          </p:nvPr>
        </p:nvSpPr>
        <p:spPr/>
        <p:txBody>
          <a:bodyPr/>
          <a:lstStyle>
            <a:lvl1pPr>
              <a:defRPr>
                <a:solidFill>
                  <a:schemeClr val="bg1"/>
                </a:solidFill>
              </a:defRPr>
            </a:lvl1pPr>
          </a:lstStyle>
          <a:p>
            <a:fld id="{09C020DA-48BB-BA49-A10E-0DA718F220D6}" type="slidenum">
              <a:rPr lang="nb-NO" smtClean="0"/>
              <a:pPr/>
              <a:t>‹#›</a:t>
            </a:fld>
            <a:endParaRPr lang="nb-NO"/>
          </a:p>
        </p:txBody>
      </p:sp>
      <p:sp>
        <p:nvSpPr>
          <p:cNvPr id="9" name="TekstSylinder 8">
            <a:extLst>
              <a:ext uri="{FF2B5EF4-FFF2-40B4-BE49-F238E27FC236}">
                <a16:creationId xmlns:a16="http://schemas.microsoft.com/office/drawing/2014/main" id="{CE6A8ACD-E0A1-3742-97B5-BFAB8076AAD9}"/>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Deloverskrift blå</a:t>
            </a:r>
          </a:p>
        </p:txBody>
      </p:sp>
      <p:pic>
        <p:nvPicPr>
          <p:cNvPr id="8" name="Bilde 7">
            <a:extLst>
              <a:ext uri="{FF2B5EF4-FFF2-40B4-BE49-F238E27FC236}">
                <a16:creationId xmlns:a16="http://schemas.microsoft.com/office/drawing/2014/main" id="{954BE4CC-F5DF-F24E-98C4-D525107793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1200" y="6298809"/>
            <a:ext cx="688336" cy="355181"/>
          </a:xfrm>
          <a:prstGeom prst="rect">
            <a:avLst/>
          </a:prstGeom>
        </p:spPr>
      </p:pic>
      <p:sp>
        <p:nvSpPr>
          <p:cNvPr id="10" name="TekstSylinder 9">
            <a:extLst>
              <a:ext uri="{FF2B5EF4-FFF2-40B4-BE49-F238E27FC236}">
                <a16:creationId xmlns:a16="http://schemas.microsoft.com/office/drawing/2014/main" id="{F4A3B95A-8019-D447-B225-84DB52F4E13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rPr>
              <a:t>Oslo 2019</a:t>
            </a:r>
          </a:p>
        </p:txBody>
      </p:sp>
      <p:grpSp>
        <p:nvGrpSpPr>
          <p:cNvPr id="11" name="Gruppe 10">
            <a:extLst>
              <a:ext uri="{FF2B5EF4-FFF2-40B4-BE49-F238E27FC236}">
                <a16:creationId xmlns:a16="http://schemas.microsoft.com/office/drawing/2014/main" id="{657703EA-2858-FA49-9A7B-09E005E12C68}"/>
              </a:ext>
            </a:extLst>
          </p:cNvPr>
          <p:cNvGrpSpPr/>
          <p:nvPr userDrawn="1"/>
        </p:nvGrpSpPr>
        <p:grpSpPr>
          <a:xfrm>
            <a:off x="-800" y="-1306644"/>
            <a:ext cx="12194000" cy="1075340"/>
            <a:chOff x="-800" y="-1229864"/>
            <a:chExt cx="12194000" cy="1075340"/>
          </a:xfrm>
        </p:grpSpPr>
        <p:grpSp>
          <p:nvGrpSpPr>
            <p:cNvPr id="12" name="Gruppe 11">
              <a:extLst>
                <a:ext uri="{FF2B5EF4-FFF2-40B4-BE49-F238E27FC236}">
                  <a16:creationId xmlns:a16="http://schemas.microsoft.com/office/drawing/2014/main" id="{A4D833FD-CF14-6145-A018-A83F0E3937B8}"/>
                </a:ext>
              </a:extLst>
            </p:cNvPr>
            <p:cNvGrpSpPr/>
            <p:nvPr/>
          </p:nvGrpSpPr>
          <p:grpSpPr>
            <a:xfrm>
              <a:off x="0" y="-320124"/>
              <a:ext cx="12192000" cy="165600"/>
              <a:chOff x="0" y="-413084"/>
              <a:chExt cx="12192000" cy="206078"/>
            </a:xfrm>
            <a:solidFill>
              <a:schemeClr val="bg1"/>
            </a:solidFill>
          </p:grpSpPr>
          <p:sp>
            <p:nvSpPr>
              <p:cNvPr id="39" name="Rektangel 38">
                <a:extLst>
                  <a:ext uri="{FF2B5EF4-FFF2-40B4-BE49-F238E27FC236}">
                    <a16:creationId xmlns:a16="http://schemas.microsoft.com/office/drawing/2014/main" id="{ADD236D0-B0FF-A54A-9FA2-963DBDB5F627}"/>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40" name="Rektangel 39">
                <a:extLst>
                  <a:ext uri="{FF2B5EF4-FFF2-40B4-BE49-F238E27FC236}">
                    <a16:creationId xmlns:a16="http://schemas.microsoft.com/office/drawing/2014/main" id="{F3CEF597-B9C6-B34B-A7E7-540C0AD17764}"/>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41" name="Rektangel 40">
                <a:extLst>
                  <a:ext uri="{FF2B5EF4-FFF2-40B4-BE49-F238E27FC236}">
                    <a16:creationId xmlns:a16="http://schemas.microsoft.com/office/drawing/2014/main" id="{902EC4DA-CB65-EC4F-B145-C25433605E73}"/>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42" name="Rektangel 41">
                <a:extLst>
                  <a:ext uri="{FF2B5EF4-FFF2-40B4-BE49-F238E27FC236}">
                    <a16:creationId xmlns:a16="http://schemas.microsoft.com/office/drawing/2014/main" id="{11084FFE-958E-4649-8650-9F6380605323}"/>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43" name="Rektangel 42">
                <a:extLst>
                  <a:ext uri="{FF2B5EF4-FFF2-40B4-BE49-F238E27FC236}">
                    <a16:creationId xmlns:a16="http://schemas.microsoft.com/office/drawing/2014/main" id="{DEF49AAC-5DA7-0E42-B164-F9CE38C17343}"/>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44" name="Rektangel 43">
                <a:extLst>
                  <a:ext uri="{FF2B5EF4-FFF2-40B4-BE49-F238E27FC236}">
                    <a16:creationId xmlns:a16="http://schemas.microsoft.com/office/drawing/2014/main" id="{E3C46F45-C240-3D4A-9E1D-27C2575BEE3C}"/>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13" name="Rett linje 12">
              <a:extLst>
                <a:ext uri="{FF2B5EF4-FFF2-40B4-BE49-F238E27FC236}">
                  <a16:creationId xmlns:a16="http://schemas.microsoft.com/office/drawing/2014/main" id="{EFD2699F-3A34-6E49-BC58-DFA633A7E0CE}"/>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Rett linje 13">
              <a:extLst>
                <a:ext uri="{FF2B5EF4-FFF2-40B4-BE49-F238E27FC236}">
                  <a16:creationId xmlns:a16="http://schemas.microsoft.com/office/drawing/2014/main" id="{6F9FAF35-AD7B-3440-817C-C7E620DCF787}"/>
                </a:ext>
              </a:extLst>
            </p:cNvPr>
            <p:cNvCxnSpPr>
              <a:cxnSpLocks/>
              <a:stCxn id="29"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8047500B-DCFD-CF49-823F-82F92056A4DC}"/>
                </a:ext>
              </a:extLst>
            </p:cNvPr>
            <p:cNvCxnSpPr>
              <a:cxnSpLocks/>
              <a:stCxn id="31"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367E5C96-CD93-004D-9C40-A392932E454E}"/>
                </a:ext>
              </a:extLst>
            </p:cNvPr>
            <p:cNvCxnSpPr>
              <a:cxnSpLocks/>
              <a:stCxn id="27"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4222455E-2A30-F843-8736-E1B969CE83C7}"/>
                </a:ext>
              </a:extLst>
            </p:cNvPr>
            <p:cNvCxnSpPr>
              <a:cxnSpLocks/>
              <a:stCxn id="33"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CDB8867B-4406-414D-AFE4-61C5831D4E26}"/>
                </a:ext>
              </a:extLst>
            </p:cNvPr>
            <p:cNvCxnSpPr>
              <a:cxnSpLocks/>
              <a:stCxn id="37"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7CB59FA5-78FD-A84C-8C4D-D41D31229F3F}"/>
                </a:ext>
              </a:extLst>
            </p:cNvPr>
            <p:cNvCxnSpPr>
              <a:cxnSpLocks/>
              <a:stCxn id="35"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0" name="Gruppe 19">
              <a:extLst>
                <a:ext uri="{FF2B5EF4-FFF2-40B4-BE49-F238E27FC236}">
                  <a16:creationId xmlns:a16="http://schemas.microsoft.com/office/drawing/2014/main" id="{62A30746-DA6E-B644-A6C0-463BE60573C7}"/>
                </a:ext>
              </a:extLst>
            </p:cNvPr>
            <p:cNvGrpSpPr/>
            <p:nvPr userDrawn="1"/>
          </p:nvGrpSpPr>
          <p:grpSpPr>
            <a:xfrm>
              <a:off x="0" y="-621464"/>
              <a:ext cx="12192000" cy="206078"/>
              <a:chOff x="0" y="-674874"/>
              <a:chExt cx="12192000" cy="206078"/>
            </a:xfrm>
          </p:grpSpPr>
          <p:sp>
            <p:nvSpPr>
              <p:cNvPr id="37" name="Rektangel 36">
                <a:extLst>
                  <a:ext uri="{FF2B5EF4-FFF2-40B4-BE49-F238E27FC236}">
                    <a16:creationId xmlns:a16="http://schemas.microsoft.com/office/drawing/2014/main" id="{B35CAD8D-376D-AA49-8BF3-05A0C354C52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38" name="Rett linje 37">
                <a:extLst>
                  <a:ext uri="{FF2B5EF4-FFF2-40B4-BE49-F238E27FC236}">
                    <a16:creationId xmlns:a16="http://schemas.microsoft.com/office/drawing/2014/main" id="{7503ACD8-C336-204D-9880-AFFF7A15D36A}"/>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1" name="Gruppe 20">
              <a:extLst>
                <a:ext uri="{FF2B5EF4-FFF2-40B4-BE49-F238E27FC236}">
                  <a16:creationId xmlns:a16="http://schemas.microsoft.com/office/drawing/2014/main" id="{6060C617-9662-EB44-B7B3-556CBB26FA8A}"/>
                </a:ext>
              </a:extLst>
            </p:cNvPr>
            <p:cNvGrpSpPr/>
            <p:nvPr userDrawn="1"/>
          </p:nvGrpSpPr>
          <p:grpSpPr>
            <a:xfrm>
              <a:off x="0" y="-744566"/>
              <a:ext cx="10156824" cy="206078"/>
              <a:chOff x="0" y="-930144"/>
              <a:chExt cx="10156824" cy="206078"/>
            </a:xfrm>
          </p:grpSpPr>
          <p:sp>
            <p:nvSpPr>
              <p:cNvPr id="35" name="Rektangel 34">
                <a:extLst>
                  <a:ext uri="{FF2B5EF4-FFF2-40B4-BE49-F238E27FC236}">
                    <a16:creationId xmlns:a16="http://schemas.microsoft.com/office/drawing/2014/main" id="{6A9818C9-E44D-1B4D-B95C-94E5E634A370}"/>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36" name="Rett linje 35">
                <a:extLst>
                  <a:ext uri="{FF2B5EF4-FFF2-40B4-BE49-F238E27FC236}">
                    <a16:creationId xmlns:a16="http://schemas.microsoft.com/office/drawing/2014/main" id="{3ED09DA1-E24A-8440-8BFD-3B4EB052EA24}"/>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2" name="Gruppe 21">
              <a:extLst>
                <a:ext uri="{FF2B5EF4-FFF2-40B4-BE49-F238E27FC236}">
                  <a16:creationId xmlns:a16="http://schemas.microsoft.com/office/drawing/2014/main" id="{AEF53711-BDA8-3C40-9364-1549DF6BE3AC}"/>
                </a:ext>
              </a:extLst>
            </p:cNvPr>
            <p:cNvGrpSpPr/>
            <p:nvPr userDrawn="1"/>
          </p:nvGrpSpPr>
          <p:grpSpPr>
            <a:xfrm>
              <a:off x="0" y="-867666"/>
              <a:ext cx="8128000" cy="206078"/>
              <a:chOff x="0" y="-1191934"/>
              <a:chExt cx="8128000" cy="206078"/>
            </a:xfrm>
          </p:grpSpPr>
          <p:sp>
            <p:nvSpPr>
              <p:cNvPr id="33" name="Rektangel 32">
                <a:extLst>
                  <a:ext uri="{FF2B5EF4-FFF2-40B4-BE49-F238E27FC236}">
                    <a16:creationId xmlns:a16="http://schemas.microsoft.com/office/drawing/2014/main" id="{F1EF459F-D27A-5748-BCA1-80EBBB81EA6B}"/>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34" name="Rett linje 33">
                <a:extLst>
                  <a:ext uri="{FF2B5EF4-FFF2-40B4-BE49-F238E27FC236}">
                    <a16:creationId xmlns:a16="http://schemas.microsoft.com/office/drawing/2014/main" id="{CAE74310-7615-274D-8ADA-72601E97A397}"/>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3" name="Gruppe 22">
              <a:extLst>
                <a:ext uri="{FF2B5EF4-FFF2-40B4-BE49-F238E27FC236}">
                  <a16:creationId xmlns:a16="http://schemas.microsoft.com/office/drawing/2014/main" id="{096FACAC-8BAA-634B-84F2-FF34E96DC0DE}"/>
                </a:ext>
              </a:extLst>
            </p:cNvPr>
            <p:cNvGrpSpPr/>
            <p:nvPr userDrawn="1"/>
          </p:nvGrpSpPr>
          <p:grpSpPr>
            <a:xfrm>
              <a:off x="-800" y="-990766"/>
              <a:ext cx="6091200" cy="206078"/>
              <a:chOff x="0" y="-1453724"/>
              <a:chExt cx="6091200" cy="206078"/>
            </a:xfrm>
          </p:grpSpPr>
          <p:sp>
            <p:nvSpPr>
              <p:cNvPr id="31" name="Rektangel 30">
                <a:extLst>
                  <a:ext uri="{FF2B5EF4-FFF2-40B4-BE49-F238E27FC236}">
                    <a16:creationId xmlns:a16="http://schemas.microsoft.com/office/drawing/2014/main" id="{0648AB5E-71BA-F24C-814C-D4B59B7EDCC6}"/>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32" name="Rett linje 31">
                <a:extLst>
                  <a:ext uri="{FF2B5EF4-FFF2-40B4-BE49-F238E27FC236}">
                    <a16:creationId xmlns:a16="http://schemas.microsoft.com/office/drawing/2014/main" id="{2E157768-4234-5B44-A77F-7FCF5C5A3E2D}"/>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4" name="Gruppe 23">
              <a:extLst>
                <a:ext uri="{FF2B5EF4-FFF2-40B4-BE49-F238E27FC236}">
                  <a16:creationId xmlns:a16="http://schemas.microsoft.com/office/drawing/2014/main" id="{507EEE6D-7051-EE40-B5A0-CF3B4230F67C}"/>
                </a:ext>
              </a:extLst>
            </p:cNvPr>
            <p:cNvGrpSpPr/>
            <p:nvPr userDrawn="1"/>
          </p:nvGrpSpPr>
          <p:grpSpPr>
            <a:xfrm>
              <a:off x="0" y="-1113866"/>
              <a:ext cx="4060800" cy="206078"/>
              <a:chOff x="0" y="-1715514"/>
              <a:chExt cx="4060800" cy="206078"/>
            </a:xfrm>
          </p:grpSpPr>
          <p:sp>
            <p:nvSpPr>
              <p:cNvPr id="29" name="Rektangel 28">
                <a:extLst>
                  <a:ext uri="{FF2B5EF4-FFF2-40B4-BE49-F238E27FC236}">
                    <a16:creationId xmlns:a16="http://schemas.microsoft.com/office/drawing/2014/main" id="{17535496-E9F2-5349-8DF4-74378D7B7ADA}"/>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30" name="Rett linje 29">
                <a:extLst>
                  <a:ext uri="{FF2B5EF4-FFF2-40B4-BE49-F238E27FC236}">
                    <a16:creationId xmlns:a16="http://schemas.microsoft.com/office/drawing/2014/main" id="{6CBCEEEB-32A6-694B-9165-4CA274B42CF2}"/>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5" name="Gruppe 24">
              <a:extLst>
                <a:ext uri="{FF2B5EF4-FFF2-40B4-BE49-F238E27FC236}">
                  <a16:creationId xmlns:a16="http://schemas.microsoft.com/office/drawing/2014/main" id="{A2D3947B-156E-D840-8EA8-A70E61E94DE8}"/>
                </a:ext>
              </a:extLst>
            </p:cNvPr>
            <p:cNvGrpSpPr/>
            <p:nvPr userDrawn="1"/>
          </p:nvGrpSpPr>
          <p:grpSpPr>
            <a:xfrm>
              <a:off x="0" y="-1229864"/>
              <a:ext cx="1015200" cy="206078"/>
              <a:chOff x="0" y="-1959289"/>
              <a:chExt cx="1015200" cy="206078"/>
            </a:xfrm>
          </p:grpSpPr>
          <p:sp>
            <p:nvSpPr>
              <p:cNvPr id="27" name="Rektangel 26">
                <a:extLst>
                  <a:ext uri="{FF2B5EF4-FFF2-40B4-BE49-F238E27FC236}">
                    <a16:creationId xmlns:a16="http://schemas.microsoft.com/office/drawing/2014/main" id="{54C3B970-FC81-5A47-947E-644206B80FA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28" name="Rett linje 27">
                <a:extLst>
                  <a:ext uri="{FF2B5EF4-FFF2-40B4-BE49-F238E27FC236}">
                    <a16:creationId xmlns:a16="http://schemas.microsoft.com/office/drawing/2014/main" id="{5F7AE9FC-336B-4247-B389-649CCBB2C264}"/>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26" name="Rett linje 25">
              <a:extLst>
                <a:ext uri="{FF2B5EF4-FFF2-40B4-BE49-F238E27FC236}">
                  <a16:creationId xmlns:a16="http://schemas.microsoft.com/office/drawing/2014/main" id="{78579E2C-6BF3-8145-B344-804280B6C7B5}"/>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uppe 44">
            <a:extLst>
              <a:ext uri="{FF2B5EF4-FFF2-40B4-BE49-F238E27FC236}">
                <a16:creationId xmlns:a16="http://schemas.microsoft.com/office/drawing/2014/main" id="{956DE6F9-0762-0742-B634-89B60B889D1C}"/>
              </a:ext>
            </a:extLst>
          </p:cNvPr>
          <p:cNvGrpSpPr/>
          <p:nvPr userDrawn="1"/>
        </p:nvGrpSpPr>
        <p:grpSpPr>
          <a:xfrm>
            <a:off x="-715963" y="-4004"/>
            <a:ext cx="590564" cy="6862004"/>
            <a:chOff x="-715963" y="-4004"/>
            <a:chExt cx="590564" cy="6862004"/>
          </a:xfrm>
        </p:grpSpPr>
        <p:sp>
          <p:nvSpPr>
            <p:cNvPr id="46" name="Rektangel 45">
              <a:extLst>
                <a:ext uri="{FF2B5EF4-FFF2-40B4-BE49-F238E27FC236}">
                  <a16:creationId xmlns:a16="http://schemas.microsoft.com/office/drawing/2014/main" id="{E2D8917E-E6B3-A34C-B2B5-2309E43AD869}"/>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47" name="Rektangel 46">
              <a:extLst>
                <a:ext uri="{FF2B5EF4-FFF2-40B4-BE49-F238E27FC236}">
                  <a16:creationId xmlns:a16="http://schemas.microsoft.com/office/drawing/2014/main" id="{04AAE810-C5CD-F842-8FCB-FF7C9223EC9E}"/>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48" name="Rektangel 47">
              <a:extLst>
                <a:ext uri="{FF2B5EF4-FFF2-40B4-BE49-F238E27FC236}">
                  <a16:creationId xmlns:a16="http://schemas.microsoft.com/office/drawing/2014/main" id="{B07A1F21-62C7-344E-BDE0-FD306EF9D2CA}"/>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49" name="Rektangel 48">
              <a:extLst>
                <a:ext uri="{FF2B5EF4-FFF2-40B4-BE49-F238E27FC236}">
                  <a16:creationId xmlns:a16="http://schemas.microsoft.com/office/drawing/2014/main" id="{33F3E6C8-B25F-0943-B569-ABCDC1D08D8E}"/>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50" name="Rett linje 49">
              <a:extLst>
                <a:ext uri="{FF2B5EF4-FFF2-40B4-BE49-F238E27FC236}">
                  <a16:creationId xmlns:a16="http://schemas.microsoft.com/office/drawing/2014/main" id="{B94EF2E8-B63D-A14D-B64C-B757E563829A}"/>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Rett linje 50">
              <a:extLst>
                <a:ext uri="{FF2B5EF4-FFF2-40B4-BE49-F238E27FC236}">
                  <a16:creationId xmlns:a16="http://schemas.microsoft.com/office/drawing/2014/main" id="{23D33338-6AF9-494D-A9C7-43853592D70E}"/>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Rett linje 51">
              <a:extLst>
                <a:ext uri="{FF2B5EF4-FFF2-40B4-BE49-F238E27FC236}">
                  <a16:creationId xmlns:a16="http://schemas.microsoft.com/office/drawing/2014/main" id="{BB9B148B-1237-DD49-9266-C68C70AF31E6}"/>
                </a:ext>
              </a:extLst>
            </p:cNvPr>
            <p:cNvCxnSpPr>
              <a:cxnSpLocks/>
              <a:stCxn id="54"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Rett linje 52">
              <a:extLst>
                <a:ext uri="{FF2B5EF4-FFF2-40B4-BE49-F238E27FC236}">
                  <a16:creationId xmlns:a16="http://schemas.microsoft.com/office/drawing/2014/main" id="{4DADC1C3-89B0-864B-A542-2AD731563A5A}"/>
                </a:ext>
              </a:extLst>
            </p:cNvPr>
            <p:cNvCxnSpPr>
              <a:cxnSpLocks/>
              <a:stCxn id="54"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Rektangel 53">
              <a:extLst>
                <a:ext uri="{FF2B5EF4-FFF2-40B4-BE49-F238E27FC236}">
                  <a16:creationId xmlns:a16="http://schemas.microsoft.com/office/drawing/2014/main" id="{7D0FF2C0-D812-F74A-9727-42CAEA57FBA8}"/>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55" name="Rett linje 54">
              <a:extLst>
                <a:ext uri="{FF2B5EF4-FFF2-40B4-BE49-F238E27FC236}">
                  <a16:creationId xmlns:a16="http://schemas.microsoft.com/office/drawing/2014/main" id="{50167E63-A8AA-464A-835E-1DAF2EAF4B70}"/>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56" name="Rektangel 55">
              <a:extLst>
                <a:ext uri="{FF2B5EF4-FFF2-40B4-BE49-F238E27FC236}">
                  <a16:creationId xmlns:a16="http://schemas.microsoft.com/office/drawing/2014/main" id="{3536EE9C-707D-8F42-A04D-CD95C3159169}"/>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57" name="Rett linje 56">
              <a:extLst>
                <a:ext uri="{FF2B5EF4-FFF2-40B4-BE49-F238E27FC236}">
                  <a16:creationId xmlns:a16="http://schemas.microsoft.com/office/drawing/2014/main" id="{29E27862-DC9E-A542-8C63-37ED270FC2D4}"/>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8" name="Rett linje 57">
              <a:extLst>
                <a:ext uri="{FF2B5EF4-FFF2-40B4-BE49-F238E27FC236}">
                  <a16:creationId xmlns:a16="http://schemas.microsoft.com/office/drawing/2014/main" id="{1613DB5F-4453-E24C-A8E3-8CB8FF8A0AC4}"/>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4BAE1983-8F39-B54E-8BE2-C6950CEF6402}"/>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0" name="Gruppe 59">
            <a:extLst>
              <a:ext uri="{FF2B5EF4-FFF2-40B4-BE49-F238E27FC236}">
                <a16:creationId xmlns:a16="http://schemas.microsoft.com/office/drawing/2014/main" id="{1A0AC7E0-B748-D94A-A58D-F166A01F9743}"/>
              </a:ext>
            </a:extLst>
          </p:cNvPr>
          <p:cNvGrpSpPr/>
          <p:nvPr userDrawn="1"/>
        </p:nvGrpSpPr>
        <p:grpSpPr>
          <a:xfrm>
            <a:off x="12252770" y="1"/>
            <a:ext cx="1165167" cy="6855561"/>
            <a:chOff x="12252770" y="1"/>
            <a:chExt cx="1165167" cy="6855561"/>
          </a:xfrm>
        </p:grpSpPr>
        <p:grpSp>
          <p:nvGrpSpPr>
            <p:cNvPr id="61" name="Gruppe 60">
              <a:extLst>
                <a:ext uri="{FF2B5EF4-FFF2-40B4-BE49-F238E27FC236}">
                  <a16:creationId xmlns:a16="http://schemas.microsoft.com/office/drawing/2014/main" id="{FF583A7A-C323-4641-B9B9-3A4B4CC95BDA}"/>
                </a:ext>
              </a:extLst>
            </p:cNvPr>
            <p:cNvGrpSpPr/>
            <p:nvPr userDrawn="1"/>
          </p:nvGrpSpPr>
          <p:grpSpPr>
            <a:xfrm>
              <a:off x="12252770" y="1"/>
              <a:ext cx="409071" cy="3254927"/>
              <a:chOff x="12252770" y="1"/>
              <a:chExt cx="588588" cy="4683318"/>
            </a:xfrm>
          </p:grpSpPr>
          <p:sp>
            <p:nvSpPr>
              <p:cNvPr id="65" name="Rektangel 64">
                <a:extLst>
                  <a:ext uri="{FF2B5EF4-FFF2-40B4-BE49-F238E27FC236}">
                    <a16:creationId xmlns:a16="http://schemas.microsoft.com/office/drawing/2014/main" id="{C8FE14BB-CD2A-7945-9783-88D7AF047926}"/>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6" name="Gruppe 65">
                <a:extLst>
                  <a:ext uri="{FF2B5EF4-FFF2-40B4-BE49-F238E27FC236}">
                    <a16:creationId xmlns:a16="http://schemas.microsoft.com/office/drawing/2014/main" id="{10312BBC-9E56-8748-BAC0-7006C351F443}"/>
                  </a:ext>
                </a:extLst>
              </p:cNvPr>
              <p:cNvGrpSpPr/>
              <p:nvPr userDrawn="1"/>
            </p:nvGrpSpPr>
            <p:grpSpPr>
              <a:xfrm>
                <a:off x="12326727" y="84822"/>
                <a:ext cx="440675" cy="4513676"/>
                <a:chOff x="12316858" y="92947"/>
                <a:chExt cx="440675" cy="4513676"/>
              </a:xfrm>
            </p:grpSpPr>
            <p:grpSp>
              <p:nvGrpSpPr>
                <p:cNvPr id="67" name="Gruppe 66">
                  <a:extLst>
                    <a:ext uri="{FF2B5EF4-FFF2-40B4-BE49-F238E27FC236}">
                      <a16:creationId xmlns:a16="http://schemas.microsoft.com/office/drawing/2014/main" id="{345B25EA-5361-1148-A342-AA5B2F6E383C}"/>
                    </a:ext>
                  </a:extLst>
                </p:cNvPr>
                <p:cNvGrpSpPr/>
                <p:nvPr userDrawn="1"/>
              </p:nvGrpSpPr>
              <p:grpSpPr>
                <a:xfrm>
                  <a:off x="12316858" y="92947"/>
                  <a:ext cx="440675" cy="1322025"/>
                  <a:chOff x="12316858" y="92947"/>
                  <a:chExt cx="440675" cy="1322025"/>
                </a:xfrm>
              </p:grpSpPr>
              <p:sp>
                <p:nvSpPr>
                  <p:cNvPr id="77" name="Rektangel 76">
                    <a:extLst>
                      <a:ext uri="{FF2B5EF4-FFF2-40B4-BE49-F238E27FC236}">
                        <a16:creationId xmlns:a16="http://schemas.microsoft.com/office/drawing/2014/main" id="{897E1735-3D01-3D46-9703-38E17E5FA5FE}"/>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9F40A477-B79D-F541-996B-AB04C9D3F107}"/>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9" name="Rektangel 78">
                    <a:extLst>
                      <a:ext uri="{FF2B5EF4-FFF2-40B4-BE49-F238E27FC236}">
                        <a16:creationId xmlns:a16="http://schemas.microsoft.com/office/drawing/2014/main" id="{44202B7E-4C70-F341-8AFD-E057E0F1BD98}"/>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8" name="Gruppe 67">
                  <a:extLst>
                    <a:ext uri="{FF2B5EF4-FFF2-40B4-BE49-F238E27FC236}">
                      <a16:creationId xmlns:a16="http://schemas.microsoft.com/office/drawing/2014/main" id="{AFC93B33-6310-D348-B784-FB20AE6CAED5}"/>
                    </a:ext>
                  </a:extLst>
                </p:cNvPr>
                <p:cNvGrpSpPr/>
                <p:nvPr userDrawn="1"/>
              </p:nvGrpSpPr>
              <p:grpSpPr>
                <a:xfrm>
                  <a:off x="12316858" y="1468435"/>
                  <a:ext cx="440675" cy="1322025"/>
                  <a:chOff x="12316858" y="1600866"/>
                  <a:chExt cx="440675" cy="1322025"/>
                </a:xfrm>
              </p:grpSpPr>
              <p:sp>
                <p:nvSpPr>
                  <p:cNvPr id="74" name="Rektangel 73">
                    <a:extLst>
                      <a:ext uri="{FF2B5EF4-FFF2-40B4-BE49-F238E27FC236}">
                        <a16:creationId xmlns:a16="http://schemas.microsoft.com/office/drawing/2014/main" id="{FF6B4707-00A3-E84F-AB69-BABE532FDEA4}"/>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Rektangel 74">
                    <a:extLst>
                      <a:ext uri="{FF2B5EF4-FFF2-40B4-BE49-F238E27FC236}">
                        <a16:creationId xmlns:a16="http://schemas.microsoft.com/office/drawing/2014/main" id="{278140BC-C05D-374E-8495-243760E108AA}"/>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E5D47158-CA69-1541-85E0-61ED571D198E}"/>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9" name="Gruppe 68">
                  <a:extLst>
                    <a:ext uri="{FF2B5EF4-FFF2-40B4-BE49-F238E27FC236}">
                      <a16:creationId xmlns:a16="http://schemas.microsoft.com/office/drawing/2014/main" id="{E3BB1C2A-7E34-BE43-89D1-83BCF7677412}"/>
                    </a:ext>
                  </a:extLst>
                </p:cNvPr>
                <p:cNvGrpSpPr/>
                <p:nvPr userDrawn="1"/>
              </p:nvGrpSpPr>
              <p:grpSpPr>
                <a:xfrm>
                  <a:off x="12316858" y="2843923"/>
                  <a:ext cx="440675" cy="1762700"/>
                  <a:chOff x="12316858" y="3201732"/>
                  <a:chExt cx="440675" cy="1762700"/>
                </a:xfrm>
              </p:grpSpPr>
              <p:sp>
                <p:nvSpPr>
                  <p:cNvPr id="70" name="Rektangel 69">
                    <a:extLst>
                      <a:ext uri="{FF2B5EF4-FFF2-40B4-BE49-F238E27FC236}">
                        <a16:creationId xmlns:a16="http://schemas.microsoft.com/office/drawing/2014/main" id="{4C530B88-746D-104E-AF3C-FBC69A9E5BF1}"/>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1" name="Rektangel 70">
                    <a:extLst>
                      <a:ext uri="{FF2B5EF4-FFF2-40B4-BE49-F238E27FC236}">
                        <a16:creationId xmlns:a16="http://schemas.microsoft.com/office/drawing/2014/main" id="{1986B6FE-0650-AC49-AAAC-93C2C5D6B68B}"/>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2" name="Rektangel 71">
                    <a:extLst>
                      <a:ext uri="{FF2B5EF4-FFF2-40B4-BE49-F238E27FC236}">
                        <a16:creationId xmlns:a16="http://schemas.microsoft.com/office/drawing/2014/main" id="{8C52E202-E40A-F349-A996-4AF8BA178D4A}"/>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3" name="Rektangel 72">
                    <a:extLst>
                      <a:ext uri="{FF2B5EF4-FFF2-40B4-BE49-F238E27FC236}">
                        <a16:creationId xmlns:a16="http://schemas.microsoft.com/office/drawing/2014/main" id="{910BD776-700F-8F48-9319-1C63968014E9}"/>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2" name="TekstSylinder 61">
              <a:extLst>
                <a:ext uri="{FF2B5EF4-FFF2-40B4-BE49-F238E27FC236}">
                  <a16:creationId xmlns:a16="http://schemas.microsoft.com/office/drawing/2014/main" id="{9D689DAD-89EE-5F43-ACA8-B2566054AB19}"/>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a:p>
              <a:pPr algn="l"/>
              <a:endParaRPr lang="nb-NO" err="1">
                <a:solidFill>
                  <a:schemeClr val="tx2"/>
                </a:solidFill>
              </a:endParaRPr>
            </a:p>
          </p:txBody>
        </p:sp>
        <p:cxnSp>
          <p:nvCxnSpPr>
            <p:cNvPr id="63" name="Vinkel 62">
              <a:extLst>
                <a:ext uri="{FF2B5EF4-FFF2-40B4-BE49-F238E27FC236}">
                  <a16:creationId xmlns:a16="http://schemas.microsoft.com/office/drawing/2014/main" id="{61B53CEA-B02F-B44C-9DD9-4D2DE7A9A08E}"/>
                </a:ext>
              </a:extLst>
            </p:cNvPr>
            <p:cNvCxnSpPr>
              <a:cxnSpLocks/>
              <a:stCxn id="77" idx="3"/>
              <a:endCxn id="74"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4" name="TekstSylinder 63">
              <a:extLst>
                <a:ext uri="{FF2B5EF4-FFF2-40B4-BE49-F238E27FC236}">
                  <a16:creationId xmlns:a16="http://schemas.microsoft.com/office/drawing/2014/main" id="{DFCE2875-17E5-B242-991C-5686497E8BB6}"/>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spTree>
    <p:extLst>
      <p:ext uri="{BB962C8B-B14F-4D97-AF65-F5344CB8AC3E}">
        <p14:creationId xmlns:p14="http://schemas.microsoft.com/office/powerpoint/2010/main" val="2521406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Deloverskrift blå lys">
    <p:bg>
      <p:bgPr>
        <a:solidFill>
          <a:srgbClr val="6FE9FF"/>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0" y="-1"/>
            <a:ext cx="9149563" cy="3049200"/>
          </a:xfrm>
        </p:spPr>
        <p:txBody>
          <a:bodyPr anchor="b">
            <a:normAutofit/>
          </a:bodyPr>
          <a:lstStyle>
            <a:lvl1pPr>
              <a:defRPr sz="3600">
                <a:solidFill>
                  <a:schemeClr val="tx2"/>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B7BA21D5-4B52-2745-910D-1FECE8F2075A}" type="datetime1">
              <a:rPr lang="nb-NO" smtClean="0"/>
              <a:t>19.03.2026</a:t>
            </a:fld>
            <a:endParaRPr lang="nb-NO"/>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a:p>
        </p:txBody>
      </p:sp>
      <p:sp>
        <p:nvSpPr>
          <p:cNvPr id="8" name="TekstSylinder 7">
            <a:extLst>
              <a:ext uri="{FF2B5EF4-FFF2-40B4-BE49-F238E27FC236}">
                <a16:creationId xmlns:a16="http://schemas.microsoft.com/office/drawing/2014/main" id="{D3EE521D-3AAA-A648-B388-12C5AC7ADE57}"/>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Deloverskrift blålys</a:t>
            </a:r>
          </a:p>
        </p:txBody>
      </p:sp>
      <p:grpSp>
        <p:nvGrpSpPr>
          <p:cNvPr id="12" name="Gruppe 11">
            <a:extLst>
              <a:ext uri="{FF2B5EF4-FFF2-40B4-BE49-F238E27FC236}">
                <a16:creationId xmlns:a16="http://schemas.microsoft.com/office/drawing/2014/main" id="{158459D6-D53B-844D-BA71-74AB73728085}"/>
              </a:ext>
            </a:extLst>
          </p:cNvPr>
          <p:cNvGrpSpPr/>
          <p:nvPr userDrawn="1"/>
        </p:nvGrpSpPr>
        <p:grpSpPr>
          <a:xfrm>
            <a:off x="-800" y="-1306644"/>
            <a:ext cx="12194000" cy="1075340"/>
            <a:chOff x="-800" y="-1229864"/>
            <a:chExt cx="12194000" cy="1075340"/>
          </a:xfrm>
        </p:grpSpPr>
        <p:grpSp>
          <p:nvGrpSpPr>
            <p:cNvPr id="13" name="Gruppe 12">
              <a:extLst>
                <a:ext uri="{FF2B5EF4-FFF2-40B4-BE49-F238E27FC236}">
                  <a16:creationId xmlns:a16="http://schemas.microsoft.com/office/drawing/2014/main" id="{E188DF00-268E-454B-8375-A395777F20B8}"/>
                </a:ext>
              </a:extLst>
            </p:cNvPr>
            <p:cNvGrpSpPr/>
            <p:nvPr/>
          </p:nvGrpSpPr>
          <p:grpSpPr>
            <a:xfrm>
              <a:off x="0" y="-320124"/>
              <a:ext cx="12192000" cy="165600"/>
              <a:chOff x="0" y="-413084"/>
              <a:chExt cx="12192000" cy="206078"/>
            </a:xfrm>
            <a:solidFill>
              <a:schemeClr val="bg1"/>
            </a:solidFill>
          </p:grpSpPr>
          <p:sp>
            <p:nvSpPr>
              <p:cNvPr id="40" name="Rektangel 39">
                <a:extLst>
                  <a:ext uri="{FF2B5EF4-FFF2-40B4-BE49-F238E27FC236}">
                    <a16:creationId xmlns:a16="http://schemas.microsoft.com/office/drawing/2014/main" id="{2300D8BC-F67F-024B-B7A8-72F2D829CC5B}"/>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41" name="Rektangel 40">
                <a:extLst>
                  <a:ext uri="{FF2B5EF4-FFF2-40B4-BE49-F238E27FC236}">
                    <a16:creationId xmlns:a16="http://schemas.microsoft.com/office/drawing/2014/main" id="{647096E9-7BD1-F448-923D-13C08C92ADD4}"/>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42" name="Rektangel 41">
                <a:extLst>
                  <a:ext uri="{FF2B5EF4-FFF2-40B4-BE49-F238E27FC236}">
                    <a16:creationId xmlns:a16="http://schemas.microsoft.com/office/drawing/2014/main" id="{88F1A78D-6EC9-6C41-B955-D23B297959E6}"/>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43" name="Rektangel 42">
                <a:extLst>
                  <a:ext uri="{FF2B5EF4-FFF2-40B4-BE49-F238E27FC236}">
                    <a16:creationId xmlns:a16="http://schemas.microsoft.com/office/drawing/2014/main" id="{CB94A4E1-A3B4-8945-B3CA-72305CC00D74}"/>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44" name="Rektangel 43">
                <a:extLst>
                  <a:ext uri="{FF2B5EF4-FFF2-40B4-BE49-F238E27FC236}">
                    <a16:creationId xmlns:a16="http://schemas.microsoft.com/office/drawing/2014/main" id="{A660682E-2B87-D148-A73C-FEB58295FBBC}"/>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45" name="Rektangel 44">
                <a:extLst>
                  <a:ext uri="{FF2B5EF4-FFF2-40B4-BE49-F238E27FC236}">
                    <a16:creationId xmlns:a16="http://schemas.microsoft.com/office/drawing/2014/main" id="{CAB583B7-092C-8C44-8FC6-8645E0C359C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14" name="Rett linje 13">
              <a:extLst>
                <a:ext uri="{FF2B5EF4-FFF2-40B4-BE49-F238E27FC236}">
                  <a16:creationId xmlns:a16="http://schemas.microsoft.com/office/drawing/2014/main" id="{8FA4E6A2-5732-6549-A186-30F9AE72D208}"/>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05CF6EC2-FE9E-404D-B949-ED86CF80A5DD}"/>
                </a:ext>
              </a:extLst>
            </p:cNvPr>
            <p:cNvCxnSpPr>
              <a:cxnSpLocks/>
              <a:stCxn id="30"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70652455-94F5-794E-A130-D37AC13F8591}"/>
                </a:ext>
              </a:extLst>
            </p:cNvPr>
            <p:cNvCxnSpPr>
              <a:cxnSpLocks/>
              <a:stCxn id="32"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795B443C-342D-3B47-814D-FC3DC164A6A3}"/>
                </a:ext>
              </a:extLst>
            </p:cNvPr>
            <p:cNvCxnSpPr>
              <a:cxnSpLocks/>
              <a:stCxn id="28"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EE26866E-8709-5043-8A6F-806017132DAC}"/>
                </a:ext>
              </a:extLst>
            </p:cNvPr>
            <p:cNvCxnSpPr>
              <a:cxnSpLocks/>
              <a:stCxn id="34"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00C31517-BEB7-DF4A-873C-02E09FE2DC40}"/>
                </a:ext>
              </a:extLst>
            </p:cNvPr>
            <p:cNvCxnSpPr>
              <a:cxnSpLocks/>
              <a:stCxn id="38"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799274A7-A269-CB4C-9481-47699915B949}"/>
                </a:ext>
              </a:extLst>
            </p:cNvPr>
            <p:cNvCxnSpPr>
              <a:cxnSpLocks/>
              <a:stCxn id="36"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Gruppe 20">
              <a:extLst>
                <a:ext uri="{FF2B5EF4-FFF2-40B4-BE49-F238E27FC236}">
                  <a16:creationId xmlns:a16="http://schemas.microsoft.com/office/drawing/2014/main" id="{65B05DAC-0408-934B-A8D7-0D7354AF9495}"/>
                </a:ext>
              </a:extLst>
            </p:cNvPr>
            <p:cNvGrpSpPr/>
            <p:nvPr userDrawn="1"/>
          </p:nvGrpSpPr>
          <p:grpSpPr>
            <a:xfrm>
              <a:off x="0" y="-621464"/>
              <a:ext cx="12192000" cy="206078"/>
              <a:chOff x="0" y="-674874"/>
              <a:chExt cx="12192000" cy="206078"/>
            </a:xfrm>
          </p:grpSpPr>
          <p:sp>
            <p:nvSpPr>
              <p:cNvPr id="38" name="Rektangel 37">
                <a:extLst>
                  <a:ext uri="{FF2B5EF4-FFF2-40B4-BE49-F238E27FC236}">
                    <a16:creationId xmlns:a16="http://schemas.microsoft.com/office/drawing/2014/main" id="{1521B770-6E91-494E-A5B0-7AAC4463829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39" name="Rett linje 38">
                <a:extLst>
                  <a:ext uri="{FF2B5EF4-FFF2-40B4-BE49-F238E27FC236}">
                    <a16:creationId xmlns:a16="http://schemas.microsoft.com/office/drawing/2014/main" id="{C1EC5E3C-6B5E-8646-B3DC-E7FEBC0A9FBF}"/>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2" name="Gruppe 21">
              <a:extLst>
                <a:ext uri="{FF2B5EF4-FFF2-40B4-BE49-F238E27FC236}">
                  <a16:creationId xmlns:a16="http://schemas.microsoft.com/office/drawing/2014/main" id="{813C68BF-7BCD-3144-832D-D00D5B8FAEAE}"/>
                </a:ext>
              </a:extLst>
            </p:cNvPr>
            <p:cNvGrpSpPr/>
            <p:nvPr userDrawn="1"/>
          </p:nvGrpSpPr>
          <p:grpSpPr>
            <a:xfrm>
              <a:off x="0" y="-744566"/>
              <a:ext cx="10156824" cy="206078"/>
              <a:chOff x="0" y="-930144"/>
              <a:chExt cx="10156824" cy="206078"/>
            </a:xfrm>
          </p:grpSpPr>
          <p:sp>
            <p:nvSpPr>
              <p:cNvPr id="36" name="Rektangel 35">
                <a:extLst>
                  <a:ext uri="{FF2B5EF4-FFF2-40B4-BE49-F238E27FC236}">
                    <a16:creationId xmlns:a16="http://schemas.microsoft.com/office/drawing/2014/main" id="{0EA7456C-A5D8-4C4A-997B-0322D8FD4396}"/>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37" name="Rett linje 36">
                <a:extLst>
                  <a:ext uri="{FF2B5EF4-FFF2-40B4-BE49-F238E27FC236}">
                    <a16:creationId xmlns:a16="http://schemas.microsoft.com/office/drawing/2014/main" id="{E49F3143-B180-4644-9BB0-1533DB6D4FBA}"/>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3" name="Gruppe 22">
              <a:extLst>
                <a:ext uri="{FF2B5EF4-FFF2-40B4-BE49-F238E27FC236}">
                  <a16:creationId xmlns:a16="http://schemas.microsoft.com/office/drawing/2014/main" id="{402DB7DF-9E18-5142-B923-098747DCB4CC}"/>
                </a:ext>
              </a:extLst>
            </p:cNvPr>
            <p:cNvGrpSpPr/>
            <p:nvPr userDrawn="1"/>
          </p:nvGrpSpPr>
          <p:grpSpPr>
            <a:xfrm>
              <a:off x="0" y="-867666"/>
              <a:ext cx="8128000" cy="206078"/>
              <a:chOff x="0" y="-1191934"/>
              <a:chExt cx="8128000" cy="206078"/>
            </a:xfrm>
          </p:grpSpPr>
          <p:sp>
            <p:nvSpPr>
              <p:cNvPr id="34" name="Rektangel 33">
                <a:extLst>
                  <a:ext uri="{FF2B5EF4-FFF2-40B4-BE49-F238E27FC236}">
                    <a16:creationId xmlns:a16="http://schemas.microsoft.com/office/drawing/2014/main" id="{730C65A2-D4F2-6049-9756-7997975EF215}"/>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35" name="Rett linje 34">
                <a:extLst>
                  <a:ext uri="{FF2B5EF4-FFF2-40B4-BE49-F238E27FC236}">
                    <a16:creationId xmlns:a16="http://schemas.microsoft.com/office/drawing/2014/main" id="{021A5BC1-1462-3149-A508-66B5096BA503}"/>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4" name="Gruppe 23">
              <a:extLst>
                <a:ext uri="{FF2B5EF4-FFF2-40B4-BE49-F238E27FC236}">
                  <a16:creationId xmlns:a16="http://schemas.microsoft.com/office/drawing/2014/main" id="{8F643D34-4202-014D-A409-F3AE63810010}"/>
                </a:ext>
              </a:extLst>
            </p:cNvPr>
            <p:cNvGrpSpPr/>
            <p:nvPr userDrawn="1"/>
          </p:nvGrpSpPr>
          <p:grpSpPr>
            <a:xfrm>
              <a:off x="-800" y="-990766"/>
              <a:ext cx="6091200" cy="206078"/>
              <a:chOff x="0" y="-1453724"/>
              <a:chExt cx="6091200" cy="206078"/>
            </a:xfrm>
          </p:grpSpPr>
          <p:sp>
            <p:nvSpPr>
              <p:cNvPr id="32" name="Rektangel 31">
                <a:extLst>
                  <a:ext uri="{FF2B5EF4-FFF2-40B4-BE49-F238E27FC236}">
                    <a16:creationId xmlns:a16="http://schemas.microsoft.com/office/drawing/2014/main" id="{CC2AEB20-6C36-2C4B-9783-ADE5D86A64A8}"/>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33" name="Rett linje 32">
                <a:extLst>
                  <a:ext uri="{FF2B5EF4-FFF2-40B4-BE49-F238E27FC236}">
                    <a16:creationId xmlns:a16="http://schemas.microsoft.com/office/drawing/2014/main" id="{2883B2AF-AA89-D742-AE4C-2EA7A02B41A2}"/>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5" name="Gruppe 24">
              <a:extLst>
                <a:ext uri="{FF2B5EF4-FFF2-40B4-BE49-F238E27FC236}">
                  <a16:creationId xmlns:a16="http://schemas.microsoft.com/office/drawing/2014/main" id="{5017F6E7-E15A-6848-9627-102E48E78E90}"/>
                </a:ext>
              </a:extLst>
            </p:cNvPr>
            <p:cNvGrpSpPr/>
            <p:nvPr userDrawn="1"/>
          </p:nvGrpSpPr>
          <p:grpSpPr>
            <a:xfrm>
              <a:off x="0" y="-1113866"/>
              <a:ext cx="4060800" cy="206078"/>
              <a:chOff x="0" y="-1715514"/>
              <a:chExt cx="4060800" cy="206078"/>
            </a:xfrm>
          </p:grpSpPr>
          <p:sp>
            <p:nvSpPr>
              <p:cNvPr id="30" name="Rektangel 29">
                <a:extLst>
                  <a:ext uri="{FF2B5EF4-FFF2-40B4-BE49-F238E27FC236}">
                    <a16:creationId xmlns:a16="http://schemas.microsoft.com/office/drawing/2014/main" id="{9EC7EFE3-11F5-A140-A936-341F5D7B4425}"/>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31" name="Rett linje 30">
                <a:extLst>
                  <a:ext uri="{FF2B5EF4-FFF2-40B4-BE49-F238E27FC236}">
                    <a16:creationId xmlns:a16="http://schemas.microsoft.com/office/drawing/2014/main" id="{13878679-ED06-304A-A043-C126DAD11890}"/>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6" name="Gruppe 25">
              <a:extLst>
                <a:ext uri="{FF2B5EF4-FFF2-40B4-BE49-F238E27FC236}">
                  <a16:creationId xmlns:a16="http://schemas.microsoft.com/office/drawing/2014/main" id="{2AF37A9D-3616-EE4F-9E64-B8053056BC30}"/>
                </a:ext>
              </a:extLst>
            </p:cNvPr>
            <p:cNvGrpSpPr/>
            <p:nvPr userDrawn="1"/>
          </p:nvGrpSpPr>
          <p:grpSpPr>
            <a:xfrm>
              <a:off x="0" y="-1229864"/>
              <a:ext cx="1015200" cy="206078"/>
              <a:chOff x="0" y="-1959289"/>
              <a:chExt cx="1015200" cy="206078"/>
            </a:xfrm>
          </p:grpSpPr>
          <p:sp>
            <p:nvSpPr>
              <p:cNvPr id="28" name="Rektangel 27">
                <a:extLst>
                  <a:ext uri="{FF2B5EF4-FFF2-40B4-BE49-F238E27FC236}">
                    <a16:creationId xmlns:a16="http://schemas.microsoft.com/office/drawing/2014/main" id="{7FCF05E7-54B6-454D-A276-DA9CD3EE72B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29" name="Rett linje 28">
                <a:extLst>
                  <a:ext uri="{FF2B5EF4-FFF2-40B4-BE49-F238E27FC236}">
                    <a16:creationId xmlns:a16="http://schemas.microsoft.com/office/drawing/2014/main" id="{04D625DA-25CB-D545-96AE-6376278AEE1F}"/>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27" name="Rett linje 26">
              <a:extLst>
                <a:ext uri="{FF2B5EF4-FFF2-40B4-BE49-F238E27FC236}">
                  <a16:creationId xmlns:a16="http://schemas.microsoft.com/office/drawing/2014/main" id="{84B31179-CC5A-0545-806B-85F7004B31C6}"/>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6" name="Gruppe 45">
            <a:extLst>
              <a:ext uri="{FF2B5EF4-FFF2-40B4-BE49-F238E27FC236}">
                <a16:creationId xmlns:a16="http://schemas.microsoft.com/office/drawing/2014/main" id="{4812DB14-1D5C-3D48-921B-BB1B20AD4C85}"/>
              </a:ext>
            </a:extLst>
          </p:cNvPr>
          <p:cNvGrpSpPr/>
          <p:nvPr userDrawn="1"/>
        </p:nvGrpSpPr>
        <p:grpSpPr>
          <a:xfrm>
            <a:off x="-715963" y="-4004"/>
            <a:ext cx="590564" cy="6862004"/>
            <a:chOff x="-715963" y="-4004"/>
            <a:chExt cx="590564" cy="6862004"/>
          </a:xfrm>
        </p:grpSpPr>
        <p:sp>
          <p:nvSpPr>
            <p:cNvPr id="47" name="Rektangel 46">
              <a:extLst>
                <a:ext uri="{FF2B5EF4-FFF2-40B4-BE49-F238E27FC236}">
                  <a16:creationId xmlns:a16="http://schemas.microsoft.com/office/drawing/2014/main" id="{17A095E5-75D2-B442-9366-8C0AC79117AD}"/>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48" name="Rektangel 47">
              <a:extLst>
                <a:ext uri="{FF2B5EF4-FFF2-40B4-BE49-F238E27FC236}">
                  <a16:creationId xmlns:a16="http://schemas.microsoft.com/office/drawing/2014/main" id="{122625EC-1AE6-C04B-9935-5F06C73DEE2B}"/>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49" name="Rektangel 48">
              <a:extLst>
                <a:ext uri="{FF2B5EF4-FFF2-40B4-BE49-F238E27FC236}">
                  <a16:creationId xmlns:a16="http://schemas.microsoft.com/office/drawing/2014/main" id="{B3D5A906-A3BC-DB4D-A12D-187D6CB6F0AB}"/>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0" name="Rektangel 49">
              <a:extLst>
                <a:ext uri="{FF2B5EF4-FFF2-40B4-BE49-F238E27FC236}">
                  <a16:creationId xmlns:a16="http://schemas.microsoft.com/office/drawing/2014/main" id="{637E306A-F4AC-6C46-84E0-6AB6EC2D17B5}"/>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51" name="Rett linje 50">
              <a:extLst>
                <a:ext uri="{FF2B5EF4-FFF2-40B4-BE49-F238E27FC236}">
                  <a16:creationId xmlns:a16="http://schemas.microsoft.com/office/drawing/2014/main" id="{40CF3BE8-E8F8-704C-AF60-828B54F1F4A0}"/>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Rett linje 51">
              <a:extLst>
                <a:ext uri="{FF2B5EF4-FFF2-40B4-BE49-F238E27FC236}">
                  <a16:creationId xmlns:a16="http://schemas.microsoft.com/office/drawing/2014/main" id="{BF408A72-F302-8B42-B304-74B02BD754A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Rett linje 52">
              <a:extLst>
                <a:ext uri="{FF2B5EF4-FFF2-40B4-BE49-F238E27FC236}">
                  <a16:creationId xmlns:a16="http://schemas.microsoft.com/office/drawing/2014/main" id="{F5165102-1ABA-724A-B790-6170D9B35C64}"/>
                </a:ext>
              </a:extLst>
            </p:cNvPr>
            <p:cNvCxnSpPr>
              <a:cxnSpLocks/>
              <a:stCxn id="55"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Rett linje 53">
              <a:extLst>
                <a:ext uri="{FF2B5EF4-FFF2-40B4-BE49-F238E27FC236}">
                  <a16:creationId xmlns:a16="http://schemas.microsoft.com/office/drawing/2014/main" id="{C51842D6-CC2C-5749-8249-DE5137180F0E}"/>
                </a:ext>
              </a:extLst>
            </p:cNvPr>
            <p:cNvCxnSpPr>
              <a:cxnSpLocks/>
              <a:stCxn id="55"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Rektangel 54">
              <a:extLst>
                <a:ext uri="{FF2B5EF4-FFF2-40B4-BE49-F238E27FC236}">
                  <a16:creationId xmlns:a16="http://schemas.microsoft.com/office/drawing/2014/main" id="{CA82C4D0-0384-834D-8AAE-AEAAC0E546FD}"/>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56" name="Rett linje 55">
              <a:extLst>
                <a:ext uri="{FF2B5EF4-FFF2-40B4-BE49-F238E27FC236}">
                  <a16:creationId xmlns:a16="http://schemas.microsoft.com/office/drawing/2014/main" id="{6D9F0821-8054-5444-9984-FA852B99870F}"/>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57" name="Rektangel 56">
              <a:extLst>
                <a:ext uri="{FF2B5EF4-FFF2-40B4-BE49-F238E27FC236}">
                  <a16:creationId xmlns:a16="http://schemas.microsoft.com/office/drawing/2014/main" id="{D1DCA6B5-1F9B-284B-99B6-79C8E3704F7D}"/>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58" name="Rett linje 57">
              <a:extLst>
                <a:ext uri="{FF2B5EF4-FFF2-40B4-BE49-F238E27FC236}">
                  <a16:creationId xmlns:a16="http://schemas.microsoft.com/office/drawing/2014/main" id="{67AE4745-4116-BE40-89D9-42635CE428E2}"/>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3C3A8814-059C-1645-A49C-84890585468B}"/>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Rett linje 59">
              <a:extLst>
                <a:ext uri="{FF2B5EF4-FFF2-40B4-BE49-F238E27FC236}">
                  <a16:creationId xmlns:a16="http://schemas.microsoft.com/office/drawing/2014/main" id="{C7AE2EF8-89A4-BF4B-9AA0-141CEEDEB59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1" name="TekstSylinder 60">
            <a:extLst>
              <a:ext uri="{FF2B5EF4-FFF2-40B4-BE49-F238E27FC236}">
                <a16:creationId xmlns:a16="http://schemas.microsoft.com/office/drawing/2014/main" id="{5623F2AD-426B-A24A-B1BC-21ADF95218BA}"/>
              </a:ext>
            </a:extLst>
          </p:cNvPr>
          <p:cNvSpPr txBox="1"/>
          <p:nvPr userDrawn="1"/>
        </p:nvSpPr>
        <p:spPr>
          <a:xfrm>
            <a:off x="0" y="-213030"/>
            <a:ext cx="846888" cy="206078"/>
          </a:xfrm>
          <a:prstGeom prst="rect">
            <a:avLst/>
          </a:prstGeom>
          <a:noFill/>
        </p:spPr>
        <p:txBody>
          <a:bodyPr wrap="none" lIns="0" tIns="0" rIns="0" bIns="0" rtlCol="0" anchor="ctr">
            <a:noAutofit/>
          </a:bodyPr>
          <a:lstStyle/>
          <a:p>
            <a:pPr algn="l"/>
            <a:r>
              <a:rPr lang="nb-NO" sz="800">
                <a:solidFill>
                  <a:schemeClr val="tx1"/>
                </a:solidFill>
              </a:rPr>
              <a:t>Oslo 2019</a:t>
            </a:r>
          </a:p>
        </p:txBody>
      </p:sp>
    </p:spTree>
    <p:extLst>
      <p:ext uri="{BB962C8B-B14F-4D97-AF65-F5344CB8AC3E}">
        <p14:creationId xmlns:p14="http://schemas.microsoft.com/office/powerpoint/2010/main" val="9926045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Deloverskrift grønn">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0" y="-1"/>
            <a:ext cx="9149563" cy="3049200"/>
          </a:xfrm>
        </p:spPr>
        <p:txBody>
          <a:bodyPr anchor="b">
            <a:normAutofit/>
          </a:bodyPr>
          <a:lstStyle>
            <a:lvl1pPr>
              <a:defRPr sz="36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6FA71CE8-A6AA-7941-BA44-4470F46BA678}"/>
              </a:ext>
            </a:extLst>
          </p:cNvPr>
          <p:cNvSpPr>
            <a:spLocks noGrp="1"/>
          </p:cNvSpPr>
          <p:nvPr>
            <p:ph type="dt" sz="half" idx="10"/>
          </p:nvPr>
        </p:nvSpPr>
        <p:spPr/>
        <p:txBody>
          <a:bodyPr/>
          <a:lstStyle>
            <a:lvl1pPr>
              <a:defRPr>
                <a:solidFill>
                  <a:schemeClr val="bg1"/>
                </a:solidFill>
              </a:defRPr>
            </a:lvl1pPr>
          </a:lstStyle>
          <a:p>
            <a:fld id="{98A61E71-7A1D-A54A-9414-5611E8B1051A}" type="datetime1">
              <a:rPr lang="nb-NO" smtClean="0"/>
              <a:t>19.03.2026</a:t>
            </a:fld>
            <a:endParaRPr lang="nb-NO"/>
          </a:p>
        </p:txBody>
      </p:sp>
      <p:sp>
        <p:nvSpPr>
          <p:cNvPr id="5" name="Plassholder for bunntekst 4">
            <a:extLst>
              <a:ext uri="{FF2B5EF4-FFF2-40B4-BE49-F238E27FC236}">
                <a16:creationId xmlns:a16="http://schemas.microsoft.com/office/drawing/2014/main" id="{8FC1DC58-3619-1C4A-A2A9-FCC46E40D060}"/>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06AF6C1B-1375-214D-930C-568979A4AB02}"/>
              </a:ext>
            </a:extLst>
          </p:cNvPr>
          <p:cNvSpPr>
            <a:spLocks noGrp="1"/>
          </p:cNvSpPr>
          <p:nvPr>
            <p:ph type="sldNum" sz="quarter" idx="12"/>
          </p:nvPr>
        </p:nvSpPr>
        <p:spPr/>
        <p:txBody>
          <a:bodyPr/>
          <a:lstStyle>
            <a:lvl1pPr>
              <a:defRPr>
                <a:solidFill>
                  <a:schemeClr val="bg1"/>
                </a:solidFill>
              </a:defRPr>
            </a:lvl1pPr>
          </a:lstStyle>
          <a:p>
            <a:fld id="{09C020DA-48BB-BA49-A10E-0DA718F220D6}" type="slidenum">
              <a:rPr lang="nb-NO" smtClean="0"/>
              <a:pPr/>
              <a:t>‹#›</a:t>
            </a:fld>
            <a:endParaRPr lang="nb-NO"/>
          </a:p>
        </p:txBody>
      </p:sp>
      <p:sp>
        <p:nvSpPr>
          <p:cNvPr id="9" name="TekstSylinder 8">
            <a:extLst>
              <a:ext uri="{FF2B5EF4-FFF2-40B4-BE49-F238E27FC236}">
                <a16:creationId xmlns:a16="http://schemas.microsoft.com/office/drawing/2014/main" id="{56DCE336-CB3A-EE4C-B856-D0DDC1D40A8B}"/>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Deloverskrift grønn</a:t>
            </a:r>
          </a:p>
        </p:txBody>
      </p:sp>
      <p:pic>
        <p:nvPicPr>
          <p:cNvPr id="8" name="Bilde 7">
            <a:extLst>
              <a:ext uri="{FF2B5EF4-FFF2-40B4-BE49-F238E27FC236}">
                <a16:creationId xmlns:a16="http://schemas.microsoft.com/office/drawing/2014/main" id="{187EC0DC-7E52-9A40-A58A-3F54A8CB18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1200" y="6298809"/>
            <a:ext cx="688336" cy="355181"/>
          </a:xfrm>
          <a:prstGeom prst="rect">
            <a:avLst/>
          </a:prstGeom>
        </p:spPr>
      </p:pic>
      <p:sp>
        <p:nvSpPr>
          <p:cNvPr id="10" name="TekstSylinder 9">
            <a:extLst>
              <a:ext uri="{FF2B5EF4-FFF2-40B4-BE49-F238E27FC236}">
                <a16:creationId xmlns:a16="http://schemas.microsoft.com/office/drawing/2014/main" id="{139591D7-4BAA-AD4D-8528-AB360D76AB1C}"/>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rPr>
              <a:t>Oslo 2019</a:t>
            </a:r>
          </a:p>
        </p:txBody>
      </p:sp>
      <p:grpSp>
        <p:nvGrpSpPr>
          <p:cNvPr id="11" name="Gruppe 10">
            <a:extLst>
              <a:ext uri="{FF2B5EF4-FFF2-40B4-BE49-F238E27FC236}">
                <a16:creationId xmlns:a16="http://schemas.microsoft.com/office/drawing/2014/main" id="{13BBCEE3-24AB-0443-BD67-EB33C7B8AEBA}"/>
              </a:ext>
            </a:extLst>
          </p:cNvPr>
          <p:cNvGrpSpPr/>
          <p:nvPr userDrawn="1"/>
        </p:nvGrpSpPr>
        <p:grpSpPr>
          <a:xfrm>
            <a:off x="-800" y="-1306644"/>
            <a:ext cx="12194000" cy="1075340"/>
            <a:chOff x="-800" y="-1229864"/>
            <a:chExt cx="12194000" cy="1075340"/>
          </a:xfrm>
        </p:grpSpPr>
        <p:grpSp>
          <p:nvGrpSpPr>
            <p:cNvPr id="12" name="Gruppe 11">
              <a:extLst>
                <a:ext uri="{FF2B5EF4-FFF2-40B4-BE49-F238E27FC236}">
                  <a16:creationId xmlns:a16="http://schemas.microsoft.com/office/drawing/2014/main" id="{6BB2202B-00F2-9E4C-AFDD-35699501D021}"/>
                </a:ext>
              </a:extLst>
            </p:cNvPr>
            <p:cNvGrpSpPr/>
            <p:nvPr/>
          </p:nvGrpSpPr>
          <p:grpSpPr>
            <a:xfrm>
              <a:off x="0" y="-320124"/>
              <a:ext cx="12192000" cy="165600"/>
              <a:chOff x="0" y="-413084"/>
              <a:chExt cx="12192000" cy="206078"/>
            </a:xfrm>
            <a:solidFill>
              <a:schemeClr val="bg1"/>
            </a:solidFill>
          </p:grpSpPr>
          <p:sp>
            <p:nvSpPr>
              <p:cNvPr id="39" name="Rektangel 38">
                <a:extLst>
                  <a:ext uri="{FF2B5EF4-FFF2-40B4-BE49-F238E27FC236}">
                    <a16:creationId xmlns:a16="http://schemas.microsoft.com/office/drawing/2014/main" id="{94D535C2-C1D3-574D-9DE0-C5038F93DDEE}"/>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40" name="Rektangel 39">
                <a:extLst>
                  <a:ext uri="{FF2B5EF4-FFF2-40B4-BE49-F238E27FC236}">
                    <a16:creationId xmlns:a16="http://schemas.microsoft.com/office/drawing/2014/main" id="{B0447337-0E0D-E74B-BEB0-839D4C2D3F6E}"/>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41" name="Rektangel 40">
                <a:extLst>
                  <a:ext uri="{FF2B5EF4-FFF2-40B4-BE49-F238E27FC236}">
                    <a16:creationId xmlns:a16="http://schemas.microsoft.com/office/drawing/2014/main" id="{7235FB9F-426B-1540-8667-600D4D505F02}"/>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42" name="Rektangel 41">
                <a:extLst>
                  <a:ext uri="{FF2B5EF4-FFF2-40B4-BE49-F238E27FC236}">
                    <a16:creationId xmlns:a16="http://schemas.microsoft.com/office/drawing/2014/main" id="{99FD143F-45B4-C648-92DA-737700DE1DF4}"/>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43" name="Rektangel 42">
                <a:extLst>
                  <a:ext uri="{FF2B5EF4-FFF2-40B4-BE49-F238E27FC236}">
                    <a16:creationId xmlns:a16="http://schemas.microsoft.com/office/drawing/2014/main" id="{597D59D5-7D97-D94F-8A66-577CD8F9866C}"/>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44" name="Rektangel 43">
                <a:extLst>
                  <a:ext uri="{FF2B5EF4-FFF2-40B4-BE49-F238E27FC236}">
                    <a16:creationId xmlns:a16="http://schemas.microsoft.com/office/drawing/2014/main" id="{CAC29080-0BCD-484C-A7F8-9ED2F43CCFDC}"/>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13" name="Rett linje 12">
              <a:extLst>
                <a:ext uri="{FF2B5EF4-FFF2-40B4-BE49-F238E27FC236}">
                  <a16:creationId xmlns:a16="http://schemas.microsoft.com/office/drawing/2014/main" id="{FD4DE1FD-452D-244B-A36C-89C274C06B0B}"/>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Rett linje 13">
              <a:extLst>
                <a:ext uri="{FF2B5EF4-FFF2-40B4-BE49-F238E27FC236}">
                  <a16:creationId xmlns:a16="http://schemas.microsoft.com/office/drawing/2014/main" id="{36361914-3D97-4049-84DE-1610E24715EC}"/>
                </a:ext>
              </a:extLst>
            </p:cNvPr>
            <p:cNvCxnSpPr>
              <a:cxnSpLocks/>
              <a:stCxn id="29"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A65923FA-B7C1-854B-B2E5-9206B76CCDAC}"/>
                </a:ext>
              </a:extLst>
            </p:cNvPr>
            <p:cNvCxnSpPr>
              <a:cxnSpLocks/>
              <a:stCxn id="31"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F1E58F8D-F80C-AC44-98EA-D8C378F9B47C}"/>
                </a:ext>
              </a:extLst>
            </p:cNvPr>
            <p:cNvCxnSpPr>
              <a:cxnSpLocks/>
              <a:stCxn id="27"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B5DCD42B-B201-6F41-946C-12C528253467}"/>
                </a:ext>
              </a:extLst>
            </p:cNvPr>
            <p:cNvCxnSpPr>
              <a:cxnSpLocks/>
              <a:stCxn id="33"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E87C0F14-3734-DC4C-9A8C-47BE42660B1D}"/>
                </a:ext>
              </a:extLst>
            </p:cNvPr>
            <p:cNvCxnSpPr>
              <a:cxnSpLocks/>
              <a:stCxn id="37"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4B9CFBC7-5F77-6947-8057-CF62BE182894}"/>
                </a:ext>
              </a:extLst>
            </p:cNvPr>
            <p:cNvCxnSpPr>
              <a:cxnSpLocks/>
              <a:stCxn id="35"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0" name="Gruppe 19">
              <a:extLst>
                <a:ext uri="{FF2B5EF4-FFF2-40B4-BE49-F238E27FC236}">
                  <a16:creationId xmlns:a16="http://schemas.microsoft.com/office/drawing/2014/main" id="{F5787542-1A5A-1D4B-846B-FAA886450058}"/>
                </a:ext>
              </a:extLst>
            </p:cNvPr>
            <p:cNvGrpSpPr/>
            <p:nvPr userDrawn="1"/>
          </p:nvGrpSpPr>
          <p:grpSpPr>
            <a:xfrm>
              <a:off x="0" y="-621464"/>
              <a:ext cx="12192000" cy="206078"/>
              <a:chOff x="0" y="-674874"/>
              <a:chExt cx="12192000" cy="206078"/>
            </a:xfrm>
          </p:grpSpPr>
          <p:sp>
            <p:nvSpPr>
              <p:cNvPr id="37" name="Rektangel 36">
                <a:extLst>
                  <a:ext uri="{FF2B5EF4-FFF2-40B4-BE49-F238E27FC236}">
                    <a16:creationId xmlns:a16="http://schemas.microsoft.com/office/drawing/2014/main" id="{A0559255-0E9B-BF4A-89F2-B6F305733DBA}"/>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38" name="Rett linje 37">
                <a:extLst>
                  <a:ext uri="{FF2B5EF4-FFF2-40B4-BE49-F238E27FC236}">
                    <a16:creationId xmlns:a16="http://schemas.microsoft.com/office/drawing/2014/main" id="{A1321B9F-CE94-5746-B5F6-0E9B3BEB324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1" name="Gruppe 20">
              <a:extLst>
                <a:ext uri="{FF2B5EF4-FFF2-40B4-BE49-F238E27FC236}">
                  <a16:creationId xmlns:a16="http://schemas.microsoft.com/office/drawing/2014/main" id="{C8EC425F-F754-4C42-AC04-C39F6F40DBB5}"/>
                </a:ext>
              </a:extLst>
            </p:cNvPr>
            <p:cNvGrpSpPr/>
            <p:nvPr userDrawn="1"/>
          </p:nvGrpSpPr>
          <p:grpSpPr>
            <a:xfrm>
              <a:off x="0" y="-744566"/>
              <a:ext cx="10156824" cy="206078"/>
              <a:chOff x="0" y="-930144"/>
              <a:chExt cx="10156824" cy="206078"/>
            </a:xfrm>
          </p:grpSpPr>
          <p:sp>
            <p:nvSpPr>
              <p:cNvPr id="35" name="Rektangel 34">
                <a:extLst>
                  <a:ext uri="{FF2B5EF4-FFF2-40B4-BE49-F238E27FC236}">
                    <a16:creationId xmlns:a16="http://schemas.microsoft.com/office/drawing/2014/main" id="{A959781D-5E16-444A-AC0D-6F4997C4C017}"/>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36" name="Rett linje 35">
                <a:extLst>
                  <a:ext uri="{FF2B5EF4-FFF2-40B4-BE49-F238E27FC236}">
                    <a16:creationId xmlns:a16="http://schemas.microsoft.com/office/drawing/2014/main" id="{2B5CCFDB-1D79-4A4F-9A1F-11658F842A8C}"/>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2" name="Gruppe 21">
              <a:extLst>
                <a:ext uri="{FF2B5EF4-FFF2-40B4-BE49-F238E27FC236}">
                  <a16:creationId xmlns:a16="http://schemas.microsoft.com/office/drawing/2014/main" id="{D844E4D2-7EDD-ED46-B52A-3D94B5F9820F}"/>
                </a:ext>
              </a:extLst>
            </p:cNvPr>
            <p:cNvGrpSpPr/>
            <p:nvPr userDrawn="1"/>
          </p:nvGrpSpPr>
          <p:grpSpPr>
            <a:xfrm>
              <a:off x="0" y="-867666"/>
              <a:ext cx="8128000" cy="206078"/>
              <a:chOff x="0" y="-1191934"/>
              <a:chExt cx="8128000" cy="206078"/>
            </a:xfrm>
          </p:grpSpPr>
          <p:sp>
            <p:nvSpPr>
              <p:cNvPr id="33" name="Rektangel 32">
                <a:extLst>
                  <a:ext uri="{FF2B5EF4-FFF2-40B4-BE49-F238E27FC236}">
                    <a16:creationId xmlns:a16="http://schemas.microsoft.com/office/drawing/2014/main" id="{992866F7-A4CD-E941-9557-B2659021867F}"/>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34" name="Rett linje 33">
                <a:extLst>
                  <a:ext uri="{FF2B5EF4-FFF2-40B4-BE49-F238E27FC236}">
                    <a16:creationId xmlns:a16="http://schemas.microsoft.com/office/drawing/2014/main" id="{94031140-D1CC-7548-B0C5-140A1D829C95}"/>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3" name="Gruppe 22">
              <a:extLst>
                <a:ext uri="{FF2B5EF4-FFF2-40B4-BE49-F238E27FC236}">
                  <a16:creationId xmlns:a16="http://schemas.microsoft.com/office/drawing/2014/main" id="{086AB968-3FEC-B14A-AE46-699972E77AC9}"/>
                </a:ext>
              </a:extLst>
            </p:cNvPr>
            <p:cNvGrpSpPr/>
            <p:nvPr userDrawn="1"/>
          </p:nvGrpSpPr>
          <p:grpSpPr>
            <a:xfrm>
              <a:off x="-800" y="-990766"/>
              <a:ext cx="6091200" cy="206078"/>
              <a:chOff x="0" y="-1453724"/>
              <a:chExt cx="6091200" cy="206078"/>
            </a:xfrm>
          </p:grpSpPr>
          <p:sp>
            <p:nvSpPr>
              <p:cNvPr id="31" name="Rektangel 30">
                <a:extLst>
                  <a:ext uri="{FF2B5EF4-FFF2-40B4-BE49-F238E27FC236}">
                    <a16:creationId xmlns:a16="http://schemas.microsoft.com/office/drawing/2014/main" id="{F2B2B548-3B5A-4545-9F4A-51C542F72802}"/>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32" name="Rett linje 31">
                <a:extLst>
                  <a:ext uri="{FF2B5EF4-FFF2-40B4-BE49-F238E27FC236}">
                    <a16:creationId xmlns:a16="http://schemas.microsoft.com/office/drawing/2014/main" id="{BC454D48-2536-E04E-AB25-05FF6F42D03F}"/>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4" name="Gruppe 23">
              <a:extLst>
                <a:ext uri="{FF2B5EF4-FFF2-40B4-BE49-F238E27FC236}">
                  <a16:creationId xmlns:a16="http://schemas.microsoft.com/office/drawing/2014/main" id="{B5F2B127-731C-344E-A6E1-153CB2968860}"/>
                </a:ext>
              </a:extLst>
            </p:cNvPr>
            <p:cNvGrpSpPr/>
            <p:nvPr userDrawn="1"/>
          </p:nvGrpSpPr>
          <p:grpSpPr>
            <a:xfrm>
              <a:off x="0" y="-1113866"/>
              <a:ext cx="4060800" cy="206078"/>
              <a:chOff x="0" y="-1715514"/>
              <a:chExt cx="4060800" cy="206078"/>
            </a:xfrm>
          </p:grpSpPr>
          <p:sp>
            <p:nvSpPr>
              <p:cNvPr id="29" name="Rektangel 28">
                <a:extLst>
                  <a:ext uri="{FF2B5EF4-FFF2-40B4-BE49-F238E27FC236}">
                    <a16:creationId xmlns:a16="http://schemas.microsoft.com/office/drawing/2014/main" id="{F44C559D-3AD5-AC41-90AC-D85681263E9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30" name="Rett linje 29">
                <a:extLst>
                  <a:ext uri="{FF2B5EF4-FFF2-40B4-BE49-F238E27FC236}">
                    <a16:creationId xmlns:a16="http://schemas.microsoft.com/office/drawing/2014/main" id="{E878BA33-6479-4F48-8790-F50239C5B6E5}"/>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5" name="Gruppe 24">
              <a:extLst>
                <a:ext uri="{FF2B5EF4-FFF2-40B4-BE49-F238E27FC236}">
                  <a16:creationId xmlns:a16="http://schemas.microsoft.com/office/drawing/2014/main" id="{B7A888EF-51DF-2142-9BD4-1D5B290F99BD}"/>
                </a:ext>
              </a:extLst>
            </p:cNvPr>
            <p:cNvGrpSpPr/>
            <p:nvPr userDrawn="1"/>
          </p:nvGrpSpPr>
          <p:grpSpPr>
            <a:xfrm>
              <a:off x="0" y="-1229864"/>
              <a:ext cx="1015200" cy="206078"/>
              <a:chOff x="0" y="-1959289"/>
              <a:chExt cx="1015200" cy="206078"/>
            </a:xfrm>
          </p:grpSpPr>
          <p:sp>
            <p:nvSpPr>
              <p:cNvPr id="27" name="Rektangel 26">
                <a:extLst>
                  <a:ext uri="{FF2B5EF4-FFF2-40B4-BE49-F238E27FC236}">
                    <a16:creationId xmlns:a16="http://schemas.microsoft.com/office/drawing/2014/main" id="{C40A1871-C632-BA42-865E-385F917313DF}"/>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28" name="Rett linje 27">
                <a:extLst>
                  <a:ext uri="{FF2B5EF4-FFF2-40B4-BE49-F238E27FC236}">
                    <a16:creationId xmlns:a16="http://schemas.microsoft.com/office/drawing/2014/main" id="{65CC1611-82E6-2047-8CF0-43AA7AC5EAD3}"/>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26" name="Rett linje 25">
              <a:extLst>
                <a:ext uri="{FF2B5EF4-FFF2-40B4-BE49-F238E27FC236}">
                  <a16:creationId xmlns:a16="http://schemas.microsoft.com/office/drawing/2014/main" id="{ACFB9B65-9461-0546-B649-749299269159}"/>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uppe 44">
            <a:extLst>
              <a:ext uri="{FF2B5EF4-FFF2-40B4-BE49-F238E27FC236}">
                <a16:creationId xmlns:a16="http://schemas.microsoft.com/office/drawing/2014/main" id="{567C66A2-6E0B-E04F-8BE8-0CFB8D12731C}"/>
              </a:ext>
            </a:extLst>
          </p:cNvPr>
          <p:cNvGrpSpPr/>
          <p:nvPr userDrawn="1"/>
        </p:nvGrpSpPr>
        <p:grpSpPr>
          <a:xfrm>
            <a:off x="-715963" y="-4004"/>
            <a:ext cx="590564" cy="6862004"/>
            <a:chOff x="-715963" y="-4004"/>
            <a:chExt cx="590564" cy="6862004"/>
          </a:xfrm>
        </p:grpSpPr>
        <p:sp>
          <p:nvSpPr>
            <p:cNvPr id="46" name="Rektangel 45">
              <a:extLst>
                <a:ext uri="{FF2B5EF4-FFF2-40B4-BE49-F238E27FC236}">
                  <a16:creationId xmlns:a16="http://schemas.microsoft.com/office/drawing/2014/main" id="{49DA9212-4961-A648-B14D-31BCDCCD4E28}"/>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47" name="Rektangel 46">
              <a:extLst>
                <a:ext uri="{FF2B5EF4-FFF2-40B4-BE49-F238E27FC236}">
                  <a16:creationId xmlns:a16="http://schemas.microsoft.com/office/drawing/2014/main" id="{5BB1D184-2912-D74A-BE34-318E7A05058A}"/>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48" name="Rektangel 47">
              <a:extLst>
                <a:ext uri="{FF2B5EF4-FFF2-40B4-BE49-F238E27FC236}">
                  <a16:creationId xmlns:a16="http://schemas.microsoft.com/office/drawing/2014/main" id="{AE88F454-0C3F-F846-89C4-02EF1C0FD13B}"/>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49" name="Rektangel 48">
              <a:extLst>
                <a:ext uri="{FF2B5EF4-FFF2-40B4-BE49-F238E27FC236}">
                  <a16:creationId xmlns:a16="http://schemas.microsoft.com/office/drawing/2014/main" id="{CE769F81-2332-4347-8959-706360C8257D}"/>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50" name="Rett linje 49">
              <a:extLst>
                <a:ext uri="{FF2B5EF4-FFF2-40B4-BE49-F238E27FC236}">
                  <a16:creationId xmlns:a16="http://schemas.microsoft.com/office/drawing/2014/main" id="{768B4DB9-0EA0-C940-83B3-A898046E5F2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Rett linje 50">
              <a:extLst>
                <a:ext uri="{FF2B5EF4-FFF2-40B4-BE49-F238E27FC236}">
                  <a16:creationId xmlns:a16="http://schemas.microsoft.com/office/drawing/2014/main" id="{FEA1EE2A-636F-8E4B-B374-7390FE4B551D}"/>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Rett linje 51">
              <a:extLst>
                <a:ext uri="{FF2B5EF4-FFF2-40B4-BE49-F238E27FC236}">
                  <a16:creationId xmlns:a16="http://schemas.microsoft.com/office/drawing/2014/main" id="{C0EC8CF7-5494-BE49-A77F-650141FF9B93}"/>
                </a:ext>
              </a:extLst>
            </p:cNvPr>
            <p:cNvCxnSpPr>
              <a:cxnSpLocks/>
              <a:stCxn id="54"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Rett linje 52">
              <a:extLst>
                <a:ext uri="{FF2B5EF4-FFF2-40B4-BE49-F238E27FC236}">
                  <a16:creationId xmlns:a16="http://schemas.microsoft.com/office/drawing/2014/main" id="{81687275-9BC1-BC47-969C-D0B3B2A439F5}"/>
                </a:ext>
              </a:extLst>
            </p:cNvPr>
            <p:cNvCxnSpPr>
              <a:cxnSpLocks/>
              <a:stCxn id="54"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Rektangel 53">
              <a:extLst>
                <a:ext uri="{FF2B5EF4-FFF2-40B4-BE49-F238E27FC236}">
                  <a16:creationId xmlns:a16="http://schemas.microsoft.com/office/drawing/2014/main" id="{A369C808-1201-6640-AAFD-CA0EF9B7E234}"/>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55" name="Rett linje 54">
              <a:extLst>
                <a:ext uri="{FF2B5EF4-FFF2-40B4-BE49-F238E27FC236}">
                  <a16:creationId xmlns:a16="http://schemas.microsoft.com/office/drawing/2014/main" id="{733C973E-BA66-2C44-85D3-034A4B8C271E}"/>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56" name="Rektangel 55">
              <a:extLst>
                <a:ext uri="{FF2B5EF4-FFF2-40B4-BE49-F238E27FC236}">
                  <a16:creationId xmlns:a16="http://schemas.microsoft.com/office/drawing/2014/main" id="{2F949662-24F0-1D4B-BBA8-48572D92D56E}"/>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57" name="Rett linje 56">
              <a:extLst>
                <a:ext uri="{FF2B5EF4-FFF2-40B4-BE49-F238E27FC236}">
                  <a16:creationId xmlns:a16="http://schemas.microsoft.com/office/drawing/2014/main" id="{6F5BB052-563F-654D-9EB6-B7236AFC5EC3}"/>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8" name="Rett linje 57">
              <a:extLst>
                <a:ext uri="{FF2B5EF4-FFF2-40B4-BE49-F238E27FC236}">
                  <a16:creationId xmlns:a16="http://schemas.microsoft.com/office/drawing/2014/main" id="{BD50869A-FFA2-4D4C-B4B8-483071F75030}"/>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6EAC9794-EE8F-6E45-9E74-476E6D1C7B44}"/>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0" name="Gruppe 59">
            <a:extLst>
              <a:ext uri="{FF2B5EF4-FFF2-40B4-BE49-F238E27FC236}">
                <a16:creationId xmlns:a16="http://schemas.microsoft.com/office/drawing/2014/main" id="{3F73E53C-4750-5146-946E-34ECC95D0EFA}"/>
              </a:ext>
            </a:extLst>
          </p:cNvPr>
          <p:cNvGrpSpPr/>
          <p:nvPr userDrawn="1"/>
        </p:nvGrpSpPr>
        <p:grpSpPr>
          <a:xfrm>
            <a:off x="12252770" y="1"/>
            <a:ext cx="1165167" cy="6855561"/>
            <a:chOff x="12252770" y="1"/>
            <a:chExt cx="1165167" cy="6855561"/>
          </a:xfrm>
        </p:grpSpPr>
        <p:grpSp>
          <p:nvGrpSpPr>
            <p:cNvPr id="61" name="Gruppe 60">
              <a:extLst>
                <a:ext uri="{FF2B5EF4-FFF2-40B4-BE49-F238E27FC236}">
                  <a16:creationId xmlns:a16="http://schemas.microsoft.com/office/drawing/2014/main" id="{4A07FB60-8AD6-1E4E-8637-B175255E2BEE}"/>
                </a:ext>
              </a:extLst>
            </p:cNvPr>
            <p:cNvGrpSpPr/>
            <p:nvPr userDrawn="1"/>
          </p:nvGrpSpPr>
          <p:grpSpPr>
            <a:xfrm>
              <a:off x="12252770" y="1"/>
              <a:ext cx="409071" cy="3254927"/>
              <a:chOff x="12252770" y="1"/>
              <a:chExt cx="588588" cy="4683318"/>
            </a:xfrm>
          </p:grpSpPr>
          <p:sp>
            <p:nvSpPr>
              <p:cNvPr id="65" name="Rektangel 64">
                <a:extLst>
                  <a:ext uri="{FF2B5EF4-FFF2-40B4-BE49-F238E27FC236}">
                    <a16:creationId xmlns:a16="http://schemas.microsoft.com/office/drawing/2014/main" id="{3C639129-0821-2E41-823D-A2586C4F3A3B}"/>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6" name="Gruppe 65">
                <a:extLst>
                  <a:ext uri="{FF2B5EF4-FFF2-40B4-BE49-F238E27FC236}">
                    <a16:creationId xmlns:a16="http://schemas.microsoft.com/office/drawing/2014/main" id="{47DF39C7-35AE-C54C-BC0B-3A19D6EB738F}"/>
                  </a:ext>
                </a:extLst>
              </p:cNvPr>
              <p:cNvGrpSpPr/>
              <p:nvPr userDrawn="1"/>
            </p:nvGrpSpPr>
            <p:grpSpPr>
              <a:xfrm>
                <a:off x="12326727" y="84822"/>
                <a:ext cx="440675" cy="4513676"/>
                <a:chOff x="12316858" y="92947"/>
                <a:chExt cx="440675" cy="4513676"/>
              </a:xfrm>
            </p:grpSpPr>
            <p:grpSp>
              <p:nvGrpSpPr>
                <p:cNvPr id="67" name="Gruppe 66">
                  <a:extLst>
                    <a:ext uri="{FF2B5EF4-FFF2-40B4-BE49-F238E27FC236}">
                      <a16:creationId xmlns:a16="http://schemas.microsoft.com/office/drawing/2014/main" id="{E4CEC8CA-56E6-A248-AEEC-76CE5F2078C6}"/>
                    </a:ext>
                  </a:extLst>
                </p:cNvPr>
                <p:cNvGrpSpPr/>
                <p:nvPr userDrawn="1"/>
              </p:nvGrpSpPr>
              <p:grpSpPr>
                <a:xfrm>
                  <a:off x="12316858" y="92947"/>
                  <a:ext cx="440675" cy="1322025"/>
                  <a:chOff x="12316858" y="92947"/>
                  <a:chExt cx="440675" cy="1322025"/>
                </a:xfrm>
              </p:grpSpPr>
              <p:sp>
                <p:nvSpPr>
                  <p:cNvPr id="77" name="Rektangel 76">
                    <a:extLst>
                      <a:ext uri="{FF2B5EF4-FFF2-40B4-BE49-F238E27FC236}">
                        <a16:creationId xmlns:a16="http://schemas.microsoft.com/office/drawing/2014/main" id="{6BA476DA-F3CB-BF40-825B-C9726FDB3340}"/>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41DE7585-82A9-254E-B377-C847B5B8898E}"/>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9" name="Rektangel 78">
                    <a:extLst>
                      <a:ext uri="{FF2B5EF4-FFF2-40B4-BE49-F238E27FC236}">
                        <a16:creationId xmlns:a16="http://schemas.microsoft.com/office/drawing/2014/main" id="{2E8AFC07-FF61-4B4D-B978-6832B4C9481E}"/>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8" name="Gruppe 67">
                  <a:extLst>
                    <a:ext uri="{FF2B5EF4-FFF2-40B4-BE49-F238E27FC236}">
                      <a16:creationId xmlns:a16="http://schemas.microsoft.com/office/drawing/2014/main" id="{AB49F067-F83D-6040-9097-FAD02A98AA06}"/>
                    </a:ext>
                  </a:extLst>
                </p:cNvPr>
                <p:cNvGrpSpPr/>
                <p:nvPr userDrawn="1"/>
              </p:nvGrpSpPr>
              <p:grpSpPr>
                <a:xfrm>
                  <a:off x="12316858" y="1468435"/>
                  <a:ext cx="440675" cy="1322025"/>
                  <a:chOff x="12316858" y="1600866"/>
                  <a:chExt cx="440675" cy="1322025"/>
                </a:xfrm>
              </p:grpSpPr>
              <p:sp>
                <p:nvSpPr>
                  <p:cNvPr id="74" name="Rektangel 73">
                    <a:extLst>
                      <a:ext uri="{FF2B5EF4-FFF2-40B4-BE49-F238E27FC236}">
                        <a16:creationId xmlns:a16="http://schemas.microsoft.com/office/drawing/2014/main" id="{B83C0977-8F82-8B47-A7AF-DFF01EBBC17B}"/>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Rektangel 74">
                    <a:extLst>
                      <a:ext uri="{FF2B5EF4-FFF2-40B4-BE49-F238E27FC236}">
                        <a16:creationId xmlns:a16="http://schemas.microsoft.com/office/drawing/2014/main" id="{88C1840A-42D1-564F-ABF0-8AD888CCBF00}"/>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9753835D-5947-514F-B829-E0777B5CB372}"/>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9" name="Gruppe 68">
                  <a:extLst>
                    <a:ext uri="{FF2B5EF4-FFF2-40B4-BE49-F238E27FC236}">
                      <a16:creationId xmlns:a16="http://schemas.microsoft.com/office/drawing/2014/main" id="{9E4B048F-2DB5-864E-9916-4579BF69B403}"/>
                    </a:ext>
                  </a:extLst>
                </p:cNvPr>
                <p:cNvGrpSpPr/>
                <p:nvPr userDrawn="1"/>
              </p:nvGrpSpPr>
              <p:grpSpPr>
                <a:xfrm>
                  <a:off x="12316858" y="2843923"/>
                  <a:ext cx="440675" cy="1762700"/>
                  <a:chOff x="12316858" y="3201732"/>
                  <a:chExt cx="440675" cy="1762700"/>
                </a:xfrm>
              </p:grpSpPr>
              <p:sp>
                <p:nvSpPr>
                  <p:cNvPr id="70" name="Rektangel 69">
                    <a:extLst>
                      <a:ext uri="{FF2B5EF4-FFF2-40B4-BE49-F238E27FC236}">
                        <a16:creationId xmlns:a16="http://schemas.microsoft.com/office/drawing/2014/main" id="{966A3D23-DE40-5941-BDD7-7BBD534EA274}"/>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1" name="Rektangel 70">
                    <a:extLst>
                      <a:ext uri="{FF2B5EF4-FFF2-40B4-BE49-F238E27FC236}">
                        <a16:creationId xmlns:a16="http://schemas.microsoft.com/office/drawing/2014/main" id="{EAFFCAED-B4E3-E646-8F10-EEF2D096A5B8}"/>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2" name="Rektangel 71">
                    <a:extLst>
                      <a:ext uri="{FF2B5EF4-FFF2-40B4-BE49-F238E27FC236}">
                        <a16:creationId xmlns:a16="http://schemas.microsoft.com/office/drawing/2014/main" id="{38798E96-DD98-A043-AFF1-46C523EB318D}"/>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3" name="Rektangel 72">
                    <a:extLst>
                      <a:ext uri="{FF2B5EF4-FFF2-40B4-BE49-F238E27FC236}">
                        <a16:creationId xmlns:a16="http://schemas.microsoft.com/office/drawing/2014/main" id="{CA777E04-7EC0-7449-B74D-06BBDF2F1840}"/>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2" name="TekstSylinder 61">
              <a:extLst>
                <a:ext uri="{FF2B5EF4-FFF2-40B4-BE49-F238E27FC236}">
                  <a16:creationId xmlns:a16="http://schemas.microsoft.com/office/drawing/2014/main" id="{288A1BEF-9AB5-4443-94A2-40B9C5C9EB68}"/>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a:p>
              <a:pPr algn="l"/>
              <a:endParaRPr lang="nb-NO" err="1">
                <a:solidFill>
                  <a:schemeClr val="tx2"/>
                </a:solidFill>
              </a:endParaRPr>
            </a:p>
          </p:txBody>
        </p:sp>
        <p:cxnSp>
          <p:nvCxnSpPr>
            <p:cNvPr id="63" name="Vinkel 62">
              <a:extLst>
                <a:ext uri="{FF2B5EF4-FFF2-40B4-BE49-F238E27FC236}">
                  <a16:creationId xmlns:a16="http://schemas.microsoft.com/office/drawing/2014/main" id="{67280F82-ACFE-E245-96A5-28793ECC8DB2}"/>
                </a:ext>
              </a:extLst>
            </p:cNvPr>
            <p:cNvCxnSpPr>
              <a:cxnSpLocks/>
              <a:stCxn id="77" idx="3"/>
              <a:endCxn id="74"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4" name="TekstSylinder 63">
              <a:extLst>
                <a:ext uri="{FF2B5EF4-FFF2-40B4-BE49-F238E27FC236}">
                  <a16:creationId xmlns:a16="http://schemas.microsoft.com/office/drawing/2014/main" id="{AFA9D3B3-2D34-474A-9293-C08A1F071263}"/>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spTree>
    <p:extLst>
      <p:ext uri="{BB962C8B-B14F-4D97-AF65-F5344CB8AC3E}">
        <p14:creationId xmlns:p14="http://schemas.microsoft.com/office/powerpoint/2010/main" val="862199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bilde fjorden">
    <p:bg>
      <p:bgPr>
        <a:solidFill>
          <a:schemeClr val="bg1"/>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529CA15-BE40-1D42-9D15-E0A7E6922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6" y="0"/>
            <a:ext cx="12188388" cy="6858000"/>
          </a:xfrm>
          <a:prstGeom prst="rect">
            <a:avLst/>
          </a:prstGeom>
        </p:spPr>
      </p:pic>
      <p:sp>
        <p:nvSpPr>
          <p:cNvPr id="9" name="Rektangel 8">
            <a:extLst>
              <a:ext uri="{FF2B5EF4-FFF2-40B4-BE49-F238E27FC236}">
                <a16:creationId xmlns:a16="http://schemas.microsoft.com/office/drawing/2014/main" id="{2051E715-0C35-C940-9034-9C879AE08CC3}"/>
              </a:ext>
            </a:extLst>
          </p:cNvPr>
          <p:cNvSpPr/>
          <p:nvPr userDrawn="1"/>
        </p:nvSpPr>
        <p:spPr>
          <a:xfrm>
            <a:off x="0" y="0"/>
            <a:ext cx="6091200" cy="60912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F29D7420-2B41-5A47-8224-27AB9025098A}" type="datetime1">
              <a:rPr lang="nb-NO" smtClean="0"/>
              <a:t>19.03.2026</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019175" y="0"/>
            <a:ext cx="5073650" cy="4060824"/>
          </a:xfrm>
          <a:prstGeom prst="rect">
            <a:avLst/>
          </a:prstGeom>
          <a:noFill/>
        </p:spPr>
        <p:txBody>
          <a:bodyPr lIns="0" tIns="360000" rIns="720000" bIns="360000" anchor="b" anchorCtr="0">
            <a:normAutofit/>
          </a:bodyPr>
          <a:lstStyle>
            <a:lvl1pPr algn="l">
              <a:lnSpc>
                <a:spcPct val="100000"/>
              </a:lnSpc>
              <a:defRPr sz="3600">
                <a:solidFill>
                  <a:schemeClr val="tx1"/>
                </a:solidFill>
              </a:defRPr>
            </a:lvl1pPr>
          </a:lstStyle>
          <a:p>
            <a:r>
              <a:rPr lang="en-US"/>
              <a:t>Click to edit Master title style</a:t>
            </a:r>
            <a:endParaRPr/>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19175" y="4060824"/>
            <a:ext cx="3807267" cy="2032001"/>
          </a:xfrm>
        </p:spPr>
        <p:txBody>
          <a:bodyPr lIns="0" tIns="180000" rIns="36000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0" name="TekstSylinder 9">
            <a:extLst>
              <a:ext uri="{FF2B5EF4-FFF2-40B4-BE49-F238E27FC236}">
                <a16:creationId xmlns:a16="http://schemas.microsoft.com/office/drawing/2014/main" id="{0DC99E27-7C6D-AE4A-B279-77DB37BAD325}"/>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Tittellysbilde bilde positiv logo og bilde</a:t>
            </a:r>
          </a:p>
        </p:txBody>
      </p:sp>
      <p:pic>
        <p:nvPicPr>
          <p:cNvPr id="11" name="Bilde 10">
            <a:extLst>
              <a:ext uri="{FF2B5EF4-FFF2-40B4-BE49-F238E27FC236}">
                <a16:creationId xmlns:a16="http://schemas.microsoft.com/office/drawing/2014/main" id="{519149A9-FDA1-A64B-97A5-C26D29293186}"/>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955175" y="476000"/>
            <a:ext cx="1080000" cy="1080000"/>
          </a:xfrm>
          <a:prstGeom prst="rect">
            <a:avLst/>
          </a:prstGeom>
        </p:spPr>
      </p:pic>
    </p:spTree>
    <p:extLst>
      <p:ext uri="{BB962C8B-B14F-4D97-AF65-F5344CB8AC3E}">
        <p14:creationId xmlns:p14="http://schemas.microsoft.com/office/powerpoint/2010/main" val="30622488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Deloverskrift grønn lys">
    <p:bg>
      <p:bgPr>
        <a:solidFill>
          <a:schemeClr val="accent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0" y="-1"/>
            <a:ext cx="9149563" cy="3049200"/>
          </a:xfrm>
        </p:spPr>
        <p:txBody>
          <a:bodyPr anchor="b">
            <a:normAutofit/>
          </a:bodyPr>
          <a:lstStyle>
            <a:lvl1pPr>
              <a:defRPr sz="3600">
                <a:solidFill>
                  <a:schemeClr val="accent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B7BA21D5-4B52-2745-910D-1FECE8F2075A}" type="datetime1">
              <a:rPr lang="nb-NO" smtClean="0"/>
              <a:t>19.03.2026</a:t>
            </a:fld>
            <a:endParaRPr lang="nb-NO"/>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a:p>
        </p:txBody>
      </p:sp>
      <p:sp>
        <p:nvSpPr>
          <p:cNvPr id="8" name="TekstSylinder 7">
            <a:extLst>
              <a:ext uri="{FF2B5EF4-FFF2-40B4-BE49-F238E27FC236}">
                <a16:creationId xmlns:a16="http://schemas.microsoft.com/office/drawing/2014/main" id="{D3EE521D-3AAA-A648-B388-12C5AC7ADE57}"/>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Deloverskrift grønn lys</a:t>
            </a:r>
          </a:p>
        </p:txBody>
      </p:sp>
      <p:grpSp>
        <p:nvGrpSpPr>
          <p:cNvPr id="12" name="Gruppe 11">
            <a:extLst>
              <a:ext uri="{FF2B5EF4-FFF2-40B4-BE49-F238E27FC236}">
                <a16:creationId xmlns:a16="http://schemas.microsoft.com/office/drawing/2014/main" id="{158459D6-D53B-844D-BA71-74AB73728085}"/>
              </a:ext>
            </a:extLst>
          </p:cNvPr>
          <p:cNvGrpSpPr/>
          <p:nvPr userDrawn="1"/>
        </p:nvGrpSpPr>
        <p:grpSpPr>
          <a:xfrm>
            <a:off x="-800" y="-1306644"/>
            <a:ext cx="12194000" cy="1075340"/>
            <a:chOff x="-800" y="-1229864"/>
            <a:chExt cx="12194000" cy="1075340"/>
          </a:xfrm>
        </p:grpSpPr>
        <p:grpSp>
          <p:nvGrpSpPr>
            <p:cNvPr id="13" name="Gruppe 12">
              <a:extLst>
                <a:ext uri="{FF2B5EF4-FFF2-40B4-BE49-F238E27FC236}">
                  <a16:creationId xmlns:a16="http://schemas.microsoft.com/office/drawing/2014/main" id="{E188DF00-268E-454B-8375-A395777F20B8}"/>
                </a:ext>
              </a:extLst>
            </p:cNvPr>
            <p:cNvGrpSpPr/>
            <p:nvPr/>
          </p:nvGrpSpPr>
          <p:grpSpPr>
            <a:xfrm>
              <a:off x="0" y="-320124"/>
              <a:ext cx="12192000" cy="165600"/>
              <a:chOff x="0" y="-413084"/>
              <a:chExt cx="12192000" cy="206078"/>
            </a:xfrm>
            <a:solidFill>
              <a:schemeClr val="bg1"/>
            </a:solidFill>
          </p:grpSpPr>
          <p:sp>
            <p:nvSpPr>
              <p:cNvPr id="40" name="Rektangel 39">
                <a:extLst>
                  <a:ext uri="{FF2B5EF4-FFF2-40B4-BE49-F238E27FC236}">
                    <a16:creationId xmlns:a16="http://schemas.microsoft.com/office/drawing/2014/main" id="{2300D8BC-F67F-024B-B7A8-72F2D829CC5B}"/>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41" name="Rektangel 40">
                <a:extLst>
                  <a:ext uri="{FF2B5EF4-FFF2-40B4-BE49-F238E27FC236}">
                    <a16:creationId xmlns:a16="http://schemas.microsoft.com/office/drawing/2014/main" id="{647096E9-7BD1-F448-923D-13C08C92ADD4}"/>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42" name="Rektangel 41">
                <a:extLst>
                  <a:ext uri="{FF2B5EF4-FFF2-40B4-BE49-F238E27FC236}">
                    <a16:creationId xmlns:a16="http://schemas.microsoft.com/office/drawing/2014/main" id="{88F1A78D-6EC9-6C41-B955-D23B297959E6}"/>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43" name="Rektangel 42">
                <a:extLst>
                  <a:ext uri="{FF2B5EF4-FFF2-40B4-BE49-F238E27FC236}">
                    <a16:creationId xmlns:a16="http://schemas.microsoft.com/office/drawing/2014/main" id="{CB94A4E1-A3B4-8945-B3CA-72305CC00D74}"/>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44" name="Rektangel 43">
                <a:extLst>
                  <a:ext uri="{FF2B5EF4-FFF2-40B4-BE49-F238E27FC236}">
                    <a16:creationId xmlns:a16="http://schemas.microsoft.com/office/drawing/2014/main" id="{A660682E-2B87-D148-A73C-FEB58295FBBC}"/>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45" name="Rektangel 44">
                <a:extLst>
                  <a:ext uri="{FF2B5EF4-FFF2-40B4-BE49-F238E27FC236}">
                    <a16:creationId xmlns:a16="http://schemas.microsoft.com/office/drawing/2014/main" id="{CAB583B7-092C-8C44-8FC6-8645E0C359C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14" name="Rett linje 13">
              <a:extLst>
                <a:ext uri="{FF2B5EF4-FFF2-40B4-BE49-F238E27FC236}">
                  <a16:creationId xmlns:a16="http://schemas.microsoft.com/office/drawing/2014/main" id="{8FA4E6A2-5732-6549-A186-30F9AE72D208}"/>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05CF6EC2-FE9E-404D-B949-ED86CF80A5DD}"/>
                </a:ext>
              </a:extLst>
            </p:cNvPr>
            <p:cNvCxnSpPr>
              <a:cxnSpLocks/>
              <a:stCxn id="30"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70652455-94F5-794E-A130-D37AC13F8591}"/>
                </a:ext>
              </a:extLst>
            </p:cNvPr>
            <p:cNvCxnSpPr>
              <a:cxnSpLocks/>
              <a:stCxn id="32"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795B443C-342D-3B47-814D-FC3DC164A6A3}"/>
                </a:ext>
              </a:extLst>
            </p:cNvPr>
            <p:cNvCxnSpPr>
              <a:cxnSpLocks/>
              <a:stCxn id="28"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EE26866E-8709-5043-8A6F-806017132DAC}"/>
                </a:ext>
              </a:extLst>
            </p:cNvPr>
            <p:cNvCxnSpPr>
              <a:cxnSpLocks/>
              <a:stCxn id="34"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00C31517-BEB7-DF4A-873C-02E09FE2DC40}"/>
                </a:ext>
              </a:extLst>
            </p:cNvPr>
            <p:cNvCxnSpPr>
              <a:cxnSpLocks/>
              <a:stCxn id="38"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799274A7-A269-CB4C-9481-47699915B949}"/>
                </a:ext>
              </a:extLst>
            </p:cNvPr>
            <p:cNvCxnSpPr>
              <a:cxnSpLocks/>
              <a:stCxn id="36"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Gruppe 20">
              <a:extLst>
                <a:ext uri="{FF2B5EF4-FFF2-40B4-BE49-F238E27FC236}">
                  <a16:creationId xmlns:a16="http://schemas.microsoft.com/office/drawing/2014/main" id="{65B05DAC-0408-934B-A8D7-0D7354AF9495}"/>
                </a:ext>
              </a:extLst>
            </p:cNvPr>
            <p:cNvGrpSpPr/>
            <p:nvPr userDrawn="1"/>
          </p:nvGrpSpPr>
          <p:grpSpPr>
            <a:xfrm>
              <a:off x="0" y="-621464"/>
              <a:ext cx="12192000" cy="206078"/>
              <a:chOff x="0" y="-674874"/>
              <a:chExt cx="12192000" cy="206078"/>
            </a:xfrm>
          </p:grpSpPr>
          <p:sp>
            <p:nvSpPr>
              <p:cNvPr id="38" name="Rektangel 37">
                <a:extLst>
                  <a:ext uri="{FF2B5EF4-FFF2-40B4-BE49-F238E27FC236}">
                    <a16:creationId xmlns:a16="http://schemas.microsoft.com/office/drawing/2014/main" id="{1521B770-6E91-494E-A5B0-7AAC4463829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39" name="Rett linje 38">
                <a:extLst>
                  <a:ext uri="{FF2B5EF4-FFF2-40B4-BE49-F238E27FC236}">
                    <a16:creationId xmlns:a16="http://schemas.microsoft.com/office/drawing/2014/main" id="{C1EC5E3C-6B5E-8646-B3DC-E7FEBC0A9FBF}"/>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2" name="Gruppe 21">
              <a:extLst>
                <a:ext uri="{FF2B5EF4-FFF2-40B4-BE49-F238E27FC236}">
                  <a16:creationId xmlns:a16="http://schemas.microsoft.com/office/drawing/2014/main" id="{813C68BF-7BCD-3144-832D-D00D5B8FAEAE}"/>
                </a:ext>
              </a:extLst>
            </p:cNvPr>
            <p:cNvGrpSpPr/>
            <p:nvPr userDrawn="1"/>
          </p:nvGrpSpPr>
          <p:grpSpPr>
            <a:xfrm>
              <a:off x="0" y="-744566"/>
              <a:ext cx="10156824" cy="206078"/>
              <a:chOff x="0" y="-930144"/>
              <a:chExt cx="10156824" cy="206078"/>
            </a:xfrm>
          </p:grpSpPr>
          <p:sp>
            <p:nvSpPr>
              <p:cNvPr id="36" name="Rektangel 35">
                <a:extLst>
                  <a:ext uri="{FF2B5EF4-FFF2-40B4-BE49-F238E27FC236}">
                    <a16:creationId xmlns:a16="http://schemas.microsoft.com/office/drawing/2014/main" id="{0EA7456C-A5D8-4C4A-997B-0322D8FD4396}"/>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37" name="Rett linje 36">
                <a:extLst>
                  <a:ext uri="{FF2B5EF4-FFF2-40B4-BE49-F238E27FC236}">
                    <a16:creationId xmlns:a16="http://schemas.microsoft.com/office/drawing/2014/main" id="{E49F3143-B180-4644-9BB0-1533DB6D4FBA}"/>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3" name="Gruppe 22">
              <a:extLst>
                <a:ext uri="{FF2B5EF4-FFF2-40B4-BE49-F238E27FC236}">
                  <a16:creationId xmlns:a16="http://schemas.microsoft.com/office/drawing/2014/main" id="{402DB7DF-9E18-5142-B923-098747DCB4CC}"/>
                </a:ext>
              </a:extLst>
            </p:cNvPr>
            <p:cNvGrpSpPr/>
            <p:nvPr userDrawn="1"/>
          </p:nvGrpSpPr>
          <p:grpSpPr>
            <a:xfrm>
              <a:off x="0" y="-867666"/>
              <a:ext cx="8128000" cy="206078"/>
              <a:chOff x="0" y="-1191934"/>
              <a:chExt cx="8128000" cy="206078"/>
            </a:xfrm>
          </p:grpSpPr>
          <p:sp>
            <p:nvSpPr>
              <p:cNvPr id="34" name="Rektangel 33">
                <a:extLst>
                  <a:ext uri="{FF2B5EF4-FFF2-40B4-BE49-F238E27FC236}">
                    <a16:creationId xmlns:a16="http://schemas.microsoft.com/office/drawing/2014/main" id="{730C65A2-D4F2-6049-9756-7997975EF215}"/>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35" name="Rett linje 34">
                <a:extLst>
                  <a:ext uri="{FF2B5EF4-FFF2-40B4-BE49-F238E27FC236}">
                    <a16:creationId xmlns:a16="http://schemas.microsoft.com/office/drawing/2014/main" id="{021A5BC1-1462-3149-A508-66B5096BA503}"/>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4" name="Gruppe 23">
              <a:extLst>
                <a:ext uri="{FF2B5EF4-FFF2-40B4-BE49-F238E27FC236}">
                  <a16:creationId xmlns:a16="http://schemas.microsoft.com/office/drawing/2014/main" id="{8F643D34-4202-014D-A409-F3AE63810010}"/>
                </a:ext>
              </a:extLst>
            </p:cNvPr>
            <p:cNvGrpSpPr/>
            <p:nvPr userDrawn="1"/>
          </p:nvGrpSpPr>
          <p:grpSpPr>
            <a:xfrm>
              <a:off x="-800" y="-990766"/>
              <a:ext cx="6091200" cy="206078"/>
              <a:chOff x="0" y="-1453724"/>
              <a:chExt cx="6091200" cy="206078"/>
            </a:xfrm>
          </p:grpSpPr>
          <p:sp>
            <p:nvSpPr>
              <p:cNvPr id="32" name="Rektangel 31">
                <a:extLst>
                  <a:ext uri="{FF2B5EF4-FFF2-40B4-BE49-F238E27FC236}">
                    <a16:creationId xmlns:a16="http://schemas.microsoft.com/office/drawing/2014/main" id="{CC2AEB20-6C36-2C4B-9783-ADE5D86A64A8}"/>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33" name="Rett linje 32">
                <a:extLst>
                  <a:ext uri="{FF2B5EF4-FFF2-40B4-BE49-F238E27FC236}">
                    <a16:creationId xmlns:a16="http://schemas.microsoft.com/office/drawing/2014/main" id="{2883B2AF-AA89-D742-AE4C-2EA7A02B41A2}"/>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5" name="Gruppe 24">
              <a:extLst>
                <a:ext uri="{FF2B5EF4-FFF2-40B4-BE49-F238E27FC236}">
                  <a16:creationId xmlns:a16="http://schemas.microsoft.com/office/drawing/2014/main" id="{5017F6E7-E15A-6848-9627-102E48E78E90}"/>
                </a:ext>
              </a:extLst>
            </p:cNvPr>
            <p:cNvGrpSpPr/>
            <p:nvPr userDrawn="1"/>
          </p:nvGrpSpPr>
          <p:grpSpPr>
            <a:xfrm>
              <a:off x="0" y="-1113866"/>
              <a:ext cx="4060800" cy="206078"/>
              <a:chOff x="0" y="-1715514"/>
              <a:chExt cx="4060800" cy="206078"/>
            </a:xfrm>
          </p:grpSpPr>
          <p:sp>
            <p:nvSpPr>
              <p:cNvPr id="30" name="Rektangel 29">
                <a:extLst>
                  <a:ext uri="{FF2B5EF4-FFF2-40B4-BE49-F238E27FC236}">
                    <a16:creationId xmlns:a16="http://schemas.microsoft.com/office/drawing/2014/main" id="{9EC7EFE3-11F5-A140-A936-341F5D7B4425}"/>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31" name="Rett linje 30">
                <a:extLst>
                  <a:ext uri="{FF2B5EF4-FFF2-40B4-BE49-F238E27FC236}">
                    <a16:creationId xmlns:a16="http://schemas.microsoft.com/office/drawing/2014/main" id="{13878679-ED06-304A-A043-C126DAD11890}"/>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6" name="Gruppe 25">
              <a:extLst>
                <a:ext uri="{FF2B5EF4-FFF2-40B4-BE49-F238E27FC236}">
                  <a16:creationId xmlns:a16="http://schemas.microsoft.com/office/drawing/2014/main" id="{2AF37A9D-3616-EE4F-9E64-B8053056BC30}"/>
                </a:ext>
              </a:extLst>
            </p:cNvPr>
            <p:cNvGrpSpPr/>
            <p:nvPr userDrawn="1"/>
          </p:nvGrpSpPr>
          <p:grpSpPr>
            <a:xfrm>
              <a:off x="0" y="-1229864"/>
              <a:ext cx="1015200" cy="206078"/>
              <a:chOff x="0" y="-1959289"/>
              <a:chExt cx="1015200" cy="206078"/>
            </a:xfrm>
          </p:grpSpPr>
          <p:sp>
            <p:nvSpPr>
              <p:cNvPr id="28" name="Rektangel 27">
                <a:extLst>
                  <a:ext uri="{FF2B5EF4-FFF2-40B4-BE49-F238E27FC236}">
                    <a16:creationId xmlns:a16="http://schemas.microsoft.com/office/drawing/2014/main" id="{7FCF05E7-54B6-454D-A276-DA9CD3EE72B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29" name="Rett linje 28">
                <a:extLst>
                  <a:ext uri="{FF2B5EF4-FFF2-40B4-BE49-F238E27FC236}">
                    <a16:creationId xmlns:a16="http://schemas.microsoft.com/office/drawing/2014/main" id="{04D625DA-25CB-D545-96AE-6376278AEE1F}"/>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27" name="Rett linje 26">
              <a:extLst>
                <a:ext uri="{FF2B5EF4-FFF2-40B4-BE49-F238E27FC236}">
                  <a16:creationId xmlns:a16="http://schemas.microsoft.com/office/drawing/2014/main" id="{84B31179-CC5A-0545-806B-85F7004B31C6}"/>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6" name="Gruppe 45">
            <a:extLst>
              <a:ext uri="{FF2B5EF4-FFF2-40B4-BE49-F238E27FC236}">
                <a16:creationId xmlns:a16="http://schemas.microsoft.com/office/drawing/2014/main" id="{4812DB14-1D5C-3D48-921B-BB1B20AD4C85}"/>
              </a:ext>
            </a:extLst>
          </p:cNvPr>
          <p:cNvGrpSpPr/>
          <p:nvPr userDrawn="1"/>
        </p:nvGrpSpPr>
        <p:grpSpPr>
          <a:xfrm>
            <a:off x="-715963" y="-4004"/>
            <a:ext cx="590564" cy="6862004"/>
            <a:chOff x="-715963" y="-4004"/>
            <a:chExt cx="590564" cy="6862004"/>
          </a:xfrm>
        </p:grpSpPr>
        <p:sp>
          <p:nvSpPr>
            <p:cNvPr id="47" name="Rektangel 46">
              <a:extLst>
                <a:ext uri="{FF2B5EF4-FFF2-40B4-BE49-F238E27FC236}">
                  <a16:creationId xmlns:a16="http://schemas.microsoft.com/office/drawing/2014/main" id="{17A095E5-75D2-B442-9366-8C0AC79117AD}"/>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48" name="Rektangel 47">
              <a:extLst>
                <a:ext uri="{FF2B5EF4-FFF2-40B4-BE49-F238E27FC236}">
                  <a16:creationId xmlns:a16="http://schemas.microsoft.com/office/drawing/2014/main" id="{122625EC-1AE6-C04B-9935-5F06C73DEE2B}"/>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49" name="Rektangel 48">
              <a:extLst>
                <a:ext uri="{FF2B5EF4-FFF2-40B4-BE49-F238E27FC236}">
                  <a16:creationId xmlns:a16="http://schemas.microsoft.com/office/drawing/2014/main" id="{B3D5A906-A3BC-DB4D-A12D-187D6CB6F0AB}"/>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0" name="Rektangel 49">
              <a:extLst>
                <a:ext uri="{FF2B5EF4-FFF2-40B4-BE49-F238E27FC236}">
                  <a16:creationId xmlns:a16="http://schemas.microsoft.com/office/drawing/2014/main" id="{637E306A-F4AC-6C46-84E0-6AB6EC2D17B5}"/>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51" name="Rett linje 50">
              <a:extLst>
                <a:ext uri="{FF2B5EF4-FFF2-40B4-BE49-F238E27FC236}">
                  <a16:creationId xmlns:a16="http://schemas.microsoft.com/office/drawing/2014/main" id="{40CF3BE8-E8F8-704C-AF60-828B54F1F4A0}"/>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Rett linje 51">
              <a:extLst>
                <a:ext uri="{FF2B5EF4-FFF2-40B4-BE49-F238E27FC236}">
                  <a16:creationId xmlns:a16="http://schemas.microsoft.com/office/drawing/2014/main" id="{BF408A72-F302-8B42-B304-74B02BD754A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Rett linje 52">
              <a:extLst>
                <a:ext uri="{FF2B5EF4-FFF2-40B4-BE49-F238E27FC236}">
                  <a16:creationId xmlns:a16="http://schemas.microsoft.com/office/drawing/2014/main" id="{F5165102-1ABA-724A-B790-6170D9B35C64}"/>
                </a:ext>
              </a:extLst>
            </p:cNvPr>
            <p:cNvCxnSpPr>
              <a:cxnSpLocks/>
              <a:stCxn id="55"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Rett linje 53">
              <a:extLst>
                <a:ext uri="{FF2B5EF4-FFF2-40B4-BE49-F238E27FC236}">
                  <a16:creationId xmlns:a16="http://schemas.microsoft.com/office/drawing/2014/main" id="{C51842D6-CC2C-5749-8249-DE5137180F0E}"/>
                </a:ext>
              </a:extLst>
            </p:cNvPr>
            <p:cNvCxnSpPr>
              <a:cxnSpLocks/>
              <a:stCxn id="55"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Rektangel 54">
              <a:extLst>
                <a:ext uri="{FF2B5EF4-FFF2-40B4-BE49-F238E27FC236}">
                  <a16:creationId xmlns:a16="http://schemas.microsoft.com/office/drawing/2014/main" id="{CA82C4D0-0384-834D-8AAE-AEAAC0E546FD}"/>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56" name="Rett linje 55">
              <a:extLst>
                <a:ext uri="{FF2B5EF4-FFF2-40B4-BE49-F238E27FC236}">
                  <a16:creationId xmlns:a16="http://schemas.microsoft.com/office/drawing/2014/main" id="{6D9F0821-8054-5444-9984-FA852B99870F}"/>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57" name="Rektangel 56">
              <a:extLst>
                <a:ext uri="{FF2B5EF4-FFF2-40B4-BE49-F238E27FC236}">
                  <a16:creationId xmlns:a16="http://schemas.microsoft.com/office/drawing/2014/main" id="{D1DCA6B5-1F9B-284B-99B6-79C8E3704F7D}"/>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58" name="Rett linje 57">
              <a:extLst>
                <a:ext uri="{FF2B5EF4-FFF2-40B4-BE49-F238E27FC236}">
                  <a16:creationId xmlns:a16="http://schemas.microsoft.com/office/drawing/2014/main" id="{67AE4745-4116-BE40-89D9-42635CE428E2}"/>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3C3A8814-059C-1645-A49C-84890585468B}"/>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Rett linje 59">
              <a:extLst>
                <a:ext uri="{FF2B5EF4-FFF2-40B4-BE49-F238E27FC236}">
                  <a16:creationId xmlns:a16="http://schemas.microsoft.com/office/drawing/2014/main" id="{C7AE2EF8-89A4-BF4B-9AA0-141CEEDEB59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1" name="TekstSylinder 60">
            <a:extLst>
              <a:ext uri="{FF2B5EF4-FFF2-40B4-BE49-F238E27FC236}">
                <a16:creationId xmlns:a16="http://schemas.microsoft.com/office/drawing/2014/main" id="{5623F2AD-426B-A24A-B1BC-21ADF95218BA}"/>
              </a:ext>
            </a:extLst>
          </p:cNvPr>
          <p:cNvSpPr txBox="1"/>
          <p:nvPr userDrawn="1"/>
        </p:nvSpPr>
        <p:spPr>
          <a:xfrm>
            <a:off x="0" y="-213030"/>
            <a:ext cx="3068662" cy="206078"/>
          </a:xfrm>
          <a:prstGeom prst="rect">
            <a:avLst/>
          </a:prstGeom>
          <a:noFill/>
        </p:spPr>
        <p:txBody>
          <a:bodyPr wrap="none" lIns="0" tIns="0" rIns="0" bIns="0" rtlCol="0" anchor="ctr">
            <a:noAutofit/>
          </a:bodyPr>
          <a:lstStyle/>
          <a:p>
            <a:pPr algn="l"/>
            <a:r>
              <a:rPr lang="nb-NO" sz="800">
                <a:solidFill>
                  <a:schemeClr val="tx1"/>
                </a:solidFill>
              </a:rPr>
              <a:t>Oslo 2019</a:t>
            </a:r>
          </a:p>
        </p:txBody>
      </p:sp>
    </p:spTree>
    <p:extLst>
      <p:ext uri="{BB962C8B-B14F-4D97-AF65-F5344CB8AC3E}">
        <p14:creationId xmlns:p14="http://schemas.microsoft.com/office/powerpoint/2010/main" val="4038824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Deloverskrift rød">
    <p:bg>
      <p:bgPr>
        <a:solidFill>
          <a:schemeClr val="accent5"/>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0" y="-1"/>
            <a:ext cx="9149563" cy="3049200"/>
          </a:xfrm>
        </p:spPr>
        <p:txBody>
          <a:bodyPr anchor="b">
            <a:normAutofit/>
          </a:bodyPr>
          <a:lstStyle>
            <a:lvl1pPr>
              <a:defRPr sz="36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D041A6F0-0B8A-9444-BB6E-70C7E9D9BBE0}" type="datetime1">
              <a:rPr lang="nb-NO" smtClean="0"/>
              <a:t>19.03.2026</a:t>
            </a:fld>
            <a:endParaRPr lang="nb-NO"/>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a:p>
        </p:txBody>
      </p:sp>
      <p:sp>
        <p:nvSpPr>
          <p:cNvPr id="11" name="TekstSylinder 10">
            <a:extLst>
              <a:ext uri="{FF2B5EF4-FFF2-40B4-BE49-F238E27FC236}">
                <a16:creationId xmlns:a16="http://schemas.microsoft.com/office/drawing/2014/main" id="{380454CF-FC92-4149-8A21-8BC7D56A2723}"/>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Deloverskrift rød</a:t>
            </a:r>
          </a:p>
        </p:txBody>
      </p:sp>
    </p:spTree>
    <p:extLst>
      <p:ext uri="{BB962C8B-B14F-4D97-AF65-F5344CB8AC3E}">
        <p14:creationId xmlns:p14="http://schemas.microsoft.com/office/powerpoint/2010/main" val="1417312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Deloverskrift gul">
    <p:bg>
      <p:bgPr>
        <a:solidFill>
          <a:schemeClr val="accent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0" y="-1"/>
            <a:ext cx="9149563" cy="3049200"/>
          </a:xfrm>
        </p:spPr>
        <p:txBody>
          <a:bodyPr anchor="b">
            <a:normAutofit/>
          </a:bodyPr>
          <a:lstStyle>
            <a:lvl1pPr>
              <a:defRPr sz="36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507D2464-A518-1A48-B5E7-CA9150B3889F}" type="datetime1">
              <a:rPr lang="nb-NO" smtClean="0"/>
              <a:t>19.03.2026</a:t>
            </a:fld>
            <a:endParaRPr lang="nb-NO"/>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a:p>
        </p:txBody>
      </p:sp>
      <p:sp>
        <p:nvSpPr>
          <p:cNvPr id="11" name="TekstSylinder 10">
            <a:extLst>
              <a:ext uri="{FF2B5EF4-FFF2-40B4-BE49-F238E27FC236}">
                <a16:creationId xmlns:a16="http://schemas.microsoft.com/office/drawing/2014/main" id="{89B6CDA4-7176-8F4A-ACCF-608A8E6C105F}"/>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Deloverskrift gul</a:t>
            </a:r>
          </a:p>
        </p:txBody>
      </p:sp>
    </p:spTree>
    <p:extLst>
      <p:ext uri="{BB962C8B-B14F-4D97-AF65-F5344CB8AC3E}">
        <p14:creationId xmlns:p14="http://schemas.microsoft.com/office/powerpoint/2010/main" val="15081247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Deloverskrift beige">
    <p:bg>
      <p:bgPr>
        <a:solidFill>
          <a:schemeClr val="bg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0" y="-1"/>
            <a:ext cx="9149563" cy="3049200"/>
          </a:xfrm>
        </p:spPr>
        <p:txBody>
          <a:bodyPr anchor="b">
            <a:normAutofit/>
          </a:bodyPr>
          <a:lstStyle>
            <a:lvl1pPr>
              <a:defRPr sz="36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4E9B9390-45D3-3F49-83A6-08ED4C2BD589}" type="datetime1">
              <a:rPr lang="nb-NO" smtClean="0"/>
              <a:t>19.03.2026</a:t>
            </a:fld>
            <a:endParaRPr lang="nb-NO"/>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a:p>
        </p:txBody>
      </p:sp>
      <p:sp>
        <p:nvSpPr>
          <p:cNvPr id="11" name="TekstSylinder 10">
            <a:extLst>
              <a:ext uri="{FF2B5EF4-FFF2-40B4-BE49-F238E27FC236}">
                <a16:creationId xmlns:a16="http://schemas.microsoft.com/office/drawing/2014/main" id="{E4986A0A-A0AC-804C-893B-A9A85566615C}"/>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Deloverskrift beige</a:t>
            </a:r>
          </a:p>
        </p:txBody>
      </p:sp>
    </p:spTree>
    <p:extLst>
      <p:ext uri="{BB962C8B-B14F-4D97-AF65-F5344CB8AC3E}">
        <p14:creationId xmlns:p14="http://schemas.microsoft.com/office/powerpoint/2010/main" val="20746256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tel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p:nvPr>
        </p:nvSpPr>
        <p:spPr>
          <a:xfrm>
            <a:off x="695326" y="720001"/>
            <a:ext cx="9469438" cy="1311999"/>
          </a:xfrm>
        </p:spPr>
        <p:txBody>
          <a:bodyPr/>
          <a:lstStyle/>
          <a:p>
            <a:r>
              <a:rPr lang="nb-NO"/>
              <a:t>Klikk for å redigere tittelstil</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9469438" cy="4060824"/>
          </a:xfrm>
        </p:spPr>
        <p:txBody>
          <a:bodyPr/>
          <a:lstStyle>
            <a:lvl1pPr>
              <a:spcBef>
                <a:spcPts val="1800"/>
              </a:spcBef>
              <a:defRPr/>
            </a:lvl1pPr>
          </a:lstStyle>
          <a:p>
            <a:pPr lvl="0"/>
            <a:r>
              <a:rPr lang="nb-NO"/>
              <a:t>Klikk for å redigere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19.03.2026</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0349194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p:nvPr>
        </p:nvSpPr>
        <p:spPr>
          <a:xfrm>
            <a:off x="695325" y="720001"/>
            <a:ext cx="10801349" cy="1311999"/>
          </a:xfrm>
        </p:spPr>
        <p:txBody>
          <a:bodyPr/>
          <a:lstStyle/>
          <a:p>
            <a:r>
              <a:rPr lang="nb-NO"/>
              <a:t>Klikk for å redigere tittelstil</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5181600" cy="4060826"/>
          </a:xfrm>
        </p:spPr>
        <p:txBody>
          <a:bodyPr/>
          <a:lstStyle/>
          <a:p>
            <a:pPr lvl="0"/>
            <a:r>
              <a:rPr lang="nb-NO"/>
              <a:t>Klikk for å redigere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6315074" y="2032000"/>
            <a:ext cx="5181600" cy="4060826"/>
          </a:xfrm>
        </p:spPr>
        <p:txBody>
          <a:bodyPr/>
          <a:lstStyle/>
          <a:p>
            <a:pPr lvl="0"/>
            <a:r>
              <a:rPr lang="nb-NO"/>
              <a:t>Klikk for å redigere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81931E7B-50BA-9449-91F9-9A9201D90364}" type="datetime1">
              <a:rPr lang="nb-NO" smtClean="0"/>
              <a:t>19.03.2026</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1139408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 innholdsd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p:nvPr>
        </p:nvSpPr>
        <p:spPr>
          <a:xfrm>
            <a:off x="695326" y="720001"/>
            <a:ext cx="5181600" cy="1311999"/>
          </a:xfrm>
        </p:spPr>
        <p:txBody>
          <a:bodyPr/>
          <a:lstStyle/>
          <a:p>
            <a:r>
              <a:rPr lang="nb-NO"/>
              <a:t>Klikk for å redigere tittelstil</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5181600" cy="4060826"/>
          </a:xfrm>
        </p:spPr>
        <p:txBody>
          <a:bodyPr/>
          <a:lstStyle/>
          <a:p>
            <a:pPr lvl="0"/>
            <a:r>
              <a:rPr lang="nb-NO"/>
              <a:t>Klikk for å redigere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A2434FEE-7D88-AA46-8139-80D9197567F4}" type="datetime1">
              <a:rPr lang="nb-NO" smtClean="0"/>
              <a:t>19.03.2026</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028149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re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p:nvPr>
        </p:nvSpPr>
        <p:spPr>
          <a:xfrm>
            <a:off x="695325" y="720001"/>
            <a:ext cx="10801349" cy="1311999"/>
          </a:xfrm>
        </p:spPr>
        <p:txBody>
          <a:bodyPr/>
          <a:lstStyle/>
          <a:p>
            <a:r>
              <a:rPr lang="nb-NO"/>
              <a:t>Klikk for å redigere tittelstil</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2794087" cy="4060826"/>
          </a:xfrm>
        </p:spPr>
        <p:txBody>
          <a:bodyPr/>
          <a:lstStyle/>
          <a:p>
            <a:pPr lvl="0"/>
            <a:r>
              <a:rPr lang="nb-NO"/>
              <a:t>Klikk for å redigere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4064001" y="2032000"/>
            <a:ext cx="3370812" cy="4060826"/>
          </a:xfrm>
        </p:spPr>
        <p:txBody>
          <a:bodyPr/>
          <a:lstStyle/>
          <a:p>
            <a:pPr lvl="0"/>
            <a:r>
              <a:rPr lang="nb-NO"/>
              <a:t>Klikk for å redigere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19.03.2026</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8" name="Content Placeholder 3">
            <a:extLst>
              <a:ext uri="{FF2B5EF4-FFF2-40B4-BE49-F238E27FC236}">
                <a16:creationId xmlns:a16="http://schemas.microsoft.com/office/drawing/2014/main" id="{CA632195-EBBA-0E43-9228-823934194B1B}"/>
              </a:ext>
            </a:extLst>
          </p:cNvPr>
          <p:cNvSpPr>
            <a:spLocks noGrp="1"/>
          </p:cNvSpPr>
          <p:nvPr>
            <p:ph sz="half" idx="13"/>
          </p:nvPr>
        </p:nvSpPr>
        <p:spPr>
          <a:xfrm>
            <a:off x="8125862" y="2032000"/>
            <a:ext cx="3370812" cy="4060826"/>
          </a:xfrm>
        </p:spPr>
        <p:txBody>
          <a:bodyPr/>
          <a:lstStyle/>
          <a:p>
            <a:pPr lvl="0"/>
            <a:r>
              <a:rPr lang="nb-NO"/>
              <a:t>Klikk for å redigere tekststiler i malen</a:t>
            </a:r>
          </a:p>
        </p:txBody>
      </p:sp>
    </p:spTree>
    <p:extLst>
      <p:ext uri="{BB962C8B-B14F-4D97-AF65-F5344CB8AC3E}">
        <p14:creationId xmlns:p14="http://schemas.microsoft.com/office/powerpoint/2010/main" val="28596653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nnhold bilde høy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695325" y="720001"/>
            <a:ext cx="5400675" cy="1311999"/>
          </a:xfrm>
        </p:spPr>
        <p:txBody>
          <a:bodyPr rIns="360000"/>
          <a:lstStyle/>
          <a:p>
            <a:r>
              <a:rPr lang="en-US"/>
              <a:t>Click to edit Master title style</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hasCustomPrompt="1"/>
          </p:nvPr>
        </p:nvSpPr>
        <p:spPr>
          <a:xfrm>
            <a:off x="695325" y="2032001"/>
            <a:ext cx="5400675" cy="3924272"/>
          </a:xfrm>
        </p:spPr>
        <p:txBody>
          <a:bodyPr rIns="360000"/>
          <a:lstStyle>
            <a:lvl1pPr>
              <a:spcBef>
                <a:spcPts val="12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4D766B14-D201-5E43-92B4-5BFC4FDF65D3}" type="datetime1">
              <a:rPr lang="nb-NO" smtClean="0"/>
              <a:t>19.03.2026</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a:xfrm>
            <a:off x="2027199" y="6292849"/>
            <a:ext cx="4064000" cy="365125"/>
          </a:xfrm>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5" name="Plassholder for bilde 4">
            <a:extLst>
              <a:ext uri="{FF2B5EF4-FFF2-40B4-BE49-F238E27FC236}">
                <a16:creationId xmlns:a16="http://schemas.microsoft.com/office/drawing/2014/main" id="{D25668C1-8BFE-9845-BF15-C29694E485B8}"/>
              </a:ext>
            </a:extLst>
          </p:cNvPr>
          <p:cNvSpPr>
            <a:spLocks noGrp="1"/>
          </p:cNvSpPr>
          <p:nvPr>
            <p:ph type="pic" sz="quarter" idx="13"/>
          </p:nvPr>
        </p:nvSpPr>
        <p:spPr>
          <a:xfrm>
            <a:off x="6091200" y="0"/>
            <a:ext cx="6091200" cy="6858000"/>
          </a:xfrm>
        </p:spPr>
        <p:txBody>
          <a:bodyPr tIns="720000">
            <a:normAutofit/>
          </a:bodyPr>
          <a:lstStyle>
            <a:lvl1pPr marL="0" indent="0" algn="ctr">
              <a:buFont typeface="Arial" panose="020B0604020202020204" pitchFamily="34" charset="0"/>
              <a:buNone/>
              <a:defRPr sz="1200"/>
            </a:lvl1pPr>
          </a:lstStyle>
          <a:p>
            <a:r>
              <a:rPr lang="nb-NO"/>
              <a:t>Klikk ikonet for å legge til et bilde</a:t>
            </a:r>
          </a:p>
        </p:txBody>
      </p:sp>
    </p:spTree>
    <p:extLst>
      <p:ext uri="{BB962C8B-B14F-4D97-AF65-F5344CB8AC3E}">
        <p14:creationId xmlns:p14="http://schemas.microsoft.com/office/powerpoint/2010/main" val="38103631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tat positiv">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p:nvPr>
        </p:nvSpPr>
        <p:spPr>
          <a:xfrm>
            <a:off x="695326" y="720001"/>
            <a:ext cx="9469438" cy="1311999"/>
          </a:xfrm>
        </p:spPr>
        <p:txBody>
          <a:bodyPr/>
          <a:lstStyle/>
          <a:p>
            <a:r>
              <a:rPr lang="nb-NO"/>
              <a:t>Klikk for å redigere tittelstil</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9469438" cy="4060824"/>
          </a:xfrm>
        </p:spPr>
        <p:txBody>
          <a:bodyPr>
            <a:normAutofit/>
          </a:bodyPr>
          <a:lstStyle>
            <a:lvl1pPr marL="0" indent="432000">
              <a:spcBef>
                <a:spcPts val="1800"/>
              </a:spcBef>
              <a:defRPr sz="4000"/>
            </a:lvl1pPr>
          </a:lstStyle>
          <a:p>
            <a:pPr lvl="0"/>
            <a:r>
              <a:rPr lang="nb-NO"/>
              <a:t>Rediger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19.03.2026</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545985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bilde fjorden">
    <p:bg>
      <p:bgPr>
        <a:solidFill>
          <a:schemeClr val="bg1"/>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529CA15-BE40-1D42-9D15-E0A7E69223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6" y="1016"/>
            <a:ext cx="12188388" cy="6855968"/>
          </a:xfrm>
          <a:prstGeom prst="rect">
            <a:avLst/>
          </a:prstGeom>
        </p:spPr>
      </p:pic>
      <p:sp>
        <p:nvSpPr>
          <p:cNvPr id="9" name="Rektangel 8">
            <a:extLst>
              <a:ext uri="{FF2B5EF4-FFF2-40B4-BE49-F238E27FC236}">
                <a16:creationId xmlns:a16="http://schemas.microsoft.com/office/drawing/2014/main" id="{2051E715-0C35-C940-9034-9C879AE08CC3}"/>
              </a:ext>
            </a:extLst>
          </p:cNvPr>
          <p:cNvSpPr/>
          <p:nvPr userDrawn="1"/>
        </p:nvSpPr>
        <p:spPr>
          <a:xfrm>
            <a:off x="0" y="0"/>
            <a:ext cx="6091200" cy="6091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F29D7420-2B41-5A47-8224-27AB9025098A}" type="datetime1">
              <a:rPr lang="nb-NO" smtClean="0"/>
              <a:t>19.03.2026</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019175" y="0"/>
            <a:ext cx="5073650" cy="4060824"/>
          </a:xfrm>
          <a:prstGeom prst="rect">
            <a:avLst/>
          </a:prstGeom>
          <a:noFill/>
        </p:spPr>
        <p:txBody>
          <a:bodyPr lIns="0" tIns="360000" rIns="720000" bIns="360000" anchor="b" anchorCtr="0">
            <a:normAutofit/>
          </a:bodyPr>
          <a:lstStyle>
            <a:lvl1pPr algn="l">
              <a:lnSpc>
                <a:spcPct val="100000"/>
              </a:lnSpc>
              <a:defRPr sz="3600">
                <a:solidFill>
                  <a:schemeClr val="tx1"/>
                </a:solidFill>
              </a:defRPr>
            </a:lvl1pPr>
          </a:lstStyle>
          <a:p>
            <a:r>
              <a:rPr lang="en-US"/>
              <a:t>Click to edit Master title style</a:t>
            </a:r>
            <a:endParaRPr/>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19175" y="4060824"/>
            <a:ext cx="3807267" cy="2032001"/>
          </a:xfrm>
        </p:spPr>
        <p:txBody>
          <a:bodyPr lIns="0" tIns="180000" rIns="36000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0" name="TekstSylinder 9">
            <a:extLst>
              <a:ext uri="{FF2B5EF4-FFF2-40B4-BE49-F238E27FC236}">
                <a16:creationId xmlns:a16="http://schemas.microsoft.com/office/drawing/2014/main" id="{0DC99E27-7C6D-AE4A-B279-77DB37BAD325}"/>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Tittellysbilde bilde positiv logo og bilde</a:t>
            </a:r>
          </a:p>
        </p:txBody>
      </p:sp>
      <p:pic>
        <p:nvPicPr>
          <p:cNvPr id="11" name="Bilde 10">
            <a:extLst>
              <a:ext uri="{FF2B5EF4-FFF2-40B4-BE49-F238E27FC236}">
                <a16:creationId xmlns:a16="http://schemas.microsoft.com/office/drawing/2014/main" id="{519149A9-FDA1-A64B-97A5-C26D29293186}"/>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955175" y="476000"/>
            <a:ext cx="1080000" cy="1080000"/>
          </a:xfrm>
          <a:prstGeom prst="rect">
            <a:avLst/>
          </a:prstGeom>
        </p:spPr>
      </p:pic>
    </p:spTree>
    <p:extLst>
      <p:ext uri="{BB962C8B-B14F-4D97-AF65-F5344CB8AC3E}">
        <p14:creationId xmlns:p14="http://schemas.microsoft.com/office/powerpoint/2010/main" val="19299427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itat negativ">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p:nvPr>
        </p:nvSpPr>
        <p:spPr>
          <a:xfrm>
            <a:off x="695326" y="720001"/>
            <a:ext cx="9469438" cy="1311999"/>
          </a:xfrm>
        </p:spPr>
        <p:txBody>
          <a:bodyPr/>
          <a:lstStyle>
            <a:lvl1pPr>
              <a:defRPr>
                <a:solidFill>
                  <a:schemeClr val="bg1"/>
                </a:solidFill>
              </a:defRPr>
            </a:lvl1pPr>
          </a:lstStyle>
          <a:p>
            <a:r>
              <a:rPr lang="nb-NO"/>
              <a:t>Klikk for å redigere tittelstil</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9469438" cy="4060824"/>
          </a:xfrm>
        </p:spPr>
        <p:txBody>
          <a:bodyPr>
            <a:normAutofit/>
          </a:bodyPr>
          <a:lstStyle>
            <a:lvl1pPr marL="0" indent="432000">
              <a:spcBef>
                <a:spcPts val="1800"/>
              </a:spcBef>
              <a:defRPr sz="4000">
                <a:solidFill>
                  <a:schemeClr val="bg1"/>
                </a:solidFill>
              </a:defRPr>
            </a:lvl1pPr>
          </a:lstStyle>
          <a:p>
            <a:pPr lvl="0"/>
            <a:r>
              <a:rPr lang="nb-NO"/>
              <a:t>Rediger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lvl1pPr>
              <a:defRPr>
                <a:solidFill>
                  <a:schemeClr val="bg1"/>
                </a:solidFill>
              </a:defRPr>
            </a:lvl1pPr>
          </a:lstStyle>
          <a:p>
            <a:fld id="{C20DE0DF-BE6B-D248-92A9-54242D212695}" type="datetime1">
              <a:rPr lang="nb-NO" smtClean="0"/>
              <a:pPr/>
              <a:t>19.03.2026</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lvl1pPr>
              <a:defRPr>
                <a:solidFill>
                  <a:schemeClr val="bg1"/>
                </a:solidFill>
              </a:defRPr>
            </a:lvl1p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pic>
        <p:nvPicPr>
          <p:cNvPr id="7" name="Bilde 6">
            <a:extLst>
              <a:ext uri="{FF2B5EF4-FFF2-40B4-BE49-F238E27FC236}">
                <a16:creationId xmlns:a16="http://schemas.microsoft.com/office/drawing/2014/main" id="{8DDA4121-57A1-9F44-B389-BA4A1B2AF1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1200" y="6298809"/>
            <a:ext cx="688336" cy="355181"/>
          </a:xfrm>
          <a:prstGeom prst="rect">
            <a:avLst/>
          </a:prstGeom>
        </p:spPr>
      </p:pic>
      <p:grpSp>
        <p:nvGrpSpPr>
          <p:cNvPr id="11" name="Gruppe 10">
            <a:extLst>
              <a:ext uri="{FF2B5EF4-FFF2-40B4-BE49-F238E27FC236}">
                <a16:creationId xmlns:a16="http://schemas.microsoft.com/office/drawing/2014/main" id="{486E79E7-CC13-A347-AE3A-84BB7411F0A2}"/>
              </a:ext>
            </a:extLst>
          </p:cNvPr>
          <p:cNvGrpSpPr/>
          <p:nvPr userDrawn="1"/>
        </p:nvGrpSpPr>
        <p:grpSpPr>
          <a:xfrm>
            <a:off x="-715963" y="-1306644"/>
            <a:ext cx="12909163" cy="8164644"/>
            <a:chOff x="-715963" y="-1306644"/>
            <a:chExt cx="12909163" cy="8164644"/>
          </a:xfrm>
        </p:grpSpPr>
        <p:grpSp>
          <p:nvGrpSpPr>
            <p:cNvPr id="12" name="Gruppe 11">
              <a:extLst>
                <a:ext uri="{FF2B5EF4-FFF2-40B4-BE49-F238E27FC236}">
                  <a16:creationId xmlns:a16="http://schemas.microsoft.com/office/drawing/2014/main" id="{2F30F98F-9F6E-0C4E-8E69-71C10B7D290A}"/>
                </a:ext>
              </a:extLst>
            </p:cNvPr>
            <p:cNvGrpSpPr/>
            <p:nvPr userDrawn="1"/>
          </p:nvGrpSpPr>
          <p:grpSpPr>
            <a:xfrm>
              <a:off x="-800" y="-1306644"/>
              <a:ext cx="12194000" cy="1075340"/>
              <a:chOff x="-800" y="-1229864"/>
              <a:chExt cx="12194000" cy="1075340"/>
            </a:xfrm>
          </p:grpSpPr>
          <p:grpSp>
            <p:nvGrpSpPr>
              <p:cNvPr id="29" name="Gruppe 28">
                <a:extLst>
                  <a:ext uri="{FF2B5EF4-FFF2-40B4-BE49-F238E27FC236}">
                    <a16:creationId xmlns:a16="http://schemas.microsoft.com/office/drawing/2014/main" id="{A1DA2F1D-3EF3-B74C-8B2F-1D393F5B8826}"/>
                  </a:ext>
                </a:extLst>
              </p:cNvPr>
              <p:cNvGrpSpPr/>
              <p:nvPr/>
            </p:nvGrpSpPr>
            <p:grpSpPr>
              <a:xfrm>
                <a:off x="0" y="-320124"/>
                <a:ext cx="12192000" cy="165600"/>
                <a:chOff x="0" y="-413084"/>
                <a:chExt cx="12192000" cy="206078"/>
              </a:xfrm>
              <a:solidFill>
                <a:schemeClr val="bg1"/>
              </a:solidFill>
            </p:grpSpPr>
            <p:sp>
              <p:nvSpPr>
                <p:cNvPr id="56" name="Rektangel 55">
                  <a:extLst>
                    <a:ext uri="{FF2B5EF4-FFF2-40B4-BE49-F238E27FC236}">
                      <a16:creationId xmlns:a16="http://schemas.microsoft.com/office/drawing/2014/main" id="{6255A372-5580-A24A-B439-C57A7E1CE4B3}"/>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57" name="Rektangel 56">
                  <a:extLst>
                    <a:ext uri="{FF2B5EF4-FFF2-40B4-BE49-F238E27FC236}">
                      <a16:creationId xmlns:a16="http://schemas.microsoft.com/office/drawing/2014/main" id="{B7371540-2443-8541-B5DC-F4B684B3C93E}"/>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8" name="Rektangel 57">
                  <a:extLst>
                    <a:ext uri="{FF2B5EF4-FFF2-40B4-BE49-F238E27FC236}">
                      <a16:creationId xmlns:a16="http://schemas.microsoft.com/office/drawing/2014/main" id="{CB4CE255-C398-A543-8B5B-486CC5D519E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9" name="Rektangel 58">
                  <a:extLst>
                    <a:ext uri="{FF2B5EF4-FFF2-40B4-BE49-F238E27FC236}">
                      <a16:creationId xmlns:a16="http://schemas.microsoft.com/office/drawing/2014/main" id="{FB9A6627-FDFC-824A-9236-EBF047C277D7}"/>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0" name="Rektangel 59">
                  <a:extLst>
                    <a:ext uri="{FF2B5EF4-FFF2-40B4-BE49-F238E27FC236}">
                      <a16:creationId xmlns:a16="http://schemas.microsoft.com/office/drawing/2014/main" id="{42A8A78A-FCCA-064A-9D35-FC5F951C2A42}"/>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1" name="Rektangel 60">
                  <a:extLst>
                    <a:ext uri="{FF2B5EF4-FFF2-40B4-BE49-F238E27FC236}">
                      <a16:creationId xmlns:a16="http://schemas.microsoft.com/office/drawing/2014/main" id="{2DB9322E-D287-C341-974F-B8F882273F32}"/>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30" name="Rett linje 29">
                <a:extLst>
                  <a:ext uri="{FF2B5EF4-FFF2-40B4-BE49-F238E27FC236}">
                    <a16:creationId xmlns:a16="http://schemas.microsoft.com/office/drawing/2014/main" id="{91D842E9-F200-3D41-A665-0A7DD621DBC6}"/>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78217F23-38DC-F441-AA01-3C15887A1444}"/>
                  </a:ext>
                </a:extLst>
              </p:cNvPr>
              <p:cNvCxnSpPr>
                <a:cxnSpLocks/>
                <a:stCxn id="46"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445130D1-A515-A24D-9BE7-102854BB6A84}"/>
                  </a:ext>
                </a:extLst>
              </p:cNvPr>
              <p:cNvCxnSpPr>
                <a:cxnSpLocks/>
                <a:stCxn id="48"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7FF53E66-AB46-0141-AD89-455E96D26C14}"/>
                  </a:ext>
                </a:extLst>
              </p:cNvPr>
              <p:cNvCxnSpPr>
                <a:cxnSpLocks/>
                <a:stCxn id="44"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Rett linje 33">
                <a:extLst>
                  <a:ext uri="{FF2B5EF4-FFF2-40B4-BE49-F238E27FC236}">
                    <a16:creationId xmlns:a16="http://schemas.microsoft.com/office/drawing/2014/main" id="{B7A86560-6696-014A-AECA-E19F9F24123E}"/>
                  </a:ext>
                </a:extLst>
              </p:cNvPr>
              <p:cNvCxnSpPr>
                <a:cxnSpLocks/>
                <a:stCxn id="50"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Rett linje 34">
                <a:extLst>
                  <a:ext uri="{FF2B5EF4-FFF2-40B4-BE49-F238E27FC236}">
                    <a16:creationId xmlns:a16="http://schemas.microsoft.com/office/drawing/2014/main" id="{A0F75356-8546-3149-9570-360B5827EA7E}"/>
                  </a:ext>
                </a:extLst>
              </p:cNvPr>
              <p:cNvCxnSpPr>
                <a:cxnSpLocks/>
                <a:stCxn id="54"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Rett linje 35">
                <a:extLst>
                  <a:ext uri="{FF2B5EF4-FFF2-40B4-BE49-F238E27FC236}">
                    <a16:creationId xmlns:a16="http://schemas.microsoft.com/office/drawing/2014/main" id="{105343E5-1F5C-CA46-8C3E-700D58730833}"/>
                  </a:ext>
                </a:extLst>
              </p:cNvPr>
              <p:cNvCxnSpPr>
                <a:cxnSpLocks/>
                <a:stCxn id="52"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7" name="Gruppe 36">
                <a:extLst>
                  <a:ext uri="{FF2B5EF4-FFF2-40B4-BE49-F238E27FC236}">
                    <a16:creationId xmlns:a16="http://schemas.microsoft.com/office/drawing/2014/main" id="{EAD5D459-2BF6-D64F-8F45-536C2073FDD3}"/>
                  </a:ext>
                </a:extLst>
              </p:cNvPr>
              <p:cNvGrpSpPr/>
              <p:nvPr userDrawn="1"/>
            </p:nvGrpSpPr>
            <p:grpSpPr>
              <a:xfrm>
                <a:off x="0" y="-621464"/>
                <a:ext cx="12192000" cy="206078"/>
                <a:chOff x="0" y="-674874"/>
                <a:chExt cx="12192000" cy="206078"/>
              </a:xfrm>
            </p:grpSpPr>
            <p:sp>
              <p:nvSpPr>
                <p:cNvPr id="54" name="Rektangel 53">
                  <a:extLst>
                    <a:ext uri="{FF2B5EF4-FFF2-40B4-BE49-F238E27FC236}">
                      <a16:creationId xmlns:a16="http://schemas.microsoft.com/office/drawing/2014/main" id="{9C01F6CB-C381-1E41-86A2-F808355B3C5C}"/>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5" name="Rett linje 54">
                  <a:extLst>
                    <a:ext uri="{FF2B5EF4-FFF2-40B4-BE49-F238E27FC236}">
                      <a16:creationId xmlns:a16="http://schemas.microsoft.com/office/drawing/2014/main" id="{27FECFBD-D718-9D4C-81D5-FD9384B0DCB9}"/>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8" name="Gruppe 37">
                <a:extLst>
                  <a:ext uri="{FF2B5EF4-FFF2-40B4-BE49-F238E27FC236}">
                    <a16:creationId xmlns:a16="http://schemas.microsoft.com/office/drawing/2014/main" id="{273A8231-E16C-A243-A2FC-13A3FD206C22}"/>
                  </a:ext>
                </a:extLst>
              </p:cNvPr>
              <p:cNvGrpSpPr/>
              <p:nvPr userDrawn="1"/>
            </p:nvGrpSpPr>
            <p:grpSpPr>
              <a:xfrm>
                <a:off x="0" y="-744566"/>
                <a:ext cx="10156824" cy="206078"/>
                <a:chOff x="0" y="-930144"/>
                <a:chExt cx="10156824" cy="206078"/>
              </a:xfrm>
            </p:grpSpPr>
            <p:sp>
              <p:nvSpPr>
                <p:cNvPr id="52" name="Rektangel 51">
                  <a:extLst>
                    <a:ext uri="{FF2B5EF4-FFF2-40B4-BE49-F238E27FC236}">
                      <a16:creationId xmlns:a16="http://schemas.microsoft.com/office/drawing/2014/main" id="{6CEF6F6D-156F-D64B-A26B-57B303DF8733}"/>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53" name="Rett linje 52">
                  <a:extLst>
                    <a:ext uri="{FF2B5EF4-FFF2-40B4-BE49-F238E27FC236}">
                      <a16:creationId xmlns:a16="http://schemas.microsoft.com/office/drawing/2014/main" id="{E3AF0233-5560-6447-B7A4-C14F61197A17}"/>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9" name="Gruppe 38">
                <a:extLst>
                  <a:ext uri="{FF2B5EF4-FFF2-40B4-BE49-F238E27FC236}">
                    <a16:creationId xmlns:a16="http://schemas.microsoft.com/office/drawing/2014/main" id="{BD1CA949-A5BB-EC47-A21B-7EAED08253EF}"/>
                  </a:ext>
                </a:extLst>
              </p:cNvPr>
              <p:cNvGrpSpPr/>
              <p:nvPr userDrawn="1"/>
            </p:nvGrpSpPr>
            <p:grpSpPr>
              <a:xfrm>
                <a:off x="0" y="-867666"/>
                <a:ext cx="8128000" cy="206078"/>
                <a:chOff x="0" y="-1191934"/>
                <a:chExt cx="8128000" cy="206078"/>
              </a:xfrm>
            </p:grpSpPr>
            <p:sp>
              <p:nvSpPr>
                <p:cNvPr id="50" name="Rektangel 49">
                  <a:extLst>
                    <a:ext uri="{FF2B5EF4-FFF2-40B4-BE49-F238E27FC236}">
                      <a16:creationId xmlns:a16="http://schemas.microsoft.com/office/drawing/2014/main" id="{83DF98C9-9C7B-EE42-8AF8-5DE25FE2001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51" name="Rett linje 50">
                  <a:extLst>
                    <a:ext uri="{FF2B5EF4-FFF2-40B4-BE49-F238E27FC236}">
                      <a16:creationId xmlns:a16="http://schemas.microsoft.com/office/drawing/2014/main" id="{41C64B40-429E-8143-A0BC-94BDE0975DC3}"/>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0" name="Gruppe 39">
                <a:extLst>
                  <a:ext uri="{FF2B5EF4-FFF2-40B4-BE49-F238E27FC236}">
                    <a16:creationId xmlns:a16="http://schemas.microsoft.com/office/drawing/2014/main" id="{A9C6E4C4-F02D-394E-AF1D-C51754803FCB}"/>
                  </a:ext>
                </a:extLst>
              </p:cNvPr>
              <p:cNvGrpSpPr/>
              <p:nvPr userDrawn="1"/>
            </p:nvGrpSpPr>
            <p:grpSpPr>
              <a:xfrm>
                <a:off x="-800" y="-990766"/>
                <a:ext cx="6091200" cy="206078"/>
                <a:chOff x="0" y="-1453724"/>
                <a:chExt cx="6091200" cy="206078"/>
              </a:xfrm>
            </p:grpSpPr>
            <p:sp>
              <p:nvSpPr>
                <p:cNvPr id="48" name="Rektangel 47">
                  <a:extLst>
                    <a:ext uri="{FF2B5EF4-FFF2-40B4-BE49-F238E27FC236}">
                      <a16:creationId xmlns:a16="http://schemas.microsoft.com/office/drawing/2014/main" id="{3969980B-68AB-9447-983D-028ABB4B50E9}"/>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49" name="Rett linje 48">
                  <a:extLst>
                    <a:ext uri="{FF2B5EF4-FFF2-40B4-BE49-F238E27FC236}">
                      <a16:creationId xmlns:a16="http://schemas.microsoft.com/office/drawing/2014/main" id="{D7433776-45D2-D448-BE15-3A90FEB681D0}"/>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8E92939D-2FC0-A345-8E25-DB8134AD566D}"/>
                  </a:ext>
                </a:extLst>
              </p:cNvPr>
              <p:cNvGrpSpPr/>
              <p:nvPr userDrawn="1"/>
            </p:nvGrpSpPr>
            <p:grpSpPr>
              <a:xfrm>
                <a:off x="0" y="-1113866"/>
                <a:ext cx="4060800" cy="206078"/>
                <a:chOff x="0" y="-1715514"/>
                <a:chExt cx="4060800" cy="206078"/>
              </a:xfrm>
            </p:grpSpPr>
            <p:sp>
              <p:nvSpPr>
                <p:cNvPr id="46" name="Rektangel 45">
                  <a:extLst>
                    <a:ext uri="{FF2B5EF4-FFF2-40B4-BE49-F238E27FC236}">
                      <a16:creationId xmlns:a16="http://schemas.microsoft.com/office/drawing/2014/main" id="{280814A4-AA7C-7D46-B1D5-53CBDAEE2AC0}"/>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47" name="Rett linje 46">
                  <a:extLst>
                    <a:ext uri="{FF2B5EF4-FFF2-40B4-BE49-F238E27FC236}">
                      <a16:creationId xmlns:a16="http://schemas.microsoft.com/office/drawing/2014/main" id="{0D9A5691-593C-2944-8164-17D13666E22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1EAA7A4E-6528-4E44-A9B1-8A79754376AF}"/>
                  </a:ext>
                </a:extLst>
              </p:cNvPr>
              <p:cNvGrpSpPr/>
              <p:nvPr userDrawn="1"/>
            </p:nvGrpSpPr>
            <p:grpSpPr>
              <a:xfrm>
                <a:off x="0" y="-1229864"/>
                <a:ext cx="1015200" cy="206078"/>
                <a:chOff x="0" y="-1959289"/>
                <a:chExt cx="1015200" cy="206078"/>
              </a:xfrm>
            </p:grpSpPr>
            <p:sp>
              <p:nvSpPr>
                <p:cNvPr id="44" name="Rektangel 43">
                  <a:extLst>
                    <a:ext uri="{FF2B5EF4-FFF2-40B4-BE49-F238E27FC236}">
                      <a16:creationId xmlns:a16="http://schemas.microsoft.com/office/drawing/2014/main" id="{7F5B40C9-073A-5C4D-B077-02C29F203736}"/>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5" name="Rett linje 44">
                  <a:extLst>
                    <a:ext uri="{FF2B5EF4-FFF2-40B4-BE49-F238E27FC236}">
                      <a16:creationId xmlns:a16="http://schemas.microsoft.com/office/drawing/2014/main" id="{1DEB211C-A30E-1F40-B3FE-422EE0E4D06B}"/>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3" name="Rett linje 42">
                <a:extLst>
                  <a:ext uri="{FF2B5EF4-FFF2-40B4-BE49-F238E27FC236}">
                    <a16:creationId xmlns:a16="http://schemas.microsoft.com/office/drawing/2014/main" id="{1AE1E520-A5BC-E84F-89BB-9279906BBA56}"/>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uppe 12">
              <a:extLst>
                <a:ext uri="{FF2B5EF4-FFF2-40B4-BE49-F238E27FC236}">
                  <a16:creationId xmlns:a16="http://schemas.microsoft.com/office/drawing/2014/main" id="{8FDFCC4A-D2BA-3448-A65F-18CA3DE48067}"/>
                </a:ext>
              </a:extLst>
            </p:cNvPr>
            <p:cNvGrpSpPr/>
            <p:nvPr userDrawn="1"/>
          </p:nvGrpSpPr>
          <p:grpSpPr>
            <a:xfrm>
              <a:off x="-715963" y="-4004"/>
              <a:ext cx="590564" cy="6862004"/>
              <a:chOff x="-715963" y="-4004"/>
              <a:chExt cx="590564" cy="6862004"/>
            </a:xfrm>
          </p:grpSpPr>
          <p:sp>
            <p:nvSpPr>
              <p:cNvPr id="15" name="Rektangel 14">
                <a:extLst>
                  <a:ext uri="{FF2B5EF4-FFF2-40B4-BE49-F238E27FC236}">
                    <a16:creationId xmlns:a16="http://schemas.microsoft.com/office/drawing/2014/main" id="{4D912C5E-CD37-E34E-A01F-E8F9A16DCCFD}"/>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16" name="Rektangel 15">
                <a:extLst>
                  <a:ext uri="{FF2B5EF4-FFF2-40B4-BE49-F238E27FC236}">
                    <a16:creationId xmlns:a16="http://schemas.microsoft.com/office/drawing/2014/main" id="{A3E9B2BD-29D4-B047-AE84-1D2FD28AC808}"/>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17" name="Rektangel 16">
                <a:extLst>
                  <a:ext uri="{FF2B5EF4-FFF2-40B4-BE49-F238E27FC236}">
                    <a16:creationId xmlns:a16="http://schemas.microsoft.com/office/drawing/2014/main" id="{3B6419E1-27B7-4242-9899-8736B544931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18" name="Rektangel 17">
                <a:extLst>
                  <a:ext uri="{FF2B5EF4-FFF2-40B4-BE49-F238E27FC236}">
                    <a16:creationId xmlns:a16="http://schemas.microsoft.com/office/drawing/2014/main" id="{C3FBAA30-9926-6F49-A160-F804DED46A24}"/>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19" name="Rett linje 18">
                <a:extLst>
                  <a:ext uri="{FF2B5EF4-FFF2-40B4-BE49-F238E27FC236}">
                    <a16:creationId xmlns:a16="http://schemas.microsoft.com/office/drawing/2014/main" id="{E4FCAB45-1B4A-3748-9FE3-A87994C2096E}"/>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76E3B826-8775-D74F-A318-E8E24FE7D865}"/>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7D6FB438-683F-8C4C-800B-93E9E44690D5}"/>
                  </a:ext>
                </a:extLst>
              </p:cNvPr>
              <p:cNvCxnSpPr>
                <a:cxnSpLocks/>
                <a:stCxn id="2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2A83B05B-591C-1B43-9AB3-737807239ECE}"/>
                  </a:ext>
                </a:extLst>
              </p:cNvPr>
              <p:cNvCxnSpPr>
                <a:cxnSpLocks/>
                <a:stCxn id="2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ktangel 22">
                <a:extLst>
                  <a:ext uri="{FF2B5EF4-FFF2-40B4-BE49-F238E27FC236}">
                    <a16:creationId xmlns:a16="http://schemas.microsoft.com/office/drawing/2014/main" id="{4D200CD1-E584-7F4D-A293-2DA3716DFC0A}"/>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24" name="Rett linje 23">
                <a:extLst>
                  <a:ext uri="{FF2B5EF4-FFF2-40B4-BE49-F238E27FC236}">
                    <a16:creationId xmlns:a16="http://schemas.microsoft.com/office/drawing/2014/main" id="{5F91638A-548E-2049-B93B-2164E39253C1}"/>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Rektangel 24">
                <a:extLst>
                  <a:ext uri="{FF2B5EF4-FFF2-40B4-BE49-F238E27FC236}">
                    <a16:creationId xmlns:a16="http://schemas.microsoft.com/office/drawing/2014/main" id="{FC143D8C-CCD1-7641-A910-1F41825261DC}"/>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26" name="Rett linje 25">
                <a:extLst>
                  <a:ext uri="{FF2B5EF4-FFF2-40B4-BE49-F238E27FC236}">
                    <a16:creationId xmlns:a16="http://schemas.microsoft.com/office/drawing/2014/main" id="{22B3AD91-6723-DF48-A1CB-1FF05A0B61C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065C2770-A5A3-AA47-9F07-7657AD0DE1BC}"/>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F7C60A7F-4BE7-A640-A9F1-7043EEF97182}"/>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kstSylinder 13">
              <a:extLst>
                <a:ext uri="{FF2B5EF4-FFF2-40B4-BE49-F238E27FC236}">
                  <a16:creationId xmlns:a16="http://schemas.microsoft.com/office/drawing/2014/main" id="{4270FA38-1F8D-6647-B618-F64FB4A1321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rPr>
                <a:t>Oslo 2019</a:t>
              </a:r>
            </a:p>
          </p:txBody>
        </p:sp>
      </p:grpSp>
      <p:grpSp>
        <p:nvGrpSpPr>
          <p:cNvPr id="62" name="Gruppe 61">
            <a:extLst>
              <a:ext uri="{FF2B5EF4-FFF2-40B4-BE49-F238E27FC236}">
                <a16:creationId xmlns:a16="http://schemas.microsoft.com/office/drawing/2014/main" id="{59FDD9D8-FABC-6347-BC02-BB0A33F12EB4}"/>
              </a:ext>
            </a:extLst>
          </p:cNvPr>
          <p:cNvGrpSpPr/>
          <p:nvPr userDrawn="1"/>
        </p:nvGrpSpPr>
        <p:grpSpPr>
          <a:xfrm>
            <a:off x="12252770" y="1"/>
            <a:ext cx="1165167" cy="6855561"/>
            <a:chOff x="12252770" y="1"/>
            <a:chExt cx="1165167" cy="6855561"/>
          </a:xfrm>
        </p:grpSpPr>
        <p:grpSp>
          <p:nvGrpSpPr>
            <p:cNvPr id="63" name="Gruppe 62">
              <a:extLst>
                <a:ext uri="{FF2B5EF4-FFF2-40B4-BE49-F238E27FC236}">
                  <a16:creationId xmlns:a16="http://schemas.microsoft.com/office/drawing/2014/main" id="{B9A6C8F1-6CA0-3D42-8360-A18602120A8D}"/>
                </a:ext>
              </a:extLst>
            </p:cNvPr>
            <p:cNvGrpSpPr/>
            <p:nvPr userDrawn="1"/>
          </p:nvGrpSpPr>
          <p:grpSpPr>
            <a:xfrm>
              <a:off x="12252770" y="1"/>
              <a:ext cx="409071" cy="3254927"/>
              <a:chOff x="12252770" y="1"/>
              <a:chExt cx="588588" cy="4683318"/>
            </a:xfrm>
          </p:grpSpPr>
          <p:sp>
            <p:nvSpPr>
              <p:cNvPr id="67" name="Rektangel 66">
                <a:extLst>
                  <a:ext uri="{FF2B5EF4-FFF2-40B4-BE49-F238E27FC236}">
                    <a16:creationId xmlns:a16="http://schemas.microsoft.com/office/drawing/2014/main" id="{5F8C536E-1EC4-9D49-9023-B9EF2E4EB8FD}"/>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8" name="Gruppe 67">
                <a:extLst>
                  <a:ext uri="{FF2B5EF4-FFF2-40B4-BE49-F238E27FC236}">
                    <a16:creationId xmlns:a16="http://schemas.microsoft.com/office/drawing/2014/main" id="{C1EF08D9-EC9C-B446-852D-F0B4E0F0F6A2}"/>
                  </a:ext>
                </a:extLst>
              </p:cNvPr>
              <p:cNvGrpSpPr/>
              <p:nvPr userDrawn="1"/>
            </p:nvGrpSpPr>
            <p:grpSpPr>
              <a:xfrm>
                <a:off x="12326727" y="84822"/>
                <a:ext cx="440675" cy="4513676"/>
                <a:chOff x="12316858" y="92947"/>
                <a:chExt cx="440675" cy="4513676"/>
              </a:xfrm>
            </p:grpSpPr>
            <p:grpSp>
              <p:nvGrpSpPr>
                <p:cNvPr id="69" name="Gruppe 68">
                  <a:extLst>
                    <a:ext uri="{FF2B5EF4-FFF2-40B4-BE49-F238E27FC236}">
                      <a16:creationId xmlns:a16="http://schemas.microsoft.com/office/drawing/2014/main" id="{E96FEFED-80C7-1C41-8ED4-493DB9223B60}"/>
                    </a:ext>
                  </a:extLst>
                </p:cNvPr>
                <p:cNvGrpSpPr/>
                <p:nvPr userDrawn="1"/>
              </p:nvGrpSpPr>
              <p:grpSpPr>
                <a:xfrm>
                  <a:off x="12316858" y="92947"/>
                  <a:ext cx="440675" cy="1322025"/>
                  <a:chOff x="12316858" y="92947"/>
                  <a:chExt cx="440675" cy="1322025"/>
                </a:xfrm>
              </p:grpSpPr>
              <p:sp>
                <p:nvSpPr>
                  <p:cNvPr id="79" name="Rektangel 78">
                    <a:extLst>
                      <a:ext uri="{FF2B5EF4-FFF2-40B4-BE49-F238E27FC236}">
                        <a16:creationId xmlns:a16="http://schemas.microsoft.com/office/drawing/2014/main" id="{C1395634-B23D-B740-B6E4-4920AFF48E0E}"/>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0" name="Rektangel 79">
                    <a:extLst>
                      <a:ext uri="{FF2B5EF4-FFF2-40B4-BE49-F238E27FC236}">
                        <a16:creationId xmlns:a16="http://schemas.microsoft.com/office/drawing/2014/main" id="{EFA8E904-B367-3C49-9B17-9C209743CA09}"/>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1" name="Rektangel 80">
                    <a:extLst>
                      <a:ext uri="{FF2B5EF4-FFF2-40B4-BE49-F238E27FC236}">
                        <a16:creationId xmlns:a16="http://schemas.microsoft.com/office/drawing/2014/main" id="{3966B25F-C537-6E46-A945-3144B4B284C8}"/>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0" name="Gruppe 69">
                  <a:extLst>
                    <a:ext uri="{FF2B5EF4-FFF2-40B4-BE49-F238E27FC236}">
                      <a16:creationId xmlns:a16="http://schemas.microsoft.com/office/drawing/2014/main" id="{A4A43541-07AE-9C41-A23F-F722576C04D8}"/>
                    </a:ext>
                  </a:extLst>
                </p:cNvPr>
                <p:cNvGrpSpPr/>
                <p:nvPr userDrawn="1"/>
              </p:nvGrpSpPr>
              <p:grpSpPr>
                <a:xfrm>
                  <a:off x="12316858" y="1468435"/>
                  <a:ext cx="440675" cy="1322025"/>
                  <a:chOff x="12316858" y="1600866"/>
                  <a:chExt cx="440675" cy="1322025"/>
                </a:xfrm>
              </p:grpSpPr>
              <p:sp>
                <p:nvSpPr>
                  <p:cNvPr id="76" name="Rektangel 75">
                    <a:extLst>
                      <a:ext uri="{FF2B5EF4-FFF2-40B4-BE49-F238E27FC236}">
                        <a16:creationId xmlns:a16="http://schemas.microsoft.com/office/drawing/2014/main" id="{03B0EE39-FA3B-1947-8964-6FA95D067250}"/>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7" name="Rektangel 76">
                    <a:extLst>
                      <a:ext uri="{FF2B5EF4-FFF2-40B4-BE49-F238E27FC236}">
                        <a16:creationId xmlns:a16="http://schemas.microsoft.com/office/drawing/2014/main" id="{43316E30-2105-2E40-B1A7-17AF50BFDF2C}"/>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25D306BD-9DF6-7D45-8B26-25EB715137F0}"/>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1" name="Gruppe 70">
                  <a:extLst>
                    <a:ext uri="{FF2B5EF4-FFF2-40B4-BE49-F238E27FC236}">
                      <a16:creationId xmlns:a16="http://schemas.microsoft.com/office/drawing/2014/main" id="{F5E0C316-B28E-204F-8229-F0C422D764D2}"/>
                    </a:ext>
                  </a:extLst>
                </p:cNvPr>
                <p:cNvGrpSpPr/>
                <p:nvPr userDrawn="1"/>
              </p:nvGrpSpPr>
              <p:grpSpPr>
                <a:xfrm>
                  <a:off x="12316858" y="2843923"/>
                  <a:ext cx="440675" cy="1762700"/>
                  <a:chOff x="12316858" y="3201732"/>
                  <a:chExt cx="440675" cy="1762700"/>
                </a:xfrm>
              </p:grpSpPr>
              <p:sp>
                <p:nvSpPr>
                  <p:cNvPr id="72" name="Rektangel 71">
                    <a:extLst>
                      <a:ext uri="{FF2B5EF4-FFF2-40B4-BE49-F238E27FC236}">
                        <a16:creationId xmlns:a16="http://schemas.microsoft.com/office/drawing/2014/main" id="{75EF8EE1-063B-9346-B35B-D391702A8BBC}"/>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3" name="Rektangel 72">
                    <a:extLst>
                      <a:ext uri="{FF2B5EF4-FFF2-40B4-BE49-F238E27FC236}">
                        <a16:creationId xmlns:a16="http://schemas.microsoft.com/office/drawing/2014/main" id="{CFF58234-DBCD-D445-A55A-0676865E1184}"/>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4" name="Rektangel 73">
                    <a:extLst>
                      <a:ext uri="{FF2B5EF4-FFF2-40B4-BE49-F238E27FC236}">
                        <a16:creationId xmlns:a16="http://schemas.microsoft.com/office/drawing/2014/main" id="{109C31E9-21AC-2E47-9003-13EB8450B433}"/>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Rektangel 74">
                    <a:extLst>
                      <a:ext uri="{FF2B5EF4-FFF2-40B4-BE49-F238E27FC236}">
                        <a16:creationId xmlns:a16="http://schemas.microsoft.com/office/drawing/2014/main" id="{3532582E-3265-BF4E-B974-FF3AE992FDEB}"/>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4" name="TekstSylinder 63">
              <a:extLst>
                <a:ext uri="{FF2B5EF4-FFF2-40B4-BE49-F238E27FC236}">
                  <a16:creationId xmlns:a16="http://schemas.microsoft.com/office/drawing/2014/main" id="{86ED5B6B-9879-C44E-8087-9FC40D9CE394}"/>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a:p>
              <a:pPr algn="l"/>
              <a:endParaRPr lang="nb-NO" err="1">
                <a:solidFill>
                  <a:schemeClr val="tx2"/>
                </a:solidFill>
              </a:endParaRPr>
            </a:p>
          </p:txBody>
        </p:sp>
        <p:cxnSp>
          <p:nvCxnSpPr>
            <p:cNvPr id="65" name="Vinkel 64">
              <a:extLst>
                <a:ext uri="{FF2B5EF4-FFF2-40B4-BE49-F238E27FC236}">
                  <a16:creationId xmlns:a16="http://schemas.microsoft.com/office/drawing/2014/main" id="{882C9AE6-2E87-9D4A-AED8-96B5D6BCAAE4}"/>
                </a:ext>
              </a:extLst>
            </p:cNvPr>
            <p:cNvCxnSpPr>
              <a:cxnSpLocks/>
              <a:stCxn id="79" idx="3"/>
              <a:endCxn id="76"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6" name="TekstSylinder 65">
              <a:extLst>
                <a:ext uri="{FF2B5EF4-FFF2-40B4-BE49-F238E27FC236}">
                  <a16:creationId xmlns:a16="http://schemas.microsoft.com/office/drawing/2014/main" id="{485D6620-BA62-D64A-9B43-1D9C5CB34030}"/>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spTree>
    <p:extLst>
      <p:ext uri="{BB962C8B-B14F-4D97-AF65-F5344CB8AC3E}">
        <p14:creationId xmlns:p14="http://schemas.microsoft.com/office/powerpoint/2010/main" val="9861567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tat positiv">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p:nvPr>
        </p:nvSpPr>
        <p:spPr>
          <a:xfrm>
            <a:off x="695326" y="720001"/>
            <a:ext cx="9469438" cy="1311999"/>
          </a:xfrm>
        </p:spPr>
        <p:txBody>
          <a:bodyPr/>
          <a:lstStyle/>
          <a:p>
            <a:r>
              <a:rPr lang="nb-NO"/>
              <a:t>Klikk for å redigere tittelstil</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9469438" cy="4060824"/>
          </a:xfrm>
        </p:spPr>
        <p:txBody>
          <a:bodyPr>
            <a:normAutofit/>
          </a:bodyPr>
          <a:lstStyle>
            <a:lvl1pPr marL="0" indent="432000">
              <a:spcBef>
                <a:spcPts val="1800"/>
              </a:spcBef>
              <a:defRPr sz="4000"/>
            </a:lvl1pPr>
          </a:lstStyle>
          <a:p>
            <a:pPr lvl="0"/>
            <a:r>
              <a:rPr lang="nb-NO"/>
              <a:t>Klikk for å redigere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19.03.2026</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5459851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Sitat negativ">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p:nvPr>
        </p:nvSpPr>
        <p:spPr>
          <a:xfrm>
            <a:off x="695326" y="720001"/>
            <a:ext cx="9469438" cy="1311999"/>
          </a:xfrm>
        </p:spPr>
        <p:txBody>
          <a:bodyPr/>
          <a:lstStyle>
            <a:lvl1pPr>
              <a:defRPr>
                <a:solidFill>
                  <a:schemeClr val="bg1"/>
                </a:solidFill>
              </a:defRPr>
            </a:lvl1pPr>
          </a:lstStyle>
          <a:p>
            <a:r>
              <a:rPr lang="nb-NO"/>
              <a:t>Klikk for å redigere tittelstil</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9469438" cy="4060824"/>
          </a:xfrm>
        </p:spPr>
        <p:txBody>
          <a:bodyPr>
            <a:normAutofit/>
          </a:bodyPr>
          <a:lstStyle>
            <a:lvl1pPr marL="0" indent="432000">
              <a:spcBef>
                <a:spcPts val="1800"/>
              </a:spcBef>
              <a:defRPr sz="4000">
                <a:solidFill>
                  <a:schemeClr val="bg1"/>
                </a:solidFill>
              </a:defRPr>
            </a:lvl1pPr>
          </a:lstStyle>
          <a:p>
            <a:pPr lvl="0"/>
            <a:r>
              <a:rPr lang="nb-NO"/>
              <a:t>Klikk for å redigere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lvl1pPr>
              <a:defRPr>
                <a:solidFill>
                  <a:schemeClr val="bg1"/>
                </a:solidFill>
              </a:defRPr>
            </a:lvl1pPr>
          </a:lstStyle>
          <a:p>
            <a:fld id="{C20DE0DF-BE6B-D248-92A9-54242D212695}" type="datetime1">
              <a:rPr lang="nb-NO" smtClean="0"/>
              <a:pPr/>
              <a:t>19.03.2026</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lvl1pPr>
              <a:defRPr>
                <a:solidFill>
                  <a:schemeClr val="bg1"/>
                </a:solidFill>
              </a:defRPr>
            </a:lvl1p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pic>
        <p:nvPicPr>
          <p:cNvPr id="7" name="Bilde 6">
            <a:extLst>
              <a:ext uri="{FF2B5EF4-FFF2-40B4-BE49-F238E27FC236}">
                <a16:creationId xmlns:a16="http://schemas.microsoft.com/office/drawing/2014/main" id="{8DDA4121-57A1-9F44-B389-BA4A1B2AF1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1200" y="6298809"/>
            <a:ext cx="688336" cy="355181"/>
          </a:xfrm>
          <a:prstGeom prst="rect">
            <a:avLst/>
          </a:prstGeom>
        </p:spPr>
      </p:pic>
      <p:grpSp>
        <p:nvGrpSpPr>
          <p:cNvPr id="11" name="Gruppe 10">
            <a:extLst>
              <a:ext uri="{FF2B5EF4-FFF2-40B4-BE49-F238E27FC236}">
                <a16:creationId xmlns:a16="http://schemas.microsoft.com/office/drawing/2014/main" id="{486E79E7-CC13-A347-AE3A-84BB7411F0A2}"/>
              </a:ext>
            </a:extLst>
          </p:cNvPr>
          <p:cNvGrpSpPr/>
          <p:nvPr userDrawn="1"/>
        </p:nvGrpSpPr>
        <p:grpSpPr>
          <a:xfrm>
            <a:off x="-715963" y="-1306644"/>
            <a:ext cx="12909163" cy="8164644"/>
            <a:chOff x="-715963" y="-1306644"/>
            <a:chExt cx="12909163" cy="8164644"/>
          </a:xfrm>
        </p:grpSpPr>
        <p:grpSp>
          <p:nvGrpSpPr>
            <p:cNvPr id="12" name="Gruppe 11">
              <a:extLst>
                <a:ext uri="{FF2B5EF4-FFF2-40B4-BE49-F238E27FC236}">
                  <a16:creationId xmlns:a16="http://schemas.microsoft.com/office/drawing/2014/main" id="{2F30F98F-9F6E-0C4E-8E69-71C10B7D290A}"/>
                </a:ext>
              </a:extLst>
            </p:cNvPr>
            <p:cNvGrpSpPr/>
            <p:nvPr userDrawn="1"/>
          </p:nvGrpSpPr>
          <p:grpSpPr>
            <a:xfrm>
              <a:off x="-800" y="-1306644"/>
              <a:ext cx="12194000" cy="1075340"/>
              <a:chOff x="-800" y="-1229864"/>
              <a:chExt cx="12194000" cy="1075340"/>
            </a:xfrm>
          </p:grpSpPr>
          <p:grpSp>
            <p:nvGrpSpPr>
              <p:cNvPr id="29" name="Gruppe 28">
                <a:extLst>
                  <a:ext uri="{FF2B5EF4-FFF2-40B4-BE49-F238E27FC236}">
                    <a16:creationId xmlns:a16="http://schemas.microsoft.com/office/drawing/2014/main" id="{A1DA2F1D-3EF3-B74C-8B2F-1D393F5B8826}"/>
                  </a:ext>
                </a:extLst>
              </p:cNvPr>
              <p:cNvGrpSpPr/>
              <p:nvPr/>
            </p:nvGrpSpPr>
            <p:grpSpPr>
              <a:xfrm>
                <a:off x="0" y="-320124"/>
                <a:ext cx="12192000" cy="165600"/>
                <a:chOff x="0" y="-413084"/>
                <a:chExt cx="12192000" cy="206078"/>
              </a:xfrm>
              <a:solidFill>
                <a:schemeClr val="bg1"/>
              </a:solidFill>
            </p:grpSpPr>
            <p:sp>
              <p:nvSpPr>
                <p:cNvPr id="56" name="Rektangel 55">
                  <a:extLst>
                    <a:ext uri="{FF2B5EF4-FFF2-40B4-BE49-F238E27FC236}">
                      <a16:creationId xmlns:a16="http://schemas.microsoft.com/office/drawing/2014/main" id="{6255A372-5580-A24A-B439-C57A7E1CE4B3}"/>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57" name="Rektangel 56">
                  <a:extLst>
                    <a:ext uri="{FF2B5EF4-FFF2-40B4-BE49-F238E27FC236}">
                      <a16:creationId xmlns:a16="http://schemas.microsoft.com/office/drawing/2014/main" id="{B7371540-2443-8541-B5DC-F4B684B3C93E}"/>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8" name="Rektangel 57">
                  <a:extLst>
                    <a:ext uri="{FF2B5EF4-FFF2-40B4-BE49-F238E27FC236}">
                      <a16:creationId xmlns:a16="http://schemas.microsoft.com/office/drawing/2014/main" id="{CB4CE255-C398-A543-8B5B-486CC5D519E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9" name="Rektangel 58">
                  <a:extLst>
                    <a:ext uri="{FF2B5EF4-FFF2-40B4-BE49-F238E27FC236}">
                      <a16:creationId xmlns:a16="http://schemas.microsoft.com/office/drawing/2014/main" id="{FB9A6627-FDFC-824A-9236-EBF047C277D7}"/>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0" name="Rektangel 59">
                  <a:extLst>
                    <a:ext uri="{FF2B5EF4-FFF2-40B4-BE49-F238E27FC236}">
                      <a16:creationId xmlns:a16="http://schemas.microsoft.com/office/drawing/2014/main" id="{42A8A78A-FCCA-064A-9D35-FC5F951C2A42}"/>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1" name="Rektangel 60">
                  <a:extLst>
                    <a:ext uri="{FF2B5EF4-FFF2-40B4-BE49-F238E27FC236}">
                      <a16:creationId xmlns:a16="http://schemas.microsoft.com/office/drawing/2014/main" id="{2DB9322E-D287-C341-974F-B8F882273F32}"/>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30" name="Rett linje 29">
                <a:extLst>
                  <a:ext uri="{FF2B5EF4-FFF2-40B4-BE49-F238E27FC236}">
                    <a16:creationId xmlns:a16="http://schemas.microsoft.com/office/drawing/2014/main" id="{91D842E9-F200-3D41-A665-0A7DD621DBC6}"/>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78217F23-38DC-F441-AA01-3C15887A1444}"/>
                  </a:ext>
                </a:extLst>
              </p:cNvPr>
              <p:cNvCxnSpPr>
                <a:cxnSpLocks/>
                <a:stCxn id="46"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445130D1-A515-A24D-9BE7-102854BB6A84}"/>
                  </a:ext>
                </a:extLst>
              </p:cNvPr>
              <p:cNvCxnSpPr>
                <a:cxnSpLocks/>
                <a:stCxn id="48"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7FF53E66-AB46-0141-AD89-455E96D26C14}"/>
                  </a:ext>
                </a:extLst>
              </p:cNvPr>
              <p:cNvCxnSpPr>
                <a:cxnSpLocks/>
                <a:stCxn id="44"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Rett linje 33">
                <a:extLst>
                  <a:ext uri="{FF2B5EF4-FFF2-40B4-BE49-F238E27FC236}">
                    <a16:creationId xmlns:a16="http://schemas.microsoft.com/office/drawing/2014/main" id="{B7A86560-6696-014A-AECA-E19F9F24123E}"/>
                  </a:ext>
                </a:extLst>
              </p:cNvPr>
              <p:cNvCxnSpPr>
                <a:cxnSpLocks/>
                <a:stCxn id="50"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Rett linje 34">
                <a:extLst>
                  <a:ext uri="{FF2B5EF4-FFF2-40B4-BE49-F238E27FC236}">
                    <a16:creationId xmlns:a16="http://schemas.microsoft.com/office/drawing/2014/main" id="{A0F75356-8546-3149-9570-360B5827EA7E}"/>
                  </a:ext>
                </a:extLst>
              </p:cNvPr>
              <p:cNvCxnSpPr>
                <a:cxnSpLocks/>
                <a:stCxn id="54"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Rett linje 35">
                <a:extLst>
                  <a:ext uri="{FF2B5EF4-FFF2-40B4-BE49-F238E27FC236}">
                    <a16:creationId xmlns:a16="http://schemas.microsoft.com/office/drawing/2014/main" id="{105343E5-1F5C-CA46-8C3E-700D58730833}"/>
                  </a:ext>
                </a:extLst>
              </p:cNvPr>
              <p:cNvCxnSpPr>
                <a:cxnSpLocks/>
                <a:stCxn id="52"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7" name="Gruppe 36">
                <a:extLst>
                  <a:ext uri="{FF2B5EF4-FFF2-40B4-BE49-F238E27FC236}">
                    <a16:creationId xmlns:a16="http://schemas.microsoft.com/office/drawing/2014/main" id="{EAD5D459-2BF6-D64F-8F45-536C2073FDD3}"/>
                  </a:ext>
                </a:extLst>
              </p:cNvPr>
              <p:cNvGrpSpPr/>
              <p:nvPr userDrawn="1"/>
            </p:nvGrpSpPr>
            <p:grpSpPr>
              <a:xfrm>
                <a:off x="0" y="-621464"/>
                <a:ext cx="12192000" cy="206078"/>
                <a:chOff x="0" y="-674874"/>
                <a:chExt cx="12192000" cy="206078"/>
              </a:xfrm>
            </p:grpSpPr>
            <p:sp>
              <p:nvSpPr>
                <p:cNvPr id="54" name="Rektangel 53">
                  <a:extLst>
                    <a:ext uri="{FF2B5EF4-FFF2-40B4-BE49-F238E27FC236}">
                      <a16:creationId xmlns:a16="http://schemas.microsoft.com/office/drawing/2014/main" id="{9C01F6CB-C381-1E41-86A2-F808355B3C5C}"/>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5" name="Rett linje 54">
                  <a:extLst>
                    <a:ext uri="{FF2B5EF4-FFF2-40B4-BE49-F238E27FC236}">
                      <a16:creationId xmlns:a16="http://schemas.microsoft.com/office/drawing/2014/main" id="{27FECFBD-D718-9D4C-81D5-FD9384B0DCB9}"/>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8" name="Gruppe 37">
                <a:extLst>
                  <a:ext uri="{FF2B5EF4-FFF2-40B4-BE49-F238E27FC236}">
                    <a16:creationId xmlns:a16="http://schemas.microsoft.com/office/drawing/2014/main" id="{273A8231-E16C-A243-A2FC-13A3FD206C22}"/>
                  </a:ext>
                </a:extLst>
              </p:cNvPr>
              <p:cNvGrpSpPr/>
              <p:nvPr userDrawn="1"/>
            </p:nvGrpSpPr>
            <p:grpSpPr>
              <a:xfrm>
                <a:off x="0" y="-744566"/>
                <a:ext cx="10156824" cy="206078"/>
                <a:chOff x="0" y="-930144"/>
                <a:chExt cx="10156824" cy="206078"/>
              </a:xfrm>
            </p:grpSpPr>
            <p:sp>
              <p:nvSpPr>
                <p:cNvPr id="52" name="Rektangel 51">
                  <a:extLst>
                    <a:ext uri="{FF2B5EF4-FFF2-40B4-BE49-F238E27FC236}">
                      <a16:creationId xmlns:a16="http://schemas.microsoft.com/office/drawing/2014/main" id="{6CEF6F6D-156F-D64B-A26B-57B303DF8733}"/>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53" name="Rett linje 52">
                  <a:extLst>
                    <a:ext uri="{FF2B5EF4-FFF2-40B4-BE49-F238E27FC236}">
                      <a16:creationId xmlns:a16="http://schemas.microsoft.com/office/drawing/2014/main" id="{E3AF0233-5560-6447-B7A4-C14F61197A17}"/>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9" name="Gruppe 38">
                <a:extLst>
                  <a:ext uri="{FF2B5EF4-FFF2-40B4-BE49-F238E27FC236}">
                    <a16:creationId xmlns:a16="http://schemas.microsoft.com/office/drawing/2014/main" id="{BD1CA949-A5BB-EC47-A21B-7EAED08253EF}"/>
                  </a:ext>
                </a:extLst>
              </p:cNvPr>
              <p:cNvGrpSpPr/>
              <p:nvPr userDrawn="1"/>
            </p:nvGrpSpPr>
            <p:grpSpPr>
              <a:xfrm>
                <a:off x="0" y="-867666"/>
                <a:ext cx="8128000" cy="206078"/>
                <a:chOff x="0" y="-1191934"/>
                <a:chExt cx="8128000" cy="206078"/>
              </a:xfrm>
            </p:grpSpPr>
            <p:sp>
              <p:nvSpPr>
                <p:cNvPr id="50" name="Rektangel 49">
                  <a:extLst>
                    <a:ext uri="{FF2B5EF4-FFF2-40B4-BE49-F238E27FC236}">
                      <a16:creationId xmlns:a16="http://schemas.microsoft.com/office/drawing/2014/main" id="{83DF98C9-9C7B-EE42-8AF8-5DE25FE2001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51" name="Rett linje 50">
                  <a:extLst>
                    <a:ext uri="{FF2B5EF4-FFF2-40B4-BE49-F238E27FC236}">
                      <a16:creationId xmlns:a16="http://schemas.microsoft.com/office/drawing/2014/main" id="{41C64B40-429E-8143-A0BC-94BDE0975DC3}"/>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0" name="Gruppe 39">
                <a:extLst>
                  <a:ext uri="{FF2B5EF4-FFF2-40B4-BE49-F238E27FC236}">
                    <a16:creationId xmlns:a16="http://schemas.microsoft.com/office/drawing/2014/main" id="{A9C6E4C4-F02D-394E-AF1D-C51754803FCB}"/>
                  </a:ext>
                </a:extLst>
              </p:cNvPr>
              <p:cNvGrpSpPr/>
              <p:nvPr userDrawn="1"/>
            </p:nvGrpSpPr>
            <p:grpSpPr>
              <a:xfrm>
                <a:off x="-800" y="-990766"/>
                <a:ext cx="6091200" cy="206078"/>
                <a:chOff x="0" y="-1453724"/>
                <a:chExt cx="6091200" cy="206078"/>
              </a:xfrm>
            </p:grpSpPr>
            <p:sp>
              <p:nvSpPr>
                <p:cNvPr id="48" name="Rektangel 47">
                  <a:extLst>
                    <a:ext uri="{FF2B5EF4-FFF2-40B4-BE49-F238E27FC236}">
                      <a16:creationId xmlns:a16="http://schemas.microsoft.com/office/drawing/2014/main" id="{3969980B-68AB-9447-983D-028ABB4B50E9}"/>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49" name="Rett linje 48">
                  <a:extLst>
                    <a:ext uri="{FF2B5EF4-FFF2-40B4-BE49-F238E27FC236}">
                      <a16:creationId xmlns:a16="http://schemas.microsoft.com/office/drawing/2014/main" id="{D7433776-45D2-D448-BE15-3A90FEB681D0}"/>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8E92939D-2FC0-A345-8E25-DB8134AD566D}"/>
                  </a:ext>
                </a:extLst>
              </p:cNvPr>
              <p:cNvGrpSpPr/>
              <p:nvPr userDrawn="1"/>
            </p:nvGrpSpPr>
            <p:grpSpPr>
              <a:xfrm>
                <a:off x="0" y="-1113866"/>
                <a:ext cx="4060800" cy="206078"/>
                <a:chOff x="0" y="-1715514"/>
                <a:chExt cx="4060800" cy="206078"/>
              </a:xfrm>
            </p:grpSpPr>
            <p:sp>
              <p:nvSpPr>
                <p:cNvPr id="46" name="Rektangel 45">
                  <a:extLst>
                    <a:ext uri="{FF2B5EF4-FFF2-40B4-BE49-F238E27FC236}">
                      <a16:creationId xmlns:a16="http://schemas.microsoft.com/office/drawing/2014/main" id="{280814A4-AA7C-7D46-B1D5-53CBDAEE2AC0}"/>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47" name="Rett linje 46">
                  <a:extLst>
                    <a:ext uri="{FF2B5EF4-FFF2-40B4-BE49-F238E27FC236}">
                      <a16:creationId xmlns:a16="http://schemas.microsoft.com/office/drawing/2014/main" id="{0D9A5691-593C-2944-8164-17D13666E22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1EAA7A4E-6528-4E44-A9B1-8A79754376AF}"/>
                  </a:ext>
                </a:extLst>
              </p:cNvPr>
              <p:cNvGrpSpPr/>
              <p:nvPr userDrawn="1"/>
            </p:nvGrpSpPr>
            <p:grpSpPr>
              <a:xfrm>
                <a:off x="0" y="-1229864"/>
                <a:ext cx="1015200" cy="206078"/>
                <a:chOff x="0" y="-1959289"/>
                <a:chExt cx="1015200" cy="206078"/>
              </a:xfrm>
            </p:grpSpPr>
            <p:sp>
              <p:nvSpPr>
                <p:cNvPr id="44" name="Rektangel 43">
                  <a:extLst>
                    <a:ext uri="{FF2B5EF4-FFF2-40B4-BE49-F238E27FC236}">
                      <a16:creationId xmlns:a16="http://schemas.microsoft.com/office/drawing/2014/main" id="{7F5B40C9-073A-5C4D-B077-02C29F203736}"/>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5" name="Rett linje 44">
                  <a:extLst>
                    <a:ext uri="{FF2B5EF4-FFF2-40B4-BE49-F238E27FC236}">
                      <a16:creationId xmlns:a16="http://schemas.microsoft.com/office/drawing/2014/main" id="{1DEB211C-A30E-1F40-B3FE-422EE0E4D06B}"/>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3" name="Rett linje 42">
                <a:extLst>
                  <a:ext uri="{FF2B5EF4-FFF2-40B4-BE49-F238E27FC236}">
                    <a16:creationId xmlns:a16="http://schemas.microsoft.com/office/drawing/2014/main" id="{1AE1E520-A5BC-E84F-89BB-9279906BBA56}"/>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uppe 12">
              <a:extLst>
                <a:ext uri="{FF2B5EF4-FFF2-40B4-BE49-F238E27FC236}">
                  <a16:creationId xmlns:a16="http://schemas.microsoft.com/office/drawing/2014/main" id="{8FDFCC4A-D2BA-3448-A65F-18CA3DE48067}"/>
                </a:ext>
              </a:extLst>
            </p:cNvPr>
            <p:cNvGrpSpPr/>
            <p:nvPr userDrawn="1"/>
          </p:nvGrpSpPr>
          <p:grpSpPr>
            <a:xfrm>
              <a:off x="-715963" y="-4004"/>
              <a:ext cx="590564" cy="6862004"/>
              <a:chOff x="-715963" y="-4004"/>
              <a:chExt cx="590564" cy="6862004"/>
            </a:xfrm>
          </p:grpSpPr>
          <p:sp>
            <p:nvSpPr>
              <p:cNvPr id="15" name="Rektangel 14">
                <a:extLst>
                  <a:ext uri="{FF2B5EF4-FFF2-40B4-BE49-F238E27FC236}">
                    <a16:creationId xmlns:a16="http://schemas.microsoft.com/office/drawing/2014/main" id="{4D912C5E-CD37-E34E-A01F-E8F9A16DCCFD}"/>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16" name="Rektangel 15">
                <a:extLst>
                  <a:ext uri="{FF2B5EF4-FFF2-40B4-BE49-F238E27FC236}">
                    <a16:creationId xmlns:a16="http://schemas.microsoft.com/office/drawing/2014/main" id="{A3E9B2BD-29D4-B047-AE84-1D2FD28AC808}"/>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17" name="Rektangel 16">
                <a:extLst>
                  <a:ext uri="{FF2B5EF4-FFF2-40B4-BE49-F238E27FC236}">
                    <a16:creationId xmlns:a16="http://schemas.microsoft.com/office/drawing/2014/main" id="{3B6419E1-27B7-4242-9899-8736B544931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18" name="Rektangel 17">
                <a:extLst>
                  <a:ext uri="{FF2B5EF4-FFF2-40B4-BE49-F238E27FC236}">
                    <a16:creationId xmlns:a16="http://schemas.microsoft.com/office/drawing/2014/main" id="{C3FBAA30-9926-6F49-A160-F804DED46A24}"/>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19" name="Rett linje 18">
                <a:extLst>
                  <a:ext uri="{FF2B5EF4-FFF2-40B4-BE49-F238E27FC236}">
                    <a16:creationId xmlns:a16="http://schemas.microsoft.com/office/drawing/2014/main" id="{E4FCAB45-1B4A-3748-9FE3-A87994C2096E}"/>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76E3B826-8775-D74F-A318-E8E24FE7D865}"/>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7D6FB438-683F-8C4C-800B-93E9E44690D5}"/>
                  </a:ext>
                </a:extLst>
              </p:cNvPr>
              <p:cNvCxnSpPr>
                <a:cxnSpLocks/>
                <a:stCxn id="2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2A83B05B-591C-1B43-9AB3-737807239ECE}"/>
                  </a:ext>
                </a:extLst>
              </p:cNvPr>
              <p:cNvCxnSpPr>
                <a:cxnSpLocks/>
                <a:stCxn id="2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ktangel 22">
                <a:extLst>
                  <a:ext uri="{FF2B5EF4-FFF2-40B4-BE49-F238E27FC236}">
                    <a16:creationId xmlns:a16="http://schemas.microsoft.com/office/drawing/2014/main" id="{4D200CD1-E584-7F4D-A293-2DA3716DFC0A}"/>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24" name="Rett linje 23">
                <a:extLst>
                  <a:ext uri="{FF2B5EF4-FFF2-40B4-BE49-F238E27FC236}">
                    <a16:creationId xmlns:a16="http://schemas.microsoft.com/office/drawing/2014/main" id="{5F91638A-548E-2049-B93B-2164E39253C1}"/>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Rektangel 24">
                <a:extLst>
                  <a:ext uri="{FF2B5EF4-FFF2-40B4-BE49-F238E27FC236}">
                    <a16:creationId xmlns:a16="http://schemas.microsoft.com/office/drawing/2014/main" id="{FC143D8C-CCD1-7641-A910-1F41825261DC}"/>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26" name="Rett linje 25">
                <a:extLst>
                  <a:ext uri="{FF2B5EF4-FFF2-40B4-BE49-F238E27FC236}">
                    <a16:creationId xmlns:a16="http://schemas.microsoft.com/office/drawing/2014/main" id="{22B3AD91-6723-DF48-A1CB-1FF05A0B61C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065C2770-A5A3-AA47-9F07-7657AD0DE1BC}"/>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F7C60A7F-4BE7-A640-A9F1-7043EEF97182}"/>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kstSylinder 13">
              <a:extLst>
                <a:ext uri="{FF2B5EF4-FFF2-40B4-BE49-F238E27FC236}">
                  <a16:creationId xmlns:a16="http://schemas.microsoft.com/office/drawing/2014/main" id="{4270FA38-1F8D-6647-B618-F64FB4A1321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rPr>
                <a:t>Oslo 2019</a:t>
              </a:r>
            </a:p>
          </p:txBody>
        </p:sp>
      </p:grpSp>
      <p:grpSp>
        <p:nvGrpSpPr>
          <p:cNvPr id="62" name="Gruppe 61">
            <a:extLst>
              <a:ext uri="{FF2B5EF4-FFF2-40B4-BE49-F238E27FC236}">
                <a16:creationId xmlns:a16="http://schemas.microsoft.com/office/drawing/2014/main" id="{59FDD9D8-FABC-6347-BC02-BB0A33F12EB4}"/>
              </a:ext>
            </a:extLst>
          </p:cNvPr>
          <p:cNvGrpSpPr/>
          <p:nvPr userDrawn="1"/>
        </p:nvGrpSpPr>
        <p:grpSpPr>
          <a:xfrm>
            <a:off x="12252770" y="1"/>
            <a:ext cx="1165167" cy="6855561"/>
            <a:chOff x="12252770" y="1"/>
            <a:chExt cx="1165167" cy="6855561"/>
          </a:xfrm>
        </p:grpSpPr>
        <p:grpSp>
          <p:nvGrpSpPr>
            <p:cNvPr id="63" name="Gruppe 62">
              <a:extLst>
                <a:ext uri="{FF2B5EF4-FFF2-40B4-BE49-F238E27FC236}">
                  <a16:creationId xmlns:a16="http://schemas.microsoft.com/office/drawing/2014/main" id="{B9A6C8F1-6CA0-3D42-8360-A18602120A8D}"/>
                </a:ext>
              </a:extLst>
            </p:cNvPr>
            <p:cNvGrpSpPr/>
            <p:nvPr userDrawn="1"/>
          </p:nvGrpSpPr>
          <p:grpSpPr>
            <a:xfrm>
              <a:off x="12252770" y="1"/>
              <a:ext cx="409071" cy="3254927"/>
              <a:chOff x="12252770" y="1"/>
              <a:chExt cx="588588" cy="4683318"/>
            </a:xfrm>
          </p:grpSpPr>
          <p:sp>
            <p:nvSpPr>
              <p:cNvPr id="67" name="Rektangel 66">
                <a:extLst>
                  <a:ext uri="{FF2B5EF4-FFF2-40B4-BE49-F238E27FC236}">
                    <a16:creationId xmlns:a16="http://schemas.microsoft.com/office/drawing/2014/main" id="{5F8C536E-1EC4-9D49-9023-B9EF2E4EB8FD}"/>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8" name="Gruppe 67">
                <a:extLst>
                  <a:ext uri="{FF2B5EF4-FFF2-40B4-BE49-F238E27FC236}">
                    <a16:creationId xmlns:a16="http://schemas.microsoft.com/office/drawing/2014/main" id="{C1EF08D9-EC9C-B446-852D-F0B4E0F0F6A2}"/>
                  </a:ext>
                </a:extLst>
              </p:cNvPr>
              <p:cNvGrpSpPr/>
              <p:nvPr userDrawn="1"/>
            </p:nvGrpSpPr>
            <p:grpSpPr>
              <a:xfrm>
                <a:off x="12326727" y="84822"/>
                <a:ext cx="440675" cy="4513676"/>
                <a:chOff x="12316858" y="92947"/>
                <a:chExt cx="440675" cy="4513676"/>
              </a:xfrm>
            </p:grpSpPr>
            <p:grpSp>
              <p:nvGrpSpPr>
                <p:cNvPr id="69" name="Gruppe 68">
                  <a:extLst>
                    <a:ext uri="{FF2B5EF4-FFF2-40B4-BE49-F238E27FC236}">
                      <a16:creationId xmlns:a16="http://schemas.microsoft.com/office/drawing/2014/main" id="{E96FEFED-80C7-1C41-8ED4-493DB9223B60}"/>
                    </a:ext>
                  </a:extLst>
                </p:cNvPr>
                <p:cNvGrpSpPr/>
                <p:nvPr userDrawn="1"/>
              </p:nvGrpSpPr>
              <p:grpSpPr>
                <a:xfrm>
                  <a:off x="12316858" y="92947"/>
                  <a:ext cx="440675" cy="1322025"/>
                  <a:chOff x="12316858" y="92947"/>
                  <a:chExt cx="440675" cy="1322025"/>
                </a:xfrm>
              </p:grpSpPr>
              <p:sp>
                <p:nvSpPr>
                  <p:cNvPr id="79" name="Rektangel 78">
                    <a:extLst>
                      <a:ext uri="{FF2B5EF4-FFF2-40B4-BE49-F238E27FC236}">
                        <a16:creationId xmlns:a16="http://schemas.microsoft.com/office/drawing/2014/main" id="{C1395634-B23D-B740-B6E4-4920AFF48E0E}"/>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0" name="Rektangel 79">
                    <a:extLst>
                      <a:ext uri="{FF2B5EF4-FFF2-40B4-BE49-F238E27FC236}">
                        <a16:creationId xmlns:a16="http://schemas.microsoft.com/office/drawing/2014/main" id="{EFA8E904-B367-3C49-9B17-9C209743CA09}"/>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1" name="Rektangel 80">
                    <a:extLst>
                      <a:ext uri="{FF2B5EF4-FFF2-40B4-BE49-F238E27FC236}">
                        <a16:creationId xmlns:a16="http://schemas.microsoft.com/office/drawing/2014/main" id="{3966B25F-C537-6E46-A945-3144B4B284C8}"/>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0" name="Gruppe 69">
                  <a:extLst>
                    <a:ext uri="{FF2B5EF4-FFF2-40B4-BE49-F238E27FC236}">
                      <a16:creationId xmlns:a16="http://schemas.microsoft.com/office/drawing/2014/main" id="{A4A43541-07AE-9C41-A23F-F722576C04D8}"/>
                    </a:ext>
                  </a:extLst>
                </p:cNvPr>
                <p:cNvGrpSpPr/>
                <p:nvPr userDrawn="1"/>
              </p:nvGrpSpPr>
              <p:grpSpPr>
                <a:xfrm>
                  <a:off x="12316858" y="1468435"/>
                  <a:ext cx="440675" cy="1322025"/>
                  <a:chOff x="12316858" y="1600866"/>
                  <a:chExt cx="440675" cy="1322025"/>
                </a:xfrm>
              </p:grpSpPr>
              <p:sp>
                <p:nvSpPr>
                  <p:cNvPr id="76" name="Rektangel 75">
                    <a:extLst>
                      <a:ext uri="{FF2B5EF4-FFF2-40B4-BE49-F238E27FC236}">
                        <a16:creationId xmlns:a16="http://schemas.microsoft.com/office/drawing/2014/main" id="{03B0EE39-FA3B-1947-8964-6FA95D067250}"/>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7" name="Rektangel 76">
                    <a:extLst>
                      <a:ext uri="{FF2B5EF4-FFF2-40B4-BE49-F238E27FC236}">
                        <a16:creationId xmlns:a16="http://schemas.microsoft.com/office/drawing/2014/main" id="{43316E30-2105-2E40-B1A7-17AF50BFDF2C}"/>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25D306BD-9DF6-7D45-8B26-25EB715137F0}"/>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1" name="Gruppe 70">
                  <a:extLst>
                    <a:ext uri="{FF2B5EF4-FFF2-40B4-BE49-F238E27FC236}">
                      <a16:creationId xmlns:a16="http://schemas.microsoft.com/office/drawing/2014/main" id="{F5E0C316-B28E-204F-8229-F0C422D764D2}"/>
                    </a:ext>
                  </a:extLst>
                </p:cNvPr>
                <p:cNvGrpSpPr/>
                <p:nvPr userDrawn="1"/>
              </p:nvGrpSpPr>
              <p:grpSpPr>
                <a:xfrm>
                  <a:off x="12316858" y="2843923"/>
                  <a:ext cx="440675" cy="1762700"/>
                  <a:chOff x="12316858" y="3201732"/>
                  <a:chExt cx="440675" cy="1762700"/>
                </a:xfrm>
              </p:grpSpPr>
              <p:sp>
                <p:nvSpPr>
                  <p:cNvPr id="72" name="Rektangel 71">
                    <a:extLst>
                      <a:ext uri="{FF2B5EF4-FFF2-40B4-BE49-F238E27FC236}">
                        <a16:creationId xmlns:a16="http://schemas.microsoft.com/office/drawing/2014/main" id="{75EF8EE1-063B-9346-B35B-D391702A8BBC}"/>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3" name="Rektangel 72">
                    <a:extLst>
                      <a:ext uri="{FF2B5EF4-FFF2-40B4-BE49-F238E27FC236}">
                        <a16:creationId xmlns:a16="http://schemas.microsoft.com/office/drawing/2014/main" id="{CFF58234-DBCD-D445-A55A-0676865E1184}"/>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4" name="Rektangel 73">
                    <a:extLst>
                      <a:ext uri="{FF2B5EF4-FFF2-40B4-BE49-F238E27FC236}">
                        <a16:creationId xmlns:a16="http://schemas.microsoft.com/office/drawing/2014/main" id="{109C31E9-21AC-2E47-9003-13EB8450B433}"/>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Rektangel 74">
                    <a:extLst>
                      <a:ext uri="{FF2B5EF4-FFF2-40B4-BE49-F238E27FC236}">
                        <a16:creationId xmlns:a16="http://schemas.microsoft.com/office/drawing/2014/main" id="{3532582E-3265-BF4E-B974-FF3AE992FDEB}"/>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4" name="TekstSylinder 63">
              <a:extLst>
                <a:ext uri="{FF2B5EF4-FFF2-40B4-BE49-F238E27FC236}">
                  <a16:creationId xmlns:a16="http://schemas.microsoft.com/office/drawing/2014/main" id="{86ED5B6B-9879-C44E-8087-9FC40D9CE394}"/>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a:p>
              <a:pPr algn="l"/>
              <a:endParaRPr lang="nb-NO" err="1">
                <a:solidFill>
                  <a:schemeClr val="tx2"/>
                </a:solidFill>
              </a:endParaRPr>
            </a:p>
          </p:txBody>
        </p:sp>
        <p:cxnSp>
          <p:nvCxnSpPr>
            <p:cNvPr id="65" name="Vinkel 64">
              <a:extLst>
                <a:ext uri="{FF2B5EF4-FFF2-40B4-BE49-F238E27FC236}">
                  <a16:creationId xmlns:a16="http://schemas.microsoft.com/office/drawing/2014/main" id="{882C9AE6-2E87-9D4A-AED8-96B5D6BCAAE4}"/>
                </a:ext>
              </a:extLst>
            </p:cNvPr>
            <p:cNvCxnSpPr>
              <a:cxnSpLocks/>
              <a:stCxn id="79" idx="3"/>
              <a:endCxn id="76"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6" name="TekstSylinder 65">
              <a:extLst>
                <a:ext uri="{FF2B5EF4-FFF2-40B4-BE49-F238E27FC236}">
                  <a16:creationId xmlns:a16="http://schemas.microsoft.com/office/drawing/2014/main" id="{485D6620-BA62-D64A-9B43-1D9C5CB34030}"/>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spTree>
    <p:extLst>
      <p:ext uri="{BB962C8B-B14F-4D97-AF65-F5344CB8AC3E}">
        <p14:creationId xmlns:p14="http://schemas.microsoft.com/office/powerpoint/2010/main" val="9861567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6287-7574-B04C-B8BB-49BCCA3EE42F}"/>
              </a:ext>
            </a:extLst>
          </p:cNvPr>
          <p:cNvSpPr>
            <a:spLocks noGrp="1"/>
          </p:cNvSpPr>
          <p:nvPr>
            <p:ph type="title"/>
          </p:nvPr>
        </p:nvSpPr>
        <p:spPr/>
        <p:txBody>
          <a:bodyPr/>
          <a:lstStyle/>
          <a:p>
            <a:r>
              <a:rPr lang="nb-NO"/>
              <a:t>Klikk for å redigere tittelstil</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p>
            <a:fld id="{1DACB5AB-EE98-7240-B90A-DDEECBA67681}" type="datetime1">
              <a:rPr lang="nb-NO" smtClean="0"/>
              <a:t>19.03.2026</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4816259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Only" preserve="1">
  <p:cSld name="Bare tittel neg">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6287-7574-B04C-B8BB-49BCCA3EE42F}"/>
              </a:ext>
            </a:extLst>
          </p:cNvPr>
          <p:cNvSpPr>
            <a:spLocks noGrp="1"/>
          </p:cNvSpPr>
          <p:nvPr>
            <p:ph type="title"/>
          </p:nvPr>
        </p:nvSpPr>
        <p:spPr/>
        <p:txBody>
          <a:bodyPr/>
          <a:lstStyle>
            <a:lvl1pPr>
              <a:defRPr>
                <a:solidFill>
                  <a:schemeClr val="bg1"/>
                </a:solidFill>
              </a:defRPr>
            </a:lvl1pPr>
          </a:lstStyle>
          <a:p>
            <a:r>
              <a:rPr lang="nb-NO"/>
              <a:t>Klikk for å redigere tittelstil</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lvl1pPr>
              <a:defRPr>
                <a:solidFill>
                  <a:schemeClr val="bg1"/>
                </a:solidFill>
              </a:defRPr>
            </a:lvl1pPr>
          </a:lstStyle>
          <a:p>
            <a:fld id="{28B61C57-CE26-C74A-997D-0EEB0B8AAC4D}" type="datetime1">
              <a:rPr lang="nb-NO" smtClean="0"/>
              <a:pPr/>
              <a:t>19.03.2026</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lvl1pPr>
              <a:defRPr>
                <a:solidFill>
                  <a:schemeClr val="bg1"/>
                </a:solidFill>
              </a:defRPr>
            </a:lvl1p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grpSp>
        <p:nvGrpSpPr>
          <p:cNvPr id="6" name="Gruppe 5">
            <a:extLst>
              <a:ext uri="{FF2B5EF4-FFF2-40B4-BE49-F238E27FC236}">
                <a16:creationId xmlns:a16="http://schemas.microsoft.com/office/drawing/2014/main" id="{C1D1050C-9B0F-DA46-A7AE-49D147BAD25B}"/>
              </a:ext>
            </a:extLst>
          </p:cNvPr>
          <p:cNvGrpSpPr/>
          <p:nvPr userDrawn="1"/>
        </p:nvGrpSpPr>
        <p:grpSpPr>
          <a:xfrm>
            <a:off x="-715963" y="-1306644"/>
            <a:ext cx="12909163" cy="8164644"/>
            <a:chOff x="-715963" y="-1306644"/>
            <a:chExt cx="12909163" cy="8164644"/>
          </a:xfrm>
        </p:grpSpPr>
        <p:grpSp>
          <p:nvGrpSpPr>
            <p:cNvPr id="7" name="Gruppe 6">
              <a:extLst>
                <a:ext uri="{FF2B5EF4-FFF2-40B4-BE49-F238E27FC236}">
                  <a16:creationId xmlns:a16="http://schemas.microsoft.com/office/drawing/2014/main" id="{1068411B-5C48-D749-B5E3-30A5D49D5141}"/>
                </a:ext>
              </a:extLst>
            </p:cNvPr>
            <p:cNvGrpSpPr/>
            <p:nvPr userDrawn="1"/>
          </p:nvGrpSpPr>
          <p:grpSpPr>
            <a:xfrm>
              <a:off x="-800" y="-1306644"/>
              <a:ext cx="12194000" cy="1075340"/>
              <a:chOff x="-800" y="-1229864"/>
              <a:chExt cx="12194000" cy="1075340"/>
            </a:xfrm>
          </p:grpSpPr>
          <p:grpSp>
            <p:nvGrpSpPr>
              <p:cNvPr id="24" name="Gruppe 23">
                <a:extLst>
                  <a:ext uri="{FF2B5EF4-FFF2-40B4-BE49-F238E27FC236}">
                    <a16:creationId xmlns:a16="http://schemas.microsoft.com/office/drawing/2014/main" id="{7B5DD97E-E1DE-7D46-9418-0D0AFDF35F70}"/>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A0D018A7-D1AC-1A44-817B-2D69D4EE7234}"/>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AD814A3B-37FE-FE4B-B04E-FC6B766D1585}"/>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3" name="Rektangel 52">
                  <a:extLst>
                    <a:ext uri="{FF2B5EF4-FFF2-40B4-BE49-F238E27FC236}">
                      <a16:creationId xmlns:a16="http://schemas.microsoft.com/office/drawing/2014/main" id="{46A1D4B5-D234-EB45-A367-DA2C1AEC53FF}"/>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66D8AD51-3ABD-8947-A454-453AF493E4D2}"/>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5" name="Rektangel 54">
                  <a:extLst>
                    <a:ext uri="{FF2B5EF4-FFF2-40B4-BE49-F238E27FC236}">
                      <a16:creationId xmlns:a16="http://schemas.microsoft.com/office/drawing/2014/main" id="{F338B2FE-B7A8-7347-9C68-838762256060}"/>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ED151BEC-03EB-014A-A517-B60405C23277}"/>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1F47004B-BBEB-FA48-8A06-F460897DA374}"/>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3DFF5052-7500-6447-AE94-5921BC688C69}"/>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92571E5D-A6F0-C348-8000-B3FD4C1C5656}"/>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6361CFB6-0332-504B-AA1B-B567E221EE1E}"/>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87E1762E-E5A1-3345-B079-7552913F529C}"/>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C1AC057A-FCD6-F949-8F37-58BA71E1CFD8}"/>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59297B28-D383-6249-A34F-5922BCCCA2CD}"/>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38DA38DB-AAE9-8748-AE1F-FFDD03973FAA}"/>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A1EC8A23-B92A-DD41-B9D2-FB44C924BDCE}"/>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9164DF05-EC67-AC40-8F66-329831BDA2C4}"/>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869FDB03-16A1-CA49-920F-068F53EC1B58}"/>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B0573EAA-0C11-C147-98B8-AD18BE730C3E}"/>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1EB0E7CD-84C6-6C44-A312-16BB487C6044}"/>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5DE64285-F12E-824D-8130-37D78FBA7C48}"/>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F00E4EE8-0D5B-4F4C-B728-6B1A720431DD}"/>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D0ED51BD-81EB-404C-BD1C-2A098E1769C0}"/>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DD7466B6-499E-2F41-95CE-764FD8B4A6A2}"/>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3F46B044-3DF6-354A-AC1B-903E736EBD6D}"/>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6CE67777-BBBB-2F47-95C1-34649FB8584F}"/>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ED37426C-F34C-0D4B-8BD0-9F8901D14277}"/>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0E01F846-B854-5F4D-8459-44312D2E538F}"/>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D0F5CB43-152A-4F4C-8F3F-08E5D529F6B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D20FE3BB-4A3A-0148-9187-D678070204BF}"/>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9CDD407C-7201-0F40-B92A-FF4AD5515F91}"/>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07A5FDEC-A2AB-AF49-B0D1-056383BA45BE}"/>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18F9CFD8-DEA8-7D4F-A2AB-2DD0359A71C3}"/>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 name="Gruppe 7">
              <a:extLst>
                <a:ext uri="{FF2B5EF4-FFF2-40B4-BE49-F238E27FC236}">
                  <a16:creationId xmlns:a16="http://schemas.microsoft.com/office/drawing/2014/main" id="{B2A25372-2BA8-9048-8062-9B09788AC871}"/>
                </a:ext>
              </a:extLst>
            </p:cNvPr>
            <p:cNvGrpSpPr/>
            <p:nvPr userDrawn="1"/>
          </p:nvGrpSpPr>
          <p:grpSpPr>
            <a:xfrm>
              <a:off x="-715963" y="-4004"/>
              <a:ext cx="590564" cy="6862004"/>
              <a:chOff x="-715963" y="-4004"/>
              <a:chExt cx="590564" cy="6862004"/>
            </a:xfrm>
          </p:grpSpPr>
          <p:sp>
            <p:nvSpPr>
              <p:cNvPr id="10" name="Rektangel 9">
                <a:extLst>
                  <a:ext uri="{FF2B5EF4-FFF2-40B4-BE49-F238E27FC236}">
                    <a16:creationId xmlns:a16="http://schemas.microsoft.com/office/drawing/2014/main" id="{78F37647-0B41-774C-B0CE-F0914829EF3E}"/>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11" name="Rektangel 10">
                <a:extLst>
                  <a:ext uri="{FF2B5EF4-FFF2-40B4-BE49-F238E27FC236}">
                    <a16:creationId xmlns:a16="http://schemas.microsoft.com/office/drawing/2014/main" id="{E89A3A05-5699-7947-977B-758F31E8A069}"/>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12" name="Rektangel 11">
                <a:extLst>
                  <a:ext uri="{FF2B5EF4-FFF2-40B4-BE49-F238E27FC236}">
                    <a16:creationId xmlns:a16="http://schemas.microsoft.com/office/drawing/2014/main" id="{D698679E-611A-BA47-B555-42237E590009}"/>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13" name="Rektangel 12">
                <a:extLst>
                  <a:ext uri="{FF2B5EF4-FFF2-40B4-BE49-F238E27FC236}">
                    <a16:creationId xmlns:a16="http://schemas.microsoft.com/office/drawing/2014/main" id="{83CB65AE-071B-384F-BED9-0B6BBC28F241}"/>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14" name="Rett linje 13">
                <a:extLst>
                  <a:ext uri="{FF2B5EF4-FFF2-40B4-BE49-F238E27FC236}">
                    <a16:creationId xmlns:a16="http://schemas.microsoft.com/office/drawing/2014/main" id="{46A59B6E-BC40-A04A-810E-381EB0406F63}"/>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A8F00FAE-DEAF-9D4B-AE1A-B2E06A30AE28}"/>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27D94157-FD6C-9343-B390-D6F5769CDC1D}"/>
                  </a:ext>
                </a:extLst>
              </p:cNvPr>
              <p:cNvCxnSpPr>
                <a:cxnSpLocks/>
                <a:stCxn id="18"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DDC4238B-2FB7-504F-8FA6-8F2CB72D9FB5}"/>
                  </a:ext>
                </a:extLst>
              </p:cNvPr>
              <p:cNvCxnSpPr>
                <a:cxnSpLocks/>
                <a:stCxn id="18"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ktangel 17">
                <a:extLst>
                  <a:ext uri="{FF2B5EF4-FFF2-40B4-BE49-F238E27FC236}">
                    <a16:creationId xmlns:a16="http://schemas.microsoft.com/office/drawing/2014/main" id="{EFB3E350-6D32-5B44-A589-DBA014CCAD87}"/>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19" name="Rett linje 18">
                <a:extLst>
                  <a:ext uri="{FF2B5EF4-FFF2-40B4-BE49-F238E27FC236}">
                    <a16:creationId xmlns:a16="http://schemas.microsoft.com/office/drawing/2014/main" id="{78FC5178-3E3A-FA42-8025-AA007A3A20D4}"/>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0" name="Rektangel 19">
                <a:extLst>
                  <a:ext uri="{FF2B5EF4-FFF2-40B4-BE49-F238E27FC236}">
                    <a16:creationId xmlns:a16="http://schemas.microsoft.com/office/drawing/2014/main" id="{DBF7CD49-D811-1E40-93F6-55470FBFF148}"/>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21" name="Rett linje 20">
                <a:extLst>
                  <a:ext uri="{FF2B5EF4-FFF2-40B4-BE49-F238E27FC236}">
                    <a16:creationId xmlns:a16="http://schemas.microsoft.com/office/drawing/2014/main" id="{583D459D-BDEB-A248-A2C1-FB9BB4D30D6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0D4C9258-518D-FC40-80AD-80B600AF68B8}"/>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Rett linje 22">
                <a:extLst>
                  <a:ext uri="{FF2B5EF4-FFF2-40B4-BE49-F238E27FC236}">
                    <a16:creationId xmlns:a16="http://schemas.microsoft.com/office/drawing/2014/main" id="{B723F13F-8F3A-4941-B2D9-3DE33FBA1B35}"/>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 name="TekstSylinder 8">
              <a:extLst>
                <a:ext uri="{FF2B5EF4-FFF2-40B4-BE49-F238E27FC236}">
                  <a16:creationId xmlns:a16="http://schemas.microsoft.com/office/drawing/2014/main" id="{DF5F9D48-374C-D34F-AC3B-AC2261364F7F}"/>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rPr>
                <a:t>Oslo 2019</a:t>
              </a:r>
            </a:p>
          </p:txBody>
        </p:sp>
      </p:grpSp>
      <p:pic>
        <p:nvPicPr>
          <p:cNvPr id="57" name="Bilde 56">
            <a:extLst>
              <a:ext uri="{FF2B5EF4-FFF2-40B4-BE49-F238E27FC236}">
                <a16:creationId xmlns:a16="http://schemas.microsoft.com/office/drawing/2014/main" id="{C3699402-183F-774C-B97D-A832ABCCDA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1200" y="6298809"/>
            <a:ext cx="688336" cy="355181"/>
          </a:xfrm>
          <a:prstGeom prst="rect">
            <a:avLst/>
          </a:prstGeom>
        </p:spPr>
      </p:pic>
      <p:grpSp>
        <p:nvGrpSpPr>
          <p:cNvPr id="58" name="Gruppe 57">
            <a:extLst>
              <a:ext uri="{FF2B5EF4-FFF2-40B4-BE49-F238E27FC236}">
                <a16:creationId xmlns:a16="http://schemas.microsoft.com/office/drawing/2014/main" id="{B17E6E01-06C2-2A48-9FE5-6A3259C2A26A}"/>
              </a:ext>
            </a:extLst>
          </p:cNvPr>
          <p:cNvGrpSpPr/>
          <p:nvPr userDrawn="1"/>
        </p:nvGrpSpPr>
        <p:grpSpPr>
          <a:xfrm>
            <a:off x="12252770" y="1"/>
            <a:ext cx="1165167" cy="5230535"/>
            <a:chOff x="12252770" y="1"/>
            <a:chExt cx="1165167" cy="5230535"/>
          </a:xfrm>
        </p:grpSpPr>
        <p:grpSp>
          <p:nvGrpSpPr>
            <p:cNvPr id="59" name="Gruppe 58">
              <a:extLst>
                <a:ext uri="{FF2B5EF4-FFF2-40B4-BE49-F238E27FC236}">
                  <a16:creationId xmlns:a16="http://schemas.microsoft.com/office/drawing/2014/main" id="{F2EB3480-5DDC-0044-8395-748858D199CE}"/>
                </a:ext>
              </a:extLst>
            </p:cNvPr>
            <p:cNvGrpSpPr/>
            <p:nvPr userDrawn="1"/>
          </p:nvGrpSpPr>
          <p:grpSpPr>
            <a:xfrm>
              <a:off x="12252770" y="1"/>
              <a:ext cx="409071" cy="3254927"/>
              <a:chOff x="12252770" y="1"/>
              <a:chExt cx="588588" cy="4683318"/>
            </a:xfrm>
          </p:grpSpPr>
          <p:sp>
            <p:nvSpPr>
              <p:cNvPr id="64" name="Rektangel 63">
                <a:extLst>
                  <a:ext uri="{FF2B5EF4-FFF2-40B4-BE49-F238E27FC236}">
                    <a16:creationId xmlns:a16="http://schemas.microsoft.com/office/drawing/2014/main" id="{3BA74F53-7E5B-4840-9D64-49E4BF43F431}"/>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5" name="Gruppe 64">
                <a:extLst>
                  <a:ext uri="{FF2B5EF4-FFF2-40B4-BE49-F238E27FC236}">
                    <a16:creationId xmlns:a16="http://schemas.microsoft.com/office/drawing/2014/main" id="{3C37FD06-23C3-6848-951F-9C9046A29A7E}"/>
                  </a:ext>
                </a:extLst>
              </p:cNvPr>
              <p:cNvGrpSpPr/>
              <p:nvPr userDrawn="1"/>
            </p:nvGrpSpPr>
            <p:grpSpPr>
              <a:xfrm>
                <a:off x="12326727" y="84822"/>
                <a:ext cx="440675" cy="4513676"/>
                <a:chOff x="12316858" y="92947"/>
                <a:chExt cx="440675" cy="4513676"/>
              </a:xfrm>
            </p:grpSpPr>
            <p:grpSp>
              <p:nvGrpSpPr>
                <p:cNvPr id="66" name="Gruppe 65">
                  <a:extLst>
                    <a:ext uri="{FF2B5EF4-FFF2-40B4-BE49-F238E27FC236}">
                      <a16:creationId xmlns:a16="http://schemas.microsoft.com/office/drawing/2014/main" id="{A8085072-8F46-C24B-BEAA-89C731D92341}"/>
                    </a:ext>
                  </a:extLst>
                </p:cNvPr>
                <p:cNvGrpSpPr/>
                <p:nvPr userDrawn="1"/>
              </p:nvGrpSpPr>
              <p:grpSpPr>
                <a:xfrm>
                  <a:off x="12316858" y="92947"/>
                  <a:ext cx="440675" cy="1322025"/>
                  <a:chOff x="12316858" y="92947"/>
                  <a:chExt cx="440675" cy="1322025"/>
                </a:xfrm>
              </p:grpSpPr>
              <p:sp>
                <p:nvSpPr>
                  <p:cNvPr id="76" name="Rektangel 75">
                    <a:extLst>
                      <a:ext uri="{FF2B5EF4-FFF2-40B4-BE49-F238E27FC236}">
                        <a16:creationId xmlns:a16="http://schemas.microsoft.com/office/drawing/2014/main" id="{FDC87DD8-68F2-2B4A-BA17-43C04DB94C09}"/>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7" name="Rektangel 76">
                    <a:extLst>
                      <a:ext uri="{FF2B5EF4-FFF2-40B4-BE49-F238E27FC236}">
                        <a16:creationId xmlns:a16="http://schemas.microsoft.com/office/drawing/2014/main" id="{DD7FA195-ED26-914A-B647-91E942CD5D9F}"/>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717A406D-FE53-2448-86BD-614D3C73B3E0}"/>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7" name="Gruppe 66">
                  <a:extLst>
                    <a:ext uri="{FF2B5EF4-FFF2-40B4-BE49-F238E27FC236}">
                      <a16:creationId xmlns:a16="http://schemas.microsoft.com/office/drawing/2014/main" id="{AA16A036-19CC-A842-9CBA-384F3686A5FE}"/>
                    </a:ext>
                  </a:extLst>
                </p:cNvPr>
                <p:cNvGrpSpPr/>
                <p:nvPr userDrawn="1"/>
              </p:nvGrpSpPr>
              <p:grpSpPr>
                <a:xfrm>
                  <a:off x="12316858" y="1468435"/>
                  <a:ext cx="440675" cy="1322025"/>
                  <a:chOff x="12316858" y="1600866"/>
                  <a:chExt cx="440675" cy="1322025"/>
                </a:xfrm>
              </p:grpSpPr>
              <p:sp>
                <p:nvSpPr>
                  <p:cNvPr id="73" name="Rektangel 72">
                    <a:extLst>
                      <a:ext uri="{FF2B5EF4-FFF2-40B4-BE49-F238E27FC236}">
                        <a16:creationId xmlns:a16="http://schemas.microsoft.com/office/drawing/2014/main" id="{5AA70624-BE75-D842-A641-7D4B557E5EB5}"/>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4" name="Rektangel 73">
                    <a:extLst>
                      <a:ext uri="{FF2B5EF4-FFF2-40B4-BE49-F238E27FC236}">
                        <a16:creationId xmlns:a16="http://schemas.microsoft.com/office/drawing/2014/main" id="{F8D025E7-9CA0-A047-9F6A-F02E903A1983}"/>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Rektangel 74">
                    <a:extLst>
                      <a:ext uri="{FF2B5EF4-FFF2-40B4-BE49-F238E27FC236}">
                        <a16:creationId xmlns:a16="http://schemas.microsoft.com/office/drawing/2014/main" id="{0977E685-6718-7745-8B6E-DEDEE888EB94}"/>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8" name="Gruppe 67">
                  <a:extLst>
                    <a:ext uri="{FF2B5EF4-FFF2-40B4-BE49-F238E27FC236}">
                      <a16:creationId xmlns:a16="http://schemas.microsoft.com/office/drawing/2014/main" id="{6A888C87-51EF-BF43-A149-80800BA1451C}"/>
                    </a:ext>
                  </a:extLst>
                </p:cNvPr>
                <p:cNvGrpSpPr/>
                <p:nvPr userDrawn="1"/>
              </p:nvGrpSpPr>
              <p:grpSpPr>
                <a:xfrm>
                  <a:off x="12316858" y="2843923"/>
                  <a:ext cx="440675" cy="1762700"/>
                  <a:chOff x="12316858" y="3201732"/>
                  <a:chExt cx="440675" cy="1762700"/>
                </a:xfrm>
              </p:grpSpPr>
              <p:sp>
                <p:nvSpPr>
                  <p:cNvPr id="69" name="Rektangel 68">
                    <a:extLst>
                      <a:ext uri="{FF2B5EF4-FFF2-40B4-BE49-F238E27FC236}">
                        <a16:creationId xmlns:a16="http://schemas.microsoft.com/office/drawing/2014/main" id="{756477A9-8504-F548-8CED-45C78AB4CF05}"/>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0" name="Rektangel 69">
                    <a:extLst>
                      <a:ext uri="{FF2B5EF4-FFF2-40B4-BE49-F238E27FC236}">
                        <a16:creationId xmlns:a16="http://schemas.microsoft.com/office/drawing/2014/main" id="{E2B5ABB0-3058-AA46-9889-5869E473AE78}"/>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1" name="Rektangel 70">
                    <a:extLst>
                      <a:ext uri="{FF2B5EF4-FFF2-40B4-BE49-F238E27FC236}">
                        <a16:creationId xmlns:a16="http://schemas.microsoft.com/office/drawing/2014/main" id="{8BF26325-174D-3645-9C57-CCFC0C1175A2}"/>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2" name="Rektangel 71">
                    <a:extLst>
                      <a:ext uri="{FF2B5EF4-FFF2-40B4-BE49-F238E27FC236}">
                        <a16:creationId xmlns:a16="http://schemas.microsoft.com/office/drawing/2014/main" id="{B62A87D9-9422-8444-8FD3-A1BE48CF30C6}"/>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0" name="TekstSylinder 59">
              <a:extLst>
                <a:ext uri="{FF2B5EF4-FFF2-40B4-BE49-F238E27FC236}">
                  <a16:creationId xmlns:a16="http://schemas.microsoft.com/office/drawing/2014/main" id="{73104622-4E59-5847-A55B-634077D7F433}"/>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p:txBody>
        </p:sp>
        <p:grpSp>
          <p:nvGrpSpPr>
            <p:cNvPr id="61" name="Gruppe 60">
              <a:extLst>
                <a:ext uri="{FF2B5EF4-FFF2-40B4-BE49-F238E27FC236}">
                  <a16:creationId xmlns:a16="http://schemas.microsoft.com/office/drawing/2014/main" id="{37123774-32AD-4D48-837D-9B50969FCC33}"/>
                </a:ext>
              </a:extLst>
            </p:cNvPr>
            <p:cNvGrpSpPr/>
            <p:nvPr userDrawn="1"/>
          </p:nvGrpSpPr>
          <p:grpSpPr>
            <a:xfrm>
              <a:off x="12610441" y="194994"/>
              <a:ext cx="807496" cy="955972"/>
              <a:chOff x="12610441" y="212086"/>
              <a:chExt cx="807496" cy="955972"/>
            </a:xfrm>
          </p:grpSpPr>
          <p:cxnSp>
            <p:nvCxnSpPr>
              <p:cNvPr id="62" name="Vinkel 61">
                <a:extLst>
                  <a:ext uri="{FF2B5EF4-FFF2-40B4-BE49-F238E27FC236}">
                    <a16:creationId xmlns:a16="http://schemas.microsoft.com/office/drawing/2014/main" id="{DB6D4BF2-0D91-434C-8F27-BC433F6E6410}"/>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3" name="TekstSylinder 62">
                <a:extLst>
                  <a:ext uri="{FF2B5EF4-FFF2-40B4-BE49-F238E27FC236}">
                    <a16:creationId xmlns:a16="http://schemas.microsoft.com/office/drawing/2014/main" id="{6C392CEA-242D-A34D-B36F-D988744DBFFC}"/>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40659255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p>
            <a:fld id="{4CD1A60D-DB44-0749-AE29-4712892B2B84}" type="datetime1">
              <a:rPr lang="nb-NO" smtClean="0"/>
              <a:t>19.03.2026</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9673818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Tomt neg">
    <p:bg>
      <p:bgPr>
        <a:solidFill>
          <a:schemeClr val="tx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lvl1pPr>
              <a:defRPr>
                <a:solidFill>
                  <a:schemeClr val="bg1"/>
                </a:solidFill>
              </a:defRPr>
            </a:lvl1pPr>
          </a:lstStyle>
          <a:p>
            <a:fld id="{6216D44A-19CF-DE4E-8E1A-3AD40AB275F0}" type="datetime1">
              <a:rPr lang="nb-NO" smtClean="0"/>
              <a:pPr/>
              <a:t>19.03.2026</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pic>
        <p:nvPicPr>
          <p:cNvPr id="5" name="Bilde 4">
            <a:extLst>
              <a:ext uri="{FF2B5EF4-FFF2-40B4-BE49-F238E27FC236}">
                <a16:creationId xmlns:a16="http://schemas.microsoft.com/office/drawing/2014/main" id="{557E58CC-95FD-0340-B743-A6656B5454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1200" y="6298809"/>
            <a:ext cx="688336" cy="355181"/>
          </a:xfrm>
          <a:prstGeom prst="rect">
            <a:avLst/>
          </a:prstGeom>
        </p:spPr>
      </p:pic>
      <p:grpSp>
        <p:nvGrpSpPr>
          <p:cNvPr id="6" name="Gruppe 5">
            <a:extLst>
              <a:ext uri="{FF2B5EF4-FFF2-40B4-BE49-F238E27FC236}">
                <a16:creationId xmlns:a16="http://schemas.microsoft.com/office/drawing/2014/main" id="{AB1900BA-05D4-CC4D-ADCE-D307B8419611}"/>
              </a:ext>
            </a:extLst>
          </p:cNvPr>
          <p:cNvGrpSpPr/>
          <p:nvPr userDrawn="1"/>
        </p:nvGrpSpPr>
        <p:grpSpPr>
          <a:xfrm>
            <a:off x="-715963" y="-1306644"/>
            <a:ext cx="12909163" cy="8164644"/>
            <a:chOff x="-715963" y="-1306644"/>
            <a:chExt cx="12909163" cy="8164644"/>
          </a:xfrm>
        </p:grpSpPr>
        <p:grpSp>
          <p:nvGrpSpPr>
            <p:cNvPr id="7" name="Gruppe 6">
              <a:extLst>
                <a:ext uri="{FF2B5EF4-FFF2-40B4-BE49-F238E27FC236}">
                  <a16:creationId xmlns:a16="http://schemas.microsoft.com/office/drawing/2014/main" id="{A601B2AB-0092-5D48-B697-F5B2F8642F27}"/>
                </a:ext>
              </a:extLst>
            </p:cNvPr>
            <p:cNvGrpSpPr/>
            <p:nvPr userDrawn="1"/>
          </p:nvGrpSpPr>
          <p:grpSpPr>
            <a:xfrm>
              <a:off x="-800" y="-1306644"/>
              <a:ext cx="12194000" cy="1075340"/>
              <a:chOff x="-800" y="-1229864"/>
              <a:chExt cx="12194000" cy="1075340"/>
            </a:xfrm>
          </p:grpSpPr>
          <p:grpSp>
            <p:nvGrpSpPr>
              <p:cNvPr id="24" name="Gruppe 23">
                <a:extLst>
                  <a:ext uri="{FF2B5EF4-FFF2-40B4-BE49-F238E27FC236}">
                    <a16:creationId xmlns:a16="http://schemas.microsoft.com/office/drawing/2014/main" id="{1283DABB-F957-7041-9BD8-2E7C09E75AC3}"/>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03E03865-2527-DB49-979A-47FFF2A1032A}"/>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4CD3D47E-9369-9647-B082-306910B6CD66}"/>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3" name="Rektangel 52">
                  <a:extLst>
                    <a:ext uri="{FF2B5EF4-FFF2-40B4-BE49-F238E27FC236}">
                      <a16:creationId xmlns:a16="http://schemas.microsoft.com/office/drawing/2014/main" id="{9A8E62DF-790C-2D4D-81AF-082394234677}"/>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FC384CB6-ED25-E34D-9712-8F0E8ED4CD32}"/>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5" name="Rektangel 54">
                  <a:extLst>
                    <a:ext uri="{FF2B5EF4-FFF2-40B4-BE49-F238E27FC236}">
                      <a16:creationId xmlns:a16="http://schemas.microsoft.com/office/drawing/2014/main" id="{A031495B-E581-454B-8CC0-EF055DE24C57}"/>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E55F45DD-A85F-5F46-83FA-B7EDB15751D5}"/>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43A3439B-451A-4C46-AD1B-A782CD0A8E48}"/>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B9829110-FFBC-274E-9141-5A01CA9003F2}"/>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DB7B771-D9B6-624B-8A46-356BB47D2DCF}"/>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6B99F47D-FC4D-D847-8DE5-D58693171585}"/>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848142ED-63BF-2743-BF2B-247A0FA84A64}"/>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59D7D332-0D4C-704E-BF86-2D38B3BF1A0E}"/>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C545234E-EC4D-AA4B-B17B-9AB931597E10}"/>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D9077C88-D56C-5245-8D27-0CEEB028ABD9}"/>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A7827F59-ECDA-744D-8356-C1E924BD4D05}"/>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4C4C87E6-E38E-CF4A-BA35-A5272281247F}"/>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36935E26-963B-1A48-BD41-A01E8CB08D66}"/>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7D3435F6-6DB0-C34A-BC71-DB699A7D993E}"/>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C414CD4D-10D1-8840-BDE7-AD7EBD70082B}"/>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560DFA5A-25D5-AD43-8A30-3AD4CD267870}"/>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25955AA6-D471-4346-B2BA-075B4897A10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4076C51A-758B-3746-9ED0-E160EB7B684C}"/>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6FDA69B5-A0C7-E645-9E2C-7B305BFF6A21}"/>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1C5A376E-4065-374B-BA02-7D97FA3E2C25}"/>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018EEC3F-5AF1-724B-8AEE-660F9D3A4C8C}"/>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6A58F931-93D4-2942-B3D5-EB7C4B9526B8}"/>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E58408FF-BB4B-324F-B809-10738F8313B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D4261316-AF1F-AD45-BB4B-917D42AA7003}"/>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6B5EF1EC-1B00-1844-B472-4AA8C80DC1E4}"/>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422C5EE2-43BC-F04D-9F67-D2F7E8BB146D}"/>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23EBDFBA-B78B-234E-8859-7253F0EE320B}"/>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917639CB-FC6C-0345-B9F1-D4156B250E2B}"/>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 name="Gruppe 7">
              <a:extLst>
                <a:ext uri="{FF2B5EF4-FFF2-40B4-BE49-F238E27FC236}">
                  <a16:creationId xmlns:a16="http://schemas.microsoft.com/office/drawing/2014/main" id="{45446D2C-39DA-CD47-AFC9-CB458E69BDB6}"/>
                </a:ext>
              </a:extLst>
            </p:cNvPr>
            <p:cNvGrpSpPr/>
            <p:nvPr userDrawn="1"/>
          </p:nvGrpSpPr>
          <p:grpSpPr>
            <a:xfrm>
              <a:off x="-715963" y="-4004"/>
              <a:ext cx="590564" cy="6862004"/>
              <a:chOff x="-715963" y="-4004"/>
              <a:chExt cx="590564" cy="6862004"/>
            </a:xfrm>
          </p:grpSpPr>
          <p:sp>
            <p:nvSpPr>
              <p:cNvPr id="10" name="Rektangel 9">
                <a:extLst>
                  <a:ext uri="{FF2B5EF4-FFF2-40B4-BE49-F238E27FC236}">
                    <a16:creationId xmlns:a16="http://schemas.microsoft.com/office/drawing/2014/main" id="{EAA5D0EC-17A3-F142-B9ED-F53E6B6A0F61}"/>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11" name="Rektangel 10">
                <a:extLst>
                  <a:ext uri="{FF2B5EF4-FFF2-40B4-BE49-F238E27FC236}">
                    <a16:creationId xmlns:a16="http://schemas.microsoft.com/office/drawing/2014/main" id="{7754D441-1572-A44C-BEE7-FB28E38DB598}"/>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12" name="Rektangel 11">
                <a:extLst>
                  <a:ext uri="{FF2B5EF4-FFF2-40B4-BE49-F238E27FC236}">
                    <a16:creationId xmlns:a16="http://schemas.microsoft.com/office/drawing/2014/main" id="{800553DB-484C-4C48-A795-AD15950696FD}"/>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13" name="Rektangel 12">
                <a:extLst>
                  <a:ext uri="{FF2B5EF4-FFF2-40B4-BE49-F238E27FC236}">
                    <a16:creationId xmlns:a16="http://schemas.microsoft.com/office/drawing/2014/main" id="{24FB817F-D960-C84A-9EF5-1AD43774A62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14" name="Rett linje 13">
                <a:extLst>
                  <a:ext uri="{FF2B5EF4-FFF2-40B4-BE49-F238E27FC236}">
                    <a16:creationId xmlns:a16="http://schemas.microsoft.com/office/drawing/2014/main" id="{809952D0-7ACC-0B46-9DC5-BC1BE08DFCC3}"/>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7D39A50C-ECD4-4544-BA86-2ED55C881716}"/>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3BEA364B-9128-6E40-B529-DD331D756648}"/>
                  </a:ext>
                </a:extLst>
              </p:cNvPr>
              <p:cNvCxnSpPr>
                <a:cxnSpLocks/>
                <a:stCxn id="18"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C72D05B0-E28E-DC4F-BC75-E520AACE32DD}"/>
                  </a:ext>
                </a:extLst>
              </p:cNvPr>
              <p:cNvCxnSpPr>
                <a:cxnSpLocks/>
                <a:stCxn id="18"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ktangel 17">
                <a:extLst>
                  <a:ext uri="{FF2B5EF4-FFF2-40B4-BE49-F238E27FC236}">
                    <a16:creationId xmlns:a16="http://schemas.microsoft.com/office/drawing/2014/main" id="{14E0F4DD-E0F0-F24C-B654-6AED7A229E4F}"/>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19" name="Rett linje 18">
                <a:extLst>
                  <a:ext uri="{FF2B5EF4-FFF2-40B4-BE49-F238E27FC236}">
                    <a16:creationId xmlns:a16="http://schemas.microsoft.com/office/drawing/2014/main" id="{B2445F4C-3310-734C-AE0A-635C6A6AC128}"/>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0" name="Rektangel 19">
                <a:extLst>
                  <a:ext uri="{FF2B5EF4-FFF2-40B4-BE49-F238E27FC236}">
                    <a16:creationId xmlns:a16="http://schemas.microsoft.com/office/drawing/2014/main" id="{1A5133CC-5017-464D-BE68-FFFF7D1AC0A5}"/>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21" name="Rett linje 20">
                <a:extLst>
                  <a:ext uri="{FF2B5EF4-FFF2-40B4-BE49-F238E27FC236}">
                    <a16:creationId xmlns:a16="http://schemas.microsoft.com/office/drawing/2014/main" id="{D292125B-BEFA-AC4E-B7E8-8D1A25A157B4}"/>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A9DD9D52-EED3-5747-BDD4-E91D0C39344D}"/>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Rett linje 22">
                <a:extLst>
                  <a:ext uri="{FF2B5EF4-FFF2-40B4-BE49-F238E27FC236}">
                    <a16:creationId xmlns:a16="http://schemas.microsoft.com/office/drawing/2014/main" id="{AED1A88C-B09C-B748-89CA-045C396CB15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 name="TekstSylinder 8">
              <a:extLst>
                <a:ext uri="{FF2B5EF4-FFF2-40B4-BE49-F238E27FC236}">
                  <a16:creationId xmlns:a16="http://schemas.microsoft.com/office/drawing/2014/main" id="{DC53B160-049D-7E44-881B-655B1B2A4F9F}"/>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rPr>
                <a:t>Oslo 2019</a:t>
              </a:r>
            </a:p>
          </p:txBody>
        </p:sp>
      </p:grpSp>
      <p:grpSp>
        <p:nvGrpSpPr>
          <p:cNvPr id="57" name="Gruppe 56">
            <a:extLst>
              <a:ext uri="{FF2B5EF4-FFF2-40B4-BE49-F238E27FC236}">
                <a16:creationId xmlns:a16="http://schemas.microsoft.com/office/drawing/2014/main" id="{B5F84FFA-6BAA-B14F-B16D-AA7B9747C6CC}"/>
              </a:ext>
            </a:extLst>
          </p:cNvPr>
          <p:cNvGrpSpPr/>
          <p:nvPr userDrawn="1"/>
        </p:nvGrpSpPr>
        <p:grpSpPr>
          <a:xfrm>
            <a:off x="12252770" y="1"/>
            <a:ext cx="1165167" cy="5230535"/>
            <a:chOff x="12252770" y="1"/>
            <a:chExt cx="1165167" cy="5230535"/>
          </a:xfrm>
        </p:grpSpPr>
        <p:grpSp>
          <p:nvGrpSpPr>
            <p:cNvPr id="58" name="Gruppe 57">
              <a:extLst>
                <a:ext uri="{FF2B5EF4-FFF2-40B4-BE49-F238E27FC236}">
                  <a16:creationId xmlns:a16="http://schemas.microsoft.com/office/drawing/2014/main" id="{77A126F7-40BD-C14E-8502-3DA25EA5B468}"/>
                </a:ext>
              </a:extLst>
            </p:cNvPr>
            <p:cNvGrpSpPr/>
            <p:nvPr userDrawn="1"/>
          </p:nvGrpSpPr>
          <p:grpSpPr>
            <a:xfrm>
              <a:off x="12252770" y="1"/>
              <a:ext cx="409071" cy="3254927"/>
              <a:chOff x="12252770" y="1"/>
              <a:chExt cx="588588" cy="4683318"/>
            </a:xfrm>
          </p:grpSpPr>
          <p:sp>
            <p:nvSpPr>
              <p:cNvPr id="63" name="Rektangel 62">
                <a:extLst>
                  <a:ext uri="{FF2B5EF4-FFF2-40B4-BE49-F238E27FC236}">
                    <a16:creationId xmlns:a16="http://schemas.microsoft.com/office/drawing/2014/main" id="{34109EA4-7D73-6A41-B911-1DA4C65C7F3C}"/>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4" name="Gruppe 63">
                <a:extLst>
                  <a:ext uri="{FF2B5EF4-FFF2-40B4-BE49-F238E27FC236}">
                    <a16:creationId xmlns:a16="http://schemas.microsoft.com/office/drawing/2014/main" id="{519B015A-7710-4345-B1A0-2C31D3D3A29E}"/>
                  </a:ext>
                </a:extLst>
              </p:cNvPr>
              <p:cNvGrpSpPr/>
              <p:nvPr userDrawn="1"/>
            </p:nvGrpSpPr>
            <p:grpSpPr>
              <a:xfrm>
                <a:off x="12326727" y="84822"/>
                <a:ext cx="440675" cy="4513676"/>
                <a:chOff x="12316858" y="92947"/>
                <a:chExt cx="440675" cy="4513676"/>
              </a:xfrm>
            </p:grpSpPr>
            <p:grpSp>
              <p:nvGrpSpPr>
                <p:cNvPr id="65" name="Gruppe 64">
                  <a:extLst>
                    <a:ext uri="{FF2B5EF4-FFF2-40B4-BE49-F238E27FC236}">
                      <a16:creationId xmlns:a16="http://schemas.microsoft.com/office/drawing/2014/main" id="{1E952DE6-F52C-8141-AA51-F93ED1B782AC}"/>
                    </a:ext>
                  </a:extLst>
                </p:cNvPr>
                <p:cNvGrpSpPr/>
                <p:nvPr userDrawn="1"/>
              </p:nvGrpSpPr>
              <p:grpSpPr>
                <a:xfrm>
                  <a:off x="12316858" y="92947"/>
                  <a:ext cx="440675" cy="1322025"/>
                  <a:chOff x="12316858" y="92947"/>
                  <a:chExt cx="440675" cy="1322025"/>
                </a:xfrm>
              </p:grpSpPr>
              <p:sp>
                <p:nvSpPr>
                  <p:cNvPr id="75" name="Rektangel 74">
                    <a:extLst>
                      <a:ext uri="{FF2B5EF4-FFF2-40B4-BE49-F238E27FC236}">
                        <a16:creationId xmlns:a16="http://schemas.microsoft.com/office/drawing/2014/main" id="{1D91D97C-F319-7D49-8970-B66AB818B226}"/>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99F6A8CC-B295-074A-89FC-DBCE3DC47B03}"/>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7" name="Rektangel 76">
                    <a:extLst>
                      <a:ext uri="{FF2B5EF4-FFF2-40B4-BE49-F238E27FC236}">
                        <a16:creationId xmlns:a16="http://schemas.microsoft.com/office/drawing/2014/main" id="{E44D7125-3570-FD4D-B191-C75A400B46EF}"/>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6" name="Gruppe 65">
                  <a:extLst>
                    <a:ext uri="{FF2B5EF4-FFF2-40B4-BE49-F238E27FC236}">
                      <a16:creationId xmlns:a16="http://schemas.microsoft.com/office/drawing/2014/main" id="{6E9D1C89-D906-8A47-9476-62BAE8FEB515}"/>
                    </a:ext>
                  </a:extLst>
                </p:cNvPr>
                <p:cNvGrpSpPr/>
                <p:nvPr userDrawn="1"/>
              </p:nvGrpSpPr>
              <p:grpSpPr>
                <a:xfrm>
                  <a:off x="12316858" y="1468435"/>
                  <a:ext cx="440675" cy="1322025"/>
                  <a:chOff x="12316858" y="1600866"/>
                  <a:chExt cx="440675" cy="1322025"/>
                </a:xfrm>
              </p:grpSpPr>
              <p:sp>
                <p:nvSpPr>
                  <p:cNvPr id="72" name="Rektangel 71">
                    <a:extLst>
                      <a:ext uri="{FF2B5EF4-FFF2-40B4-BE49-F238E27FC236}">
                        <a16:creationId xmlns:a16="http://schemas.microsoft.com/office/drawing/2014/main" id="{D145DC4C-E21E-4741-ADAA-1EDD63A5E300}"/>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3" name="Rektangel 72">
                    <a:extLst>
                      <a:ext uri="{FF2B5EF4-FFF2-40B4-BE49-F238E27FC236}">
                        <a16:creationId xmlns:a16="http://schemas.microsoft.com/office/drawing/2014/main" id="{D9A25599-1748-4243-9CC2-9B55BA245FD4}"/>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4" name="Rektangel 73">
                    <a:extLst>
                      <a:ext uri="{FF2B5EF4-FFF2-40B4-BE49-F238E27FC236}">
                        <a16:creationId xmlns:a16="http://schemas.microsoft.com/office/drawing/2014/main" id="{F126E6B9-55BC-AB41-92F0-ED3B06012608}"/>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7" name="Gruppe 66">
                  <a:extLst>
                    <a:ext uri="{FF2B5EF4-FFF2-40B4-BE49-F238E27FC236}">
                      <a16:creationId xmlns:a16="http://schemas.microsoft.com/office/drawing/2014/main" id="{643744EE-DB91-F24E-8086-50A0EDD842EB}"/>
                    </a:ext>
                  </a:extLst>
                </p:cNvPr>
                <p:cNvGrpSpPr/>
                <p:nvPr userDrawn="1"/>
              </p:nvGrpSpPr>
              <p:grpSpPr>
                <a:xfrm>
                  <a:off x="12316858" y="2843923"/>
                  <a:ext cx="440675" cy="1762700"/>
                  <a:chOff x="12316858" y="3201732"/>
                  <a:chExt cx="440675" cy="1762700"/>
                </a:xfrm>
              </p:grpSpPr>
              <p:sp>
                <p:nvSpPr>
                  <p:cNvPr id="68" name="Rektangel 67">
                    <a:extLst>
                      <a:ext uri="{FF2B5EF4-FFF2-40B4-BE49-F238E27FC236}">
                        <a16:creationId xmlns:a16="http://schemas.microsoft.com/office/drawing/2014/main" id="{BF15CC72-60C3-DF4D-B9DE-BE9263C2B62C}"/>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9" name="Rektangel 68">
                    <a:extLst>
                      <a:ext uri="{FF2B5EF4-FFF2-40B4-BE49-F238E27FC236}">
                        <a16:creationId xmlns:a16="http://schemas.microsoft.com/office/drawing/2014/main" id="{EDFE0806-648E-664D-A052-406FC350D6F8}"/>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0" name="Rektangel 69">
                    <a:extLst>
                      <a:ext uri="{FF2B5EF4-FFF2-40B4-BE49-F238E27FC236}">
                        <a16:creationId xmlns:a16="http://schemas.microsoft.com/office/drawing/2014/main" id="{BCC0B081-FCB2-5C47-B8AD-231EFCC19294}"/>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1" name="Rektangel 70">
                    <a:extLst>
                      <a:ext uri="{FF2B5EF4-FFF2-40B4-BE49-F238E27FC236}">
                        <a16:creationId xmlns:a16="http://schemas.microsoft.com/office/drawing/2014/main" id="{C6009896-4C4A-2C43-B51A-3964D8127B96}"/>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59" name="TekstSylinder 58">
              <a:extLst>
                <a:ext uri="{FF2B5EF4-FFF2-40B4-BE49-F238E27FC236}">
                  <a16:creationId xmlns:a16="http://schemas.microsoft.com/office/drawing/2014/main" id="{0DDB7D4B-6E4A-2642-B893-ABD7512A4B44}"/>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p:txBody>
        </p:sp>
        <p:grpSp>
          <p:nvGrpSpPr>
            <p:cNvPr id="60" name="Gruppe 59">
              <a:extLst>
                <a:ext uri="{FF2B5EF4-FFF2-40B4-BE49-F238E27FC236}">
                  <a16:creationId xmlns:a16="http://schemas.microsoft.com/office/drawing/2014/main" id="{85916284-E703-0E4A-9DB5-13D9D1A9819A}"/>
                </a:ext>
              </a:extLst>
            </p:cNvPr>
            <p:cNvGrpSpPr/>
            <p:nvPr userDrawn="1"/>
          </p:nvGrpSpPr>
          <p:grpSpPr>
            <a:xfrm>
              <a:off x="12610441" y="194994"/>
              <a:ext cx="807496" cy="955972"/>
              <a:chOff x="12610441" y="212086"/>
              <a:chExt cx="807496" cy="955972"/>
            </a:xfrm>
          </p:grpSpPr>
          <p:cxnSp>
            <p:nvCxnSpPr>
              <p:cNvPr id="61" name="Vinkel 60">
                <a:extLst>
                  <a:ext uri="{FF2B5EF4-FFF2-40B4-BE49-F238E27FC236}">
                    <a16:creationId xmlns:a16="http://schemas.microsoft.com/office/drawing/2014/main" id="{52D5A379-F749-0D46-A951-B3F032547EA3}"/>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2" name="TekstSylinder 61">
                <a:extLst>
                  <a:ext uri="{FF2B5EF4-FFF2-40B4-BE49-F238E27FC236}">
                    <a16:creationId xmlns:a16="http://schemas.microsoft.com/office/drawing/2014/main" id="{500DE19B-D18B-BB4D-8C3A-93CA181730A8}"/>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16856513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6" name="Plassholder for bilde 8">
            <a:extLst>
              <a:ext uri="{FF2B5EF4-FFF2-40B4-BE49-F238E27FC236}">
                <a16:creationId xmlns:a16="http://schemas.microsoft.com/office/drawing/2014/main" id="{6277E8E0-A384-1D43-A9DE-6893B7E9B075}"/>
              </a:ext>
            </a:extLst>
          </p:cNvPr>
          <p:cNvSpPr>
            <a:spLocks noGrp="1"/>
          </p:cNvSpPr>
          <p:nvPr>
            <p:ph type="pic" sz="quarter" idx="17" hasCustomPrompt="1"/>
          </p:nvPr>
        </p:nvSpPr>
        <p:spPr>
          <a:xfrm>
            <a:off x="0" y="0"/>
            <a:ext cx="12193200" cy="6858000"/>
          </a:xfrm>
          <a:no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tx2"/>
                </a:solidFill>
              </a:defRPr>
            </a:lvl1pPr>
          </a:lstStyle>
          <a:p>
            <a:r>
              <a:rPr lang="nb-NO" noProof="0"/>
              <a:t>1. plasser et bilde i rammen</a:t>
            </a:r>
            <a:br>
              <a:rPr lang="nb-NO" noProof="0"/>
            </a:br>
            <a:r>
              <a:rPr lang="nb-NO" noProof="0"/>
              <a:t>2. plasser lengst bak</a:t>
            </a:r>
          </a:p>
        </p:txBody>
      </p:sp>
      <p:sp>
        <p:nvSpPr>
          <p:cNvPr id="2" name="Title 1">
            <a:extLst>
              <a:ext uri="{FF2B5EF4-FFF2-40B4-BE49-F238E27FC236}">
                <a16:creationId xmlns:a16="http://schemas.microsoft.com/office/drawing/2014/main" id="{C4A96287-7574-B04C-B8BB-49BCCA3EE42F}"/>
              </a:ext>
            </a:extLst>
          </p:cNvPr>
          <p:cNvSpPr>
            <a:spLocks noGrp="1"/>
          </p:cNvSpPr>
          <p:nvPr>
            <p:ph type="title"/>
          </p:nvPr>
        </p:nvSpPr>
        <p:spPr/>
        <p:txBody>
          <a:bodyPr/>
          <a:lstStyle/>
          <a:p>
            <a:r>
              <a:rPr lang="nb-NO"/>
              <a:t>Klikk for å redigere tittelstil</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p>
            <a:fld id="{7EC2E4C6-95B5-1E49-A58A-4D191733A124}" type="datetime1">
              <a:rPr lang="nb-NO" smtClean="0"/>
              <a:t>19.03.2026</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7" name="Plassholder for tekst 7">
            <a:extLst>
              <a:ext uri="{FF2B5EF4-FFF2-40B4-BE49-F238E27FC236}">
                <a16:creationId xmlns:a16="http://schemas.microsoft.com/office/drawing/2014/main" id="{F94000EC-D1D9-C246-8D8C-51A9EE300A42}"/>
              </a:ext>
            </a:extLst>
          </p:cNvPr>
          <p:cNvSpPr>
            <a:spLocks noGrp="1"/>
          </p:cNvSpPr>
          <p:nvPr>
            <p:ph type="body" sz="quarter" idx="21"/>
          </p:nvPr>
        </p:nvSpPr>
        <p:spPr>
          <a:xfrm>
            <a:off x="331200" y="6296400"/>
            <a:ext cx="687600" cy="360000"/>
          </a:xfrm>
          <a:blipFill>
            <a:blip r:embed="rId2" cstate="screen">
              <a:extLst>
                <a:ext uri="{28A0092B-C50C-407E-A947-70E740481C1C}">
                  <a14:useLocalDpi xmlns:a14="http://schemas.microsoft.com/office/drawing/2010/main"/>
                </a:ext>
              </a:extLst>
            </a:blip>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a:t>Rediger tekststiler i malen</a:t>
            </a:r>
          </a:p>
        </p:txBody>
      </p:sp>
      <p:grpSp>
        <p:nvGrpSpPr>
          <p:cNvPr id="24" name="Gruppe 23">
            <a:extLst>
              <a:ext uri="{FF2B5EF4-FFF2-40B4-BE49-F238E27FC236}">
                <a16:creationId xmlns:a16="http://schemas.microsoft.com/office/drawing/2014/main" id="{50B5CF7D-EF4B-BC4B-897D-478A1C752E68}"/>
              </a:ext>
            </a:extLst>
          </p:cNvPr>
          <p:cNvGrpSpPr/>
          <p:nvPr userDrawn="1"/>
        </p:nvGrpSpPr>
        <p:grpSpPr>
          <a:xfrm>
            <a:off x="0" y="-1306644"/>
            <a:ext cx="12194000" cy="1075340"/>
            <a:chOff x="-800" y="-1229864"/>
            <a:chExt cx="12194000" cy="1075340"/>
          </a:xfrm>
        </p:grpSpPr>
        <p:grpSp>
          <p:nvGrpSpPr>
            <p:cNvPr id="25" name="Gruppe 24">
              <a:extLst>
                <a:ext uri="{FF2B5EF4-FFF2-40B4-BE49-F238E27FC236}">
                  <a16:creationId xmlns:a16="http://schemas.microsoft.com/office/drawing/2014/main" id="{F3538086-5796-944F-ADC5-DDFA26870893}"/>
                </a:ext>
              </a:extLst>
            </p:cNvPr>
            <p:cNvGrpSpPr/>
            <p:nvPr/>
          </p:nvGrpSpPr>
          <p:grpSpPr>
            <a:xfrm>
              <a:off x="0" y="-320124"/>
              <a:ext cx="12192000" cy="165600"/>
              <a:chOff x="0" y="-413084"/>
              <a:chExt cx="12192000" cy="206078"/>
            </a:xfrm>
            <a:solidFill>
              <a:schemeClr val="bg1"/>
            </a:solidFill>
          </p:grpSpPr>
          <p:sp>
            <p:nvSpPr>
              <p:cNvPr id="52" name="Rektangel 51">
                <a:extLst>
                  <a:ext uri="{FF2B5EF4-FFF2-40B4-BE49-F238E27FC236}">
                    <a16:creationId xmlns:a16="http://schemas.microsoft.com/office/drawing/2014/main" id="{49CA26D3-642B-9246-B3B8-5A6A4DF80568}"/>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53" name="Rektangel 52">
                <a:extLst>
                  <a:ext uri="{FF2B5EF4-FFF2-40B4-BE49-F238E27FC236}">
                    <a16:creationId xmlns:a16="http://schemas.microsoft.com/office/drawing/2014/main" id="{F5D6D773-1417-8D4D-A1E8-9F65D1580842}"/>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E11F0BE5-35CD-2F41-A24B-FA33ACD7A1BB}"/>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5" name="Rektangel 54">
                <a:extLst>
                  <a:ext uri="{FF2B5EF4-FFF2-40B4-BE49-F238E27FC236}">
                    <a16:creationId xmlns:a16="http://schemas.microsoft.com/office/drawing/2014/main" id="{6BA83732-486F-8745-84F0-E4A38EBBF9E9}"/>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49BF3912-4872-4F49-B737-72D9ADAABF5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7" name="Rektangel 56">
                <a:extLst>
                  <a:ext uri="{FF2B5EF4-FFF2-40B4-BE49-F238E27FC236}">
                    <a16:creationId xmlns:a16="http://schemas.microsoft.com/office/drawing/2014/main" id="{BE7D1982-FF51-A243-B873-504AF91CF24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26" name="Rett linje 25">
              <a:extLst>
                <a:ext uri="{FF2B5EF4-FFF2-40B4-BE49-F238E27FC236}">
                  <a16:creationId xmlns:a16="http://schemas.microsoft.com/office/drawing/2014/main" id="{926AF779-45AE-834D-8B9B-E147A75152FC}"/>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3B05EBB5-D0E3-414A-B5E2-20D2F397129F}"/>
                </a:ext>
              </a:extLst>
            </p:cNvPr>
            <p:cNvCxnSpPr>
              <a:cxnSpLocks/>
              <a:stCxn id="42"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B9C1812D-C535-E441-BF60-5844644FDCCB}"/>
                </a:ext>
              </a:extLst>
            </p:cNvPr>
            <p:cNvCxnSpPr>
              <a:cxnSpLocks/>
              <a:stCxn id="44"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995F10A6-7E9E-7F46-835A-F8FA28E0C722}"/>
                </a:ext>
              </a:extLst>
            </p:cNvPr>
            <p:cNvCxnSpPr>
              <a:cxnSpLocks/>
              <a:stCxn id="40"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DD497730-72C8-E54C-BE41-9CC89C106204}"/>
                </a:ext>
              </a:extLst>
            </p:cNvPr>
            <p:cNvCxnSpPr>
              <a:cxnSpLocks/>
              <a:stCxn id="46"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7E6FCC74-278D-8F4C-9A19-B97229327336}"/>
                </a:ext>
              </a:extLst>
            </p:cNvPr>
            <p:cNvCxnSpPr>
              <a:cxnSpLocks/>
              <a:stCxn id="50"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27C3F56A-19C1-8C43-BA7C-EC72D93ABACA}"/>
                </a:ext>
              </a:extLst>
            </p:cNvPr>
            <p:cNvCxnSpPr>
              <a:cxnSpLocks/>
              <a:stCxn id="48"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Gruppe 32">
              <a:extLst>
                <a:ext uri="{FF2B5EF4-FFF2-40B4-BE49-F238E27FC236}">
                  <a16:creationId xmlns:a16="http://schemas.microsoft.com/office/drawing/2014/main" id="{0378D194-73C0-274E-8A33-2880856DCF97}"/>
                </a:ext>
              </a:extLst>
            </p:cNvPr>
            <p:cNvGrpSpPr/>
            <p:nvPr userDrawn="1"/>
          </p:nvGrpSpPr>
          <p:grpSpPr>
            <a:xfrm>
              <a:off x="0" y="-621464"/>
              <a:ext cx="12192000" cy="206078"/>
              <a:chOff x="0" y="-674874"/>
              <a:chExt cx="12192000" cy="206078"/>
            </a:xfrm>
          </p:grpSpPr>
          <p:sp>
            <p:nvSpPr>
              <p:cNvPr id="50" name="Rektangel 49">
                <a:extLst>
                  <a:ext uri="{FF2B5EF4-FFF2-40B4-BE49-F238E27FC236}">
                    <a16:creationId xmlns:a16="http://schemas.microsoft.com/office/drawing/2014/main" id="{1827F508-245F-AE4E-BD96-A37480556BE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1" name="Rett linje 50">
                <a:extLst>
                  <a:ext uri="{FF2B5EF4-FFF2-40B4-BE49-F238E27FC236}">
                    <a16:creationId xmlns:a16="http://schemas.microsoft.com/office/drawing/2014/main" id="{84C00645-5B5B-6041-95E3-1F2F2F357F9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EE014F1F-1199-CF47-B4A6-3350B4501C57}"/>
                </a:ext>
              </a:extLst>
            </p:cNvPr>
            <p:cNvGrpSpPr/>
            <p:nvPr userDrawn="1"/>
          </p:nvGrpSpPr>
          <p:grpSpPr>
            <a:xfrm>
              <a:off x="0" y="-744566"/>
              <a:ext cx="10156824" cy="206078"/>
              <a:chOff x="0" y="-930144"/>
              <a:chExt cx="10156824" cy="206078"/>
            </a:xfrm>
          </p:grpSpPr>
          <p:sp>
            <p:nvSpPr>
              <p:cNvPr id="48" name="Rektangel 47">
                <a:extLst>
                  <a:ext uri="{FF2B5EF4-FFF2-40B4-BE49-F238E27FC236}">
                    <a16:creationId xmlns:a16="http://schemas.microsoft.com/office/drawing/2014/main" id="{33E8FE13-D304-F04D-B4CA-11E8D9EA9403}"/>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49" name="Rett linje 48">
                <a:extLst>
                  <a:ext uri="{FF2B5EF4-FFF2-40B4-BE49-F238E27FC236}">
                    <a16:creationId xmlns:a16="http://schemas.microsoft.com/office/drawing/2014/main" id="{8F8C0134-63C2-2440-88C7-3E0DBD5FC22B}"/>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D5A244B5-D5A7-9C46-837E-885BA4C5BFC8}"/>
                </a:ext>
              </a:extLst>
            </p:cNvPr>
            <p:cNvGrpSpPr/>
            <p:nvPr userDrawn="1"/>
          </p:nvGrpSpPr>
          <p:grpSpPr>
            <a:xfrm>
              <a:off x="0" y="-867666"/>
              <a:ext cx="8128000" cy="206078"/>
              <a:chOff x="0" y="-1191934"/>
              <a:chExt cx="8128000" cy="206078"/>
            </a:xfrm>
          </p:grpSpPr>
          <p:sp>
            <p:nvSpPr>
              <p:cNvPr id="46" name="Rektangel 45">
                <a:extLst>
                  <a:ext uri="{FF2B5EF4-FFF2-40B4-BE49-F238E27FC236}">
                    <a16:creationId xmlns:a16="http://schemas.microsoft.com/office/drawing/2014/main" id="{F5D7884B-D812-3A42-AE55-14E34C05CA01}"/>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47" name="Rett linje 46">
                <a:extLst>
                  <a:ext uri="{FF2B5EF4-FFF2-40B4-BE49-F238E27FC236}">
                    <a16:creationId xmlns:a16="http://schemas.microsoft.com/office/drawing/2014/main" id="{0E34DD54-E0FE-B84A-A7D4-D399F888B6C1}"/>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2B146932-A847-ED41-ABD8-DF09B93EA9F3}"/>
                </a:ext>
              </a:extLst>
            </p:cNvPr>
            <p:cNvGrpSpPr/>
            <p:nvPr userDrawn="1"/>
          </p:nvGrpSpPr>
          <p:grpSpPr>
            <a:xfrm>
              <a:off x="-800" y="-990766"/>
              <a:ext cx="6091200" cy="206078"/>
              <a:chOff x="0" y="-1453724"/>
              <a:chExt cx="6091200" cy="206078"/>
            </a:xfrm>
          </p:grpSpPr>
          <p:sp>
            <p:nvSpPr>
              <p:cNvPr id="44" name="Rektangel 43">
                <a:extLst>
                  <a:ext uri="{FF2B5EF4-FFF2-40B4-BE49-F238E27FC236}">
                    <a16:creationId xmlns:a16="http://schemas.microsoft.com/office/drawing/2014/main" id="{DCF17E64-4A02-7148-BEC3-83D8841BD636}"/>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45" name="Rett linje 44">
                <a:extLst>
                  <a:ext uri="{FF2B5EF4-FFF2-40B4-BE49-F238E27FC236}">
                    <a16:creationId xmlns:a16="http://schemas.microsoft.com/office/drawing/2014/main" id="{326A2BAE-5E17-B149-B1A2-FE9E4BD29FA7}"/>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039AAC92-98CC-BF45-904E-888C16C074F0}"/>
                </a:ext>
              </a:extLst>
            </p:cNvPr>
            <p:cNvGrpSpPr/>
            <p:nvPr userDrawn="1"/>
          </p:nvGrpSpPr>
          <p:grpSpPr>
            <a:xfrm>
              <a:off x="0" y="-1113866"/>
              <a:ext cx="4060800" cy="206078"/>
              <a:chOff x="0" y="-1715514"/>
              <a:chExt cx="4060800" cy="206078"/>
            </a:xfrm>
          </p:grpSpPr>
          <p:sp>
            <p:nvSpPr>
              <p:cNvPr id="42" name="Rektangel 41">
                <a:extLst>
                  <a:ext uri="{FF2B5EF4-FFF2-40B4-BE49-F238E27FC236}">
                    <a16:creationId xmlns:a16="http://schemas.microsoft.com/office/drawing/2014/main" id="{5DAD0FC4-3B41-474B-B643-2F9E699BC7E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43" name="Rett linje 42">
                <a:extLst>
                  <a:ext uri="{FF2B5EF4-FFF2-40B4-BE49-F238E27FC236}">
                    <a16:creationId xmlns:a16="http://schemas.microsoft.com/office/drawing/2014/main" id="{FDA84C34-DD90-134D-ACDE-64A450224F5D}"/>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8" name="Gruppe 37">
              <a:extLst>
                <a:ext uri="{FF2B5EF4-FFF2-40B4-BE49-F238E27FC236}">
                  <a16:creationId xmlns:a16="http://schemas.microsoft.com/office/drawing/2014/main" id="{A5007D20-96F1-2A41-A992-CD980E87AFC9}"/>
                </a:ext>
              </a:extLst>
            </p:cNvPr>
            <p:cNvGrpSpPr/>
            <p:nvPr userDrawn="1"/>
          </p:nvGrpSpPr>
          <p:grpSpPr>
            <a:xfrm>
              <a:off x="0" y="-1229864"/>
              <a:ext cx="1015200" cy="206078"/>
              <a:chOff x="0" y="-1959289"/>
              <a:chExt cx="1015200" cy="206078"/>
            </a:xfrm>
          </p:grpSpPr>
          <p:sp>
            <p:nvSpPr>
              <p:cNvPr id="40" name="Rektangel 39">
                <a:extLst>
                  <a:ext uri="{FF2B5EF4-FFF2-40B4-BE49-F238E27FC236}">
                    <a16:creationId xmlns:a16="http://schemas.microsoft.com/office/drawing/2014/main" id="{A7486652-B831-8E4A-B0E8-E9CEDB776DD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1" name="Rett linje 40">
                <a:extLst>
                  <a:ext uri="{FF2B5EF4-FFF2-40B4-BE49-F238E27FC236}">
                    <a16:creationId xmlns:a16="http://schemas.microsoft.com/office/drawing/2014/main" id="{F186D4B2-7812-1F46-A998-E3F036BC2076}"/>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9" name="Rett linje 38">
              <a:extLst>
                <a:ext uri="{FF2B5EF4-FFF2-40B4-BE49-F238E27FC236}">
                  <a16:creationId xmlns:a16="http://schemas.microsoft.com/office/drawing/2014/main" id="{980F4E2E-5EA4-474F-9E31-835A8E98077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uppe 57">
            <a:extLst>
              <a:ext uri="{FF2B5EF4-FFF2-40B4-BE49-F238E27FC236}">
                <a16:creationId xmlns:a16="http://schemas.microsoft.com/office/drawing/2014/main" id="{AB51FACC-7DAC-294D-9ECF-B98A28144016}"/>
              </a:ext>
            </a:extLst>
          </p:cNvPr>
          <p:cNvGrpSpPr/>
          <p:nvPr userDrawn="1"/>
        </p:nvGrpSpPr>
        <p:grpSpPr>
          <a:xfrm>
            <a:off x="-715163" y="-4004"/>
            <a:ext cx="590564" cy="6862004"/>
            <a:chOff x="-715963" y="-4004"/>
            <a:chExt cx="590564" cy="6862004"/>
          </a:xfrm>
        </p:grpSpPr>
        <p:sp>
          <p:nvSpPr>
            <p:cNvPr id="59" name="Rektangel 58">
              <a:extLst>
                <a:ext uri="{FF2B5EF4-FFF2-40B4-BE49-F238E27FC236}">
                  <a16:creationId xmlns:a16="http://schemas.microsoft.com/office/drawing/2014/main" id="{910BD624-E33C-2E4F-9442-1B07B87A8179}"/>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60" name="Rektangel 59">
              <a:extLst>
                <a:ext uri="{FF2B5EF4-FFF2-40B4-BE49-F238E27FC236}">
                  <a16:creationId xmlns:a16="http://schemas.microsoft.com/office/drawing/2014/main" id="{95253A5A-AE98-4B43-ACFC-C33A917B0FC3}"/>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61" name="Rektangel 60">
              <a:extLst>
                <a:ext uri="{FF2B5EF4-FFF2-40B4-BE49-F238E27FC236}">
                  <a16:creationId xmlns:a16="http://schemas.microsoft.com/office/drawing/2014/main" id="{B7E6E43F-D083-404B-88E6-8181D6A1EDCF}"/>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2" name="Rektangel 61">
              <a:extLst>
                <a:ext uri="{FF2B5EF4-FFF2-40B4-BE49-F238E27FC236}">
                  <a16:creationId xmlns:a16="http://schemas.microsoft.com/office/drawing/2014/main" id="{B3DA4965-4EDC-0D43-B4C1-940E1BA3615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63" name="Rett linje 62">
              <a:extLst>
                <a:ext uri="{FF2B5EF4-FFF2-40B4-BE49-F238E27FC236}">
                  <a16:creationId xmlns:a16="http://schemas.microsoft.com/office/drawing/2014/main" id="{511B640F-A541-1746-929D-B55DB0015605}"/>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A3E73136-E410-5B4D-BC89-A1F88EC0428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55489C14-C32A-2246-BE81-0A7E94FE637E}"/>
                </a:ext>
              </a:extLst>
            </p:cNvPr>
            <p:cNvCxnSpPr>
              <a:cxnSpLocks/>
              <a:stCxn id="67"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Rett linje 65">
              <a:extLst>
                <a:ext uri="{FF2B5EF4-FFF2-40B4-BE49-F238E27FC236}">
                  <a16:creationId xmlns:a16="http://schemas.microsoft.com/office/drawing/2014/main" id="{5CCE2020-A9E9-4E47-8A75-E0C90C42ECBB}"/>
                </a:ext>
              </a:extLst>
            </p:cNvPr>
            <p:cNvCxnSpPr>
              <a:cxnSpLocks/>
              <a:stCxn id="67"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Rektangel 66">
              <a:extLst>
                <a:ext uri="{FF2B5EF4-FFF2-40B4-BE49-F238E27FC236}">
                  <a16:creationId xmlns:a16="http://schemas.microsoft.com/office/drawing/2014/main" id="{21952FCC-D220-E74A-B32C-62AF01DD2A1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68" name="Rett linje 67">
              <a:extLst>
                <a:ext uri="{FF2B5EF4-FFF2-40B4-BE49-F238E27FC236}">
                  <a16:creationId xmlns:a16="http://schemas.microsoft.com/office/drawing/2014/main" id="{00806AAE-07AB-D440-904D-3846C9D74C0B}"/>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9" name="Rektangel 68">
              <a:extLst>
                <a:ext uri="{FF2B5EF4-FFF2-40B4-BE49-F238E27FC236}">
                  <a16:creationId xmlns:a16="http://schemas.microsoft.com/office/drawing/2014/main" id="{56699FF4-FEB1-CA4E-B432-16BBEC84D1C4}"/>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70" name="Rett linje 69">
              <a:extLst>
                <a:ext uri="{FF2B5EF4-FFF2-40B4-BE49-F238E27FC236}">
                  <a16:creationId xmlns:a16="http://schemas.microsoft.com/office/drawing/2014/main" id="{AFA083EC-FDFD-9E4F-B595-6A6EC5B7FA7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E8926D28-35CE-DB4E-BF56-664AF369532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Rett linje 71">
              <a:extLst>
                <a:ext uri="{FF2B5EF4-FFF2-40B4-BE49-F238E27FC236}">
                  <a16:creationId xmlns:a16="http://schemas.microsoft.com/office/drawing/2014/main" id="{2E5810D3-57AB-6043-ACA4-6C358279D50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1" name="TekstSylinder 90">
            <a:extLst>
              <a:ext uri="{FF2B5EF4-FFF2-40B4-BE49-F238E27FC236}">
                <a16:creationId xmlns:a16="http://schemas.microsoft.com/office/drawing/2014/main" id="{579C4266-3D6E-7E4E-B7F9-0C8B755D7C96}"/>
              </a:ext>
            </a:extLst>
          </p:cNvPr>
          <p:cNvSpPr txBox="1"/>
          <p:nvPr userDrawn="1"/>
        </p:nvSpPr>
        <p:spPr>
          <a:xfrm>
            <a:off x="0" y="-213030"/>
            <a:ext cx="3068662" cy="206078"/>
          </a:xfrm>
          <a:prstGeom prst="rect">
            <a:avLst/>
          </a:prstGeom>
          <a:noFill/>
        </p:spPr>
        <p:txBody>
          <a:bodyPr wrap="none" lIns="0" tIns="0" rIns="0" bIns="0" rtlCol="0" anchor="ctr">
            <a:noAutofit/>
          </a:bodyPr>
          <a:lstStyle/>
          <a:p>
            <a:pPr algn="l"/>
            <a:r>
              <a:rPr lang="nb-NO" sz="800">
                <a:solidFill>
                  <a:schemeClr val="tx1"/>
                </a:solidFill>
              </a:rPr>
              <a:t>Oslo 2018 / Innholdssider / positiv</a:t>
            </a:r>
          </a:p>
        </p:txBody>
      </p:sp>
      <p:grpSp>
        <p:nvGrpSpPr>
          <p:cNvPr id="90" name="Gruppe 89">
            <a:extLst>
              <a:ext uri="{FF2B5EF4-FFF2-40B4-BE49-F238E27FC236}">
                <a16:creationId xmlns:a16="http://schemas.microsoft.com/office/drawing/2014/main" id="{93C22E23-7157-454A-9FA2-4933BA1812A4}"/>
              </a:ext>
            </a:extLst>
          </p:cNvPr>
          <p:cNvGrpSpPr/>
          <p:nvPr userDrawn="1"/>
        </p:nvGrpSpPr>
        <p:grpSpPr>
          <a:xfrm>
            <a:off x="12252770" y="1"/>
            <a:ext cx="1165167" cy="5230535"/>
            <a:chOff x="12252770" y="1"/>
            <a:chExt cx="1165167" cy="5230535"/>
          </a:xfrm>
        </p:grpSpPr>
        <p:grpSp>
          <p:nvGrpSpPr>
            <p:cNvPr id="92" name="Gruppe 91">
              <a:extLst>
                <a:ext uri="{FF2B5EF4-FFF2-40B4-BE49-F238E27FC236}">
                  <a16:creationId xmlns:a16="http://schemas.microsoft.com/office/drawing/2014/main" id="{7A5698FF-6A63-024B-A69C-C4E777FF2F2C}"/>
                </a:ext>
              </a:extLst>
            </p:cNvPr>
            <p:cNvGrpSpPr/>
            <p:nvPr userDrawn="1"/>
          </p:nvGrpSpPr>
          <p:grpSpPr>
            <a:xfrm>
              <a:off x="12252770" y="1"/>
              <a:ext cx="409071" cy="3254927"/>
              <a:chOff x="12252770" y="1"/>
              <a:chExt cx="588588" cy="4683318"/>
            </a:xfrm>
          </p:grpSpPr>
          <p:sp>
            <p:nvSpPr>
              <p:cNvPr id="97" name="Rektangel 96">
                <a:extLst>
                  <a:ext uri="{FF2B5EF4-FFF2-40B4-BE49-F238E27FC236}">
                    <a16:creationId xmlns:a16="http://schemas.microsoft.com/office/drawing/2014/main" id="{25A2FBF4-73A7-CE4C-A8DB-8FE5D09DE5ED}"/>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98" name="Gruppe 97">
                <a:extLst>
                  <a:ext uri="{FF2B5EF4-FFF2-40B4-BE49-F238E27FC236}">
                    <a16:creationId xmlns:a16="http://schemas.microsoft.com/office/drawing/2014/main" id="{E2F0FC64-DC73-F248-9324-0CE978C9D6B0}"/>
                  </a:ext>
                </a:extLst>
              </p:cNvPr>
              <p:cNvGrpSpPr/>
              <p:nvPr userDrawn="1"/>
            </p:nvGrpSpPr>
            <p:grpSpPr>
              <a:xfrm>
                <a:off x="12326727" y="84822"/>
                <a:ext cx="440675" cy="4513676"/>
                <a:chOff x="12316858" y="92947"/>
                <a:chExt cx="440675" cy="4513676"/>
              </a:xfrm>
            </p:grpSpPr>
            <p:grpSp>
              <p:nvGrpSpPr>
                <p:cNvPr id="99" name="Gruppe 98">
                  <a:extLst>
                    <a:ext uri="{FF2B5EF4-FFF2-40B4-BE49-F238E27FC236}">
                      <a16:creationId xmlns:a16="http://schemas.microsoft.com/office/drawing/2014/main" id="{32C01DAD-6F31-5A4E-8BB7-FB70223EA16E}"/>
                    </a:ext>
                  </a:extLst>
                </p:cNvPr>
                <p:cNvGrpSpPr/>
                <p:nvPr userDrawn="1"/>
              </p:nvGrpSpPr>
              <p:grpSpPr>
                <a:xfrm>
                  <a:off x="12316858" y="92947"/>
                  <a:ext cx="440675" cy="1322025"/>
                  <a:chOff x="12316858" y="92947"/>
                  <a:chExt cx="440675" cy="1322025"/>
                </a:xfrm>
              </p:grpSpPr>
              <p:sp>
                <p:nvSpPr>
                  <p:cNvPr id="109" name="Rektangel 108">
                    <a:extLst>
                      <a:ext uri="{FF2B5EF4-FFF2-40B4-BE49-F238E27FC236}">
                        <a16:creationId xmlns:a16="http://schemas.microsoft.com/office/drawing/2014/main" id="{00BA1803-2911-A847-B7CA-E67357CD35D7}"/>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0" name="Rektangel 109">
                    <a:extLst>
                      <a:ext uri="{FF2B5EF4-FFF2-40B4-BE49-F238E27FC236}">
                        <a16:creationId xmlns:a16="http://schemas.microsoft.com/office/drawing/2014/main" id="{EFA1BCB1-1DE2-884A-A3D1-ED6A6FA72118}"/>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1" name="Rektangel 110">
                    <a:extLst>
                      <a:ext uri="{FF2B5EF4-FFF2-40B4-BE49-F238E27FC236}">
                        <a16:creationId xmlns:a16="http://schemas.microsoft.com/office/drawing/2014/main" id="{6F1895A8-5ECD-2A44-990D-ED7B270E21F7}"/>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00" name="Gruppe 99">
                  <a:extLst>
                    <a:ext uri="{FF2B5EF4-FFF2-40B4-BE49-F238E27FC236}">
                      <a16:creationId xmlns:a16="http://schemas.microsoft.com/office/drawing/2014/main" id="{4F88FD5F-270C-924E-AB88-B64550BAB694}"/>
                    </a:ext>
                  </a:extLst>
                </p:cNvPr>
                <p:cNvGrpSpPr/>
                <p:nvPr userDrawn="1"/>
              </p:nvGrpSpPr>
              <p:grpSpPr>
                <a:xfrm>
                  <a:off x="12316858" y="1468435"/>
                  <a:ext cx="440675" cy="1322025"/>
                  <a:chOff x="12316858" y="1600866"/>
                  <a:chExt cx="440675" cy="1322025"/>
                </a:xfrm>
              </p:grpSpPr>
              <p:sp>
                <p:nvSpPr>
                  <p:cNvPr id="106" name="Rektangel 105">
                    <a:extLst>
                      <a:ext uri="{FF2B5EF4-FFF2-40B4-BE49-F238E27FC236}">
                        <a16:creationId xmlns:a16="http://schemas.microsoft.com/office/drawing/2014/main" id="{691CFAF3-3CF9-D944-A90A-7771F8665460}"/>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7" name="Rektangel 106">
                    <a:extLst>
                      <a:ext uri="{FF2B5EF4-FFF2-40B4-BE49-F238E27FC236}">
                        <a16:creationId xmlns:a16="http://schemas.microsoft.com/office/drawing/2014/main" id="{ECBBB0E6-3392-8F48-AF3D-1E34E5123EBC}"/>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8" name="Rektangel 107">
                    <a:extLst>
                      <a:ext uri="{FF2B5EF4-FFF2-40B4-BE49-F238E27FC236}">
                        <a16:creationId xmlns:a16="http://schemas.microsoft.com/office/drawing/2014/main" id="{AD973EDC-E273-FD45-A872-FCEA9C9596CC}"/>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01" name="Gruppe 100">
                  <a:extLst>
                    <a:ext uri="{FF2B5EF4-FFF2-40B4-BE49-F238E27FC236}">
                      <a16:creationId xmlns:a16="http://schemas.microsoft.com/office/drawing/2014/main" id="{0BB50A37-EF61-E145-B01B-4CD63CD93CFC}"/>
                    </a:ext>
                  </a:extLst>
                </p:cNvPr>
                <p:cNvGrpSpPr/>
                <p:nvPr userDrawn="1"/>
              </p:nvGrpSpPr>
              <p:grpSpPr>
                <a:xfrm>
                  <a:off x="12316858" y="2843923"/>
                  <a:ext cx="440675" cy="1762700"/>
                  <a:chOff x="12316858" y="3201732"/>
                  <a:chExt cx="440675" cy="1762700"/>
                </a:xfrm>
              </p:grpSpPr>
              <p:sp>
                <p:nvSpPr>
                  <p:cNvPr id="102" name="Rektangel 101">
                    <a:extLst>
                      <a:ext uri="{FF2B5EF4-FFF2-40B4-BE49-F238E27FC236}">
                        <a16:creationId xmlns:a16="http://schemas.microsoft.com/office/drawing/2014/main" id="{936DA9BF-3F5B-1645-B5A8-937601BD5501}"/>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3" name="Rektangel 102">
                    <a:extLst>
                      <a:ext uri="{FF2B5EF4-FFF2-40B4-BE49-F238E27FC236}">
                        <a16:creationId xmlns:a16="http://schemas.microsoft.com/office/drawing/2014/main" id="{E37229E9-C19B-314E-A355-F74581E29A8A}"/>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4" name="Rektangel 103">
                    <a:extLst>
                      <a:ext uri="{FF2B5EF4-FFF2-40B4-BE49-F238E27FC236}">
                        <a16:creationId xmlns:a16="http://schemas.microsoft.com/office/drawing/2014/main" id="{F5029DA2-C182-3D45-9570-AC932D04C9F7}"/>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5" name="Rektangel 104">
                    <a:extLst>
                      <a:ext uri="{FF2B5EF4-FFF2-40B4-BE49-F238E27FC236}">
                        <a16:creationId xmlns:a16="http://schemas.microsoft.com/office/drawing/2014/main" id="{3F512FCD-C3D3-1246-B41C-4FB5A3A4237D}"/>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93" name="TekstSylinder 92">
              <a:extLst>
                <a:ext uri="{FF2B5EF4-FFF2-40B4-BE49-F238E27FC236}">
                  <a16:creationId xmlns:a16="http://schemas.microsoft.com/office/drawing/2014/main" id="{8EBAF184-0DA0-994C-BADC-830CD29ED2D3}"/>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p:txBody>
        </p:sp>
        <p:grpSp>
          <p:nvGrpSpPr>
            <p:cNvPr id="94" name="Gruppe 93">
              <a:extLst>
                <a:ext uri="{FF2B5EF4-FFF2-40B4-BE49-F238E27FC236}">
                  <a16:creationId xmlns:a16="http://schemas.microsoft.com/office/drawing/2014/main" id="{704FC957-C060-9247-9858-582BFAE0455A}"/>
                </a:ext>
              </a:extLst>
            </p:cNvPr>
            <p:cNvGrpSpPr/>
            <p:nvPr userDrawn="1"/>
          </p:nvGrpSpPr>
          <p:grpSpPr>
            <a:xfrm>
              <a:off x="12610441" y="194994"/>
              <a:ext cx="807496" cy="955972"/>
              <a:chOff x="12610441" y="212086"/>
              <a:chExt cx="807496" cy="955972"/>
            </a:xfrm>
          </p:grpSpPr>
          <p:cxnSp>
            <p:nvCxnSpPr>
              <p:cNvPr id="95" name="Vinkel 94">
                <a:extLst>
                  <a:ext uri="{FF2B5EF4-FFF2-40B4-BE49-F238E27FC236}">
                    <a16:creationId xmlns:a16="http://schemas.microsoft.com/office/drawing/2014/main" id="{E7E7E809-91BC-5948-8E10-28B2E9F17F8E}"/>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6" name="TekstSylinder 95">
                <a:extLst>
                  <a:ext uri="{FF2B5EF4-FFF2-40B4-BE49-F238E27FC236}">
                    <a16:creationId xmlns:a16="http://schemas.microsoft.com/office/drawing/2014/main" id="{6CDD19D7-ACD9-0F45-BCFE-9CD2378F0423}"/>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24318627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tel og bilde neg">
    <p:bg>
      <p:bgPr>
        <a:solidFill>
          <a:schemeClr val="tx2"/>
        </a:solidFill>
        <a:effectLst/>
      </p:bgPr>
    </p:bg>
    <p:spTree>
      <p:nvGrpSpPr>
        <p:cNvPr id="1" name=""/>
        <p:cNvGrpSpPr/>
        <p:nvPr/>
      </p:nvGrpSpPr>
      <p:grpSpPr>
        <a:xfrm>
          <a:off x="0" y="0"/>
          <a:ext cx="0" cy="0"/>
          <a:chOff x="0" y="0"/>
          <a:chExt cx="0" cy="0"/>
        </a:xfrm>
      </p:grpSpPr>
      <p:sp>
        <p:nvSpPr>
          <p:cNvPr id="6" name="Plassholder for bilde 8">
            <a:extLst>
              <a:ext uri="{FF2B5EF4-FFF2-40B4-BE49-F238E27FC236}">
                <a16:creationId xmlns:a16="http://schemas.microsoft.com/office/drawing/2014/main" id="{6277E8E0-A384-1D43-A9DE-6893B7E9B075}"/>
              </a:ext>
            </a:extLst>
          </p:cNvPr>
          <p:cNvSpPr>
            <a:spLocks noGrp="1"/>
          </p:cNvSpPr>
          <p:nvPr>
            <p:ph type="pic" sz="quarter" idx="17" hasCustomPrompt="1"/>
          </p:nvPr>
        </p:nvSpPr>
        <p:spPr>
          <a:xfrm>
            <a:off x="0" y="0"/>
            <a:ext cx="12193200" cy="6858000"/>
          </a:xfrm>
          <a:no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bg1"/>
                </a:solidFill>
              </a:defRPr>
            </a:lvl1pPr>
          </a:lstStyle>
          <a:p>
            <a:r>
              <a:rPr lang="nb-NO" noProof="0"/>
              <a:t>1. plasser et bilde i rammen</a:t>
            </a:r>
            <a:br>
              <a:rPr lang="nb-NO" noProof="0"/>
            </a:br>
            <a:r>
              <a:rPr lang="nb-NO" noProof="0"/>
              <a:t>2. plasser lengst bak</a:t>
            </a:r>
          </a:p>
        </p:txBody>
      </p:sp>
      <p:sp>
        <p:nvSpPr>
          <p:cNvPr id="2" name="Title 1">
            <a:extLst>
              <a:ext uri="{FF2B5EF4-FFF2-40B4-BE49-F238E27FC236}">
                <a16:creationId xmlns:a16="http://schemas.microsoft.com/office/drawing/2014/main" id="{C4A96287-7574-B04C-B8BB-49BCCA3EE42F}"/>
              </a:ext>
            </a:extLst>
          </p:cNvPr>
          <p:cNvSpPr>
            <a:spLocks noGrp="1"/>
          </p:cNvSpPr>
          <p:nvPr>
            <p:ph type="title"/>
          </p:nvPr>
        </p:nvSpPr>
        <p:spPr/>
        <p:txBody>
          <a:bodyPr/>
          <a:lstStyle>
            <a:lvl1pPr>
              <a:defRPr>
                <a:solidFill>
                  <a:schemeClr val="bg1"/>
                </a:solidFill>
              </a:defRPr>
            </a:lvl1pPr>
          </a:lstStyle>
          <a:p>
            <a:r>
              <a:rPr lang="nb-NO"/>
              <a:t>Klikk for å redigere tittelstil</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lvl1pPr>
              <a:defRPr>
                <a:solidFill>
                  <a:schemeClr val="bg1"/>
                </a:solidFill>
              </a:defRPr>
            </a:lvl1pPr>
          </a:lstStyle>
          <a:p>
            <a:fld id="{BE56C02C-6ABF-7448-8AB3-A94F70C24895}" type="datetime1">
              <a:rPr lang="nb-NO" smtClean="0"/>
              <a:pPr/>
              <a:t>19.03.2026</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lvl1pPr>
              <a:defRPr>
                <a:solidFill>
                  <a:schemeClr val="bg1"/>
                </a:solidFill>
              </a:defRPr>
            </a:lvl1p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grpSp>
        <p:nvGrpSpPr>
          <p:cNvPr id="24" name="Gruppe 23">
            <a:extLst>
              <a:ext uri="{FF2B5EF4-FFF2-40B4-BE49-F238E27FC236}">
                <a16:creationId xmlns:a16="http://schemas.microsoft.com/office/drawing/2014/main" id="{50B5CF7D-EF4B-BC4B-897D-478A1C752E68}"/>
              </a:ext>
            </a:extLst>
          </p:cNvPr>
          <p:cNvGrpSpPr/>
          <p:nvPr userDrawn="1"/>
        </p:nvGrpSpPr>
        <p:grpSpPr>
          <a:xfrm>
            <a:off x="-800" y="-1306644"/>
            <a:ext cx="12194000" cy="1075340"/>
            <a:chOff x="-800" y="-1229864"/>
            <a:chExt cx="12194000" cy="1075340"/>
          </a:xfrm>
        </p:grpSpPr>
        <p:grpSp>
          <p:nvGrpSpPr>
            <p:cNvPr id="25" name="Gruppe 24">
              <a:extLst>
                <a:ext uri="{FF2B5EF4-FFF2-40B4-BE49-F238E27FC236}">
                  <a16:creationId xmlns:a16="http://schemas.microsoft.com/office/drawing/2014/main" id="{F3538086-5796-944F-ADC5-DDFA26870893}"/>
                </a:ext>
              </a:extLst>
            </p:cNvPr>
            <p:cNvGrpSpPr/>
            <p:nvPr/>
          </p:nvGrpSpPr>
          <p:grpSpPr>
            <a:xfrm>
              <a:off x="0" y="-320124"/>
              <a:ext cx="12192000" cy="165600"/>
              <a:chOff x="0" y="-413084"/>
              <a:chExt cx="12192000" cy="206078"/>
            </a:xfrm>
            <a:solidFill>
              <a:schemeClr val="bg1"/>
            </a:solidFill>
          </p:grpSpPr>
          <p:sp>
            <p:nvSpPr>
              <p:cNvPr id="52" name="Rektangel 51">
                <a:extLst>
                  <a:ext uri="{FF2B5EF4-FFF2-40B4-BE49-F238E27FC236}">
                    <a16:creationId xmlns:a16="http://schemas.microsoft.com/office/drawing/2014/main" id="{49CA26D3-642B-9246-B3B8-5A6A4DF80568}"/>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53" name="Rektangel 52">
                <a:extLst>
                  <a:ext uri="{FF2B5EF4-FFF2-40B4-BE49-F238E27FC236}">
                    <a16:creationId xmlns:a16="http://schemas.microsoft.com/office/drawing/2014/main" id="{F5D6D773-1417-8D4D-A1E8-9F65D1580842}"/>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E11F0BE5-35CD-2F41-A24B-FA33ACD7A1BB}"/>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5" name="Rektangel 54">
                <a:extLst>
                  <a:ext uri="{FF2B5EF4-FFF2-40B4-BE49-F238E27FC236}">
                    <a16:creationId xmlns:a16="http://schemas.microsoft.com/office/drawing/2014/main" id="{6BA83732-486F-8745-84F0-E4A38EBBF9E9}"/>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49BF3912-4872-4F49-B737-72D9ADAABF5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7" name="Rektangel 56">
                <a:extLst>
                  <a:ext uri="{FF2B5EF4-FFF2-40B4-BE49-F238E27FC236}">
                    <a16:creationId xmlns:a16="http://schemas.microsoft.com/office/drawing/2014/main" id="{BE7D1982-FF51-A243-B873-504AF91CF24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26" name="Rett linje 25">
              <a:extLst>
                <a:ext uri="{FF2B5EF4-FFF2-40B4-BE49-F238E27FC236}">
                  <a16:creationId xmlns:a16="http://schemas.microsoft.com/office/drawing/2014/main" id="{926AF779-45AE-834D-8B9B-E147A75152FC}"/>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3B05EBB5-D0E3-414A-B5E2-20D2F397129F}"/>
                </a:ext>
              </a:extLst>
            </p:cNvPr>
            <p:cNvCxnSpPr>
              <a:cxnSpLocks/>
              <a:stCxn id="42"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B9C1812D-C535-E441-BF60-5844644FDCCB}"/>
                </a:ext>
              </a:extLst>
            </p:cNvPr>
            <p:cNvCxnSpPr>
              <a:cxnSpLocks/>
              <a:stCxn id="44"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995F10A6-7E9E-7F46-835A-F8FA28E0C722}"/>
                </a:ext>
              </a:extLst>
            </p:cNvPr>
            <p:cNvCxnSpPr>
              <a:cxnSpLocks/>
              <a:stCxn id="40"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DD497730-72C8-E54C-BE41-9CC89C106204}"/>
                </a:ext>
              </a:extLst>
            </p:cNvPr>
            <p:cNvCxnSpPr>
              <a:cxnSpLocks/>
              <a:stCxn id="46"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7E6FCC74-278D-8F4C-9A19-B97229327336}"/>
                </a:ext>
              </a:extLst>
            </p:cNvPr>
            <p:cNvCxnSpPr>
              <a:cxnSpLocks/>
              <a:stCxn id="50"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27C3F56A-19C1-8C43-BA7C-EC72D93ABACA}"/>
                </a:ext>
              </a:extLst>
            </p:cNvPr>
            <p:cNvCxnSpPr>
              <a:cxnSpLocks/>
              <a:stCxn id="48"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Gruppe 32">
              <a:extLst>
                <a:ext uri="{FF2B5EF4-FFF2-40B4-BE49-F238E27FC236}">
                  <a16:creationId xmlns:a16="http://schemas.microsoft.com/office/drawing/2014/main" id="{0378D194-73C0-274E-8A33-2880856DCF97}"/>
                </a:ext>
              </a:extLst>
            </p:cNvPr>
            <p:cNvGrpSpPr/>
            <p:nvPr userDrawn="1"/>
          </p:nvGrpSpPr>
          <p:grpSpPr>
            <a:xfrm>
              <a:off x="0" y="-621464"/>
              <a:ext cx="12192000" cy="206078"/>
              <a:chOff x="0" y="-674874"/>
              <a:chExt cx="12192000" cy="206078"/>
            </a:xfrm>
          </p:grpSpPr>
          <p:sp>
            <p:nvSpPr>
              <p:cNvPr id="50" name="Rektangel 49">
                <a:extLst>
                  <a:ext uri="{FF2B5EF4-FFF2-40B4-BE49-F238E27FC236}">
                    <a16:creationId xmlns:a16="http://schemas.microsoft.com/office/drawing/2014/main" id="{1827F508-245F-AE4E-BD96-A37480556BE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1" name="Rett linje 50">
                <a:extLst>
                  <a:ext uri="{FF2B5EF4-FFF2-40B4-BE49-F238E27FC236}">
                    <a16:creationId xmlns:a16="http://schemas.microsoft.com/office/drawing/2014/main" id="{84C00645-5B5B-6041-95E3-1F2F2F357F9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EE014F1F-1199-CF47-B4A6-3350B4501C57}"/>
                </a:ext>
              </a:extLst>
            </p:cNvPr>
            <p:cNvGrpSpPr/>
            <p:nvPr userDrawn="1"/>
          </p:nvGrpSpPr>
          <p:grpSpPr>
            <a:xfrm>
              <a:off x="0" y="-744566"/>
              <a:ext cx="10156824" cy="206078"/>
              <a:chOff x="0" y="-930144"/>
              <a:chExt cx="10156824" cy="206078"/>
            </a:xfrm>
          </p:grpSpPr>
          <p:sp>
            <p:nvSpPr>
              <p:cNvPr id="48" name="Rektangel 47">
                <a:extLst>
                  <a:ext uri="{FF2B5EF4-FFF2-40B4-BE49-F238E27FC236}">
                    <a16:creationId xmlns:a16="http://schemas.microsoft.com/office/drawing/2014/main" id="{33E8FE13-D304-F04D-B4CA-11E8D9EA9403}"/>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49" name="Rett linje 48">
                <a:extLst>
                  <a:ext uri="{FF2B5EF4-FFF2-40B4-BE49-F238E27FC236}">
                    <a16:creationId xmlns:a16="http://schemas.microsoft.com/office/drawing/2014/main" id="{8F8C0134-63C2-2440-88C7-3E0DBD5FC22B}"/>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D5A244B5-D5A7-9C46-837E-885BA4C5BFC8}"/>
                </a:ext>
              </a:extLst>
            </p:cNvPr>
            <p:cNvGrpSpPr/>
            <p:nvPr userDrawn="1"/>
          </p:nvGrpSpPr>
          <p:grpSpPr>
            <a:xfrm>
              <a:off x="0" y="-867666"/>
              <a:ext cx="8128000" cy="206078"/>
              <a:chOff x="0" y="-1191934"/>
              <a:chExt cx="8128000" cy="206078"/>
            </a:xfrm>
          </p:grpSpPr>
          <p:sp>
            <p:nvSpPr>
              <p:cNvPr id="46" name="Rektangel 45">
                <a:extLst>
                  <a:ext uri="{FF2B5EF4-FFF2-40B4-BE49-F238E27FC236}">
                    <a16:creationId xmlns:a16="http://schemas.microsoft.com/office/drawing/2014/main" id="{F5D7884B-D812-3A42-AE55-14E34C05CA01}"/>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47" name="Rett linje 46">
                <a:extLst>
                  <a:ext uri="{FF2B5EF4-FFF2-40B4-BE49-F238E27FC236}">
                    <a16:creationId xmlns:a16="http://schemas.microsoft.com/office/drawing/2014/main" id="{0E34DD54-E0FE-B84A-A7D4-D399F888B6C1}"/>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2B146932-A847-ED41-ABD8-DF09B93EA9F3}"/>
                </a:ext>
              </a:extLst>
            </p:cNvPr>
            <p:cNvGrpSpPr/>
            <p:nvPr userDrawn="1"/>
          </p:nvGrpSpPr>
          <p:grpSpPr>
            <a:xfrm>
              <a:off x="-800" y="-990766"/>
              <a:ext cx="6091200" cy="206078"/>
              <a:chOff x="0" y="-1453724"/>
              <a:chExt cx="6091200" cy="206078"/>
            </a:xfrm>
          </p:grpSpPr>
          <p:sp>
            <p:nvSpPr>
              <p:cNvPr id="44" name="Rektangel 43">
                <a:extLst>
                  <a:ext uri="{FF2B5EF4-FFF2-40B4-BE49-F238E27FC236}">
                    <a16:creationId xmlns:a16="http://schemas.microsoft.com/office/drawing/2014/main" id="{DCF17E64-4A02-7148-BEC3-83D8841BD636}"/>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45" name="Rett linje 44">
                <a:extLst>
                  <a:ext uri="{FF2B5EF4-FFF2-40B4-BE49-F238E27FC236}">
                    <a16:creationId xmlns:a16="http://schemas.microsoft.com/office/drawing/2014/main" id="{326A2BAE-5E17-B149-B1A2-FE9E4BD29FA7}"/>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039AAC92-98CC-BF45-904E-888C16C074F0}"/>
                </a:ext>
              </a:extLst>
            </p:cNvPr>
            <p:cNvGrpSpPr/>
            <p:nvPr userDrawn="1"/>
          </p:nvGrpSpPr>
          <p:grpSpPr>
            <a:xfrm>
              <a:off x="0" y="-1113866"/>
              <a:ext cx="4060800" cy="206078"/>
              <a:chOff x="0" y="-1715514"/>
              <a:chExt cx="4060800" cy="206078"/>
            </a:xfrm>
          </p:grpSpPr>
          <p:sp>
            <p:nvSpPr>
              <p:cNvPr id="42" name="Rektangel 41">
                <a:extLst>
                  <a:ext uri="{FF2B5EF4-FFF2-40B4-BE49-F238E27FC236}">
                    <a16:creationId xmlns:a16="http://schemas.microsoft.com/office/drawing/2014/main" id="{5DAD0FC4-3B41-474B-B643-2F9E699BC7E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43" name="Rett linje 42">
                <a:extLst>
                  <a:ext uri="{FF2B5EF4-FFF2-40B4-BE49-F238E27FC236}">
                    <a16:creationId xmlns:a16="http://schemas.microsoft.com/office/drawing/2014/main" id="{FDA84C34-DD90-134D-ACDE-64A450224F5D}"/>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8" name="Gruppe 37">
              <a:extLst>
                <a:ext uri="{FF2B5EF4-FFF2-40B4-BE49-F238E27FC236}">
                  <a16:creationId xmlns:a16="http://schemas.microsoft.com/office/drawing/2014/main" id="{A5007D20-96F1-2A41-A992-CD980E87AFC9}"/>
                </a:ext>
              </a:extLst>
            </p:cNvPr>
            <p:cNvGrpSpPr/>
            <p:nvPr userDrawn="1"/>
          </p:nvGrpSpPr>
          <p:grpSpPr>
            <a:xfrm>
              <a:off x="0" y="-1229864"/>
              <a:ext cx="1015200" cy="206078"/>
              <a:chOff x="0" y="-1959289"/>
              <a:chExt cx="1015200" cy="206078"/>
            </a:xfrm>
          </p:grpSpPr>
          <p:sp>
            <p:nvSpPr>
              <p:cNvPr id="40" name="Rektangel 39">
                <a:extLst>
                  <a:ext uri="{FF2B5EF4-FFF2-40B4-BE49-F238E27FC236}">
                    <a16:creationId xmlns:a16="http://schemas.microsoft.com/office/drawing/2014/main" id="{A7486652-B831-8E4A-B0E8-E9CEDB776DD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1" name="Rett linje 40">
                <a:extLst>
                  <a:ext uri="{FF2B5EF4-FFF2-40B4-BE49-F238E27FC236}">
                    <a16:creationId xmlns:a16="http://schemas.microsoft.com/office/drawing/2014/main" id="{F186D4B2-7812-1F46-A998-E3F036BC2076}"/>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9" name="Rett linje 38">
              <a:extLst>
                <a:ext uri="{FF2B5EF4-FFF2-40B4-BE49-F238E27FC236}">
                  <a16:creationId xmlns:a16="http://schemas.microsoft.com/office/drawing/2014/main" id="{980F4E2E-5EA4-474F-9E31-835A8E98077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uppe 57">
            <a:extLst>
              <a:ext uri="{FF2B5EF4-FFF2-40B4-BE49-F238E27FC236}">
                <a16:creationId xmlns:a16="http://schemas.microsoft.com/office/drawing/2014/main" id="{AB51FACC-7DAC-294D-9ECF-B98A28144016}"/>
              </a:ext>
            </a:extLst>
          </p:cNvPr>
          <p:cNvGrpSpPr/>
          <p:nvPr userDrawn="1"/>
        </p:nvGrpSpPr>
        <p:grpSpPr>
          <a:xfrm>
            <a:off x="-715963" y="-4004"/>
            <a:ext cx="590564" cy="6862004"/>
            <a:chOff x="-715963" y="-4004"/>
            <a:chExt cx="590564" cy="6862004"/>
          </a:xfrm>
        </p:grpSpPr>
        <p:sp>
          <p:nvSpPr>
            <p:cNvPr id="59" name="Rektangel 58">
              <a:extLst>
                <a:ext uri="{FF2B5EF4-FFF2-40B4-BE49-F238E27FC236}">
                  <a16:creationId xmlns:a16="http://schemas.microsoft.com/office/drawing/2014/main" id="{910BD624-E33C-2E4F-9442-1B07B87A8179}"/>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60" name="Rektangel 59">
              <a:extLst>
                <a:ext uri="{FF2B5EF4-FFF2-40B4-BE49-F238E27FC236}">
                  <a16:creationId xmlns:a16="http://schemas.microsoft.com/office/drawing/2014/main" id="{95253A5A-AE98-4B43-ACFC-C33A917B0FC3}"/>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61" name="Rektangel 60">
              <a:extLst>
                <a:ext uri="{FF2B5EF4-FFF2-40B4-BE49-F238E27FC236}">
                  <a16:creationId xmlns:a16="http://schemas.microsoft.com/office/drawing/2014/main" id="{B7E6E43F-D083-404B-88E6-8181D6A1EDCF}"/>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2" name="Rektangel 61">
              <a:extLst>
                <a:ext uri="{FF2B5EF4-FFF2-40B4-BE49-F238E27FC236}">
                  <a16:creationId xmlns:a16="http://schemas.microsoft.com/office/drawing/2014/main" id="{B3DA4965-4EDC-0D43-B4C1-940E1BA3615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63" name="Rett linje 62">
              <a:extLst>
                <a:ext uri="{FF2B5EF4-FFF2-40B4-BE49-F238E27FC236}">
                  <a16:creationId xmlns:a16="http://schemas.microsoft.com/office/drawing/2014/main" id="{511B640F-A541-1746-929D-B55DB0015605}"/>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A3E73136-E410-5B4D-BC89-A1F88EC0428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55489C14-C32A-2246-BE81-0A7E94FE637E}"/>
                </a:ext>
              </a:extLst>
            </p:cNvPr>
            <p:cNvCxnSpPr>
              <a:cxnSpLocks/>
              <a:stCxn id="67"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Rett linje 65">
              <a:extLst>
                <a:ext uri="{FF2B5EF4-FFF2-40B4-BE49-F238E27FC236}">
                  <a16:creationId xmlns:a16="http://schemas.microsoft.com/office/drawing/2014/main" id="{5CCE2020-A9E9-4E47-8A75-E0C90C42ECBB}"/>
                </a:ext>
              </a:extLst>
            </p:cNvPr>
            <p:cNvCxnSpPr>
              <a:cxnSpLocks/>
              <a:stCxn id="67"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Rektangel 66">
              <a:extLst>
                <a:ext uri="{FF2B5EF4-FFF2-40B4-BE49-F238E27FC236}">
                  <a16:creationId xmlns:a16="http://schemas.microsoft.com/office/drawing/2014/main" id="{21952FCC-D220-E74A-B32C-62AF01DD2A1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68" name="Rett linje 67">
              <a:extLst>
                <a:ext uri="{FF2B5EF4-FFF2-40B4-BE49-F238E27FC236}">
                  <a16:creationId xmlns:a16="http://schemas.microsoft.com/office/drawing/2014/main" id="{00806AAE-07AB-D440-904D-3846C9D74C0B}"/>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9" name="Rektangel 68">
              <a:extLst>
                <a:ext uri="{FF2B5EF4-FFF2-40B4-BE49-F238E27FC236}">
                  <a16:creationId xmlns:a16="http://schemas.microsoft.com/office/drawing/2014/main" id="{56699FF4-FEB1-CA4E-B432-16BBEC84D1C4}"/>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70" name="Rett linje 69">
              <a:extLst>
                <a:ext uri="{FF2B5EF4-FFF2-40B4-BE49-F238E27FC236}">
                  <a16:creationId xmlns:a16="http://schemas.microsoft.com/office/drawing/2014/main" id="{AFA083EC-FDFD-9E4F-B595-6A6EC5B7FA7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E8926D28-35CE-DB4E-BF56-664AF369532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Rett linje 71">
              <a:extLst>
                <a:ext uri="{FF2B5EF4-FFF2-40B4-BE49-F238E27FC236}">
                  <a16:creationId xmlns:a16="http://schemas.microsoft.com/office/drawing/2014/main" id="{2E5810D3-57AB-6043-ACA4-6C358279D50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3" name="Plassholder for tekst 7">
            <a:extLst>
              <a:ext uri="{FF2B5EF4-FFF2-40B4-BE49-F238E27FC236}">
                <a16:creationId xmlns:a16="http://schemas.microsoft.com/office/drawing/2014/main" id="{B92A71BA-AE3E-044A-9513-C446526D6AA2}"/>
              </a:ext>
            </a:extLst>
          </p:cNvPr>
          <p:cNvSpPr>
            <a:spLocks noGrp="1"/>
          </p:cNvSpPr>
          <p:nvPr>
            <p:ph type="body" sz="quarter" idx="21"/>
          </p:nvPr>
        </p:nvSpPr>
        <p:spPr>
          <a:xfrm>
            <a:off x="331200" y="6296400"/>
            <a:ext cx="687600" cy="360000"/>
          </a:xfrm>
          <a:blipFill>
            <a:blip r:embed="rId2" cstate="screen">
              <a:extLst>
                <a:ext uri="{28A0092B-C50C-407E-A947-70E740481C1C}">
                  <a14:useLocalDpi xmlns:a14="http://schemas.microsoft.com/office/drawing/2010/main"/>
                </a:ext>
              </a:extLst>
            </a:blip>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a:t>Rediger tekststiler i malen</a:t>
            </a:r>
          </a:p>
        </p:txBody>
      </p:sp>
      <p:sp>
        <p:nvSpPr>
          <p:cNvPr id="91" name="TekstSylinder 90">
            <a:extLst>
              <a:ext uri="{FF2B5EF4-FFF2-40B4-BE49-F238E27FC236}">
                <a16:creationId xmlns:a16="http://schemas.microsoft.com/office/drawing/2014/main" id="{D8BFF3AF-100C-6745-B178-EF1A964BB521}"/>
              </a:ext>
            </a:extLst>
          </p:cNvPr>
          <p:cNvSpPr txBox="1"/>
          <p:nvPr userDrawn="1"/>
        </p:nvSpPr>
        <p:spPr>
          <a:xfrm>
            <a:off x="0" y="-213030"/>
            <a:ext cx="3068662" cy="206078"/>
          </a:xfrm>
          <a:prstGeom prst="rect">
            <a:avLst/>
          </a:prstGeom>
          <a:noFill/>
        </p:spPr>
        <p:txBody>
          <a:bodyPr wrap="none" lIns="0" tIns="0" rIns="0" bIns="0" rtlCol="0" anchor="ctr">
            <a:noAutofit/>
          </a:bodyPr>
          <a:lstStyle/>
          <a:p>
            <a:pPr algn="l"/>
            <a:r>
              <a:rPr lang="nb-NO" sz="800">
                <a:solidFill>
                  <a:schemeClr val="tx1"/>
                </a:solidFill>
              </a:rPr>
              <a:t>Oslo 2018 / Innholdssider / negativ</a:t>
            </a:r>
          </a:p>
        </p:txBody>
      </p:sp>
      <p:grpSp>
        <p:nvGrpSpPr>
          <p:cNvPr id="116" name="Gruppe 115">
            <a:extLst>
              <a:ext uri="{FF2B5EF4-FFF2-40B4-BE49-F238E27FC236}">
                <a16:creationId xmlns:a16="http://schemas.microsoft.com/office/drawing/2014/main" id="{F4097E33-CF5F-8E43-B046-2CEB7B436B2D}"/>
              </a:ext>
            </a:extLst>
          </p:cNvPr>
          <p:cNvGrpSpPr/>
          <p:nvPr userDrawn="1"/>
        </p:nvGrpSpPr>
        <p:grpSpPr>
          <a:xfrm>
            <a:off x="12252770" y="1"/>
            <a:ext cx="1165167" cy="5230535"/>
            <a:chOff x="12252770" y="1"/>
            <a:chExt cx="1165167" cy="5230535"/>
          </a:xfrm>
        </p:grpSpPr>
        <p:grpSp>
          <p:nvGrpSpPr>
            <p:cNvPr id="117" name="Gruppe 116">
              <a:extLst>
                <a:ext uri="{FF2B5EF4-FFF2-40B4-BE49-F238E27FC236}">
                  <a16:creationId xmlns:a16="http://schemas.microsoft.com/office/drawing/2014/main" id="{DECE140A-93EB-3144-89A2-67734D7FECB3}"/>
                </a:ext>
              </a:extLst>
            </p:cNvPr>
            <p:cNvGrpSpPr/>
            <p:nvPr userDrawn="1"/>
          </p:nvGrpSpPr>
          <p:grpSpPr>
            <a:xfrm>
              <a:off x="12252770" y="1"/>
              <a:ext cx="409071" cy="3254927"/>
              <a:chOff x="12252770" y="1"/>
              <a:chExt cx="588588" cy="4683318"/>
            </a:xfrm>
          </p:grpSpPr>
          <p:sp>
            <p:nvSpPr>
              <p:cNvPr id="122" name="Rektangel 121">
                <a:extLst>
                  <a:ext uri="{FF2B5EF4-FFF2-40B4-BE49-F238E27FC236}">
                    <a16:creationId xmlns:a16="http://schemas.microsoft.com/office/drawing/2014/main" id="{DDA73A66-85FA-424A-8AAA-0F985FE62182}"/>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23" name="Gruppe 122">
                <a:extLst>
                  <a:ext uri="{FF2B5EF4-FFF2-40B4-BE49-F238E27FC236}">
                    <a16:creationId xmlns:a16="http://schemas.microsoft.com/office/drawing/2014/main" id="{9640A54C-C539-B742-ABCC-6299AE5B8CEB}"/>
                  </a:ext>
                </a:extLst>
              </p:cNvPr>
              <p:cNvGrpSpPr/>
              <p:nvPr userDrawn="1"/>
            </p:nvGrpSpPr>
            <p:grpSpPr>
              <a:xfrm>
                <a:off x="12326727" y="84822"/>
                <a:ext cx="440675" cy="4513676"/>
                <a:chOff x="12316858" y="92947"/>
                <a:chExt cx="440675" cy="4513676"/>
              </a:xfrm>
            </p:grpSpPr>
            <p:grpSp>
              <p:nvGrpSpPr>
                <p:cNvPr id="124" name="Gruppe 123">
                  <a:extLst>
                    <a:ext uri="{FF2B5EF4-FFF2-40B4-BE49-F238E27FC236}">
                      <a16:creationId xmlns:a16="http://schemas.microsoft.com/office/drawing/2014/main" id="{20F039C6-69E9-B941-A4D3-66A5C1CDD708}"/>
                    </a:ext>
                  </a:extLst>
                </p:cNvPr>
                <p:cNvGrpSpPr/>
                <p:nvPr userDrawn="1"/>
              </p:nvGrpSpPr>
              <p:grpSpPr>
                <a:xfrm>
                  <a:off x="12316858" y="92947"/>
                  <a:ext cx="440675" cy="1322025"/>
                  <a:chOff x="12316858" y="92947"/>
                  <a:chExt cx="440675" cy="1322025"/>
                </a:xfrm>
              </p:grpSpPr>
              <p:sp>
                <p:nvSpPr>
                  <p:cNvPr id="134" name="Rektangel 133">
                    <a:extLst>
                      <a:ext uri="{FF2B5EF4-FFF2-40B4-BE49-F238E27FC236}">
                        <a16:creationId xmlns:a16="http://schemas.microsoft.com/office/drawing/2014/main" id="{E6B7DA5B-F065-2842-BCE3-471D7906CE07}"/>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5" name="Rektangel 134">
                    <a:extLst>
                      <a:ext uri="{FF2B5EF4-FFF2-40B4-BE49-F238E27FC236}">
                        <a16:creationId xmlns:a16="http://schemas.microsoft.com/office/drawing/2014/main" id="{B04DDF36-E4D0-1541-8466-643799975A90}"/>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6" name="Rektangel 135">
                    <a:extLst>
                      <a:ext uri="{FF2B5EF4-FFF2-40B4-BE49-F238E27FC236}">
                        <a16:creationId xmlns:a16="http://schemas.microsoft.com/office/drawing/2014/main" id="{0C6F3194-B699-D740-A1E1-EAEB8C66A35E}"/>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25" name="Gruppe 124">
                  <a:extLst>
                    <a:ext uri="{FF2B5EF4-FFF2-40B4-BE49-F238E27FC236}">
                      <a16:creationId xmlns:a16="http://schemas.microsoft.com/office/drawing/2014/main" id="{C17BA548-9E47-5E40-95F0-9D998CFD5426}"/>
                    </a:ext>
                  </a:extLst>
                </p:cNvPr>
                <p:cNvGrpSpPr/>
                <p:nvPr userDrawn="1"/>
              </p:nvGrpSpPr>
              <p:grpSpPr>
                <a:xfrm>
                  <a:off x="12316858" y="1468435"/>
                  <a:ext cx="440675" cy="1322025"/>
                  <a:chOff x="12316858" y="1600866"/>
                  <a:chExt cx="440675" cy="1322025"/>
                </a:xfrm>
              </p:grpSpPr>
              <p:sp>
                <p:nvSpPr>
                  <p:cNvPr id="131" name="Rektangel 130">
                    <a:extLst>
                      <a:ext uri="{FF2B5EF4-FFF2-40B4-BE49-F238E27FC236}">
                        <a16:creationId xmlns:a16="http://schemas.microsoft.com/office/drawing/2014/main" id="{9B63810D-9182-9647-8817-730AA17B9908}"/>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2" name="Rektangel 131">
                    <a:extLst>
                      <a:ext uri="{FF2B5EF4-FFF2-40B4-BE49-F238E27FC236}">
                        <a16:creationId xmlns:a16="http://schemas.microsoft.com/office/drawing/2014/main" id="{76178564-5C0D-A84D-A7E4-632055B6BBCA}"/>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3" name="Rektangel 132">
                    <a:extLst>
                      <a:ext uri="{FF2B5EF4-FFF2-40B4-BE49-F238E27FC236}">
                        <a16:creationId xmlns:a16="http://schemas.microsoft.com/office/drawing/2014/main" id="{2D2CE19A-924B-564C-ABE6-C21E0B2CBAED}"/>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26" name="Gruppe 125">
                  <a:extLst>
                    <a:ext uri="{FF2B5EF4-FFF2-40B4-BE49-F238E27FC236}">
                      <a16:creationId xmlns:a16="http://schemas.microsoft.com/office/drawing/2014/main" id="{559F23A5-5BF4-B14C-82D4-70EFF9772D87}"/>
                    </a:ext>
                  </a:extLst>
                </p:cNvPr>
                <p:cNvGrpSpPr/>
                <p:nvPr userDrawn="1"/>
              </p:nvGrpSpPr>
              <p:grpSpPr>
                <a:xfrm>
                  <a:off x="12316858" y="2843923"/>
                  <a:ext cx="440675" cy="1762700"/>
                  <a:chOff x="12316858" y="3201732"/>
                  <a:chExt cx="440675" cy="1762700"/>
                </a:xfrm>
              </p:grpSpPr>
              <p:sp>
                <p:nvSpPr>
                  <p:cNvPr id="127" name="Rektangel 126">
                    <a:extLst>
                      <a:ext uri="{FF2B5EF4-FFF2-40B4-BE49-F238E27FC236}">
                        <a16:creationId xmlns:a16="http://schemas.microsoft.com/office/drawing/2014/main" id="{1C6AC6BA-EC18-824D-AF37-845A37278F2A}"/>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8" name="Rektangel 127">
                    <a:extLst>
                      <a:ext uri="{FF2B5EF4-FFF2-40B4-BE49-F238E27FC236}">
                        <a16:creationId xmlns:a16="http://schemas.microsoft.com/office/drawing/2014/main" id="{6A88E69C-BC25-E944-B7EF-EBBC18D8339C}"/>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9" name="Rektangel 128">
                    <a:extLst>
                      <a:ext uri="{FF2B5EF4-FFF2-40B4-BE49-F238E27FC236}">
                        <a16:creationId xmlns:a16="http://schemas.microsoft.com/office/drawing/2014/main" id="{CD353E5E-D83D-F24E-8720-DA4E6552C137}"/>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0" name="Rektangel 129">
                    <a:extLst>
                      <a:ext uri="{FF2B5EF4-FFF2-40B4-BE49-F238E27FC236}">
                        <a16:creationId xmlns:a16="http://schemas.microsoft.com/office/drawing/2014/main" id="{443B0873-2032-ED4A-82E8-AE8C6FE9F5AB}"/>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118" name="TekstSylinder 117">
              <a:extLst>
                <a:ext uri="{FF2B5EF4-FFF2-40B4-BE49-F238E27FC236}">
                  <a16:creationId xmlns:a16="http://schemas.microsoft.com/office/drawing/2014/main" id="{6DB9C27B-183E-204C-A01D-673CC376DE0D}"/>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p:txBody>
        </p:sp>
        <p:grpSp>
          <p:nvGrpSpPr>
            <p:cNvPr id="119" name="Gruppe 118">
              <a:extLst>
                <a:ext uri="{FF2B5EF4-FFF2-40B4-BE49-F238E27FC236}">
                  <a16:creationId xmlns:a16="http://schemas.microsoft.com/office/drawing/2014/main" id="{74D7BF0B-3E09-444C-9AFF-AB01B35624FC}"/>
                </a:ext>
              </a:extLst>
            </p:cNvPr>
            <p:cNvGrpSpPr/>
            <p:nvPr userDrawn="1"/>
          </p:nvGrpSpPr>
          <p:grpSpPr>
            <a:xfrm>
              <a:off x="12610441" y="194994"/>
              <a:ext cx="807496" cy="955972"/>
              <a:chOff x="12610441" y="212086"/>
              <a:chExt cx="807496" cy="955972"/>
            </a:xfrm>
          </p:grpSpPr>
          <p:cxnSp>
            <p:nvCxnSpPr>
              <p:cNvPr id="120" name="Vinkel 119">
                <a:extLst>
                  <a:ext uri="{FF2B5EF4-FFF2-40B4-BE49-F238E27FC236}">
                    <a16:creationId xmlns:a16="http://schemas.microsoft.com/office/drawing/2014/main" id="{5A99E870-FD93-3B44-8FBD-4D137D1803AC}"/>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21" name="TekstSylinder 120">
                <a:extLst>
                  <a:ext uri="{FF2B5EF4-FFF2-40B4-BE49-F238E27FC236}">
                    <a16:creationId xmlns:a16="http://schemas.microsoft.com/office/drawing/2014/main" id="{FF708AAD-7EC4-8240-87D4-5F7492876627}"/>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37613437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ilde">
    <p:spTree>
      <p:nvGrpSpPr>
        <p:cNvPr id="1" name=""/>
        <p:cNvGrpSpPr/>
        <p:nvPr/>
      </p:nvGrpSpPr>
      <p:grpSpPr>
        <a:xfrm>
          <a:off x="0" y="0"/>
          <a:ext cx="0" cy="0"/>
          <a:chOff x="0" y="0"/>
          <a:chExt cx="0" cy="0"/>
        </a:xfrm>
      </p:grpSpPr>
      <p:sp>
        <p:nvSpPr>
          <p:cNvPr id="5" name="Plassholder for bilde 8">
            <a:extLst>
              <a:ext uri="{FF2B5EF4-FFF2-40B4-BE49-F238E27FC236}">
                <a16:creationId xmlns:a16="http://schemas.microsoft.com/office/drawing/2014/main" id="{60CD866B-09E0-644B-925F-4FC4C3C24E6E}"/>
              </a:ext>
            </a:extLst>
          </p:cNvPr>
          <p:cNvSpPr>
            <a:spLocks noGrp="1"/>
          </p:cNvSpPr>
          <p:nvPr>
            <p:ph type="pic" sz="quarter" idx="17" hasCustomPrompt="1"/>
          </p:nvPr>
        </p:nvSpPr>
        <p:spPr>
          <a:xfrm>
            <a:off x="0" y="0"/>
            <a:ext cx="12193200" cy="6858000"/>
          </a:xfrm>
          <a:no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tx1"/>
                </a:solidFill>
              </a:defRPr>
            </a:lvl1pPr>
          </a:lstStyle>
          <a:p>
            <a:r>
              <a:rPr lang="nb-NO" noProof="0"/>
              <a:t>1. legg et bilde i </a:t>
            </a:r>
            <a:r>
              <a:rPr lang="nb-NO" noProof="0" err="1"/>
              <a:t>bildeboksen</a:t>
            </a:r>
            <a:br>
              <a:rPr lang="nb-NO" noProof="0"/>
            </a:br>
            <a:r>
              <a:rPr lang="nb-NO" noProof="0"/>
              <a:t>2. plasser lengst bak</a:t>
            </a:r>
          </a:p>
        </p:txBody>
      </p:sp>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p>
            <a:fld id="{10D617A1-83E2-5344-8976-17361E42FD8B}" type="datetime1">
              <a:rPr lang="nb-NO" smtClean="0"/>
              <a:t>19.03.2026</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6" name="Plassholder for tekst 7">
            <a:extLst>
              <a:ext uri="{FF2B5EF4-FFF2-40B4-BE49-F238E27FC236}">
                <a16:creationId xmlns:a16="http://schemas.microsoft.com/office/drawing/2014/main" id="{BB1A03DA-0C1D-E543-8AED-4F84F9939FD8}"/>
              </a:ext>
            </a:extLst>
          </p:cNvPr>
          <p:cNvSpPr>
            <a:spLocks noGrp="1"/>
          </p:cNvSpPr>
          <p:nvPr>
            <p:ph type="body" sz="quarter" idx="21"/>
          </p:nvPr>
        </p:nvSpPr>
        <p:spPr>
          <a:xfrm>
            <a:off x="331200" y="6296400"/>
            <a:ext cx="687600" cy="360000"/>
          </a:xfrm>
          <a:blipFill>
            <a:blip r:embed="rId2" cstate="screen">
              <a:extLst>
                <a:ext uri="{28A0092B-C50C-407E-A947-70E740481C1C}">
                  <a14:useLocalDpi xmlns:a14="http://schemas.microsoft.com/office/drawing/2010/main"/>
                </a:ext>
              </a:extLst>
            </a:blip>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a:t>Rediger tekststiler i malen</a:t>
            </a:r>
          </a:p>
        </p:txBody>
      </p:sp>
      <p:grpSp>
        <p:nvGrpSpPr>
          <p:cNvPr id="23" name="Gruppe 22">
            <a:extLst>
              <a:ext uri="{FF2B5EF4-FFF2-40B4-BE49-F238E27FC236}">
                <a16:creationId xmlns:a16="http://schemas.microsoft.com/office/drawing/2014/main" id="{E6B2F163-6ED3-2147-9D52-FE9CA569B810}"/>
              </a:ext>
            </a:extLst>
          </p:cNvPr>
          <p:cNvGrpSpPr/>
          <p:nvPr userDrawn="1"/>
        </p:nvGrpSpPr>
        <p:grpSpPr>
          <a:xfrm>
            <a:off x="-800" y="-1306644"/>
            <a:ext cx="12194000" cy="1075340"/>
            <a:chOff x="-800" y="-1229864"/>
            <a:chExt cx="12194000" cy="1075340"/>
          </a:xfrm>
        </p:grpSpPr>
        <p:grpSp>
          <p:nvGrpSpPr>
            <p:cNvPr id="24" name="Gruppe 23">
              <a:extLst>
                <a:ext uri="{FF2B5EF4-FFF2-40B4-BE49-F238E27FC236}">
                  <a16:creationId xmlns:a16="http://schemas.microsoft.com/office/drawing/2014/main" id="{509D2454-70FF-CE43-BA44-8336A95E4B45}"/>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E01F046E-AA1F-A543-9EE9-1F139F5E93D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9888665A-D584-654A-BDAB-173BDA280D00}"/>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3" name="Rektangel 52">
                <a:extLst>
                  <a:ext uri="{FF2B5EF4-FFF2-40B4-BE49-F238E27FC236}">
                    <a16:creationId xmlns:a16="http://schemas.microsoft.com/office/drawing/2014/main" id="{B4DB81F3-C6A8-D842-8B16-582614A0A61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A507F676-471B-D34B-A0CC-1015F896A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5" name="Rektangel 54">
                <a:extLst>
                  <a:ext uri="{FF2B5EF4-FFF2-40B4-BE49-F238E27FC236}">
                    <a16:creationId xmlns:a16="http://schemas.microsoft.com/office/drawing/2014/main" id="{C220B5B3-B212-8840-BE9F-0BDEA799F84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0E30B65E-18B7-A743-91CC-519854ABBFF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BFB4B24A-00A6-A740-9B6F-090EA989E161}"/>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8ADB2E79-48A8-B942-ADEF-9DA957FAB045}"/>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E3F964E-27AF-5147-9507-F07231AFAE03}"/>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5D0A5FDB-18A9-3D49-BB00-63F06337B29F}"/>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113B2CC6-F548-F845-9551-8EAC4BCD15F0}"/>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BF5236E1-9C62-EC46-A641-A5DE731E3063}"/>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160E83E6-97F0-8349-AE3E-0B28728EAB0A}"/>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3A24E8AA-6FA1-5B47-95C6-5F3EED5830AC}"/>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737C8123-9A5E-904D-A679-6AA1399D81B9}"/>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06CE9363-6BA2-8B4C-BE8E-74BA405E042C}"/>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86B73520-89F8-9F47-A1D7-D228D01885AF}"/>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1CE07EF8-531B-694E-BF46-6672550BB790}"/>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145F084E-1053-0245-85FD-2118E9DF9AE9}"/>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D2003B3E-181B-8A4C-AE22-1F0D2605D09F}"/>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647ADF1D-5F42-8D47-AD41-E4F201CF52A9}"/>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D6EA2D86-99A2-F14C-ADD4-53641A8A7F6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A83433ED-4FB5-2B4F-9191-C83A94955236}"/>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A7E6EB65-4D53-4849-B81B-72E7F6DB7DBA}"/>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F2B3A6CA-D596-AF46-A9EC-6AC4827C6275}"/>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FA7B6066-4DFD-E94C-94AB-69F5B53199FE}"/>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A0039850-834E-CC40-B3F3-683135B32A66}"/>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B824AF56-ECEA-4043-9C18-8E90194DD88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F11CB56F-0A6B-4543-801E-C174C1568B52}"/>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A90B194E-0C82-8C43-8756-A40AF75761D0}"/>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AAC9C1BD-3CA7-FC4B-8E3D-DE83E5B7C7D0}"/>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C7A51BD2-CD19-A647-9106-EE6264D8BE8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uppe 56">
            <a:extLst>
              <a:ext uri="{FF2B5EF4-FFF2-40B4-BE49-F238E27FC236}">
                <a16:creationId xmlns:a16="http://schemas.microsoft.com/office/drawing/2014/main" id="{1255D6A5-7C18-3546-BA08-2FFEDAB34041}"/>
              </a:ext>
            </a:extLst>
          </p:cNvPr>
          <p:cNvGrpSpPr/>
          <p:nvPr userDrawn="1"/>
        </p:nvGrpSpPr>
        <p:grpSpPr>
          <a:xfrm>
            <a:off x="-715963" y="-4004"/>
            <a:ext cx="590564" cy="6862004"/>
            <a:chOff x="-715963" y="-4004"/>
            <a:chExt cx="590564" cy="6862004"/>
          </a:xfrm>
        </p:grpSpPr>
        <p:sp>
          <p:nvSpPr>
            <p:cNvPr id="58" name="Rektangel 57">
              <a:extLst>
                <a:ext uri="{FF2B5EF4-FFF2-40B4-BE49-F238E27FC236}">
                  <a16:creationId xmlns:a16="http://schemas.microsoft.com/office/drawing/2014/main" id="{83B42075-3A5C-1E46-A9FA-362B5515A8A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59" name="Rektangel 58">
              <a:extLst>
                <a:ext uri="{FF2B5EF4-FFF2-40B4-BE49-F238E27FC236}">
                  <a16:creationId xmlns:a16="http://schemas.microsoft.com/office/drawing/2014/main" id="{D106EC1A-221F-0A4B-9475-29240E861AA7}"/>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7637FBCC-CEAF-474B-9393-8790DD5AFB5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1" name="Rektangel 60">
              <a:extLst>
                <a:ext uri="{FF2B5EF4-FFF2-40B4-BE49-F238E27FC236}">
                  <a16:creationId xmlns:a16="http://schemas.microsoft.com/office/drawing/2014/main" id="{58DA230D-EB5E-5B47-A595-BC7A0838781B}"/>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62" name="Rett linje 61">
              <a:extLst>
                <a:ext uri="{FF2B5EF4-FFF2-40B4-BE49-F238E27FC236}">
                  <a16:creationId xmlns:a16="http://schemas.microsoft.com/office/drawing/2014/main" id="{29A6395B-F80C-7247-AF08-0815CB4E5CA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8E28BDF9-D392-E74A-B639-BDDDD5173217}"/>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B18FF123-D027-C14E-AB15-B6FA96912712}"/>
                </a:ext>
              </a:extLst>
            </p:cNvPr>
            <p:cNvCxnSpPr>
              <a:cxnSpLocks/>
              <a:stCxn id="66"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8D0FBEDD-4B7F-AB4D-A811-0314736171E9}"/>
                </a:ext>
              </a:extLst>
            </p:cNvPr>
            <p:cNvCxnSpPr>
              <a:cxnSpLocks/>
              <a:stCxn id="66"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Rektangel 65">
              <a:extLst>
                <a:ext uri="{FF2B5EF4-FFF2-40B4-BE49-F238E27FC236}">
                  <a16:creationId xmlns:a16="http://schemas.microsoft.com/office/drawing/2014/main" id="{F95F586E-E9CB-7F4E-875F-DFADD3742B9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67" name="Rett linje 66">
              <a:extLst>
                <a:ext uri="{FF2B5EF4-FFF2-40B4-BE49-F238E27FC236}">
                  <a16:creationId xmlns:a16="http://schemas.microsoft.com/office/drawing/2014/main" id="{18AC3B52-7605-124D-9366-1406BC09415E}"/>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8" name="Rektangel 67">
              <a:extLst>
                <a:ext uri="{FF2B5EF4-FFF2-40B4-BE49-F238E27FC236}">
                  <a16:creationId xmlns:a16="http://schemas.microsoft.com/office/drawing/2014/main" id="{6D64798A-AF2F-F64B-B9C6-A6DDADD1912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69" name="Rett linje 68">
              <a:extLst>
                <a:ext uri="{FF2B5EF4-FFF2-40B4-BE49-F238E27FC236}">
                  <a16:creationId xmlns:a16="http://schemas.microsoft.com/office/drawing/2014/main" id="{F95D1769-0224-4D4A-B6BA-84065BF4B8EE}"/>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0" name="Rett linje 69">
              <a:extLst>
                <a:ext uri="{FF2B5EF4-FFF2-40B4-BE49-F238E27FC236}">
                  <a16:creationId xmlns:a16="http://schemas.microsoft.com/office/drawing/2014/main" id="{6CFB1E29-DA85-B549-BFD0-C834FE927E6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5AF03FC7-8289-7A4E-A1A6-339D9AF6FCD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2" name="TekstSylinder 71">
            <a:extLst>
              <a:ext uri="{FF2B5EF4-FFF2-40B4-BE49-F238E27FC236}">
                <a16:creationId xmlns:a16="http://schemas.microsoft.com/office/drawing/2014/main" id="{4CC3D295-8F51-F14C-A0DE-43811CC503C3}"/>
              </a:ext>
            </a:extLst>
          </p:cNvPr>
          <p:cNvSpPr txBox="1"/>
          <p:nvPr userDrawn="1"/>
        </p:nvSpPr>
        <p:spPr>
          <a:xfrm>
            <a:off x="0" y="-213030"/>
            <a:ext cx="3068662" cy="206078"/>
          </a:xfrm>
          <a:prstGeom prst="rect">
            <a:avLst/>
          </a:prstGeom>
          <a:noFill/>
        </p:spPr>
        <p:txBody>
          <a:bodyPr wrap="none" lIns="0" tIns="0" rIns="0" bIns="0" rtlCol="0" anchor="ctr">
            <a:noAutofit/>
          </a:bodyPr>
          <a:lstStyle/>
          <a:p>
            <a:pPr algn="l"/>
            <a:r>
              <a:rPr lang="nb-NO" sz="800">
                <a:solidFill>
                  <a:schemeClr val="tx1"/>
                </a:solidFill>
              </a:rPr>
              <a:t>Oslo 2018 / Innholdssider / positiv</a:t>
            </a:r>
          </a:p>
        </p:txBody>
      </p:sp>
      <p:grpSp>
        <p:nvGrpSpPr>
          <p:cNvPr id="90" name="Gruppe 89">
            <a:extLst>
              <a:ext uri="{FF2B5EF4-FFF2-40B4-BE49-F238E27FC236}">
                <a16:creationId xmlns:a16="http://schemas.microsoft.com/office/drawing/2014/main" id="{7CA9C2BF-57F1-B045-9180-AF5743F3C790}"/>
              </a:ext>
            </a:extLst>
          </p:cNvPr>
          <p:cNvGrpSpPr/>
          <p:nvPr userDrawn="1"/>
        </p:nvGrpSpPr>
        <p:grpSpPr>
          <a:xfrm>
            <a:off x="12252770" y="1"/>
            <a:ext cx="1165167" cy="5230535"/>
            <a:chOff x="12252770" y="1"/>
            <a:chExt cx="1165167" cy="5230535"/>
          </a:xfrm>
        </p:grpSpPr>
        <p:grpSp>
          <p:nvGrpSpPr>
            <p:cNvPr id="91" name="Gruppe 90">
              <a:extLst>
                <a:ext uri="{FF2B5EF4-FFF2-40B4-BE49-F238E27FC236}">
                  <a16:creationId xmlns:a16="http://schemas.microsoft.com/office/drawing/2014/main" id="{9EE5E5A1-CB87-064E-A1B8-4F7240CA91C3}"/>
                </a:ext>
              </a:extLst>
            </p:cNvPr>
            <p:cNvGrpSpPr/>
            <p:nvPr userDrawn="1"/>
          </p:nvGrpSpPr>
          <p:grpSpPr>
            <a:xfrm>
              <a:off x="12252770" y="1"/>
              <a:ext cx="409071" cy="3254927"/>
              <a:chOff x="12252770" y="1"/>
              <a:chExt cx="588588" cy="4683318"/>
            </a:xfrm>
          </p:grpSpPr>
          <p:sp>
            <p:nvSpPr>
              <p:cNvPr id="96" name="Rektangel 95">
                <a:extLst>
                  <a:ext uri="{FF2B5EF4-FFF2-40B4-BE49-F238E27FC236}">
                    <a16:creationId xmlns:a16="http://schemas.microsoft.com/office/drawing/2014/main" id="{9199446D-A160-E54C-A98A-97670A104D64}"/>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97" name="Gruppe 96">
                <a:extLst>
                  <a:ext uri="{FF2B5EF4-FFF2-40B4-BE49-F238E27FC236}">
                    <a16:creationId xmlns:a16="http://schemas.microsoft.com/office/drawing/2014/main" id="{C247B874-04D1-9D4E-A793-049462DE26D6}"/>
                  </a:ext>
                </a:extLst>
              </p:cNvPr>
              <p:cNvGrpSpPr/>
              <p:nvPr userDrawn="1"/>
            </p:nvGrpSpPr>
            <p:grpSpPr>
              <a:xfrm>
                <a:off x="12326727" y="84822"/>
                <a:ext cx="440675" cy="4513676"/>
                <a:chOff x="12316858" y="92947"/>
                <a:chExt cx="440675" cy="4513676"/>
              </a:xfrm>
            </p:grpSpPr>
            <p:grpSp>
              <p:nvGrpSpPr>
                <p:cNvPr id="98" name="Gruppe 97">
                  <a:extLst>
                    <a:ext uri="{FF2B5EF4-FFF2-40B4-BE49-F238E27FC236}">
                      <a16:creationId xmlns:a16="http://schemas.microsoft.com/office/drawing/2014/main" id="{3467FE23-DCD1-4E47-BB9E-95855B3839A7}"/>
                    </a:ext>
                  </a:extLst>
                </p:cNvPr>
                <p:cNvGrpSpPr/>
                <p:nvPr userDrawn="1"/>
              </p:nvGrpSpPr>
              <p:grpSpPr>
                <a:xfrm>
                  <a:off x="12316858" y="92947"/>
                  <a:ext cx="440675" cy="1322025"/>
                  <a:chOff x="12316858" y="92947"/>
                  <a:chExt cx="440675" cy="1322025"/>
                </a:xfrm>
              </p:grpSpPr>
              <p:sp>
                <p:nvSpPr>
                  <p:cNvPr id="108" name="Rektangel 107">
                    <a:extLst>
                      <a:ext uri="{FF2B5EF4-FFF2-40B4-BE49-F238E27FC236}">
                        <a16:creationId xmlns:a16="http://schemas.microsoft.com/office/drawing/2014/main" id="{EA2CFB82-4FE0-CA4F-8D2C-B9F50B385686}"/>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9" name="Rektangel 108">
                    <a:extLst>
                      <a:ext uri="{FF2B5EF4-FFF2-40B4-BE49-F238E27FC236}">
                        <a16:creationId xmlns:a16="http://schemas.microsoft.com/office/drawing/2014/main" id="{9A8820E8-7760-944E-A657-1E6172961864}"/>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0" name="Rektangel 109">
                    <a:extLst>
                      <a:ext uri="{FF2B5EF4-FFF2-40B4-BE49-F238E27FC236}">
                        <a16:creationId xmlns:a16="http://schemas.microsoft.com/office/drawing/2014/main" id="{1EB784A8-BE62-BC46-9207-5D0171020E01}"/>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99" name="Gruppe 98">
                  <a:extLst>
                    <a:ext uri="{FF2B5EF4-FFF2-40B4-BE49-F238E27FC236}">
                      <a16:creationId xmlns:a16="http://schemas.microsoft.com/office/drawing/2014/main" id="{C0612BDE-564D-C94D-A7AB-2ACB109360FC}"/>
                    </a:ext>
                  </a:extLst>
                </p:cNvPr>
                <p:cNvGrpSpPr/>
                <p:nvPr userDrawn="1"/>
              </p:nvGrpSpPr>
              <p:grpSpPr>
                <a:xfrm>
                  <a:off x="12316858" y="1468435"/>
                  <a:ext cx="440675" cy="1322025"/>
                  <a:chOff x="12316858" y="1600866"/>
                  <a:chExt cx="440675" cy="1322025"/>
                </a:xfrm>
              </p:grpSpPr>
              <p:sp>
                <p:nvSpPr>
                  <p:cNvPr id="105" name="Rektangel 104">
                    <a:extLst>
                      <a:ext uri="{FF2B5EF4-FFF2-40B4-BE49-F238E27FC236}">
                        <a16:creationId xmlns:a16="http://schemas.microsoft.com/office/drawing/2014/main" id="{9611E365-DC43-6947-8EBE-B931F5312195}"/>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6" name="Rektangel 105">
                    <a:extLst>
                      <a:ext uri="{FF2B5EF4-FFF2-40B4-BE49-F238E27FC236}">
                        <a16:creationId xmlns:a16="http://schemas.microsoft.com/office/drawing/2014/main" id="{896A1615-33C0-2841-AD4C-3D62C2946BFD}"/>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7" name="Rektangel 106">
                    <a:extLst>
                      <a:ext uri="{FF2B5EF4-FFF2-40B4-BE49-F238E27FC236}">
                        <a16:creationId xmlns:a16="http://schemas.microsoft.com/office/drawing/2014/main" id="{A4F6BBA8-3378-8946-9C45-2A239E00BF41}"/>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00" name="Gruppe 99">
                  <a:extLst>
                    <a:ext uri="{FF2B5EF4-FFF2-40B4-BE49-F238E27FC236}">
                      <a16:creationId xmlns:a16="http://schemas.microsoft.com/office/drawing/2014/main" id="{8C309830-E5F1-8E41-BCA9-251AA3B86FDE}"/>
                    </a:ext>
                  </a:extLst>
                </p:cNvPr>
                <p:cNvGrpSpPr/>
                <p:nvPr userDrawn="1"/>
              </p:nvGrpSpPr>
              <p:grpSpPr>
                <a:xfrm>
                  <a:off x="12316858" y="2843923"/>
                  <a:ext cx="440675" cy="1762700"/>
                  <a:chOff x="12316858" y="3201732"/>
                  <a:chExt cx="440675" cy="1762700"/>
                </a:xfrm>
              </p:grpSpPr>
              <p:sp>
                <p:nvSpPr>
                  <p:cNvPr id="101" name="Rektangel 100">
                    <a:extLst>
                      <a:ext uri="{FF2B5EF4-FFF2-40B4-BE49-F238E27FC236}">
                        <a16:creationId xmlns:a16="http://schemas.microsoft.com/office/drawing/2014/main" id="{50CA88BB-7387-DD4B-A6E3-BEDF86F26146}"/>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2" name="Rektangel 101">
                    <a:extLst>
                      <a:ext uri="{FF2B5EF4-FFF2-40B4-BE49-F238E27FC236}">
                        <a16:creationId xmlns:a16="http://schemas.microsoft.com/office/drawing/2014/main" id="{AB1934A5-85F4-FF48-9398-897E1A8ADB5C}"/>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3" name="Rektangel 102">
                    <a:extLst>
                      <a:ext uri="{FF2B5EF4-FFF2-40B4-BE49-F238E27FC236}">
                        <a16:creationId xmlns:a16="http://schemas.microsoft.com/office/drawing/2014/main" id="{963F2E7F-4C9D-0447-AAAF-227BFCF09E72}"/>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4" name="Rektangel 103">
                    <a:extLst>
                      <a:ext uri="{FF2B5EF4-FFF2-40B4-BE49-F238E27FC236}">
                        <a16:creationId xmlns:a16="http://schemas.microsoft.com/office/drawing/2014/main" id="{E6FAAD3A-5A0C-1244-8308-B81ABB39B043}"/>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92" name="TekstSylinder 91">
              <a:extLst>
                <a:ext uri="{FF2B5EF4-FFF2-40B4-BE49-F238E27FC236}">
                  <a16:creationId xmlns:a16="http://schemas.microsoft.com/office/drawing/2014/main" id="{BABF0E71-DEA0-3343-8AF8-6A9A70C4B49B}"/>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p:txBody>
        </p:sp>
        <p:grpSp>
          <p:nvGrpSpPr>
            <p:cNvPr id="93" name="Gruppe 92">
              <a:extLst>
                <a:ext uri="{FF2B5EF4-FFF2-40B4-BE49-F238E27FC236}">
                  <a16:creationId xmlns:a16="http://schemas.microsoft.com/office/drawing/2014/main" id="{02BB3DD4-65FF-4E43-8EC4-72B29CEB570B}"/>
                </a:ext>
              </a:extLst>
            </p:cNvPr>
            <p:cNvGrpSpPr/>
            <p:nvPr userDrawn="1"/>
          </p:nvGrpSpPr>
          <p:grpSpPr>
            <a:xfrm>
              <a:off x="12610441" y="194994"/>
              <a:ext cx="807496" cy="955972"/>
              <a:chOff x="12610441" y="212086"/>
              <a:chExt cx="807496" cy="955972"/>
            </a:xfrm>
          </p:grpSpPr>
          <p:cxnSp>
            <p:nvCxnSpPr>
              <p:cNvPr id="94" name="Vinkel 93">
                <a:extLst>
                  <a:ext uri="{FF2B5EF4-FFF2-40B4-BE49-F238E27FC236}">
                    <a16:creationId xmlns:a16="http://schemas.microsoft.com/office/drawing/2014/main" id="{B0A36170-F06E-8E41-9BC7-F44F4E26A5A9}"/>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5" name="TekstSylinder 94">
                <a:extLst>
                  <a:ext uri="{FF2B5EF4-FFF2-40B4-BE49-F238E27FC236}">
                    <a16:creationId xmlns:a16="http://schemas.microsoft.com/office/drawing/2014/main" id="{A2E98FD4-0641-4147-A688-3F5F957482F2}"/>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819558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A40496DB-E8C8-4849-8A63-AC568158CC03}" type="datetime1">
              <a:rPr lang="nb-NO" smtClean="0"/>
              <a:t>19.03.2026</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pPr algn="l"/>
            <a:fld id="{8ACEFDFC-287E-0A4D-81A7-6CC8C070690D}" type="slidenum">
              <a:rPr lang="nb-NO" smtClean="0"/>
              <a:pPr algn="l"/>
              <a:t>‹#›</a:t>
            </a:fld>
            <a:endParaRPr lang="nb-NO"/>
          </a:p>
        </p:txBody>
      </p:sp>
    </p:spTree>
    <p:extLst>
      <p:ext uri="{BB962C8B-B14F-4D97-AF65-F5344CB8AC3E}">
        <p14:creationId xmlns:p14="http://schemas.microsoft.com/office/powerpoint/2010/main" val="11055440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ilde neg">
    <p:bg>
      <p:bgPr>
        <a:solidFill>
          <a:schemeClr val="tx2"/>
        </a:solidFill>
        <a:effectLst/>
      </p:bgPr>
    </p:bg>
    <p:spTree>
      <p:nvGrpSpPr>
        <p:cNvPr id="1" name=""/>
        <p:cNvGrpSpPr/>
        <p:nvPr/>
      </p:nvGrpSpPr>
      <p:grpSpPr>
        <a:xfrm>
          <a:off x="0" y="0"/>
          <a:ext cx="0" cy="0"/>
          <a:chOff x="0" y="0"/>
          <a:chExt cx="0" cy="0"/>
        </a:xfrm>
      </p:grpSpPr>
      <p:sp>
        <p:nvSpPr>
          <p:cNvPr id="5" name="Plassholder for bilde 8">
            <a:extLst>
              <a:ext uri="{FF2B5EF4-FFF2-40B4-BE49-F238E27FC236}">
                <a16:creationId xmlns:a16="http://schemas.microsoft.com/office/drawing/2014/main" id="{60CD866B-09E0-644B-925F-4FC4C3C24E6E}"/>
              </a:ext>
            </a:extLst>
          </p:cNvPr>
          <p:cNvSpPr>
            <a:spLocks noGrp="1"/>
          </p:cNvSpPr>
          <p:nvPr>
            <p:ph type="pic" sz="quarter" idx="17" hasCustomPrompt="1"/>
          </p:nvPr>
        </p:nvSpPr>
        <p:spPr>
          <a:xfrm>
            <a:off x="0" y="0"/>
            <a:ext cx="12193200" cy="6858000"/>
          </a:xfrm>
          <a:no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bg1"/>
                </a:solidFill>
              </a:defRPr>
            </a:lvl1pPr>
          </a:lstStyle>
          <a:p>
            <a:r>
              <a:rPr lang="nb-NO" noProof="0"/>
              <a:t>1. plasser et bilde i rammen</a:t>
            </a:r>
            <a:br>
              <a:rPr lang="nb-NO" noProof="0"/>
            </a:br>
            <a:r>
              <a:rPr lang="nb-NO" noProof="0"/>
              <a:t>2. plasser lengst bak</a:t>
            </a:r>
          </a:p>
        </p:txBody>
      </p:sp>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lvl1pPr>
              <a:defRPr>
                <a:solidFill>
                  <a:schemeClr val="bg1"/>
                </a:solidFill>
              </a:defRPr>
            </a:lvl1pPr>
          </a:lstStyle>
          <a:p>
            <a:fld id="{939CC06A-0458-7443-A95A-A3C9036965EC}" type="datetime1">
              <a:rPr lang="nb-NO" smtClean="0"/>
              <a:pPr/>
              <a:t>19.03.2026</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grpSp>
        <p:nvGrpSpPr>
          <p:cNvPr id="23" name="Gruppe 22">
            <a:extLst>
              <a:ext uri="{FF2B5EF4-FFF2-40B4-BE49-F238E27FC236}">
                <a16:creationId xmlns:a16="http://schemas.microsoft.com/office/drawing/2014/main" id="{E6B2F163-6ED3-2147-9D52-FE9CA569B810}"/>
              </a:ext>
            </a:extLst>
          </p:cNvPr>
          <p:cNvGrpSpPr/>
          <p:nvPr userDrawn="1"/>
        </p:nvGrpSpPr>
        <p:grpSpPr>
          <a:xfrm>
            <a:off x="-800" y="-1306644"/>
            <a:ext cx="12194000" cy="1075340"/>
            <a:chOff x="-800" y="-1229864"/>
            <a:chExt cx="12194000" cy="1075340"/>
          </a:xfrm>
        </p:grpSpPr>
        <p:grpSp>
          <p:nvGrpSpPr>
            <p:cNvPr id="24" name="Gruppe 23">
              <a:extLst>
                <a:ext uri="{FF2B5EF4-FFF2-40B4-BE49-F238E27FC236}">
                  <a16:creationId xmlns:a16="http://schemas.microsoft.com/office/drawing/2014/main" id="{509D2454-70FF-CE43-BA44-8336A95E4B45}"/>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E01F046E-AA1F-A543-9EE9-1F139F5E93D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9888665A-D584-654A-BDAB-173BDA280D00}"/>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3" name="Rektangel 52">
                <a:extLst>
                  <a:ext uri="{FF2B5EF4-FFF2-40B4-BE49-F238E27FC236}">
                    <a16:creationId xmlns:a16="http://schemas.microsoft.com/office/drawing/2014/main" id="{B4DB81F3-C6A8-D842-8B16-582614A0A61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A507F676-471B-D34B-A0CC-1015F896A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5" name="Rektangel 54">
                <a:extLst>
                  <a:ext uri="{FF2B5EF4-FFF2-40B4-BE49-F238E27FC236}">
                    <a16:creationId xmlns:a16="http://schemas.microsoft.com/office/drawing/2014/main" id="{C220B5B3-B212-8840-BE9F-0BDEA799F84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0E30B65E-18B7-A743-91CC-519854ABBFF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BFB4B24A-00A6-A740-9B6F-090EA989E161}"/>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8ADB2E79-48A8-B942-ADEF-9DA957FAB045}"/>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E3F964E-27AF-5147-9507-F07231AFAE03}"/>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5D0A5FDB-18A9-3D49-BB00-63F06337B29F}"/>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113B2CC6-F548-F845-9551-8EAC4BCD15F0}"/>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BF5236E1-9C62-EC46-A641-A5DE731E3063}"/>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160E83E6-97F0-8349-AE3E-0B28728EAB0A}"/>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3A24E8AA-6FA1-5B47-95C6-5F3EED5830AC}"/>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737C8123-9A5E-904D-A679-6AA1399D81B9}"/>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06CE9363-6BA2-8B4C-BE8E-74BA405E042C}"/>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86B73520-89F8-9F47-A1D7-D228D01885AF}"/>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1CE07EF8-531B-694E-BF46-6672550BB790}"/>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145F084E-1053-0245-85FD-2118E9DF9AE9}"/>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D2003B3E-181B-8A4C-AE22-1F0D2605D09F}"/>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647ADF1D-5F42-8D47-AD41-E4F201CF52A9}"/>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D6EA2D86-99A2-F14C-ADD4-53641A8A7F6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A83433ED-4FB5-2B4F-9191-C83A94955236}"/>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A7E6EB65-4D53-4849-B81B-72E7F6DB7DBA}"/>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F2B3A6CA-D596-AF46-A9EC-6AC4827C6275}"/>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FA7B6066-4DFD-E94C-94AB-69F5B53199FE}"/>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A0039850-834E-CC40-B3F3-683135B32A66}"/>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B824AF56-ECEA-4043-9C18-8E90194DD88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F11CB56F-0A6B-4543-801E-C174C1568B52}"/>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A90B194E-0C82-8C43-8756-A40AF75761D0}"/>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AAC9C1BD-3CA7-FC4B-8E3D-DE83E5B7C7D0}"/>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C7A51BD2-CD19-A647-9106-EE6264D8BE8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uppe 56">
            <a:extLst>
              <a:ext uri="{FF2B5EF4-FFF2-40B4-BE49-F238E27FC236}">
                <a16:creationId xmlns:a16="http://schemas.microsoft.com/office/drawing/2014/main" id="{1255D6A5-7C18-3546-BA08-2FFEDAB34041}"/>
              </a:ext>
            </a:extLst>
          </p:cNvPr>
          <p:cNvGrpSpPr/>
          <p:nvPr userDrawn="1"/>
        </p:nvGrpSpPr>
        <p:grpSpPr>
          <a:xfrm>
            <a:off x="-715963" y="-4004"/>
            <a:ext cx="590564" cy="6862004"/>
            <a:chOff x="-715963" y="-4004"/>
            <a:chExt cx="590564" cy="6862004"/>
          </a:xfrm>
        </p:grpSpPr>
        <p:sp>
          <p:nvSpPr>
            <p:cNvPr id="58" name="Rektangel 57">
              <a:extLst>
                <a:ext uri="{FF2B5EF4-FFF2-40B4-BE49-F238E27FC236}">
                  <a16:creationId xmlns:a16="http://schemas.microsoft.com/office/drawing/2014/main" id="{83B42075-3A5C-1E46-A9FA-362B5515A8A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59" name="Rektangel 58">
              <a:extLst>
                <a:ext uri="{FF2B5EF4-FFF2-40B4-BE49-F238E27FC236}">
                  <a16:creationId xmlns:a16="http://schemas.microsoft.com/office/drawing/2014/main" id="{D106EC1A-221F-0A4B-9475-29240E861AA7}"/>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7637FBCC-CEAF-474B-9393-8790DD5AFB5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1" name="Rektangel 60">
              <a:extLst>
                <a:ext uri="{FF2B5EF4-FFF2-40B4-BE49-F238E27FC236}">
                  <a16:creationId xmlns:a16="http://schemas.microsoft.com/office/drawing/2014/main" id="{58DA230D-EB5E-5B47-A595-BC7A0838781B}"/>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62" name="Rett linje 61">
              <a:extLst>
                <a:ext uri="{FF2B5EF4-FFF2-40B4-BE49-F238E27FC236}">
                  <a16:creationId xmlns:a16="http://schemas.microsoft.com/office/drawing/2014/main" id="{29A6395B-F80C-7247-AF08-0815CB4E5CA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8E28BDF9-D392-E74A-B639-BDDDD5173217}"/>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B18FF123-D027-C14E-AB15-B6FA96912712}"/>
                </a:ext>
              </a:extLst>
            </p:cNvPr>
            <p:cNvCxnSpPr>
              <a:cxnSpLocks/>
              <a:stCxn id="66"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8D0FBEDD-4B7F-AB4D-A811-0314736171E9}"/>
                </a:ext>
              </a:extLst>
            </p:cNvPr>
            <p:cNvCxnSpPr>
              <a:cxnSpLocks/>
              <a:stCxn id="66"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Rektangel 65">
              <a:extLst>
                <a:ext uri="{FF2B5EF4-FFF2-40B4-BE49-F238E27FC236}">
                  <a16:creationId xmlns:a16="http://schemas.microsoft.com/office/drawing/2014/main" id="{F95F586E-E9CB-7F4E-875F-DFADD3742B9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67" name="Rett linje 66">
              <a:extLst>
                <a:ext uri="{FF2B5EF4-FFF2-40B4-BE49-F238E27FC236}">
                  <a16:creationId xmlns:a16="http://schemas.microsoft.com/office/drawing/2014/main" id="{18AC3B52-7605-124D-9366-1406BC09415E}"/>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8" name="Rektangel 67">
              <a:extLst>
                <a:ext uri="{FF2B5EF4-FFF2-40B4-BE49-F238E27FC236}">
                  <a16:creationId xmlns:a16="http://schemas.microsoft.com/office/drawing/2014/main" id="{6D64798A-AF2F-F64B-B9C6-A6DDADD1912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69" name="Rett linje 68">
              <a:extLst>
                <a:ext uri="{FF2B5EF4-FFF2-40B4-BE49-F238E27FC236}">
                  <a16:creationId xmlns:a16="http://schemas.microsoft.com/office/drawing/2014/main" id="{F95D1769-0224-4D4A-B6BA-84065BF4B8EE}"/>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0" name="Rett linje 69">
              <a:extLst>
                <a:ext uri="{FF2B5EF4-FFF2-40B4-BE49-F238E27FC236}">
                  <a16:creationId xmlns:a16="http://schemas.microsoft.com/office/drawing/2014/main" id="{6CFB1E29-DA85-B549-BFD0-C834FE927E6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5AF03FC7-8289-7A4E-A1A6-339D9AF6FCD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4" name="Plassholder for tekst 7">
            <a:extLst>
              <a:ext uri="{FF2B5EF4-FFF2-40B4-BE49-F238E27FC236}">
                <a16:creationId xmlns:a16="http://schemas.microsoft.com/office/drawing/2014/main" id="{B4167E25-FC4E-0D40-B7E9-F526F2DED683}"/>
              </a:ext>
            </a:extLst>
          </p:cNvPr>
          <p:cNvSpPr>
            <a:spLocks noGrp="1"/>
          </p:cNvSpPr>
          <p:nvPr>
            <p:ph type="body" sz="quarter" idx="21"/>
          </p:nvPr>
        </p:nvSpPr>
        <p:spPr>
          <a:xfrm>
            <a:off x="331200" y="6296400"/>
            <a:ext cx="687600" cy="360000"/>
          </a:xfrm>
          <a:blipFill>
            <a:blip r:embed="rId2" cstate="screen">
              <a:extLst>
                <a:ext uri="{28A0092B-C50C-407E-A947-70E740481C1C}">
                  <a14:useLocalDpi xmlns:a14="http://schemas.microsoft.com/office/drawing/2010/main"/>
                </a:ext>
              </a:extLst>
            </a:blip>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a:t>Rediger tekststiler i malen</a:t>
            </a:r>
          </a:p>
        </p:txBody>
      </p:sp>
      <p:sp>
        <p:nvSpPr>
          <p:cNvPr id="92" name="TekstSylinder 91">
            <a:extLst>
              <a:ext uri="{FF2B5EF4-FFF2-40B4-BE49-F238E27FC236}">
                <a16:creationId xmlns:a16="http://schemas.microsoft.com/office/drawing/2014/main" id="{6D51DDC6-EDC4-6145-9FBF-942463C865BC}"/>
              </a:ext>
            </a:extLst>
          </p:cNvPr>
          <p:cNvSpPr txBox="1"/>
          <p:nvPr userDrawn="1"/>
        </p:nvSpPr>
        <p:spPr>
          <a:xfrm>
            <a:off x="0" y="-213030"/>
            <a:ext cx="3068662" cy="206078"/>
          </a:xfrm>
          <a:prstGeom prst="rect">
            <a:avLst/>
          </a:prstGeom>
          <a:noFill/>
        </p:spPr>
        <p:txBody>
          <a:bodyPr wrap="none" lIns="0" tIns="0" rIns="0" bIns="0" rtlCol="0" anchor="ctr">
            <a:noAutofit/>
          </a:bodyPr>
          <a:lstStyle/>
          <a:p>
            <a:pPr algn="l"/>
            <a:r>
              <a:rPr lang="nb-NO" sz="800">
                <a:solidFill>
                  <a:schemeClr val="tx1"/>
                </a:solidFill>
              </a:rPr>
              <a:t>Oslo 2018 / Innholdssider / negativ</a:t>
            </a:r>
          </a:p>
        </p:txBody>
      </p:sp>
      <p:grpSp>
        <p:nvGrpSpPr>
          <p:cNvPr id="6" name="Gruppe 5">
            <a:extLst>
              <a:ext uri="{FF2B5EF4-FFF2-40B4-BE49-F238E27FC236}">
                <a16:creationId xmlns:a16="http://schemas.microsoft.com/office/drawing/2014/main" id="{8CA7E12B-54B4-874B-933C-FC3D9E55A3BC}"/>
              </a:ext>
            </a:extLst>
          </p:cNvPr>
          <p:cNvGrpSpPr/>
          <p:nvPr userDrawn="1"/>
        </p:nvGrpSpPr>
        <p:grpSpPr>
          <a:xfrm>
            <a:off x="12252770" y="1"/>
            <a:ext cx="1165167" cy="5230535"/>
            <a:chOff x="12252770" y="1"/>
            <a:chExt cx="1165167" cy="5230535"/>
          </a:xfrm>
        </p:grpSpPr>
        <p:grpSp>
          <p:nvGrpSpPr>
            <p:cNvPr id="75" name="Gruppe 74">
              <a:extLst>
                <a:ext uri="{FF2B5EF4-FFF2-40B4-BE49-F238E27FC236}">
                  <a16:creationId xmlns:a16="http://schemas.microsoft.com/office/drawing/2014/main" id="{8F8009E6-2DC8-1C47-86DE-7EB231C9CC5E}"/>
                </a:ext>
              </a:extLst>
            </p:cNvPr>
            <p:cNvGrpSpPr/>
            <p:nvPr userDrawn="1"/>
          </p:nvGrpSpPr>
          <p:grpSpPr>
            <a:xfrm>
              <a:off x="12252770" y="1"/>
              <a:ext cx="409071" cy="3254927"/>
              <a:chOff x="12252770" y="1"/>
              <a:chExt cx="588588" cy="4683318"/>
            </a:xfrm>
          </p:grpSpPr>
          <p:sp>
            <p:nvSpPr>
              <p:cNvPr id="76" name="Rektangel 75">
                <a:extLst>
                  <a:ext uri="{FF2B5EF4-FFF2-40B4-BE49-F238E27FC236}">
                    <a16:creationId xmlns:a16="http://schemas.microsoft.com/office/drawing/2014/main" id="{AECE28FE-6B3F-5C41-9D27-3E564F322407}"/>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77" name="Gruppe 76">
                <a:extLst>
                  <a:ext uri="{FF2B5EF4-FFF2-40B4-BE49-F238E27FC236}">
                    <a16:creationId xmlns:a16="http://schemas.microsoft.com/office/drawing/2014/main" id="{CB74C1BB-F327-C041-8696-8CC95A20290D}"/>
                  </a:ext>
                </a:extLst>
              </p:cNvPr>
              <p:cNvGrpSpPr/>
              <p:nvPr userDrawn="1"/>
            </p:nvGrpSpPr>
            <p:grpSpPr>
              <a:xfrm>
                <a:off x="12326727" y="84822"/>
                <a:ext cx="440675" cy="4513676"/>
                <a:chOff x="12316858" y="92947"/>
                <a:chExt cx="440675" cy="4513676"/>
              </a:xfrm>
            </p:grpSpPr>
            <p:grpSp>
              <p:nvGrpSpPr>
                <p:cNvPr id="78" name="Gruppe 77">
                  <a:extLst>
                    <a:ext uri="{FF2B5EF4-FFF2-40B4-BE49-F238E27FC236}">
                      <a16:creationId xmlns:a16="http://schemas.microsoft.com/office/drawing/2014/main" id="{8BA22E53-07F3-E344-B911-54485682BB00}"/>
                    </a:ext>
                  </a:extLst>
                </p:cNvPr>
                <p:cNvGrpSpPr/>
                <p:nvPr userDrawn="1"/>
              </p:nvGrpSpPr>
              <p:grpSpPr>
                <a:xfrm>
                  <a:off x="12316858" y="92947"/>
                  <a:ext cx="440675" cy="1322025"/>
                  <a:chOff x="12316858" y="92947"/>
                  <a:chExt cx="440675" cy="1322025"/>
                </a:xfrm>
              </p:grpSpPr>
              <p:sp>
                <p:nvSpPr>
                  <p:cNvPr id="88" name="Rektangel 87">
                    <a:extLst>
                      <a:ext uri="{FF2B5EF4-FFF2-40B4-BE49-F238E27FC236}">
                        <a16:creationId xmlns:a16="http://schemas.microsoft.com/office/drawing/2014/main" id="{F7E0A24B-DECB-ED4D-A71C-0EC6A992AF35}"/>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9" name="Rektangel 88">
                    <a:extLst>
                      <a:ext uri="{FF2B5EF4-FFF2-40B4-BE49-F238E27FC236}">
                        <a16:creationId xmlns:a16="http://schemas.microsoft.com/office/drawing/2014/main" id="{6E2329DA-C840-C147-8677-C1FFC58179C0}"/>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0" name="Rektangel 89">
                    <a:extLst>
                      <a:ext uri="{FF2B5EF4-FFF2-40B4-BE49-F238E27FC236}">
                        <a16:creationId xmlns:a16="http://schemas.microsoft.com/office/drawing/2014/main" id="{7772449B-69B2-094B-91F1-1382CE2FB42B}"/>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9" name="Gruppe 78">
                  <a:extLst>
                    <a:ext uri="{FF2B5EF4-FFF2-40B4-BE49-F238E27FC236}">
                      <a16:creationId xmlns:a16="http://schemas.microsoft.com/office/drawing/2014/main" id="{07ED3267-1D40-1D4D-9EC7-353345137976}"/>
                    </a:ext>
                  </a:extLst>
                </p:cNvPr>
                <p:cNvGrpSpPr/>
                <p:nvPr userDrawn="1"/>
              </p:nvGrpSpPr>
              <p:grpSpPr>
                <a:xfrm>
                  <a:off x="12316858" y="1468435"/>
                  <a:ext cx="440675" cy="1322025"/>
                  <a:chOff x="12316858" y="1600866"/>
                  <a:chExt cx="440675" cy="1322025"/>
                </a:xfrm>
              </p:grpSpPr>
              <p:sp>
                <p:nvSpPr>
                  <p:cNvPr id="85" name="Rektangel 84">
                    <a:extLst>
                      <a:ext uri="{FF2B5EF4-FFF2-40B4-BE49-F238E27FC236}">
                        <a16:creationId xmlns:a16="http://schemas.microsoft.com/office/drawing/2014/main" id="{D6BA8FBC-0FE5-4F46-8FC3-48DC4E4604EA}"/>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6" name="Rektangel 85">
                    <a:extLst>
                      <a:ext uri="{FF2B5EF4-FFF2-40B4-BE49-F238E27FC236}">
                        <a16:creationId xmlns:a16="http://schemas.microsoft.com/office/drawing/2014/main" id="{F622D83D-32EF-974E-B8E9-3A938C35CDA8}"/>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7" name="Rektangel 86">
                    <a:extLst>
                      <a:ext uri="{FF2B5EF4-FFF2-40B4-BE49-F238E27FC236}">
                        <a16:creationId xmlns:a16="http://schemas.microsoft.com/office/drawing/2014/main" id="{1BDF731E-7B6C-2144-B025-0869B767623C}"/>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80" name="Gruppe 79">
                  <a:extLst>
                    <a:ext uri="{FF2B5EF4-FFF2-40B4-BE49-F238E27FC236}">
                      <a16:creationId xmlns:a16="http://schemas.microsoft.com/office/drawing/2014/main" id="{49B6A4FA-1E22-9147-8AD9-B28366A7CE3B}"/>
                    </a:ext>
                  </a:extLst>
                </p:cNvPr>
                <p:cNvGrpSpPr/>
                <p:nvPr userDrawn="1"/>
              </p:nvGrpSpPr>
              <p:grpSpPr>
                <a:xfrm>
                  <a:off x="12316858" y="2843923"/>
                  <a:ext cx="440675" cy="1762700"/>
                  <a:chOff x="12316858" y="3201732"/>
                  <a:chExt cx="440675" cy="1762700"/>
                </a:xfrm>
              </p:grpSpPr>
              <p:sp>
                <p:nvSpPr>
                  <p:cNvPr id="81" name="Rektangel 80">
                    <a:extLst>
                      <a:ext uri="{FF2B5EF4-FFF2-40B4-BE49-F238E27FC236}">
                        <a16:creationId xmlns:a16="http://schemas.microsoft.com/office/drawing/2014/main" id="{BE12CC14-985A-504B-A96D-5C6E9DE8F21E}"/>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2" name="Rektangel 81">
                    <a:extLst>
                      <a:ext uri="{FF2B5EF4-FFF2-40B4-BE49-F238E27FC236}">
                        <a16:creationId xmlns:a16="http://schemas.microsoft.com/office/drawing/2014/main" id="{9E8D8E6F-EA70-1842-A974-5D35616E09FA}"/>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3" name="Rektangel 82">
                    <a:extLst>
                      <a:ext uri="{FF2B5EF4-FFF2-40B4-BE49-F238E27FC236}">
                        <a16:creationId xmlns:a16="http://schemas.microsoft.com/office/drawing/2014/main" id="{751FBA97-2B6D-5B40-BFA2-E3FE8D3EF3F0}"/>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4" name="Rektangel 83">
                    <a:extLst>
                      <a:ext uri="{FF2B5EF4-FFF2-40B4-BE49-F238E27FC236}">
                        <a16:creationId xmlns:a16="http://schemas.microsoft.com/office/drawing/2014/main" id="{7D4A6F92-ED09-794E-9D24-8961E4EB9709}"/>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91" name="TekstSylinder 90">
              <a:extLst>
                <a:ext uri="{FF2B5EF4-FFF2-40B4-BE49-F238E27FC236}">
                  <a16:creationId xmlns:a16="http://schemas.microsoft.com/office/drawing/2014/main" id="{5A1DF305-43F9-0B42-BCC1-E577120FC643}"/>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p:txBody>
        </p:sp>
        <p:grpSp>
          <p:nvGrpSpPr>
            <p:cNvPr id="93" name="Gruppe 92">
              <a:extLst>
                <a:ext uri="{FF2B5EF4-FFF2-40B4-BE49-F238E27FC236}">
                  <a16:creationId xmlns:a16="http://schemas.microsoft.com/office/drawing/2014/main" id="{6E30C78A-C11F-3D47-A36A-DA706F5C2C2B}"/>
                </a:ext>
              </a:extLst>
            </p:cNvPr>
            <p:cNvGrpSpPr/>
            <p:nvPr userDrawn="1"/>
          </p:nvGrpSpPr>
          <p:grpSpPr>
            <a:xfrm>
              <a:off x="12610441" y="194994"/>
              <a:ext cx="807496" cy="955972"/>
              <a:chOff x="12610441" y="212086"/>
              <a:chExt cx="807496" cy="955972"/>
            </a:xfrm>
          </p:grpSpPr>
          <p:cxnSp>
            <p:nvCxnSpPr>
              <p:cNvPr id="94" name="Vinkel 93">
                <a:extLst>
                  <a:ext uri="{FF2B5EF4-FFF2-40B4-BE49-F238E27FC236}">
                    <a16:creationId xmlns:a16="http://schemas.microsoft.com/office/drawing/2014/main" id="{9502FE88-586C-5A4C-9443-40A0C140DDA4}"/>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5" name="TekstSylinder 94">
                <a:extLst>
                  <a:ext uri="{FF2B5EF4-FFF2-40B4-BE49-F238E27FC236}">
                    <a16:creationId xmlns:a16="http://schemas.microsoft.com/office/drawing/2014/main" id="{A577656F-9AE9-3D43-848E-7E4C5574867D}"/>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28276750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6" name="Plassholder for bilde 8">
            <a:extLst>
              <a:ext uri="{FF2B5EF4-FFF2-40B4-BE49-F238E27FC236}">
                <a16:creationId xmlns:a16="http://schemas.microsoft.com/office/drawing/2014/main" id="{6277E8E0-A384-1D43-A9DE-6893B7E9B075}"/>
              </a:ext>
            </a:extLst>
          </p:cNvPr>
          <p:cNvSpPr>
            <a:spLocks noGrp="1"/>
          </p:cNvSpPr>
          <p:nvPr>
            <p:ph type="pic" sz="quarter" idx="17" hasCustomPrompt="1"/>
          </p:nvPr>
        </p:nvSpPr>
        <p:spPr>
          <a:xfrm>
            <a:off x="0" y="0"/>
            <a:ext cx="12193200" cy="6858000"/>
          </a:xfrm>
          <a:no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tx2"/>
                </a:solidFill>
              </a:defRPr>
            </a:lvl1pPr>
          </a:lstStyle>
          <a:p>
            <a:r>
              <a:rPr lang="nb-NO" noProof="0"/>
              <a:t>1. plasser et bilde i rammen</a:t>
            </a:r>
            <a:br>
              <a:rPr lang="nb-NO" noProof="0"/>
            </a:br>
            <a:r>
              <a:rPr lang="nb-NO" noProof="0"/>
              <a:t>2. plasser lengst bak</a:t>
            </a:r>
          </a:p>
        </p:txBody>
      </p:sp>
      <p:sp>
        <p:nvSpPr>
          <p:cNvPr id="2" name="Title 1">
            <a:extLst>
              <a:ext uri="{FF2B5EF4-FFF2-40B4-BE49-F238E27FC236}">
                <a16:creationId xmlns:a16="http://schemas.microsoft.com/office/drawing/2014/main" id="{C4A96287-7574-B04C-B8BB-49BCCA3EE42F}"/>
              </a:ext>
            </a:extLst>
          </p:cNvPr>
          <p:cNvSpPr>
            <a:spLocks noGrp="1"/>
          </p:cNvSpPr>
          <p:nvPr>
            <p:ph type="title"/>
          </p:nvPr>
        </p:nvSpPr>
        <p:spPr/>
        <p:txBody>
          <a:bodyPr/>
          <a:lstStyle/>
          <a:p>
            <a:r>
              <a:rPr lang="nb-NO"/>
              <a:t>Klikk for å redigere tittelstil</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p>
            <a:fld id="{7EC2E4C6-95B5-1E49-A58A-4D191733A124}" type="datetime1">
              <a:rPr lang="nb-NO" smtClean="0"/>
              <a:t>19.03.2026</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7" name="Plassholder for tekst 7">
            <a:extLst>
              <a:ext uri="{FF2B5EF4-FFF2-40B4-BE49-F238E27FC236}">
                <a16:creationId xmlns:a16="http://schemas.microsoft.com/office/drawing/2014/main" id="{F94000EC-D1D9-C246-8D8C-51A9EE300A42}"/>
              </a:ext>
            </a:extLst>
          </p:cNvPr>
          <p:cNvSpPr>
            <a:spLocks noGrp="1"/>
          </p:cNvSpPr>
          <p:nvPr>
            <p:ph type="body" sz="quarter" idx="21"/>
          </p:nvPr>
        </p:nvSpPr>
        <p:spPr>
          <a:xfrm>
            <a:off x="331200" y="6296400"/>
            <a:ext cx="687600" cy="360000"/>
          </a:xfrm>
          <a:blipFill>
            <a:blip r:embed="rId2" cstate="screen">
              <a:extLst>
                <a:ext uri="{28A0092B-C50C-407E-A947-70E740481C1C}">
                  <a14:useLocalDpi xmlns:a14="http://schemas.microsoft.com/office/drawing/2010/main"/>
                </a:ext>
              </a:extLst>
            </a:blip>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a:t>Klikk for å redigere tekststiler i malen</a:t>
            </a:r>
          </a:p>
        </p:txBody>
      </p:sp>
      <p:grpSp>
        <p:nvGrpSpPr>
          <p:cNvPr id="24" name="Gruppe 23">
            <a:extLst>
              <a:ext uri="{FF2B5EF4-FFF2-40B4-BE49-F238E27FC236}">
                <a16:creationId xmlns:a16="http://schemas.microsoft.com/office/drawing/2014/main" id="{50B5CF7D-EF4B-BC4B-897D-478A1C752E68}"/>
              </a:ext>
            </a:extLst>
          </p:cNvPr>
          <p:cNvGrpSpPr/>
          <p:nvPr userDrawn="1"/>
        </p:nvGrpSpPr>
        <p:grpSpPr>
          <a:xfrm>
            <a:off x="0" y="-1306644"/>
            <a:ext cx="12194000" cy="1075340"/>
            <a:chOff x="-800" y="-1229864"/>
            <a:chExt cx="12194000" cy="1075340"/>
          </a:xfrm>
        </p:grpSpPr>
        <p:grpSp>
          <p:nvGrpSpPr>
            <p:cNvPr id="25" name="Gruppe 24">
              <a:extLst>
                <a:ext uri="{FF2B5EF4-FFF2-40B4-BE49-F238E27FC236}">
                  <a16:creationId xmlns:a16="http://schemas.microsoft.com/office/drawing/2014/main" id="{F3538086-5796-944F-ADC5-DDFA26870893}"/>
                </a:ext>
              </a:extLst>
            </p:cNvPr>
            <p:cNvGrpSpPr/>
            <p:nvPr/>
          </p:nvGrpSpPr>
          <p:grpSpPr>
            <a:xfrm>
              <a:off x="0" y="-320124"/>
              <a:ext cx="12192000" cy="165600"/>
              <a:chOff x="0" y="-413084"/>
              <a:chExt cx="12192000" cy="206078"/>
            </a:xfrm>
            <a:solidFill>
              <a:schemeClr val="bg1"/>
            </a:solidFill>
          </p:grpSpPr>
          <p:sp>
            <p:nvSpPr>
              <p:cNvPr id="52" name="Rektangel 51">
                <a:extLst>
                  <a:ext uri="{FF2B5EF4-FFF2-40B4-BE49-F238E27FC236}">
                    <a16:creationId xmlns:a16="http://schemas.microsoft.com/office/drawing/2014/main" id="{49CA26D3-642B-9246-B3B8-5A6A4DF80568}"/>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53" name="Rektangel 52">
                <a:extLst>
                  <a:ext uri="{FF2B5EF4-FFF2-40B4-BE49-F238E27FC236}">
                    <a16:creationId xmlns:a16="http://schemas.microsoft.com/office/drawing/2014/main" id="{F5D6D773-1417-8D4D-A1E8-9F65D1580842}"/>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E11F0BE5-35CD-2F41-A24B-FA33ACD7A1BB}"/>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5" name="Rektangel 54">
                <a:extLst>
                  <a:ext uri="{FF2B5EF4-FFF2-40B4-BE49-F238E27FC236}">
                    <a16:creationId xmlns:a16="http://schemas.microsoft.com/office/drawing/2014/main" id="{6BA83732-486F-8745-84F0-E4A38EBBF9E9}"/>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49BF3912-4872-4F49-B737-72D9ADAABF5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7" name="Rektangel 56">
                <a:extLst>
                  <a:ext uri="{FF2B5EF4-FFF2-40B4-BE49-F238E27FC236}">
                    <a16:creationId xmlns:a16="http://schemas.microsoft.com/office/drawing/2014/main" id="{BE7D1982-FF51-A243-B873-504AF91CF24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26" name="Rett linje 25">
              <a:extLst>
                <a:ext uri="{FF2B5EF4-FFF2-40B4-BE49-F238E27FC236}">
                  <a16:creationId xmlns:a16="http://schemas.microsoft.com/office/drawing/2014/main" id="{926AF779-45AE-834D-8B9B-E147A75152FC}"/>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3B05EBB5-D0E3-414A-B5E2-20D2F397129F}"/>
                </a:ext>
              </a:extLst>
            </p:cNvPr>
            <p:cNvCxnSpPr>
              <a:cxnSpLocks/>
              <a:stCxn id="42"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B9C1812D-C535-E441-BF60-5844644FDCCB}"/>
                </a:ext>
              </a:extLst>
            </p:cNvPr>
            <p:cNvCxnSpPr>
              <a:cxnSpLocks/>
              <a:stCxn id="44"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995F10A6-7E9E-7F46-835A-F8FA28E0C722}"/>
                </a:ext>
              </a:extLst>
            </p:cNvPr>
            <p:cNvCxnSpPr>
              <a:cxnSpLocks/>
              <a:stCxn id="40"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DD497730-72C8-E54C-BE41-9CC89C106204}"/>
                </a:ext>
              </a:extLst>
            </p:cNvPr>
            <p:cNvCxnSpPr>
              <a:cxnSpLocks/>
              <a:stCxn id="46"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7E6FCC74-278D-8F4C-9A19-B97229327336}"/>
                </a:ext>
              </a:extLst>
            </p:cNvPr>
            <p:cNvCxnSpPr>
              <a:cxnSpLocks/>
              <a:stCxn id="50"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27C3F56A-19C1-8C43-BA7C-EC72D93ABACA}"/>
                </a:ext>
              </a:extLst>
            </p:cNvPr>
            <p:cNvCxnSpPr>
              <a:cxnSpLocks/>
              <a:stCxn id="48"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Gruppe 32">
              <a:extLst>
                <a:ext uri="{FF2B5EF4-FFF2-40B4-BE49-F238E27FC236}">
                  <a16:creationId xmlns:a16="http://schemas.microsoft.com/office/drawing/2014/main" id="{0378D194-73C0-274E-8A33-2880856DCF97}"/>
                </a:ext>
              </a:extLst>
            </p:cNvPr>
            <p:cNvGrpSpPr/>
            <p:nvPr userDrawn="1"/>
          </p:nvGrpSpPr>
          <p:grpSpPr>
            <a:xfrm>
              <a:off x="0" y="-621464"/>
              <a:ext cx="12192000" cy="206078"/>
              <a:chOff x="0" y="-674874"/>
              <a:chExt cx="12192000" cy="206078"/>
            </a:xfrm>
          </p:grpSpPr>
          <p:sp>
            <p:nvSpPr>
              <p:cNvPr id="50" name="Rektangel 49">
                <a:extLst>
                  <a:ext uri="{FF2B5EF4-FFF2-40B4-BE49-F238E27FC236}">
                    <a16:creationId xmlns:a16="http://schemas.microsoft.com/office/drawing/2014/main" id="{1827F508-245F-AE4E-BD96-A37480556BE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1" name="Rett linje 50">
                <a:extLst>
                  <a:ext uri="{FF2B5EF4-FFF2-40B4-BE49-F238E27FC236}">
                    <a16:creationId xmlns:a16="http://schemas.microsoft.com/office/drawing/2014/main" id="{84C00645-5B5B-6041-95E3-1F2F2F357F9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EE014F1F-1199-CF47-B4A6-3350B4501C57}"/>
                </a:ext>
              </a:extLst>
            </p:cNvPr>
            <p:cNvGrpSpPr/>
            <p:nvPr userDrawn="1"/>
          </p:nvGrpSpPr>
          <p:grpSpPr>
            <a:xfrm>
              <a:off x="0" y="-744566"/>
              <a:ext cx="10156824" cy="206078"/>
              <a:chOff x="0" y="-930144"/>
              <a:chExt cx="10156824" cy="206078"/>
            </a:xfrm>
          </p:grpSpPr>
          <p:sp>
            <p:nvSpPr>
              <p:cNvPr id="48" name="Rektangel 47">
                <a:extLst>
                  <a:ext uri="{FF2B5EF4-FFF2-40B4-BE49-F238E27FC236}">
                    <a16:creationId xmlns:a16="http://schemas.microsoft.com/office/drawing/2014/main" id="{33E8FE13-D304-F04D-B4CA-11E8D9EA9403}"/>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49" name="Rett linje 48">
                <a:extLst>
                  <a:ext uri="{FF2B5EF4-FFF2-40B4-BE49-F238E27FC236}">
                    <a16:creationId xmlns:a16="http://schemas.microsoft.com/office/drawing/2014/main" id="{8F8C0134-63C2-2440-88C7-3E0DBD5FC22B}"/>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D5A244B5-D5A7-9C46-837E-885BA4C5BFC8}"/>
                </a:ext>
              </a:extLst>
            </p:cNvPr>
            <p:cNvGrpSpPr/>
            <p:nvPr userDrawn="1"/>
          </p:nvGrpSpPr>
          <p:grpSpPr>
            <a:xfrm>
              <a:off x="0" y="-867666"/>
              <a:ext cx="8128000" cy="206078"/>
              <a:chOff x="0" y="-1191934"/>
              <a:chExt cx="8128000" cy="206078"/>
            </a:xfrm>
          </p:grpSpPr>
          <p:sp>
            <p:nvSpPr>
              <p:cNvPr id="46" name="Rektangel 45">
                <a:extLst>
                  <a:ext uri="{FF2B5EF4-FFF2-40B4-BE49-F238E27FC236}">
                    <a16:creationId xmlns:a16="http://schemas.microsoft.com/office/drawing/2014/main" id="{F5D7884B-D812-3A42-AE55-14E34C05CA01}"/>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47" name="Rett linje 46">
                <a:extLst>
                  <a:ext uri="{FF2B5EF4-FFF2-40B4-BE49-F238E27FC236}">
                    <a16:creationId xmlns:a16="http://schemas.microsoft.com/office/drawing/2014/main" id="{0E34DD54-E0FE-B84A-A7D4-D399F888B6C1}"/>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2B146932-A847-ED41-ABD8-DF09B93EA9F3}"/>
                </a:ext>
              </a:extLst>
            </p:cNvPr>
            <p:cNvGrpSpPr/>
            <p:nvPr userDrawn="1"/>
          </p:nvGrpSpPr>
          <p:grpSpPr>
            <a:xfrm>
              <a:off x="-800" y="-990766"/>
              <a:ext cx="6091200" cy="206078"/>
              <a:chOff x="0" y="-1453724"/>
              <a:chExt cx="6091200" cy="206078"/>
            </a:xfrm>
          </p:grpSpPr>
          <p:sp>
            <p:nvSpPr>
              <p:cNvPr id="44" name="Rektangel 43">
                <a:extLst>
                  <a:ext uri="{FF2B5EF4-FFF2-40B4-BE49-F238E27FC236}">
                    <a16:creationId xmlns:a16="http://schemas.microsoft.com/office/drawing/2014/main" id="{DCF17E64-4A02-7148-BEC3-83D8841BD636}"/>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45" name="Rett linje 44">
                <a:extLst>
                  <a:ext uri="{FF2B5EF4-FFF2-40B4-BE49-F238E27FC236}">
                    <a16:creationId xmlns:a16="http://schemas.microsoft.com/office/drawing/2014/main" id="{326A2BAE-5E17-B149-B1A2-FE9E4BD29FA7}"/>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039AAC92-98CC-BF45-904E-888C16C074F0}"/>
                </a:ext>
              </a:extLst>
            </p:cNvPr>
            <p:cNvGrpSpPr/>
            <p:nvPr userDrawn="1"/>
          </p:nvGrpSpPr>
          <p:grpSpPr>
            <a:xfrm>
              <a:off x="0" y="-1113866"/>
              <a:ext cx="4060800" cy="206078"/>
              <a:chOff x="0" y="-1715514"/>
              <a:chExt cx="4060800" cy="206078"/>
            </a:xfrm>
          </p:grpSpPr>
          <p:sp>
            <p:nvSpPr>
              <p:cNvPr id="42" name="Rektangel 41">
                <a:extLst>
                  <a:ext uri="{FF2B5EF4-FFF2-40B4-BE49-F238E27FC236}">
                    <a16:creationId xmlns:a16="http://schemas.microsoft.com/office/drawing/2014/main" id="{5DAD0FC4-3B41-474B-B643-2F9E699BC7E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43" name="Rett linje 42">
                <a:extLst>
                  <a:ext uri="{FF2B5EF4-FFF2-40B4-BE49-F238E27FC236}">
                    <a16:creationId xmlns:a16="http://schemas.microsoft.com/office/drawing/2014/main" id="{FDA84C34-DD90-134D-ACDE-64A450224F5D}"/>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8" name="Gruppe 37">
              <a:extLst>
                <a:ext uri="{FF2B5EF4-FFF2-40B4-BE49-F238E27FC236}">
                  <a16:creationId xmlns:a16="http://schemas.microsoft.com/office/drawing/2014/main" id="{A5007D20-96F1-2A41-A992-CD980E87AFC9}"/>
                </a:ext>
              </a:extLst>
            </p:cNvPr>
            <p:cNvGrpSpPr/>
            <p:nvPr userDrawn="1"/>
          </p:nvGrpSpPr>
          <p:grpSpPr>
            <a:xfrm>
              <a:off x="0" y="-1229864"/>
              <a:ext cx="1015200" cy="206078"/>
              <a:chOff x="0" y="-1959289"/>
              <a:chExt cx="1015200" cy="206078"/>
            </a:xfrm>
          </p:grpSpPr>
          <p:sp>
            <p:nvSpPr>
              <p:cNvPr id="40" name="Rektangel 39">
                <a:extLst>
                  <a:ext uri="{FF2B5EF4-FFF2-40B4-BE49-F238E27FC236}">
                    <a16:creationId xmlns:a16="http://schemas.microsoft.com/office/drawing/2014/main" id="{A7486652-B831-8E4A-B0E8-E9CEDB776DD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1" name="Rett linje 40">
                <a:extLst>
                  <a:ext uri="{FF2B5EF4-FFF2-40B4-BE49-F238E27FC236}">
                    <a16:creationId xmlns:a16="http://schemas.microsoft.com/office/drawing/2014/main" id="{F186D4B2-7812-1F46-A998-E3F036BC2076}"/>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9" name="Rett linje 38">
              <a:extLst>
                <a:ext uri="{FF2B5EF4-FFF2-40B4-BE49-F238E27FC236}">
                  <a16:creationId xmlns:a16="http://schemas.microsoft.com/office/drawing/2014/main" id="{980F4E2E-5EA4-474F-9E31-835A8E98077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uppe 57">
            <a:extLst>
              <a:ext uri="{FF2B5EF4-FFF2-40B4-BE49-F238E27FC236}">
                <a16:creationId xmlns:a16="http://schemas.microsoft.com/office/drawing/2014/main" id="{AB51FACC-7DAC-294D-9ECF-B98A28144016}"/>
              </a:ext>
            </a:extLst>
          </p:cNvPr>
          <p:cNvGrpSpPr/>
          <p:nvPr userDrawn="1"/>
        </p:nvGrpSpPr>
        <p:grpSpPr>
          <a:xfrm>
            <a:off x="-715163" y="-4004"/>
            <a:ext cx="590564" cy="6862004"/>
            <a:chOff x="-715963" y="-4004"/>
            <a:chExt cx="590564" cy="6862004"/>
          </a:xfrm>
        </p:grpSpPr>
        <p:sp>
          <p:nvSpPr>
            <p:cNvPr id="59" name="Rektangel 58">
              <a:extLst>
                <a:ext uri="{FF2B5EF4-FFF2-40B4-BE49-F238E27FC236}">
                  <a16:creationId xmlns:a16="http://schemas.microsoft.com/office/drawing/2014/main" id="{910BD624-E33C-2E4F-9442-1B07B87A8179}"/>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60" name="Rektangel 59">
              <a:extLst>
                <a:ext uri="{FF2B5EF4-FFF2-40B4-BE49-F238E27FC236}">
                  <a16:creationId xmlns:a16="http://schemas.microsoft.com/office/drawing/2014/main" id="{95253A5A-AE98-4B43-ACFC-C33A917B0FC3}"/>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61" name="Rektangel 60">
              <a:extLst>
                <a:ext uri="{FF2B5EF4-FFF2-40B4-BE49-F238E27FC236}">
                  <a16:creationId xmlns:a16="http://schemas.microsoft.com/office/drawing/2014/main" id="{B7E6E43F-D083-404B-88E6-8181D6A1EDCF}"/>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2" name="Rektangel 61">
              <a:extLst>
                <a:ext uri="{FF2B5EF4-FFF2-40B4-BE49-F238E27FC236}">
                  <a16:creationId xmlns:a16="http://schemas.microsoft.com/office/drawing/2014/main" id="{B3DA4965-4EDC-0D43-B4C1-940E1BA3615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63" name="Rett linje 62">
              <a:extLst>
                <a:ext uri="{FF2B5EF4-FFF2-40B4-BE49-F238E27FC236}">
                  <a16:creationId xmlns:a16="http://schemas.microsoft.com/office/drawing/2014/main" id="{511B640F-A541-1746-929D-B55DB0015605}"/>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A3E73136-E410-5B4D-BC89-A1F88EC0428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55489C14-C32A-2246-BE81-0A7E94FE637E}"/>
                </a:ext>
              </a:extLst>
            </p:cNvPr>
            <p:cNvCxnSpPr>
              <a:cxnSpLocks/>
              <a:stCxn id="67"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Rett linje 65">
              <a:extLst>
                <a:ext uri="{FF2B5EF4-FFF2-40B4-BE49-F238E27FC236}">
                  <a16:creationId xmlns:a16="http://schemas.microsoft.com/office/drawing/2014/main" id="{5CCE2020-A9E9-4E47-8A75-E0C90C42ECBB}"/>
                </a:ext>
              </a:extLst>
            </p:cNvPr>
            <p:cNvCxnSpPr>
              <a:cxnSpLocks/>
              <a:stCxn id="67"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Rektangel 66">
              <a:extLst>
                <a:ext uri="{FF2B5EF4-FFF2-40B4-BE49-F238E27FC236}">
                  <a16:creationId xmlns:a16="http://schemas.microsoft.com/office/drawing/2014/main" id="{21952FCC-D220-E74A-B32C-62AF01DD2A1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68" name="Rett linje 67">
              <a:extLst>
                <a:ext uri="{FF2B5EF4-FFF2-40B4-BE49-F238E27FC236}">
                  <a16:creationId xmlns:a16="http://schemas.microsoft.com/office/drawing/2014/main" id="{00806AAE-07AB-D440-904D-3846C9D74C0B}"/>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9" name="Rektangel 68">
              <a:extLst>
                <a:ext uri="{FF2B5EF4-FFF2-40B4-BE49-F238E27FC236}">
                  <a16:creationId xmlns:a16="http://schemas.microsoft.com/office/drawing/2014/main" id="{56699FF4-FEB1-CA4E-B432-16BBEC84D1C4}"/>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70" name="Rett linje 69">
              <a:extLst>
                <a:ext uri="{FF2B5EF4-FFF2-40B4-BE49-F238E27FC236}">
                  <a16:creationId xmlns:a16="http://schemas.microsoft.com/office/drawing/2014/main" id="{AFA083EC-FDFD-9E4F-B595-6A6EC5B7FA7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E8926D28-35CE-DB4E-BF56-664AF369532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Rett linje 71">
              <a:extLst>
                <a:ext uri="{FF2B5EF4-FFF2-40B4-BE49-F238E27FC236}">
                  <a16:creationId xmlns:a16="http://schemas.microsoft.com/office/drawing/2014/main" id="{2E5810D3-57AB-6043-ACA4-6C358279D50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1" name="TekstSylinder 90">
            <a:extLst>
              <a:ext uri="{FF2B5EF4-FFF2-40B4-BE49-F238E27FC236}">
                <a16:creationId xmlns:a16="http://schemas.microsoft.com/office/drawing/2014/main" id="{579C4266-3D6E-7E4E-B7F9-0C8B755D7C96}"/>
              </a:ext>
            </a:extLst>
          </p:cNvPr>
          <p:cNvSpPr txBox="1"/>
          <p:nvPr userDrawn="1"/>
        </p:nvSpPr>
        <p:spPr>
          <a:xfrm>
            <a:off x="0" y="-213030"/>
            <a:ext cx="3068662" cy="206078"/>
          </a:xfrm>
          <a:prstGeom prst="rect">
            <a:avLst/>
          </a:prstGeom>
          <a:noFill/>
        </p:spPr>
        <p:txBody>
          <a:bodyPr wrap="none" lIns="0" tIns="0" rIns="0" bIns="0" rtlCol="0" anchor="ctr">
            <a:noAutofit/>
          </a:bodyPr>
          <a:lstStyle/>
          <a:p>
            <a:pPr algn="l"/>
            <a:r>
              <a:rPr lang="nb-NO" sz="800">
                <a:solidFill>
                  <a:schemeClr val="tx1"/>
                </a:solidFill>
              </a:rPr>
              <a:t>Oslo 2018 / Innholdssider / positiv</a:t>
            </a:r>
          </a:p>
        </p:txBody>
      </p:sp>
      <p:grpSp>
        <p:nvGrpSpPr>
          <p:cNvPr id="90" name="Gruppe 89">
            <a:extLst>
              <a:ext uri="{FF2B5EF4-FFF2-40B4-BE49-F238E27FC236}">
                <a16:creationId xmlns:a16="http://schemas.microsoft.com/office/drawing/2014/main" id="{93C22E23-7157-454A-9FA2-4933BA1812A4}"/>
              </a:ext>
            </a:extLst>
          </p:cNvPr>
          <p:cNvGrpSpPr/>
          <p:nvPr userDrawn="1"/>
        </p:nvGrpSpPr>
        <p:grpSpPr>
          <a:xfrm>
            <a:off x="12252770" y="1"/>
            <a:ext cx="1165167" cy="5230535"/>
            <a:chOff x="12252770" y="1"/>
            <a:chExt cx="1165167" cy="5230535"/>
          </a:xfrm>
        </p:grpSpPr>
        <p:grpSp>
          <p:nvGrpSpPr>
            <p:cNvPr id="92" name="Gruppe 91">
              <a:extLst>
                <a:ext uri="{FF2B5EF4-FFF2-40B4-BE49-F238E27FC236}">
                  <a16:creationId xmlns:a16="http://schemas.microsoft.com/office/drawing/2014/main" id="{7A5698FF-6A63-024B-A69C-C4E777FF2F2C}"/>
                </a:ext>
              </a:extLst>
            </p:cNvPr>
            <p:cNvGrpSpPr/>
            <p:nvPr userDrawn="1"/>
          </p:nvGrpSpPr>
          <p:grpSpPr>
            <a:xfrm>
              <a:off x="12252770" y="1"/>
              <a:ext cx="409071" cy="3254927"/>
              <a:chOff x="12252770" y="1"/>
              <a:chExt cx="588588" cy="4683318"/>
            </a:xfrm>
          </p:grpSpPr>
          <p:sp>
            <p:nvSpPr>
              <p:cNvPr id="97" name="Rektangel 96">
                <a:extLst>
                  <a:ext uri="{FF2B5EF4-FFF2-40B4-BE49-F238E27FC236}">
                    <a16:creationId xmlns:a16="http://schemas.microsoft.com/office/drawing/2014/main" id="{25A2FBF4-73A7-CE4C-A8DB-8FE5D09DE5ED}"/>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98" name="Gruppe 97">
                <a:extLst>
                  <a:ext uri="{FF2B5EF4-FFF2-40B4-BE49-F238E27FC236}">
                    <a16:creationId xmlns:a16="http://schemas.microsoft.com/office/drawing/2014/main" id="{E2F0FC64-DC73-F248-9324-0CE978C9D6B0}"/>
                  </a:ext>
                </a:extLst>
              </p:cNvPr>
              <p:cNvGrpSpPr/>
              <p:nvPr userDrawn="1"/>
            </p:nvGrpSpPr>
            <p:grpSpPr>
              <a:xfrm>
                <a:off x="12326727" y="84822"/>
                <a:ext cx="440675" cy="4513676"/>
                <a:chOff x="12316858" y="92947"/>
                <a:chExt cx="440675" cy="4513676"/>
              </a:xfrm>
            </p:grpSpPr>
            <p:grpSp>
              <p:nvGrpSpPr>
                <p:cNvPr id="99" name="Gruppe 98">
                  <a:extLst>
                    <a:ext uri="{FF2B5EF4-FFF2-40B4-BE49-F238E27FC236}">
                      <a16:creationId xmlns:a16="http://schemas.microsoft.com/office/drawing/2014/main" id="{32C01DAD-6F31-5A4E-8BB7-FB70223EA16E}"/>
                    </a:ext>
                  </a:extLst>
                </p:cNvPr>
                <p:cNvGrpSpPr/>
                <p:nvPr userDrawn="1"/>
              </p:nvGrpSpPr>
              <p:grpSpPr>
                <a:xfrm>
                  <a:off x="12316858" y="92947"/>
                  <a:ext cx="440675" cy="1322025"/>
                  <a:chOff x="12316858" y="92947"/>
                  <a:chExt cx="440675" cy="1322025"/>
                </a:xfrm>
              </p:grpSpPr>
              <p:sp>
                <p:nvSpPr>
                  <p:cNvPr id="109" name="Rektangel 108">
                    <a:extLst>
                      <a:ext uri="{FF2B5EF4-FFF2-40B4-BE49-F238E27FC236}">
                        <a16:creationId xmlns:a16="http://schemas.microsoft.com/office/drawing/2014/main" id="{00BA1803-2911-A847-B7CA-E67357CD35D7}"/>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0" name="Rektangel 109">
                    <a:extLst>
                      <a:ext uri="{FF2B5EF4-FFF2-40B4-BE49-F238E27FC236}">
                        <a16:creationId xmlns:a16="http://schemas.microsoft.com/office/drawing/2014/main" id="{EFA1BCB1-1DE2-884A-A3D1-ED6A6FA72118}"/>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1" name="Rektangel 110">
                    <a:extLst>
                      <a:ext uri="{FF2B5EF4-FFF2-40B4-BE49-F238E27FC236}">
                        <a16:creationId xmlns:a16="http://schemas.microsoft.com/office/drawing/2014/main" id="{6F1895A8-5ECD-2A44-990D-ED7B270E21F7}"/>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00" name="Gruppe 99">
                  <a:extLst>
                    <a:ext uri="{FF2B5EF4-FFF2-40B4-BE49-F238E27FC236}">
                      <a16:creationId xmlns:a16="http://schemas.microsoft.com/office/drawing/2014/main" id="{4F88FD5F-270C-924E-AB88-B64550BAB694}"/>
                    </a:ext>
                  </a:extLst>
                </p:cNvPr>
                <p:cNvGrpSpPr/>
                <p:nvPr userDrawn="1"/>
              </p:nvGrpSpPr>
              <p:grpSpPr>
                <a:xfrm>
                  <a:off x="12316858" y="1468435"/>
                  <a:ext cx="440675" cy="1322025"/>
                  <a:chOff x="12316858" y="1600866"/>
                  <a:chExt cx="440675" cy="1322025"/>
                </a:xfrm>
              </p:grpSpPr>
              <p:sp>
                <p:nvSpPr>
                  <p:cNvPr id="106" name="Rektangel 105">
                    <a:extLst>
                      <a:ext uri="{FF2B5EF4-FFF2-40B4-BE49-F238E27FC236}">
                        <a16:creationId xmlns:a16="http://schemas.microsoft.com/office/drawing/2014/main" id="{691CFAF3-3CF9-D944-A90A-7771F8665460}"/>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7" name="Rektangel 106">
                    <a:extLst>
                      <a:ext uri="{FF2B5EF4-FFF2-40B4-BE49-F238E27FC236}">
                        <a16:creationId xmlns:a16="http://schemas.microsoft.com/office/drawing/2014/main" id="{ECBBB0E6-3392-8F48-AF3D-1E34E5123EBC}"/>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8" name="Rektangel 107">
                    <a:extLst>
                      <a:ext uri="{FF2B5EF4-FFF2-40B4-BE49-F238E27FC236}">
                        <a16:creationId xmlns:a16="http://schemas.microsoft.com/office/drawing/2014/main" id="{AD973EDC-E273-FD45-A872-FCEA9C9596CC}"/>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01" name="Gruppe 100">
                  <a:extLst>
                    <a:ext uri="{FF2B5EF4-FFF2-40B4-BE49-F238E27FC236}">
                      <a16:creationId xmlns:a16="http://schemas.microsoft.com/office/drawing/2014/main" id="{0BB50A37-EF61-E145-B01B-4CD63CD93CFC}"/>
                    </a:ext>
                  </a:extLst>
                </p:cNvPr>
                <p:cNvGrpSpPr/>
                <p:nvPr userDrawn="1"/>
              </p:nvGrpSpPr>
              <p:grpSpPr>
                <a:xfrm>
                  <a:off x="12316858" y="2843923"/>
                  <a:ext cx="440675" cy="1762700"/>
                  <a:chOff x="12316858" y="3201732"/>
                  <a:chExt cx="440675" cy="1762700"/>
                </a:xfrm>
              </p:grpSpPr>
              <p:sp>
                <p:nvSpPr>
                  <p:cNvPr id="102" name="Rektangel 101">
                    <a:extLst>
                      <a:ext uri="{FF2B5EF4-FFF2-40B4-BE49-F238E27FC236}">
                        <a16:creationId xmlns:a16="http://schemas.microsoft.com/office/drawing/2014/main" id="{936DA9BF-3F5B-1645-B5A8-937601BD5501}"/>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3" name="Rektangel 102">
                    <a:extLst>
                      <a:ext uri="{FF2B5EF4-FFF2-40B4-BE49-F238E27FC236}">
                        <a16:creationId xmlns:a16="http://schemas.microsoft.com/office/drawing/2014/main" id="{E37229E9-C19B-314E-A355-F74581E29A8A}"/>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4" name="Rektangel 103">
                    <a:extLst>
                      <a:ext uri="{FF2B5EF4-FFF2-40B4-BE49-F238E27FC236}">
                        <a16:creationId xmlns:a16="http://schemas.microsoft.com/office/drawing/2014/main" id="{F5029DA2-C182-3D45-9570-AC932D04C9F7}"/>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5" name="Rektangel 104">
                    <a:extLst>
                      <a:ext uri="{FF2B5EF4-FFF2-40B4-BE49-F238E27FC236}">
                        <a16:creationId xmlns:a16="http://schemas.microsoft.com/office/drawing/2014/main" id="{3F512FCD-C3D3-1246-B41C-4FB5A3A4237D}"/>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93" name="TekstSylinder 92">
              <a:extLst>
                <a:ext uri="{FF2B5EF4-FFF2-40B4-BE49-F238E27FC236}">
                  <a16:creationId xmlns:a16="http://schemas.microsoft.com/office/drawing/2014/main" id="{8EBAF184-0DA0-994C-BADC-830CD29ED2D3}"/>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p:txBody>
        </p:sp>
        <p:grpSp>
          <p:nvGrpSpPr>
            <p:cNvPr id="94" name="Gruppe 93">
              <a:extLst>
                <a:ext uri="{FF2B5EF4-FFF2-40B4-BE49-F238E27FC236}">
                  <a16:creationId xmlns:a16="http://schemas.microsoft.com/office/drawing/2014/main" id="{704FC957-C060-9247-9858-582BFAE0455A}"/>
                </a:ext>
              </a:extLst>
            </p:cNvPr>
            <p:cNvGrpSpPr/>
            <p:nvPr userDrawn="1"/>
          </p:nvGrpSpPr>
          <p:grpSpPr>
            <a:xfrm>
              <a:off x="12610441" y="194994"/>
              <a:ext cx="807496" cy="955972"/>
              <a:chOff x="12610441" y="212086"/>
              <a:chExt cx="807496" cy="955972"/>
            </a:xfrm>
          </p:grpSpPr>
          <p:cxnSp>
            <p:nvCxnSpPr>
              <p:cNvPr id="95" name="Vinkel 94">
                <a:extLst>
                  <a:ext uri="{FF2B5EF4-FFF2-40B4-BE49-F238E27FC236}">
                    <a16:creationId xmlns:a16="http://schemas.microsoft.com/office/drawing/2014/main" id="{E7E7E809-91BC-5948-8E10-28B2E9F17F8E}"/>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6" name="TekstSylinder 95">
                <a:extLst>
                  <a:ext uri="{FF2B5EF4-FFF2-40B4-BE49-F238E27FC236}">
                    <a16:creationId xmlns:a16="http://schemas.microsoft.com/office/drawing/2014/main" id="{6CDD19D7-ACD9-0F45-BCFE-9CD2378F0423}"/>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24318627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tel og bilde neg">
    <p:bg>
      <p:bgPr>
        <a:solidFill>
          <a:schemeClr val="tx2"/>
        </a:solidFill>
        <a:effectLst/>
      </p:bgPr>
    </p:bg>
    <p:spTree>
      <p:nvGrpSpPr>
        <p:cNvPr id="1" name=""/>
        <p:cNvGrpSpPr/>
        <p:nvPr/>
      </p:nvGrpSpPr>
      <p:grpSpPr>
        <a:xfrm>
          <a:off x="0" y="0"/>
          <a:ext cx="0" cy="0"/>
          <a:chOff x="0" y="0"/>
          <a:chExt cx="0" cy="0"/>
        </a:xfrm>
      </p:grpSpPr>
      <p:sp>
        <p:nvSpPr>
          <p:cNvPr id="6" name="Plassholder for bilde 8">
            <a:extLst>
              <a:ext uri="{FF2B5EF4-FFF2-40B4-BE49-F238E27FC236}">
                <a16:creationId xmlns:a16="http://schemas.microsoft.com/office/drawing/2014/main" id="{6277E8E0-A384-1D43-A9DE-6893B7E9B075}"/>
              </a:ext>
            </a:extLst>
          </p:cNvPr>
          <p:cNvSpPr>
            <a:spLocks noGrp="1"/>
          </p:cNvSpPr>
          <p:nvPr>
            <p:ph type="pic" sz="quarter" idx="17" hasCustomPrompt="1"/>
          </p:nvPr>
        </p:nvSpPr>
        <p:spPr>
          <a:xfrm>
            <a:off x="0" y="0"/>
            <a:ext cx="12193200" cy="6858000"/>
          </a:xfrm>
          <a:no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bg1"/>
                </a:solidFill>
              </a:defRPr>
            </a:lvl1pPr>
          </a:lstStyle>
          <a:p>
            <a:r>
              <a:rPr lang="nb-NO" noProof="0"/>
              <a:t>1. plasser et bilde i rammen</a:t>
            </a:r>
            <a:br>
              <a:rPr lang="nb-NO" noProof="0"/>
            </a:br>
            <a:r>
              <a:rPr lang="nb-NO" noProof="0"/>
              <a:t>2. plasser lengst bak</a:t>
            </a:r>
          </a:p>
        </p:txBody>
      </p:sp>
      <p:sp>
        <p:nvSpPr>
          <p:cNvPr id="2" name="Title 1">
            <a:extLst>
              <a:ext uri="{FF2B5EF4-FFF2-40B4-BE49-F238E27FC236}">
                <a16:creationId xmlns:a16="http://schemas.microsoft.com/office/drawing/2014/main" id="{C4A96287-7574-B04C-B8BB-49BCCA3EE42F}"/>
              </a:ext>
            </a:extLst>
          </p:cNvPr>
          <p:cNvSpPr>
            <a:spLocks noGrp="1"/>
          </p:cNvSpPr>
          <p:nvPr>
            <p:ph type="title"/>
          </p:nvPr>
        </p:nvSpPr>
        <p:spPr/>
        <p:txBody>
          <a:bodyPr/>
          <a:lstStyle>
            <a:lvl1pPr>
              <a:defRPr>
                <a:solidFill>
                  <a:schemeClr val="bg1"/>
                </a:solidFill>
              </a:defRPr>
            </a:lvl1pPr>
          </a:lstStyle>
          <a:p>
            <a:r>
              <a:rPr lang="nb-NO"/>
              <a:t>Klikk for å redigere tittelstil</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lvl1pPr>
              <a:defRPr>
                <a:solidFill>
                  <a:schemeClr val="bg1"/>
                </a:solidFill>
              </a:defRPr>
            </a:lvl1pPr>
          </a:lstStyle>
          <a:p>
            <a:fld id="{BE56C02C-6ABF-7448-8AB3-A94F70C24895}" type="datetime1">
              <a:rPr lang="nb-NO" smtClean="0"/>
              <a:pPr/>
              <a:t>19.03.2026</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lvl1pPr>
              <a:defRPr>
                <a:solidFill>
                  <a:schemeClr val="bg1"/>
                </a:solidFill>
              </a:defRPr>
            </a:lvl1p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grpSp>
        <p:nvGrpSpPr>
          <p:cNvPr id="24" name="Gruppe 23">
            <a:extLst>
              <a:ext uri="{FF2B5EF4-FFF2-40B4-BE49-F238E27FC236}">
                <a16:creationId xmlns:a16="http://schemas.microsoft.com/office/drawing/2014/main" id="{50B5CF7D-EF4B-BC4B-897D-478A1C752E68}"/>
              </a:ext>
            </a:extLst>
          </p:cNvPr>
          <p:cNvGrpSpPr/>
          <p:nvPr userDrawn="1"/>
        </p:nvGrpSpPr>
        <p:grpSpPr>
          <a:xfrm>
            <a:off x="-800" y="-1306644"/>
            <a:ext cx="12194000" cy="1075340"/>
            <a:chOff x="-800" y="-1229864"/>
            <a:chExt cx="12194000" cy="1075340"/>
          </a:xfrm>
        </p:grpSpPr>
        <p:grpSp>
          <p:nvGrpSpPr>
            <p:cNvPr id="25" name="Gruppe 24">
              <a:extLst>
                <a:ext uri="{FF2B5EF4-FFF2-40B4-BE49-F238E27FC236}">
                  <a16:creationId xmlns:a16="http://schemas.microsoft.com/office/drawing/2014/main" id="{F3538086-5796-944F-ADC5-DDFA26870893}"/>
                </a:ext>
              </a:extLst>
            </p:cNvPr>
            <p:cNvGrpSpPr/>
            <p:nvPr/>
          </p:nvGrpSpPr>
          <p:grpSpPr>
            <a:xfrm>
              <a:off x="0" y="-320124"/>
              <a:ext cx="12192000" cy="165600"/>
              <a:chOff x="0" y="-413084"/>
              <a:chExt cx="12192000" cy="206078"/>
            </a:xfrm>
            <a:solidFill>
              <a:schemeClr val="bg1"/>
            </a:solidFill>
          </p:grpSpPr>
          <p:sp>
            <p:nvSpPr>
              <p:cNvPr id="52" name="Rektangel 51">
                <a:extLst>
                  <a:ext uri="{FF2B5EF4-FFF2-40B4-BE49-F238E27FC236}">
                    <a16:creationId xmlns:a16="http://schemas.microsoft.com/office/drawing/2014/main" id="{49CA26D3-642B-9246-B3B8-5A6A4DF80568}"/>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53" name="Rektangel 52">
                <a:extLst>
                  <a:ext uri="{FF2B5EF4-FFF2-40B4-BE49-F238E27FC236}">
                    <a16:creationId xmlns:a16="http://schemas.microsoft.com/office/drawing/2014/main" id="{F5D6D773-1417-8D4D-A1E8-9F65D1580842}"/>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E11F0BE5-35CD-2F41-A24B-FA33ACD7A1BB}"/>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5" name="Rektangel 54">
                <a:extLst>
                  <a:ext uri="{FF2B5EF4-FFF2-40B4-BE49-F238E27FC236}">
                    <a16:creationId xmlns:a16="http://schemas.microsoft.com/office/drawing/2014/main" id="{6BA83732-486F-8745-84F0-E4A38EBBF9E9}"/>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49BF3912-4872-4F49-B737-72D9ADAABF5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7" name="Rektangel 56">
                <a:extLst>
                  <a:ext uri="{FF2B5EF4-FFF2-40B4-BE49-F238E27FC236}">
                    <a16:creationId xmlns:a16="http://schemas.microsoft.com/office/drawing/2014/main" id="{BE7D1982-FF51-A243-B873-504AF91CF24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26" name="Rett linje 25">
              <a:extLst>
                <a:ext uri="{FF2B5EF4-FFF2-40B4-BE49-F238E27FC236}">
                  <a16:creationId xmlns:a16="http://schemas.microsoft.com/office/drawing/2014/main" id="{926AF779-45AE-834D-8B9B-E147A75152FC}"/>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3B05EBB5-D0E3-414A-B5E2-20D2F397129F}"/>
                </a:ext>
              </a:extLst>
            </p:cNvPr>
            <p:cNvCxnSpPr>
              <a:cxnSpLocks/>
              <a:stCxn id="42"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B9C1812D-C535-E441-BF60-5844644FDCCB}"/>
                </a:ext>
              </a:extLst>
            </p:cNvPr>
            <p:cNvCxnSpPr>
              <a:cxnSpLocks/>
              <a:stCxn id="44"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995F10A6-7E9E-7F46-835A-F8FA28E0C722}"/>
                </a:ext>
              </a:extLst>
            </p:cNvPr>
            <p:cNvCxnSpPr>
              <a:cxnSpLocks/>
              <a:stCxn id="40"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DD497730-72C8-E54C-BE41-9CC89C106204}"/>
                </a:ext>
              </a:extLst>
            </p:cNvPr>
            <p:cNvCxnSpPr>
              <a:cxnSpLocks/>
              <a:stCxn id="46"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7E6FCC74-278D-8F4C-9A19-B97229327336}"/>
                </a:ext>
              </a:extLst>
            </p:cNvPr>
            <p:cNvCxnSpPr>
              <a:cxnSpLocks/>
              <a:stCxn id="50"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27C3F56A-19C1-8C43-BA7C-EC72D93ABACA}"/>
                </a:ext>
              </a:extLst>
            </p:cNvPr>
            <p:cNvCxnSpPr>
              <a:cxnSpLocks/>
              <a:stCxn id="48"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Gruppe 32">
              <a:extLst>
                <a:ext uri="{FF2B5EF4-FFF2-40B4-BE49-F238E27FC236}">
                  <a16:creationId xmlns:a16="http://schemas.microsoft.com/office/drawing/2014/main" id="{0378D194-73C0-274E-8A33-2880856DCF97}"/>
                </a:ext>
              </a:extLst>
            </p:cNvPr>
            <p:cNvGrpSpPr/>
            <p:nvPr userDrawn="1"/>
          </p:nvGrpSpPr>
          <p:grpSpPr>
            <a:xfrm>
              <a:off x="0" y="-621464"/>
              <a:ext cx="12192000" cy="206078"/>
              <a:chOff x="0" y="-674874"/>
              <a:chExt cx="12192000" cy="206078"/>
            </a:xfrm>
          </p:grpSpPr>
          <p:sp>
            <p:nvSpPr>
              <p:cNvPr id="50" name="Rektangel 49">
                <a:extLst>
                  <a:ext uri="{FF2B5EF4-FFF2-40B4-BE49-F238E27FC236}">
                    <a16:creationId xmlns:a16="http://schemas.microsoft.com/office/drawing/2014/main" id="{1827F508-245F-AE4E-BD96-A37480556BE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1" name="Rett linje 50">
                <a:extLst>
                  <a:ext uri="{FF2B5EF4-FFF2-40B4-BE49-F238E27FC236}">
                    <a16:creationId xmlns:a16="http://schemas.microsoft.com/office/drawing/2014/main" id="{84C00645-5B5B-6041-95E3-1F2F2F357F9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EE014F1F-1199-CF47-B4A6-3350B4501C57}"/>
                </a:ext>
              </a:extLst>
            </p:cNvPr>
            <p:cNvGrpSpPr/>
            <p:nvPr userDrawn="1"/>
          </p:nvGrpSpPr>
          <p:grpSpPr>
            <a:xfrm>
              <a:off x="0" y="-744566"/>
              <a:ext cx="10156824" cy="206078"/>
              <a:chOff x="0" y="-930144"/>
              <a:chExt cx="10156824" cy="206078"/>
            </a:xfrm>
          </p:grpSpPr>
          <p:sp>
            <p:nvSpPr>
              <p:cNvPr id="48" name="Rektangel 47">
                <a:extLst>
                  <a:ext uri="{FF2B5EF4-FFF2-40B4-BE49-F238E27FC236}">
                    <a16:creationId xmlns:a16="http://schemas.microsoft.com/office/drawing/2014/main" id="{33E8FE13-D304-F04D-B4CA-11E8D9EA9403}"/>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49" name="Rett linje 48">
                <a:extLst>
                  <a:ext uri="{FF2B5EF4-FFF2-40B4-BE49-F238E27FC236}">
                    <a16:creationId xmlns:a16="http://schemas.microsoft.com/office/drawing/2014/main" id="{8F8C0134-63C2-2440-88C7-3E0DBD5FC22B}"/>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D5A244B5-D5A7-9C46-837E-885BA4C5BFC8}"/>
                </a:ext>
              </a:extLst>
            </p:cNvPr>
            <p:cNvGrpSpPr/>
            <p:nvPr userDrawn="1"/>
          </p:nvGrpSpPr>
          <p:grpSpPr>
            <a:xfrm>
              <a:off x="0" y="-867666"/>
              <a:ext cx="8128000" cy="206078"/>
              <a:chOff x="0" y="-1191934"/>
              <a:chExt cx="8128000" cy="206078"/>
            </a:xfrm>
          </p:grpSpPr>
          <p:sp>
            <p:nvSpPr>
              <p:cNvPr id="46" name="Rektangel 45">
                <a:extLst>
                  <a:ext uri="{FF2B5EF4-FFF2-40B4-BE49-F238E27FC236}">
                    <a16:creationId xmlns:a16="http://schemas.microsoft.com/office/drawing/2014/main" id="{F5D7884B-D812-3A42-AE55-14E34C05CA01}"/>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47" name="Rett linje 46">
                <a:extLst>
                  <a:ext uri="{FF2B5EF4-FFF2-40B4-BE49-F238E27FC236}">
                    <a16:creationId xmlns:a16="http://schemas.microsoft.com/office/drawing/2014/main" id="{0E34DD54-E0FE-B84A-A7D4-D399F888B6C1}"/>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2B146932-A847-ED41-ABD8-DF09B93EA9F3}"/>
                </a:ext>
              </a:extLst>
            </p:cNvPr>
            <p:cNvGrpSpPr/>
            <p:nvPr userDrawn="1"/>
          </p:nvGrpSpPr>
          <p:grpSpPr>
            <a:xfrm>
              <a:off x="-800" y="-990766"/>
              <a:ext cx="6091200" cy="206078"/>
              <a:chOff x="0" y="-1453724"/>
              <a:chExt cx="6091200" cy="206078"/>
            </a:xfrm>
          </p:grpSpPr>
          <p:sp>
            <p:nvSpPr>
              <p:cNvPr id="44" name="Rektangel 43">
                <a:extLst>
                  <a:ext uri="{FF2B5EF4-FFF2-40B4-BE49-F238E27FC236}">
                    <a16:creationId xmlns:a16="http://schemas.microsoft.com/office/drawing/2014/main" id="{DCF17E64-4A02-7148-BEC3-83D8841BD636}"/>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45" name="Rett linje 44">
                <a:extLst>
                  <a:ext uri="{FF2B5EF4-FFF2-40B4-BE49-F238E27FC236}">
                    <a16:creationId xmlns:a16="http://schemas.microsoft.com/office/drawing/2014/main" id="{326A2BAE-5E17-B149-B1A2-FE9E4BD29FA7}"/>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039AAC92-98CC-BF45-904E-888C16C074F0}"/>
                </a:ext>
              </a:extLst>
            </p:cNvPr>
            <p:cNvGrpSpPr/>
            <p:nvPr userDrawn="1"/>
          </p:nvGrpSpPr>
          <p:grpSpPr>
            <a:xfrm>
              <a:off x="0" y="-1113866"/>
              <a:ext cx="4060800" cy="206078"/>
              <a:chOff x="0" y="-1715514"/>
              <a:chExt cx="4060800" cy="206078"/>
            </a:xfrm>
          </p:grpSpPr>
          <p:sp>
            <p:nvSpPr>
              <p:cNvPr id="42" name="Rektangel 41">
                <a:extLst>
                  <a:ext uri="{FF2B5EF4-FFF2-40B4-BE49-F238E27FC236}">
                    <a16:creationId xmlns:a16="http://schemas.microsoft.com/office/drawing/2014/main" id="{5DAD0FC4-3B41-474B-B643-2F9E699BC7E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43" name="Rett linje 42">
                <a:extLst>
                  <a:ext uri="{FF2B5EF4-FFF2-40B4-BE49-F238E27FC236}">
                    <a16:creationId xmlns:a16="http://schemas.microsoft.com/office/drawing/2014/main" id="{FDA84C34-DD90-134D-ACDE-64A450224F5D}"/>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8" name="Gruppe 37">
              <a:extLst>
                <a:ext uri="{FF2B5EF4-FFF2-40B4-BE49-F238E27FC236}">
                  <a16:creationId xmlns:a16="http://schemas.microsoft.com/office/drawing/2014/main" id="{A5007D20-96F1-2A41-A992-CD980E87AFC9}"/>
                </a:ext>
              </a:extLst>
            </p:cNvPr>
            <p:cNvGrpSpPr/>
            <p:nvPr userDrawn="1"/>
          </p:nvGrpSpPr>
          <p:grpSpPr>
            <a:xfrm>
              <a:off x="0" y="-1229864"/>
              <a:ext cx="1015200" cy="206078"/>
              <a:chOff x="0" y="-1959289"/>
              <a:chExt cx="1015200" cy="206078"/>
            </a:xfrm>
          </p:grpSpPr>
          <p:sp>
            <p:nvSpPr>
              <p:cNvPr id="40" name="Rektangel 39">
                <a:extLst>
                  <a:ext uri="{FF2B5EF4-FFF2-40B4-BE49-F238E27FC236}">
                    <a16:creationId xmlns:a16="http://schemas.microsoft.com/office/drawing/2014/main" id="{A7486652-B831-8E4A-B0E8-E9CEDB776DD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1" name="Rett linje 40">
                <a:extLst>
                  <a:ext uri="{FF2B5EF4-FFF2-40B4-BE49-F238E27FC236}">
                    <a16:creationId xmlns:a16="http://schemas.microsoft.com/office/drawing/2014/main" id="{F186D4B2-7812-1F46-A998-E3F036BC2076}"/>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9" name="Rett linje 38">
              <a:extLst>
                <a:ext uri="{FF2B5EF4-FFF2-40B4-BE49-F238E27FC236}">
                  <a16:creationId xmlns:a16="http://schemas.microsoft.com/office/drawing/2014/main" id="{980F4E2E-5EA4-474F-9E31-835A8E98077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uppe 57">
            <a:extLst>
              <a:ext uri="{FF2B5EF4-FFF2-40B4-BE49-F238E27FC236}">
                <a16:creationId xmlns:a16="http://schemas.microsoft.com/office/drawing/2014/main" id="{AB51FACC-7DAC-294D-9ECF-B98A28144016}"/>
              </a:ext>
            </a:extLst>
          </p:cNvPr>
          <p:cNvGrpSpPr/>
          <p:nvPr userDrawn="1"/>
        </p:nvGrpSpPr>
        <p:grpSpPr>
          <a:xfrm>
            <a:off x="-715963" y="-4004"/>
            <a:ext cx="590564" cy="6862004"/>
            <a:chOff x="-715963" y="-4004"/>
            <a:chExt cx="590564" cy="6862004"/>
          </a:xfrm>
        </p:grpSpPr>
        <p:sp>
          <p:nvSpPr>
            <p:cNvPr id="59" name="Rektangel 58">
              <a:extLst>
                <a:ext uri="{FF2B5EF4-FFF2-40B4-BE49-F238E27FC236}">
                  <a16:creationId xmlns:a16="http://schemas.microsoft.com/office/drawing/2014/main" id="{910BD624-E33C-2E4F-9442-1B07B87A8179}"/>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60" name="Rektangel 59">
              <a:extLst>
                <a:ext uri="{FF2B5EF4-FFF2-40B4-BE49-F238E27FC236}">
                  <a16:creationId xmlns:a16="http://schemas.microsoft.com/office/drawing/2014/main" id="{95253A5A-AE98-4B43-ACFC-C33A917B0FC3}"/>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61" name="Rektangel 60">
              <a:extLst>
                <a:ext uri="{FF2B5EF4-FFF2-40B4-BE49-F238E27FC236}">
                  <a16:creationId xmlns:a16="http://schemas.microsoft.com/office/drawing/2014/main" id="{B7E6E43F-D083-404B-88E6-8181D6A1EDCF}"/>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2" name="Rektangel 61">
              <a:extLst>
                <a:ext uri="{FF2B5EF4-FFF2-40B4-BE49-F238E27FC236}">
                  <a16:creationId xmlns:a16="http://schemas.microsoft.com/office/drawing/2014/main" id="{B3DA4965-4EDC-0D43-B4C1-940E1BA3615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63" name="Rett linje 62">
              <a:extLst>
                <a:ext uri="{FF2B5EF4-FFF2-40B4-BE49-F238E27FC236}">
                  <a16:creationId xmlns:a16="http://schemas.microsoft.com/office/drawing/2014/main" id="{511B640F-A541-1746-929D-B55DB0015605}"/>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A3E73136-E410-5B4D-BC89-A1F88EC0428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55489C14-C32A-2246-BE81-0A7E94FE637E}"/>
                </a:ext>
              </a:extLst>
            </p:cNvPr>
            <p:cNvCxnSpPr>
              <a:cxnSpLocks/>
              <a:stCxn id="67"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Rett linje 65">
              <a:extLst>
                <a:ext uri="{FF2B5EF4-FFF2-40B4-BE49-F238E27FC236}">
                  <a16:creationId xmlns:a16="http://schemas.microsoft.com/office/drawing/2014/main" id="{5CCE2020-A9E9-4E47-8A75-E0C90C42ECBB}"/>
                </a:ext>
              </a:extLst>
            </p:cNvPr>
            <p:cNvCxnSpPr>
              <a:cxnSpLocks/>
              <a:stCxn id="67"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Rektangel 66">
              <a:extLst>
                <a:ext uri="{FF2B5EF4-FFF2-40B4-BE49-F238E27FC236}">
                  <a16:creationId xmlns:a16="http://schemas.microsoft.com/office/drawing/2014/main" id="{21952FCC-D220-E74A-B32C-62AF01DD2A1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68" name="Rett linje 67">
              <a:extLst>
                <a:ext uri="{FF2B5EF4-FFF2-40B4-BE49-F238E27FC236}">
                  <a16:creationId xmlns:a16="http://schemas.microsoft.com/office/drawing/2014/main" id="{00806AAE-07AB-D440-904D-3846C9D74C0B}"/>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9" name="Rektangel 68">
              <a:extLst>
                <a:ext uri="{FF2B5EF4-FFF2-40B4-BE49-F238E27FC236}">
                  <a16:creationId xmlns:a16="http://schemas.microsoft.com/office/drawing/2014/main" id="{56699FF4-FEB1-CA4E-B432-16BBEC84D1C4}"/>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70" name="Rett linje 69">
              <a:extLst>
                <a:ext uri="{FF2B5EF4-FFF2-40B4-BE49-F238E27FC236}">
                  <a16:creationId xmlns:a16="http://schemas.microsoft.com/office/drawing/2014/main" id="{AFA083EC-FDFD-9E4F-B595-6A6EC5B7FA7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E8926D28-35CE-DB4E-BF56-664AF369532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Rett linje 71">
              <a:extLst>
                <a:ext uri="{FF2B5EF4-FFF2-40B4-BE49-F238E27FC236}">
                  <a16:creationId xmlns:a16="http://schemas.microsoft.com/office/drawing/2014/main" id="{2E5810D3-57AB-6043-ACA4-6C358279D50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3" name="Plassholder for tekst 7">
            <a:extLst>
              <a:ext uri="{FF2B5EF4-FFF2-40B4-BE49-F238E27FC236}">
                <a16:creationId xmlns:a16="http://schemas.microsoft.com/office/drawing/2014/main" id="{B92A71BA-AE3E-044A-9513-C446526D6AA2}"/>
              </a:ext>
            </a:extLst>
          </p:cNvPr>
          <p:cNvSpPr>
            <a:spLocks noGrp="1"/>
          </p:cNvSpPr>
          <p:nvPr>
            <p:ph type="body" sz="quarter" idx="21"/>
          </p:nvPr>
        </p:nvSpPr>
        <p:spPr>
          <a:xfrm>
            <a:off x="331200" y="6296400"/>
            <a:ext cx="687600" cy="360000"/>
          </a:xfrm>
          <a:blipFill>
            <a:blip r:embed="rId2" cstate="screen">
              <a:extLst>
                <a:ext uri="{28A0092B-C50C-407E-A947-70E740481C1C}">
                  <a14:useLocalDpi xmlns:a14="http://schemas.microsoft.com/office/drawing/2010/main"/>
                </a:ext>
              </a:extLst>
            </a:blip>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a:t>Klikk for å redigere tekststiler i malen</a:t>
            </a:r>
          </a:p>
        </p:txBody>
      </p:sp>
      <p:sp>
        <p:nvSpPr>
          <p:cNvPr id="91" name="TekstSylinder 90">
            <a:extLst>
              <a:ext uri="{FF2B5EF4-FFF2-40B4-BE49-F238E27FC236}">
                <a16:creationId xmlns:a16="http://schemas.microsoft.com/office/drawing/2014/main" id="{D8BFF3AF-100C-6745-B178-EF1A964BB521}"/>
              </a:ext>
            </a:extLst>
          </p:cNvPr>
          <p:cNvSpPr txBox="1"/>
          <p:nvPr userDrawn="1"/>
        </p:nvSpPr>
        <p:spPr>
          <a:xfrm>
            <a:off x="0" y="-213030"/>
            <a:ext cx="3068662" cy="206078"/>
          </a:xfrm>
          <a:prstGeom prst="rect">
            <a:avLst/>
          </a:prstGeom>
          <a:noFill/>
        </p:spPr>
        <p:txBody>
          <a:bodyPr wrap="none" lIns="0" tIns="0" rIns="0" bIns="0" rtlCol="0" anchor="ctr">
            <a:noAutofit/>
          </a:bodyPr>
          <a:lstStyle/>
          <a:p>
            <a:pPr algn="l"/>
            <a:r>
              <a:rPr lang="nb-NO" sz="800">
                <a:solidFill>
                  <a:schemeClr val="tx1"/>
                </a:solidFill>
              </a:rPr>
              <a:t>Oslo 2018 / Innholdssider / negativ</a:t>
            </a:r>
          </a:p>
        </p:txBody>
      </p:sp>
      <p:grpSp>
        <p:nvGrpSpPr>
          <p:cNvPr id="116" name="Gruppe 115">
            <a:extLst>
              <a:ext uri="{FF2B5EF4-FFF2-40B4-BE49-F238E27FC236}">
                <a16:creationId xmlns:a16="http://schemas.microsoft.com/office/drawing/2014/main" id="{F4097E33-CF5F-8E43-B046-2CEB7B436B2D}"/>
              </a:ext>
            </a:extLst>
          </p:cNvPr>
          <p:cNvGrpSpPr/>
          <p:nvPr userDrawn="1"/>
        </p:nvGrpSpPr>
        <p:grpSpPr>
          <a:xfrm>
            <a:off x="12252770" y="1"/>
            <a:ext cx="1165167" cy="5230535"/>
            <a:chOff x="12252770" y="1"/>
            <a:chExt cx="1165167" cy="5230535"/>
          </a:xfrm>
        </p:grpSpPr>
        <p:grpSp>
          <p:nvGrpSpPr>
            <p:cNvPr id="117" name="Gruppe 116">
              <a:extLst>
                <a:ext uri="{FF2B5EF4-FFF2-40B4-BE49-F238E27FC236}">
                  <a16:creationId xmlns:a16="http://schemas.microsoft.com/office/drawing/2014/main" id="{DECE140A-93EB-3144-89A2-67734D7FECB3}"/>
                </a:ext>
              </a:extLst>
            </p:cNvPr>
            <p:cNvGrpSpPr/>
            <p:nvPr userDrawn="1"/>
          </p:nvGrpSpPr>
          <p:grpSpPr>
            <a:xfrm>
              <a:off x="12252770" y="1"/>
              <a:ext cx="409071" cy="3254927"/>
              <a:chOff x="12252770" y="1"/>
              <a:chExt cx="588588" cy="4683318"/>
            </a:xfrm>
          </p:grpSpPr>
          <p:sp>
            <p:nvSpPr>
              <p:cNvPr id="122" name="Rektangel 121">
                <a:extLst>
                  <a:ext uri="{FF2B5EF4-FFF2-40B4-BE49-F238E27FC236}">
                    <a16:creationId xmlns:a16="http://schemas.microsoft.com/office/drawing/2014/main" id="{DDA73A66-85FA-424A-8AAA-0F985FE62182}"/>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23" name="Gruppe 122">
                <a:extLst>
                  <a:ext uri="{FF2B5EF4-FFF2-40B4-BE49-F238E27FC236}">
                    <a16:creationId xmlns:a16="http://schemas.microsoft.com/office/drawing/2014/main" id="{9640A54C-C539-B742-ABCC-6299AE5B8CEB}"/>
                  </a:ext>
                </a:extLst>
              </p:cNvPr>
              <p:cNvGrpSpPr/>
              <p:nvPr userDrawn="1"/>
            </p:nvGrpSpPr>
            <p:grpSpPr>
              <a:xfrm>
                <a:off x="12326727" y="84822"/>
                <a:ext cx="440675" cy="4513676"/>
                <a:chOff x="12316858" y="92947"/>
                <a:chExt cx="440675" cy="4513676"/>
              </a:xfrm>
            </p:grpSpPr>
            <p:grpSp>
              <p:nvGrpSpPr>
                <p:cNvPr id="124" name="Gruppe 123">
                  <a:extLst>
                    <a:ext uri="{FF2B5EF4-FFF2-40B4-BE49-F238E27FC236}">
                      <a16:creationId xmlns:a16="http://schemas.microsoft.com/office/drawing/2014/main" id="{20F039C6-69E9-B941-A4D3-66A5C1CDD708}"/>
                    </a:ext>
                  </a:extLst>
                </p:cNvPr>
                <p:cNvGrpSpPr/>
                <p:nvPr userDrawn="1"/>
              </p:nvGrpSpPr>
              <p:grpSpPr>
                <a:xfrm>
                  <a:off x="12316858" y="92947"/>
                  <a:ext cx="440675" cy="1322025"/>
                  <a:chOff x="12316858" y="92947"/>
                  <a:chExt cx="440675" cy="1322025"/>
                </a:xfrm>
              </p:grpSpPr>
              <p:sp>
                <p:nvSpPr>
                  <p:cNvPr id="134" name="Rektangel 133">
                    <a:extLst>
                      <a:ext uri="{FF2B5EF4-FFF2-40B4-BE49-F238E27FC236}">
                        <a16:creationId xmlns:a16="http://schemas.microsoft.com/office/drawing/2014/main" id="{E6B7DA5B-F065-2842-BCE3-471D7906CE07}"/>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5" name="Rektangel 134">
                    <a:extLst>
                      <a:ext uri="{FF2B5EF4-FFF2-40B4-BE49-F238E27FC236}">
                        <a16:creationId xmlns:a16="http://schemas.microsoft.com/office/drawing/2014/main" id="{B04DDF36-E4D0-1541-8466-643799975A90}"/>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6" name="Rektangel 135">
                    <a:extLst>
                      <a:ext uri="{FF2B5EF4-FFF2-40B4-BE49-F238E27FC236}">
                        <a16:creationId xmlns:a16="http://schemas.microsoft.com/office/drawing/2014/main" id="{0C6F3194-B699-D740-A1E1-EAEB8C66A35E}"/>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25" name="Gruppe 124">
                  <a:extLst>
                    <a:ext uri="{FF2B5EF4-FFF2-40B4-BE49-F238E27FC236}">
                      <a16:creationId xmlns:a16="http://schemas.microsoft.com/office/drawing/2014/main" id="{C17BA548-9E47-5E40-95F0-9D998CFD5426}"/>
                    </a:ext>
                  </a:extLst>
                </p:cNvPr>
                <p:cNvGrpSpPr/>
                <p:nvPr userDrawn="1"/>
              </p:nvGrpSpPr>
              <p:grpSpPr>
                <a:xfrm>
                  <a:off x="12316858" y="1468435"/>
                  <a:ext cx="440675" cy="1322025"/>
                  <a:chOff x="12316858" y="1600866"/>
                  <a:chExt cx="440675" cy="1322025"/>
                </a:xfrm>
              </p:grpSpPr>
              <p:sp>
                <p:nvSpPr>
                  <p:cNvPr id="131" name="Rektangel 130">
                    <a:extLst>
                      <a:ext uri="{FF2B5EF4-FFF2-40B4-BE49-F238E27FC236}">
                        <a16:creationId xmlns:a16="http://schemas.microsoft.com/office/drawing/2014/main" id="{9B63810D-9182-9647-8817-730AA17B9908}"/>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2" name="Rektangel 131">
                    <a:extLst>
                      <a:ext uri="{FF2B5EF4-FFF2-40B4-BE49-F238E27FC236}">
                        <a16:creationId xmlns:a16="http://schemas.microsoft.com/office/drawing/2014/main" id="{76178564-5C0D-A84D-A7E4-632055B6BBCA}"/>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3" name="Rektangel 132">
                    <a:extLst>
                      <a:ext uri="{FF2B5EF4-FFF2-40B4-BE49-F238E27FC236}">
                        <a16:creationId xmlns:a16="http://schemas.microsoft.com/office/drawing/2014/main" id="{2D2CE19A-924B-564C-ABE6-C21E0B2CBAED}"/>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26" name="Gruppe 125">
                  <a:extLst>
                    <a:ext uri="{FF2B5EF4-FFF2-40B4-BE49-F238E27FC236}">
                      <a16:creationId xmlns:a16="http://schemas.microsoft.com/office/drawing/2014/main" id="{559F23A5-5BF4-B14C-82D4-70EFF9772D87}"/>
                    </a:ext>
                  </a:extLst>
                </p:cNvPr>
                <p:cNvGrpSpPr/>
                <p:nvPr userDrawn="1"/>
              </p:nvGrpSpPr>
              <p:grpSpPr>
                <a:xfrm>
                  <a:off x="12316858" y="2843923"/>
                  <a:ext cx="440675" cy="1762700"/>
                  <a:chOff x="12316858" y="3201732"/>
                  <a:chExt cx="440675" cy="1762700"/>
                </a:xfrm>
              </p:grpSpPr>
              <p:sp>
                <p:nvSpPr>
                  <p:cNvPr id="127" name="Rektangel 126">
                    <a:extLst>
                      <a:ext uri="{FF2B5EF4-FFF2-40B4-BE49-F238E27FC236}">
                        <a16:creationId xmlns:a16="http://schemas.microsoft.com/office/drawing/2014/main" id="{1C6AC6BA-EC18-824D-AF37-845A37278F2A}"/>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8" name="Rektangel 127">
                    <a:extLst>
                      <a:ext uri="{FF2B5EF4-FFF2-40B4-BE49-F238E27FC236}">
                        <a16:creationId xmlns:a16="http://schemas.microsoft.com/office/drawing/2014/main" id="{6A88E69C-BC25-E944-B7EF-EBBC18D8339C}"/>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9" name="Rektangel 128">
                    <a:extLst>
                      <a:ext uri="{FF2B5EF4-FFF2-40B4-BE49-F238E27FC236}">
                        <a16:creationId xmlns:a16="http://schemas.microsoft.com/office/drawing/2014/main" id="{CD353E5E-D83D-F24E-8720-DA4E6552C137}"/>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0" name="Rektangel 129">
                    <a:extLst>
                      <a:ext uri="{FF2B5EF4-FFF2-40B4-BE49-F238E27FC236}">
                        <a16:creationId xmlns:a16="http://schemas.microsoft.com/office/drawing/2014/main" id="{443B0873-2032-ED4A-82E8-AE8C6FE9F5AB}"/>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118" name="TekstSylinder 117">
              <a:extLst>
                <a:ext uri="{FF2B5EF4-FFF2-40B4-BE49-F238E27FC236}">
                  <a16:creationId xmlns:a16="http://schemas.microsoft.com/office/drawing/2014/main" id="{6DB9C27B-183E-204C-A01D-673CC376DE0D}"/>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p:txBody>
        </p:sp>
        <p:grpSp>
          <p:nvGrpSpPr>
            <p:cNvPr id="119" name="Gruppe 118">
              <a:extLst>
                <a:ext uri="{FF2B5EF4-FFF2-40B4-BE49-F238E27FC236}">
                  <a16:creationId xmlns:a16="http://schemas.microsoft.com/office/drawing/2014/main" id="{74D7BF0B-3E09-444C-9AFF-AB01B35624FC}"/>
                </a:ext>
              </a:extLst>
            </p:cNvPr>
            <p:cNvGrpSpPr/>
            <p:nvPr userDrawn="1"/>
          </p:nvGrpSpPr>
          <p:grpSpPr>
            <a:xfrm>
              <a:off x="12610441" y="194994"/>
              <a:ext cx="807496" cy="955972"/>
              <a:chOff x="12610441" y="212086"/>
              <a:chExt cx="807496" cy="955972"/>
            </a:xfrm>
          </p:grpSpPr>
          <p:cxnSp>
            <p:nvCxnSpPr>
              <p:cNvPr id="120" name="Vinkel 119">
                <a:extLst>
                  <a:ext uri="{FF2B5EF4-FFF2-40B4-BE49-F238E27FC236}">
                    <a16:creationId xmlns:a16="http://schemas.microsoft.com/office/drawing/2014/main" id="{5A99E870-FD93-3B44-8FBD-4D137D1803AC}"/>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21" name="TekstSylinder 120">
                <a:extLst>
                  <a:ext uri="{FF2B5EF4-FFF2-40B4-BE49-F238E27FC236}">
                    <a16:creationId xmlns:a16="http://schemas.microsoft.com/office/drawing/2014/main" id="{FF708AAD-7EC4-8240-87D4-5F7492876627}"/>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37613437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ilde">
    <p:spTree>
      <p:nvGrpSpPr>
        <p:cNvPr id="1" name=""/>
        <p:cNvGrpSpPr/>
        <p:nvPr/>
      </p:nvGrpSpPr>
      <p:grpSpPr>
        <a:xfrm>
          <a:off x="0" y="0"/>
          <a:ext cx="0" cy="0"/>
          <a:chOff x="0" y="0"/>
          <a:chExt cx="0" cy="0"/>
        </a:xfrm>
      </p:grpSpPr>
      <p:sp>
        <p:nvSpPr>
          <p:cNvPr id="5" name="Plassholder for bilde 8">
            <a:extLst>
              <a:ext uri="{FF2B5EF4-FFF2-40B4-BE49-F238E27FC236}">
                <a16:creationId xmlns:a16="http://schemas.microsoft.com/office/drawing/2014/main" id="{60CD866B-09E0-644B-925F-4FC4C3C24E6E}"/>
              </a:ext>
            </a:extLst>
          </p:cNvPr>
          <p:cNvSpPr>
            <a:spLocks noGrp="1"/>
          </p:cNvSpPr>
          <p:nvPr>
            <p:ph type="pic" sz="quarter" idx="17" hasCustomPrompt="1"/>
          </p:nvPr>
        </p:nvSpPr>
        <p:spPr>
          <a:xfrm>
            <a:off x="0" y="0"/>
            <a:ext cx="12193200" cy="6858000"/>
          </a:xfrm>
          <a:no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tx1"/>
                </a:solidFill>
              </a:defRPr>
            </a:lvl1pPr>
          </a:lstStyle>
          <a:p>
            <a:r>
              <a:rPr lang="nb-NO" noProof="0"/>
              <a:t>1. legg et bilde i </a:t>
            </a:r>
            <a:r>
              <a:rPr lang="nb-NO" noProof="0" err="1"/>
              <a:t>bildeboksen</a:t>
            </a:r>
            <a:br>
              <a:rPr lang="nb-NO" noProof="0"/>
            </a:br>
            <a:r>
              <a:rPr lang="nb-NO" noProof="0"/>
              <a:t>2. plasser lengst bak</a:t>
            </a:r>
          </a:p>
        </p:txBody>
      </p:sp>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p>
            <a:fld id="{10D617A1-83E2-5344-8976-17361E42FD8B}" type="datetime1">
              <a:rPr lang="nb-NO" smtClean="0"/>
              <a:t>19.03.2026</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6" name="Plassholder for tekst 7">
            <a:extLst>
              <a:ext uri="{FF2B5EF4-FFF2-40B4-BE49-F238E27FC236}">
                <a16:creationId xmlns:a16="http://schemas.microsoft.com/office/drawing/2014/main" id="{BB1A03DA-0C1D-E543-8AED-4F84F9939FD8}"/>
              </a:ext>
            </a:extLst>
          </p:cNvPr>
          <p:cNvSpPr>
            <a:spLocks noGrp="1"/>
          </p:cNvSpPr>
          <p:nvPr>
            <p:ph type="body" sz="quarter" idx="21"/>
          </p:nvPr>
        </p:nvSpPr>
        <p:spPr>
          <a:xfrm>
            <a:off x="331200" y="6296400"/>
            <a:ext cx="687600" cy="360000"/>
          </a:xfrm>
          <a:blipFill>
            <a:blip r:embed="rId2" cstate="screen">
              <a:extLst>
                <a:ext uri="{28A0092B-C50C-407E-A947-70E740481C1C}">
                  <a14:useLocalDpi xmlns:a14="http://schemas.microsoft.com/office/drawing/2010/main"/>
                </a:ext>
              </a:extLst>
            </a:blip>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a:t>Klikk for å redigere tekststiler i malen</a:t>
            </a:r>
          </a:p>
        </p:txBody>
      </p:sp>
      <p:grpSp>
        <p:nvGrpSpPr>
          <p:cNvPr id="23" name="Gruppe 22">
            <a:extLst>
              <a:ext uri="{FF2B5EF4-FFF2-40B4-BE49-F238E27FC236}">
                <a16:creationId xmlns:a16="http://schemas.microsoft.com/office/drawing/2014/main" id="{E6B2F163-6ED3-2147-9D52-FE9CA569B810}"/>
              </a:ext>
            </a:extLst>
          </p:cNvPr>
          <p:cNvGrpSpPr/>
          <p:nvPr userDrawn="1"/>
        </p:nvGrpSpPr>
        <p:grpSpPr>
          <a:xfrm>
            <a:off x="-800" y="-1306644"/>
            <a:ext cx="12194000" cy="1075340"/>
            <a:chOff x="-800" y="-1229864"/>
            <a:chExt cx="12194000" cy="1075340"/>
          </a:xfrm>
        </p:grpSpPr>
        <p:grpSp>
          <p:nvGrpSpPr>
            <p:cNvPr id="24" name="Gruppe 23">
              <a:extLst>
                <a:ext uri="{FF2B5EF4-FFF2-40B4-BE49-F238E27FC236}">
                  <a16:creationId xmlns:a16="http://schemas.microsoft.com/office/drawing/2014/main" id="{509D2454-70FF-CE43-BA44-8336A95E4B45}"/>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E01F046E-AA1F-A543-9EE9-1F139F5E93D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9888665A-D584-654A-BDAB-173BDA280D00}"/>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3" name="Rektangel 52">
                <a:extLst>
                  <a:ext uri="{FF2B5EF4-FFF2-40B4-BE49-F238E27FC236}">
                    <a16:creationId xmlns:a16="http://schemas.microsoft.com/office/drawing/2014/main" id="{B4DB81F3-C6A8-D842-8B16-582614A0A61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A507F676-471B-D34B-A0CC-1015F896A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5" name="Rektangel 54">
                <a:extLst>
                  <a:ext uri="{FF2B5EF4-FFF2-40B4-BE49-F238E27FC236}">
                    <a16:creationId xmlns:a16="http://schemas.microsoft.com/office/drawing/2014/main" id="{C220B5B3-B212-8840-BE9F-0BDEA799F84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0E30B65E-18B7-A743-91CC-519854ABBFF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BFB4B24A-00A6-A740-9B6F-090EA989E161}"/>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8ADB2E79-48A8-B942-ADEF-9DA957FAB045}"/>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E3F964E-27AF-5147-9507-F07231AFAE03}"/>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5D0A5FDB-18A9-3D49-BB00-63F06337B29F}"/>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113B2CC6-F548-F845-9551-8EAC4BCD15F0}"/>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BF5236E1-9C62-EC46-A641-A5DE731E3063}"/>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160E83E6-97F0-8349-AE3E-0B28728EAB0A}"/>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3A24E8AA-6FA1-5B47-95C6-5F3EED5830AC}"/>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737C8123-9A5E-904D-A679-6AA1399D81B9}"/>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06CE9363-6BA2-8B4C-BE8E-74BA405E042C}"/>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86B73520-89F8-9F47-A1D7-D228D01885AF}"/>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1CE07EF8-531B-694E-BF46-6672550BB790}"/>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145F084E-1053-0245-85FD-2118E9DF9AE9}"/>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D2003B3E-181B-8A4C-AE22-1F0D2605D09F}"/>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647ADF1D-5F42-8D47-AD41-E4F201CF52A9}"/>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D6EA2D86-99A2-F14C-ADD4-53641A8A7F6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A83433ED-4FB5-2B4F-9191-C83A94955236}"/>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A7E6EB65-4D53-4849-B81B-72E7F6DB7DBA}"/>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F2B3A6CA-D596-AF46-A9EC-6AC4827C6275}"/>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FA7B6066-4DFD-E94C-94AB-69F5B53199FE}"/>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A0039850-834E-CC40-B3F3-683135B32A66}"/>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B824AF56-ECEA-4043-9C18-8E90194DD88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F11CB56F-0A6B-4543-801E-C174C1568B52}"/>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A90B194E-0C82-8C43-8756-A40AF75761D0}"/>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AAC9C1BD-3CA7-FC4B-8E3D-DE83E5B7C7D0}"/>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C7A51BD2-CD19-A647-9106-EE6264D8BE8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uppe 56">
            <a:extLst>
              <a:ext uri="{FF2B5EF4-FFF2-40B4-BE49-F238E27FC236}">
                <a16:creationId xmlns:a16="http://schemas.microsoft.com/office/drawing/2014/main" id="{1255D6A5-7C18-3546-BA08-2FFEDAB34041}"/>
              </a:ext>
            </a:extLst>
          </p:cNvPr>
          <p:cNvGrpSpPr/>
          <p:nvPr userDrawn="1"/>
        </p:nvGrpSpPr>
        <p:grpSpPr>
          <a:xfrm>
            <a:off x="-715963" y="-4004"/>
            <a:ext cx="590564" cy="6862004"/>
            <a:chOff x="-715963" y="-4004"/>
            <a:chExt cx="590564" cy="6862004"/>
          </a:xfrm>
        </p:grpSpPr>
        <p:sp>
          <p:nvSpPr>
            <p:cNvPr id="58" name="Rektangel 57">
              <a:extLst>
                <a:ext uri="{FF2B5EF4-FFF2-40B4-BE49-F238E27FC236}">
                  <a16:creationId xmlns:a16="http://schemas.microsoft.com/office/drawing/2014/main" id="{83B42075-3A5C-1E46-A9FA-362B5515A8A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59" name="Rektangel 58">
              <a:extLst>
                <a:ext uri="{FF2B5EF4-FFF2-40B4-BE49-F238E27FC236}">
                  <a16:creationId xmlns:a16="http://schemas.microsoft.com/office/drawing/2014/main" id="{D106EC1A-221F-0A4B-9475-29240E861AA7}"/>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7637FBCC-CEAF-474B-9393-8790DD5AFB5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1" name="Rektangel 60">
              <a:extLst>
                <a:ext uri="{FF2B5EF4-FFF2-40B4-BE49-F238E27FC236}">
                  <a16:creationId xmlns:a16="http://schemas.microsoft.com/office/drawing/2014/main" id="{58DA230D-EB5E-5B47-A595-BC7A0838781B}"/>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62" name="Rett linje 61">
              <a:extLst>
                <a:ext uri="{FF2B5EF4-FFF2-40B4-BE49-F238E27FC236}">
                  <a16:creationId xmlns:a16="http://schemas.microsoft.com/office/drawing/2014/main" id="{29A6395B-F80C-7247-AF08-0815CB4E5CA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8E28BDF9-D392-E74A-B639-BDDDD5173217}"/>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B18FF123-D027-C14E-AB15-B6FA96912712}"/>
                </a:ext>
              </a:extLst>
            </p:cNvPr>
            <p:cNvCxnSpPr>
              <a:cxnSpLocks/>
              <a:stCxn id="66"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8D0FBEDD-4B7F-AB4D-A811-0314736171E9}"/>
                </a:ext>
              </a:extLst>
            </p:cNvPr>
            <p:cNvCxnSpPr>
              <a:cxnSpLocks/>
              <a:stCxn id="66"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Rektangel 65">
              <a:extLst>
                <a:ext uri="{FF2B5EF4-FFF2-40B4-BE49-F238E27FC236}">
                  <a16:creationId xmlns:a16="http://schemas.microsoft.com/office/drawing/2014/main" id="{F95F586E-E9CB-7F4E-875F-DFADD3742B9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67" name="Rett linje 66">
              <a:extLst>
                <a:ext uri="{FF2B5EF4-FFF2-40B4-BE49-F238E27FC236}">
                  <a16:creationId xmlns:a16="http://schemas.microsoft.com/office/drawing/2014/main" id="{18AC3B52-7605-124D-9366-1406BC09415E}"/>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8" name="Rektangel 67">
              <a:extLst>
                <a:ext uri="{FF2B5EF4-FFF2-40B4-BE49-F238E27FC236}">
                  <a16:creationId xmlns:a16="http://schemas.microsoft.com/office/drawing/2014/main" id="{6D64798A-AF2F-F64B-B9C6-A6DDADD1912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69" name="Rett linje 68">
              <a:extLst>
                <a:ext uri="{FF2B5EF4-FFF2-40B4-BE49-F238E27FC236}">
                  <a16:creationId xmlns:a16="http://schemas.microsoft.com/office/drawing/2014/main" id="{F95D1769-0224-4D4A-B6BA-84065BF4B8EE}"/>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0" name="Rett linje 69">
              <a:extLst>
                <a:ext uri="{FF2B5EF4-FFF2-40B4-BE49-F238E27FC236}">
                  <a16:creationId xmlns:a16="http://schemas.microsoft.com/office/drawing/2014/main" id="{6CFB1E29-DA85-B549-BFD0-C834FE927E6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5AF03FC7-8289-7A4E-A1A6-339D9AF6FCD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2" name="TekstSylinder 71">
            <a:extLst>
              <a:ext uri="{FF2B5EF4-FFF2-40B4-BE49-F238E27FC236}">
                <a16:creationId xmlns:a16="http://schemas.microsoft.com/office/drawing/2014/main" id="{4CC3D295-8F51-F14C-A0DE-43811CC503C3}"/>
              </a:ext>
            </a:extLst>
          </p:cNvPr>
          <p:cNvSpPr txBox="1"/>
          <p:nvPr userDrawn="1"/>
        </p:nvSpPr>
        <p:spPr>
          <a:xfrm>
            <a:off x="0" y="-213030"/>
            <a:ext cx="3068662" cy="206078"/>
          </a:xfrm>
          <a:prstGeom prst="rect">
            <a:avLst/>
          </a:prstGeom>
          <a:noFill/>
        </p:spPr>
        <p:txBody>
          <a:bodyPr wrap="none" lIns="0" tIns="0" rIns="0" bIns="0" rtlCol="0" anchor="ctr">
            <a:noAutofit/>
          </a:bodyPr>
          <a:lstStyle/>
          <a:p>
            <a:pPr algn="l"/>
            <a:r>
              <a:rPr lang="nb-NO" sz="800">
                <a:solidFill>
                  <a:schemeClr val="tx1"/>
                </a:solidFill>
              </a:rPr>
              <a:t>Oslo 2018 / Innholdssider / positiv</a:t>
            </a:r>
          </a:p>
        </p:txBody>
      </p:sp>
      <p:grpSp>
        <p:nvGrpSpPr>
          <p:cNvPr id="90" name="Gruppe 89">
            <a:extLst>
              <a:ext uri="{FF2B5EF4-FFF2-40B4-BE49-F238E27FC236}">
                <a16:creationId xmlns:a16="http://schemas.microsoft.com/office/drawing/2014/main" id="{7CA9C2BF-57F1-B045-9180-AF5743F3C790}"/>
              </a:ext>
            </a:extLst>
          </p:cNvPr>
          <p:cNvGrpSpPr/>
          <p:nvPr userDrawn="1"/>
        </p:nvGrpSpPr>
        <p:grpSpPr>
          <a:xfrm>
            <a:off x="12252770" y="1"/>
            <a:ext cx="1165167" cy="5230535"/>
            <a:chOff x="12252770" y="1"/>
            <a:chExt cx="1165167" cy="5230535"/>
          </a:xfrm>
        </p:grpSpPr>
        <p:grpSp>
          <p:nvGrpSpPr>
            <p:cNvPr id="91" name="Gruppe 90">
              <a:extLst>
                <a:ext uri="{FF2B5EF4-FFF2-40B4-BE49-F238E27FC236}">
                  <a16:creationId xmlns:a16="http://schemas.microsoft.com/office/drawing/2014/main" id="{9EE5E5A1-CB87-064E-A1B8-4F7240CA91C3}"/>
                </a:ext>
              </a:extLst>
            </p:cNvPr>
            <p:cNvGrpSpPr/>
            <p:nvPr userDrawn="1"/>
          </p:nvGrpSpPr>
          <p:grpSpPr>
            <a:xfrm>
              <a:off x="12252770" y="1"/>
              <a:ext cx="409071" cy="3254927"/>
              <a:chOff x="12252770" y="1"/>
              <a:chExt cx="588588" cy="4683318"/>
            </a:xfrm>
          </p:grpSpPr>
          <p:sp>
            <p:nvSpPr>
              <p:cNvPr id="96" name="Rektangel 95">
                <a:extLst>
                  <a:ext uri="{FF2B5EF4-FFF2-40B4-BE49-F238E27FC236}">
                    <a16:creationId xmlns:a16="http://schemas.microsoft.com/office/drawing/2014/main" id="{9199446D-A160-E54C-A98A-97670A104D64}"/>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97" name="Gruppe 96">
                <a:extLst>
                  <a:ext uri="{FF2B5EF4-FFF2-40B4-BE49-F238E27FC236}">
                    <a16:creationId xmlns:a16="http://schemas.microsoft.com/office/drawing/2014/main" id="{C247B874-04D1-9D4E-A793-049462DE26D6}"/>
                  </a:ext>
                </a:extLst>
              </p:cNvPr>
              <p:cNvGrpSpPr/>
              <p:nvPr userDrawn="1"/>
            </p:nvGrpSpPr>
            <p:grpSpPr>
              <a:xfrm>
                <a:off x="12326727" y="84822"/>
                <a:ext cx="440675" cy="4513676"/>
                <a:chOff x="12316858" y="92947"/>
                <a:chExt cx="440675" cy="4513676"/>
              </a:xfrm>
            </p:grpSpPr>
            <p:grpSp>
              <p:nvGrpSpPr>
                <p:cNvPr id="98" name="Gruppe 97">
                  <a:extLst>
                    <a:ext uri="{FF2B5EF4-FFF2-40B4-BE49-F238E27FC236}">
                      <a16:creationId xmlns:a16="http://schemas.microsoft.com/office/drawing/2014/main" id="{3467FE23-DCD1-4E47-BB9E-95855B3839A7}"/>
                    </a:ext>
                  </a:extLst>
                </p:cNvPr>
                <p:cNvGrpSpPr/>
                <p:nvPr userDrawn="1"/>
              </p:nvGrpSpPr>
              <p:grpSpPr>
                <a:xfrm>
                  <a:off x="12316858" y="92947"/>
                  <a:ext cx="440675" cy="1322025"/>
                  <a:chOff x="12316858" y="92947"/>
                  <a:chExt cx="440675" cy="1322025"/>
                </a:xfrm>
              </p:grpSpPr>
              <p:sp>
                <p:nvSpPr>
                  <p:cNvPr id="108" name="Rektangel 107">
                    <a:extLst>
                      <a:ext uri="{FF2B5EF4-FFF2-40B4-BE49-F238E27FC236}">
                        <a16:creationId xmlns:a16="http://schemas.microsoft.com/office/drawing/2014/main" id="{EA2CFB82-4FE0-CA4F-8D2C-B9F50B385686}"/>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9" name="Rektangel 108">
                    <a:extLst>
                      <a:ext uri="{FF2B5EF4-FFF2-40B4-BE49-F238E27FC236}">
                        <a16:creationId xmlns:a16="http://schemas.microsoft.com/office/drawing/2014/main" id="{9A8820E8-7760-944E-A657-1E6172961864}"/>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0" name="Rektangel 109">
                    <a:extLst>
                      <a:ext uri="{FF2B5EF4-FFF2-40B4-BE49-F238E27FC236}">
                        <a16:creationId xmlns:a16="http://schemas.microsoft.com/office/drawing/2014/main" id="{1EB784A8-BE62-BC46-9207-5D0171020E01}"/>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99" name="Gruppe 98">
                  <a:extLst>
                    <a:ext uri="{FF2B5EF4-FFF2-40B4-BE49-F238E27FC236}">
                      <a16:creationId xmlns:a16="http://schemas.microsoft.com/office/drawing/2014/main" id="{C0612BDE-564D-C94D-A7AB-2ACB109360FC}"/>
                    </a:ext>
                  </a:extLst>
                </p:cNvPr>
                <p:cNvGrpSpPr/>
                <p:nvPr userDrawn="1"/>
              </p:nvGrpSpPr>
              <p:grpSpPr>
                <a:xfrm>
                  <a:off x="12316858" y="1468435"/>
                  <a:ext cx="440675" cy="1322025"/>
                  <a:chOff x="12316858" y="1600866"/>
                  <a:chExt cx="440675" cy="1322025"/>
                </a:xfrm>
              </p:grpSpPr>
              <p:sp>
                <p:nvSpPr>
                  <p:cNvPr id="105" name="Rektangel 104">
                    <a:extLst>
                      <a:ext uri="{FF2B5EF4-FFF2-40B4-BE49-F238E27FC236}">
                        <a16:creationId xmlns:a16="http://schemas.microsoft.com/office/drawing/2014/main" id="{9611E365-DC43-6947-8EBE-B931F5312195}"/>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6" name="Rektangel 105">
                    <a:extLst>
                      <a:ext uri="{FF2B5EF4-FFF2-40B4-BE49-F238E27FC236}">
                        <a16:creationId xmlns:a16="http://schemas.microsoft.com/office/drawing/2014/main" id="{896A1615-33C0-2841-AD4C-3D62C2946BFD}"/>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7" name="Rektangel 106">
                    <a:extLst>
                      <a:ext uri="{FF2B5EF4-FFF2-40B4-BE49-F238E27FC236}">
                        <a16:creationId xmlns:a16="http://schemas.microsoft.com/office/drawing/2014/main" id="{A4F6BBA8-3378-8946-9C45-2A239E00BF41}"/>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00" name="Gruppe 99">
                  <a:extLst>
                    <a:ext uri="{FF2B5EF4-FFF2-40B4-BE49-F238E27FC236}">
                      <a16:creationId xmlns:a16="http://schemas.microsoft.com/office/drawing/2014/main" id="{8C309830-E5F1-8E41-BCA9-251AA3B86FDE}"/>
                    </a:ext>
                  </a:extLst>
                </p:cNvPr>
                <p:cNvGrpSpPr/>
                <p:nvPr userDrawn="1"/>
              </p:nvGrpSpPr>
              <p:grpSpPr>
                <a:xfrm>
                  <a:off x="12316858" y="2843923"/>
                  <a:ext cx="440675" cy="1762700"/>
                  <a:chOff x="12316858" y="3201732"/>
                  <a:chExt cx="440675" cy="1762700"/>
                </a:xfrm>
              </p:grpSpPr>
              <p:sp>
                <p:nvSpPr>
                  <p:cNvPr id="101" name="Rektangel 100">
                    <a:extLst>
                      <a:ext uri="{FF2B5EF4-FFF2-40B4-BE49-F238E27FC236}">
                        <a16:creationId xmlns:a16="http://schemas.microsoft.com/office/drawing/2014/main" id="{50CA88BB-7387-DD4B-A6E3-BEDF86F26146}"/>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2" name="Rektangel 101">
                    <a:extLst>
                      <a:ext uri="{FF2B5EF4-FFF2-40B4-BE49-F238E27FC236}">
                        <a16:creationId xmlns:a16="http://schemas.microsoft.com/office/drawing/2014/main" id="{AB1934A5-85F4-FF48-9398-897E1A8ADB5C}"/>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3" name="Rektangel 102">
                    <a:extLst>
                      <a:ext uri="{FF2B5EF4-FFF2-40B4-BE49-F238E27FC236}">
                        <a16:creationId xmlns:a16="http://schemas.microsoft.com/office/drawing/2014/main" id="{963F2E7F-4C9D-0447-AAAF-227BFCF09E72}"/>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4" name="Rektangel 103">
                    <a:extLst>
                      <a:ext uri="{FF2B5EF4-FFF2-40B4-BE49-F238E27FC236}">
                        <a16:creationId xmlns:a16="http://schemas.microsoft.com/office/drawing/2014/main" id="{E6FAAD3A-5A0C-1244-8308-B81ABB39B043}"/>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92" name="TekstSylinder 91">
              <a:extLst>
                <a:ext uri="{FF2B5EF4-FFF2-40B4-BE49-F238E27FC236}">
                  <a16:creationId xmlns:a16="http://schemas.microsoft.com/office/drawing/2014/main" id="{BABF0E71-DEA0-3343-8AF8-6A9A70C4B49B}"/>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p:txBody>
        </p:sp>
        <p:grpSp>
          <p:nvGrpSpPr>
            <p:cNvPr id="93" name="Gruppe 92">
              <a:extLst>
                <a:ext uri="{FF2B5EF4-FFF2-40B4-BE49-F238E27FC236}">
                  <a16:creationId xmlns:a16="http://schemas.microsoft.com/office/drawing/2014/main" id="{02BB3DD4-65FF-4E43-8EC4-72B29CEB570B}"/>
                </a:ext>
              </a:extLst>
            </p:cNvPr>
            <p:cNvGrpSpPr/>
            <p:nvPr userDrawn="1"/>
          </p:nvGrpSpPr>
          <p:grpSpPr>
            <a:xfrm>
              <a:off x="12610441" y="194994"/>
              <a:ext cx="807496" cy="955972"/>
              <a:chOff x="12610441" y="212086"/>
              <a:chExt cx="807496" cy="955972"/>
            </a:xfrm>
          </p:grpSpPr>
          <p:cxnSp>
            <p:nvCxnSpPr>
              <p:cNvPr id="94" name="Vinkel 93">
                <a:extLst>
                  <a:ext uri="{FF2B5EF4-FFF2-40B4-BE49-F238E27FC236}">
                    <a16:creationId xmlns:a16="http://schemas.microsoft.com/office/drawing/2014/main" id="{B0A36170-F06E-8E41-9BC7-F44F4E26A5A9}"/>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5" name="TekstSylinder 94">
                <a:extLst>
                  <a:ext uri="{FF2B5EF4-FFF2-40B4-BE49-F238E27FC236}">
                    <a16:creationId xmlns:a16="http://schemas.microsoft.com/office/drawing/2014/main" id="{A2E98FD4-0641-4147-A688-3F5F957482F2}"/>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8195584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ilde neg">
    <p:bg>
      <p:bgPr>
        <a:solidFill>
          <a:schemeClr val="tx2"/>
        </a:solidFill>
        <a:effectLst/>
      </p:bgPr>
    </p:bg>
    <p:spTree>
      <p:nvGrpSpPr>
        <p:cNvPr id="1" name=""/>
        <p:cNvGrpSpPr/>
        <p:nvPr/>
      </p:nvGrpSpPr>
      <p:grpSpPr>
        <a:xfrm>
          <a:off x="0" y="0"/>
          <a:ext cx="0" cy="0"/>
          <a:chOff x="0" y="0"/>
          <a:chExt cx="0" cy="0"/>
        </a:xfrm>
      </p:grpSpPr>
      <p:sp>
        <p:nvSpPr>
          <p:cNvPr id="5" name="Plassholder for bilde 8">
            <a:extLst>
              <a:ext uri="{FF2B5EF4-FFF2-40B4-BE49-F238E27FC236}">
                <a16:creationId xmlns:a16="http://schemas.microsoft.com/office/drawing/2014/main" id="{60CD866B-09E0-644B-925F-4FC4C3C24E6E}"/>
              </a:ext>
            </a:extLst>
          </p:cNvPr>
          <p:cNvSpPr>
            <a:spLocks noGrp="1"/>
          </p:cNvSpPr>
          <p:nvPr>
            <p:ph type="pic" sz="quarter" idx="17" hasCustomPrompt="1"/>
          </p:nvPr>
        </p:nvSpPr>
        <p:spPr>
          <a:xfrm>
            <a:off x="0" y="0"/>
            <a:ext cx="12193200" cy="6858000"/>
          </a:xfrm>
          <a:no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bg1"/>
                </a:solidFill>
              </a:defRPr>
            </a:lvl1pPr>
          </a:lstStyle>
          <a:p>
            <a:r>
              <a:rPr lang="nb-NO" noProof="0"/>
              <a:t>1. plasser et bilde i rammen</a:t>
            </a:r>
            <a:br>
              <a:rPr lang="nb-NO" noProof="0"/>
            </a:br>
            <a:r>
              <a:rPr lang="nb-NO" noProof="0"/>
              <a:t>2. plasser lengst bak</a:t>
            </a:r>
          </a:p>
        </p:txBody>
      </p:sp>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lvl1pPr>
              <a:defRPr>
                <a:solidFill>
                  <a:schemeClr val="bg1"/>
                </a:solidFill>
              </a:defRPr>
            </a:lvl1pPr>
          </a:lstStyle>
          <a:p>
            <a:fld id="{939CC06A-0458-7443-A95A-A3C9036965EC}" type="datetime1">
              <a:rPr lang="nb-NO" smtClean="0"/>
              <a:pPr/>
              <a:t>19.03.2026</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grpSp>
        <p:nvGrpSpPr>
          <p:cNvPr id="23" name="Gruppe 22">
            <a:extLst>
              <a:ext uri="{FF2B5EF4-FFF2-40B4-BE49-F238E27FC236}">
                <a16:creationId xmlns:a16="http://schemas.microsoft.com/office/drawing/2014/main" id="{E6B2F163-6ED3-2147-9D52-FE9CA569B810}"/>
              </a:ext>
            </a:extLst>
          </p:cNvPr>
          <p:cNvGrpSpPr/>
          <p:nvPr userDrawn="1"/>
        </p:nvGrpSpPr>
        <p:grpSpPr>
          <a:xfrm>
            <a:off x="-800" y="-1306644"/>
            <a:ext cx="12194000" cy="1075340"/>
            <a:chOff x="-800" y="-1229864"/>
            <a:chExt cx="12194000" cy="1075340"/>
          </a:xfrm>
        </p:grpSpPr>
        <p:grpSp>
          <p:nvGrpSpPr>
            <p:cNvPr id="24" name="Gruppe 23">
              <a:extLst>
                <a:ext uri="{FF2B5EF4-FFF2-40B4-BE49-F238E27FC236}">
                  <a16:creationId xmlns:a16="http://schemas.microsoft.com/office/drawing/2014/main" id="{509D2454-70FF-CE43-BA44-8336A95E4B45}"/>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E01F046E-AA1F-A543-9EE9-1F139F5E93D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9888665A-D584-654A-BDAB-173BDA280D00}"/>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3" name="Rektangel 52">
                <a:extLst>
                  <a:ext uri="{FF2B5EF4-FFF2-40B4-BE49-F238E27FC236}">
                    <a16:creationId xmlns:a16="http://schemas.microsoft.com/office/drawing/2014/main" id="{B4DB81F3-C6A8-D842-8B16-582614A0A61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A507F676-471B-D34B-A0CC-1015F896A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5" name="Rektangel 54">
                <a:extLst>
                  <a:ext uri="{FF2B5EF4-FFF2-40B4-BE49-F238E27FC236}">
                    <a16:creationId xmlns:a16="http://schemas.microsoft.com/office/drawing/2014/main" id="{C220B5B3-B212-8840-BE9F-0BDEA799F84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0E30B65E-18B7-A743-91CC-519854ABBFF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BFB4B24A-00A6-A740-9B6F-090EA989E161}"/>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8ADB2E79-48A8-B942-ADEF-9DA957FAB045}"/>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E3F964E-27AF-5147-9507-F07231AFAE03}"/>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5D0A5FDB-18A9-3D49-BB00-63F06337B29F}"/>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113B2CC6-F548-F845-9551-8EAC4BCD15F0}"/>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BF5236E1-9C62-EC46-A641-A5DE731E3063}"/>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160E83E6-97F0-8349-AE3E-0B28728EAB0A}"/>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3A24E8AA-6FA1-5B47-95C6-5F3EED5830AC}"/>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737C8123-9A5E-904D-A679-6AA1399D81B9}"/>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06CE9363-6BA2-8B4C-BE8E-74BA405E042C}"/>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86B73520-89F8-9F47-A1D7-D228D01885AF}"/>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1CE07EF8-531B-694E-BF46-6672550BB790}"/>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145F084E-1053-0245-85FD-2118E9DF9AE9}"/>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D2003B3E-181B-8A4C-AE22-1F0D2605D09F}"/>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647ADF1D-5F42-8D47-AD41-E4F201CF52A9}"/>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D6EA2D86-99A2-F14C-ADD4-53641A8A7F6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A83433ED-4FB5-2B4F-9191-C83A94955236}"/>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A7E6EB65-4D53-4849-B81B-72E7F6DB7DBA}"/>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F2B3A6CA-D596-AF46-A9EC-6AC4827C6275}"/>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FA7B6066-4DFD-E94C-94AB-69F5B53199FE}"/>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A0039850-834E-CC40-B3F3-683135B32A66}"/>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B824AF56-ECEA-4043-9C18-8E90194DD88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F11CB56F-0A6B-4543-801E-C174C1568B52}"/>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A90B194E-0C82-8C43-8756-A40AF75761D0}"/>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AAC9C1BD-3CA7-FC4B-8E3D-DE83E5B7C7D0}"/>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C7A51BD2-CD19-A647-9106-EE6264D8BE8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uppe 56">
            <a:extLst>
              <a:ext uri="{FF2B5EF4-FFF2-40B4-BE49-F238E27FC236}">
                <a16:creationId xmlns:a16="http://schemas.microsoft.com/office/drawing/2014/main" id="{1255D6A5-7C18-3546-BA08-2FFEDAB34041}"/>
              </a:ext>
            </a:extLst>
          </p:cNvPr>
          <p:cNvGrpSpPr/>
          <p:nvPr userDrawn="1"/>
        </p:nvGrpSpPr>
        <p:grpSpPr>
          <a:xfrm>
            <a:off x="-715963" y="-4004"/>
            <a:ext cx="590564" cy="6862004"/>
            <a:chOff x="-715963" y="-4004"/>
            <a:chExt cx="590564" cy="6862004"/>
          </a:xfrm>
        </p:grpSpPr>
        <p:sp>
          <p:nvSpPr>
            <p:cNvPr id="58" name="Rektangel 57">
              <a:extLst>
                <a:ext uri="{FF2B5EF4-FFF2-40B4-BE49-F238E27FC236}">
                  <a16:creationId xmlns:a16="http://schemas.microsoft.com/office/drawing/2014/main" id="{83B42075-3A5C-1E46-A9FA-362B5515A8A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59" name="Rektangel 58">
              <a:extLst>
                <a:ext uri="{FF2B5EF4-FFF2-40B4-BE49-F238E27FC236}">
                  <a16:creationId xmlns:a16="http://schemas.microsoft.com/office/drawing/2014/main" id="{D106EC1A-221F-0A4B-9475-29240E861AA7}"/>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7637FBCC-CEAF-474B-9393-8790DD5AFB5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1" name="Rektangel 60">
              <a:extLst>
                <a:ext uri="{FF2B5EF4-FFF2-40B4-BE49-F238E27FC236}">
                  <a16:creationId xmlns:a16="http://schemas.microsoft.com/office/drawing/2014/main" id="{58DA230D-EB5E-5B47-A595-BC7A0838781B}"/>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62" name="Rett linje 61">
              <a:extLst>
                <a:ext uri="{FF2B5EF4-FFF2-40B4-BE49-F238E27FC236}">
                  <a16:creationId xmlns:a16="http://schemas.microsoft.com/office/drawing/2014/main" id="{29A6395B-F80C-7247-AF08-0815CB4E5CA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8E28BDF9-D392-E74A-B639-BDDDD5173217}"/>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B18FF123-D027-C14E-AB15-B6FA96912712}"/>
                </a:ext>
              </a:extLst>
            </p:cNvPr>
            <p:cNvCxnSpPr>
              <a:cxnSpLocks/>
              <a:stCxn id="66"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8D0FBEDD-4B7F-AB4D-A811-0314736171E9}"/>
                </a:ext>
              </a:extLst>
            </p:cNvPr>
            <p:cNvCxnSpPr>
              <a:cxnSpLocks/>
              <a:stCxn id="66"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Rektangel 65">
              <a:extLst>
                <a:ext uri="{FF2B5EF4-FFF2-40B4-BE49-F238E27FC236}">
                  <a16:creationId xmlns:a16="http://schemas.microsoft.com/office/drawing/2014/main" id="{F95F586E-E9CB-7F4E-875F-DFADD3742B9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67" name="Rett linje 66">
              <a:extLst>
                <a:ext uri="{FF2B5EF4-FFF2-40B4-BE49-F238E27FC236}">
                  <a16:creationId xmlns:a16="http://schemas.microsoft.com/office/drawing/2014/main" id="{18AC3B52-7605-124D-9366-1406BC09415E}"/>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8" name="Rektangel 67">
              <a:extLst>
                <a:ext uri="{FF2B5EF4-FFF2-40B4-BE49-F238E27FC236}">
                  <a16:creationId xmlns:a16="http://schemas.microsoft.com/office/drawing/2014/main" id="{6D64798A-AF2F-F64B-B9C6-A6DDADD1912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69" name="Rett linje 68">
              <a:extLst>
                <a:ext uri="{FF2B5EF4-FFF2-40B4-BE49-F238E27FC236}">
                  <a16:creationId xmlns:a16="http://schemas.microsoft.com/office/drawing/2014/main" id="{F95D1769-0224-4D4A-B6BA-84065BF4B8EE}"/>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0" name="Rett linje 69">
              <a:extLst>
                <a:ext uri="{FF2B5EF4-FFF2-40B4-BE49-F238E27FC236}">
                  <a16:creationId xmlns:a16="http://schemas.microsoft.com/office/drawing/2014/main" id="{6CFB1E29-DA85-B549-BFD0-C834FE927E6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5AF03FC7-8289-7A4E-A1A6-339D9AF6FCD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4" name="Plassholder for tekst 7">
            <a:extLst>
              <a:ext uri="{FF2B5EF4-FFF2-40B4-BE49-F238E27FC236}">
                <a16:creationId xmlns:a16="http://schemas.microsoft.com/office/drawing/2014/main" id="{B4167E25-FC4E-0D40-B7E9-F526F2DED683}"/>
              </a:ext>
            </a:extLst>
          </p:cNvPr>
          <p:cNvSpPr>
            <a:spLocks noGrp="1"/>
          </p:cNvSpPr>
          <p:nvPr>
            <p:ph type="body" sz="quarter" idx="21"/>
          </p:nvPr>
        </p:nvSpPr>
        <p:spPr>
          <a:xfrm>
            <a:off x="331200" y="6296400"/>
            <a:ext cx="687600" cy="360000"/>
          </a:xfrm>
          <a:blipFill>
            <a:blip r:embed="rId2" cstate="screen">
              <a:extLst>
                <a:ext uri="{28A0092B-C50C-407E-A947-70E740481C1C}">
                  <a14:useLocalDpi xmlns:a14="http://schemas.microsoft.com/office/drawing/2010/main"/>
                </a:ext>
              </a:extLst>
            </a:blip>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a:t>Klikk for å redigere tekststiler i malen</a:t>
            </a:r>
          </a:p>
        </p:txBody>
      </p:sp>
      <p:sp>
        <p:nvSpPr>
          <p:cNvPr id="92" name="TekstSylinder 91">
            <a:extLst>
              <a:ext uri="{FF2B5EF4-FFF2-40B4-BE49-F238E27FC236}">
                <a16:creationId xmlns:a16="http://schemas.microsoft.com/office/drawing/2014/main" id="{6D51DDC6-EDC4-6145-9FBF-942463C865BC}"/>
              </a:ext>
            </a:extLst>
          </p:cNvPr>
          <p:cNvSpPr txBox="1"/>
          <p:nvPr userDrawn="1"/>
        </p:nvSpPr>
        <p:spPr>
          <a:xfrm>
            <a:off x="0" y="-213030"/>
            <a:ext cx="3068662" cy="206078"/>
          </a:xfrm>
          <a:prstGeom prst="rect">
            <a:avLst/>
          </a:prstGeom>
          <a:noFill/>
        </p:spPr>
        <p:txBody>
          <a:bodyPr wrap="none" lIns="0" tIns="0" rIns="0" bIns="0" rtlCol="0" anchor="ctr">
            <a:noAutofit/>
          </a:bodyPr>
          <a:lstStyle/>
          <a:p>
            <a:pPr algn="l"/>
            <a:r>
              <a:rPr lang="nb-NO" sz="800">
                <a:solidFill>
                  <a:schemeClr val="tx1"/>
                </a:solidFill>
              </a:rPr>
              <a:t>Oslo 2018 / Innholdssider / negativ</a:t>
            </a:r>
          </a:p>
        </p:txBody>
      </p:sp>
      <p:grpSp>
        <p:nvGrpSpPr>
          <p:cNvPr id="6" name="Gruppe 5">
            <a:extLst>
              <a:ext uri="{FF2B5EF4-FFF2-40B4-BE49-F238E27FC236}">
                <a16:creationId xmlns:a16="http://schemas.microsoft.com/office/drawing/2014/main" id="{8CA7E12B-54B4-874B-933C-FC3D9E55A3BC}"/>
              </a:ext>
            </a:extLst>
          </p:cNvPr>
          <p:cNvGrpSpPr/>
          <p:nvPr userDrawn="1"/>
        </p:nvGrpSpPr>
        <p:grpSpPr>
          <a:xfrm>
            <a:off x="12252770" y="1"/>
            <a:ext cx="1165167" cy="5230535"/>
            <a:chOff x="12252770" y="1"/>
            <a:chExt cx="1165167" cy="5230535"/>
          </a:xfrm>
        </p:grpSpPr>
        <p:grpSp>
          <p:nvGrpSpPr>
            <p:cNvPr id="75" name="Gruppe 74">
              <a:extLst>
                <a:ext uri="{FF2B5EF4-FFF2-40B4-BE49-F238E27FC236}">
                  <a16:creationId xmlns:a16="http://schemas.microsoft.com/office/drawing/2014/main" id="{8F8009E6-2DC8-1C47-86DE-7EB231C9CC5E}"/>
                </a:ext>
              </a:extLst>
            </p:cNvPr>
            <p:cNvGrpSpPr/>
            <p:nvPr userDrawn="1"/>
          </p:nvGrpSpPr>
          <p:grpSpPr>
            <a:xfrm>
              <a:off x="12252770" y="1"/>
              <a:ext cx="409071" cy="3254927"/>
              <a:chOff x="12252770" y="1"/>
              <a:chExt cx="588588" cy="4683318"/>
            </a:xfrm>
          </p:grpSpPr>
          <p:sp>
            <p:nvSpPr>
              <p:cNvPr id="76" name="Rektangel 75">
                <a:extLst>
                  <a:ext uri="{FF2B5EF4-FFF2-40B4-BE49-F238E27FC236}">
                    <a16:creationId xmlns:a16="http://schemas.microsoft.com/office/drawing/2014/main" id="{AECE28FE-6B3F-5C41-9D27-3E564F322407}"/>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77" name="Gruppe 76">
                <a:extLst>
                  <a:ext uri="{FF2B5EF4-FFF2-40B4-BE49-F238E27FC236}">
                    <a16:creationId xmlns:a16="http://schemas.microsoft.com/office/drawing/2014/main" id="{CB74C1BB-F327-C041-8696-8CC95A20290D}"/>
                  </a:ext>
                </a:extLst>
              </p:cNvPr>
              <p:cNvGrpSpPr/>
              <p:nvPr userDrawn="1"/>
            </p:nvGrpSpPr>
            <p:grpSpPr>
              <a:xfrm>
                <a:off x="12326727" y="84822"/>
                <a:ext cx="440675" cy="4513676"/>
                <a:chOff x="12316858" y="92947"/>
                <a:chExt cx="440675" cy="4513676"/>
              </a:xfrm>
            </p:grpSpPr>
            <p:grpSp>
              <p:nvGrpSpPr>
                <p:cNvPr id="78" name="Gruppe 77">
                  <a:extLst>
                    <a:ext uri="{FF2B5EF4-FFF2-40B4-BE49-F238E27FC236}">
                      <a16:creationId xmlns:a16="http://schemas.microsoft.com/office/drawing/2014/main" id="{8BA22E53-07F3-E344-B911-54485682BB00}"/>
                    </a:ext>
                  </a:extLst>
                </p:cNvPr>
                <p:cNvGrpSpPr/>
                <p:nvPr userDrawn="1"/>
              </p:nvGrpSpPr>
              <p:grpSpPr>
                <a:xfrm>
                  <a:off x="12316858" y="92947"/>
                  <a:ext cx="440675" cy="1322025"/>
                  <a:chOff x="12316858" y="92947"/>
                  <a:chExt cx="440675" cy="1322025"/>
                </a:xfrm>
              </p:grpSpPr>
              <p:sp>
                <p:nvSpPr>
                  <p:cNvPr id="88" name="Rektangel 87">
                    <a:extLst>
                      <a:ext uri="{FF2B5EF4-FFF2-40B4-BE49-F238E27FC236}">
                        <a16:creationId xmlns:a16="http://schemas.microsoft.com/office/drawing/2014/main" id="{F7E0A24B-DECB-ED4D-A71C-0EC6A992AF35}"/>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9" name="Rektangel 88">
                    <a:extLst>
                      <a:ext uri="{FF2B5EF4-FFF2-40B4-BE49-F238E27FC236}">
                        <a16:creationId xmlns:a16="http://schemas.microsoft.com/office/drawing/2014/main" id="{6E2329DA-C840-C147-8677-C1FFC58179C0}"/>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0" name="Rektangel 89">
                    <a:extLst>
                      <a:ext uri="{FF2B5EF4-FFF2-40B4-BE49-F238E27FC236}">
                        <a16:creationId xmlns:a16="http://schemas.microsoft.com/office/drawing/2014/main" id="{7772449B-69B2-094B-91F1-1382CE2FB42B}"/>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9" name="Gruppe 78">
                  <a:extLst>
                    <a:ext uri="{FF2B5EF4-FFF2-40B4-BE49-F238E27FC236}">
                      <a16:creationId xmlns:a16="http://schemas.microsoft.com/office/drawing/2014/main" id="{07ED3267-1D40-1D4D-9EC7-353345137976}"/>
                    </a:ext>
                  </a:extLst>
                </p:cNvPr>
                <p:cNvGrpSpPr/>
                <p:nvPr userDrawn="1"/>
              </p:nvGrpSpPr>
              <p:grpSpPr>
                <a:xfrm>
                  <a:off x="12316858" y="1468435"/>
                  <a:ext cx="440675" cy="1322025"/>
                  <a:chOff x="12316858" y="1600866"/>
                  <a:chExt cx="440675" cy="1322025"/>
                </a:xfrm>
              </p:grpSpPr>
              <p:sp>
                <p:nvSpPr>
                  <p:cNvPr id="85" name="Rektangel 84">
                    <a:extLst>
                      <a:ext uri="{FF2B5EF4-FFF2-40B4-BE49-F238E27FC236}">
                        <a16:creationId xmlns:a16="http://schemas.microsoft.com/office/drawing/2014/main" id="{D6BA8FBC-0FE5-4F46-8FC3-48DC4E4604EA}"/>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6" name="Rektangel 85">
                    <a:extLst>
                      <a:ext uri="{FF2B5EF4-FFF2-40B4-BE49-F238E27FC236}">
                        <a16:creationId xmlns:a16="http://schemas.microsoft.com/office/drawing/2014/main" id="{F622D83D-32EF-974E-B8E9-3A938C35CDA8}"/>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7" name="Rektangel 86">
                    <a:extLst>
                      <a:ext uri="{FF2B5EF4-FFF2-40B4-BE49-F238E27FC236}">
                        <a16:creationId xmlns:a16="http://schemas.microsoft.com/office/drawing/2014/main" id="{1BDF731E-7B6C-2144-B025-0869B767623C}"/>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80" name="Gruppe 79">
                  <a:extLst>
                    <a:ext uri="{FF2B5EF4-FFF2-40B4-BE49-F238E27FC236}">
                      <a16:creationId xmlns:a16="http://schemas.microsoft.com/office/drawing/2014/main" id="{49B6A4FA-1E22-9147-8AD9-B28366A7CE3B}"/>
                    </a:ext>
                  </a:extLst>
                </p:cNvPr>
                <p:cNvGrpSpPr/>
                <p:nvPr userDrawn="1"/>
              </p:nvGrpSpPr>
              <p:grpSpPr>
                <a:xfrm>
                  <a:off x="12316858" y="2843923"/>
                  <a:ext cx="440675" cy="1762700"/>
                  <a:chOff x="12316858" y="3201732"/>
                  <a:chExt cx="440675" cy="1762700"/>
                </a:xfrm>
              </p:grpSpPr>
              <p:sp>
                <p:nvSpPr>
                  <p:cNvPr id="81" name="Rektangel 80">
                    <a:extLst>
                      <a:ext uri="{FF2B5EF4-FFF2-40B4-BE49-F238E27FC236}">
                        <a16:creationId xmlns:a16="http://schemas.microsoft.com/office/drawing/2014/main" id="{BE12CC14-985A-504B-A96D-5C6E9DE8F21E}"/>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2" name="Rektangel 81">
                    <a:extLst>
                      <a:ext uri="{FF2B5EF4-FFF2-40B4-BE49-F238E27FC236}">
                        <a16:creationId xmlns:a16="http://schemas.microsoft.com/office/drawing/2014/main" id="{9E8D8E6F-EA70-1842-A974-5D35616E09FA}"/>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3" name="Rektangel 82">
                    <a:extLst>
                      <a:ext uri="{FF2B5EF4-FFF2-40B4-BE49-F238E27FC236}">
                        <a16:creationId xmlns:a16="http://schemas.microsoft.com/office/drawing/2014/main" id="{751FBA97-2B6D-5B40-BFA2-E3FE8D3EF3F0}"/>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4" name="Rektangel 83">
                    <a:extLst>
                      <a:ext uri="{FF2B5EF4-FFF2-40B4-BE49-F238E27FC236}">
                        <a16:creationId xmlns:a16="http://schemas.microsoft.com/office/drawing/2014/main" id="{7D4A6F92-ED09-794E-9D24-8961E4EB9709}"/>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91" name="TekstSylinder 90">
              <a:extLst>
                <a:ext uri="{FF2B5EF4-FFF2-40B4-BE49-F238E27FC236}">
                  <a16:creationId xmlns:a16="http://schemas.microsoft.com/office/drawing/2014/main" id="{5A1DF305-43F9-0B42-BCC1-E577120FC643}"/>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p:txBody>
        </p:sp>
        <p:grpSp>
          <p:nvGrpSpPr>
            <p:cNvPr id="93" name="Gruppe 92">
              <a:extLst>
                <a:ext uri="{FF2B5EF4-FFF2-40B4-BE49-F238E27FC236}">
                  <a16:creationId xmlns:a16="http://schemas.microsoft.com/office/drawing/2014/main" id="{6E30C78A-C11F-3D47-A36A-DA706F5C2C2B}"/>
                </a:ext>
              </a:extLst>
            </p:cNvPr>
            <p:cNvGrpSpPr/>
            <p:nvPr userDrawn="1"/>
          </p:nvGrpSpPr>
          <p:grpSpPr>
            <a:xfrm>
              <a:off x="12610441" y="194994"/>
              <a:ext cx="807496" cy="955972"/>
              <a:chOff x="12610441" y="212086"/>
              <a:chExt cx="807496" cy="955972"/>
            </a:xfrm>
          </p:grpSpPr>
          <p:cxnSp>
            <p:nvCxnSpPr>
              <p:cNvPr id="94" name="Vinkel 93">
                <a:extLst>
                  <a:ext uri="{FF2B5EF4-FFF2-40B4-BE49-F238E27FC236}">
                    <a16:creationId xmlns:a16="http://schemas.microsoft.com/office/drawing/2014/main" id="{9502FE88-586C-5A4C-9443-40A0C140DDA4}"/>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5" name="TekstSylinder 94">
                <a:extLst>
                  <a:ext uri="{FF2B5EF4-FFF2-40B4-BE49-F238E27FC236}">
                    <a16:creationId xmlns:a16="http://schemas.microsoft.com/office/drawing/2014/main" id="{A577656F-9AE9-3D43-848E-7E4C5574867D}"/>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2827675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lysbilde bilde positiv logo">
    <p:bg>
      <p:bgPr>
        <a:solidFill>
          <a:schemeClr val="bg1"/>
        </a:solidFill>
        <a:effectLst/>
      </p:bgPr>
    </p:bg>
    <p:spTree>
      <p:nvGrpSpPr>
        <p:cNvPr id="1" name=""/>
        <p:cNvGrpSpPr/>
        <p:nvPr/>
      </p:nvGrpSpPr>
      <p:grpSpPr>
        <a:xfrm>
          <a:off x="0" y="0"/>
          <a:ext cx="0" cy="0"/>
          <a:chOff x="0" y="0"/>
          <a:chExt cx="0" cy="0"/>
        </a:xfrm>
      </p:grpSpPr>
      <p:sp>
        <p:nvSpPr>
          <p:cNvPr id="32" name="Plassholder for bilde 31">
            <a:extLst>
              <a:ext uri="{FF2B5EF4-FFF2-40B4-BE49-F238E27FC236}">
                <a16:creationId xmlns:a16="http://schemas.microsoft.com/office/drawing/2014/main" id="{51D549F5-AC93-B149-A734-75CCBEC7722E}"/>
              </a:ext>
            </a:extLst>
          </p:cNvPr>
          <p:cNvSpPr>
            <a:spLocks noGrp="1"/>
          </p:cNvSpPr>
          <p:nvPr>
            <p:ph type="pic" sz="quarter" idx="17" hasCustomPrompt="1"/>
          </p:nvPr>
        </p:nvSpPr>
        <p:spPr>
          <a:xfrm>
            <a:off x="0" y="0"/>
            <a:ext cx="12193200" cy="6858000"/>
          </a:xfrm>
          <a:custGeom>
            <a:avLst/>
            <a:gdLst>
              <a:gd name="connsiteX0" fmla="*/ 6091201 w 12193200"/>
              <a:gd name="connsiteY0" fmla="*/ 0 h 6858000"/>
              <a:gd name="connsiteX1" fmla="*/ 12193200 w 12193200"/>
              <a:gd name="connsiteY1" fmla="*/ 0 h 6858000"/>
              <a:gd name="connsiteX2" fmla="*/ 12193200 w 12193200"/>
              <a:gd name="connsiteY2" fmla="*/ 6858000 h 6858000"/>
              <a:gd name="connsiteX3" fmla="*/ 0 w 12193200"/>
              <a:gd name="connsiteY3" fmla="*/ 6858000 h 6858000"/>
              <a:gd name="connsiteX4" fmla="*/ 0 w 12193200"/>
              <a:gd name="connsiteY4" fmla="*/ 6091200 h 6858000"/>
              <a:gd name="connsiteX5" fmla="*/ 6091201 w 12193200"/>
              <a:gd name="connsiteY5" fmla="*/ 6091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858000">
                <a:moveTo>
                  <a:pt x="6091201" y="0"/>
                </a:moveTo>
                <a:lnTo>
                  <a:pt x="12193200" y="0"/>
                </a:lnTo>
                <a:lnTo>
                  <a:pt x="12193200" y="6858000"/>
                </a:lnTo>
                <a:lnTo>
                  <a:pt x="0" y="6858000"/>
                </a:lnTo>
                <a:lnTo>
                  <a:pt x="0" y="6091200"/>
                </a:lnTo>
                <a:lnTo>
                  <a:pt x="6091201" y="6091200"/>
                </a:lnTo>
                <a:close/>
              </a:path>
            </a:pathLst>
          </a:custGeom>
          <a:solidFill>
            <a:schemeClr val="bg2"/>
          </a:solidFill>
        </p:spPr>
        <p:txBody>
          <a:bodyPr wrap="square" lIns="6480000" tIns="180000" rIns="180000" bIns="180000" anchor="ctr" anchorCtr="0">
            <a:noAutofit/>
          </a:bodyPr>
          <a:lstStyle>
            <a:lvl1pPr marL="0" marR="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lang="nb-NO" sz="1200" b="0" i="0" u="none" strike="noStrike" smtClean="0">
                <a:effect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lang="nb-NO" noProof="0"/>
              <a:t>1. Dobbeltklikk på ikonet til venstre (midt på lysbildet)</a:t>
            </a:r>
            <a:br>
              <a:rPr lang="nb-NO" noProof="0"/>
            </a:br>
            <a:r>
              <a:rPr lang="nb-NO" noProof="0"/>
              <a:t>2. Velg bildet du ønsker å sette inn</a:t>
            </a:r>
            <a:br>
              <a:rPr lang="nb-NO" noProof="0"/>
            </a:br>
            <a:r>
              <a:rPr lang="nb-NO" noProof="0"/>
              <a:t>3. Bruk ‘bildeverktøy’ –&gt; ‘beskjær’ for å endre bildeutsnitt</a:t>
            </a:r>
            <a:br>
              <a:rPr lang="nb-NO" noProof="0"/>
            </a:br>
            <a:r>
              <a:rPr lang="nb-NO" noProof="0"/>
              <a:t>Her kan du velge utsnitt ved å dra i de hvite kulene i hjørnet. </a:t>
            </a:r>
            <a:br>
              <a:rPr lang="nb-NO" noProof="0"/>
            </a:br>
            <a:r>
              <a:rPr lang="nb-NO" noProof="0"/>
              <a:t>(Hold </a:t>
            </a:r>
            <a:r>
              <a:rPr lang="nb-NO" noProof="0" err="1"/>
              <a:t>Shift</a:t>
            </a:r>
            <a:r>
              <a:rPr lang="nb-NO" noProof="0"/>
              <a:t> inne for å bevare forholdet mellom sidene.)</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F29D7420-2B41-5A47-8224-27AB9025098A}" type="datetime1">
              <a:rPr lang="nb-NO" smtClean="0"/>
              <a:t>19.03.2026</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019175" y="0"/>
            <a:ext cx="5073650" cy="4060824"/>
          </a:xfrm>
          <a:prstGeom prst="rect">
            <a:avLst/>
          </a:prstGeom>
          <a:noFill/>
        </p:spPr>
        <p:txBody>
          <a:bodyPr lIns="0" tIns="360000" rIns="720000" bIns="360000" anchor="b" anchorCtr="0">
            <a:normAutofit/>
          </a:bodyPr>
          <a:lstStyle>
            <a:lvl1pPr algn="l">
              <a:lnSpc>
                <a:spcPct val="100000"/>
              </a:lnSpc>
              <a:defRPr sz="3600">
                <a:solidFill>
                  <a:schemeClr val="tx1"/>
                </a:solidFill>
              </a:defRPr>
            </a:lvl1pPr>
          </a:lstStyle>
          <a:p>
            <a:r>
              <a:rPr lang="en-US"/>
              <a:t>Click to edit Master title style</a:t>
            </a:r>
            <a:endParaRPr/>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19175" y="4060824"/>
            <a:ext cx="3807267" cy="2032001"/>
          </a:xfrm>
        </p:spPr>
        <p:txBody>
          <a:bodyPr lIns="0" tIns="180000" rIns="36000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0" name="TekstSylinder 9">
            <a:extLst>
              <a:ext uri="{FF2B5EF4-FFF2-40B4-BE49-F238E27FC236}">
                <a16:creationId xmlns:a16="http://schemas.microsoft.com/office/drawing/2014/main" id="{0DC99E27-7C6D-AE4A-B279-77DB37BAD325}"/>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Tittellysbilde bilde positiv logo og bilde</a:t>
            </a:r>
          </a:p>
        </p:txBody>
      </p:sp>
      <p:pic>
        <p:nvPicPr>
          <p:cNvPr id="11" name="Bilde 10">
            <a:extLst>
              <a:ext uri="{FF2B5EF4-FFF2-40B4-BE49-F238E27FC236}">
                <a16:creationId xmlns:a16="http://schemas.microsoft.com/office/drawing/2014/main" id="{519149A9-FDA1-A64B-97A5-C26D29293186}"/>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955175" y="476000"/>
            <a:ext cx="1080000" cy="1080000"/>
          </a:xfrm>
          <a:prstGeom prst="rect">
            <a:avLst/>
          </a:prstGeom>
        </p:spPr>
      </p:pic>
    </p:spTree>
    <p:extLst>
      <p:ext uri="{BB962C8B-B14F-4D97-AF65-F5344CB8AC3E}">
        <p14:creationId xmlns:p14="http://schemas.microsoft.com/office/powerpoint/2010/main" val="1614963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lysbilde bilde negativ logo">
    <p:bg>
      <p:bgPr>
        <a:solidFill>
          <a:schemeClr val="accent1"/>
        </a:solidFill>
        <a:effectLst/>
      </p:bgPr>
    </p:bg>
    <p:spTree>
      <p:nvGrpSpPr>
        <p:cNvPr id="1" name=""/>
        <p:cNvGrpSpPr/>
        <p:nvPr/>
      </p:nvGrpSpPr>
      <p:grpSpPr>
        <a:xfrm>
          <a:off x="0" y="0"/>
          <a:ext cx="0" cy="0"/>
          <a:chOff x="0" y="0"/>
          <a:chExt cx="0" cy="0"/>
        </a:xfrm>
      </p:grpSpPr>
      <p:sp>
        <p:nvSpPr>
          <p:cNvPr id="32" name="Plassholder for bilde 31">
            <a:extLst>
              <a:ext uri="{FF2B5EF4-FFF2-40B4-BE49-F238E27FC236}">
                <a16:creationId xmlns:a16="http://schemas.microsoft.com/office/drawing/2014/main" id="{51D549F5-AC93-B149-A734-75CCBEC7722E}"/>
              </a:ext>
            </a:extLst>
          </p:cNvPr>
          <p:cNvSpPr>
            <a:spLocks noGrp="1"/>
          </p:cNvSpPr>
          <p:nvPr>
            <p:ph type="pic" sz="quarter" idx="17" hasCustomPrompt="1"/>
          </p:nvPr>
        </p:nvSpPr>
        <p:spPr>
          <a:xfrm>
            <a:off x="0" y="0"/>
            <a:ext cx="12193200" cy="6858000"/>
          </a:xfrm>
          <a:custGeom>
            <a:avLst/>
            <a:gdLst>
              <a:gd name="connsiteX0" fmla="*/ 6091201 w 12193200"/>
              <a:gd name="connsiteY0" fmla="*/ 0 h 6858000"/>
              <a:gd name="connsiteX1" fmla="*/ 12193200 w 12193200"/>
              <a:gd name="connsiteY1" fmla="*/ 0 h 6858000"/>
              <a:gd name="connsiteX2" fmla="*/ 12193200 w 12193200"/>
              <a:gd name="connsiteY2" fmla="*/ 6858000 h 6858000"/>
              <a:gd name="connsiteX3" fmla="*/ 0 w 12193200"/>
              <a:gd name="connsiteY3" fmla="*/ 6858000 h 6858000"/>
              <a:gd name="connsiteX4" fmla="*/ 0 w 12193200"/>
              <a:gd name="connsiteY4" fmla="*/ 6091200 h 6858000"/>
              <a:gd name="connsiteX5" fmla="*/ 6091201 w 12193200"/>
              <a:gd name="connsiteY5" fmla="*/ 6091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858000">
                <a:moveTo>
                  <a:pt x="6091201" y="0"/>
                </a:moveTo>
                <a:lnTo>
                  <a:pt x="12193200" y="0"/>
                </a:lnTo>
                <a:lnTo>
                  <a:pt x="12193200" y="6858000"/>
                </a:lnTo>
                <a:lnTo>
                  <a:pt x="0" y="6858000"/>
                </a:lnTo>
                <a:lnTo>
                  <a:pt x="0" y="6091200"/>
                </a:lnTo>
                <a:lnTo>
                  <a:pt x="6091201" y="6091200"/>
                </a:lnTo>
                <a:close/>
              </a:path>
            </a:pathLst>
          </a:custGeom>
          <a:solidFill>
            <a:schemeClr val="accent2"/>
          </a:solidFill>
        </p:spPr>
        <p:txBody>
          <a:bodyPr wrap="square" lIns="6480000" tIns="180000" rIns="180000" bIns="180000" anchor="ctr" anchorCtr="0">
            <a:noAutofit/>
          </a:bodyPr>
          <a:lstStyle>
            <a:lvl1pPr marL="0" marR="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sz="1200">
                <a:solidFill>
                  <a:sysClr val="windowText" lastClr="000000"/>
                </a:solidFill>
              </a:defRPr>
            </a:lvl1pPr>
          </a:lstStyle>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lang="nb-NO" noProof="0"/>
              <a:t>1. Dobbeltklikk på ikonet til venstre (midt på lysbildet)</a:t>
            </a:r>
            <a:br>
              <a:rPr lang="nb-NO" noProof="0"/>
            </a:br>
            <a:r>
              <a:rPr lang="nb-NO" noProof="0"/>
              <a:t>2. Velg bildet du ønsker å sette inn</a:t>
            </a:r>
            <a:br>
              <a:rPr lang="nb-NO" noProof="0"/>
            </a:br>
            <a:r>
              <a:rPr lang="nb-NO" noProof="0"/>
              <a:t>3. Bruk ‘bildeverktøy’ –&gt; ‘beskjær’ for å endre bildeutsnitt</a:t>
            </a:r>
            <a:br>
              <a:rPr lang="nb-NO" noProof="0"/>
            </a:br>
            <a:r>
              <a:rPr lang="nb-NO" noProof="0"/>
              <a:t>Her kan du velge utsnitt ved å dra i de hvite kulene i hjørnet. </a:t>
            </a:r>
            <a:br>
              <a:rPr lang="nb-NO" noProof="0"/>
            </a:br>
            <a:r>
              <a:rPr lang="nb-NO" noProof="0"/>
              <a:t>(Hold </a:t>
            </a:r>
            <a:r>
              <a:rPr lang="nb-NO" noProof="0" err="1"/>
              <a:t>Shift</a:t>
            </a:r>
            <a:r>
              <a:rPr lang="nb-NO" noProof="0"/>
              <a:t> inne for å bevare forholdet mellom sidene.)</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8A2E7723-9D0A-EF40-8CB8-B3C1314DD2A1}" type="datetime1">
              <a:rPr lang="nb-NO" smtClean="0"/>
              <a:t>19.03.2026</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019175" y="0"/>
            <a:ext cx="5073650" cy="4065588"/>
          </a:xfrm>
          <a:prstGeom prst="rect">
            <a:avLst/>
          </a:prstGeom>
          <a:noFill/>
        </p:spPr>
        <p:txBody>
          <a:bodyPr lIns="0" tIns="360000" rIns="720000" bIns="360000" anchor="b" anchorCtr="0">
            <a:normAutofit/>
          </a:bodyPr>
          <a:lstStyle>
            <a:lvl1pPr algn="l">
              <a:lnSpc>
                <a:spcPct val="100000"/>
              </a:lnSpc>
              <a:defRPr sz="3600">
                <a:solidFill>
                  <a:schemeClr val="bg1"/>
                </a:solidFill>
              </a:defRPr>
            </a:lvl1pPr>
          </a:lstStyle>
          <a:p>
            <a:r>
              <a:rPr lang="en-US"/>
              <a:t>Click to edit Master title style</a:t>
            </a:r>
            <a:endParaRPr/>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19175" y="4060824"/>
            <a:ext cx="3807267" cy="2032001"/>
          </a:xfrm>
        </p:spPr>
        <p:txBody>
          <a:bodyPr lIns="0" tIns="180000" rIns="360000">
            <a:normAutofit/>
          </a:bodyPr>
          <a:lstStyle>
            <a:lvl1pPr marL="0" indent="0" algn="l">
              <a:lnSpc>
                <a:spcPct val="100000"/>
              </a:lnSpc>
              <a:spcBef>
                <a:spcPts val="0"/>
              </a:spcBef>
              <a:spcAft>
                <a:spcPts val="200"/>
              </a:spcAft>
              <a:buNone/>
              <a:tabLst>
                <a:tab pos="1331913" algn="l"/>
              </a:tabLst>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10" name="Bilde 9">
            <a:extLst>
              <a:ext uri="{FF2B5EF4-FFF2-40B4-BE49-F238E27FC236}">
                <a16:creationId xmlns:a16="http://schemas.microsoft.com/office/drawing/2014/main" id="{A059CF52-7BF5-1D46-85DC-7999F21EBE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5175" y="476000"/>
            <a:ext cx="1080000" cy="1080000"/>
          </a:xfrm>
          <a:prstGeom prst="rect">
            <a:avLst/>
          </a:prstGeom>
        </p:spPr>
      </p:pic>
      <p:sp>
        <p:nvSpPr>
          <p:cNvPr id="9" name="TekstSylinder 8">
            <a:extLst>
              <a:ext uri="{FF2B5EF4-FFF2-40B4-BE49-F238E27FC236}">
                <a16:creationId xmlns:a16="http://schemas.microsoft.com/office/drawing/2014/main" id="{14D508E9-3971-2E41-B1E5-98EB4063DEC8}"/>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Tittellysbilde bilde negativ logo og bilde</a:t>
            </a:r>
          </a:p>
        </p:txBody>
      </p:sp>
    </p:spTree>
    <p:extLst>
      <p:ext uri="{BB962C8B-B14F-4D97-AF65-F5344CB8AC3E}">
        <p14:creationId xmlns:p14="http://schemas.microsoft.com/office/powerpoint/2010/main" val="3298355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lysbilde blå">
    <p:bg>
      <p:bgPr>
        <a:solidFill>
          <a:srgbClr val="B3F5FF"/>
        </a:solidFill>
        <a:effectLst/>
      </p:bgPr>
    </p:bg>
    <p:spTree>
      <p:nvGrpSpPr>
        <p:cNvPr id="1" name=""/>
        <p:cNvGrpSpPr/>
        <p:nvPr/>
      </p:nvGrpSpPr>
      <p:grpSpPr>
        <a:xfrm>
          <a:off x="0" y="0"/>
          <a:ext cx="0" cy="0"/>
          <a:chOff x="0" y="0"/>
          <a:chExt cx="0" cy="0"/>
        </a:xfrm>
      </p:grpSpPr>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8134363" y="4060800"/>
            <a:ext cx="2030400" cy="2030400"/>
          </a:xfrm>
          <a:prstGeom prst="ellipse">
            <a:avLst/>
          </a:prstGeom>
          <a:solidFill>
            <a:schemeClr val="tx2"/>
          </a:solidFill>
        </p:spPr>
        <p:txBody>
          <a:bodyPr>
            <a:normAutofit/>
          </a:bodyPr>
          <a:lstStyle>
            <a:lvl1pPr marL="216000" indent="-216000">
              <a:buFont typeface="Arial" panose="020B0604020202020204" pitchFamily="34" charset="0"/>
              <a:buChar char="•"/>
              <a:defRPr sz="100">
                <a:solidFill>
                  <a:schemeClr val="tx2"/>
                </a:solidFill>
              </a:defRPr>
            </a:lvl1pPr>
          </a:lstStyle>
          <a:p>
            <a:pPr lvl="0"/>
            <a:r>
              <a:rPr lang="nb-NO"/>
              <a:t>Rediger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402CE879-B090-2641-8BC3-AD9F1F5860E2}" type="datetime1">
              <a:rPr lang="nb-NO" smtClean="0"/>
              <a:t>19.03.2026</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35" name="Tittel 34">
            <a:extLst>
              <a:ext uri="{FF2B5EF4-FFF2-40B4-BE49-F238E27FC236}">
                <a16:creationId xmlns:a16="http://schemas.microsoft.com/office/drawing/2014/main" id="{13593DB4-8276-BA48-85E6-903D48BB6195}"/>
              </a:ext>
            </a:extLst>
          </p:cNvPr>
          <p:cNvSpPr>
            <a:spLocks noGrp="1"/>
          </p:cNvSpPr>
          <p:nvPr>
            <p:ph type="ctrTitle" hasCustomPrompt="1"/>
          </p:nvPr>
        </p:nvSpPr>
        <p:spPr>
          <a:xfrm>
            <a:off x="-2" y="0"/>
            <a:ext cx="10164765" cy="6091200"/>
          </a:xfrm>
          <a:custGeom>
            <a:avLst/>
            <a:gdLst>
              <a:gd name="connsiteX0" fmla="*/ 0 w 10164765"/>
              <a:gd name="connsiteY0" fmla="*/ 0 h 6091200"/>
              <a:gd name="connsiteX1" fmla="*/ 7832037 w 10164765"/>
              <a:gd name="connsiteY1" fmla="*/ 0 h 6091200"/>
              <a:gd name="connsiteX2" fmla="*/ 8128001 w 10164765"/>
              <a:gd name="connsiteY2" fmla="*/ 0 h 6091200"/>
              <a:gd name="connsiteX3" fmla="*/ 10164765 w 10164765"/>
              <a:gd name="connsiteY3" fmla="*/ 0 h 6091200"/>
              <a:gd name="connsiteX4" fmla="*/ 10164765 w 10164765"/>
              <a:gd name="connsiteY4" fmla="*/ 4060824 h 6091200"/>
              <a:gd name="connsiteX5" fmla="*/ 8128001 w 10164765"/>
              <a:gd name="connsiteY5" fmla="*/ 4060824 h 6091200"/>
              <a:gd name="connsiteX6" fmla="*/ 8128001 w 10164765"/>
              <a:gd name="connsiteY6" fmla="*/ 6091200 h 6091200"/>
              <a:gd name="connsiteX7" fmla="*/ 0 w 10164765"/>
              <a:gd name="connsiteY7" fmla="*/ 6091200 h 60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4765" h="6091200">
                <a:moveTo>
                  <a:pt x="0" y="0"/>
                </a:moveTo>
                <a:lnTo>
                  <a:pt x="7832037" y="0"/>
                </a:lnTo>
                <a:lnTo>
                  <a:pt x="8128001" y="0"/>
                </a:lnTo>
                <a:lnTo>
                  <a:pt x="10164765" y="0"/>
                </a:lnTo>
                <a:lnTo>
                  <a:pt x="10164765" y="4060824"/>
                </a:lnTo>
                <a:lnTo>
                  <a:pt x="8128001" y="4060824"/>
                </a:lnTo>
                <a:lnTo>
                  <a:pt x="8128001" y="6091200"/>
                </a:lnTo>
                <a:lnTo>
                  <a:pt x="0" y="6091200"/>
                </a:lnTo>
                <a:close/>
              </a:path>
            </a:pathLst>
          </a:custGeom>
          <a:solidFill>
            <a:schemeClr val="tx2"/>
          </a:solidFill>
        </p:spPr>
        <p:txBody>
          <a:bodyPr wrap="square" lIns="1015200" tIns="0" rIns="2030400" bIns="0" anchor="ctr" anchorCtr="0">
            <a:noAutofit/>
          </a:bodyPr>
          <a:lstStyle>
            <a:lvl1pPr algn="l">
              <a:lnSpc>
                <a:spcPct val="100000"/>
              </a:lnSpc>
              <a:defRPr sz="3600">
                <a:solidFill>
                  <a:schemeClr val="bg1"/>
                </a:solidFill>
              </a:defRPr>
            </a:lvl1pPr>
          </a:lstStyle>
          <a:p>
            <a:r>
              <a:rPr lang="en-US"/>
              <a:t>Click to edit Master title style</a:t>
            </a:r>
            <a:endParaRPr/>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19175" y="4060824"/>
            <a:ext cx="5076825" cy="2032001"/>
          </a:xfrm>
        </p:spPr>
        <p:txBody>
          <a:bodyPr lIns="0" tIns="180000" rIns="0" bIns="180000" anchor="ctr" anchorCtr="0">
            <a:normAutofit/>
          </a:bodyPr>
          <a:lstStyle>
            <a:lvl1pPr marL="0" indent="0" algn="l">
              <a:lnSpc>
                <a:spcPct val="100000"/>
              </a:lnSpc>
              <a:spcBef>
                <a:spcPts val="0"/>
              </a:spcBef>
              <a:spcAft>
                <a:spcPts val="200"/>
              </a:spcAft>
              <a:buNone/>
              <a:tabLst>
                <a:tab pos="1331913" algn="l"/>
              </a:tabLst>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36"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18"/>
          </p:nvPr>
        </p:nvSpPr>
        <p:spPr>
          <a:xfrm>
            <a:off x="8609563" y="4536000"/>
            <a:ext cx="1080000" cy="10800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normAutofit/>
          </a:bodyPr>
          <a:lstStyle>
            <a:lvl1pPr marL="216000" indent="-216000">
              <a:buFont typeface="Arial" panose="020B0604020202020204" pitchFamily="34" charset="0"/>
              <a:buChar char="•"/>
              <a:defRPr sz="100">
                <a:solidFill>
                  <a:schemeClr val="tx2"/>
                </a:solidFill>
              </a:defRPr>
            </a:lvl1pPr>
          </a:lstStyle>
          <a:p>
            <a:pPr lvl="0"/>
            <a:r>
              <a:rPr lang="nb-NO"/>
              <a:t>Rediger tekststiler i malen</a:t>
            </a:r>
          </a:p>
        </p:txBody>
      </p:sp>
      <p:sp>
        <p:nvSpPr>
          <p:cNvPr id="9" name="TekstSylinder 8">
            <a:extLst>
              <a:ext uri="{FF2B5EF4-FFF2-40B4-BE49-F238E27FC236}">
                <a16:creationId xmlns:a16="http://schemas.microsoft.com/office/drawing/2014/main" id="{A301E017-7600-CA46-92E0-AFE66AACCA2B}"/>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Tittellysbilde blå 2</a:t>
            </a:r>
          </a:p>
        </p:txBody>
      </p:sp>
      <p:grpSp>
        <p:nvGrpSpPr>
          <p:cNvPr id="10" name="Gruppe 9">
            <a:extLst>
              <a:ext uri="{FF2B5EF4-FFF2-40B4-BE49-F238E27FC236}">
                <a16:creationId xmlns:a16="http://schemas.microsoft.com/office/drawing/2014/main" id="{A2CEFB0E-6E2E-E543-BC09-F383E69BD8F9}"/>
              </a:ext>
            </a:extLst>
          </p:cNvPr>
          <p:cNvGrpSpPr/>
          <p:nvPr userDrawn="1"/>
        </p:nvGrpSpPr>
        <p:grpSpPr>
          <a:xfrm>
            <a:off x="-715963" y="-1306644"/>
            <a:ext cx="12909163" cy="8164644"/>
            <a:chOff x="-715963" y="-1306644"/>
            <a:chExt cx="12909163" cy="8164644"/>
          </a:xfrm>
        </p:grpSpPr>
        <p:grpSp>
          <p:nvGrpSpPr>
            <p:cNvPr id="11" name="Gruppe 10">
              <a:extLst>
                <a:ext uri="{FF2B5EF4-FFF2-40B4-BE49-F238E27FC236}">
                  <a16:creationId xmlns:a16="http://schemas.microsoft.com/office/drawing/2014/main" id="{25773BD9-6C2A-2E45-974B-021C79B8A0F6}"/>
                </a:ext>
              </a:extLst>
            </p:cNvPr>
            <p:cNvGrpSpPr/>
            <p:nvPr userDrawn="1"/>
          </p:nvGrpSpPr>
          <p:grpSpPr>
            <a:xfrm>
              <a:off x="-800" y="-1306644"/>
              <a:ext cx="12194000" cy="1075340"/>
              <a:chOff x="-800" y="-1229864"/>
              <a:chExt cx="12194000" cy="1075340"/>
            </a:xfrm>
          </p:grpSpPr>
          <p:grpSp>
            <p:nvGrpSpPr>
              <p:cNvPr id="28" name="Gruppe 27">
                <a:extLst>
                  <a:ext uri="{FF2B5EF4-FFF2-40B4-BE49-F238E27FC236}">
                    <a16:creationId xmlns:a16="http://schemas.microsoft.com/office/drawing/2014/main" id="{CE1E3804-3FB4-B048-A83B-BD3930892E37}"/>
                  </a:ext>
                </a:extLst>
              </p:cNvPr>
              <p:cNvGrpSpPr/>
              <p:nvPr/>
            </p:nvGrpSpPr>
            <p:grpSpPr>
              <a:xfrm>
                <a:off x="0" y="-320124"/>
                <a:ext cx="12192000" cy="165600"/>
                <a:chOff x="0" y="-413084"/>
                <a:chExt cx="12192000" cy="206078"/>
              </a:xfrm>
              <a:solidFill>
                <a:schemeClr val="bg1"/>
              </a:solidFill>
            </p:grpSpPr>
            <p:sp>
              <p:nvSpPr>
                <p:cNvPr id="57" name="Rektangel 56">
                  <a:extLst>
                    <a:ext uri="{FF2B5EF4-FFF2-40B4-BE49-F238E27FC236}">
                      <a16:creationId xmlns:a16="http://schemas.microsoft.com/office/drawing/2014/main" id="{2DD1FCA6-63FF-D74F-8775-0893249E07DF}"/>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58" name="Rektangel 57">
                  <a:extLst>
                    <a:ext uri="{FF2B5EF4-FFF2-40B4-BE49-F238E27FC236}">
                      <a16:creationId xmlns:a16="http://schemas.microsoft.com/office/drawing/2014/main" id="{C51286A6-4A53-C144-B97B-7421D8D5F11C}"/>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9" name="Rektangel 58">
                  <a:extLst>
                    <a:ext uri="{FF2B5EF4-FFF2-40B4-BE49-F238E27FC236}">
                      <a16:creationId xmlns:a16="http://schemas.microsoft.com/office/drawing/2014/main" id="{6C69A02B-063E-ED44-BDE5-424A23AF1FC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0" name="Rektangel 59">
                  <a:extLst>
                    <a:ext uri="{FF2B5EF4-FFF2-40B4-BE49-F238E27FC236}">
                      <a16:creationId xmlns:a16="http://schemas.microsoft.com/office/drawing/2014/main" id="{83626417-CDF0-3D45-AD9E-DFECCB7DF8A5}"/>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1" name="Rektangel 60">
                  <a:extLst>
                    <a:ext uri="{FF2B5EF4-FFF2-40B4-BE49-F238E27FC236}">
                      <a16:creationId xmlns:a16="http://schemas.microsoft.com/office/drawing/2014/main" id="{911B6A58-11E5-D84E-ACC8-EC16AE1CDD00}"/>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2" name="Rektangel 61">
                  <a:extLst>
                    <a:ext uri="{FF2B5EF4-FFF2-40B4-BE49-F238E27FC236}">
                      <a16:creationId xmlns:a16="http://schemas.microsoft.com/office/drawing/2014/main" id="{C8973C97-9370-2242-98E5-45E434DB7BD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29" name="Rett linje 28">
                <a:extLst>
                  <a:ext uri="{FF2B5EF4-FFF2-40B4-BE49-F238E27FC236}">
                    <a16:creationId xmlns:a16="http://schemas.microsoft.com/office/drawing/2014/main" id="{96AB93ED-0FBE-AB48-9789-5ADF0BB61973}"/>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5AB27E8C-8EEA-684B-A660-B8760E0FFB11}"/>
                  </a:ext>
                </a:extLst>
              </p:cNvPr>
              <p:cNvCxnSpPr>
                <a:cxnSpLocks/>
                <a:stCxn id="47"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4D71D931-EF21-9C49-892F-B1B52A09E1F0}"/>
                  </a:ext>
                </a:extLst>
              </p:cNvPr>
              <p:cNvCxnSpPr>
                <a:cxnSpLocks/>
                <a:stCxn id="49"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A99BAA48-C174-C544-9DA8-230A3B74C46F}"/>
                  </a:ext>
                </a:extLst>
              </p:cNvPr>
              <p:cNvCxnSpPr>
                <a:cxnSpLocks/>
                <a:stCxn id="45"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E5B7B5DF-40F4-2144-A96E-54C9ECCCE7AD}"/>
                  </a:ext>
                </a:extLst>
              </p:cNvPr>
              <p:cNvCxnSpPr>
                <a:cxnSpLocks/>
                <a:stCxn id="51"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Rett linje 33">
                <a:extLst>
                  <a:ext uri="{FF2B5EF4-FFF2-40B4-BE49-F238E27FC236}">
                    <a16:creationId xmlns:a16="http://schemas.microsoft.com/office/drawing/2014/main" id="{E280C9BE-B73B-D749-99AF-3C90CFCE71D2}"/>
                  </a:ext>
                </a:extLst>
              </p:cNvPr>
              <p:cNvCxnSpPr>
                <a:cxnSpLocks/>
                <a:stCxn id="55"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4EF346E5-FC21-CE43-9AE3-016F4F44336E}"/>
                  </a:ext>
                </a:extLst>
              </p:cNvPr>
              <p:cNvCxnSpPr>
                <a:cxnSpLocks/>
                <a:stCxn id="53"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uppe 37">
                <a:extLst>
                  <a:ext uri="{FF2B5EF4-FFF2-40B4-BE49-F238E27FC236}">
                    <a16:creationId xmlns:a16="http://schemas.microsoft.com/office/drawing/2014/main" id="{6276475C-D8D5-9E4D-A2E4-CA3DC1A814AC}"/>
                  </a:ext>
                </a:extLst>
              </p:cNvPr>
              <p:cNvGrpSpPr/>
              <p:nvPr userDrawn="1"/>
            </p:nvGrpSpPr>
            <p:grpSpPr>
              <a:xfrm>
                <a:off x="0" y="-621464"/>
                <a:ext cx="12192000" cy="206078"/>
                <a:chOff x="0" y="-674874"/>
                <a:chExt cx="12192000" cy="206078"/>
              </a:xfrm>
            </p:grpSpPr>
            <p:sp>
              <p:nvSpPr>
                <p:cNvPr id="55" name="Rektangel 54">
                  <a:extLst>
                    <a:ext uri="{FF2B5EF4-FFF2-40B4-BE49-F238E27FC236}">
                      <a16:creationId xmlns:a16="http://schemas.microsoft.com/office/drawing/2014/main" id="{7E8EEA4C-0FD9-594C-9B75-1346201C58D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6" name="Rett linje 55">
                  <a:extLst>
                    <a:ext uri="{FF2B5EF4-FFF2-40B4-BE49-F238E27FC236}">
                      <a16:creationId xmlns:a16="http://schemas.microsoft.com/office/drawing/2014/main" id="{BF66CA8E-1BAC-E949-A7E3-173F8196025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9" name="Gruppe 38">
                <a:extLst>
                  <a:ext uri="{FF2B5EF4-FFF2-40B4-BE49-F238E27FC236}">
                    <a16:creationId xmlns:a16="http://schemas.microsoft.com/office/drawing/2014/main" id="{D71E4EB9-B7E6-2C42-92FA-53442C24B4E1}"/>
                  </a:ext>
                </a:extLst>
              </p:cNvPr>
              <p:cNvGrpSpPr/>
              <p:nvPr userDrawn="1"/>
            </p:nvGrpSpPr>
            <p:grpSpPr>
              <a:xfrm>
                <a:off x="0" y="-744566"/>
                <a:ext cx="10156824" cy="206078"/>
                <a:chOff x="0" y="-930144"/>
                <a:chExt cx="10156824" cy="206078"/>
              </a:xfrm>
            </p:grpSpPr>
            <p:sp>
              <p:nvSpPr>
                <p:cNvPr id="53" name="Rektangel 52">
                  <a:extLst>
                    <a:ext uri="{FF2B5EF4-FFF2-40B4-BE49-F238E27FC236}">
                      <a16:creationId xmlns:a16="http://schemas.microsoft.com/office/drawing/2014/main" id="{C5F7686B-27B5-BE40-B329-00C01FBCD02E}"/>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54" name="Rett linje 53">
                  <a:extLst>
                    <a:ext uri="{FF2B5EF4-FFF2-40B4-BE49-F238E27FC236}">
                      <a16:creationId xmlns:a16="http://schemas.microsoft.com/office/drawing/2014/main" id="{9A68E00D-6901-4240-B8E5-1AA9F3DEA441}"/>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0" name="Gruppe 39">
                <a:extLst>
                  <a:ext uri="{FF2B5EF4-FFF2-40B4-BE49-F238E27FC236}">
                    <a16:creationId xmlns:a16="http://schemas.microsoft.com/office/drawing/2014/main" id="{71D7352F-67A4-4049-990F-0382FC7DC49F}"/>
                  </a:ext>
                </a:extLst>
              </p:cNvPr>
              <p:cNvGrpSpPr/>
              <p:nvPr userDrawn="1"/>
            </p:nvGrpSpPr>
            <p:grpSpPr>
              <a:xfrm>
                <a:off x="0" y="-867666"/>
                <a:ext cx="8128000" cy="206078"/>
                <a:chOff x="0" y="-1191934"/>
                <a:chExt cx="8128000" cy="206078"/>
              </a:xfrm>
            </p:grpSpPr>
            <p:sp>
              <p:nvSpPr>
                <p:cNvPr id="51" name="Rektangel 50">
                  <a:extLst>
                    <a:ext uri="{FF2B5EF4-FFF2-40B4-BE49-F238E27FC236}">
                      <a16:creationId xmlns:a16="http://schemas.microsoft.com/office/drawing/2014/main" id="{381DE301-98B9-644B-8D3D-17CC7FA7BDA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52" name="Rett linje 51">
                  <a:extLst>
                    <a:ext uri="{FF2B5EF4-FFF2-40B4-BE49-F238E27FC236}">
                      <a16:creationId xmlns:a16="http://schemas.microsoft.com/office/drawing/2014/main" id="{7480F39F-7C7E-3A4E-8287-A036857FB1FA}"/>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38DB9731-B50F-5544-B812-A6BC265BD77D}"/>
                  </a:ext>
                </a:extLst>
              </p:cNvPr>
              <p:cNvGrpSpPr/>
              <p:nvPr userDrawn="1"/>
            </p:nvGrpSpPr>
            <p:grpSpPr>
              <a:xfrm>
                <a:off x="-800" y="-990766"/>
                <a:ext cx="6091200" cy="206078"/>
                <a:chOff x="0" y="-1453724"/>
                <a:chExt cx="6091200" cy="206078"/>
              </a:xfrm>
            </p:grpSpPr>
            <p:sp>
              <p:nvSpPr>
                <p:cNvPr id="49" name="Rektangel 48">
                  <a:extLst>
                    <a:ext uri="{FF2B5EF4-FFF2-40B4-BE49-F238E27FC236}">
                      <a16:creationId xmlns:a16="http://schemas.microsoft.com/office/drawing/2014/main" id="{819C4AB6-0EC3-DE4F-9E18-DF8A52339E90}"/>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50" name="Rett linje 49">
                  <a:extLst>
                    <a:ext uri="{FF2B5EF4-FFF2-40B4-BE49-F238E27FC236}">
                      <a16:creationId xmlns:a16="http://schemas.microsoft.com/office/drawing/2014/main" id="{FAF932E7-9631-FB48-B48D-769CF895031A}"/>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9CC4BE46-793A-0949-9E5E-5F57255DE9CF}"/>
                  </a:ext>
                </a:extLst>
              </p:cNvPr>
              <p:cNvGrpSpPr/>
              <p:nvPr userDrawn="1"/>
            </p:nvGrpSpPr>
            <p:grpSpPr>
              <a:xfrm>
                <a:off x="0" y="-1113866"/>
                <a:ext cx="4060800" cy="206078"/>
                <a:chOff x="0" y="-1715514"/>
                <a:chExt cx="4060800" cy="206078"/>
              </a:xfrm>
            </p:grpSpPr>
            <p:sp>
              <p:nvSpPr>
                <p:cNvPr id="47" name="Rektangel 46">
                  <a:extLst>
                    <a:ext uri="{FF2B5EF4-FFF2-40B4-BE49-F238E27FC236}">
                      <a16:creationId xmlns:a16="http://schemas.microsoft.com/office/drawing/2014/main" id="{98110600-5784-7F43-8FB1-692FE513BCA1}"/>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48" name="Rett linje 47">
                  <a:extLst>
                    <a:ext uri="{FF2B5EF4-FFF2-40B4-BE49-F238E27FC236}">
                      <a16:creationId xmlns:a16="http://schemas.microsoft.com/office/drawing/2014/main" id="{74D71D80-358C-8847-B0E9-593F373F1FA7}"/>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A519ED48-547D-BD45-BD12-B83B84F405FC}"/>
                  </a:ext>
                </a:extLst>
              </p:cNvPr>
              <p:cNvGrpSpPr/>
              <p:nvPr userDrawn="1"/>
            </p:nvGrpSpPr>
            <p:grpSpPr>
              <a:xfrm>
                <a:off x="0" y="-1229864"/>
                <a:ext cx="1015200" cy="206078"/>
                <a:chOff x="0" y="-1959289"/>
                <a:chExt cx="1015200" cy="206078"/>
              </a:xfrm>
            </p:grpSpPr>
            <p:sp>
              <p:nvSpPr>
                <p:cNvPr id="45" name="Rektangel 44">
                  <a:extLst>
                    <a:ext uri="{FF2B5EF4-FFF2-40B4-BE49-F238E27FC236}">
                      <a16:creationId xmlns:a16="http://schemas.microsoft.com/office/drawing/2014/main" id="{0D553266-15E1-BA4D-B0C9-C6DEDB1BB5AF}"/>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6" name="Rett linje 45">
                  <a:extLst>
                    <a:ext uri="{FF2B5EF4-FFF2-40B4-BE49-F238E27FC236}">
                      <a16:creationId xmlns:a16="http://schemas.microsoft.com/office/drawing/2014/main" id="{BB328E21-8E98-874B-8FA1-B13055BD5CD3}"/>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4" name="Rett linje 43">
                <a:extLst>
                  <a:ext uri="{FF2B5EF4-FFF2-40B4-BE49-F238E27FC236}">
                    <a16:creationId xmlns:a16="http://schemas.microsoft.com/office/drawing/2014/main" id="{C2254678-6CC1-8842-B1EA-AD4375B525A9}"/>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uppe 11">
              <a:extLst>
                <a:ext uri="{FF2B5EF4-FFF2-40B4-BE49-F238E27FC236}">
                  <a16:creationId xmlns:a16="http://schemas.microsoft.com/office/drawing/2014/main" id="{3405E8BE-58E7-F840-AEB4-9A58944BA448}"/>
                </a:ext>
              </a:extLst>
            </p:cNvPr>
            <p:cNvGrpSpPr/>
            <p:nvPr userDrawn="1"/>
          </p:nvGrpSpPr>
          <p:grpSpPr>
            <a:xfrm>
              <a:off x="-715963" y="-4004"/>
              <a:ext cx="590564" cy="6862004"/>
              <a:chOff x="-715963" y="-4004"/>
              <a:chExt cx="590564" cy="6862004"/>
            </a:xfrm>
          </p:grpSpPr>
          <p:sp>
            <p:nvSpPr>
              <p:cNvPr id="14" name="Rektangel 13">
                <a:extLst>
                  <a:ext uri="{FF2B5EF4-FFF2-40B4-BE49-F238E27FC236}">
                    <a16:creationId xmlns:a16="http://schemas.microsoft.com/office/drawing/2014/main" id="{E24FCE0A-347D-AC49-8F20-FA63B68732E1}"/>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15" name="Rektangel 14">
                <a:extLst>
                  <a:ext uri="{FF2B5EF4-FFF2-40B4-BE49-F238E27FC236}">
                    <a16:creationId xmlns:a16="http://schemas.microsoft.com/office/drawing/2014/main" id="{2F220C5E-10FD-9940-BE9D-E16B6DC8BDFD}"/>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16" name="Rektangel 15">
                <a:extLst>
                  <a:ext uri="{FF2B5EF4-FFF2-40B4-BE49-F238E27FC236}">
                    <a16:creationId xmlns:a16="http://schemas.microsoft.com/office/drawing/2014/main" id="{7D16F1D6-C980-1049-9336-9A91B2AAE2B6}"/>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17" name="Rektangel 16">
                <a:extLst>
                  <a:ext uri="{FF2B5EF4-FFF2-40B4-BE49-F238E27FC236}">
                    <a16:creationId xmlns:a16="http://schemas.microsoft.com/office/drawing/2014/main" id="{2698120B-A4D7-1B44-88F0-DD387E118BC1}"/>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18" name="Rett linje 17">
                <a:extLst>
                  <a:ext uri="{FF2B5EF4-FFF2-40B4-BE49-F238E27FC236}">
                    <a16:creationId xmlns:a16="http://schemas.microsoft.com/office/drawing/2014/main" id="{FCCAB6FB-CE03-4349-A7D8-D89B2EB35DB4}"/>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547DB187-8151-3A4C-A344-EE86FDB1C176}"/>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5FC04980-CFB7-F94F-ABFC-97DEA76615A8}"/>
                  </a:ext>
                </a:extLst>
              </p:cNvPr>
              <p:cNvCxnSpPr>
                <a:cxnSpLocks/>
                <a:stCxn id="22"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D1EBDDF6-5D28-E740-9468-AEFF2C0B38C8}"/>
                  </a:ext>
                </a:extLst>
              </p:cNvPr>
              <p:cNvCxnSpPr>
                <a:cxnSpLocks/>
                <a:stCxn id="22"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Rektangel 21">
                <a:extLst>
                  <a:ext uri="{FF2B5EF4-FFF2-40B4-BE49-F238E27FC236}">
                    <a16:creationId xmlns:a16="http://schemas.microsoft.com/office/drawing/2014/main" id="{3108A28A-8B03-4B4B-AED5-25C8F0B19A8E}"/>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23" name="Rett linje 22">
                <a:extLst>
                  <a:ext uri="{FF2B5EF4-FFF2-40B4-BE49-F238E27FC236}">
                    <a16:creationId xmlns:a16="http://schemas.microsoft.com/office/drawing/2014/main" id="{9EE85A3A-C811-B446-960C-CD4E7BF5F929}"/>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Rektangel 23">
                <a:extLst>
                  <a:ext uri="{FF2B5EF4-FFF2-40B4-BE49-F238E27FC236}">
                    <a16:creationId xmlns:a16="http://schemas.microsoft.com/office/drawing/2014/main" id="{D6200BCF-D719-1C47-A25F-61C92A75946F}"/>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25" name="Rett linje 24">
                <a:extLst>
                  <a:ext uri="{FF2B5EF4-FFF2-40B4-BE49-F238E27FC236}">
                    <a16:creationId xmlns:a16="http://schemas.microsoft.com/office/drawing/2014/main" id="{A79962BC-9B09-5E44-9541-31DFDF625EEA}"/>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25DB8EF8-C74F-B040-AEC6-C512AD846CDF}"/>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3FF8B9DD-9221-E949-AEDD-F9A74EABB77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TekstSylinder 12">
              <a:extLst>
                <a:ext uri="{FF2B5EF4-FFF2-40B4-BE49-F238E27FC236}">
                  <a16:creationId xmlns:a16="http://schemas.microsoft.com/office/drawing/2014/main" id="{81039E17-039C-B545-AB44-BB92A2233FF0}"/>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rPr>
                <a:t>Oslo 2019</a:t>
              </a:r>
            </a:p>
          </p:txBody>
        </p:sp>
      </p:grpSp>
      <p:grpSp>
        <p:nvGrpSpPr>
          <p:cNvPr id="63" name="Gruppe 62">
            <a:extLst>
              <a:ext uri="{FF2B5EF4-FFF2-40B4-BE49-F238E27FC236}">
                <a16:creationId xmlns:a16="http://schemas.microsoft.com/office/drawing/2014/main" id="{F1ADFE04-EE3E-6540-9B03-18959FBECFE3}"/>
              </a:ext>
            </a:extLst>
          </p:cNvPr>
          <p:cNvGrpSpPr/>
          <p:nvPr userDrawn="1"/>
        </p:nvGrpSpPr>
        <p:grpSpPr>
          <a:xfrm>
            <a:off x="12252770" y="1"/>
            <a:ext cx="1165167" cy="6855561"/>
            <a:chOff x="12252770" y="1"/>
            <a:chExt cx="1165167" cy="6855561"/>
          </a:xfrm>
        </p:grpSpPr>
        <p:grpSp>
          <p:nvGrpSpPr>
            <p:cNvPr id="64" name="Gruppe 63">
              <a:extLst>
                <a:ext uri="{FF2B5EF4-FFF2-40B4-BE49-F238E27FC236}">
                  <a16:creationId xmlns:a16="http://schemas.microsoft.com/office/drawing/2014/main" id="{95C1A217-232F-4B4A-9394-743F1BD48A8D}"/>
                </a:ext>
              </a:extLst>
            </p:cNvPr>
            <p:cNvGrpSpPr/>
            <p:nvPr userDrawn="1"/>
          </p:nvGrpSpPr>
          <p:grpSpPr>
            <a:xfrm>
              <a:off x="12252770" y="1"/>
              <a:ext cx="409071" cy="3254927"/>
              <a:chOff x="12252770" y="1"/>
              <a:chExt cx="588588" cy="4683318"/>
            </a:xfrm>
          </p:grpSpPr>
          <p:sp>
            <p:nvSpPr>
              <p:cNvPr id="68" name="Rektangel 67">
                <a:extLst>
                  <a:ext uri="{FF2B5EF4-FFF2-40B4-BE49-F238E27FC236}">
                    <a16:creationId xmlns:a16="http://schemas.microsoft.com/office/drawing/2014/main" id="{8B361F0E-9D84-9E4F-B02A-7589E3B43BEB}"/>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9" name="Gruppe 68">
                <a:extLst>
                  <a:ext uri="{FF2B5EF4-FFF2-40B4-BE49-F238E27FC236}">
                    <a16:creationId xmlns:a16="http://schemas.microsoft.com/office/drawing/2014/main" id="{44CA9DC8-6B4E-3E4C-BD7B-67854CCA423D}"/>
                  </a:ext>
                </a:extLst>
              </p:cNvPr>
              <p:cNvGrpSpPr/>
              <p:nvPr userDrawn="1"/>
            </p:nvGrpSpPr>
            <p:grpSpPr>
              <a:xfrm>
                <a:off x="12326727" y="84822"/>
                <a:ext cx="440675" cy="4513676"/>
                <a:chOff x="12316858" y="92947"/>
                <a:chExt cx="440675" cy="4513676"/>
              </a:xfrm>
            </p:grpSpPr>
            <p:grpSp>
              <p:nvGrpSpPr>
                <p:cNvPr id="70" name="Gruppe 69">
                  <a:extLst>
                    <a:ext uri="{FF2B5EF4-FFF2-40B4-BE49-F238E27FC236}">
                      <a16:creationId xmlns:a16="http://schemas.microsoft.com/office/drawing/2014/main" id="{65692D11-923F-9745-9987-339139695FB4}"/>
                    </a:ext>
                  </a:extLst>
                </p:cNvPr>
                <p:cNvGrpSpPr/>
                <p:nvPr userDrawn="1"/>
              </p:nvGrpSpPr>
              <p:grpSpPr>
                <a:xfrm>
                  <a:off x="12316858" y="92947"/>
                  <a:ext cx="440675" cy="1322025"/>
                  <a:chOff x="12316858" y="92947"/>
                  <a:chExt cx="440675" cy="1322025"/>
                </a:xfrm>
              </p:grpSpPr>
              <p:sp>
                <p:nvSpPr>
                  <p:cNvPr id="80" name="Rektangel 79">
                    <a:extLst>
                      <a:ext uri="{FF2B5EF4-FFF2-40B4-BE49-F238E27FC236}">
                        <a16:creationId xmlns:a16="http://schemas.microsoft.com/office/drawing/2014/main" id="{2CB976BB-AA30-494E-A52E-D3878707F9DC}"/>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1" name="Rektangel 80">
                    <a:extLst>
                      <a:ext uri="{FF2B5EF4-FFF2-40B4-BE49-F238E27FC236}">
                        <a16:creationId xmlns:a16="http://schemas.microsoft.com/office/drawing/2014/main" id="{C3B95ACC-0F07-7945-B423-22C36C2A5BEF}"/>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2" name="Rektangel 81">
                    <a:extLst>
                      <a:ext uri="{FF2B5EF4-FFF2-40B4-BE49-F238E27FC236}">
                        <a16:creationId xmlns:a16="http://schemas.microsoft.com/office/drawing/2014/main" id="{398EF249-1BFC-A245-BC65-16A055F13590}"/>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1" name="Gruppe 70">
                  <a:extLst>
                    <a:ext uri="{FF2B5EF4-FFF2-40B4-BE49-F238E27FC236}">
                      <a16:creationId xmlns:a16="http://schemas.microsoft.com/office/drawing/2014/main" id="{1F4B5ECA-11DC-2C43-89FD-E5EDCAE7B17D}"/>
                    </a:ext>
                  </a:extLst>
                </p:cNvPr>
                <p:cNvGrpSpPr/>
                <p:nvPr userDrawn="1"/>
              </p:nvGrpSpPr>
              <p:grpSpPr>
                <a:xfrm>
                  <a:off x="12316858" y="1468435"/>
                  <a:ext cx="440675" cy="1322025"/>
                  <a:chOff x="12316858" y="1600866"/>
                  <a:chExt cx="440675" cy="1322025"/>
                </a:xfrm>
              </p:grpSpPr>
              <p:sp>
                <p:nvSpPr>
                  <p:cNvPr id="77" name="Rektangel 76">
                    <a:extLst>
                      <a:ext uri="{FF2B5EF4-FFF2-40B4-BE49-F238E27FC236}">
                        <a16:creationId xmlns:a16="http://schemas.microsoft.com/office/drawing/2014/main" id="{F991E1A1-2B6E-9A47-94CB-C1F69C29A49E}"/>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30E67804-6891-044F-AC03-5FB46C753AC6}"/>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9" name="Rektangel 78">
                    <a:extLst>
                      <a:ext uri="{FF2B5EF4-FFF2-40B4-BE49-F238E27FC236}">
                        <a16:creationId xmlns:a16="http://schemas.microsoft.com/office/drawing/2014/main" id="{CE2D0E14-F4AF-1441-822C-CB31DC4CC28B}"/>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2" name="Gruppe 71">
                  <a:extLst>
                    <a:ext uri="{FF2B5EF4-FFF2-40B4-BE49-F238E27FC236}">
                      <a16:creationId xmlns:a16="http://schemas.microsoft.com/office/drawing/2014/main" id="{BE3BE825-B4C7-9949-94F8-330CB1476A2A}"/>
                    </a:ext>
                  </a:extLst>
                </p:cNvPr>
                <p:cNvGrpSpPr/>
                <p:nvPr userDrawn="1"/>
              </p:nvGrpSpPr>
              <p:grpSpPr>
                <a:xfrm>
                  <a:off x="12316858" y="2843923"/>
                  <a:ext cx="440675" cy="1762700"/>
                  <a:chOff x="12316858" y="3201732"/>
                  <a:chExt cx="440675" cy="1762700"/>
                </a:xfrm>
              </p:grpSpPr>
              <p:sp>
                <p:nvSpPr>
                  <p:cNvPr id="73" name="Rektangel 72">
                    <a:extLst>
                      <a:ext uri="{FF2B5EF4-FFF2-40B4-BE49-F238E27FC236}">
                        <a16:creationId xmlns:a16="http://schemas.microsoft.com/office/drawing/2014/main" id="{15A9F73D-BD78-7445-98FB-38237CC23938}"/>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4" name="Rektangel 73">
                    <a:extLst>
                      <a:ext uri="{FF2B5EF4-FFF2-40B4-BE49-F238E27FC236}">
                        <a16:creationId xmlns:a16="http://schemas.microsoft.com/office/drawing/2014/main" id="{04C8BBD2-DB89-784C-9ECA-DFA7EE4DEF2A}"/>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Rektangel 74">
                    <a:extLst>
                      <a:ext uri="{FF2B5EF4-FFF2-40B4-BE49-F238E27FC236}">
                        <a16:creationId xmlns:a16="http://schemas.microsoft.com/office/drawing/2014/main" id="{267457C0-3882-1A4C-90A1-755B3E92E3B5}"/>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D62DDE87-9F8F-5742-B1C7-17AF551CD05F}"/>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5" name="TekstSylinder 64">
              <a:extLst>
                <a:ext uri="{FF2B5EF4-FFF2-40B4-BE49-F238E27FC236}">
                  <a16:creationId xmlns:a16="http://schemas.microsoft.com/office/drawing/2014/main" id="{CC9F18B0-88B8-BB48-9124-890666E6CA0E}"/>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a:p>
              <a:pPr algn="l"/>
              <a:endParaRPr lang="nb-NO" err="1">
                <a:solidFill>
                  <a:schemeClr val="tx2"/>
                </a:solidFill>
              </a:endParaRPr>
            </a:p>
          </p:txBody>
        </p:sp>
        <p:cxnSp>
          <p:nvCxnSpPr>
            <p:cNvPr id="66" name="Vinkel 65">
              <a:extLst>
                <a:ext uri="{FF2B5EF4-FFF2-40B4-BE49-F238E27FC236}">
                  <a16:creationId xmlns:a16="http://schemas.microsoft.com/office/drawing/2014/main" id="{1F90B3BD-0392-1841-8022-BB65FE32B91B}"/>
                </a:ext>
              </a:extLst>
            </p:cNvPr>
            <p:cNvCxnSpPr>
              <a:cxnSpLocks/>
              <a:stCxn id="80" idx="3"/>
              <a:endCxn id="77"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7" name="TekstSylinder 66">
              <a:extLst>
                <a:ext uri="{FF2B5EF4-FFF2-40B4-BE49-F238E27FC236}">
                  <a16:creationId xmlns:a16="http://schemas.microsoft.com/office/drawing/2014/main" id="{AB1D2792-C57C-9548-A4F1-896EE0C46A7C}"/>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spTree>
    <p:extLst>
      <p:ext uri="{BB962C8B-B14F-4D97-AF65-F5344CB8AC3E}">
        <p14:creationId xmlns:p14="http://schemas.microsoft.com/office/powerpoint/2010/main" val="142237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tellysbilde grønn">
    <p:bg>
      <p:bgPr>
        <a:solidFill>
          <a:schemeClr val="accent2"/>
        </a:solidFill>
        <a:effectLst/>
      </p:bgPr>
    </p:bg>
    <p:spTree>
      <p:nvGrpSpPr>
        <p:cNvPr id="1" name=""/>
        <p:cNvGrpSpPr/>
        <p:nvPr/>
      </p:nvGrpSpPr>
      <p:grpSpPr>
        <a:xfrm>
          <a:off x="0" y="0"/>
          <a:ext cx="0" cy="0"/>
          <a:chOff x="0" y="0"/>
          <a:chExt cx="0" cy="0"/>
        </a:xfrm>
      </p:grpSpPr>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8134363" y="4060800"/>
            <a:ext cx="2030400" cy="2030400"/>
          </a:xfrm>
          <a:prstGeom prst="ellipse">
            <a:avLst/>
          </a:prstGeom>
          <a:solidFill>
            <a:schemeClr val="accent1"/>
          </a:solidFill>
        </p:spPr>
        <p:txBody>
          <a:bodyPr>
            <a:normAutofit/>
          </a:bodyPr>
          <a:lstStyle>
            <a:lvl1pPr marL="216000" indent="-216000">
              <a:buFont typeface="Arial" panose="020B0604020202020204" pitchFamily="34" charset="0"/>
              <a:buChar char="•"/>
              <a:defRPr sz="100">
                <a:solidFill>
                  <a:schemeClr val="tx2"/>
                </a:solidFill>
              </a:defRPr>
            </a:lvl1pPr>
          </a:lstStyle>
          <a:p>
            <a:pPr lvl="0"/>
            <a:r>
              <a:rPr lang="nb-NO"/>
              <a:t>Rediger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F3389B6A-FD25-C14D-9DE8-9CA2A9B3F5D0}" type="datetime1">
              <a:rPr lang="nb-NO" smtClean="0"/>
              <a:t>19.03.2026</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35" name="Tittel 34">
            <a:extLst>
              <a:ext uri="{FF2B5EF4-FFF2-40B4-BE49-F238E27FC236}">
                <a16:creationId xmlns:a16="http://schemas.microsoft.com/office/drawing/2014/main" id="{13593DB4-8276-BA48-85E6-903D48BB6195}"/>
              </a:ext>
            </a:extLst>
          </p:cNvPr>
          <p:cNvSpPr>
            <a:spLocks noGrp="1"/>
          </p:cNvSpPr>
          <p:nvPr>
            <p:ph type="ctrTitle" hasCustomPrompt="1"/>
          </p:nvPr>
        </p:nvSpPr>
        <p:spPr>
          <a:xfrm>
            <a:off x="-2" y="0"/>
            <a:ext cx="10164765" cy="6091200"/>
          </a:xfrm>
          <a:custGeom>
            <a:avLst/>
            <a:gdLst>
              <a:gd name="connsiteX0" fmla="*/ 0 w 10164765"/>
              <a:gd name="connsiteY0" fmla="*/ 0 h 6091200"/>
              <a:gd name="connsiteX1" fmla="*/ 7832037 w 10164765"/>
              <a:gd name="connsiteY1" fmla="*/ 0 h 6091200"/>
              <a:gd name="connsiteX2" fmla="*/ 8128001 w 10164765"/>
              <a:gd name="connsiteY2" fmla="*/ 0 h 6091200"/>
              <a:gd name="connsiteX3" fmla="*/ 10164765 w 10164765"/>
              <a:gd name="connsiteY3" fmla="*/ 0 h 6091200"/>
              <a:gd name="connsiteX4" fmla="*/ 10164765 w 10164765"/>
              <a:gd name="connsiteY4" fmla="*/ 4060824 h 6091200"/>
              <a:gd name="connsiteX5" fmla="*/ 8128001 w 10164765"/>
              <a:gd name="connsiteY5" fmla="*/ 4060824 h 6091200"/>
              <a:gd name="connsiteX6" fmla="*/ 8128001 w 10164765"/>
              <a:gd name="connsiteY6" fmla="*/ 6091200 h 6091200"/>
              <a:gd name="connsiteX7" fmla="*/ 0 w 10164765"/>
              <a:gd name="connsiteY7" fmla="*/ 6091200 h 60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4765" h="6091200">
                <a:moveTo>
                  <a:pt x="0" y="0"/>
                </a:moveTo>
                <a:lnTo>
                  <a:pt x="7832037" y="0"/>
                </a:lnTo>
                <a:lnTo>
                  <a:pt x="8128001" y="0"/>
                </a:lnTo>
                <a:lnTo>
                  <a:pt x="10164765" y="0"/>
                </a:lnTo>
                <a:lnTo>
                  <a:pt x="10164765" y="4060824"/>
                </a:lnTo>
                <a:lnTo>
                  <a:pt x="8128001" y="4060824"/>
                </a:lnTo>
                <a:lnTo>
                  <a:pt x="8128001" y="6091200"/>
                </a:lnTo>
                <a:lnTo>
                  <a:pt x="0" y="6091200"/>
                </a:lnTo>
                <a:close/>
              </a:path>
            </a:pathLst>
          </a:custGeom>
          <a:solidFill>
            <a:schemeClr val="accent1"/>
          </a:solidFill>
        </p:spPr>
        <p:txBody>
          <a:bodyPr wrap="square" lIns="1015200" tIns="0" rIns="2030400" bIns="0" anchor="ctr" anchorCtr="0">
            <a:noAutofit/>
          </a:bodyPr>
          <a:lstStyle>
            <a:lvl1pPr algn="l">
              <a:lnSpc>
                <a:spcPct val="100000"/>
              </a:lnSpc>
              <a:defRPr sz="3600">
                <a:solidFill>
                  <a:schemeClr val="bg1"/>
                </a:solidFill>
              </a:defRPr>
            </a:lvl1pPr>
          </a:lstStyle>
          <a:p>
            <a:r>
              <a:rPr lang="en-US"/>
              <a:t>Click to edit Master title style</a:t>
            </a:r>
            <a:endParaRPr/>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19175" y="4060824"/>
            <a:ext cx="5076825" cy="2032001"/>
          </a:xfrm>
        </p:spPr>
        <p:txBody>
          <a:bodyPr lIns="0" tIns="180000" rIns="0" bIns="180000" anchor="ctr" anchorCtr="0">
            <a:normAutofit/>
          </a:bodyPr>
          <a:lstStyle>
            <a:lvl1pPr marL="0" indent="0" algn="l">
              <a:lnSpc>
                <a:spcPct val="100000"/>
              </a:lnSpc>
              <a:spcBef>
                <a:spcPts val="0"/>
              </a:spcBef>
              <a:spcAft>
                <a:spcPts val="200"/>
              </a:spcAft>
              <a:buNone/>
              <a:tabLst>
                <a:tab pos="1331913" algn="l"/>
              </a:tabLst>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36"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18"/>
          </p:nvPr>
        </p:nvSpPr>
        <p:spPr>
          <a:xfrm>
            <a:off x="8609563" y="4536000"/>
            <a:ext cx="1080000" cy="10800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normAutofit/>
          </a:bodyPr>
          <a:lstStyle>
            <a:lvl1pPr marL="216000" indent="-216000">
              <a:buFont typeface="Arial" panose="020B0604020202020204" pitchFamily="34" charset="0"/>
              <a:buChar char="•"/>
              <a:defRPr sz="100">
                <a:solidFill>
                  <a:schemeClr val="tx2"/>
                </a:solidFill>
              </a:defRPr>
            </a:lvl1pPr>
          </a:lstStyle>
          <a:p>
            <a:pPr lvl="0"/>
            <a:r>
              <a:rPr lang="nb-NO"/>
              <a:t>Rediger tekststiler i malen</a:t>
            </a:r>
          </a:p>
        </p:txBody>
      </p:sp>
      <p:sp>
        <p:nvSpPr>
          <p:cNvPr id="9" name="TekstSylinder 8">
            <a:extLst>
              <a:ext uri="{FF2B5EF4-FFF2-40B4-BE49-F238E27FC236}">
                <a16:creationId xmlns:a16="http://schemas.microsoft.com/office/drawing/2014/main" id="{2D14BDF1-2A90-4C4F-BA2B-7F6522FF65B5}"/>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Tittellysbilde grønn 2</a:t>
            </a:r>
          </a:p>
        </p:txBody>
      </p:sp>
      <p:grpSp>
        <p:nvGrpSpPr>
          <p:cNvPr id="10" name="Gruppe 9">
            <a:extLst>
              <a:ext uri="{FF2B5EF4-FFF2-40B4-BE49-F238E27FC236}">
                <a16:creationId xmlns:a16="http://schemas.microsoft.com/office/drawing/2014/main" id="{CA73EC58-B81D-1343-BECD-7BE22166A632}"/>
              </a:ext>
            </a:extLst>
          </p:cNvPr>
          <p:cNvGrpSpPr/>
          <p:nvPr userDrawn="1"/>
        </p:nvGrpSpPr>
        <p:grpSpPr>
          <a:xfrm>
            <a:off x="-715963" y="-1306644"/>
            <a:ext cx="12909163" cy="8164644"/>
            <a:chOff x="-715963" y="-1306644"/>
            <a:chExt cx="12909163" cy="8164644"/>
          </a:xfrm>
        </p:grpSpPr>
        <p:grpSp>
          <p:nvGrpSpPr>
            <p:cNvPr id="11" name="Gruppe 10">
              <a:extLst>
                <a:ext uri="{FF2B5EF4-FFF2-40B4-BE49-F238E27FC236}">
                  <a16:creationId xmlns:a16="http://schemas.microsoft.com/office/drawing/2014/main" id="{98545F2A-C3D6-6145-8378-9C4DEFC2315B}"/>
                </a:ext>
              </a:extLst>
            </p:cNvPr>
            <p:cNvGrpSpPr/>
            <p:nvPr userDrawn="1"/>
          </p:nvGrpSpPr>
          <p:grpSpPr>
            <a:xfrm>
              <a:off x="-800" y="-1306644"/>
              <a:ext cx="12194000" cy="1075340"/>
              <a:chOff x="-800" y="-1229864"/>
              <a:chExt cx="12194000" cy="1075340"/>
            </a:xfrm>
          </p:grpSpPr>
          <p:grpSp>
            <p:nvGrpSpPr>
              <p:cNvPr id="28" name="Gruppe 27">
                <a:extLst>
                  <a:ext uri="{FF2B5EF4-FFF2-40B4-BE49-F238E27FC236}">
                    <a16:creationId xmlns:a16="http://schemas.microsoft.com/office/drawing/2014/main" id="{0C440F38-FCAE-114E-A0A3-290FE3FC797F}"/>
                  </a:ext>
                </a:extLst>
              </p:cNvPr>
              <p:cNvGrpSpPr/>
              <p:nvPr/>
            </p:nvGrpSpPr>
            <p:grpSpPr>
              <a:xfrm>
                <a:off x="0" y="-320124"/>
                <a:ext cx="12192000" cy="165600"/>
                <a:chOff x="0" y="-413084"/>
                <a:chExt cx="12192000" cy="206078"/>
              </a:xfrm>
              <a:solidFill>
                <a:schemeClr val="bg1"/>
              </a:solidFill>
            </p:grpSpPr>
            <p:sp>
              <p:nvSpPr>
                <p:cNvPr id="57" name="Rektangel 56">
                  <a:extLst>
                    <a:ext uri="{FF2B5EF4-FFF2-40B4-BE49-F238E27FC236}">
                      <a16:creationId xmlns:a16="http://schemas.microsoft.com/office/drawing/2014/main" id="{1C258BA7-48BF-4A48-BCE1-FD5F3604B88A}"/>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58" name="Rektangel 57">
                  <a:extLst>
                    <a:ext uri="{FF2B5EF4-FFF2-40B4-BE49-F238E27FC236}">
                      <a16:creationId xmlns:a16="http://schemas.microsoft.com/office/drawing/2014/main" id="{303B0FFA-20EE-8E4B-AD92-AF02D5B78262}"/>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9" name="Rektangel 58">
                  <a:extLst>
                    <a:ext uri="{FF2B5EF4-FFF2-40B4-BE49-F238E27FC236}">
                      <a16:creationId xmlns:a16="http://schemas.microsoft.com/office/drawing/2014/main" id="{7CD15456-9284-5C43-B52C-1398B9847830}"/>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0" name="Rektangel 59">
                  <a:extLst>
                    <a:ext uri="{FF2B5EF4-FFF2-40B4-BE49-F238E27FC236}">
                      <a16:creationId xmlns:a16="http://schemas.microsoft.com/office/drawing/2014/main" id="{BFBB3753-6E1B-2249-9F94-FF1BD069810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1" name="Rektangel 60">
                  <a:extLst>
                    <a:ext uri="{FF2B5EF4-FFF2-40B4-BE49-F238E27FC236}">
                      <a16:creationId xmlns:a16="http://schemas.microsoft.com/office/drawing/2014/main" id="{2CA567F6-5C86-3D4C-93BE-0FA9B7564F4A}"/>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2" name="Rektangel 61">
                  <a:extLst>
                    <a:ext uri="{FF2B5EF4-FFF2-40B4-BE49-F238E27FC236}">
                      <a16:creationId xmlns:a16="http://schemas.microsoft.com/office/drawing/2014/main" id="{ABA6A2CC-207D-3A40-B178-AF483D277A43}"/>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29" name="Rett linje 28">
                <a:extLst>
                  <a:ext uri="{FF2B5EF4-FFF2-40B4-BE49-F238E27FC236}">
                    <a16:creationId xmlns:a16="http://schemas.microsoft.com/office/drawing/2014/main" id="{0FBE7B59-EDE7-FC45-8291-EC9F24EAC74D}"/>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B7858252-7942-E24C-98C4-3AA7C7F1B828}"/>
                  </a:ext>
                </a:extLst>
              </p:cNvPr>
              <p:cNvCxnSpPr>
                <a:cxnSpLocks/>
                <a:stCxn id="47"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64D59320-3EAA-874A-B2AF-F528C955FE59}"/>
                  </a:ext>
                </a:extLst>
              </p:cNvPr>
              <p:cNvCxnSpPr>
                <a:cxnSpLocks/>
                <a:stCxn id="49"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A0B02A43-EC42-604E-8D29-9FAC26EC76AE}"/>
                  </a:ext>
                </a:extLst>
              </p:cNvPr>
              <p:cNvCxnSpPr>
                <a:cxnSpLocks/>
                <a:stCxn id="45"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5771DF48-7CAA-AC47-852B-372114228A08}"/>
                  </a:ext>
                </a:extLst>
              </p:cNvPr>
              <p:cNvCxnSpPr>
                <a:cxnSpLocks/>
                <a:stCxn id="51"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Rett linje 33">
                <a:extLst>
                  <a:ext uri="{FF2B5EF4-FFF2-40B4-BE49-F238E27FC236}">
                    <a16:creationId xmlns:a16="http://schemas.microsoft.com/office/drawing/2014/main" id="{0FDBCEF2-58FB-9845-A52D-DCF765B4E985}"/>
                  </a:ext>
                </a:extLst>
              </p:cNvPr>
              <p:cNvCxnSpPr>
                <a:cxnSpLocks/>
                <a:stCxn id="55"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D117461F-5CA4-1F4B-831C-1AAB4CD6C4C2}"/>
                  </a:ext>
                </a:extLst>
              </p:cNvPr>
              <p:cNvCxnSpPr>
                <a:cxnSpLocks/>
                <a:stCxn id="53"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uppe 37">
                <a:extLst>
                  <a:ext uri="{FF2B5EF4-FFF2-40B4-BE49-F238E27FC236}">
                    <a16:creationId xmlns:a16="http://schemas.microsoft.com/office/drawing/2014/main" id="{380B0443-0D5A-D449-89D7-A2A8FDE3A164}"/>
                  </a:ext>
                </a:extLst>
              </p:cNvPr>
              <p:cNvGrpSpPr/>
              <p:nvPr userDrawn="1"/>
            </p:nvGrpSpPr>
            <p:grpSpPr>
              <a:xfrm>
                <a:off x="0" y="-621464"/>
                <a:ext cx="12192000" cy="206078"/>
                <a:chOff x="0" y="-674874"/>
                <a:chExt cx="12192000" cy="206078"/>
              </a:xfrm>
            </p:grpSpPr>
            <p:sp>
              <p:nvSpPr>
                <p:cNvPr id="55" name="Rektangel 54">
                  <a:extLst>
                    <a:ext uri="{FF2B5EF4-FFF2-40B4-BE49-F238E27FC236}">
                      <a16:creationId xmlns:a16="http://schemas.microsoft.com/office/drawing/2014/main" id="{C86A7618-0DB5-8240-9F89-ECF83C03DCC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6" name="Rett linje 55">
                  <a:extLst>
                    <a:ext uri="{FF2B5EF4-FFF2-40B4-BE49-F238E27FC236}">
                      <a16:creationId xmlns:a16="http://schemas.microsoft.com/office/drawing/2014/main" id="{7728A9C4-B7FB-9F4B-A6D7-F12D47711401}"/>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9" name="Gruppe 38">
                <a:extLst>
                  <a:ext uri="{FF2B5EF4-FFF2-40B4-BE49-F238E27FC236}">
                    <a16:creationId xmlns:a16="http://schemas.microsoft.com/office/drawing/2014/main" id="{644B8BE9-288A-0B40-B03E-7CBED3D76E22}"/>
                  </a:ext>
                </a:extLst>
              </p:cNvPr>
              <p:cNvGrpSpPr/>
              <p:nvPr userDrawn="1"/>
            </p:nvGrpSpPr>
            <p:grpSpPr>
              <a:xfrm>
                <a:off x="0" y="-744566"/>
                <a:ext cx="10156824" cy="206078"/>
                <a:chOff x="0" y="-930144"/>
                <a:chExt cx="10156824" cy="206078"/>
              </a:xfrm>
            </p:grpSpPr>
            <p:sp>
              <p:nvSpPr>
                <p:cNvPr id="53" name="Rektangel 52">
                  <a:extLst>
                    <a:ext uri="{FF2B5EF4-FFF2-40B4-BE49-F238E27FC236}">
                      <a16:creationId xmlns:a16="http://schemas.microsoft.com/office/drawing/2014/main" id="{98278179-F34F-8243-BC74-99D1D4F654DE}"/>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54" name="Rett linje 53">
                  <a:extLst>
                    <a:ext uri="{FF2B5EF4-FFF2-40B4-BE49-F238E27FC236}">
                      <a16:creationId xmlns:a16="http://schemas.microsoft.com/office/drawing/2014/main" id="{01B2B9AB-FF32-3649-9762-3C1443622C21}"/>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0" name="Gruppe 39">
                <a:extLst>
                  <a:ext uri="{FF2B5EF4-FFF2-40B4-BE49-F238E27FC236}">
                    <a16:creationId xmlns:a16="http://schemas.microsoft.com/office/drawing/2014/main" id="{940F2E12-51DE-0F49-BD92-97BD7119765D}"/>
                  </a:ext>
                </a:extLst>
              </p:cNvPr>
              <p:cNvGrpSpPr/>
              <p:nvPr userDrawn="1"/>
            </p:nvGrpSpPr>
            <p:grpSpPr>
              <a:xfrm>
                <a:off x="0" y="-867666"/>
                <a:ext cx="8128000" cy="206078"/>
                <a:chOff x="0" y="-1191934"/>
                <a:chExt cx="8128000" cy="206078"/>
              </a:xfrm>
            </p:grpSpPr>
            <p:sp>
              <p:nvSpPr>
                <p:cNvPr id="51" name="Rektangel 50">
                  <a:extLst>
                    <a:ext uri="{FF2B5EF4-FFF2-40B4-BE49-F238E27FC236}">
                      <a16:creationId xmlns:a16="http://schemas.microsoft.com/office/drawing/2014/main" id="{80DD5754-16F1-1541-8222-AB968DB27F89}"/>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52" name="Rett linje 51">
                  <a:extLst>
                    <a:ext uri="{FF2B5EF4-FFF2-40B4-BE49-F238E27FC236}">
                      <a16:creationId xmlns:a16="http://schemas.microsoft.com/office/drawing/2014/main" id="{29CCCF04-0F22-C441-A495-58F05416DE4A}"/>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5AF34A0E-4929-3545-88D6-63A9D61F7160}"/>
                  </a:ext>
                </a:extLst>
              </p:cNvPr>
              <p:cNvGrpSpPr/>
              <p:nvPr userDrawn="1"/>
            </p:nvGrpSpPr>
            <p:grpSpPr>
              <a:xfrm>
                <a:off x="-800" y="-990766"/>
                <a:ext cx="6091200" cy="206078"/>
                <a:chOff x="0" y="-1453724"/>
                <a:chExt cx="6091200" cy="206078"/>
              </a:xfrm>
            </p:grpSpPr>
            <p:sp>
              <p:nvSpPr>
                <p:cNvPr id="49" name="Rektangel 48">
                  <a:extLst>
                    <a:ext uri="{FF2B5EF4-FFF2-40B4-BE49-F238E27FC236}">
                      <a16:creationId xmlns:a16="http://schemas.microsoft.com/office/drawing/2014/main" id="{882124F0-4316-C54C-A8F0-EE6432FB19BE}"/>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50" name="Rett linje 49">
                  <a:extLst>
                    <a:ext uri="{FF2B5EF4-FFF2-40B4-BE49-F238E27FC236}">
                      <a16:creationId xmlns:a16="http://schemas.microsoft.com/office/drawing/2014/main" id="{DA437C8B-7F54-2745-A5EB-6A25F00FCEE0}"/>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6D497A15-D042-5549-B971-DD27DE7FA83A}"/>
                  </a:ext>
                </a:extLst>
              </p:cNvPr>
              <p:cNvGrpSpPr/>
              <p:nvPr userDrawn="1"/>
            </p:nvGrpSpPr>
            <p:grpSpPr>
              <a:xfrm>
                <a:off x="0" y="-1113866"/>
                <a:ext cx="4060800" cy="206078"/>
                <a:chOff x="0" y="-1715514"/>
                <a:chExt cx="4060800" cy="206078"/>
              </a:xfrm>
            </p:grpSpPr>
            <p:sp>
              <p:nvSpPr>
                <p:cNvPr id="47" name="Rektangel 46">
                  <a:extLst>
                    <a:ext uri="{FF2B5EF4-FFF2-40B4-BE49-F238E27FC236}">
                      <a16:creationId xmlns:a16="http://schemas.microsoft.com/office/drawing/2014/main" id="{8E6DA4C1-6C07-D141-AB2C-895ACC87518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48" name="Rett linje 47">
                  <a:extLst>
                    <a:ext uri="{FF2B5EF4-FFF2-40B4-BE49-F238E27FC236}">
                      <a16:creationId xmlns:a16="http://schemas.microsoft.com/office/drawing/2014/main" id="{78595C5E-E2C3-8642-962D-9490937496F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AD1EF88F-6A5B-814F-BED8-EEC9B4321C72}"/>
                  </a:ext>
                </a:extLst>
              </p:cNvPr>
              <p:cNvGrpSpPr/>
              <p:nvPr userDrawn="1"/>
            </p:nvGrpSpPr>
            <p:grpSpPr>
              <a:xfrm>
                <a:off x="0" y="-1229864"/>
                <a:ext cx="1015200" cy="206078"/>
                <a:chOff x="0" y="-1959289"/>
                <a:chExt cx="1015200" cy="206078"/>
              </a:xfrm>
            </p:grpSpPr>
            <p:sp>
              <p:nvSpPr>
                <p:cNvPr id="45" name="Rektangel 44">
                  <a:extLst>
                    <a:ext uri="{FF2B5EF4-FFF2-40B4-BE49-F238E27FC236}">
                      <a16:creationId xmlns:a16="http://schemas.microsoft.com/office/drawing/2014/main" id="{798158E4-CA6D-DD4D-93FA-0D7026D33F2C}"/>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6" name="Rett linje 45">
                  <a:extLst>
                    <a:ext uri="{FF2B5EF4-FFF2-40B4-BE49-F238E27FC236}">
                      <a16:creationId xmlns:a16="http://schemas.microsoft.com/office/drawing/2014/main" id="{F7081DB2-1A96-D34C-85A2-30AAB9167AC4}"/>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4" name="Rett linje 43">
                <a:extLst>
                  <a:ext uri="{FF2B5EF4-FFF2-40B4-BE49-F238E27FC236}">
                    <a16:creationId xmlns:a16="http://schemas.microsoft.com/office/drawing/2014/main" id="{5A15D91B-2203-4C4F-B9CE-DD88A9779834}"/>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uppe 11">
              <a:extLst>
                <a:ext uri="{FF2B5EF4-FFF2-40B4-BE49-F238E27FC236}">
                  <a16:creationId xmlns:a16="http://schemas.microsoft.com/office/drawing/2014/main" id="{DFAECE7A-91B3-254B-A5EC-5F9A609F24CB}"/>
                </a:ext>
              </a:extLst>
            </p:cNvPr>
            <p:cNvGrpSpPr/>
            <p:nvPr userDrawn="1"/>
          </p:nvGrpSpPr>
          <p:grpSpPr>
            <a:xfrm>
              <a:off x="-715963" y="-4004"/>
              <a:ext cx="590564" cy="6862004"/>
              <a:chOff x="-715963" y="-4004"/>
              <a:chExt cx="590564" cy="6862004"/>
            </a:xfrm>
          </p:grpSpPr>
          <p:sp>
            <p:nvSpPr>
              <p:cNvPr id="14" name="Rektangel 13">
                <a:extLst>
                  <a:ext uri="{FF2B5EF4-FFF2-40B4-BE49-F238E27FC236}">
                    <a16:creationId xmlns:a16="http://schemas.microsoft.com/office/drawing/2014/main" id="{4EB8F6CE-DCE1-E540-A1F3-3DF98E5C1644}"/>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15" name="Rektangel 14">
                <a:extLst>
                  <a:ext uri="{FF2B5EF4-FFF2-40B4-BE49-F238E27FC236}">
                    <a16:creationId xmlns:a16="http://schemas.microsoft.com/office/drawing/2014/main" id="{508A3BB4-CF61-154A-B862-7CD975916220}"/>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16" name="Rektangel 15">
                <a:extLst>
                  <a:ext uri="{FF2B5EF4-FFF2-40B4-BE49-F238E27FC236}">
                    <a16:creationId xmlns:a16="http://schemas.microsoft.com/office/drawing/2014/main" id="{DBA81579-1C47-AA42-83B4-DA825B5174D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17" name="Rektangel 16">
                <a:extLst>
                  <a:ext uri="{FF2B5EF4-FFF2-40B4-BE49-F238E27FC236}">
                    <a16:creationId xmlns:a16="http://schemas.microsoft.com/office/drawing/2014/main" id="{7020AB65-8408-FD4D-A8F1-CB785247F70E}"/>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18" name="Rett linje 17">
                <a:extLst>
                  <a:ext uri="{FF2B5EF4-FFF2-40B4-BE49-F238E27FC236}">
                    <a16:creationId xmlns:a16="http://schemas.microsoft.com/office/drawing/2014/main" id="{E5B654C7-CCD0-774C-BB3C-C28BC139BCF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BC72FA31-30CF-9E43-A5D8-0A12AE2E03C0}"/>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E4EF1964-CE88-6F43-8FCB-965AD5D47360}"/>
                  </a:ext>
                </a:extLst>
              </p:cNvPr>
              <p:cNvCxnSpPr>
                <a:cxnSpLocks/>
                <a:stCxn id="22"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BE6ACA77-C963-ED4B-A7CD-953586C1F365}"/>
                  </a:ext>
                </a:extLst>
              </p:cNvPr>
              <p:cNvCxnSpPr>
                <a:cxnSpLocks/>
                <a:stCxn id="22"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Rektangel 21">
                <a:extLst>
                  <a:ext uri="{FF2B5EF4-FFF2-40B4-BE49-F238E27FC236}">
                    <a16:creationId xmlns:a16="http://schemas.microsoft.com/office/drawing/2014/main" id="{540ABEBC-CB63-BD48-A013-8B91844EF6E6}"/>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23" name="Rett linje 22">
                <a:extLst>
                  <a:ext uri="{FF2B5EF4-FFF2-40B4-BE49-F238E27FC236}">
                    <a16:creationId xmlns:a16="http://schemas.microsoft.com/office/drawing/2014/main" id="{4763C470-9706-6744-9718-16CBCEFABD2F}"/>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Rektangel 23">
                <a:extLst>
                  <a:ext uri="{FF2B5EF4-FFF2-40B4-BE49-F238E27FC236}">
                    <a16:creationId xmlns:a16="http://schemas.microsoft.com/office/drawing/2014/main" id="{0A73263A-533A-314E-A460-EE3E4CF008CF}"/>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25" name="Rett linje 24">
                <a:extLst>
                  <a:ext uri="{FF2B5EF4-FFF2-40B4-BE49-F238E27FC236}">
                    <a16:creationId xmlns:a16="http://schemas.microsoft.com/office/drawing/2014/main" id="{628EECC1-B139-7F4B-85B2-F87D8CC8117C}"/>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DB1FB239-05C4-D148-9ACC-922F8FB0847B}"/>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2EB79A4D-645E-914B-AFE6-77A14125500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TekstSylinder 12">
              <a:extLst>
                <a:ext uri="{FF2B5EF4-FFF2-40B4-BE49-F238E27FC236}">
                  <a16:creationId xmlns:a16="http://schemas.microsoft.com/office/drawing/2014/main" id="{3CF8382F-DDD8-7641-ADF1-3318CC9C23AA}"/>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rPr>
                <a:t>Oslo 2019</a:t>
              </a:r>
            </a:p>
          </p:txBody>
        </p:sp>
      </p:grpSp>
      <p:grpSp>
        <p:nvGrpSpPr>
          <p:cNvPr id="63" name="Gruppe 62">
            <a:extLst>
              <a:ext uri="{FF2B5EF4-FFF2-40B4-BE49-F238E27FC236}">
                <a16:creationId xmlns:a16="http://schemas.microsoft.com/office/drawing/2014/main" id="{D8E6AE4E-FC75-C448-A656-FDE1E20C6701}"/>
              </a:ext>
            </a:extLst>
          </p:cNvPr>
          <p:cNvGrpSpPr/>
          <p:nvPr userDrawn="1"/>
        </p:nvGrpSpPr>
        <p:grpSpPr>
          <a:xfrm>
            <a:off x="12252770" y="1"/>
            <a:ext cx="1165167" cy="6855561"/>
            <a:chOff x="12252770" y="1"/>
            <a:chExt cx="1165167" cy="6855561"/>
          </a:xfrm>
        </p:grpSpPr>
        <p:grpSp>
          <p:nvGrpSpPr>
            <p:cNvPr id="64" name="Gruppe 63">
              <a:extLst>
                <a:ext uri="{FF2B5EF4-FFF2-40B4-BE49-F238E27FC236}">
                  <a16:creationId xmlns:a16="http://schemas.microsoft.com/office/drawing/2014/main" id="{58ECE7ED-CBB8-2746-8C2E-F47DD6D0F6C4}"/>
                </a:ext>
              </a:extLst>
            </p:cNvPr>
            <p:cNvGrpSpPr/>
            <p:nvPr userDrawn="1"/>
          </p:nvGrpSpPr>
          <p:grpSpPr>
            <a:xfrm>
              <a:off x="12252770" y="1"/>
              <a:ext cx="409071" cy="3254927"/>
              <a:chOff x="12252770" y="1"/>
              <a:chExt cx="588588" cy="4683318"/>
            </a:xfrm>
          </p:grpSpPr>
          <p:sp>
            <p:nvSpPr>
              <p:cNvPr id="68" name="Rektangel 67">
                <a:extLst>
                  <a:ext uri="{FF2B5EF4-FFF2-40B4-BE49-F238E27FC236}">
                    <a16:creationId xmlns:a16="http://schemas.microsoft.com/office/drawing/2014/main" id="{C34A8E35-2854-C844-B9B4-7F06E8243E97}"/>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9" name="Gruppe 68">
                <a:extLst>
                  <a:ext uri="{FF2B5EF4-FFF2-40B4-BE49-F238E27FC236}">
                    <a16:creationId xmlns:a16="http://schemas.microsoft.com/office/drawing/2014/main" id="{E6D95DA6-F15F-4E48-8C5A-34FC2B266E05}"/>
                  </a:ext>
                </a:extLst>
              </p:cNvPr>
              <p:cNvGrpSpPr/>
              <p:nvPr userDrawn="1"/>
            </p:nvGrpSpPr>
            <p:grpSpPr>
              <a:xfrm>
                <a:off x="12326727" y="84822"/>
                <a:ext cx="440675" cy="4513676"/>
                <a:chOff x="12316858" y="92947"/>
                <a:chExt cx="440675" cy="4513676"/>
              </a:xfrm>
            </p:grpSpPr>
            <p:grpSp>
              <p:nvGrpSpPr>
                <p:cNvPr id="70" name="Gruppe 69">
                  <a:extLst>
                    <a:ext uri="{FF2B5EF4-FFF2-40B4-BE49-F238E27FC236}">
                      <a16:creationId xmlns:a16="http://schemas.microsoft.com/office/drawing/2014/main" id="{1E0CBBC1-BA03-284C-BC73-A1E4420076C8}"/>
                    </a:ext>
                  </a:extLst>
                </p:cNvPr>
                <p:cNvGrpSpPr/>
                <p:nvPr userDrawn="1"/>
              </p:nvGrpSpPr>
              <p:grpSpPr>
                <a:xfrm>
                  <a:off x="12316858" y="92947"/>
                  <a:ext cx="440675" cy="1322025"/>
                  <a:chOff x="12316858" y="92947"/>
                  <a:chExt cx="440675" cy="1322025"/>
                </a:xfrm>
              </p:grpSpPr>
              <p:sp>
                <p:nvSpPr>
                  <p:cNvPr id="80" name="Rektangel 79">
                    <a:extLst>
                      <a:ext uri="{FF2B5EF4-FFF2-40B4-BE49-F238E27FC236}">
                        <a16:creationId xmlns:a16="http://schemas.microsoft.com/office/drawing/2014/main" id="{4AA5AC15-400C-9F48-B004-96887BE08470}"/>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1" name="Rektangel 80">
                    <a:extLst>
                      <a:ext uri="{FF2B5EF4-FFF2-40B4-BE49-F238E27FC236}">
                        <a16:creationId xmlns:a16="http://schemas.microsoft.com/office/drawing/2014/main" id="{41BD9D46-4EA0-0B43-80D8-D042F08E72C2}"/>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2" name="Rektangel 81">
                    <a:extLst>
                      <a:ext uri="{FF2B5EF4-FFF2-40B4-BE49-F238E27FC236}">
                        <a16:creationId xmlns:a16="http://schemas.microsoft.com/office/drawing/2014/main" id="{DBCD0115-0D9F-B940-9867-EEDC8DC88934}"/>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1" name="Gruppe 70">
                  <a:extLst>
                    <a:ext uri="{FF2B5EF4-FFF2-40B4-BE49-F238E27FC236}">
                      <a16:creationId xmlns:a16="http://schemas.microsoft.com/office/drawing/2014/main" id="{FE81ED9C-C0CF-0449-8720-9ADEA37C2F78}"/>
                    </a:ext>
                  </a:extLst>
                </p:cNvPr>
                <p:cNvGrpSpPr/>
                <p:nvPr userDrawn="1"/>
              </p:nvGrpSpPr>
              <p:grpSpPr>
                <a:xfrm>
                  <a:off x="12316858" y="1468435"/>
                  <a:ext cx="440675" cy="1322025"/>
                  <a:chOff x="12316858" y="1600866"/>
                  <a:chExt cx="440675" cy="1322025"/>
                </a:xfrm>
              </p:grpSpPr>
              <p:sp>
                <p:nvSpPr>
                  <p:cNvPr id="77" name="Rektangel 76">
                    <a:extLst>
                      <a:ext uri="{FF2B5EF4-FFF2-40B4-BE49-F238E27FC236}">
                        <a16:creationId xmlns:a16="http://schemas.microsoft.com/office/drawing/2014/main" id="{685BDCC4-F4F4-E143-97AC-2B6E6EB70595}"/>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47D32540-00F9-704B-BB6A-B14D91B2D274}"/>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9" name="Rektangel 78">
                    <a:extLst>
                      <a:ext uri="{FF2B5EF4-FFF2-40B4-BE49-F238E27FC236}">
                        <a16:creationId xmlns:a16="http://schemas.microsoft.com/office/drawing/2014/main" id="{FFA5A7FF-22DB-B543-8C4B-4371CA62E595}"/>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2" name="Gruppe 71">
                  <a:extLst>
                    <a:ext uri="{FF2B5EF4-FFF2-40B4-BE49-F238E27FC236}">
                      <a16:creationId xmlns:a16="http://schemas.microsoft.com/office/drawing/2014/main" id="{F39620A5-1A0E-1247-85A4-403B1CFEB717}"/>
                    </a:ext>
                  </a:extLst>
                </p:cNvPr>
                <p:cNvGrpSpPr/>
                <p:nvPr userDrawn="1"/>
              </p:nvGrpSpPr>
              <p:grpSpPr>
                <a:xfrm>
                  <a:off x="12316858" y="2843923"/>
                  <a:ext cx="440675" cy="1762700"/>
                  <a:chOff x="12316858" y="3201732"/>
                  <a:chExt cx="440675" cy="1762700"/>
                </a:xfrm>
              </p:grpSpPr>
              <p:sp>
                <p:nvSpPr>
                  <p:cNvPr id="73" name="Rektangel 72">
                    <a:extLst>
                      <a:ext uri="{FF2B5EF4-FFF2-40B4-BE49-F238E27FC236}">
                        <a16:creationId xmlns:a16="http://schemas.microsoft.com/office/drawing/2014/main" id="{FB4740A7-1AA7-C04C-A348-074D1583D0F4}"/>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4" name="Rektangel 73">
                    <a:extLst>
                      <a:ext uri="{FF2B5EF4-FFF2-40B4-BE49-F238E27FC236}">
                        <a16:creationId xmlns:a16="http://schemas.microsoft.com/office/drawing/2014/main" id="{24370059-761D-274E-96F5-C9B8468193BA}"/>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Rektangel 74">
                    <a:extLst>
                      <a:ext uri="{FF2B5EF4-FFF2-40B4-BE49-F238E27FC236}">
                        <a16:creationId xmlns:a16="http://schemas.microsoft.com/office/drawing/2014/main" id="{0DC7604D-F0E0-C74F-B975-C2D8E10126DC}"/>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AACAB3F1-7AE7-1145-8656-5DD3A2767449}"/>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5" name="TekstSylinder 64">
              <a:extLst>
                <a:ext uri="{FF2B5EF4-FFF2-40B4-BE49-F238E27FC236}">
                  <a16:creationId xmlns:a16="http://schemas.microsoft.com/office/drawing/2014/main" id="{696E99BF-DACB-AB42-8E9A-E6C1C283194C}"/>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a:p>
              <a:pPr algn="l"/>
              <a:endParaRPr lang="nb-NO" err="1">
                <a:solidFill>
                  <a:schemeClr val="tx2"/>
                </a:solidFill>
              </a:endParaRPr>
            </a:p>
          </p:txBody>
        </p:sp>
        <p:cxnSp>
          <p:nvCxnSpPr>
            <p:cNvPr id="66" name="Vinkel 65">
              <a:extLst>
                <a:ext uri="{FF2B5EF4-FFF2-40B4-BE49-F238E27FC236}">
                  <a16:creationId xmlns:a16="http://schemas.microsoft.com/office/drawing/2014/main" id="{FAC5C4F4-DA97-6A4C-8DAC-4E5EDD44CCED}"/>
                </a:ext>
              </a:extLst>
            </p:cNvPr>
            <p:cNvCxnSpPr>
              <a:cxnSpLocks/>
              <a:stCxn id="80" idx="3"/>
              <a:endCxn id="77"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7" name="TekstSylinder 66">
              <a:extLst>
                <a:ext uri="{FF2B5EF4-FFF2-40B4-BE49-F238E27FC236}">
                  <a16:creationId xmlns:a16="http://schemas.microsoft.com/office/drawing/2014/main" id="{545A59B3-0467-4144-870A-8F719ED382ED}"/>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spTree>
    <p:extLst>
      <p:ext uri="{BB962C8B-B14F-4D97-AF65-F5344CB8AC3E}">
        <p14:creationId xmlns:p14="http://schemas.microsoft.com/office/powerpoint/2010/main" val="321063340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2.pn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7D19DB-E18F-4144-9CBC-76AF7C95EB5D}"/>
              </a:ext>
            </a:extLst>
          </p:cNvPr>
          <p:cNvSpPr>
            <a:spLocks noGrp="1"/>
          </p:cNvSpPr>
          <p:nvPr>
            <p:ph type="title"/>
          </p:nvPr>
        </p:nvSpPr>
        <p:spPr>
          <a:xfrm>
            <a:off x="695326" y="720001"/>
            <a:ext cx="9469438" cy="1311999"/>
          </a:xfrm>
          <a:prstGeom prst="rect">
            <a:avLst/>
          </a:prstGeom>
        </p:spPr>
        <p:txBody>
          <a:bodyPr vert="horz" lIns="0" tIns="0" rIns="0" bIns="0" rtlCol="0" anchor="t">
            <a:normAutofit/>
          </a:bodyPr>
          <a:lstStyle/>
          <a:p>
            <a:r>
              <a:rPr lang="nb-NO"/>
              <a:t>Klikk for å redigere tittelstil</a:t>
            </a:r>
            <a:endParaRPr/>
          </a:p>
        </p:txBody>
      </p:sp>
      <p:sp>
        <p:nvSpPr>
          <p:cNvPr id="3" name="Text Placeholder 2">
            <a:extLst>
              <a:ext uri="{FF2B5EF4-FFF2-40B4-BE49-F238E27FC236}">
                <a16:creationId xmlns:a16="http://schemas.microsoft.com/office/drawing/2014/main" id="{F6E42F49-DDD6-394E-A8FF-1D33FFDB0437}"/>
              </a:ext>
            </a:extLst>
          </p:cNvPr>
          <p:cNvSpPr>
            <a:spLocks noGrp="1"/>
          </p:cNvSpPr>
          <p:nvPr>
            <p:ph type="body" idx="1"/>
          </p:nvPr>
        </p:nvSpPr>
        <p:spPr>
          <a:xfrm>
            <a:off x="695326" y="2032000"/>
            <a:ext cx="9469438" cy="4060795"/>
          </a:xfrm>
          <a:prstGeom prst="rect">
            <a:avLst/>
          </a:prstGeom>
        </p:spPr>
        <p:txBody>
          <a:bodyPr vert="horz" lIns="0" tIns="0" rIns="0" bIns="0" rtlCol="0" anchor="t">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a:p>
        </p:txBody>
      </p:sp>
      <p:sp>
        <p:nvSpPr>
          <p:cNvPr id="4" name="Date Placeholder 3">
            <a:extLst>
              <a:ext uri="{FF2B5EF4-FFF2-40B4-BE49-F238E27FC236}">
                <a16:creationId xmlns:a16="http://schemas.microsoft.com/office/drawing/2014/main" id="{60BD181B-26C6-1441-AC51-F9CA495AD871}"/>
              </a:ext>
            </a:extLst>
          </p:cNvPr>
          <p:cNvSpPr>
            <a:spLocks noGrp="1"/>
          </p:cNvSpPr>
          <p:nvPr>
            <p:ph type="dt" sz="half" idx="2"/>
          </p:nvPr>
        </p:nvSpPr>
        <p:spPr>
          <a:xfrm>
            <a:off x="10156825" y="6292352"/>
            <a:ext cx="1339850" cy="365125"/>
          </a:xfrm>
          <a:prstGeom prst="rect">
            <a:avLst/>
          </a:prstGeom>
        </p:spPr>
        <p:txBody>
          <a:bodyPr vert="horz" lIns="91440" tIns="45720" rIns="91440" bIns="45720" rtlCol="0" anchor="ctr"/>
          <a:lstStyle>
            <a:lvl1pPr algn="r">
              <a:defRPr sz="900" b="0" i="0">
                <a:solidFill>
                  <a:schemeClr val="tx1"/>
                </a:solidFill>
                <a:latin typeface="Oslo Sans" panose="02000000000000000000" pitchFamily="2" charset="77"/>
              </a:defRPr>
            </a:lvl1pPr>
          </a:lstStyle>
          <a:p>
            <a:fld id="{A40496DB-E8C8-4849-8A63-AC568158CC03}" type="datetime1">
              <a:rPr lang="nb-NO" smtClean="0"/>
              <a:t>19.03.2026</a:t>
            </a:fld>
            <a:endParaRPr lang="nb-NO"/>
          </a:p>
        </p:txBody>
      </p:sp>
      <p:sp>
        <p:nvSpPr>
          <p:cNvPr id="5" name="Footer Placeholder 4">
            <a:extLst>
              <a:ext uri="{FF2B5EF4-FFF2-40B4-BE49-F238E27FC236}">
                <a16:creationId xmlns:a16="http://schemas.microsoft.com/office/drawing/2014/main" id="{A4DFE725-0D07-7B47-98CD-EAA5EC15E8C6}"/>
              </a:ext>
            </a:extLst>
          </p:cNvPr>
          <p:cNvSpPr>
            <a:spLocks noGrp="1"/>
          </p:cNvSpPr>
          <p:nvPr>
            <p:ph type="ftr" sz="quarter" idx="3"/>
          </p:nvPr>
        </p:nvSpPr>
        <p:spPr>
          <a:xfrm>
            <a:off x="2035176" y="6292849"/>
            <a:ext cx="8121648" cy="365125"/>
          </a:xfrm>
          <a:prstGeom prst="rect">
            <a:avLst/>
          </a:prstGeom>
        </p:spPr>
        <p:txBody>
          <a:bodyPr vert="horz" lIns="91440" tIns="45720" rIns="91440" bIns="45720" rtlCol="0" anchor="ctr"/>
          <a:lstStyle>
            <a:lvl1pPr algn="ctr">
              <a:defRPr sz="1000" b="0" i="0">
                <a:solidFill>
                  <a:schemeClr val="tx1"/>
                </a:solidFill>
                <a:latin typeface="Oslo Sans Light" panose="02000000000000000000" pitchFamily="2" charset="77"/>
              </a:defRPr>
            </a:lvl1pPr>
          </a:lstStyle>
          <a:p>
            <a:endParaRPr lang="nb-NO"/>
          </a:p>
        </p:txBody>
      </p:sp>
      <p:sp>
        <p:nvSpPr>
          <p:cNvPr id="6" name="Slide Number Placeholder 5">
            <a:extLst>
              <a:ext uri="{FF2B5EF4-FFF2-40B4-BE49-F238E27FC236}">
                <a16:creationId xmlns:a16="http://schemas.microsoft.com/office/drawing/2014/main" id="{9038F127-E3EF-B346-96BD-C679BB3F2366}"/>
              </a:ext>
            </a:extLst>
          </p:cNvPr>
          <p:cNvSpPr>
            <a:spLocks noGrp="1"/>
          </p:cNvSpPr>
          <p:nvPr>
            <p:ph type="sldNum" sz="quarter" idx="4"/>
          </p:nvPr>
        </p:nvSpPr>
        <p:spPr>
          <a:xfrm>
            <a:off x="11496674" y="6292352"/>
            <a:ext cx="695325" cy="365125"/>
          </a:xfrm>
          <a:prstGeom prst="rect">
            <a:avLst/>
          </a:prstGeom>
        </p:spPr>
        <p:txBody>
          <a:bodyPr vert="horz" lIns="91440" tIns="45720" rIns="91440" bIns="45720" rtlCol="0" anchor="ctr"/>
          <a:lstStyle>
            <a:lvl1pPr algn="ctr">
              <a:defRPr sz="900" b="0" i="0">
                <a:solidFill>
                  <a:schemeClr val="tx1"/>
                </a:solidFill>
                <a:latin typeface="Oslo Sans" panose="02000000000000000000" pitchFamily="2" charset="77"/>
              </a:defRPr>
            </a:lvl1pPr>
          </a:lstStyle>
          <a:p>
            <a:pPr algn="l"/>
            <a:fld id="{8ACEFDFC-287E-0A4D-81A7-6CC8C070690D}" type="slidenum">
              <a:rPr lang="nb-NO" smtClean="0"/>
              <a:pPr algn="l"/>
              <a:t>‹#›</a:t>
            </a:fld>
            <a:endParaRPr lang="nb-NO"/>
          </a:p>
        </p:txBody>
      </p:sp>
      <p:pic>
        <p:nvPicPr>
          <p:cNvPr id="19" name="Bilde 18">
            <a:extLst>
              <a:ext uri="{FF2B5EF4-FFF2-40B4-BE49-F238E27FC236}">
                <a16:creationId xmlns:a16="http://schemas.microsoft.com/office/drawing/2014/main" id="{655AFB16-D4F3-C04D-8A8D-B4B481D6101F}"/>
              </a:ext>
            </a:extLst>
          </p:cNvPr>
          <p:cNvPicPr>
            <a:picLocks noChangeAspect="1"/>
          </p:cNvPicPr>
          <p:nvPr/>
        </p:nvPicPr>
        <p:blipFill>
          <a:blip r:embed="rId56" cstate="screen">
            <a:extLst>
              <a:ext uri="{28A0092B-C50C-407E-A947-70E740481C1C}">
                <a14:useLocalDpi xmlns:a14="http://schemas.microsoft.com/office/drawing/2010/main"/>
              </a:ext>
            </a:extLst>
          </a:blip>
          <a:stretch>
            <a:fillRect/>
          </a:stretch>
        </p:blipFill>
        <p:spPr>
          <a:xfrm>
            <a:off x="331200" y="6296400"/>
            <a:ext cx="688336" cy="360000"/>
          </a:xfrm>
          <a:prstGeom prst="rect">
            <a:avLst/>
          </a:prstGeom>
        </p:spPr>
      </p:pic>
      <p:grpSp>
        <p:nvGrpSpPr>
          <p:cNvPr id="7" name="Gruppe 6">
            <a:extLst>
              <a:ext uri="{FF2B5EF4-FFF2-40B4-BE49-F238E27FC236}">
                <a16:creationId xmlns:a16="http://schemas.microsoft.com/office/drawing/2014/main" id="{D82277FC-07F1-AB47-941F-3BC464842E95}"/>
              </a:ext>
            </a:extLst>
          </p:cNvPr>
          <p:cNvGrpSpPr/>
          <p:nvPr/>
        </p:nvGrpSpPr>
        <p:grpSpPr>
          <a:xfrm>
            <a:off x="-715963" y="-1306644"/>
            <a:ext cx="12909163" cy="8164644"/>
            <a:chOff x="-715963" y="-1306644"/>
            <a:chExt cx="12909163" cy="8164644"/>
          </a:xfrm>
        </p:grpSpPr>
        <p:grpSp>
          <p:nvGrpSpPr>
            <p:cNvPr id="51" name="Gruppe 50">
              <a:extLst>
                <a:ext uri="{FF2B5EF4-FFF2-40B4-BE49-F238E27FC236}">
                  <a16:creationId xmlns:a16="http://schemas.microsoft.com/office/drawing/2014/main" id="{B44CDB01-E460-3643-978B-976DFDCDC9FE}"/>
                </a:ext>
              </a:extLst>
            </p:cNvPr>
            <p:cNvGrpSpPr/>
            <p:nvPr userDrawn="1"/>
          </p:nvGrpSpPr>
          <p:grpSpPr>
            <a:xfrm>
              <a:off x="-800" y="-1306644"/>
              <a:ext cx="12194000" cy="1075340"/>
              <a:chOff x="-800" y="-1229864"/>
              <a:chExt cx="12194000" cy="1075340"/>
            </a:xfrm>
          </p:grpSpPr>
          <p:grpSp>
            <p:nvGrpSpPr>
              <p:cNvPr id="52" name="Gruppe 51">
                <a:extLst>
                  <a:ext uri="{FF2B5EF4-FFF2-40B4-BE49-F238E27FC236}">
                    <a16:creationId xmlns:a16="http://schemas.microsoft.com/office/drawing/2014/main" id="{DBE46DEF-60E7-5B46-AD1B-A57A5C59CA43}"/>
                  </a:ext>
                </a:extLst>
              </p:cNvPr>
              <p:cNvGrpSpPr/>
              <p:nvPr/>
            </p:nvGrpSpPr>
            <p:grpSpPr>
              <a:xfrm>
                <a:off x="0" y="-320124"/>
                <a:ext cx="12192000" cy="165600"/>
                <a:chOff x="0" y="-413084"/>
                <a:chExt cx="12192000" cy="206078"/>
              </a:xfrm>
              <a:solidFill>
                <a:schemeClr val="bg1"/>
              </a:solidFill>
            </p:grpSpPr>
            <p:sp>
              <p:nvSpPr>
                <p:cNvPr id="88" name="Rektangel 87">
                  <a:extLst>
                    <a:ext uri="{FF2B5EF4-FFF2-40B4-BE49-F238E27FC236}">
                      <a16:creationId xmlns:a16="http://schemas.microsoft.com/office/drawing/2014/main" id="{F13331D1-F609-AD44-83BF-BAEF95BF22E3}"/>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89" name="Rektangel 88">
                  <a:extLst>
                    <a:ext uri="{FF2B5EF4-FFF2-40B4-BE49-F238E27FC236}">
                      <a16:creationId xmlns:a16="http://schemas.microsoft.com/office/drawing/2014/main" id="{601DC206-D487-2146-B60B-9346351B6209}"/>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90" name="Rektangel 89">
                  <a:extLst>
                    <a:ext uri="{FF2B5EF4-FFF2-40B4-BE49-F238E27FC236}">
                      <a16:creationId xmlns:a16="http://schemas.microsoft.com/office/drawing/2014/main" id="{95563654-18C4-E049-B075-EFAE23D27B7F}"/>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91" name="Rektangel 90">
                  <a:extLst>
                    <a:ext uri="{FF2B5EF4-FFF2-40B4-BE49-F238E27FC236}">
                      <a16:creationId xmlns:a16="http://schemas.microsoft.com/office/drawing/2014/main" id="{C723BB83-6916-7F48-8496-B45E04B52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92" name="Rektangel 91">
                  <a:extLst>
                    <a:ext uri="{FF2B5EF4-FFF2-40B4-BE49-F238E27FC236}">
                      <a16:creationId xmlns:a16="http://schemas.microsoft.com/office/drawing/2014/main" id="{61EE50B3-2E35-D042-B07B-22CB8798A169}"/>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93" name="Rektangel 92">
                  <a:extLst>
                    <a:ext uri="{FF2B5EF4-FFF2-40B4-BE49-F238E27FC236}">
                      <a16:creationId xmlns:a16="http://schemas.microsoft.com/office/drawing/2014/main" id="{5F396E9B-C02C-E549-8D9D-2F635A7A1EE2}"/>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53" name="Rett linje 52">
                <a:extLst>
                  <a:ext uri="{FF2B5EF4-FFF2-40B4-BE49-F238E27FC236}">
                    <a16:creationId xmlns:a16="http://schemas.microsoft.com/office/drawing/2014/main" id="{E17FFD9C-CA80-F742-92C1-C8300BFFB9C9}"/>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Rett linje 55">
                <a:extLst>
                  <a:ext uri="{FF2B5EF4-FFF2-40B4-BE49-F238E27FC236}">
                    <a16:creationId xmlns:a16="http://schemas.microsoft.com/office/drawing/2014/main" id="{FE2AF690-3FA9-A94A-B8B5-A8D7675F87F1}"/>
                  </a:ext>
                </a:extLst>
              </p:cNvPr>
              <p:cNvCxnSpPr>
                <a:cxnSpLocks/>
                <a:stCxn id="78"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F4468E54-BA10-7244-BE9E-3618081B2E29}"/>
                  </a:ext>
                </a:extLst>
              </p:cNvPr>
              <p:cNvCxnSpPr>
                <a:cxnSpLocks/>
                <a:stCxn id="80"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Rett linje 59">
                <a:extLst>
                  <a:ext uri="{FF2B5EF4-FFF2-40B4-BE49-F238E27FC236}">
                    <a16:creationId xmlns:a16="http://schemas.microsoft.com/office/drawing/2014/main" id="{802EFB61-8B6A-3448-AEFC-573BD73CBA7B}"/>
                  </a:ext>
                </a:extLst>
              </p:cNvPr>
              <p:cNvCxnSpPr>
                <a:cxnSpLocks/>
                <a:stCxn id="76"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Rett linje 60">
                <a:extLst>
                  <a:ext uri="{FF2B5EF4-FFF2-40B4-BE49-F238E27FC236}">
                    <a16:creationId xmlns:a16="http://schemas.microsoft.com/office/drawing/2014/main" id="{4495D86F-83BB-D841-819E-E7EFE4C86368}"/>
                  </a:ext>
                </a:extLst>
              </p:cNvPr>
              <p:cNvCxnSpPr>
                <a:cxnSpLocks/>
                <a:stCxn id="82"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F6759061-AE87-FB4F-BE6C-CA10D3EF2F63}"/>
                  </a:ext>
                </a:extLst>
              </p:cNvPr>
              <p:cNvCxnSpPr>
                <a:cxnSpLocks/>
                <a:stCxn id="86"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Rett linje 67">
                <a:extLst>
                  <a:ext uri="{FF2B5EF4-FFF2-40B4-BE49-F238E27FC236}">
                    <a16:creationId xmlns:a16="http://schemas.microsoft.com/office/drawing/2014/main" id="{966CD6C9-85A9-6242-A16C-A89819B4F63B}"/>
                  </a:ext>
                </a:extLst>
              </p:cNvPr>
              <p:cNvCxnSpPr>
                <a:cxnSpLocks/>
                <a:stCxn id="84"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9" name="Gruppe 68">
                <a:extLst>
                  <a:ext uri="{FF2B5EF4-FFF2-40B4-BE49-F238E27FC236}">
                    <a16:creationId xmlns:a16="http://schemas.microsoft.com/office/drawing/2014/main" id="{D22EC228-3961-D047-A490-0051EFBFB484}"/>
                  </a:ext>
                </a:extLst>
              </p:cNvPr>
              <p:cNvGrpSpPr/>
              <p:nvPr userDrawn="1"/>
            </p:nvGrpSpPr>
            <p:grpSpPr>
              <a:xfrm>
                <a:off x="0" y="-621464"/>
                <a:ext cx="12192000" cy="206078"/>
                <a:chOff x="0" y="-674874"/>
                <a:chExt cx="12192000" cy="206078"/>
              </a:xfrm>
            </p:grpSpPr>
            <p:sp>
              <p:nvSpPr>
                <p:cNvPr id="86" name="Rektangel 85">
                  <a:extLst>
                    <a:ext uri="{FF2B5EF4-FFF2-40B4-BE49-F238E27FC236}">
                      <a16:creationId xmlns:a16="http://schemas.microsoft.com/office/drawing/2014/main" id="{60D4D8E5-28E3-D043-872D-3C90EECEC9C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87" name="Rett linje 86">
                  <a:extLst>
                    <a:ext uri="{FF2B5EF4-FFF2-40B4-BE49-F238E27FC236}">
                      <a16:creationId xmlns:a16="http://schemas.microsoft.com/office/drawing/2014/main" id="{22AC440B-D129-2B46-906C-241A275D07F7}"/>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0" name="Gruppe 69">
                <a:extLst>
                  <a:ext uri="{FF2B5EF4-FFF2-40B4-BE49-F238E27FC236}">
                    <a16:creationId xmlns:a16="http://schemas.microsoft.com/office/drawing/2014/main" id="{DD245E6A-62D8-444C-8F4C-FA46DF1ACBF1}"/>
                  </a:ext>
                </a:extLst>
              </p:cNvPr>
              <p:cNvGrpSpPr/>
              <p:nvPr userDrawn="1"/>
            </p:nvGrpSpPr>
            <p:grpSpPr>
              <a:xfrm>
                <a:off x="0" y="-744566"/>
                <a:ext cx="10156824" cy="206078"/>
                <a:chOff x="0" y="-930144"/>
                <a:chExt cx="10156824" cy="206078"/>
              </a:xfrm>
            </p:grpSpPr>
            <p:sp>
              <p:nvSpPr>
                <p:cNvPr id="84" name="Rektangel 83">
                  <a:extLst>
                    <a:ext uri="{FF2B5EF4-FFF2-40B4-BE49-F238E27FC236}">
                      <a16:creationId xmlns:a16="http://schemas.microsoft.com/office/drawing/2014/main" id="{A6F930F5-1F42-8C44-912D-1E7AD767D42A}"/>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85" name="Rett linje 84">
                  <a:extLst>
                    <a:ext uri="{FF2B5EF4-FFF2-40B4-BE49-F238E27FC236}">
                      <a16:creationId xmlns:a16="http://schemas.microsoft.com/office/drawing/2014/main" id="{0718B71B-1735-BA42-B9A4-84E37EF8111A}"/>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1" name="Gruppe 70">
                <a:extLst>
                  <a:ext uri="{FF2B5EF4-FFF2-40B4-BE49-F238E27FC236}">
                    <a16:creationId xmlns:a16="http://schemas.microsoft.com/office/drawing/2014/main" id="{7E1BCEC3-3A90-3740-BE0E-0C15D80AFDE3}"/>
                  </a:ext>
                </a:extLst>
              </p:cNvPr>
              <p:cNvGrpSpPr/>
              <p:nvPr userDrawn="1"/>
            </p:nvGrpSpPr>
            <p:grpSpPr>
              <a:xfrm>
                <a:off x="0" y="-867666"/>
                <a:ext cx="8128000" cy="206078"/>
                <a:chOff x="0" y="-1191934"/>
                <a:chExt cx="8128000" cy="206078"/>
              </a:xfrm>
            </p:grpSpPr>
            <p:sp>
              <p:nvSpPr>
                <p:cNvPr id="82" name="Rektangel 81">
                  <a:extLst>
                    <a:ext uri="{FF2B5EF4-FFF2-40B4-BE49-F238E27FC236}">
                      <a16:creationId xmlns:a16="http://schemas.microsoft.com/office/drawing/2014/main" id="{ABCA5FB8-8529-FD49-9610-5B2DAE59151B}"/>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83" name="Rett linje 82">
                  <a:extLst>
                    <a:ext uri="{FF2B5EF4-FFF2-40B4-BE49-F238E27FC236}">
                      <a16:creationId xmlns:a16="http://schemas.microsoft.com/office/drawing/2014/main" id="{DF3ADDFA-CA5C-4347-8A76-E401BD2421C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2" name="Gruppe 71">
                <a:extLst>
                  <a:ext uri="{FF2B5EF4-FFF2-40B4-BE49-F238E27FC236}">
                    <a16:creationId xmlns:a16="http://schemas.microsoft.com/office/drawing/2014/main" id="{E373B03A-43B9-F247-98EA-F0F315D19065}"/>
                  </a:ext>
                </a:extLst>
              </p:cNvPr>
              <p:cNvGrpSpPr/>
              <p:nvPr userDrawn="1"/>
            </p:nvGrpSpPr>
            <p:grpSpPr>
              <a:xfrm>
                <a:off x="-800" y="-990766"/>
                <a:ext cx="6091200" cy="206078"/>
                <a:chOff x="0" y="-1453724"/>
                <a:chExt cx="6091200" cy="206078"/>
              </a:xfrm>
            </p:grpSpPr>
            <p:sp>
              <p:nvSpPr>
                <p:cNvPr id="80" name="Rektangel 79">
                  <a:extLst>
                    <a:ext uri="{FF2B5EF4-FFF2-40B4-BE49-F238E27FC236}">
                      <a16:creationId xmlns:a16="http://schemas.microsoft.com/office/drawing/2014/main" id="{D7CC119A-59B2-4E45-ABF4-12CC9863D8DB}"/>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81" name="Rett linje 80">
                  <a:extLst>
                    <a:ext uri="{FF2B5EF4-FFF2-40B4-BE49-F238E27FC236}">
                      <a16:creationId xmlns:a16="http://schemas.microsoft.com/office/drawing/2014/main" id="{29E19601-BF3A-6945-B6EA-B39B514666DF}"/>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3" name="Gruppe 72">
                <a:extLst>
                  <a:ext uri="{FF2B5EF4-FFF2-40B4-BE49-F238E27FC236}">
                    <a16:creationId xmlns:a16="http://schemas.microsoft.com/office/drawing/2014/main" id="{46D3E486-E9D7-D246-8D34-D3E03C5ADDA2}"/>
                  </a:ext>
                </a:extLst>
              </p:cNvPr>
              <p:cNvGrpSpPr/>
              <p:nvPr userDrawn="1"/>
            </p:nvGrpSpPr>
            <p:grpSpPr>
              <a:xfrm>
                <a:off x="0" y="-1113866"/>
                <a:ext cx="4060800" cy="206078"/>
                <a:chOff x="0" y="-1715514"/>
                <a:chExt cx="4060800" cy="206078"/>
              </a:xfrm>
            </p:grpSpPr>
            <p:sp>
              <p:nvSpPr>
                <p:cNvPr id="78" name="Rektangel 77">
                  <a:extLst>
                    <a:ext uri="{FF2B5EF4-FFF2-40B4-BE49-F238E27FC236}">
                      <a16:creationId xmlns:a16="http://schemas.microsoft.com/office/drawing/2014/main" id="{2924E641-B14F-9342-93B1-45270397C558}"/>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79" name="Rett linje 78">
                  <a:extLst>
                    <a:ext uri="{FF2B5EF4-FFF2-40B4-BE49-F238E27FC236}">
                      <a16:creationId xmlns:a16="http://schemas.microsoft.com/office/drawing/2014/main" id="{7289E497-4845-2B47-8B11-9AA2E9007152}"/>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4" name="Gruppe 73">
                <a:extLst>
                  <a:ext uri="{FF2B5EF4-FFF2-40B4-BE49-F238E27FC236}">
                    <a16:creationId xmlns:a16="http://schemas.microsoft.com/office/drawing/2014/main" id="{A4AE3721-B59D-6F4A-8398-9214B952E02F}"/>
                  </a:ext>
                </a:extLst>
              </p:cNvPr>
              <p:cNvGrpSpPr/>
              <p:nvPr userDrawn="1"/>
            </p:nvGrpSpPr>
            <p:grpSpPr>
              <a:xfrm>
                <a:off x="0" y="-1229864"/>
                <a:ext cx="1015200" cy="206078"/>
                <a:chOff x="0" y="-1959289"/>
                <a:chExt cx="1015200" cy="206078"/>
              </a:xfrm>
            </p:grpSpPr>
            <p:sp>
              <p:nvSpPr>
                <p:cNvPr id="76" name="Rektangel 75">
                  <a:extLst>
                    <a:ext uri="{FF2B5EF4-FFF2-40B4-BE49-F238E27FC236}">
                      <a16:creationId xmlns:a16="http://schemas.microsoft.com/office/drawing/2014/main" id="{D735E99D-5AF9-174C-8E83-28479BD52A3E}"/>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77" name="Rett linje 76">
                  <a:extLst>
                    <a:ext uri="{FF2B5EF4-FFF2-40B4-BE49-F238E27FC236}">
                      <a16:creationId xmlns:a16="http://schemas.microsoft.com/office/drawing/2014/main" id="{A70D7560-61DB-994A-87B8-39AAE2B011A2}"/>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75" name="Rett linje 74">
                <a:extLst>
                  <a:ext uri="{FF2B5EF4-FFF2-40B4-BE49-F238E27FC236}">
                    <a16:creationId xmlns:a16="http://schemas.microsoft.com/office/drawing/2014/main" id="{6BB287FE-25B7-6E46-A8D8-09106D1DE5E0}"/>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4" name="Gruppe 93">
              <a:extLst>
                <a:ext uri="{FF2B5EF4-FFF2-40B4-BE49-F238E27FC236}">
                  <a16:creationId xmlns:a16="http://schemas.microsoft.com/office/drawing/2014/main" id="{2C16CF82-97BF-0148-B86A-9951B518F6E9}"/>
                </a:ext>
              </a:extLst>
            </p:cNvPr>
            <p:cNvGrpSpPr/>
            <p:nvPr userDrawn="1"/>
          </p:nvGrpSpPr>
          <p:grpSpPr>
            <a:xfrm>
              <a:off x="-715963" y="-4004"/>
              <a:ext cx="590564" cy="6862004"/>
              <a:chOff x="-715963" y="-4004"/>
              <a:chExt cx="590564" cy="6862004"/>
            </a:xfrm>
          </p:grpSpPr>
          <p:sp>
            <p:nvSpPr>
              <p:cNvPr id="95" name="Rektangel 94">
                <a:extLst>
                  <a:ext uri="{FF2B5EF4-FFF2-40B4-BE49-F238E27FC236}">
                    <a16:creationId xmlns:a16="http://schemas.microsoft.com/office/drawing/2014/main" id="{CF65C379-267C-BB4F-A4C0-EF3E35389651}"/>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96" name="Rektangel 95">
                <a:extLst>
                  <a:ext uri="{FF2B5EF4-FFF2-40B4-BE49-F238E27FC236}">
                    <a16:creationId xmlns:a16="http://schemas.microsoft.com/office/drawing/2014/main" id="{B4C47047-2EED-5F40-82EE-04A3BFEAD50C}"/>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97" name="Rektangel 96">
                <a:extLst>
                  <a:ext uri="{FF2B5EF4-FFF2-40B4-BE49-F238E27FC236}">
                    <a16:creationId xmlns:a16="http://schemas.microsoft.com/office/drawing/2014/main" id="{8B1E96CC-ED06-AA41-8932-E34FD694D0DE}"/>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98" name="Rektangel 97">
                <a:extLst>
                  <a:ext uri="{FF2B5EF4-FFF2-40B4-BE49-F238E27FC236}">
                    <a16:creationId xmlns:a16="http://schemas.microsoft.com/office/drawing/2014/main" id="{642D5F4C-819A-1748-9143-910B7D3857BC}"/>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99" name="Rett linje 98">
                <a:extLst>
                  <a:ext uri="{FF2B5EF4-FFF2-40B4-BE49-F238E27FC236}">
                    <a16:creationId xmlns:a16="http://schemas.microsoft.com/office/drawing/2014/main" id="{980BA797-8DD7-B649-833E-3D97C11FD37C}"/>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Rett linje 99">
                <a:extLst>
                  <a:ext uri="{FF2B5EF4-FFF2-40B4-BE49-F238E27FC236}">
                    <a16:creationId xmlns:a16="http://schemas.microsoft.com/office/drawing/2014/main" id="{BC32A0A9-54E5-CD4C-BE81-6E7DC431DB2A}"/>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Rett linje 100">
                <a:extLst>
                  <a:ext uri="{FF2B5EF4-FFF2-40B4-BE49-F238E27FC236}">
                    <a16:creationId xmlns:a16="http://schemas.microsoft.com/office/drawing/2014/main" id="{249C515F-6819-F04B-AD39-C3EBC7066AC1}"/>
                  </a:ext>
                </a:extLst>
              </p:cNvPr>
              <p:cNvCxnSpPr>
                <a:cxnSpLocks/>
                <a:stCxn id="10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Rett linje 101">
                <a:extLst>
                  <a:ext uri="{FF2B5EF4-FFF2-40B4-BE49-F238E27FC236}">
                    <a16:creationId xmlns:a16="http://schemas.microsoft.com/office/drawing/2014/main" id="{8C691848-1A12-F74A-A3FA-44B5DBFA0EF1}"/>
                  </a:ext>
                </a:extLst>
              </p:cNvPr>
              <p:cNvCxnSpPr>
                <a:cxnSpLocks/>
                <a:stCxn id="10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3" name="Rektangel 102">
                <a:extLst>
                  <a:ext uri="{FF2B5EF4-FFF2-40B4-BE49-F238E27FC236}">
                    <a16:creationId xmlns:a16="http://schemas.microsoft.com/office/drawing/2014/main" id="{679A96D0-630E-A248-8A66-85AFEAADB6D9}"/>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104" name="Rett linje 103">
                <a:extLst>
                  <a:ext uri="{FF2B5EF4-FFF2-40B4-BE49-F238E27FC236}">
                    <a16:creationId xmlns:a16="http://schemas.microsoft.com/office/drawing/2014/main" id="{277A3813-78CA-4245-9274-37A394F9AC8C}"/>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105" name="Rektangel 104">
                <a:extLst>
                  <a:ext uri="{FF2B5EF4-FFF2-40B4-BE49-F238E27FC236}">
                    <a16:creationId xmlns:a16="http://schemas.microsoft.com/office/drawing/2014/main" id="{D02A2843-C4BF-0948-A00B-ABA55DFA0E9B}"/>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106" name="Rett linje 105">
                <a:extLst>
                  <a:ext uri="{FF2B5EF4-FFF2-40B4-BE49-F238E27FC236}">
                    <a16:creationId xmlns:a16="http://schemas.microsoft.com/office/drawing/2014/main" id="{BB928164-D999-9747-8045-A70F91E56148}"/>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7" name="Rett linje 106">
                <a:extLst>
                  <a:ext uri="{FF2B5EF4-FFF2-40B4-BE49-F238E27FC236}">
                    <a16:creationId xmlns:a16="http://schemas.microsoft.com/office/drawing/2014/main" id="{C7477409-7230-4247-BA24-6E66275F588F}"/>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Rett linje 107">
                <a:extLst>
                  <a:ext uri="{FF2B5EF4-FFF2-40B4-BE49-F238E27FC236}">
                    <a16:creationId xmlns:a16="http://schemas.microsoft.com/office/drawing/2014/main" id="{1DEAA521-022B-7E41-855C-0F5D51E729B6}"/>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9" name="TekstSylinder 108">
              <a:extLst>
                <a:ext uri="{FF2B5EF4-FFF2-40B4-BE49-F238E27FC236}">
                  <a16:creationId xmlns:a16="http://schemas.microsoft.com/office/drawing/2014/main" id="{45B3E6E9-F77A-DD45-98C1-8C513069745F}"/>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rPr>
                <a:t>Oslo 2019</a:t>
              </a:r>
            </a:p>
          </p:txBody>
        </p:sp>
      </p:grpSp>
      <p:grpSp>
        <p:nvGrpSpPr>
          <p:cNvPr id="8" name="Gruppe 7">
            <a:extLst>
              <a:ext uri="{FF2B5EF4-FFF2-40B4-BE49-F238E27FC236}">
                <a16:creationId xmlns:a16="http://schemas.microsoft.com/office/drawing/2014/main" id="{CBB6964B-BA5A-DD48-A089-32057D28988E}"/>
              </a:ext>
            </a:extLst>
          </p:cNvPr>
          <p:cNvGrpSpPr/>
          <p:nvPr/>
        </p:nvGrpSpPr>
        <p:grpSpPr>
          <a:xfrm>
            <a:off x="12252770" y="1"/>
            <a:ext cx="1165167" cy="4935681"/>
            <a:chOff x="12252770" y="1"/>
            <a:chExt cx="1165167" cy="4935681"/>
          </a:xfrm>
        </p:grpSpPr>
        <p:grpSp>
          <p:nvGrpSpPr>
            <p:cNvPr id="110" name="Gruppe 109">
              <a:extLst>
                <a:ext uri="{FF2B5EF4-FFF2-40B4-BE49-F238E27FC236}">
                  <a16:creationId xmlns:a16="http://schemas.microsoft.com/office/drawing/2014/main" id="{C9C92012-9FC3-2E4E-BE38-A18855EFBC7C}"/>
                </a:ext>
              </a:extLst>
            </p:cNvPr>
            <p:cNvGrpSpPr/>
            <p:nvPr userDrawn="1"/>
          </p:nvGrpSpPr>
          <p:grpSpPr>
            <a:xfrm>
              <a:off x="12252770" y="1"/>
              <a:ext cx="409071" cy="3254927"/>
              <a:chOff x="12252770" y="1"/>
              <a:chExt cx="588588" cy="4683318"/>
            </a:xfrm>
          </p:grpSpPr>
          <p:sp>
            <p:nvSpPr>
              <p:cNvPr id="111" name="Rektangel 110">
                <a:extLst>
                  <a:ext uri="{FF2B5EF4-FFF2-40B4-BE49-F238E27FC236}">
                    <a16:creationId xmlns:a16="http://schemas.microsoft.com/office/drawing/2014/main" id="{D9D0B4AE-0662-2F43-8093-C11987AA9007}"/>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12" name="Gruppe 111">
                <a:extLst>
                  <a:ext uri="{FF2B5EF4-FFF2-40B4-BE49-F238E27FC236}">
                    <a16:creationId xmlns:a16="http://schemas.microsoft.com/office/drawing/2014/main" id="{45F59ADC-46DD-CC40-AC59-6E98221334D7}"/>
                  </a:ext>
                </a:extLst>
              </p:cNvPr>
              <p:cNvGrpSpPr/>
              <p:nvPr userDrawn="1"/>
            </p:nvGrpSpPr>
            <p:grpSpPr>
              <a:xfrm>
                <a:off x="12326727" y="84822"/>
                <a:ext cx="440675" cy="4513676"/>
                <a:chOff x="12316858" y="92947"/>
                <a:chExt cx="440675" cy="4513676"/>
              </a:xfrm>
            </p:grpSpPr>
            <p:grpSp>
              <p:nvGrpSpPr>
                <p:cNvPr id="113" name="Gruppe 112">
                  <a:extLst>
                    <a:ext uri="{FF2B5EF4-FFF2-40B4-BE49-F238E27FC236}">
                      <a16:creationId xmlns:a16="http://schemas.microsoft.com/office/drawing/2014/main" id="{CD074050-EE73-4342-AFCE-05394593BD2F}"/>
                    </a:ext>
                  </a:extLst>
                </p:cNvPr>
                <p:cNvGrpSpPr/>
                <p:nvPr userDrawn="1"/>
              </p:nvGrpSpPr>
              <p:grpSpPr>
                <a:xfrm>
                  <a:off x="12316858" y="92947"/>
                  <a:ext cx="440675" cy="1322025"/>
                  <a:chOff x="12316858" y="92947"/>
                  <a:chExt cx="440675" cy="1322025"/>
                </a:xfrm>
              </p:grpSpPr>
              <p:sp>
                <p:nvSpPr>
                  <p:cNvPr id="123" name="Rektangel 122">
                    <a:extLst>
                      <a:ext uri="{FF2B5EF4-FFF2-40B4-BE49-F238E27FC236}">
                        <a16:creationId xmlns:a16="http://schemas.microsoft.com/office/drawing/2014/main" id="{1377A3AD-D44C-0742-9B48-A685AE324C7D}"/>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4" name="Rektangel 123">
                    <a:extLst>
                      <a:ext uri="{FF2B5EF4-FFF2-40B4-BE49-F238E27FC236}">
                        <a16:creationId xmlns:a16="http://schemas.microsoft.com/office/drawing/2014/main" id="{A78EDC14-E0FB-D84C-817C-F708E18EAB44}"/>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5" name="Rektangel 124">
                    <a:extLst>
                      <a:ext uri="{FF2B5EF4-FFF2-40B4-BE49-F238E27FC236}">
                        <a16:creationId xmlns:a16="http://schemas.microsoft.com/office/drawing/2014/main" id="{DC4DBF56-E631-6343-BC9A-AFB883B41953}"/>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14" name="Gruppe 113">
                  <a:extLst>
                    <a:ext uri="{FF2B5EF4-FFF2-40B4-BE49-F238E27FC236}">
                      <a16:creationId xmlns:a16="http://schemas.microsoft.com/office/drawing/2014/main" id="{85B84A1D-B5F3-D14A-B84E-F6637105161F}"/>
                    </a:ext>
                  </a:extLst>
                </p:cNvPr>
                <p:cNvGrpSpPr/>
                <p:nvPr userDrawn="1"/>
              </p:nvGrpSpPr>
              <p:grpSpPr>
                <a:xfrm>
                  <a:off x="12316858" y="1468435"/>
                  <a:ext cx="440675" cy="1322025"/>
                  <a:chOff x="12316858" y="1600866"/>
                  <a:chExt cx="440675" cy="1322025"/>
                </a:xfrm>
              </p:grpSpPr>
              <p:sp>
                <p:nvSpPr>
                  <p:cNvPr id="120" name="Rektangel 119">
                    <a:extLst>
                      <a:ext uri="{FF2B5EF4-FFF2-40B4-BE49-F238E27FC236}">
                        <a16:creationId xmlns:a16="http://schemas.microsoft.com/office/drawing/2014/main" id="{0B13B0B7-FEB5-1B40-86D4-F84FFECAFA56}"/>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1" name="Rektangel 120">
                    <a:extLst>
                      <a:ext uri="{FF2B5EF4-FFF2-40B4-BE49-F238E27FC236}">
                        <a16:creationId xmlns:a16="http://schemas.microsoft.com/office/drawing/2014/main" id="{CED241D4-53D9-B546-A17C-D2A3C0F01BA7}"/>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2" name="Rektangel 121">
                    <a:extLst>
                      <a:ext uri="{FF2B5EF4-FFF2-40B4-BE49-F238E27FC236}">
                        <a16:creationId xmlns:a16="http://schemas.microsoft.com/office/drawing/2014/main" id="{BD2FDEE2-59C5-2244-8D48-B748B21F44E6}"/>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15" name="Gruppe 114">
                  <a:extLst>
                    <a:ext uri="{FF2B5EF4-FFF2-40B4-BE49-F238E27FC236}">
                      <a16:creationId xmlns:a16="http://schemas.microsoft.com/office/drawing/2014/main" id="{353F38E4-440D-D14F-A3C3-220E2A725180}"/>
                    </a:ext>
                  </a:extLst>
                </p:cNvPr>
                <p:cNvGrpSpPr/>
                <p:nvPr userDrawn="1"/>
              </p:nvGrpSpPr>
              <p:grpSpPr>
                <a:xfrm>
                  <a:off x="12316858" y="2843923"/>
                  <a:ext cx="440675" cy="1762700"/>
                  <a:chOff x="12316858" y="3201732"/>
                  <a:chExt cx="440675" cy="1762700"/>
                </a:xfrm>
              </p:grpSpPr>
              <p:sp>
                <p:nvSpPr>
                  <p:cNvPr id="116" name="Rektangel 115">
                    <a:extLst>
                      <a:ext uri="{FF2B5EF4-FFF2-40B4-BE49-F238E27FC236}">
                        <a16:creationId xmlns:a16="http://schemas.microsoft.com/office/drawing/2014/main" id="{88F57B44-0B4E-2741-9DB9-91D02336B1AE}"/>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7" name="Rektangel 116">
                    <a:extLst>
                      <a:ext uri="{FF2B5EF4-FFF2-40B4-BE49-F238E27FC236}">
                        <a16:creationId xmlns:a16="http://schemas.microsoft.com/office/drawing/2014/main" id="{39067185-4605-874B-893C-F2B4942611E0}"/>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8" name="Rektangel 117">
                    <a:extLst>
                      <a:ext uri="{FF2B5EF4-FFF2-40B4-BE49-F238E27FC236}">
                        <a16:creationId xmlns:a16="http://schemas.microsoft.com/office/drawing/2014/main" id="{7FC7A109-0231-844F-B452-CE563CE3F063}"/>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9" name="Rektangel 118">
                    <a:extLst>
                      <a:ext uri="{FF2B5EF4-FFF2-40B4-BE49-F238E27FC236}">
                        <a16:creationId xmlns:a16="http://schemas.microsoft.com/office/drawing/2014/main" id="{39A195BA-5772-5944-8FDB-4AA90CCBAB47}"/>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126" name="TekstSylinder 125">
              <a:extLst>
                <a:ext uri="{FF2B5EF4-FFF2-40B4-BE49-F238E27FC236}">
                  <a16:creationId xmlns:a16="http://schemas.microsoft.com/office/drawing/2014/main" id="{3484B298-00C0-F64D-9790-F98610961696}"/>
                </a:ext>
              </a:extLst>
            </p:cNvPr>
            <p:cNvSpPr txBox="1"/>
            <p:nvPr userDrawn="1"/>
          </p:nvSpPr>
          <p:spPr>
            <a:xfrm>
              <a:off x="12252771" y="3429000"/>
              <a:ext cx="1127661" cy="1506682"/>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p:txBody>
        </p:sp>
        <p:cxnSp>
          <p:nvCxnSpPr>
            <p:cNvPr id="11" name="Vinkel 10">
              <a:extLst>
                <a:ext uri="{FF2B5EF4-FFF2-40B4-BE49-F238E27FC236}">
                  <a16:creationId xmlns:a16="http://schemas.microsoft.com/office/drawing/2014/main" id="{78D3CBB5-2B72-8343-94A5-B544F70D8B49}"/>
                </a:ext>
              </a:extLst>
            </p:cNvPr>
            <p:cNvCxnSpPr>
              <a:cxnSpLocks/>
              <a:stCxn id="123" idx="3"/>
              <a:endCxn id="120"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7" name="TekstSylinder 16">
              <a:extLst>
                <a:ext uri="{FF2B5EF4-FFF2-40B4-BE49-F238E27FC236}">
                  <a16:creationId xmlns:a16="http://schemas.microsoft.com/office/drawing/2014/main" id="{19819DB8-B612-BD4F-87C2-D875F61C4A97}"/>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spTree>
    <p:extLst>
      <p:ext uri="{BB962C8B-B14F-4D97-AF65-F5344CB8AC3E}">
        <p14:creationId xmlns:p14="http://schemas.microsoft.com/office/powerpoint/2010/main" val="1816548450"/>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9" r:id="rId4"/>
    <p:sldLayoutId id="2147483868" r:id="rId5"/>
    <p:sldLayoutId id="2147483787" r:id="rId6"/>
    <p:sldLayoutId id="2147483786"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 id="2147483880" r:id="rId18"/>
    <p:sldLayoutId id="2147483881" r:id="rId19"/>
    <p:sldLayoutId id="2147483882" r:id="rId20"/>
    <p:sldLayoutId id="2147483883" r:id="rId21"/>
    <p:sldLayoutId id="2147483884" r:id="rId22"/>
    <p:sldLayoutId id="2147483705" r:id="rId23"/>
    <p:sldLayoutId id="2147483706" r:id="rId24"/>
    <p:sldLayoutId id="2147483712" r:id="rId25"/>
    <p:sldLayoutId id="2147483711" r:id="rId26"/>
    <p:sldLayoutId id="2147483840" r:id="rId27"/>
    <p:sldLayoutId id="2147483866" r:id="rId28"/>
    <p:sldLayoutId id="2147483850" r:id="rId29"/>
    <p:sldLayoutId id="2147483849" r:id="rId30"/>
    <p:sldLayoutId id="2147483844" r:id="rId31"/>
    <p:sldLayoutId id="2147483845" r:id="rId32"/>
    <p:sldLayoutId id="2147483846" r:id="rId33"/>
    <p:sldLayoutId id="2147483740" r:id="rId34"/>
    <p:sldLayoutId id="2147483741" r:id="rId35"/>
    <p:sldLayoutId id="2147483860" r:id="rId36"/>
    <p:sldLayoutId id="2147483742" r:id="rId37"/>
    <p:sldLayoutId id="2147483743" r:id="rId38"/>
    <p:sldLayoutId id="2147483885" r:id="rId39"/>
    <p:sldLayoutId id="2147483886" r:id="rId40"/>
    <p:sldLayoutId id="2147483864" r:id="rId41"/>
    <p:sldLayoutId id="2147483865" r:id="rId42"/>
    <p:sldLayoutId id="2147483754" r:id="rId43"/>
    <p:sldLayoutId id="2147483833" r:id="rId44"/>
    <p:sldLayoutId id="2147483756" r:id="rId45"/>
    <p:sldLayoutId id="2147483834" r:id="rId46"/>
    <p:sldLayoutId id="2147483887" r:id="rId47"/>
    <p:sldLayoutId id="2147483888" r:id="rId48"/>
    <p:sldLayoutId id="2147483889" r:id="rId49"/>
    <p:sldLayoutId id="2147483890" r:id="rId50"/>
    <p:sldLayoutId id="2147483755" r:id="rId51"/>
    <p:sldLayoutId id="2147483835" r:id="rId52"/>
    <p:sldLayoutId id="2147483757" r:id="rId53"/>
    <p:sldLayoutId id="2147483836" r:id="rId54"/>
  </p:sldLayoutIdLst>
  <p:hf hdr="0" ftr="0"/>
  <p:txStyles>
    <p:titleStyle>
      <a:lvl1pPr algn="l" defTabSz="914400" rtl="0" eaLnBrk="1" latinLnBrk="0" hangingPunct="1">
        <a:lnSpc>
          <a:spcPct val="100000"/>
        </a:lnSpc>
        <a:spcBef>
          <a:spcPct val="0"/>
        </a:spcBef>
        <a:buNone/>
        <a:defRPr sz="3200" b="0" i="0"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1200"/>
        </a:spcBef>
        <a:buSzPct val="100000"/>
        <a:buFontTx/>
        <a:buBlip>
          <a:blip r:embed="rId57"/>
        </a:buBlip>
        <a:defRPr sz="2000" b="0" i="0" kern="1200">
          <a:solidFill>
            <a:schemeClr val="tx1"/>
          </a:solidFill>
          <a:latin typeface="+mn-lt"/>
          <a:ea typeface="+mn-ea"/>
          <a:cs typeface="+mn-cs"/>
        </a:defRPr>
      </a:lvl1pPr>
      <a:lvl2pPr marL="396000" indent="-180000" algn="l" defTabSz="914400" rtl="0" eaLnBrk="1" latinLnBrk="0" hangingPunct="1">
        <a:lnSpc>
          <a:spcPct val="100000"/>
        </a:lnSpc>
        <a:spcBef>
          <a:spcPts val="600"/>
        </a:spcBef>
        <a:buClr>
          <a:schemeClr val="tx2"/>
        </a:buClr>
        <a:buSzPct val="110000"/>
        <a:buFont typeface="Arial" panose="020B0604020202020204" pitchFamily="34" charset="0"/>
        <a:buChar char="•"/>
        <a:defRPr sz="1700" b="0" i="0" kern="1200">
          <a:solidFill>
            <a:schemeClr val="tx1"/>
          </a:solidFill>
          <a:latin typeface="+mn-lt"/>
          <a:ea typeface="+mn-ea"/>
          <a:cs typeface="+mn-cs"/>
        </a:defRPr>
      </a:lvl2pPr>
      <a:lvl3pPr marL="576000" indent="-180000" algn="l" defTabSz="914400" rtl="0" eaLnBrk="1" latinLnBrk="0" hangingPunct="1">
        <a:lnSpc>
          <a:spcPct val="100000"/>
        </a:lnSpc>
        <a:spcBef>
          <a:spcPts val="300"/>
        </a:spcBef>
        <a:buClr>
          <a:schemeClr val="accent5"/>
        </a:buClr>
        <a:buFont typeface="Wingdings" pitchFamily="2" charset="2"/>
        <a:buChar char="§"/>
        <a:tabLst/>
        <a:defRPr sz="1600" b="0" i="0" kern="1200">
          <a:solidFill>
            <a:schemeClr val="tx1"/>
          </a:solidFill>
          <a:latin typeface="+mn-lt"/>
          <a:ea typeface="+mn-ea"/>
          <a:cs typeface="+mn-cs"/>
        </a:defRPr>
      </a:lvl3pPr>
      <a:lvl4pPr marL="756000" indent="-180000" algn="l" defTabSz="914400" rtl="0" eaLnBrk="1" latinLnBrk="0" hangingPunct="1">
        <a:lnSpc>
          <a:spcPct val="100000"/>
        </a:lnSpc>
        <a:spcBef>
          <a:spcPts val="300"/>
        </a:spcBef>
        <a:buClr>
          <a:schemeClr val="accent2"/>
        </a:buClr>
        <a:buFont typeface="Wingdings" pitchFamily="2" charset="2"/>
        <a:buChar char="§"/>
        <a:defRPr sz="1400" b="0" i="0" kern="1200">
          <a:solidFill>
            <a:schemeClr val="tx1"/>
          </a:solidFill>
          <a:latin typeface="+mn-lt"/>
          <a:ea typeface="+mn-ea"/>
          <a:cs typeface="+mn-cs"/>
        </a:defRPr>
      </a:lvl4pPr>
      <a:lvl5pPr marL="936000" indent="-180000" algn="l" defTabSz="914400" rtl="0" eaLnBrk="1" latinLnBrk="0" hangingPunct="1">
        <a:lnSpc>
          <a:spcPct val="100000"/>
        </a:lnSpc>
        <a:spcBef>
          <a:spcPts val="300"/>
        </a:spcBef>
        <a:buClr>
          <a:schemeClr val="accent6"/>
        </a:buClr>
        <a:buFont typeface="Wingdings" pitchFamily="2" charset="2"/>
        <a:buChar char="§"/>
        <a:tabLst/>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438" userDrawn="1">
          <p15:clr>
            <a:srgbClr val="F26B43"/>
          </p15:clr>
        </p15:guide>
        <p15:guide id="3" pos="7242">
          <p15:clr>
            <a:srgbClr val="F26B43"/>
          </p15:clr>
        </p15:guide>
        <p15:guide id="4" pos="2560">
          <p15:clr>
            <a:srgbClr val="F26B43"/>
          </p15:clr>
        </p15:guide>
        <p15:guide id="5" pos="1282">
          <p15:clr>
            <a:srgbClr val="F26B43"/>
          </p15:clr>
        </p15:guide>
        <p15:guide id="6" pos="5120">
          <p15:clr>
            <a:srgbClr val="F26B43"/>
          </p15:clr>
        </p15:guide>
        <p15:guide id="7" pos="6403">
          <p15:clr>
            <a:srgbClr val="F26B43"/>
          </p15:clr>
        </p15:guide>
        <p15:guide id="8" orient="horz" pos="1280">
          <p15:clr>
            <a:srgbClr val="F26B43"/>
          </p15:clr>
        </p15:guide>
        <p15:guide id="9" orient="horz" pos="2561">
          <p15:clr>
            <a:srgbClr val="F26B43"/>
          </p15:clr>
        </p15:guide>
        <p15:guide id="10" orient="horz" pos="3838">
          <p15:clr>
            <a:srgbClr val="F26B43"/>
          </p15:clr>
        </p15:guide>
        <p15:guide id="11" orient="horz" pos="411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oslo.kommune.no/tilskudd-legater-og-stipend/tilskudd-innen-helse-og-sosialomradet" TargetMode="External"/><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solidFill>
            <a:schemeClr val="accent5">
              <a:lumMod val="60000"/>
              <a:lumOff val="40000"/>
            </a:schemeClr>
          </a:solidFill>
        </p:spPr>
        <p:txBody>
          <a:bodyPr/>
          <a:lstStyle/>
          <a:p>
            <a:r>
              <a:rPr lang="nb-NO"/>
              <a:t>Velkommen til informasjonsmøte onsdag 18. mars</a:t>
            </a:r>
            <a:br>
              <a:rPr lang="nb-NO"/>
            </a:br>
            <a:br>
              <a:rPr lang="nb-NO"/>
            </a:br>
            <a:r>
              <a:rPr lang="nb-NO"/>
              <a:t>Tilskudd til frivillige og ideelle organisasjoner på helse- og sosialområdet for 2027</a:t>
            </a:r>
            <a:endParaRPr lang="nb-NO" sz="2400"/>
          </a:p>
        </p:txBody>
      </p:sp>
      <p:sp>
        <p:nvSpPr>
          <p:cNvPr id="3" name="Plassholder for tekst 2"/>
          <p:cNvSpPr>
            <a:spLocks noGrp="1"/>
          </p:cNvSpPr>
          <p:nvPr>
            <p:ph type="body" sz="quarter" idx="19"/>
          </p:nvPr>
        </p:nvSpPr>
        <p:spPr>
          <a:solidFill>
            <a:schemeClr val="accent4">
              <a:lumMod val="60000"/>
              <a:lumOff val="40000"/>
            </a:schemeClr>
          </a:solidFill>
        </p:spPr>
        <p:txBody>
          <a:bodyPr/>
          <a:lstStyle/>
          <a:p>
            <a:endParaRPr lang="nb-NO"/>
          </a:p>
        </p:txBody>
      </p:sp>
      <p:sp>
        <p:nvSpPr>
          <p:cNvPr id="4" name="Plassholder for dato 3"/>
          <p:cNvSpPr>
            <a:spLocks noGrp="1"/>
          </p:cNvSpPr>
          <p:nvPr>
            <p:ph type="dt" sz="half" idx="10"/>
          </p:nvPr>
        </p:nvSpPr>
        <p:spPr/>
        <p:txBody>
          <a:bodyPr/>
          <a:lstStyle/>
          <a:p>
            <a:fld id="{2CE51D89-216F-C248-97B9-E62942BAB32E}" type="datetime1">
              <a:rPr lang="nb-NO" smtClean="0"/>
              <a:t>19.03.2026</a:t>
            </a:fld>
            <a:endParaRPr lang="nb-NO"/>
          </a:p>
        </p:txBody>
      </p:sp>
      <p:sp>
        <p:nvSpPr>
          <p:cNvPr id="5" name="Plassholder for lysbildenummer 4"/>
          <p:cNvSpPr>
            <a:spLocks noGrp="1"/>
          </p:cNvSpPr>
          <p:nvPr>
            <p:ph type="sldNum" sz="quarter" idx="12"/>
          </p:nvPr>
        </p:nvSpPr>
        <p:spPr/>
        <p:txBody>
          <a:bodyPr/>
          <a:lstStyle/>
          <a:p>
            <a:fld id="{8ACEFDFC-287E-0A4D-81A7-6CC8C070690D}" type="slidenum">
              <a:rPr lang="nb-NO" smtClean="0"/>
              <a:t>1</a:t>
            </a:fld>
            <a:endParaRPr lang="nb-NO"/>
          </a:p>
        </p:txBody>
      </p:sp>
      <p:sp>
        <p:nvSpPr>
          <p:cNvPr id="6" name="Undertittel 5"/>
          <p:cNvSpPr>
            <a:spLocks noGrp="1"/>
          </p:cNvSpPr>
          <p:nvPr>
            <p:ph type="subTitle" idx="1"/>
          </p:nvPr>
        </p:nvSpPr>
        <p:spPr/>
        <p:txBody>
          <a:bodyPr/>
          <a:lstStyle/>
          <a:p>
            <a:r>
              <a:rPr lang="nb-NO"/>
              <a:t>Velferdsetaten</a:t>
            </a:r>
          </a:p>
        </p:txBody>
      </p:sp>
      <p:sp>
        <p:nvSpPr>
          <p:cNvPr id="7" name="Plassholder for tekst 6"/>
          <p:cNvSpPr>
            <a:spLocks noGrp="1"/>
          </p:cNvSpPr>
          <p:nvPr>
            <p:ph type="body" sz="quarter" idx="18"/>
          </p:nvPr>
        </p:nvSpPr>
        <p:spPr/>
        <p:txBody>
          <a:bodyPr/>
          <a:lstStyle/>
          <a:p>
            <a:endParaRPr lang="nb-NO"/>
          </a:p>
        </p:txBody>
      </p:sp>
      <p:sp>
        <p:nvSpPr>
          <p:cNvPr id="8" name="Plassholder for tekst 7"/>
          <p:cNvSpPr>
            <a:spLocks noGrp="1"/>
          </p:cNvSpPr>
          <p:nvPr>
            <p:ph type="body" sz="quarter" idx="20"/>
          </p:nvPr>
        </p:nvSpPr>
        <p:spPr>
          <a:solidFill>
            <a:schemeClr val="accent4">
              <a:lumMod val="60000"/>
              <a:lumOff val="40000"/>
            </a:schemeClr>
          </a:solidFill>
        </p:spPr>
        <p:txBody>
          <a:bodyPr/>
          <a:lstStyle/>
          <a:p>
            <a:endParaRPr lang="nb-NO"/>
          </a:p>
        </p:txBody>
      </p:sp>
    </p:spTree>
    <p:extLst>
      <p:ext uri="{BB962C8B-B14F-4D97-AF65-F5344CB8AC3E}">
        <p14:creationId xmlns:p14="http://schemas.microsoft.com/office/powerpoint/2010/main" val="3870925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708B1A-6905-B789-E953-94FC982AE6FA}"/>
              </a:ext>
            </a:extLst>
          </p:cNvPr>
          <p:cNvSpPr>
            <a:spLocks noGrp="1"/>
          </p:cNvSpPr>
          <p:nvPr>
            <p:ph type="title"/>
          </p:nvPr>
        </p:nvSpPr>
        <p:spPr/>
        <p:txBody>
          <a:bodyPr/>
          <a:lstStyle/>
          <a:p>
            <a:r>
              <a:rPr lang="nb-NO"/>
              <a:t>Tilskuddsperiode </a:t>
            </a:r>
            <a:endParaRPr lang="nb-NO">
              <a:solidFill>
                <a:srgbClr val="FF0000"/>
              </a:solidFill>
            </a:endParaRPr>
          </a:p>
        </p:txBody>
      </p:sp>
      <p:sp>
        <p:nvSpPr>
          <p:cNvPr id="3" name="Plassholder for innhold 2">
            <a:extLst>
              <a:ext uri="{FF2B5EF4-FFF2-40B4-BE49-F238E27FC236}">
                <a16:creationId xmlns:a16="http://schemas.microsoft.com/office/drawing/2014/main" id="{8541C00F-1619-F82F-185F-58DB69692951}"/>
              </a:ext>
            </a:extLst>
          </p:cNvPr>
          <p:cNvSpPr>
            <a:spLocks noGrp="1"/>
          </p:cNvSpPr>
          <p:nvPr>
            <p:ph idx="1"/>
          </p:nvPr>
        </p:nvSpPr>
        <p:spPr/>
        <p:txBody>
          <a:bodyPr/>
          <a:lstStyle/>
          <a:p>
            <a:pPr marL="215900" indent="-215900"/>
            <a:r>
              <a:rPr lang="nb-NO"/>
              <a:t>Tilskudd gis for ett år av gangen</a:t>
            </a:r>
          </a:p>
          <a:p>
            <a:pPr marL="215900" indent="-215900"/>
            <a:r>
              <a:rPr lang="nb-NO"/>
              <a:t>I særskilte tilfeller kan det gis intensjonsbrev om tilskudd over to eller tre år til større organisasjoner/tiltak</a:t>
            </a:r>
          </a:p>
          <a:p>
            <a:pPr marL="215900" indent="-215900"/>
            <a:r>
              <a:rPr lang="nb-NO"/>
              <a:t>Intensjonsbrev gis etter en skjønnsmessig vurdering, og etter vurdering av tilskuddsordningens økonomiske rammer. Søknader kan derfor avslås</a:t>
            </a:r>
          </a:p>
          <a:p>
            <a:pPr marL="215900" indent="-215900"/>
            <a:r>
              <a:rPr lang="nb-NO"/>
              <a:t>De som eventuelt får intensjonsbrev, må søke og rapportere hvert år</a:t>
            </a:r>
          </a:p>
        </p:txBody>
      </p:sp>
      <p:sp>
        <p:nvSpPr>
          <p:cNvPr id="4" name="Plassholder for dato 3">
            <a:extLst>
              <a:ext uri="{FF2B5EF4-FFF2-40B4-BE49-F238E27FC236}">
                <a16:creationId xmlns:a16="http://schemas.microsoft.com/office/drawing/2014/main" id="{A49F5F42-951C-80BF-69DC-291F8335186E}"/>
              </a:ext>
            </a:extLst>
          </p:cNvPr>
          <p:cNvSpPr>
            <a:spLocks noGrp="1"/>
          </p:cNvSpPr>
          <p:nvPr>
            <p:ph type="dt" sz="half" idx="10"/>
          </p:nvPr>
        </p:nvSpPr>
        <p:spPr/>
        <p:txBody>
          <a:bodyPr/>
          <a:lstStyle/>
          <a:p>
            <a:fld id="{C20DE0DF-BE6B-D248-92A9-54242D212695}" type="datetime1">
              <a:rPr lang="nb-NO" smtClean="0"/>
              <a:t>19.03.2026</a:t>
            </a:fld>
            <a:endParaRPr lang="nb-NO"/>
          </a:p>
        </p:txBody>
      </p:sp>
      <p:sp>
        <p:nvSpPr>
          <p:cNvPr id="5" name="Plassholder for lysbildenummer 4">
            <a:extLst>
              <a:ext uri="{FF2B5EF4-FFF2-40B4-BE49-F238E27FC236}">
                <a16:creationId xmlns:a16="http://schemas.microsoft.com/office/drawing/2014/main" id="{5EB2ABB8-C7B1-ABB4-8272-B2E2CE175C2F}"/>
              </a:ext>
            </a:extLst>
          </p:cNvPr>
          <p:cNvSpPr>
            <a:spLocks noGrp="1"/>
          </p:cNvSpPr>
          <p:nvPr>
            <p:ph type="sldNum" sz="quarter" idx="12"/>
          </p:nvPr>
        </p:nvSpPr>
        <p:spPr/>
        <p:txBody>
          <a:bodyPr/>
          <a:lstStyle/>
          <a:p>
            <a:fld id="{8ACEFDFC-287E-0A4D-81A7-6CC8C070690D}" type="slidenum">
              <a:rPr lang="nb-NO" smtClean="0"/>
              <a:t>10</a:t>
            </a:fld>
            <a:endParaRPr lang="nb-NO"/>
          </a:p>
        </p:txBody>
      </p:sp>
    </p:spTree>
    <p:extLst>
      <p:ext uri="{BB962C8B-B14F-4D97-AF65-F5344CB8AC3E}">
        <p14:creationId xmlns:p14="http://schemas.microsoft.com/office/powerpoint/2010/main" val="2634596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4EF22E8-04BF-4890-D59E-70428A8C25E5}"/>
              </a:ext>
            </a:extLst>
          </p:cNvPr>
          <p:cNvSpPr>
            <a:spLocks noGrp="1"/>
          </p:cNvSpPr>
          <p:nvPr>
            <p:ph type="title"/>
          </p:nvPr>
        </p:nvSpPr>
        <p:spPr/>
        <p:txBody>
          <a:bodyPr/>
          <a:lstStyle/>
          <a:p>
            <a:r>
              <a:rPr lang="nb-NO"/>
              <a:t>Hvem vurderes for intensjonsbrev?</a:t>
            </a:r>
          </a:p>
        </p:txBody>
      </p:sp>
      <p:sp>
        <p:nvSpPr>
          <p:cNvPr id="3" name="Plassholder for innhold 2">
            <a:extLst>
              <a:ext uri="{FF2B5EF4-FFF2-40B4-BE49-F238E27FC236}">
                <a16:creationId xmlns:a16="http://schemas.microsoft.com/office/drawing/2014/main" id="{DE0F7F6C-7C89-6DDB-719C-97C39155008B}"/>
              </a:ext>
            </a:extLst>
          </p:cNvPr>
          <p:cNvSpPr>
            <a:spLocks noGrp="1"/>
          </p:cNvSpPr>
          <p:nvPr>
            <p:ph idx="1"/>
          </p:nvPr>
        </p:nvSpPr>
        <p:spPr/>
        <p:txBody>
          <a:bodyPr/>
          <a:lstStyle/>
          <a:p>
            <a:pPr marL="0" indent="0">
              <a:buNone/>
            </a:pPr>
            <a:r>
              <a:rPr lang="nb-NO"/>
              <a:t>I vurderingen legges det vekt på om søker/tiltaket:</a:t>
            </a:r>
          </a:p>
          <a:p>
            <a:pPr marL="215900" indent="-215900">
              <a:buFont typeface="Wingdings"/>
              <a:buChar char="Ø"/>
            </a:pPr>
            <a:r>
              <a:rPr lang="nb-NO"/>
              <a:t>Har god organisasjonsdrift, herunder forsvarlig økonomistyring</a:t>
            </a:r>
          </a:p>
          <a:p>
            <a:pPr marL="215900" indent="-215900">
              <a:buFont typeface="Wingdings"/>
              <a:buChar char="Ø"/>
            </a:pPr>
            <a:r>
              <a:rPr lang="nb-NO"/>
              <a:t>Er godt etablert og har mottatt tilskudd fra ordningen på et stabilt nivå over flere år</a:t>
            </a:r>
          </a:p>
          <a:p>
            <a:pPr marL="215900" indent="-215900">
              <a:buFont typeface="Wingdings"/>
              <a:buChar char="Ø"/>
            </a:pPr>
            <a:r>
              <a:rPr lang="nb-NO"/>
              <a:t>Er av betydelig størrelse når det gjelder omfang av aktiviteter og deltakere</a:t>
            </a:r>
          </a:p>
          <a:p>
            <a:pPr marL="215900" indent="-215900">
              <a:buFont typeface="Wingdings"/>
              <a:buChar char="Ø"/>
            </a:pPr>
            <a:r>
              <a:rPr lang="nb-NO"/>
              <a:t>Involverer mye frivillighet</a:t>
            </a:r>
          </a:p>
          <a:p>
            <a:pPr marL="215900" indent="-215900">
              <a:buFont typeface="Wingdings"/>
              <a:buChar char="Ø"/>
            </a:pPr>
            <a:r>
              <a:rPr lang="nb-NO"/>
              <a:t>Leverer oversiktlig og grundig rapportering</a:t>
            </a:r>
          </a:p>
          <a:p>
            <a:pPr marL="215900" indent="-215900">
              <a:buFont typeface="Wingdings"/>
              <a:buChar char="Ø"/>
            </a:pPr>
            <a:r>
              <a:rPr lang="nb-NO"/>
              <a:t>Kan vise til gode resultater</a:t>
            </a:r>
          </a:p>
        </p:txBody>
      </p:sp>
      <p:sp>
        <p:nvSpPr>
          <p:cNvPr id="4" name="Plassholder for dato 3">
            <a:extLst>
              <a:ext uri="{FF2B5EF4-FFF2-40B4-BE49-F238E27FC236}">
                <a16:creationId xmlns:a16="http://schemas.microsoft.com/office/drawing/2014/main" id="{F353E695-6959-650A-2025-6A48058AD64F}"/>
              </a:ext>
            </a:extLst>
          </p:cNvPr>
          <p:cNvSpPr>
            <a:spLocks noGrp="1"/>
          </p:cNvSpPr>
          <p:nvPr>
            <p:ph type="dt" sz="half" idx="10"/>
          </p:nvPr>
        </p:nvSpPr>
        <p:spPr/>
        <p:txBody>
          <a:bodyPr/>
          <a:lstStyle/>
          <a:p>
            <a:fld id="{C20DE0DF-BE6B-D248-92A9-54242D212695}" type="datetime1">
              <a:rPr lang="nb-NO" smtClean="0"/>
              <a:t>19.03.2026</a:t>
            </a:fld>
            <a:endParaRPr lang="nb-NO"/>
          </a:p>
        </p:txBody>
      </p:sp>
      <p:sp>
        <p:nvSpPr>
          <p:cNvPr id="5" name="Plassholder for lysbildenummer 4">
            <a:extLst>
              <a:ext uri="{FF2B5EF4-FFF2-40B4-BE49-F238E27FC236}">
                <a16:creationId xmlns:a16="http://schemas.microsoft.com/office/drawing/2014/main" id="{33441D6D-7040-63B8-5C72-759F909FF519}"/>
              </a:ext>
            </a:extLst>
          </p:cNvPr>
          <p:cNvSpPr>
            <a:spLocks noGrp="1"/>
          </p:cNvSpPr>
          <p:nvPr>
            <p:ph type="sldNum" sz="quarter" idx="12"/>
          </p:nvPr>
        </p:nvSpPr>
        <p:spPr/>
        <p:txBody>
          <a:bodyPr/>
          <a:lstStyle/>
          <a:p>
            <a:fld id="{8ACEFDFC-287E-0A4D-81A7-6CC8C070690D}" type="slidenum">
              <a:rPr lang="nb-NO" smtClean="0"/>
              <a:t>11</a:t>
            </a:fld>
            <a:endParaRPr lang="nb-NO"/>
          </a:p>
        </p:txBody>
      </p:sp>
    </p:spTree>
    <p:extLst>
      <p:ext uri="{BB962C8B-B14F-4D97-AF65-F5344CB8AC3E}">
        <p14:creationId xmlns:p14="http://schemas.microsoft.com/office/powerpoint/2010/main" val="374138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9DF8B94-239D-2D3C-EBDF-49FC889F1796}"/>
              </a:ext>
            </a:extLst>
          </p:cNvPr>
          <p:cNvSpPr>
            <a:spLocks noGrp="1"/>
          </p:cNvSpPr>
          <p:nvPr>
            <p:ph type="title"/>
          </p:nvPr>
        </p:nvSpPr>
        <p:spPr/>
        <p:txBody>
          <a:bodyPr/>
          <a:lstStyle/>
          <a:p>
            <a:r>
              <a:rPr lang="nb-NO"/>
              <a:t>Skrive søknaden</a:t>
            </a:r>
          </a:p>
        </p:txBody>
      </p:sp>
      <p:sp>
        <p:nvSpPr>
          <p:cNvPr id="3" name="Plassholder for innhold 2">
            <a:extLst>
              <a:ext uri="{FF2B5EF4-FFF2-40B4-BE49-F238E27FC236}">
                <a16:creationId xmlns:a16="http://schemas.microsoft.com/office/drawing/2014/main" id="{7B913BA9-3F14-7E56-7EEA-2EC04070915A}"/>
              </a:ext>
            </a:extLst>
          </p:cNvPr>
          <p:cNvSpPr>
            <a:spLocks noGrp="1"/>
          </p:cNvSpPr>
          <p:nvPr>
            <p:ph idx="1"/>
          </p:nvPr>
        </p:nvSpPr>
        <p:spPr/>
        <p:txBody>
          <a:bodyPr/>
          <a:lstStyle/>
          <a:p>
            <a:pPr marL="215900" indent="-215900">
              <a:buFont typeface="Wingdings" panose="05000000000000000000" pitchFamily="2" charset="2"/>
              <a:buChar char="Ø"/>
            </a:pPr>
            <a:r>
              <a:rPr lang="nb-NO" sz="2400"/>
              <a:t>Vi ønsker kun informasjon om tiltaket det søkes midler til, for eksempel om deltakere og frivillige</a:t>
            </a:r>
            <a:endParaRPr lang="nb-NO"/>
          </a:p>
          <a:p>
            <a:pPr marL="215900" indent="-215900">
              <a:buFont typeface="Wingdings" panose="05000000000000000000" pitchFamily="2" charset="2"/>
              <a:buChar char="Ø"/>
            </a:pPr>
            <a:r>
              <a:rPr lang="nb-NO" sz="2400"/>
              <a:t>Svar godt på alle spørsmål, og tenk at den som leser søknaden ikke kjenner til organisasjonen eller tiltaket</a:t>
            </a:r>
          </a:p>
          <a:p>
            <a:pPr marL="215900" indent="-215900">
              <a:buFont typeface="Wingdings" panose="05000000000000000000" pitchFamily="2" charset="2"/>
              <a:buChar char="Ø"/>
            </a:pPr>
            <a:r>
              <a:rPr lang="nb-NO" sz="2400"/>
              <a:t>Vi forventer mer informasjon fra dere som søker høye summer</a:t>
            </a:r>
          </a:p>
          <a:p>
            <a:pPr marL="215900" indent="-215900">
              <a:buFont typeface="Wingdings" panose="05000000000000000000" pitchFamily="2" charset="2"/>
              <a:buChar char="Ø"/>
            </a:pPr>
            <a:r>
              <a:rPr lang="nb-NO" sz="2400"/>
              <a:t>Bruk helst e-post med organisasjonsadresse, og ikke privat e-post. Viktig at den som skrives opp som kontaktperson, er tilgjengelig for spørsmål</a:t>
            </a:r>
          </a:p>
          <a:p>
            <a:pPr marL="215900" indent="-215900">
              <a:buFontTx/>
              <a:buChar char="•"/>
            </a:pPr>
            <a:endParaRPr lang="nb-NO"/>
          </a:p>
        </p:txBody>
      </p:sp>
      <p:sp>
        <p:nvSpPr>
          <p:cNvPr id="4" name="Plassholder for dato 3">
            <a:extLst>
              <a:ext uri="{FF2B5EF4-FFF2-40B4-BE49-F238E27FC236}">
                <a16:creationId xmlns:a16="http://schemas.microsoft.com/office/drawing/2014/main" id="{E59D11A2-038F-C107-68D5-B33FD57D6825}"/>
              </a:ext>
            </a:extLst>
          </p:cNvPr>
          <p:cNvSpPr>
            <a:spLocks noGrp="1"/>
          </p:cNvSpPr>
          <p:nvPr>
            <p:ph type="dt" sz="half" idx="10"/>
          </p:nvPr>
        </p:nvSpPr>
        <p:spPr/>
        <p:txBody>
          <a:bodyPr/>
          <a:lstStyle/>
          <a:p>
            <a:fld id="{C20DE0DF-BE6B-D248-92A9-54242D212695}" type="datetime1">
              <a:rPr lang="nb-NO" smtClean="0"/>
              <a:t>19.03.2026</a:t>
            </a:fld>
            <a:endParaRPr lang="nb-NO"/>
          </a:p>
        </p:txBody>
      </p:sp>
      <p:sp>
        <p:nvSpPr>
          <p:cNvPr id="5" name="Plassholder for lysbildenummer 4">
            <a:extLst>
              <a:ext uri="{FF2B5EF4-FFF2-40B4-BE49-F238E27FC236}">
                <a16:creationId xmlns:a16="http://schemas.microsoft.com/office/drawing/2014/main" id="{A6D7DD8A-63C0-9499-BDED-CF4A5C526751}"/>
              </a:ext>
            </a:extLst>
          </p:cNvPr>
          <p:cNvSpPr>
            <a:spLocks noGrp="1"/>
          </p:cNvSpPr>
          <p:nvPr>
            <p:ph type="sldNum" sz="quarter" idx="12"/>
          </p:nvPr>
        </p:nvSpPr>
        <p:spPr/>
        <p:txBody>
          <a:bodyPr/>
          <a:lstStyle/>
          <a:p>
            <a:fld id="{8ACEFDFC-287E-0A4D-81A7-6CC8C070690D}" type="slidenum">
              <a:rPr lang="nb-NO" smtClean="0"/>
              <a:t>12</a:t>
            </a:fld>
            <a:endParaRPr lang="nb-NO"/>
          </a:p>
        </p:txBody>
      </p:sp>
    </p:spTree>
    <p:extLst>
      <p:ext uri="{BB962C8B-B14F-4D97-AF65-F5344CB8AC3E}">
        <p14:creationId xmlns:p14="http://schemas.microsoft.com/office/powerpoint/2010/main" val="290444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88A917-EA61-4D8A-04A3-D5DBD6E365AD}"/>
              </a:ext>
            </a:extLst>
          </p:cNvPr>
          <p:cNvSpPr>
            <a:spLocks noGrp="1"/>
          </p:cNvSpPr>
          <p:nvPr>
            <p:ph type="title"/>
          </p:nvPr>
        </p:nvSpPr>
        <p:spPr/>
        <p:txBody>
          <a:bodyPr/>
          <a:lstStyle/>
          <a:p>
            <a:r>
              <a:rPr lang="nb-NO"/>
              <a:t>Vedlegg</a:t>
            </a:r>
          </a:p>
        </p:txBody>
      </p:sp>
      <p:sp>
        <p:nvSpPr>
          <p:cNvPr id="3" name="Plassholder for innhold 2">
            <a:extLst>
              <a:ext uri="{FF2B5EF4-FFF2-40B4-BE49-F238E27FC236}">
                <a16:creationId xmlns:a16="http://schemas.microsoft.com/office/drawing/2014/main" id="{074BB038-1DC7-F816-5DEC-C0AE8B5CCA82}"/>
              </a:ext>
            </a:extLst>
          </p:cNvPr>
          <p:cNvSpPr>
            <a:spLocks noGrp="1"/>
          </p:cNvSpPr>
          <p:nvPr>
            <p:ph idx="1"/>
          </p:nvPr>
        </p:nvSpPr>
        <p:spPr/>
        <p:txBody>
          <a:bodyPr/>
          <a:lstStyle/>
          <a:p>
            <a:pPr marL="215900" indent="-215900">
              <a:buFont typeface="Wingdings" panose="05000000000000000000" pitchFamily="2" charset="2"/>
              <a:buChar char="Ø"/>
            </a:pPr>
            <a:r>
              <a:rPr lang="nb-NO" sz="1800">
                <a:ea typeface="+mn-lt"/>
                <a:cs typeface="+mn-lt"/>
              </a:rPr>
              <a:t>Søknaden skal være så komplett som mulig ved innsending</a:t>
            </a:r>
            <a:endParaRPr lang="en-US" sz="1800">
              <a:ea typeface="+mn-lt"/>
              <a:cs typeface="+mn-lt"/>
            </a:endParaRPr>
          </a:p>
          <a:p>
            <a:pPr marL="215900" indent="-215900">
              <a:buFont typeface="Wingdings" panose="05000000000000000000" pitchFamily="2" charset="2"/>
              <a:buChar char="Ø"/>
            </a:pPr>
            <a:r>
              <a:rPr lang="nb-NO" sz="1800">
                <a:ea typeface="+mn-lt"/>
                <a:cs typeface="+mn-lt"/>
              </a:rPr>
              <a:t>Det er mulig å ettersende noe dokumentasjon, spesielt årsmelding og årsregnskap som ikke er styrebehandlet før søknadsfrist. Siste frist er 15. mai</a:t>
            </a:r>
          </a:p>
          <a:p>
            <a:pPr marL="215900" indent="-215900">
              <a:buFont typeface="Wingdings" panose="05000000000000000000" pitchFamily="2" charset="2"/>
              <a:buChar char="Ø"/>
            </a:pPr>
            <a:r>
              <a:rPr lang="nb-NO" sz="1800">
                <a:ea typeface="+mn-lt"/>
                <a:cs typeface="+mn-lt"/>
              </a:rPr>
              <a:t>Årsregnskap skal inneholde resultatregnskap, balanse og noter for å være godkjent</a:t>
            </a:r>
          </a:p>
          <a:p>
            <a:pPr marL="215900" indent="-215900">
              <a:buFont typeface="Wingdings" panose="05000000000000000000" pitchFamily="2" charset="2"/>
              <a:buChar char="Ø"/>
            </a:pPr>
            <a:r>
              <a:rPr lang="nb-NO" sz="1800">
                <a:ea typeface="+mn-lt"/>
                <a:cs typeface="+mn-lt"/>
              </a:rPr>
              <a:t>Regnskap skal alltid være underskrevet av styreleder og en til fra organisasjonen. I tillegg må regnskap være revisorgodkjent hvis dere har fått tilskudd på 200 000 kr eller mer</a:t>
            </a:r>
          </a:p>
          <a:p>
            <a:pPr marL="215900" indent="-215900">
              <a:buFont typeface="Wingdings" panose="05000000000000000000" pitchFamily="2" charset="2"/>
              <a:buChar char="Ø"/>
            </a:pPr>
            <a:r>
              <a:rPr lang="nb-NO" sz="1800"/>
              <a:t>Skatteattest hvis ansatte</a:t>
            </a:r>
            <a:endParaRPr lang="en-US" sz="1800">
              <a:ea typeface="+mn-lt"/>
              <a:cs typeface="+mn-lt"/>
            </a:endParaRPr>
          </a:p>
          <a:p>
            <a:pPr marL="215900" indent="-215900">
              <a:buFont typeface="Wingdings" panose="05000000000000000000" pitchFamily="2" charset="2"/>
              <a:buChar char="Ø"/>
            </a:pPr>
            <a:r>
              <a:rPr lang="nb-NO" sz="1800">
                <a:ea typeface="+mn-lt"/>
                <a:cs typeface="+mn-lt"/>
              </a:rPr>
              <a:t>E-post fra oss med frist for å sende inn ytterligere informasjon og dokumentasjon. Denne fristen er absolutt, og er i år 29. april</a:t>
            </a:r>
          </a:p>
          <a:p>
            <a:pPr marL="215900" indent="-215900">
              <a:buFont typeface="Wingdings" panose="05000000000000000000" pitchFamily="2" charset="2"/>
              <a:buChar char="Ø"/>
            </a:pPr>
            <a:r>
              <a:rPr lang="nb-NO" sz="1800">
                <a:ea typeface="+mn-lt"/>
                <a:cs typeface="+mn-lt"/>
              </a:rPr>
              <a:t>Ettersending gjøres via søknaden på oslo.kommune.no/</a:t>
            </a:r>
            <a:r>
              <a:rPr lang="nb-NO" sz="1800" err="1">
                <a:ea typeface="+mn-lt"/>
                <a:cs typeface="+mn-lt"/>
              </a:rPr>
              <a:t>minside</a:t>
            </a:r>
            <a:endParaRPr lang="nb-NO" sz="1800">
              <a:ea typeface="+mn-lt"/>
              <a:cs typeface="+mn-lt"/>
            </a:endParaRPr>
          </a:p>
          <a:p>
            <a:pPr marL="215900" indent="-215900"/>
            <a:endParaRPr lang="nb-NO"/>
          </a:p>
        </p:txBody>
      </p:sp>
      <p:sp>
        <p:nvSpPr>
          <p:cNvPr id="4" name="Plassholder for dato 3">
            <a:extLst>
              <a:ext uri="{FF2B5EF4-FFF2-40B4-BE49-F238E27FC236}">
                <a16:creationId xmlns:a16="http://schemas.microsoft.com/office/drawing/2014/main" id="{D57FF3F7-F396-8CC0-BD02-A9066797DECB}"/>
              </a:ext>
            </a:extLst>
          </p:cNvPr>
          <p:cNvSpPr>
            <a:spLocks noGrp="1"/>
          </p:cNvSpPr>
          <p:nvPr>
            <p:ph type="dt" sz="half" idx="10"/>
          </p:nvPr>
        </p:nvSpPr>
        <p:spPr/>
        <p:txBody>
          <a:bodyPr/>
          <a:lstStyle/>
          <a:p>
            <a:fld id="{C20DE0DF-BE6B-D248-92A9-54242D212695}" type="datetime1">
              <a:rPr lang="nb-NO" smtClean="0"/>
              <a:t>19.03.2026</a:t>
            </a:fld>
            <a:endParaRPr lang="nb-NO"/>
          </a:p>
        </p:txBody>
      </p:sp>
      <p:sp>
        <p:nvSpPr>
          <p:cNvPr id="5" name="Plassholder for lysbildenummer 4">
            <a:extLst>
              <a:ext uri="{FF2B5EF4-FFF2-40B4-BE49-F238E27FC236}">
                <a16:creationId xmlns:a16="http://schemas.microsoft.com/office/drawing/2014/main" id="{016D43DD-CB85-CCA1-49A7-3ADDB5878CE4}"/>
              </a:ext>
            </a:extLst>
          </p:cNvPr>
          <p:cNvSpPr>
            <a:spLocks noGrp="1"/>
          </p:cNvSpPr>
          <p:nvPr>
            <p:ph type="sldNum" sz="quarter" idx="12"/>
          </p:nvPr>
        </p:nvSpPr>
        <p:spPr/>
        <p:txBody>
          <a:bodyPr/>
          <a:lstStyle/>
          <a:p>
            <a:fld id="{8ACEFDFC-287E-0A4D-81A7-6CC8C070690D}" type="slidenum">
              <a:rPr lang="nb-NO" smtClean="0"/>
              <a:t>13</a:t>
            </a:fld>
            <a:endParaRPr lang="nb-NO"/>
          </a:p>
        </p:txBody>
      </p:sp>
    </p:spTree>
    <p:extLst>
      <p:ext uri="{BB962C8B-B14F-4D97-AF65-F5344CB8AC3E}">
        <p14:creationId xmlns:p14="http://schemas.microsoft.com/office/powerpoint/2010/main" val="75876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88595-D401-B5CF-E1C2-000206D91771}"/>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BB601AD-43C5-D7F0-8161-941F93FBBBA9}"/>
              </a:ext>
            </a:extLst>
          </p:cNvPr>
          <p:cNvPicPr>
            <a:picLocks noGrp="1" noChangeAspect="1"/>
          </p:cNvPicPr>
          <p:nvPr>
            <p:ph type="pic" sz="quarter" idx="17"/>
          </p:nvPr>
        </p:nvPicPr>
        <p:blipFill>
          <a:blip r:embed="rId3"/>
          <a:stretch/>
        </p:blipFill>
        <p:spPr>
          <a:xfrm>
            <a:off x="0" y="502631"/>
            <a:ext cx="12193200" cy="5852737"/>
          </a:xfrm>
          <a:noFill/>
        </p:spPr>
      </p:pic>
      <p:sp>
        <p:nvSpPr>
          <p:cNvPr id="4" name="Plassholder for dato 3">
            <a:extLst>
              <a:ext uri="{FF2B5EF4-FFF2-40B4-BE49-F238E27FC236}">
                <a16:creationId xmlns:a16="http://schemas.microsoft.com/office/drawing/2014/main" id="{5C6B1B30-5032-4E34-E515-C056A3BCD822}"/>
              </a:ext>
            </a:extLst>
          </p:cNvPr>
          <p:cNvSpPr>
            <a:spLocks noGrp="1"/>
          </p:cNvSpPr>
          <p:nvPr>
            <p:ph type="dt" sz="half" idx="10"/>
          </p:nvPr>
        </p:nvSpPr>
        <p:spPr>
          <a:xfrm>
            <a:off x="10156825" y="6292352"/>
            <a:ext cx="1339850" cy="365125"/>
          </a:xfrm>
        </p:spPr>
        <p:txBody>
          <a:bodyPr anchor="ctr">
            <a:normAutofit/>
          </a:bodyPr>
          <a:lstStyle/>
          <a:p>
            <a:pPr>
              <a:spcAft>
                <a:spcPts val="600"/>
              </a:spcAft>
            </a:pPr>
            <a:fld id="{C20DE0DF-BE6B-D248-92A9-54242D212695}" type="datetime1">
              <a:rPr lang="nb-NO" smtClean="0"/>
              <a:pPr>
                <a:spcAft>
                  <a:spcPts val="600"/>
                </a:spcAft>
              </a:pPr>
              <a:t>19.03.2026</a:t>
            </a:fld>
            <a:endParaRPr lang="nb-NO"/>
          </a:p>
        </p:txBody>
      </p:sp>
      <p:sp>
        <p:nvSpPr>
          <p:cNvPr id="5" name="Plassholder for lysbildenummer 4">
            <a:extLst>
              <a:ext uri="{FF2B5EF4-FFF2-40B4-BE49-F238E27FC236}">
                <a16:creationId xmlns:a16="http://schemas.microsoft.com/office/drawing/2014/main" id="{B304A009-DEEA-2E55-9B1A-752B478D876D}"/>
              </a:ext>
            </a:extLst>
          </p:cNvPr>
          <p:cNvSpPr>
            <a:spLocks noGrp="1"/>
          </p:cNvSpPr>
          <p:nvPr>
            <p:ph type="sldNum" sz="quarter" idx="12"/>
          </p:nvPr>
        </p:nvSpPr>
        <p:spPr>
          <a:xfrm>
            <a:off x="11496674" y="6292352"/>
            <a:ext cx="695325" cy="365125"/>
          </a:xfrm>
        </p:spPr>
        <p:txBody>
          <a:bodyPr anchor="ctr">
            <a:normAutofit/>
          </a:bodyPr>
          <a:lstStyle/>
          <a:p>
            <a:pPr>
              <a:spcAft>
                <a:spcPts val="600"/>
              </a:spcAft>
            </a:pPr>
            <a:fld id="{8ACEFDFC-287E-0A4D-81A7-6CC8C070690D}" type="slidenum">
              <a:rPr lang="nb-NO" smtClean="0"/>
              <a:pPr>
                <a:spcAft>
                  <a:spcPts val="600"/>
                </a:spcAft>
              </a:pPr>
              <a:t>14</a:t>
            </a:fld>
            <a:endParaRPr lang="nb-NO"/>
          </a:p>
        </p:txBody>
      </p:sp>
      <p:sp>
        <p:nvSpPr>
          <p:cNvPr id="11" name="Text Placeholder 4">
            <a:extLst>
              <a:ext uri="{FF2B5EF4-FFF2-40B4-BE49-F238E27FC236}">
                <a16:creationId xmlns:a16="http://schemas.microsoft.com/office/drawing/2014/main" id="{55BC3DFB-0A4D-E8A7-0055-A986047BEEB4}"/>
              </a:ext>
            </a:extLst>
          </p:cNvPr>
          <p:cNvSpPr>
            <a:spLocks noGrp="1"/>
          </p:cNvSpPr>
          <p:nvPr>
            <p:ph type="body" sz="quarter" idx="21"/>
          </p:nvPr>
        </p:nvSpPr>
        <p:spPr>
          <a:xfrm>
            <a:off x="331200" y="6296400"/>
            <a:ext cx="687600" cy="360000"/>
          </a:xfrm>
        </p:spPr>
        <p:txBody>
          <a:bodyPr/>
          <a:lstStyle/>
          <a:p>
            <a:endParaRPr lang="en-US"/>
          </a:p>
        </p:txBody>
      </p:sp>
    </p:spTree>
    <p:extLst>
      <p:ext uri="{BB962C8B-B14F-4D97-AF65-F5344CB8AC3E}">
        <p14:creationId xmlns:p14="http://schemas.microsoft.com/office/powerpoint/2010/main" val="3359494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4FB263-32C5-9D31-1C0F-4DE48074F083}"/>
              </a:ext>
            </a:extLst>
          </p:cNvPr>
          <p:cNvSpPr>
            <a:spLocks noGrp="1"/>
          </p:cNvSpPr>
          <p:nvPr>
            <p:ph type="title"/>
          </p:nvPr>
        </p:nvSpPr>
        <p:spPr/>
        <p:txBody>
          <a:bodyPr/>
          <a:lstStyle/>
          <a:p>
            <a:r>
              <a:rPr lang="nb-NO"/>
              <a:t>Budsjett </a:t>
            </a:r>
            <a:endParaRPr lang="nb-NO">
              <a:highlight>
                <a:srgbClr val="FFFF00"/>
              </a:highlight>
            </a:endParaRPr>
          </a:p>
        </p:txBody>
      </p:sp>
      <p:sp>
        <p:nvSpPr>
          <p:cNvPr id="3" name="Plassholder for innhold 2">
            <a:extLst>
              <a:ext uri="{FF2B5EF4-FFF2-40B4-BE49-F238E27FC236}">
                <a16:creationId xmlns:a16="http://schemas.microsoft.com/office/drawing/2014/main" id="{E5917943-97A7-E394-D36D-C3E03EDA5525}"/>
              </a:ext>
            </a:extLst>
          </p:cNvPr>
          <p:cNvSpPr>
            <a:spLocks noGrp="1"/>
          </p:cNvSpPr>
          <p:nvPr>
            <p:ph idx="1"/>
          </p:nvPr>
        </p:nvSpPr>
        <p:spPr/>
        <p:txBody>
          <a:bodyPr/>
          <a:lstStyle/>
          <a:p>
            <a:pPr marL="215900" indent="-215900">
              <a:buFont typeface="Wingdings" panose="05000000000000000000" pitchFamily="2" charset="2"/>
              <a:buChar char="Ø"/>
            </a:pPr>
            <a:r>
              <a:rPr lang="nb-NO"/>
              <a:t>Oppdatert budsjett for 2026 og foreløpig budsjett for 2027</a:t>
            </a:r>
          </a:p>
          <a:p>
            <a:pPr marL="215900" indent="-215900">
              <a:buFont typeface="Wingdings" panose="05000000000000000000" pitchFamily="2" charset="2"/>
              <a:buChar char="Ø"/>
            </a:pPr>
            <a:r>
              <a:rPr lang="nb-NO"/>
              <a:t>Må bruke </a:t>
            </a:r>
            <a:r>
              <a:rPr lang="nb-NO" err="1"/>
              <a:t>budsjettmal</a:t>
            </a:r>
            <a:r>
              <a:rPr lang="nb-NO"/>
              <a:t> i skjema hvis dere søker til tiltak/prosjekt </a:t>
            </a:r>
          </a:p>
          <a:p>
            <a:pPr marL="215900" indent="-215900">
              <a:buFont typeface="Wingdings" panose="05000000000000000000" pitchFamily="2" charset="2"/>
              <a:buChar char="Ø"/>
            </a:pPr>
            <a:r>
              <a:rPr lang="nb-NO"/>
              <a:t>Skal vise alle inntekter og finansieringskilder (også forventede)</a:t>
            </a:r>
          </a:p>
          <a:p>
            <a:pPr marL="215900" indent="-215900">
              <a:buFont typeface="Wingdings" panose="05000000000000000000" pitchFamily="2" charset="2"/>
              <a:buChar char="Ø"/>
            </a:pPr>
            <a:r>
              <a:rPr lang="nb-NO"/>
              <a:t>Utgifter skal være spesifisert med både lønns- og driftsutgifter (eksempler på dette i FAQ-liste)</a:t>
            </a:r>
          </a:p>
          <a:p>
            <a:pPr marL="215900" indent="-215900">
              <a:buFont typeface="Wingdings" panose="05000000000000000000" pitchFamily="2" charset="2"/>
              <a:buChar char="Ø"/>
            </a:pPr>
            <a:r>
              <a:rPr lang="nb-NO"/>
              <a:t>Andre finansieringskilder (tilskudd fra andre, midler fra egen organisasjon, gaver, medlemsavgift og egenandel)</a:t>
            </a:r>
          </a:p>
          <a:p>
            <a:pPr marL="215900" indent="-215900">
              <a:buFont typeface="Wingdings" panose="05000000000000000000" pitchFamily="2" charset="2"/>
              <a:buChar char="Ø"/>
            </a:pPr>
            <a:r>
              <a:rPr lang="nb-NO"/>
              <a:t>Frivillig innsats må holdes utenfor budsjett</a:t>
            </a:r>
          </a:p>
        </p:txBody>
      </p:sp>
      <p:sp>
        <p:nvSpPr>
          <p:cNvPr id="4" name="Plassholder for dato 3">
            <a:extLst>
              <a:ext uri="{FF2B5EF4-FFF2-40B4-BE49-F238E27FC236}">
                <a16:creationId xmlns:a16="http://schemas.microsoft.com/office/drawing/2014/main" id="{69FEDC65-A1FC-A930-3A08-05E62A999A6B}"/>
              </a:ext>
            </a:extLst>
          </p:cNvPr>
          <p:cNvSpPr>
            <a:spLocks noGrp="1"/>
          </p:cNvSpPr>
          <p:nvPr>
            <p:ph type="dt" sz="half" idx="10"/>
          </p:nvPr>
        </p:nvSpPr>
        <p:spPr/>
        <p:txBody>
          <a:bodyPr/>
          <a:lstStyle/>
          <a:p>
            <a:fld id="{C20DE0DF-BE6B-D248-92A9-54242D212695}" type="datetime1">
              <a:rPr lang="nb-NO" smtClean="0"/>
              <a:t>19.03.2026</a:t>
            </a:fld>
            <a:endParaRPr lang="nb-NO"/>
          </a:p>
        </p:txBody>
      </p:sp>
      <p:sp>
        <p:nvSpPr>
          <p:cNvPr id="5" name="Plassholder for lysbildenummer 4">
            <a:extLst>
              <a:ext uri="{FF2B5EF4-FFF2-40B4-BE49-F238E27FC236}">
                <a16:creationId xmlns:a16="http://schemas.microsoft.com/office/drawing/2014/main" id="{49879C51-6504-AC90-8633-9B67F8EF2F85}"/>
              </a:ext>
            </a:extLst>
          </p:cNvPr>
          <p:cNvSpPr>
            <a:spLocks noGrp="1"/>
          </p:cNvSpPr>
          <p:nvPr>
            <p:ph type="sldNum" sz="quarter" idx="12"/>
          </p:nvPr>
        </p:nvSpPr>
        <p:spPr/>
        <p:txBody>
          <a:bodyPr/>
          <a:lstStyle/>
          <a:p>
            <a:fld id="{8ACEFDFC-287E-0A4D-81A7-6CC8C070690D}" type="slidenum">
              <a:rPr lang="nb-NO" smtClean="0"/>
              <a:t>15</a:t>
            </a:fld>
            <a:endParaRPr lang="nb-NO"/>
          </a:p>
        </p:txBody>
      </p:sp>
    </p:spTree>
    <p:extLst>
      <p:ext uri="{BB962C8B-B14F-4D97-AF65-F5344CB8AC3E}">
        <p14:creationId xmlns:p14="http://schemas.microsoft.com/office/powerpoint/2010/main" val="4771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EE5B61-8F5E-8CEE-E985-39E4B40F5ACB}"/>
              </a:ext>
            </a:extLst>
          </p:cNvPr>
          <p:cNvSpPr>
            <a:spLocks noGrp="1"/>
          </p:cNvSpPr>
          <p:nvPr>
            <p:ph type="title"/>
          </p:nvPr>
        </p:nvSpPr>
        <p:spPr/>
        <p:txBody>
          <a:bodyPr>
            <a:normAutofit/>
          </a:bodyPr>
          <a:lstStyle/>
          <a:p>
            <a:r>
              <a:rPr lang="nb-NO"/>
              <a:t>Rapportering for 2025 </a:t>
            </a:r>
          </a:p>
        </p:txBody>
      </p:sp>
      <p:sp>
        <p:nvSpPr>
          <p:cNvPr id="3" name="Plassholder for innhold 2">
            <a:extLst>
              <a:ext uri="{FF2B5EF4-FFF2-40B4-BE49-F238E27FC236}">
                <a16:creationId xmlns:a16="http://schemas.microsoft.com/office/drawing/2014/main" id="{542CF461-A837-69B2-6F66-B275CCFF46CE}"/>
              </a:ext>
            </a:extLst>
          </p:cNvPr>
          <p:cNvSpPr>
            <a:spLocks noGrp="1"/>
          </p:cNvSpPr>
          <p:nvPr>
            <p:ph idx="1"/>
          </p:nvPr>
        </p:nvSpPr>
        <p:spPr/>
        <p:txBody>
          <a:bodyPr/>
          <a:lstStyle/>
          <a:p>
            <a:pPr marL="215900" indent="-215900">
              <a:buFont typeface="Wingdings" panose="05000000000000000000" pitchFamily="2" charset="2"/>
              <a:buChar char="Ø"/>
            </a:pPr>
            <a:r>
              <a:rPr lang="nb-NO" sz="1800"/>
              <a:t>Gjøres i samme skjema hvis dere mottok midler til samme tiltak som dere skal søke om tilskudd til for 2027</a:t>
            </a:r>
          </a:p>
          <a:p>
            <a:pPr marL="215900" indent="-215900">
              <a:buFont typeface="Wingdings" panose="05000000000000000000" pitchFamily="2" charset="2"/>
              <a:buChar char="Ø"/>
            </a:pPr>
            <a:r>
              <a:rPr lang="nb-NO" sz="1800"/>
              <a:t>Tilskudd på 200 000 kr eller mer; må levere revisjon eller avtalte kontrollhandlinger </a:t>
            </a:r>
          </a:p>
          <a:p>
            <a:pPr marL="215900" indent="-215900">
              <a:buFont typeface="Wingdings" panose="05000000000000000000" pitchFamily="2" charset="2"/>
              <a:buChar char="Ø"/>
            </a:pPr>
            <a:r>
              <a:rPr lang="nb-NO" sz="1800"/>
              <a:t>Overskudd i regnskapet:</a:t>
            </a:r>
          </a:p>
          <a:p>
            <a:pPr marL="395605" lvl="1" indent="-179705"/>
            <a:r>
              <a:rPr lang="nb-NO" sz="1800"/>
              <a:t>Tilskudd skal i utgangspunktet brukes opp i løpet av </a:t>
            </a:r>
            <a:r>
              <a:rPr lang="nb-NO" sz="1800" err="1"/>
              <a:t>tilskuddsåret</a:t>
            </a:r>
            <a:endParaRPr lang="nb-NO" sz="1800"/>
          </a:p>
          <a:p>
            <a:pPr marL="395605" lvl="1" indent="-179705"/>
            <a:r>
              <a:rPr lang="nb-NO" sz="1800"/>
              <a:t>Hvis noe av tilskuddet er ubrukt; kan betale tilbake eller søke om overføring</a:t>
            </a:r>
          </a:p>
          <a:p>
            <a:pPr marL="395605" lvl="1" indent="-179705"/>
            <a:r>
              <a:rPr lang="nb-NO" sz="1800"/>
              <a:t>Gjelder kun denne ordningens andel av overskuddet</a:t>
            </a:r>
          </a:p>
        </p:txBody>
      </p:sp>
      <p:sp>
        <p:nvSpPr>
          <p:cNvPr id="4" name="Plassholder for dato 3">
            <a:extLst>
              <a:ext uri="{FF2B5EF4-FFF2-40B4-BE49-F238E27FC236}">
                <a16:creationId xmlns:a16="http://schemas.microsoft.com/office/drawing/2014/main" id="{52D2863E-FFF2-5867-DE05-88F2596CED69}"/>
              </a:ext>
            </a:extLst>
          </p:cNvPr>
          <p:cNvSpPr>
            <a:spLocks noGrp="1"/>
          </p:cNvSpPr>
          <p:nvPr>
            <p:ph type="dt" sz="half" idx="10"/>
          </p:nvPr>
        </p:nvSpPr>
        <p:spPr/>
        <p:txBody>
          <a:bodyPr/>
          <a:lstStyle/>
          <a:p>
            <a:fld id="{C20DE0DF-BE6B-D248-92A9-54242D212695}" type="datetime1">
              <a:rPr lang="nb-NO" smtClean="0"/>
              <a:t>19.03.2026</a:t>
            </a:fld>
            <a:endParaRPr lang="nb-NO"/>
          </a:p>
        </p:txBody>
      </p:sp>
      <p:sp>
        <p:nvSpPr>
          <p:cNvPr id="5" name="Plassholder for lysbildenummer 4">
            <a:extLst>
              <a:ext uri="{FF2B5EF4-FFF2-40B4-BE49-F238E27FC236}">
                <a16:creationId xmlns:a16="http://schemas.microsoft.com/office/drawing/2014/main" id="{64D76282-5FEE-0FD7-DF78-1A3E17B81A19}"/>
              </a:ext>
            </a:extLst>
          </p:cNvPr>
          <p:cNvSpPr>
            <a:spLocks noGrp="1"/>
          </p:cNvSpPr>
          <p:nvPr>
            <p:ph type="sldNum" sz="quarter" idx="12"/>
          </p:nvPr>
        </p:nvSpPr>
        <p:spPr/>
        <p:txBody>
          <a:bodyPr/>
          <a:lstStyle/>
          <a:p>
            <a:fld id="{8ACEFDFC-287E-0A4D-81A7-6CC8C070690D}" type="slidenum">
              <a:rPr lang="nb-NO" smtClean="0"/>
              <a:t>16</a:t>
            </a:fld>
            <a:endParaRPr lang="nb-NO"/>
          </a:p>
        </p:txBody>
      </p:sp>
    </p:spTree>
    <p:extLst>
      <p:ext uri="{BB962C8B-B14F-4D97-AF65-F5344CB8AC3E}">
        <p14:creationId xmlns:p14="http://schemas.microsoft.com/office/powerpoint/2010/main" val="46272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666DC9-08FC-2034-D436-C2291E4EA414}"/>
              </a:ext>
            </a:extLst>
          </p:cNvPr>
          <p:cNvSpPr>
            <a:spLocks noGrp="1"/>
          </p:cNvSpPr>
          <p:nvPr>
            <p:ph type="title"/>
          </p:nvPr>
        </p:nvSpPr>
        <p:spPr/>
        <p:txBody>
          <a:bodyPr/>
          <a:lstStyle/>
          <a:p>
            <a:r>
              <a:rPr lang="nb-NO"/>
              <a:t>Behandling av søknader for 2027</a:t>
            </a:r>
            <a:endParaRPr lang="nb-NO">
              <a:highlight>
                <a:srgbClr val="FFFF00"/>
              </a:highlight>
            </a:endParaRPr>
          </a:p>
        </p:txBody>
      </p:sp>
      <p:sp>
        <p:nvSpPr>
          <p:cNvPr id="3" name="Plassholder for innhold 2">
            <a:extLst>
              <a:ext uri="{FF2B5EF4-FFF2-40B4-BE49-F238E27FC236}">
                <a16:creationId xmlns:a16="http://schemas.microsoft.com/office/drawing/2014/main" id="{5DC275C3-E5F4-0C95-9EEA-8B18D01027DC}"/>
              </a:ext>
            </a:extLst>
          </p:cNvPr>
          <p:cNvSpPr>
            <a:spLocks noGrp="1"/>
          </p:cNvSpPr>
          <p:nvPr>
            <p:ph idx="1"/>
          </p:nvPr>
        </p:nvSpPr>
        <p:spPr/>
        <p:txBody>
          <a:bodyPr/>
          <a:lstStyle/>
          <a:p>
            <a:pPr marL="215900" indent="-215900">
              <a:buFont typeface="Wingdings" panose="05000000000000000000" pitchFamily="2" charset="2"/>
              <a:buChar char="Ø"/>
            </a:pPr>
            <a:r>
              <a:rPr lang="nb-NO" sz="2400">
                <a:ea typeface="+mn-lt"/>
                <a:cs typeface="+mn-lt"/>
              </a:rPr>
              <a:t>Tilskuddsramme på cirka 151 millioner </a:t>
            </a:r>
          </a:p>
          <a:p>
            <a:pPr marL="0" indent="0">
              <a:buNone/>
            </a:pPr>
            <a:endParaRPr lang="nb-NO" sz="2400">
              <a:ea typeface="+mn-lt"/>
              <a:cs typeface="+mn-lt"/>
            </a:endParaRPr>
          </a:p>
          <a:p>
            <a:pPr marL="215900" indent="-215900">
              <a:buFont typeface="Wingdings" panose="05000000000000000000" pitchFamily="2" charset="2"/>
              <a:buChar char="Ø"/>
            </a:pPr>
            <a:r>
              <a:rPr lang="nb-NO" sz="2400">
                <a:ea typeface="+mn-lt"/>
                <a:cs typeface="+mn-lt"/>
              </a:rPr>
              <a:t>Beløpet til fordeling er begrenset og vi må prioritere</a:t>
            </a:r>
            <a:br>
              <a:rPr lang="nb-NO" sz="2400">
                <a:ea typeface="+mn-lt"/>
                <a:cs typeface="+mn-lt"/>
              </a:rPr>
            </a:br>
            <a:endParaRPr lang="en-US" sz="2400">
              <a:ea typeface="+mn-lt"/>
              <a:cs typeface="+mn-lt"/>
            </a:endParaRPr>
          </a:p>
          <a:p>
            <a:pPr marL="215900" indent="-215900">
              <a:buFont typeface="Wingdings" panose="05000000000000000000" pitchFamily="2" charset="2"/>
              <a:buChar char="Ø"/>
            </a:pPr>
            <a:r>
              <a:rPr lang="nb-NO" sz="2400">
                <a:ea typeface="+mn-lt"/>
                <a:cs typeface="+mn-lt"/>
              </a:rPr>
              <a:t>Vi ser søknaden i sammenheng med fordeling av tilskudd på andre ordninger</a:t>
            </a:r>
            <a:br>
              <a:rPr lang="nb-NO" sz="2400">
                <a:ea typeface="+mn-lt"/>
                <a:cs typeface="+mn-lt"/>
              </a:rPr>
            </a:br>
            <a:endParaRPr lang="en-US" sz="2400">
              <a:ea typeface="+mn-lt"/>
              <a:cs typeface="+mn-lt"/>
            </a:endParaRPr>
          </a:p>
          <a:p>
            <a:pPr marL="215900" indent="-215900">
              <a:buFont typeface="Wingdings" panose="05000000000000000000" pitchFamily="2" charset="2"/>
              <a:buChar char="Ø"/>
            </a:pPr>
            <a:r>
              <a:rPr lang="nb-NO" sz="2400">
                <a:ea typeface="+mn-lt"/>
                <a:cs typeface="+mn-lt"/>
              </a:rPr>
              <a:t>Bruk av skjønn der søknaden tilfredsstiller kriteriene</a:t>
            </a:r>
            <a:endParaRPr lang="nb-NO" sz="2400"/>
          </a:p>
        </p:txBody>
      </p:sp>
      <p:sp>
        <p:nvSpPr>
          <p:cNvPr id="4" name="Plassholder for dato 3">
            <a:extLst>
              <a:ext uri="{FF2B5EF4-FFF2-40B4-BE49-F238E27FC236}">
                <a16:creationId xmlns:a16="http://schemas.microsoft.com/office/drawing/2014/main" id="{DBD5CBB3-ECCB-5B72-8FEC-36E7BE994AC0}"/>
              </a:ext>
            </a:extLst>
          </p:cNvPr>
          <p:cNvSpPr>
            <a:spLocks noGrp="1"/>
          </p:cNvSpPr>
          <p:nvPr>
            <p:ph type="dt" sz="half" idx="10"/>
          </p:nvPr>
        </p:nvSpPr>
        <p:spPr/>
        <p:txBody>
          <a:bodyPr/>
          <a:lstStyle/>
          <a:p>
            <a:fld id="{C20DE0DF-BE6B-D248-92A9-54242D212695}" type="datetime1">
              <a:rPr lang="nb-NO" smtClean="0"/>
              <a:t>19.03.2026</a:t>
            </a:fld>
            <a:endParaRPr lang="nb-NO"/>
          </a:p>
        </p:txBody>
      </p:sp>
      <p:sp>
        <p:nvSpPr>
          <p:cNvPr id="5" name="Plassholder for lysbildenummer 4">
            <a:extLst>
              <a:ext uri="{FF2B5EF4-FFF2-40B4-BE49-F238E27FC236}">
                <a16:creationId xmlns:a16="http://schemas.microsoft.com/office/drawing/2014/main" id="{F30A1CD4-8CA7-CB16-4548-166F6713EB79}"/>
              </a:ext>
            </a:extLst>
          </p:cNvPr>
          <p:cNvSpPr>
            <a:spLocks noGrp="1"/>
          </p:cNvSpPr>
          <p:nvPr>
            <p:ph type="sldNum" sz="quarter" idx="12"/>
          </p:nvPr>
        </p:nvSpPr>
        <p:spPr/>
        <p:txBody>
          <a:bodyPr/>
          <a:lstStyle/>
          <a:p>
            <a:fld id="{8ACEFDFC-287E-0A4D-81A7-6CC8C070690D}" type="slidenum">
              <a:rPr lang="nb-NO" smtClean="0"/>
              <a:t>17</a:t>
            </a:fld>
            <a:endParaRPr lang="nb-NO"/>
          </a:p>
        </p:txBody>
      </p:sp>
    </p:spTree>
    <p:extLst>
      <p:ext uri="{BB962C8B-B14F-4D97-AF65-F5344CB8AC3E}">
        <p14:creationId xmlns:p14="http://schemas.microsoft.com/office/powerpoint/2010/main" val="114990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A6AABA4-A6BB-FEA6-5366-519278257E16}"/>
              </a:ext>
            </a:extLst>
          </p:cNvPr>
          <p:cNvSpPr>
            <a:spLocks noGrp="1"/>
          </p:cNvSpPr>
          <p:nvPr>
            <p:ph type="title"/>
          </p:nvPr>
        </p:nvSpPr>
        <p:spPr>
          <a:xfrm>
            <a:off x="722540" y="212001"/>
            <a:ext cx="9469438" cy="994500"/>
          </a:xfrm>
        </p:spPr>
        <p:txBody>
          <a:bodyPr/>
          <a:lstStyle/>
          <a:p>
            <a:r>
              <a:rPr lang="nb-NO"/>
              <a:t>Vurderingskriterier </a:t>
            </a:r>
          </a:p>
        </p:txBody>
      </p:sp>
      <p:sp>
        <p:nvSpPr>
          <p:cNvPr id="3" name="Plassholder for innhold 2">
            <a:extLst>
              <a:ext uri="{FF2B5EF4-FFF2-40B4-BE49-F238E27FC236}">
                <a16:creationId xmlns:a16="http://schemas.microsoft.com/office/drawing/2014/main" id="{FD4E0B56-0F7D-E9E7-1177-78D7671FC24D}"/>
              </a:ext>
            </a:extLst>
          </p:cNvPr>
          <p:cNvSpPr>
            <a:spLocks noGrp="1"/>
          </p:cNvSpPr>
          <p:nvPr>
            <p:ph idx="1"/>
          </p:nvPr>
        </p:nvSpPr>
        <p:spPr>
          <a:xfrm>
            <a:off x="695326" y="1524002"/>
            <a:ext cx="9469438" cy="4568823"/>
          </a:xfrm>
        </p:spPr>
        <p:txBody>
          <a:bodyPr/>
          <a:lstStyle/>
          <a:p>
            <a:pPr>
              <a:buFont typeface="Wingdings" panose="05000000000000000000" pitchFamily="2" charset="2"/>
              <a:buChar char="Ø"/>
            </a:pPr>
            <a:r>
              <a:rPr lang="nb-NO">
                <a:ea typeface="+mn-lt"/>
                <a:cs typeface="+mn-lt"/>
              </a:rPr>
              <a:t>Konkrete målsettinger som bidrar til formålet </a:t>
            </a:r>
            <a:endParaRPr lang="nb-NO"/>
          </a:p>
          <a:p>
            <a:pPr>
              <a:buFont typeface="Wingdings" panose="05000000000000000000" pitchFamily="2" charset="2"/>
              <a:buChar char="Ø"/>
            </a:pPr>
            <a:r>
              <a:rPr lang="nb-NO">
                <a:ea typeface="+mn-lt"/>
                <a:cs typeface="+mn-lt"/>
              </a:rPr>
              <a:t>Har en tydelig målgruppe</a:t>
            </a:r>
          </a:p>
          <a:p>
            <a:pPr>
              <a:buFont typeface="Wingdings" panose="05000000000000000000" pitchFamily="2" charset="2"/>
              <a:buChar char="Ø"/>
            </a:pPr>
            <a:r>
              <a:rPr lang="nb-NO">
                <a:ea typeface="+mn-lt"/>
                <a:cs typeface="+mn-lt"/>
              </a:rPr>
              <a:t>Har aktiviteter som kan bidra til å nå målsettingene og en realistisk gjennomføringsplan </a:t>
            </a:r>
            <a:endParaRPr lang="nb-NO"/>
          </a:p>
          <a:p>
            <a:pPr>
              <a:buFont typeface="Wingdings" panose="05000000000000000000" pitchFamily="2" charset="2"/>
              <a:buChar char="Ø"/>
            </a:pPr>
            <a:r>
              <a:rPr lang="nb-NO">
                <a:ea typeface="+mn-lt"/>
                <a:cs typeface="+mn-lt"/>
              </a:rPr>
              <a:t>Kan dokumentere gode resultater</a:t>
            </a:r>
            <a:endParaRPr lang="nb-NO"/>
          </a:p>
          <a:p>
            <a:pPr>
              <a:buFont typeface="Wingdings" panose="05000000000000000000" pitchFamily="2" charset="2"/>
              <a:buChar char="Ø"/>
            </a:pPr>
            <a:r>
              <a:rPr lang="nb-NO">
                <a:ea typeface="+mn-lt"/>
                <a:cs typeface="+mn-lt"/>
              </a:rPr>
              <a:t>Har et realistisk søknadsbeløp og budsjett, og kan vise til andre finansieringskilder</a:t>
            </a:r>
          </a:p>
          <a:p>
            <a:pPr>
              <a:buFont typeface="Wingdings" panose="05000000000000000000" pitchFamily="2" charset="2"/>
              <a:buChar char="Ø"/>
            </a:pPr>
            <a:r>
              <a:rPr lang="nb-NO">
                <a:ea typeface="+mn-lt"/>
                <a:cs typeface="+mn-lt"/>
              </a:rPr>
              <a:t>Har god organisasjonsdrift, herunder forsvarlig økonomistyring</a:t>
            </a:r>
          </a:p>
          <a:p>
            <a:pPr>
              <a:buFont typeface="Wingdings" panose="05000000000000000000" pitchFamily="2" charset="2"/>
              <a:buChar char="Ø"/>
            </a:pPr>
            <a:r>
              <a:rPr lang="nb-NO">
                <a:ea typeface="+mn-lt"/>
                <a:cs typeface="+mn-lt"/>
              </a:rPr>
              <a:t>Gir et tilbud som er åpent for alle innbyggere, uavhengig av bydelstilhørighet</a:t>
            </a:r>
          </a:p>
          <a:p>
            <a:pPr>
              <a:buFont typeface="Wingdings" panose="05000000000000000000" pitchFamily="2" charset="2"/>
              <a:buChar char="Ø"/>
            </a:pPr>
            <a:endParaRPr lang="nb-NO" sz="1400"/>
          </a:p>
        </p:txBody>
      </p:sp>
      <p:sp>
        <p:nvSpPr>
          <p:cNvPr id="4" name="Plassholder for dato 3">
            <a:extLst>
              <a:ext uri="{FF2B5EF4-FFF2-40B4-BE49-F238E27FC236}">
                <a16:creationId xmlns:a16="http://schemas.microsoft.com/office/drawing/2014/main" id="{8801A541-B210-4B85-9EE6-3D224D94AA4E}"/>
              </a:ext>
            </a:extLst>
          </p:cNvPr>
          <p:cNvSpPr>
            <a:spLocks noGrp="1"/>
          </p:cNvSpPr>
          <p:nvPr>
            <p:ph type="dt" sz="half" idx="10"/>
          </p:nvPr>
        </p:nvSpPr>
        <p:spPr/>
        <p:txBody>
          <a:bodyPr/>
          <a:lstStyle/>
          <a:p>
            <a:fld id="{C20DE0DF-BE6B-D248-92A9-54242D212695}" type="datetime1">
              <a:rPr lang="nb-NO" smtClean="0"/>
              <a:t>19.03.2026</a:t>
            </a:fld>
            <a:endParaRPr lang="nb-NO"/>
          </a:p>
        </p:txBody>
      </p:sp>
      <p:sp>
        <p:nvSpPr>
          <p:cNvPr id="5" name="Plassholder for lysbildenummer 4">
            <a:extLst>
              <a:ext uri="{FF2B5EF4-FFF2-40B4-BE49-F238E27FC236}">
                <a16:creationId xmlns:a16="http://schemas.microsoft.com/office/drawing/2014/main" id="{AC16B4E6-DA77-6640-C5B6-FEF354070B62}"/>
              </a:ext>
            </a:extLst>
          </p:cNvPr>
          <p:cNvSpPr>
            <a:spLocks noGrp="1"/>
          </p:cNvSpPr>
          <p:nvPr>
            <p:ph type="sldNum" sz="quarter" idx="12"/>
          </p:nvPr>
        </p:nvSpPr>
        <p:spPr/>
        <p:txBody>
          <a:bodyPr/>
          <a:lstStyle/>
          <a:p>
            <a:fld id="{8ACEFDFC-287E-0A4D-81A7-6CC8C070690D}" type="slidenum">
              <a:rPr lang="nb-NO" smtClean="0"/>
              <a:t>18</a:t>
            </a:fld>
            <a:endParaRPr lang="nb-NO"/>
          </a:p>
        </p:txBody>
      </p:sp>
    </p:spTree>
    <p:extLst>
      <p:ext uri="{BB962C8B-B14F-4D97-AF65-F5344CB8AC3E}">
        <p14:creationId xmlns:p14="http://schemas.microsoft.com/office/powerpoint/2010/main" val="150280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147AE82-233F-5D5D-930B-E8F9E99350DE}"/>
              </a:ext>
            </a:extLst>
          </p:cNvPr>
          <p:cNvSpPr>
            <a:spLocks noGrp="1"/>
          </p:cNvSpPr>
          <p:nvPr>
            <p:ph type="title"/>
          </p:nvPr>
        </p:nvSpPr>
        <p:spPr/>
        <p:txBody>
          <a:bodyPr/>
          <a:lstStyle/>
          <a:p>
            <a:r>
              <a:rPr lang="nb-NO"/>
              <a:t>Vurderingskriterier forts.</a:t>
            </a:r>
          </a:p>
        </p:txBody>
      </p:sp>
      <p:sp>
        <p:nvSpPr>
          <p:cNvPr id="3" name="Plassholder for innhold 2">
            <a:extLst>
              <a:ext uri="{FF2B5EF4-FFF2-40B4-BE49-F238E27FC236}">
                <a16:creationId xmlns:a16="http://schemas.microsoft.com/office/drawing/2014/main" id="{7809B1E8-544F-E28B-705F-D1B9E4588FE2}"/>
              </a:ext>
            </a:extLst>
          </p:cNvPr>
          <p:cNvSpPr>
            <a:spLocks noGrp="1"/>
          </p:cNvSpPr>
          <p:nvPr>
            <p:ph idx="1"/>
          </p:nvPr>
        </p:nvSpPr>
        <p:spPr/>
        <p:txBody>
          <a:bodyPr/>
          <a:lstStyle/>
          <a:p>
            <a:pPr>
              <a:buFont typeface="Wingdings" panose="05000000000000000000" pitchFamily="2" charset="2"/>
              <a:buChar char="Ø"/>
            </a:pPr>
            <a:r>
              <a:rPr lang="nb-NO" sz="2000">
                <a:ea typeface="+mn-lt"/>
                <a:cs typeface="+mn-lt"/>
              </a:rPr>
              <a:t>Stimulerer til frivillig innsats</a:t>
            </a:r>
          </a:p>
          <a:p>
            <a:pPr>
              <a:buFont typeface="Wingdings" panose="05000000000000000000" pitchFamily="2" charset="2"/>
              <a:buChar char="Ø"/>
            </a:pPr>
            <a:r>
              <a:rPr lang="nb-NO" sz="2000">
                <a:ea typeface="+mn-lt"/>
                <a:cs typeface="+mn-lt"/>
              </a:rPr>
              <a:t>Supplerer tilbud i regi av Oslo kommune eller andre organisasjoner</a:t>
            </a:r>
          </a:p>
          <a:p>
            <a:pPr>
              <a:buFont typeface="Wingdings" panose="05000000000000000000" pitchFamily="2" charset="2"/>
              <a:buChar char="Ø"/>
            </a:pPr>
            <a:r>
              <a:rPr lang="nb-NO" sz="2000">
                <a:ea typeface="+mn-lt"/>
                <a:cs typeface="+mn-lt"/>
              </a:rPr>
              <a:t>Samarbeider med andre relevante aktører</a:t>
            </a:r>
          </a:p>
          <a:p>
            <a:pPr>
              <a:buFont typeface="Wingdings" panose="05000000000000000000" pitchFamily="2" charset="2"/>
              <a:buChar char="Ø"/>
            </a:pPr>
            <a:r>
              <a:rPr lang="nb-NO">
                <a:ea typeface="+mn-lt"/>
                <a:cs typeface="+mn-lt"/>
              </a:rPr>
              <a:t>Fremmer brukermedvirkning</a:t>
            </a:r>
          </a:p>
          <a:p>
            <a:pPr>
              <a:buFont typeface="Wingdings" panose="05000000000000000000" pitchFamily="2" charset="2"/>
              <a:buChar char="Ø"/>
            </a:pPr>
            <a:r>
              <a:rPr lang="nb-NO" sz="2000">
                <a:ea typeface="+mn-lt"/>
                <a:cs typeface="+mn-lt"/>
              </a:rPr>
              <a:t>Bidrar til hjelp til selvhjelp</a:t>
            </a:r>
          </a:p>
          <a:p>
            <a:endParaRPr lang="nb-NO"/>
          </a:p>
        </p:txBody>
      </p:sp>
      <p:sp>
        <p:nvSpPr>
          <p:cNvPr id="4" name="Plassholder for dato 3">
            <a:extLst>
              <a:ext uri="{FF2B5EF4-FFF2-40B4-BE49-F238E27FC236}">
                <a16:creationId xmlns:a16="http://schemas.microsoft.com/office/drawing/2014/main" id="{979766AA-C8AB-62ED-E551-C4B0D58B1ACF}"/>
              </a:ext>
            </a:extLst>
          </p:cNvPr>
          <p:cNvSpPr>
            <a:spLocks noGrp="1"/>
          </p:cNvSpPr>
          <p:nvPr>
            <p:ph type="dt" sz="half" idx="10"/>
          </p:nvPr>
        </p:nvSpPr>
        <p:spPr/>
        <p:txBody>
          <a:bodyPr/>
          <a:lstStyle/>
          <a:p>
            <a:fld id="{C20DE0DF-BE6B-D248-92A9-54242D212695}" type="datetime1">
              <a:rPr lang="nb-NO" smtClean="0"/>
              <a:t>19.03.2026</a:t>
            </a:fld>
            <a:endParaRPr lang="nb-NO"/>
          </a:p>
        </p:txBody>
      </p:sp>
      <p:sp>
        <p:nvSpPr>
          <p:cNvPr id="5" name="Plassholder for lysbildenummer 4">
            <a:extLst>
              <a:ext uri="{FF2B5EF4-FFF2-40B4-BE49-F238E27FC236}">
                <a16:creationId xmlns:a16="http://schemas.microsoft.com/office/drawing/2014/main" id="{CA38583A-B072-DB65-1024-D9C9594A61AF}"/>
              </a:ext>
            </a:extLst>
          </p:cNvPr>
          <p:cNvSpPr>
            <a:spLocks noGrp="1"/>
          </p:cNvSpPr>
          <p:nvPr>
            <p:ph type="sldNum" sz="quarter" idx="12"/>
          </p:nvPr>
        </p:nvSpPr>
        <p:spPr/>
        <p:txBody>
          <a:bodyPr/>
          <a:lstStyle/>
          <a:p>
            <a:fld id="{8ACEFDFC-287E-0A4D-81A7-6CC8C070690D}" type="slidenum">
              <a:rPr lang="nb-NO" smtClean="0"/>
              <a:t>19</a:t>
            </a:fld>
            <a:endParaRPr lang="nb-NO"/>
          </a:p>
        </p:txBody>
      </p:sp>
    </p:spTree>
    <p:extLst>
      <p:ext uri="{BB962C8B-B14F-4D97-AF65-F5344CB8AC3E}">
        <p14:creationId xmlns:p14="http://schemas.microsoft.com/office/powerpoint/2010/main" val="410783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8409EA-AD51-C642-9D05-16BDCA946A79}"/>
              </a:ext>
            </a:extLst>
          </p:cNvPr>
          <p:cNvSpPr>
            <a:spLocks noGrp="1"/>
          </p:cNvSpPr>
          <p:nvPr>
            <p:ph type="title"/>
          </p:nvPr>
        </p:nvSpPr>
        <p:spPr/>
        <p:txBody>
          <a:bodyPr/>
          <a:lstStyle/>
          <a:p>
            <a:r>
              <a:rPr lang="nb-NO"/>
              <a:t>Tilskudd 2026</a:t>
            </a:r>
            <a:endParaRPr lang="nb-NO">
              <a:highlight>
                <a:srgbClr val="FFFF00"/>
              </a:highlight>
            </a:endParaRPr>
          </a:p>
        </p:txBody>
      </p:sp>
      <p:sp>
        <p:nvSpPr>
          <p:cNvPr id="3" name="Plassholder for innhold 2">
            <a:extLst>
              <a:ext uri="{FF2B5EF4-FFF2-40B4-BE49-F238E27FC236}">
                <a16:creationId xmlns:a16="http://schemas.microsoft.com/office/drawing/2014/main" id="{2215BFF1-0A6E-CA42-A052-D438A957FE8B}"/>
              </a:ext>
            </a:extLst>
          </p:cNvPr>
          <p:cNvSpPr>
            <a:spLocks noGrp="1"/>
          </p:cNvSpPr>
          <p:nvPr>
            <p:ph idx="1"/>
          </p:nvPr>
        </p:nvSpPr>
        <p:spPr>
          <a:xfrm>
            <a:off x="695326" y="1819656"/>
            <a:ext cx="9469438" cy="4273169"/>
          </a:xfrm>
        </p:spPr>
        <p:txBody>
          <a:bodyPr/>
          <a:lstStyle/>
          <a:p>
            <a:pPr marL="0" indent="0">
              <a:buNone/>
            </a:pPr>
            <a:r>
              <a:rPr lang="nb-NO">
                <a:ea typeface="+mn-lt"/>
                <a:cs typeface="+mn-lt"/>
              </a:rPr>
              <a:t>Vedtak fattet:</a:t>
            </a:r>
            <a:endParaRPr lang="nb-NO"/>
          </a:p>
          <a:p>
            <a:pPr marL="215900" indent="-215900">
              <a:buFont typeface="Wingdings" panose="05000000000000000000" pitchFamily="2" charset="2"/>
              <a:buChar char="Ø"/>
            </a:pPr>
            <a:r>
              <a:rPr lang="nb-NO" sz="1800">
                <a:ea typeface="+mn-lt"/>
                <a:cs typeface="+mn-lt"/>
              </a:rPr>
              <a:t>Tilskudd til akuttovernatting og sanitærtilbud for EØS-borgere og tilreisende</a:t>
            </a:r>
            <a:endParaRPr lang="nb-NO" sz="1800"/>
          </a:p>
          <a:p>
            <a:pPr marL="215900" indent="-215900">
              <a:buFont typeface="Wingdings" panose="05000000000000000000" pitchFamily="2" charset="2"/>
              <a:buChar char="Ø"/>
            </a:pPr>
            <a:r>
              <a:rPr lang="nb-NO" sz="1800">
                <a:ea typeface="+mn-lt"/>
                <a:cs typeface="+mn-lt"/>
              </a:rPr>
              <a:t>Tilskudd til rus- og kriminalitetsforebyggende tiltak</a:t>
            </a:r>
          </a:p>
          <a:p>
            <a:pPr marL="215900" indent="-215900">
              <a:buFont typeface="Wingdings" panose="05000000000000000000" pitchFamily="2" charset="2"/>
              <a:buChar char="Ø"/>
            </a:pPr>
            <a:r>
              <a:rPr lang="nb-NO" sz="1800"/>
              <a:t>Tilskudd til likestilling og kvinnefrigjøring</a:t>
            </a:r>
          </a:p>
          <a:p>
            <a:pPr marL="215900" indent="-215900">
              <a:buFont typeface="Wingdings" panose="05000000000000000000" pitchFamily="2" charset="2"/>
              <a:buChar char="Ø"/>
            </a:pPr>
            <a:r>
              <a:rPr lang="nb-NO" sz="1800"/>
              <a:t>Tilskudd til drift av lokale innvandrerorganisasjoner (grunnstøtte)</a:t>
            </a:r>
            <a:br>
              <a:rPr lang="nb-NO" sz="1800"/>
            </a:br>
            <a:endParaRPr lang="nb-NO" sz="1800"/>
          </a:p>
          <a:p>
            <a:pPr marL="0" indent="0">
              <a:buNone/>
            </a:pPr>
            <a:r>
              <a:rPr lang="nb-NO"/>
              <a:t>Vedtak gjenstår: </a:t>
            </a:r>
          </a:p>
          <a:p>
            <a:pPr marL="215900" indent="-215900">
              <a:buFont typeface="Wingdings" panose="05000000000000000000" pitchFamily="2" charset="2"/>
              <a:buChar char="Ø"/>
            </a:pPr>
            <a:r>
              <a:rPr lang="nb-NO" sz="1800">
                <a:solidFill>
                  <a:srgbClr val="000000"/>
                </a:solidFill>
              </a:rPr>
              <a:t>Statlig tilskudd til integreringsarbeid i regi av frivillige organisasjoner: vedtak blir fattet i løpet av april</a:t>
            </a:r>
            <a:endParaRPr lang="nb-NO" sz="1800">
              <a:solidFill>
                <a:srgbClr val="000000"/>
              </a:solidFill>
              <a:highlight>
                <a:srgbClr val="FFFF00"/>
              </a:highlight>
            </a:endParaRPr>
          </a:p>
          <a:p>
            <a:pPr marL="0" lvl="0" indent="0">
              <a:buNone/>
            </a:pPr>
            <a:endParaRPr lang="nb-NO"/>
          </a:p>
          <a:p>
            <a:pPr marL="215900" indent="-215900"/>
            <a:endParaRPr lang="nb-NO">
              <a:solidFill>
                <a:srgbClr val="000000"/>
              </a:solidFill>
            </a:endParaRPr>
          </a:p>
          <a:p>
            <a:pPr marL="215900" lvl="1" indent="0">
              <a:buNone/>
            </a:pPr>
            <a:endParaRPr lang="nb-NO"/>
          </a:p>
          <a:p>
            <a:pPr marL="215900" lvl="1" indent="0">
              <a:buNone/>
            </a:pPr>
            <a:endParaRPr lang="nb-NO"/>
          </a:p>
        </p:txBody>
      </p:sp>
      <p:sp>
        <p:nvSpPr>
          <p:cNvPr id="4" name="Plassholder for dato 3">
            <a:extLst>
              <a:ext uri="{FF2B5EF4-FFF2-40B4-BE49-F238E27FC236}">
                <a16:creationId xmlns:a16="http://schemas.microsoft.com/office/drawing/2014/main" id="{5FFA4D0A-9075-544C-9CF7-4D98840E7B2E}"/>
              </a:ext>
            </a:extLst>
          </p:cNvPr>
          <p:cNvSpPr>
            <a:spLocks noGrp="1"/>
          </p:cNvSpPr>
          <p:nvPr>
            <p:ph type="dt" sz="half" idx="10"/>
          </p:nvPr>
        </p:nvSpPr>
        <p:spPr/>
        <p:txBody>
          <a:bodyPr/>
          <a:lstStyle/>
          <a:p>
            <a:fld id="{C20DE0DF-BE6B-D248-92A9-54242D212695}" type="datetime1">
              <a:rPr lang="nb-NO" smtClean="0"/>
              <a:t>19.03.2026</a:t>
            </a:fld>
            <a:endParaRPr lang="nb-NO"/>
          </a:p>
        </p:txBody>
      </p:sp>
      <p:sp>
        <p:nvSpPr>
          <p:cNvPr id="5" name="Plassholder for lysbildenummer 4">
            <a:extLst>
              <a:ext uri="{FF2B5EF4-FFF2-40B4-BE49-F238E27FC236}">
                <a16:creationId xmlns:a16="http://schemas.microsoft.com/office/drawing/2014/main" id="{C546ACCD-139C-8C45-99C0-BE1510EA8FFA}"/>
              </a:ext>
            </a:extLst>
          </p:cNvPr>
          <p:cNvSpPr>
            <a:spLocks noGrp="1"/>
          </p:cNvSpPr>
          <p:nvPr>
            <p:ph type="sldNum" sz="quarter" idx="12"/>
          </p:nvPr>
        </p:nvSpPr>
        <p:spPr/>
        <p:txBody>
          <a:bodyPr/>
          <a:lstStyle/>
          <a:p>
            <a:fld id="{8ACEFDFC-287E-0A4D-81A7-6CC8C070690D}" type="slidenum">
              <a:rPr lang="nb-NO" smtClean="0"/>
              <a:t>2</a:t>
            </a:fld>
            <a:endParaRPr lang="nb-NO"/>
          </a:p>
        </p:txBody>
      </p:sp>
    </p:spTree>
    <p:extLst>
      <p:ext uri="{BB962C8B-B14F-4D97-AF65-F5344CB8AC3E}">
        <p14:creationId xmlns:p14="http://schemas.microsoft.com/office/powerpoint/2010/main" val="1017892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Behandling av søknader</a:t>
            </a:r>
          </a:p>
        </p:txBody>
      </p:sp>
      <p:sp>
        <p:nvSpPr>
          <p:cNvPr id="4" name="Plassholder for dato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0DE0DF-BE6B-D248-92A9-54242D212695}" type="datetime1">
              <a:rPr kumimoji="0" lang="nb-NO" sz="900" b="0" i="0" u="none" strike="noStrike" kern="1200" cap="none" spc="0" normalizeH="0" baseline="0" noProof="0" smtClean="0">
                <a:ln>
                  <a:noFill/>
                </a:ln>
                <a:solidFill>
                  <a:srgbClr val="000000"/>
                </a:solidFill>
                <a:effectLst/>
                <a:uLnTx/>
                <a:uFillTx/>
                <a:latin typeface="Oslo Sans" panose="02000000000000000000"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19.03.2026</a:t>
            </a:fld>
            <a:endParaRPr kumimoji="0" lang="nb-NO" sz="900" b="0" i="0" u="none" strike="noStrike" kern="1200" cap="none" spc="0" normalizeH="0" baseline="0" noProof="0">
              <a:ln>
                <a:noFill/>
              </a:ln>
              <a:solidFill>
                <a:srgbClr val="000000"/>
              </a:solidFill>
              <a:effectLst/>
              <a:uLnTx/>
              <a:uFillTx/>
              <a:latin typeface="Oslo Sans" panose="02000000000000000000" pitchFamily="2" charset="77"/>
              <a:ea typeface="+mn-ea"/>
              <a:cs typeface="+mn-cs"/>
            </a:endParaRPr>
          </a:p>
        </p:txBody>
      </p:sp>
      <p:sp>
        <p:nvSpPr>
          <p:cNvPr id="5" name="Plassholder for lysbildenumm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ACEFDFC-287E-0A4D-81A7-6CC8C070690D}" type="slidenum">
              <a:rPr kumimoji="0" lang="nb-NO" sz="900" b="0" i="0" u="none" strike="noStrike" kern="1200" cap="none" spc="0" normalizeH="0" baseline="0" noProof="0" smtClean="0">
                <a:ln>
                  <a:noFill/>
                </a:ln>
                <a:solidFill>
                  <a:srgbClr val="000000"/>
                </a:solidFill>
                <a:effectLst/>
                <a:uLnTx/>
                <a:uFillTx/>
                <a:latin typeface="Oslo Sans" panose="02000000000000000000" pitchFamily="2" charset="77"/>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nb-NO" sz="900" b="0" i="0" u="none" strike="noStrike" kern="1200" cap="none" spc="0" normalizeH="0" baseline="0" noProof="0">
              <a:ln>
                <a:noFill/>
              </a:ln>
              <a:solidFill>
                <a:srgbClr val="000000"/>
              </a:solidFill>
              <a:effectLst/>
              <a:uLnTx/>
              <a:uFillTx/>
              <a:latin typeface="Oslo Sans" panose="02000000000000000000" pitchFamily="2" charset="77"/>
              <a:ea typeface="+mn-ea"/>
              <a:cs typeface="+mn-cs"/>
            </a:endParaRPr>
          </a:p>
        </p:txBody>
      </p:sp>
      <p:sp>
        <p:nvSpPr>
          <p:cNvPr id="6" name="TekstSylinder 5"/>
          <p:cNvSpPr txBox="1"/>
          <p:nvPr/>
        </p:nvSpPr>
        <p:spPr>
          <a:xfrm>
            <a:off x="7121562" y="2119256"/>
            <a:ext cx="4184725" cy="39735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0000"/>
              </a:solidFill>
              <a:effectLst/>
              <a:uLnTx/>
              <a:uFillTx/>
              <a:latin typeface="Oslo Sans Office Normal"/>
              <a:ea typeface="+mn-ea"/>
              <a:cs typeface="+mn-cs"/>
            </a:endParaRPr>
          </a:p>
        </p:txBody>
      </p:sp>
      <p:graphicFrame>
        <p:nvGraphicFramePr>
          <p:cNvPr id="7" name="Diagram 6"/>
          <p:cNvGraphicFramePr/>
          <p:nvPr>
            <p:extLst>
              <p:ext uri="{D42A27DB-BD31-4B8C-83A1-F6EECF244321}">
                <p14:modId xmlns:p14="http://schemas.microsoft.com/office/powerpoint/2010/main" val="1462078780"/>
              </p:ext>
            </p:extLst>
          </p:nvPr>
        </p:nvGraphicFramePr>
        <p:xfrm>
          <a:off x="1471407" y="1404869"/>
          <a:ext cx="9834880" cy="3909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uppe 14"/>
          <p:cNvGrpSpPr/>
          <p:nvPr/>
        </p:nvGrpSpPr>
        <p:grpSpPr>
          <a:xfrm>
            <a:off x="1471406" y="5225300"/>
            <a:ext cx="1002524" cy="1432177"/>
            <a:chOff x="1" y="1238615"/>
            <a:chExt cx="1002524" cy="1432177"/>
          </a:xfrm>
          <a:solidFill>
            <a:schemeClr val="accent3">
              <a:lumMod val="25000"/>
            </a:schemeClr>
          </a:solidFill>
        </p:grpSpPr>
        <p:sp>
          <p:nvSpPr>
            <p:cNvPr id="16" name="Vinkeltegn 15"/>
            <p:cNvSpPr/>
            <p:nvPr/>
          </p:nvSpPr>
          <p:spPr>
            <a:xfrm rot="5400000">
              <a:off x="-214826" y="1453442"/>
              <a:ext cx="1432177" cy="1002524"/>
            </a:xfrm>
            <a:prstGeom prst="chevron">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Oslo Sans Office Normal"/>
                <a:ea typeface="+mn-ea"/>
                <a:cs typeface="+mn-cs"/>
              </a:endParaRPr>
            </a:p>
          </p:txBody>
        </p:sp>
        <p:sp>
          <p:nvSpPr>
            <p:cNvPr id="17" name="Vinkeltegn 4"/>
            <p:cNvSpPr txBox="1"/>
            <p:nvPr/>
          </p:nvSpPr>
          <p:spPr>
            <a:xfrm>
              <a:off x="1" y="1739877"/>
              <a:ext cx="1002524" cy="4535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nb-NO" sz="1300" b="0" i="0" u="none" strike="noStrike" kern="1200" cap="none" spc="0" normalizeH="0" baseline="0" noProof="0">
                  <a:ln>
                    <a:noFill/>
                  </a:ln>
                  <a:solidFill>
                    <a:srgbClr val="FFFFFF"/>
                  </a:solidFill>
                  <a:effectLst/>
                  <a:uLnTx/>
                  <a:uFillTx/>
                  <a:latin typeface="Oslo Sans Office Normal"/>
                  <a:ea typeface="+mn-ea"/>
                  <a:cs typeface="+mn-cs"/>
                </a:rPr>
                <a:t>Byråd sosiale tjenester</a:t>
              </a:r>
            </a:p>
          </p:txBody>
        </p:sp>
      </p:grpSp>
      <p:grpSp>
        <p:nvGrpSpPr>
          <p:cNvPr id="18" name="Gruppe 17"/>
          <p:cNvGrpSpPr/>
          <p:nvPr/>
        </p:nvGrpSpPr>
        <p:grpSpPr>
          <a:xfrm>
            <a:off x="2489300" y="5249166"/>
            <a:ext cx="8832355" cy="930915"/>
            <a:chOff x="1002524" y="1238617"/>
            <a:chExt cx="8832355" cy="930915"/>
          </a:xfrm>
        </p:grpSpPr>
        <p:sp>
          <p:nvSpPr>
            <p:cNvPr id="19" name="Avrund hjørner på samme side i rektangel 18"/>
            <p:cNvSpPr/>
            <p:nvPr/>
          </p:nvSpPr>
          <p:spPr>
            <a:xfrm rot="5400000">
              <a:off x="4953244" y="-2712103"/>
              <a:ext cx="930915" cy="8832355"/>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0000">
                    <a:hueOff val="0"/>
                    <a:satOff val="0"/>
                    <a:lumOff val="0"/>
                    <a:alphaOff val="0"/>
                  </a:srgbClr>
                </a:solidFill>
                <a:effectLst/>
                <a:uLnTx/>
                <a:uFillTx/>
                <a:latin typeface="Oslo Sans Office Normal"/>
                <a:ea typeface="+mn-ea"/>
                <a:cs typeface="+mn-cs"/>
              </a:endParaRPr>
            </a:p>
          </p:txBody>
        </p:sp>
        <p:sp>
          <p:nvSpPr>
            <p:cNvPr id="20" name="Avrund hjørner på samme side i rektangel 4"/>
            <p:cNvSpPr txBox="1"/>
            <p:nvPr/>
          </p:nvSpPr>
          <p:spPr>
            <a:xfrm>
              <a:off x="1002524" y="1284061"/>
              <a:ext cx="8786911" cy="8400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5128" tIns="12065" rIns="12065" bIns="12065" numCol="1" spcCol="1270" anchor="ctr" anchorCtr="0">
              <a:noAutofit/>
            </a:bodyPr>
            <a:lstStyle/>
            <a:p>
              <a:pPr marL="171450" marR="0" lvl="1" indent="-171450" algn="l" defTabSz="844550" rtl="0" eaLnBrk="1" fontAlgn="auto" latinLnBrk="0" hangingPunct="1">
                <a:lnSpc>
                  <a:spcPct val="90000"/>
                </a:lnSpc>
                <a:spcBef>
                  <a:spcPct val="0"/>
                </a:spcBef>
                <a:spcAft>
                  <a:spcPct val="15000"/>
                </a:spcAft>
                <a:buClrTx/>
                <a:buSzTx/>
                <a:buFontTx/>
                <a:buChar char="••"/>
                <a:tabLst/>
                <a:defRPr/>
              </a:pPr>
              <a:r>
                <a:rPr kumimoji="0" lang="nb-NO" sz="2300" b="0" i="0" u="none" strike="noStrike" kern="1200" cap="none" spc="0" normalizeH="0" baseline="0" noProof="0">
                  <a:ln>
                    <a:noFill/>
                  </a:ln>
                  <a:solidFill>
                    <a:srgbClr val="000000">
                      <a:hueOff val="0"/>
                      <a:satOff val="0"/>
                      <a:lumOff val="0"/>
                      <a:alphaOff val="0"/>
                    </a:srgbClr>
                  </a:solidFill>
                  <a:effectLst/>
                  <a:uLnTx/>
                  <a:uFillTx/>
                  <a:latin typeface="Oslo Sans Office Normal"/>
                  <a:ea typeface="+mn-ea"/>
                  <a:cs typeface="+mn-cs"/>
                </a:rPr>
                <a:t>Vedtak om fordeling – </a:t>
              </a:r>
              <a:r>
                <a:rPr lang="nb-NO" sz="2300">
                  <a:solidFill>
                    <a:srgbClr val="000000">
                      <a:hueOff val="0"/>
                      <a:satOff val="0"/>
                      <a:lumOff val="0"/>
                      <a:alphaOff val="0"/>
                    </a:srgbClr>
                  </a:solidFill>
                  <a:latin typeface="Oslo Sans Office Normal"/>
                </a:rPr>
                <a:t>februar</a:t>
              </a:r>
              <a:endParaRPr kumimoji="0" lang="nb-NO" sz="2300" b="0" i="0" u="none" strike="noStrike" kern="1200" cap="none" spc="0" normalizeH="0" baseline="0" noProof="0">
                <a:ln>
                  <a:noFill/>
                </a:ln>
                <a:solidFill>
                  <a:srgbClr val="000000">
                    <a:hueOff val="0"/>
                    <a:satOff val="0"/>
                    <a:lumOff val="0"/>
                    <a:alphaOff val="0"/>
                  </a:srgbClr>
                </a:solidFill>
                <a:effectLst/>
                <a:uLnTx/>
                <a:uFillTx/>
                <a:latin typeface="Oslo Sans Office Normal"/>
                <a:ea typeface="+mn-ea"/>
                <a:cs typeface="+mn-cs"/>
              </a:endParaRPr>
            </a:p>
          </p:txBody>
        </p:sp>
      </p:grpSp>
    </p:spTree>
    <p:extLst>
      <p:ext uri="{BB962C8B-B14F-4D97-AF65-F5344CB8AC3E}">
        <p14:creationId xmlns:p14="http://schemas.microsoft.com/office/powerpoint/2010/main" val="1425828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Har du spørsmål eller ønsker veiledning? </a:t>
            </a:r>
          </a:p>
        </p:txBody>
      </p:sp>
      <p:sp>
        <p:nvSpPr>
          <p:cNvPr id="3" name="Plassholder for innhold 2"/>
          <p:cNvSpPr>
            <a:spLocks noGrp="1"/>
          </p:cNvSpPr>
          <p:nvPr>
            <p:ph idx="1"/>
          </p:nvPr>
        </p:nvSpPr>
        <p:spPr>
          <a:xfrm>
            <a:off x="695326" y="1699491"/>
            <a:ext cx="9469438" cy="4393334"/>
          </a:xfrm>
        </p:spPr>
        <p:txBody>
          <a:bodyPr/>
          <a:lstStyle/>
          <a:p>
            <a:pPr marL="215900" indent="-215900">
              <a:buFont typeface="Wingdings" panose="05000000000000000000" pitchFamily="2" charset="2"/>
              <a:buChar char="Ø"/>
            </a:pPr>
            <a:r>
              <a:rPr lang="nb-NO"/>
              <a:t>Søknadsfrist 7. april</a:t>
            </a:r>
          </a:p>
          <a:p>
            <a:pPr marL="215900" indent="-215900">
              <a:buFont typeface="Wingdings" panose="05000000000000000000" pitchFamily="2" charset="2"/>
              <a:buChar char="Ø"/>
            </a:pPr>
            <a:r>
              <a:rPr lang="nb-NO">
                <a:hlinkClick r:id="rId3">
                  <a:extLst>
                    <a:ext uri="{A12FA001-AC4F-418D-AE19-62706E023703}">
                      <ahyp:hlinkClr xmlns:ahyp="http://schemas.microsoft.com/office/drawing/2018/hyperlinkcolor" val="tx"/>
                    </a:ext>
                  </a:extLst>
                </a:hlinkClick>
              </a:rPr>
              <a:t>www.oslo.kommune.no/tilskudd-legater-og-stipend/tilskudd-innen-helse-og-sosialomradet</a:t>
            </a:r>
          </a:p>
          <a:p>
            <a:pPr marL="215900" indent="-215900">
              <a:buFont typeface="Wingdings" panose="05000000000000000000" pitchFamily="2" charset="2"/>
              <a:buChar char="Ø"/>
            </a:pPr>
            <a:r>
              <a:rPr lang="nb-NO"/>
              <a:t>Forskrift</a:t>
            </a:r>
          </a:p>
          <a:p>
            <a:pPr marL="215900" indent="-215900">
              <a:buFont typeface="Wingdings" panose="05000000000000000000" pitchFamily="2" charset="2"/>
              <a:buChar char="Ø"/>
            </a:pPr>
            <a:r>
              <a:rPr lang="nb-NO"/>
              <a:t>Elektronisk søknadsskjema</a:t>
            </a:r>
          </a:p>
          <a:p>
            <a:pPr marL="215900" indent="-215900">
              <a:buFont typeface="Wingdings" panose="05000000000000000000" pitchFamily="2" charset="2"/>
              <a:buChar char="Ø"/>
            </a:pPr>
            <a:r>
              <a:rPr lang="nb-NO"/>
              <a:t>FAQ-liste med vanlige stilte spørsmål</a:t>
            </a:r>
          </a:p>
          <a:p>
            <a:pPr marL="215900" indent="-215900">
              <a:buFont typeface="Wingdings" panose="05000000000000000000" pitchFamily="2" charset="2"/>
              <a:buChar char="Ø"/>
            </a:pPr>
            <a:r>
              <a:rPr lang="nb-NO"/>
              <a:t>Kontaktinformasjon</a:t>
            </a:r>
          </a:p>
          <a:p>
            <a:pPr marL="215900" indent="-215900">
              <a:buFont typeface="Wingdings" panose="05000000000000000000" pitchFamily="2" charset="2"/>
              <a:buChar char="Ø"/>
            </a:pPr>
            <a:r>
              <a:rPr lang="nb-NO"/>
              <a:t>Digital veiledning fredag 20. mars, påmelding på nettsiden, frist i dag</a:t>
            </a:r>
            <a:br>
              <a:rPr lang="nb-NO" sz="1600"/>
            </a:br>
            <a:endParaRPr lang="nb-NO" sz="1600"/>
          </a:p>
        </p:txBody>
      </p:sp>
      <p:sp>
        <p:nvSpPr>
          <p:cNvPr id="4" name="Plassholder for dato 3"/>
          <p:cNvSpPr>
            <a:spLocks noGrp="1"/>
          </p:cNvSpPr>
          <p:nvPr>
            <p:ph type="dt" sz="half" idx="10"/>
          </p:nvPr>
        </p:nvSpPr>
        <p:spPr/>
        <p:txBody>
          <a:bodyPr/>
          <a:lstStyle/>
          <a:p>
            <a:fld id="{C20DE0DF-BE6B-D248-92A9-54242D212695}" type="datetime1">
              <a:rPr lang="nb-NO" smtClean="0"/>
              <a:t>19.03.2026</a:t>
            </a:fld>
            <a:endParaRPr lang="nb-NO"/>
          </a:p>
        </p:txBody>
      </p:sp>
      <p:sp>
        <p:nvSpPr>
          <p:cNvPr id="5" name="Plassholder for lysbildenummer 4"/>
          <p:cNvSpPr>
            <a:spLocks noGrp="1"/>
          </p:cNvSpPr>
          <p:nvPr>
            <p:ph type="sldNum" sz="quarter" idx="12"/>
          </p:nvPr>
        </p:nvSpPr>
        <p:spPr/>
        <p:txBody>
          <a:bodyPr/>
          <a:lstStyle/>
          <a:p>
            <a:fld id="{8ACEFDFC-287E-0A4D-81A7-6CC8C070690D}" type="slidenum">
              <a:rPr lang="nb-NO" smtClean="0"/>
              <a:t>21</a:t>
            </a:fld>
            <a:endParaRPr lang="nb-NO"/>
          </a:p>
        </p:txBody>
      </p:sp>
    </p:spTree>
    <p:extLst>
      <p:ext uri="{BB962C8B-B14F-4D97-AF65-F5344CB8AC3E}">
        <p14:creationId xmlns:p14="http://schemas.microsoft.com/office/powerpoint/2010/main" val="1820257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Utlysning av tilskuddsordninger for 2027 </a:t>
            </a:r>
          </a:p>
        </p:txBody>
      </p:sp>
      <p:sp>
        <p:nvSpPr>
          <p:cNvPr id="4" name="Plassholder for dato 3"/>
          <p:cNvSpPr>
            <a:spLocks noGrp="1"/>
          </p:cNvSpPr>
          <p:nvPr>
            <p:ph type="dt" sz="half" idx="10"/>
          </p:nvPr>
        </p:nvSpPr>
        <p:spPr/>
        <p:txBody>
          <a:bodyPr/>
          <a:lstStyle/>
          <a:p>
            <a:fld id="{C20DE0DF-BE6B-D248-92A9-54242D212695}" type="datetime1">
              <a:rPr lang="nb-NO" smtClean="0"/>
              <a:t>19.03.2026</a:t>
            </a:fld>
            <a:endParaRPr lang="nb-NO"/>
          </a:p>
        </p:txBody>
      </p:sp>
      <p:sp>
        <p:nvSpPr>
          <p:cNvPr id="5" name="Plassholder for lysbildenummer 4"/>
          <p:cNvSpPr>
            <a:spLocks noGrp="1"/>
          </p:cNvSpPr>
          <p:nvPr>
            <p:ph type="sldNum" sz="quarter" idx="12"/>
          </p:nvPr>
        </p:nvSpPr>
        <p:spPr/>
        <p:txBody>
          <a:bodyPr/>
          <a:lstStyle/>
          <a:p>
            <a:fld id="{8ACEFDFC-287E-0A4D-81A7-6CC8C070690D}" type="slidenum">
              <a:rPr lang="nb-NO" smtClean="0"/>
              <a:t>3</a:t>
            </a:fld>
            <a:endParaRPr lang="nb-NO"/>
          </a:p>
        </p:txBody>
      </p:sp>
      <p:graphicFrame>
        <p:nvGraphicFramePr>
          <p:cNvPr id="6" name="Tabell 6">
            <a:extLst>
              <a:ext uri="{FF2B5EF4-FFF2-40B4-BE49-F238E27FC236}">
                <a16:creationId xmlns:a16="http://schemas.microsoft.com/office/drawing/2014/main" id="{B01DD860-37C4-A454-DEBF-A18C8E66AF75}"/>
              </a:ext>
            </a:extLst>
          </p:cNvPr>
          <p:cNvGraphicFramePr>
            <a:graphicFrameLocks noGrp="1"/>
          </p:cNvGraphicFramePr>
          <p:nvPr>
            <p:extLst>
              <p:ext uri="{D42A27DB-BD31-4B8C-83A1-F6EECF244321}">
                <p14:modId xmlns:p14="http://schemas.microsoft.com/office/powerpoint/2010/main" val="846041467"/>
              </p:ext>
            </p:extLst>
          </p:nvPr>
        </p:nvGraphicFramePr>
        <p:xfrm>
          <a:off x="677360" y="1781541"/>
          <a:ext cx="10149390" cy="4081969"/>
        </p:xfrm>
        <a:graphic>
          <a:graphicData uri="http://schemas.openxmlformats.org/drawingml/2006/table">
            <a:tbl>
              <a:tblPr firstRow="1" bandRow="1">
                <a:tableStyleId>{5C22544A-7EE6-4342-B048-85BDC9FD1C3A}</a:tableStyleId>
              </a:tblPr>
              <a:tblGrid>
                <a:gridCol w="3405350">
                  <a:extLst>
                    <a:ext uri="{9D8B030D-6E8A-4147-A177-3AD203B41FA5}">
                      <a16:colId xmlns:a16="http://schemas.microsoft.com/office/drawing/2014/main" val="2655178738"/>
                    </a:ext>
                  </a:extLst>
                </a:gridCol>
                <a:gridCol w="3360910">
                  <a:extLst>
                    <a:ext uri="{9D8B030D-6E8A-4147-A177-3AD203B41FA5}">
                      <a16:colId xmlns:a16="http://schemas.microsoft.com/office/drawing/2014/main" val="3070551577"/>
                    </a:ext>
                  </a:extLst>
                </a:gridCol>
                <a:gridCol w="3383130">
                  <a:extLst>
                    <a:ext uri="{9D8B030D-6E8A-4147-A177-3AD203B41FA5}">
                      <a16:colId xmlns:a16="http://schemas.microsoft.com/office/drawing/2014/main" val="3505125459"/>
                    </a:ext>
                  </a:extLst>
                </a:gridCol>
              </a:tblGrid>
              <a:tr h="424369">
                <a:tc>
                  <a:txBody>
                    <a:bodyPr/>
                    <a:lstStyle/>
                    <a:p>
                      <a:pPr lvl="0">
                        <a:buNone/>
                      </a:pPr>
                      <a:r>
                        <a:rPr lang="nb-NO" sz="1800" b="0" i="0" u="sng" strike="noStrike" noProof="0">
                          <a:latin typeface="Oslo Sans Office Normal"/>
                        </a:rPr>
                        <a:t>Våren 2026</a:t>
                      </a:r>
                      <a:endParaRPr lang="nb-NO"/>
                    </a:p>
                  </a:txBody>
                  <a:tcPr/>
                </a:tc>
                <a:tc gridSpan="2">
                  <a:txBody>
                    <a:bodyPr/>
                    <a:lstStyle/>
                    <a:p>
                      <a:pPr lvl="0" algn="ctr">
                        <a:buNone/>
                      </a:pPr>
                      <a:r>
                        <a:rPr lang="nb-NO" sz="1800" b="0" i="0" u="sng" strike="noStrike" noProof="0">
                          <a:latin typeface="Oslo Sans Office Normal"/>
                        </a:rPr>
                        <a:t>Høsten 2026</a:t>
                      </a:r>
                      <a:endParaRPr lang="nb-NO"/>
                    </a:p>
                  </a:txBody>
                  <a:tcPr/>
                </a:tc>
                <a:tc hMerge="1">
                  <a:txBody>
                    <a:bodyPr/>
                    <a:lstStyle/>
                    <a:p>
                      <a:endParaRPr lang="nb-NO"/>
                    </a:p>
                  </a:txBody>
                  <a:tcPr/>
                </a:tc>
                <a:extLst>
                  <a:ext uri="{0D108BD9-81ED-4DB2-BD59-A6C34878D82A}">
                    <a16:rowId xmlns:a16="http://schemas.microsoft.com/office/drawing/2014/main" val="2240339096"/>
                  </a:ext>
                </a:extLst>
              </a:tr>
              <a:tr h="2488343">
                <a:tc>
                  <a:txBody>
                    <a:bodyPr/>
                    <a:lstStyle/>
                    <a:p>
                      <a:pPr lvl="0">
                        <a:buNone/>
                      </a:pPr>
                      <a:r>
                        <a:rPr lang="nb-NO" sz="1800" b="0" i="0" u="none" strike="noStrike" noProof="0">
                          <a:latin typeface="Oslo Sans Office Normal"/>
                        </a:rPr>
                        <a:t>Tilskudd innen helse- og sosialområdet med søknadsfrist 7. april.</a:t>
                      </a:r>
                    </a:p>
                    <a:p>
                      <a:pPr lvl="0">
                        <a:buNone/>
                      </a:pPr>
                      <a:endParaRPr lang="nb-NO" sz="1800" b="0" i="0" u="none" strike="noStrike" noProof="0">
                        <a:latin typeface="Oslo Sans Office Normal"/>
                      </a:endParaRPr>
                    </a:p>
                    <a:p>
                      <a:pPr lvl="0">
                        <a:buNone/>
                      </a:pPr>
                      <a:r>
                        <a:rPr lang="nb-NO" sz="1800" b="0" i="0" u="none" strike="noStrike" noProof="0">
                          <a:solidFill>
                            <a:srgbClr val="000000"/>
                          </a:solidFill>
                          <a:latin typeface="Oslo Sans Office Normal"/>
                        </a:rPr>
                        <a:t>Tilskudd til integrering- og mangfoldstiltak med søknadsfrist 7. april</a:t>
                      </a:r>
                      <a:endParaRPr lang="nb-NO"/>
                    </a:p>
                  </a:txBody>
                  <a:tcPr/>
                </a:tc>
                <a:tc>
                  <a:txBody>
                    <a:bodyPr/>
                    <a:lstStyle/>
                    <a:p>
                      <a:pPr lvl="0">
                        <a:buNone/>
                      </a:pPr>
                      <a:r>
                        <a:rPr lang="nb-NO" sz="1800" b="0" i="0" u="none" strike="noStrike" noProof="0">
                          <a:latin typeface="Oslo Sans Office Normal"/>
                        </a:rPr>
                        <a:t>Tilskudd til tiltak for likestilling og kvinnefrigjøring (oktober)</a:t>
                      </a:r>
                    </a:p>
                    <a:p>
                      <a:pPr lvl="0">
                        <a:buNone/>
                      </a:pPr>
                      <a:endParaRPr lang="nb-NO" sz="1800" b="0" i="0" u="none" strike="noStrike" noProof="0">
                        <a:latin typeface="Oslo Sans Office Normal"/>
                      </a:endParaRPr>
                    </a:p>
                    <a:p>
                      <a:pPr lvl="0">
                        <a:buNone/>
                      </a:pPr>
                      <a:r>
                        <a:rPr lang="nb-NO" sz="1800" b="0" i="0" u="none" strike="noStrike" noProof="0">
                          <a:solidFill>
                            <a:srgbClr val="000000"/>
                          </a:solidFill>
                          <a:latin typeface="Oslo Sans Office Normal"/>
                        </a:rPr>
                        <a:t>Tilskudd til rus- og kriminalitetsforebyggende tiltak (oktober)</a:t>
                      </a:r>
                      <a:endParaRPr lang="nb-NO"/>
                    </a:p>
                  </a:txBody>
                  <a:tcPr/>
                </a:tc>
                <a:tc>
                  <a:txBody>
                    <a:bodyPr/>
                    <a:lstStyle/>
                    <a:p>
                      <a:pPr lvl="0">
                        <a:buNone/>
                      </a:pPr>
                      <a:r>
                        <a:rPr lang="nb-NO" sz="1800" b="0" i="0" u="none" strike="noStrike" noProof="0">
                          <a:latin typeface="Oslo Sans Office Normal"/>
                        </a:rPr>
                        <a:t>Grunnstøtte til innvandrerorganisasjoner (desember)</a:t>
                      </a:r>
                    </a:p>
                    <a:p>
                      <a:pPr lvl="0">
                        <a:buNone/>
                      </a:pPr>
                      <a:endParaRPr lang="nb-NO" sz="1800" b="0" i="0" u="none" strike="noStrike" noProof="0">
                        <a:latin typeface="Oslo Sans Office Normal"/>
                      </a:endParaRPr>
                    </a:p>
                    <a:p>
                      <a:pPr lvl="0">
                        <a:buNone/>
                      </a:pPr>
                      <a:r>
                        <a:rPr lang="nb-NO" sz="1800" b="0" i="0" u="none" strike="noStrike" noProof="0">
                          <a:solidFill>
                            <a:srgbClr val="000000"/>
                          </a:solidFill>
                          <a:latin typeface="Oslo Sans Office Normal"/>
                        </a:rPr>
                        <a:t>Statlig tilskudd til integreringsarbeid i regi av frivillige organisasjoner (desember)</a:t>
                      </a:r>
                    </a:p>
                    <a:p>
                      <a:pPr lvl="0">
                        <a:buNone/>
                      </a:pPr>
                      <a:endParaRPr lang="nb-NO" sz="1800" b="0" i="0" u="none" strike="noStrike" noProof="0">
                        <a:solidFill>
                          <a:srgbClr val="000000"/>
                        </a:solidFill>
                        <a:latin typeface="Oslo Sans Office Normal"/>
                      </a:endParaRPr>
                    </a:p>
                    <a:p>
                      <a:pPr lvl="0">
                        <a:buNone/>
                      </a:pPr>
                      <a:r>
                        <a:rPr lang="nb-NO" sz="1800" b="0" i="0" u="none" strike="noStrike" noProof="0">
                          <a:solidFill>
                            <a:srgbClr val="000000"/>
                          </a:solidFill>
                          <a:latin typeface="Oslo Sans Office Normal"/>
                        </a:rPr>
                        <a:t>Tilskudd til akuttovernatting og sanitærtilbud for EØS-borgere og tilreisende (desember)</a:t>
                      </a:r>
                      <a:endParaRPr lang="nb-NO"/>
                    </a:p>
                  </a:txBody>
                  <a:tcPr/>
                </a:tc>
                <a:extLst>
                  <a:ext uri="{0D108BD9-81ED-4DB2-BD59-A6C34878D82A}">
                    <a16:rowId xmlns:a16="http://schemas.microsoft.com/office/drawing/2014/main" val="3453731314"/>
                  </a:ext>
                </a:extLst>
              </a:tr>
            </a:tbl>
          </a:graphicData>
        </a:graphic>
      </p:graphicFrame>
    </p:spTree>
    <p:extLst>
      <p:ext uri="{BB962C8B-B14F-4D97-AF65-F5344CB8AC3E}">
        <p14:creationId xmlns:p14="http://schemas.microsoft.com/office/powerpoint/2010/main" val="3352006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6923F5-E072-73B3-1719-BD134B6FEE22}"/>
              </a:ext>
            </a:extLst>
          </p:cNvPr>
          <p:cNvSpPr>
            <a:spLocks noGrp="1"/>
          </p:cNvSpPr>
          <p:nvPr>
            <p:ph type="title"/>
          </p:nvPr>
        </p:nvSpPr>
        <p:spPr>
          <a:xfrm>
            <a:off x="649969" y="302715"/>
            <a:ext cx="9469438" cy="1248500"/>
          </a:xfrm>
        </p:spPr>
        <p:txBody>
          <a:bodyPr>
            <a:normAutofit/>
          </a:bodyPr>
          <a:lstStyle/>
          <a:p>
            <a:br>
              <a:rPr lang="nb-NO"/>
            </a:br>
            <a:r>
              <a:rPr lang="nb-NO"/>
              <a:t>Behandling av søknader for 2026</a:t>
            </a:r>
            <a:endParaRPr lang="nb-NO">
              <a:highlight>
                <a:srgbClr val="FFFF00"/>
              </a:highlight>
            </a:endParaRPr>
          </a:p>
        </p:txBody>
      </p:sp>
      <p:sp>
        <p:nvSpPr>
          <p:cNvPr id="3" name="Plassholder for innhold 2">
            <a:extLst>
              <a:ext uri="{FF2B5EF4-FFF2-40B4-BE49-F238E27FC236}">
                <a16:creationId xmlns:a16="http://schemas.microsoft.com/office/drawing/2014/main" id="{B006A041-46C3-76B4-A7C5-92095117DE61}"/>
              </a:ext>
            </a:extLst>
          </p:cNvPr>
          <p:cNvSpPr>
            <a:spLocks noGrp="1"/>
          </p:cNvSpPr>
          <p:nvPr>
            <p:ph idx="1"/>
          </p:nvPr>
        </p:nvSpPr>
        <p:spPr>
          <a:xfrm>
            <a:off x="604612" y="1260930"/>
            <a:ext cx="9469438" cy="4060824"/>
          </a:xfrm>
        </p:spPr>
        <p:txBody>
          <a:bodyPr/>
          <a:lstStyle/>
          <a:p>
            <a:pPr marL="0" indent="0">
              <a:buNone/>
            </a:pPr>
            <a:endParaRPr lang="nb-NO"/>
          </a:p>
          <a:p>
            <a:pPr marL="215900" indent="-215900">
              <a:buFont typeface="Wingdings" panose="05000000000000000000" pitchFamily="2" charset="2"/>
              <a:buChar char="Ø"/>
            </a:pPr>
            <a:r>
              <a:rPr lang="nb-NO" sz="2400"/>
              <a:t>155 søknader - samlet søknadssum var 285,5 millioner kroner</a:t>
            </a:r>
          </a:p>
          <a:p>
            <a:pPr marL="215900" indent="-215900">
              <a:buFont typeface="Wingdings" panose="05000000000000000000" pitchFamily="2" charset="2"/>
              <a:buChar char="Ø"/>
            </a:pPr>
            <a:r>
              <a:rPr lang="nb-NO" sz="2400"/>
              <a:t>Velferdsetatens tilskuddsramme var 123,5 millioner kroner</a:t>
            </a:r>
          </a:p>
          <a:p>
            <a:pPr marL="215900" indent="-215900">
              <a:buFont typeface="Wingdings" panose="05000000000000000000" pitchFamily="2" charset="2"/>
              <a:buChar char="Ø"/>
            </a:pPr>
            <a:r>
              <a:rPr lang="nb-NO" sz="2400"/>
              <a:t>Vedtak fra Byråden for sosiale tjenester: 161,5 millioner kroner fordelt på 111 søknader</a:t>
            </a:r>
          </a:p>
          <a:p>
            <a:pPr marL="215900" indent="-215900">
              <a:buFont typeface="Wingdings" panose="05000000000000000000" pitchFamily="2" charset="2"/>
              <a:buChar char="Ø"/>
            </a:pPr>
            <a:r>
              <a:rPr lang="nb-NO" sz="2400"/>
              <a:t>Nye: 47 nye søknader, kun en fikk innvilget tilskudd </a:t>
            </a:r>
          </a:p>
          <a:p>
            <a:pPr marL="215900" indent="-215900">
              <a:buFont typeface="Wingdings" panose="05000000000000000000" pitchFamily="2" charset="2"/>
              <a:buChar char="Ø"/>
            </a:pPr>
            <a:r>
              <a:rPr lang="nb-NO" sz="2400"/>
              <a:t> Intensjon om flerårig tilskudd: 24 søkte, kun to fikk vedtatt </a:t>
            </a:r>
          </a:p>
          <a:p>
            <a:pPr marL="215900" indent="-215900">
              <a:buChar char="•"/>
            </a:pPr>
            <a:endParaRPr lang="nb-NO"/>
          </a:p>
          <a:p>
            <a:pPr marL="215900" indent="-215900">
              <a:buChar char="•"/>
            </a:pPr>
            <a:endParaRPr lang="nb-NO"/>
          </a:p>
        </p:txBody>
      </p:sp>
      <p:sp>
        <p:nvSpPr>
          <p:cNvPr id="4" name="Plassholder for dato 3">
            <a:extLst>
              <a:ext uri="{FF2B5EF4-FFF2-40B4-BE49-F238E27FC236}">
                <a16:creationId xmlns:a16="http://schemas.microsoft.com/office/drawing/2014/main" id="{31CEC6BE-4E67-0DC2-4869-24D89814CFE8}"/>
              </a:ext>
            </a:extLst>
          </p:cNvPr>
          <p:cNvSpPr>
            <a:spLocks noGrp="1"/>
          </p:cNvSpPr>
          <p:nvPr>
            <p:ph type="dt" sz="half" idx="10"/>
          </p:nvPr>
        </p:nvSpPr>
        <p:spPr/>
        <p:txBody>
          <a:bodyPr/>
          <a:lstStyle/>
          <a:p>
            <a:fld id="{C20DE0DF-BE6B-D248-92A9-54242D212695}" type="datetime1">
              <a:rPr lang="nb-NO" smtClean="0"/>
              <a:t>19.03.2026</a:t>
            </a:fld>
            <a:endParaRPr lang="nb-NO"/>
          </a:p>
        </p:txBody>
      </p:sp>
      <p:sp>
        <p:nvSpPr>
          <p:cNvPr id="5" name="Plassholder for lysbildenummer 4">
            <a:extLst>
              <a:ext uri="{FF2B5EF4-FFF2-40B4-BE49-F238E27FC236}">
                <a16:creationId xmlns:a16="http://schemas.microsoft.com/office/drawing/2014/main" id="{744B5F4B-8C72-BAE4-16B3-97CDD34B1F57}"/>
              </a:ext>
            </a:extLst>
          </p:cNvPr>
          <p:cNvSpPr>
            <a:spLocks noGrp="1"/>
          </p:cNvSpPr>
          <p:nvPr>
            <p:ph type="sldNum" sz="quarter" idx="12"/>
          </p:nvPr>
        </p:nvSpPr>
        <p:spPr/>
        <p:txBody>
          <a:bodyPr/>
          <a:lstStyle/>
          <a:p>
            <a:fld id="{8ACEFDFC-287E-0A4D-81A7-6CC8C070690D}" type="slidenum">
              <a:rPr lang="nb-NO" smtClean="0"/>
              <a:t>4</a:t>
            </a:fld>
            <a:endParaRPr lang="nb-NO"/>
          </a:p>
        </p:txBody>
      </p:sp>
    </p:spTree>
    <p:extLst>
      <p:ext uri="{BB962C8B-B14F-4D97-AF65-F5344CB8AC3E}">
        <p14:creationId xmlns:p14="http://schemas.microsoft.com/office/powerpoint/2010/main" val="36202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Formålet med tilskuddsordningen</a:t>
            </a:r>
          </a:p>
        </p:txBody>
      </p:sp>
      <p:sp>
        <p:nvSpPr>
          <p:cNvPr id="3" name="Plassholder for innhold 2"/>
          <p:cNvSpPr>
            <a:spLocks noGrp="1"/>
          </p:cNvSpPr>
          <p:nvPr>
            <p:ph idx="1"/>
          </p:nvPr>
        </p:nvSpPr>
        <p:spPr/>
        <p:txBody>
          <a:bodyPr/>
          <a:lstStyle/>
          <a:p>
            <a:pPr marL="0" indent="0">
              <a:buNone/>
            </a:pPr>
            <a:endParaRPr lang="nb-NO" sz="2400"/>
          </a:p>
          <a:p>
            <a:pPr marL="215900" indent="-215900">
              <a:buFont typeface="Wingdings" panose="05000000000000000000" pitchFamily="2" charset="2"/>
              <a:buChar char="Ø"/>
            </a:pPr>
            <a:r>
              <a:rPr lang="nb-NO" sz="2400"/>
              <a:t>Bidra til gode levekår, sosial inkludering og aktiv samfunnsdeltakelse for innbyggere i Oslo</a:t>
            </a:r>
          </a:p>
          <a:p>
            <a:pPr marL="0" indent="0">
              <a:buNone/>
            </a:pPr>
            <a:endParaRPr lang="nb-NO" sz="2400"/>
          </a:p>
          <a:p>
            <a:pPr marL="215900" indent="-215900">
              <a:buFont typeface="Wingdings" panose="05000000000000000000" pitchFamily="2" charset="2"/>
              <a:buChar char="Ø"/>
            </a:pPr>
            <a:r>
              <a:rPr lang="nb-NO" sz="2400"/>
              <a:t>Stimulere til frivillig innsats og støtte opp om frivillige organisasjoners arbeid på helse- og sosialområdet</a:t>
            </a:r>
          </a:p>
          <a:p>
            <a:pPr marL="215900" indent="-215900">
              <a:buFont typeface="Wingdings" panose="05000000000000000000" pitchFamily="2" charset="2"/>
              <a:buChar char="Ø"/>
            </a:pPr>
            <a:endParaRPr lang="nb-NO" sz="2400"/>
          </a:p>
        </p:txBody>
      </p:sp>
      <p:sp>
        <p:nvSpPr>
          <p:cNvPr id="4" name="Plassholder for dato 3"/>
          <p:cNvSpPr>
            <a:spLocks noGrp="1"/>
          </p:cNvSpPr>
          <p:nvPr>
            <p:ph type="dt" sz="half" idx="10"/>
          </p:nvPr>
        </p:nvSpPr>
        <p:spPr/>
        <p:txBody>
          <a:bodyPr/>
          <a:lstStyle/>
          <a:p>
            <a:fld id="{C20DE0DF-BE6B-D248-92A9-54242D212695}" type="datetime1">
              <a:rPr lang="nb-NO" smtClean="0"/>
              <a:t>19.03.2026</a:t>
            </a:fld>
            <a:endParaRPr lang="nb-NO"/>
          </a:p>
        </p:txBody>
      </p:sp>
      <p:sp>
        <p:nvSpPr>
          <p:cNvPr id="5" name="Plassholder for lysbildenummer 4"/>
          <p:cNvSpPr>
            <a:spLocks noGrp="1"/>
          </p:cNvSpPr>
          <p:nvPr>
            <p:ph type="sldNum" sz="quarter" idx="12"/>
          </p:nvPr>
        </p:nvSpPr>
        <p:spPr/>
        <p:txBody>
          <a:bodyPr/>
          <a:lstStyle/>
          <a:p>
            <a:fld id="{8ACEFDFC-287E-0A4D-81A7-6CC8C070690D}" type="slidenum">
              <a:rPr lang="nb-NO" smtClean="0"/>
              <a:t>5</a:t>
            </a:fld>
            <a:endParaRPr lang="nb-NO"/>
          </a:p>
        </p:txBody>
      </p:sp>
    </p:spTree>
    <p:extLst>
      <p:ext uri="{BB962C8B-B14F-4D97-AF65-F5344CB8AC3E}">
        <p14:creationId xmlns:p14="http://schemas.microsoft.com/office/powerpoint/2010/main" val="2623192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CA65D7-D94B-8A3C-8EBE-1CFA983BB364}"/>
              </a:ext>
            </a:extLst>
          </p:cNvPr>
          <p:cNvSpPr>
            <a:spLocks noGrp="1"/>
          </p:cNvSpPr>
          <p:nvPr>
            <p:ph type="title"/>
          </p:nvPr>
        </p:nvSpPr>
        <p:spPr/>
        <p:txBody>
          <a:bodyPr/>
          <a:lstStyle/>
          <a:p>
            <a:r>
              <a:rPr lang="nb-NO"/>
              <a:t>Hvem kan få tilskudd?</a:t>
            </a:r>
          </a:p>
        </p:txBody>
      </p:sp>
      <p:sp>
        <p:nvSpPr>
          <p:cNvPr id="3" name="Plassholder for innhold 2">
            <a:extLst>
              <a:ext uri="{FF2B5EF4-FFF2-40B4-BE49-F238E27FC236}">
                <a16:creationId xmlns:a16="http://schemas.microsoft.com/office/drawing/2014/main" id="{06B16FDC-EE62-FBBC-35CE-2A1E903DD647}"/>
              </a:ext>
            </a:extLst>
          </p:cNvPr>
          <p:cNvSpPr>
            <a:spLocks noGrp="1"/>
          </p:cNvSpPr>
          <p:nvPr>
            <p:ph idx="1"/>
          </p:nvPr>
        </p:nvSpPr>
        <p:spPr/>
        <p:txBody>
          <a:bodyPr/>
          <a:lstStyle/>
          <a:p>
            <a:pPr marL="215900" indent="-215900"/>
            <a:r>
              <a:rPr lang="nb-NO"/>
              <a:t>Frivillige og ideelle organisasjoner</a:t>
            </a:r>
          </a:p>
          <a:p>
            <a:pPr marL="215900" indent="-215900"/>
            <a:r>
              <a:rPr lang="nb-NO"/>
              <a:t>Må være registrert i Enhetsregisteret på søknadstidspunktet</a:t>
            </a:r>
          </a:p>
          <a:p>
            <a:pPr marL="215900" indent="-215900"/>
            <a:r>
              <a:rPr lang="nb-NO"/>
              <a:t>Ikke enkeltpersoner/enkeltpersonforetak </a:t>
            </a:r>
          </a:p>
          <a:p>
            <a:pPr marL="215900" indent="-215900"/>
            <a:r>
              <a:rPr lang="nb-NO"/>
              <a:t>Ikke forretningsmessig formål/ </a:t>
            </a:r>
          </a:p>
          <a:p>
            <a:pPr marL="0" indent="0">
              <a:buNone/>
            </a:pPr>
            <a:r>
              <a:rPr lang="nb-NO"/>
              <a:t>    kommersiell karakter</a:t>
            </a:r>
          </a:p>
          <a:p>
            <a:pPr marL="215900" indent="-215900"/>
            <a:endParaRPr lang="nb-NO"/>
          </a:p>
        </p:txBody>
      </p:sp>
      <p:sp>
        <p:nvSpPr>
          <p:cNvPr id="4" name="Plassholder for dato 3">
            <a:extLst>
              <a:ext uri="{FF2B5EF4-FFF2-40B4-BE49-F238E27FC236}">
                <a16:creationId xmlns:a16="http://schemas.microsoft.com/office/drawing/2014/main" id="{436DD92D-9586-BCDE-B5BA-66047D772770}"/>
              </a:ext>
            </a:extLst>
          </p:cNvPr>
          <p:cNvSpPr>
            <a:spLocks noGrp="1"/>
          </p:cNvSpPr>
          <p:nvPr>
            <p:ph type="dt" sz="half" idx="10"/>
          </p:nvPr>
        </p:nvSpPr>
        <p:spPr/>
        <p:txBody>
          <a:bodyPr/>
          <a:lstStyle/>
          <a:p>
            <a:fld id="{C20DE0DF-BE6B-D248-92A9-54242D212695}" type="datetime1">
              <a:rPr lang="nb-NO" smtClean="0"/>
              <a:t>19.03.2026</a:t>
            </a:fld>
            <a:endParaRPr lang="nb-NO"/>
          </a:p>
        </p:txBody>
      </p:sp>
      <p:sp>
        <p:nvSpPr>
          <p:cNvPr id="5" name="Plassholder for lysbildenummer 4">
            <a:extLst>
              <a:ext uri="{FF2B5EF4-FFF2-40B4-BE49-F238E27FC236}">
                <a16:creationId xmlns:a16="http://schemas.microsoft.com/office/drawing/2014/main" id="{B2721F68-EFEE-B489-B660-EF56F1300CD9}"/>
              </a:ext>
            </a:extLst>
          </p:cNvPr>
          <p:cNvSpPr>
            <a:spLocks noGrp="1"/>
          </p:cNvSpPr>
          <p:nvPr>
            <p:ph type="sldNum" sz="quarter" idx="12"/>
          </p:nvPr>
        </p:nvSpPr>
        <p:spPr/>
        <p:txBody>
          <a:bodyPr/>
          <a:lstStyle/>
          <a:p>
            <a:fld id="{8ACEFDFC-287E-0A4D-81A7-6CC8C070690D}" type="slidenum">
              <a:rPr lang="nb-NO" smtClean="0"/>
              <a:t>6</a:t>
            </a:fld>
            <a:endParaRPr lang="nb-NO"/>
          </a:p>
        </p:txBody>
      </p:sp>
      <p:pic>
        <p:nvPicPr>
          <p:cNvPr id="6" name="Bilde 5" descr="Et bilde som inneholder tekst, skjermbilde, Font, nummer&#10;&#10;Automatisk generert beskrivelse">
            <a:extLst>
              <a:ext uri="{FF2B5EF4-FFF2-40B4-BE49-F238E27FC236}">
                <a16:creationId xmlns:a16="http://schemas.microsoft.com/office/drawing/2014/main" id="{4AECC85E-A073-A6A8-F976-D38E20665DD2}"/>
              </a:ext>
            </a:extLst>
          </p:cNvPr>
          <p:cNvPicPr>
            <a:picLocks noChangeAspect="1"/>
          </p:cNvPicPr>
          <p:nvPr/>
        </p:nvPicPr>
        <p:blipFill>
          <a:blip r:embed="rId3"/>
          <a:stretch>
            <a:fillRect/>
          </a:stretch>
        </p:blipFill>
        <p:spPr>
          <a:xfrm>
            <a:off x="6290741" y="3433958"/>
            <a:ext cx="3952875" cy="2933700"/>
          </a:xfrm>
          <a:prstGeom prst="rect">
            <a:avLst/>
          </a:prstGeom>
        </p:spPr>
      </p:pic>
    </p:spTree>
    <p:extLst>
      <p:ext uri="{BB962C8B-B14F-4D97-AF65-F5344CB8AC3E}">
        <p14:creationId xmlns:p14="http://schemas.microsoft.com/office/powerpoint/2010/main" val="968147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Hva kan du få tilskudd til?</a:t>
            </a:r>
          </a:p>
        </p:txBody>
      </p:sp>
      <p:sp>
        <p:nvSpPr>
          <p:cNvPr id="3" name="Plassholder for innhold 2"/>
          <p:cNvSpPr>
            <a:spLocks noGrp="1"/>
          </p:cNvSpPr>
          <p:nvPr>
            <p:ph idx="1"/>
          </p:nvPr>
        </p:nvSpPr>
        <p:spPr/>
        <p:txBody>
          <a:bodyPr/>
          <a:lstStyle/>
          <a:p>
            <a:pPr marL="0" indent="0">
              <a:buNone/>
            </a:pPr>
            <a:endParaRPr lang="nb-NO" sz="2400"/>
          </a:p>
          <a:p>
            <a:pPr marL="395605" lvl="1" indent="-179705">
              <a:buClr>
                <a:srgbClr val="2A2859"/>
              </a:buClr>
            </a:pPr>
            <a:r>
              <a:rPr lang="nb-NO" sz="2400"/>
              <a:t>Drift av en organisasjon eller en enhet/tiltak i organisasjonen</a:t>
            </a:r>
            <a:endParaRPr lang="nb-NO"/>
          </a:p>
          <a:p>
            <a:pPr marL="215900" lvl="1" indent="0">
              <a:buClr>
                <a:srgbClr val="2A2859"/>
              </a:buClr>
              <a:buNone/>
            </a:pPr>
            <a:endParaRPr lang="nb-NO" sz="2400"/>
          </a:p>
          <a:p>
            <a:pPr marL="395605" lvl="1" indent="-179705">
              <a:buClr>
                <a:srgbClr val="2A2859"/>
              </a:buClr>
            </a:pPr>
            <a:r>
              <a:rPr lang="nb-NO" sz="2400"/>
              <a:t>Tidsavgrensede prosjekter (ett til tre år) som skiller seg fra ordinær drift</a:t>
            </a:r>
            <a:endParaRPr lang="nb-NO"/>
          </a:p>
          <a:p>
            <a:pPr marL="395605" lvl="1" indent="-179705">
              <a:buClr>
                <a:srgbClr val="2A2859"/>
              </a:buClr>
            </a:pPr>
            <a:endParaRPr lang="nb-NO" sz="2400"/>
          </a:p>
          <a:p>
            <a:pPr marL="395605" lvl="1" indent="-179705">
              <a:buClr>
                <a:srgbClr val="2A2859"/>
              </a:buClr>
            </a:pPr>
            <a:r>
              <a:rPr lang="nb-NO" sz="2400"/>
              <a:t>Rettet primært mot Oslos innbyggere</a:t>
            </a:r>
          </a:p>
        </p:txBody>
      </p:sp>
      <p:sp>
        <p:nvSpPr>
          <p:cNvPr id="4" name="Plassholder for dato 3"/>
          <p:cNvSpPr>
            <a:spLocks noGrp="1"/>
          </p:cNvSpPr>
          <p:nvPr>
            <p:ph type="dt" sz="half" idx="10"/>
          </p:nvPr>
        </p:nvSpPr>
        <p:spPr/>
        <p:txBody>
          <a:bodyPr/>
          <a:lstStyle/>
          <a:p>
            <a:fld id="{C20DE0DF-BE6B-D248-92A9-54242D212695}" type="datetime1">
              <a:rPr lang="nb-NO" smtClean="0"/>
              <a:t>19.03.2026</a:t>
            </a:fld>
            <a:endParaRPr lang="nb-NO"/>
          </a:p>
        </p:txBody>
      </p:sp>
      <p:sp>
        <p:nvSpPr>
          <p:cNvPr id="5" name="Plassholder for lysbildenummer 4"/>
          <p:cNvSpPr>
            <a:spLocks noGrp="1"/>
          </p:cNvSpPr>
          <p:nvPr>
            <p:ph type="sldNum" sz="quarter" idx="12"/>
          </p:nvPr>
        </p:nvSpPr>
        <p:spPr/>
        <p:txBody>
          <a:bodyPr/>
          <a:lstStyle/>
          <a:p>
            <a:fld id="{8ACEFDFC-287E-0A4D-81A7-6CC8C070690D}" type="slidenum">
              <a:rPr lang="nb-NO" smtClean="0"/>
              <a:t>7</a:t>
            </a:fld>
            <a:endParaRPr lang="nb-NO"/>
          </a:p>
        </p:txBody>
      </p:sp>
    </p:spTree>
    <p:extLst>
      <p:ext uri="{BB962C8B-B14F-4D97-AF65-F5344CB8AC3E}">
        <p14:creationId xmlns:p14="http://schemas.microsoft.com/office/powerpoint/2010/main" val="441909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6171F5-E147-DCDB-E67B-80D43430A20E}"/>
              </a:ext>
            </a:extLst>
          </p:cNvPr>
          <p:cNvSpPr>
            <a:spLocks noGrp="1"/>
          </p:cNvSpPr>
          <p:nvPr>
            <p:ph type="title"/>
          </p:nvPr>
        </p:nvSpPr>
        <p:spPr/>
        <p:txBody>
          <a:bodyPr/>
          <a:lstStyle/>
          <a:p>
            <a:r>
              <a:rPr lang="nb-NO"/>
              <a:t>Hovedområder for prioriteringer </a:t>
            </a:r>
          </a:p>
        </p:txBody>
      </p:sp>
      <p:sp>
        <p:nvSpPr>
          <p:cNvPr id="3" name="Plassholder for innhold 2">
            <a:extLst>
              <a:ext uri="{FF2B5EF4-FFF2-40B4-BE49-F238E27FC236}">
                <a16:creationId xmlns:a16="http://schemas.microsoft.com/office/drawing/2014/main" id="{D7D46F45-3DEB-32DD-0E7F-4AC05859D5DE}"/>
              </a:ext>
            </a:extLst>
          </p:cNvPr>
          <p:cNvSpPr>
            <a:spLocks noGrp="1"/>
          </p:cNvSpPr>
          <p:nvPr>
            <p:ph idx="1"/>
          </p:nvPr>
        </p:nvSpPr>
        <p:spPr>
          <a:xfrm>
            <a:off x="695326" y="1635344"/>
            <a:ext cx="9469438" cy="4457481"/>
          </a:xfrm>
        </p:spPr>
        <p:txBody>
          <a:bodyPr/>
          <a:lstStyle/>
          <a:p>
            <a:pPr marL="215900" indent="-215900"/>
            <a:r>
              <a:rPr lang="nb-NO"/>
              <a:t>Aktiviseringstilbud for barn, ungdom og eldre</a:t>
            </a:r>
          </a:p>
          <a:p>
            <a:pPr marL="215900" indent="-215900"/>
            <a:r>
              <a:rPr lang="nb-NO"/>
              <a:t>Familiearbeid, folkehelsearbeid og forebyggende helsearbeid</a:t>
            </a:r>
          </a:p>
          <a:p>
            <a:pPr marL="215900" indent="-215900"/>
            <a:r>
              <a:rPr lang="nb-NO"/>
              <a:t>Tilbud til mennesker med nedsatt fysisk funksjonsevne og utviklingshemming</a:t>
            </a:r>
          </a:p>
          <a:p>
            <a:pPr marL="215900" indent="-215900"/>
            <a:r>
              <a:rPr lang="nb-NO"/>
              <a:t>Psykisk helsearbeid</a:t>
            </a:r>
          </a:p>
          <a:p>
            <a:pPr marL="215900" indent="-215900"/>
            <a:r>
              <a:rPr lang="nb-NO"/>
              <a:t>Rusarbeid og tiltak mot vold, overgrep og prostitusjon</a:t>
            </a:r>
          </a:p>
          <a:p>
            <a:pPr marL="215900" indent="-215900"/>
            <a:r>
              <a:rPr lang="nb-NO"/>
              <a:t>Råd og veiledning, sosialt arbeid, arbeidsrettede tiltak og rettshjelpsarbeid</a:t>
            </a:r>
          </a:p>
          <a:p>
            <a:pPr marL="215900" indent="-215900"/>
            <a:r>
              <a:rPr lang="nb-NO"/>
              <a:t>Besøkstjeneste, guide- og mentorordning</a:t>
            </a:r>
          </a:p>
          <a:p>
            <a:pPr marL="215900" indent="-215900"/>
            <a:r>
              <a:rPr lang="nb-NO"/>
              <a:t>Brukermedvirkning, likeperson- og selvhjelpsarbeid</a:t>
            </a:r>
          </a:p>
        </p:txBody>
      </p:sp>
      <p:sp>
        <p:nvSpPr>
          <p:cNvPr id="4" name="Plassholder for dato 3">
            <a:extLst>
              <a:ext uri="{FF2B5EF4-FFF2-40B4-BE49-F238E27FC236}">
                <a16:creationId xmlns:a16="http://schemas.microsoft.com/office/drawing/2014/main" id="{2BBF9BC1-1629-7080-35A1-B6D26F96B7FB}"/>
              </a:ext>
            </a:extLst>
          </p:cNvPr>
          <p:cNvSpPr>
            <a:spLocks noGrp="1"/>
          </p:cNvSpPr>
          <p:nvPr>
            <p:ph type="dt" sz="half" idx="10"/>
          </p:nvPr>
        </p:nvSpPr>
        <p:spPr/>
        <p:txBody>
          <a:bodyPr/>
          <a:lstStyle/>
          <a:p>
            <a:fld id="{C20DE0DF-BE6B-D248-92A9-54242D212695}" type="datetime1">
              <a:rPr lang="nb-NO" smtClean="0"/>
              <a:t>19.03.2026</a:t>
            </a:fld>
            <a:endParaRPr lang="nb-NO"/>
          </a:p>
        </p:txBody>
      </p:sp>
      <p:sp>
        <p:nvSpPr>
          <p:cNvPr id="5" name="Plassholder for lysbildenummer 4">
            <a:extLst>
              <a:ext uri="{FF2B5EF4-FFF2-40B4-BE49-F238E27FC236}">
                <a16:creationId xmlns:a16="http://schemas.microsoft.com/office/drawing/2014/main" id="{C1830C17-A2F4-BBF3-64AF-0B9FAC784DEB}"/>
              </a:ext>
            </a:extLst>
          </p:cNvPr>
          <p:cNvSpPr>
            <a:spLocks noGrp="1"/>
          </p:cNvSpPr>
          <p:nvPr>
            <p:ph type="sldNum" sz="quarter" idx="12"/>
          </p:nvPr>
        </p:nvSpPr>
        <p:spPr/>
        <p:txBody>
          <a:bodyPr/>
          <a:lstStyle/>
          <a:p>
            <a:fld id="{8ACEFDFC-287E-0A4D-81A7-6CC8C070690D}" type="slidenum">
              <a:rPr lang="nb-NO" smtClean="0"/>
              <a:t>8</a:t>
            </a:fld>
            <a:endParaRPr lang="nb-NO"/>
          </a:p>
        </p:txBody>
      </p:sp>
    </p:spTree>
    <p:extLst>
      <p:ext uri="{BB962C8B-B14F-4D97-AF65-F5344CB8AC3E}">
        <p14:creationId xmlns:p14="http://schemas.microsoft.com/office/powerpoint/2010/main" val="255255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Vedtatte tilskudd for 2026</a:t>
            </a:r>
            <a:endParaRPr lang="nb-NO">
              <a:highlight>
                <a:srgbClr val="FFFF00"/>
              </a:highlight>
            </a:endParaRPr>
          </a:p>
        </p:txBody>
      </p:sp>
      <p:graphicFrame>
        <p:nvGraphicFramePr>
          <p:cNvPr id="6" name="Diagram 6">
            <a:extLst>
              <a:ext uri="{FF2B5EF4-FFF2-40B4-BE49-F238E27FC236}">
                <a16:creationId xmlns:a16="http://schemas.microsoft.com/office/drawing/2014/main" id="{BCFD6326-2CB3-75F9-A33D-2820E7F0702B}"/>
              </a:ext>
            </a:extLst>
          </p:cNvPr>
          <p:cNvGraphicFramePr>
            <a:graphicFrameLocks noGrp="1"/>
          </p:cNvGraphicFramePr>
          <p:nvPr>
            <p:ph idx="1"/>
          </p:nvPr>
        </p:nvGraphicFramePr>
        <p:xfrm>
          <a:off x="695325" y="2032000"/>
          <a:ext cx="9469438" cy="4060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ssholder for dato 3"/>
          <p:cNvSpPr>
            <a:spLocks noGrp="1"/>
          </p:cNvSpPr>
          <p:nvPr>
            <p:ph type="dt" sz="half" idx="10"/>
          </p:nvPr>
        </p:nvSpPr>
        <p:spPr/>
        <p:txBody>
          <a:bodyPr/>
          <a:lstStyle/>
          <a:p>
            <a:fld id="{C20DE0DF-BE6B-D248-92A9-54242D212695}" type="datetime1">
              <a:rPr lang="nb-NO" smtClean="0"/>
              <a:t>19.03.2026</a:t>
            </a:fld>
            <a:endParaRPr lang="nb-NO"/>
          </a:p>
        </p:txBody>
      </p:sp>
      <p:sp>
        <p:nvSpPr>
          <p:cNvPr id="5" name="Plassholder for lysbildenummer 4"/>
          <p:cNvSpPr>
            <a:spLocks noGrp="1"/>
          </p:cNvSpPr>
          <p:nvPr>
            <p:ph type="sldNum" sz="quarter" idx="12"/>
          </p:nvPr>
        </p:nvSpPr>
        <p:spPr/>
        <p:txBody>
          <a:bodyPr/>
          <a:lstStyle/>
          <a:p>
            <a:fld id="{8ACEFDFC-287E-0A4D-81A7-6CC8C070690D}" type="slidenum">
              <a:rPr lang="nb-NO" smtClean="0"/>
              <a:t>9</a:t>
            </a:fld>
            <a:endParaRPr lang="nb-NO"/>
          </a:p>
        </p:txBody>
      </p:sp>
      <p:pic>
        <p:nvPicPr>
          <p:cNvPr id="13" name="Picture 12">
            <a:extLst>
              <a:ext uri="{FF2B5EF4-FFF2-40B4-BE49-F238E27FC236}">
                <a16:creationId xmlns:a16="http://schemas.microsoft.com/office/drawing/2014/main" id="{78EBD7C3-BEEE-9BD9-840E-C16FBFF35A22}"/>
              </a:ext>
            </a:extLst>
          </p:cNvPr>
          <p:cNvPicPr>
            <a:picLocks noChangeAspect="1"/>
          </p:cNvPicPr>
          <p:nvPr/>
        </p:nvPicPr>
        <p:blipFill>
          <a:blip r:embed="rId8"/>
          <a:stretch>
            <a:fillRect/>
          </a:stretch>
        </p:blipFill>
        <p:spPr>
          <a:xfrm>
            <a:off x="615331" y="1179566"/>
            <a:ext cx="10799896" cy="5228579"/>
          </a:xfrm>
          <a:prstGeom prst="rect">
            <a:avLst/>
          </a:prstGeom>
        </p:spPr>
      </p:pic>
    </p:spTree>
    <p:extLst>
      <p:ext uri="{BB962C8B-B14F-4D97-AF65-F5344CB8AC3E}">
        <p14:creationId xmlns:p14="http://schemas.microsoft.com/office/powerpoint/2010/main" val="3640961855"/>
      </p:ext>
    </p:extLst>
  </p:cSld>
  <p:clrMapOvr>
    <a:masterClrMapping/>
  </p:clrMapOvr>
</p:sld>
</file>

<file path=ppt/theme/theme1.xml><?xml version="1.0" encoding="utf-8"?>
<a:theme xmlns:a="http://schemas.openxmlformats.org/drawingml/2006/main" name="Oslo_2019_basic">
  <a:themeElements>
    <a:clrScheme name="Oslo">
      <a:dk1>
        <a:srgbClr val="000000"/>
      </a:dk1>
      <a:lt1>
        <a:srgbClr val="FFFFFF"/>
      </a:lt1>
      <a:dk2>
        <a:srgbClr val="2A2859"/>
      </a:dk2>
      <a:lt2>
        <a:srgbClr val="F8F0DD"/>
      </a:lt2>
      <a:accent1>
        <a:srgbClr val="034B45"/>
      </a:accent1>
      <a:accent2>
        <a:srgbClr val="4EF8B6"/>
      </a:accent2>
      <a:accent3>
        <a:srgbClr val="C7F6C9"/>
      </a:accent3>
      <a:accent4>
        <a:srgbClr val="6FE9FF"/>
      </a:accent4>
      <a:accent5>
        <a:srgbClr val="FF8274"/>
      </a:accent5>
      <a:accent6>
        <a:srgbClr val="F9C66B"/>
      </a:accent6>
      <a:hlink>
        <a:srgbClr val="000000"/>
      </a:hlink>
      <a:folHlink>
        <a:srgbClr val="000000"/>
      </a:folHlink>
    </a:clrScheme>
    <a:fontScheme name="Test">
      <a:majorFont>
        <a:latin typeface="Oslo Sans Office Normal"/>
        <a:ea typeface=""/>
        <a:cs typeface=""/>
      </a:majorFont>
      <a:minorFont>
        <a:latin typeface="Oslo Sans Office Norm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Oslo_2019_basic.potx" id="{6638DBF3-01EF-9D48-9287-8DEF6339D1DD}" vid="{0A37711F-0EDD-C449-98AC-C8327000A62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812d0f8-cb08-4c4b-ad0f-447b43afa823" xsi:nil="true"/>
    <lcf76f155ced4ddcb4097134ff3c332f xmlns="b9ff7eea-ed23-4480-8db9-578f235ffa0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15AD9C971C2CF74C9C77F2F8E58480E3" ma:contentTypeVersion="3" ma:contentTypeDescription="Opprett et nytt dokument." ma:contentTypeScope="" ma:versionID="80fed6fb34394ed579ab1e368ee8b4c1">
  <xsd:schema xmlns:xsd="http://www.w3.org/2001/XMLSchema" xmlns:xs="http://www.w3.org/2001/XMLSchema" xmlns:p="http://schemas.microsoft.com/office/2006/metadata/properties" xmlns:ns2="b9ff7eea-ed23-4480-8db9-578f235ffa03" xmlns:ns3="c812d0f8-cb08-4c4b-ad0f-447b43afa823" targetNamespace="http://schemas.microsoft.com/office/2006/metadata/properties" ma:root="true" ma:fieldsID="a86de10e2682ddc3abe93e1b4bd84e5a" ns2:_="" ns3:_="">
    <xsd:import namespace="b9ff7eea-ed23-4480-8db9-578f235ffa03"/>
    <xsd:import namespace="c812d0f8-cb08-4c4b-ad0f-447b43afa823"/>
    <xsd:element name="properties">
      <xsd:complexType>
        <xsd:sequence>
          <xsd:element name="documentManagement">
            <xsd:complexType>
              <xsd:all>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ff7eea-ed23-4480-8db9-578f235ffa03" elementFormDefault="qualified">
    <xsd:import namespace="http://schemas.microsoft.com/office/2006/documentManagement/types"/>
    <xsd:import namespace="http://schemas.microsoft.com/office/infopath/2007/PartnerControls"/>
    <xsd:element name="lcf76f155ced4ddcb4097134ff3c332f" ma:index="8" nillable="true" ma:displayName="Bildemerkelapper_0" ma:hidden="true" ma:internalName="lcf76f155ced4ddcb4097134ff3c332f">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12d0f8-cb08-4c4b-ad0f-447b43afa823"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f7bd0d1d-2edc-457a-8b18-c1c07bd9564b}" ma:internalName="TaxCatchAll" ma:showField="CatchAllData" ma:web="c812d0f8-cb08-4c4b-ad0f-447b43afa8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0C5770-4159-4BFA-BA02-91252E10E318}">
  <ds:schemaRefs>
    <ds:schemaRef ds:uri="b9ff7eea-ed23-4480-8db9-578f235ffa03"/>
    <ds:schemaRef ds:uri="http://purl.org/dc/dcmitype/"/>
    <ds:schemaRef ds:uri="http://schemas.microsoft.com/office/infopath/2007/PartnerControls"/>
    <ds:schemaRef ds:uri="http://schemas.microsoft.com/office/2006/metadata/properties"/>
    <ds:schemaRef ds:uri="http://www.w3.org/XML/1998/namespace"/>
    <ds:schemaRef ds:uri="http://purl.org/dc/terms/"/>
    <ds:schemaRef ds:uri="http://schemas.microsoft.com/office/2006/documentManagement/types"/>
    <ds:schemaRef ds:uri="http://purl.org/dc/elements/1.1/"/>
    <ds:schemaRef ds:uri="c812d0f8-cb08-4c4b-ad0f-447b43afa823"/>
    <ds:schemaRef ds:uri="http://schemas.openxmlformats.org/package/2006/metadata/core-properties"/>
  </ds:schemaRefs>
</ds:datastoreItem>
</file>

<file path=customXml/itemProps2.xml><?xml version="1.0" encoding="utf-8"?>
<ds:datastoreItem xmlns:ds="http://schemas.openxmlformats.org/officeDocument/2006/customXml" ds:itemID="{D888FD04-D574-42B6-9C24-C1A5368A45C6}">
  <ds:schemaRefs>
    <ds:schemaRef ds:uri="b9ff7eea-ed23-4480-8db9-578f235ffa03"/>
    <ds:schemaRef ds:uri="c812d0f8-cb08-4c4b-ad0f-447b43afa82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61BFB90-8828-47FD-B1E2-2D56E8336A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Oslo_2019_basic</Template>
  <TotalTime>0</TotalTime>
  <Words>2322</Words>
  <Application>Microsoft Office PowerPoint</Application>
  <PresentationFormat>Widescreen</PresentationFormat>
  <Paragraphs>252</Paragraphs>
  <Slides>21</Slides>
  <Notes>21</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21</vt:i4>
      </vt:variant>
    </vt:vector>
  </HeadingPairs>
  <TitlesOfParts>
    <vt:vector size="30" baseType="lpstr">
      <vt:lpstr>Arial,Sans-Serif</vt:lpstr>
      <vt:lpstr>Wingdings</vt:lpstr>
      <vt:lpstr>Oslo Sans Light</vt:lpstr>
      <vt:lpstr>Oslo Sans Office Normal</vt:lpstr>
      <vt:lpstr>Calibri,Sans-Serif</vt:lpstr>
      <vt:lpstr>Oslo Sans</vt:lpstr>
      <vt:lpstr>Arial</vt:lpstr>
      <vt:lpstr>Calibri</vt:lpstr>
      <vt:lpstr>Oslo_2019_basic</vt:lpstr>
      <vt:lpstr>Velkommen til informasjonsmøte onsdag 18. mars  Tilskudd til frivillige og ideelle organisasjoner på helse- og sosialområdet for 2027</vt:lpstr>
      <vt:lpstr>Tilskudd 2026</vt:lpstr>
      <vt:lpstr>Utlysning av tilskuddsordninger for 2027 </vt:lpstr>
      <vt:lpstr> Behandling av søknader for 2026</vt:lpstr>
      <vt:lpstr>Formålet med tilskuddsordningen</vt:lpstr>
      <vt:lpstr>Hvem kan få tilskudd?</vt:lpstr>
      <vt:lpstr>Hva kan du få tilskudd til?</vt:lpstr>
      <vt:lpstr>Hovedområder for prioriteringer </vt:lpstr>
      <vt:lpstr>Vedtatte tilskudd for 2026</vt:lpstr>
      <vt:lpstr>Tilskuddsperiode </vt:lpstr>
      <vt:lpstr>Hvem vurderes for intensjonsbrev?</vt:lpstr>
      <vt:lpstr>Skrive søknaden</vt:lpstr>
      <vt:lpstr>Vedlegg</vt:lpstr>
      <vt:lpstr>PowerPoint-presentasjon</vt:lpstr>
      <vt:lpstr>Budsjett </vt:lpstr>
      <vt:lpstr>Rapportering for 2025 </vt:lpstr>
      <vt:lpstr>Behandling av søknader for 2027</vt:lpstr>
      <vt:lpstr>Vurderingskriterier </vt:lpstr>
      <vt:lpstr>Vurderingskriterier forts.</vt:lpstr>
      <vt:lpstr>Behandling av søknader</vt:lpstr>
      <vt:lpstr>Har du spørsmål eller ønsker veiledning? </vt:lpstr>
    </vt:vector>
  </TitlesOfParts>
  <Company>Oslo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Legg tittel her</dc:title>
  <dc:creator>Meld inn i Domenet</dc:creator>
  <cp:lastModifiedBy>Anniken Jaquet Johansen</cp:lastModifiedBy>
  <cp:revision>2</cp:revision>
  <cp:lastPrinted>2025-03-19T08:31:14Z</cp:lastPrinted>
  <dcterms:created xsi:type="dcterms:W3CDTF">2019-10-25T11:28:04Z</dcterms:created>
  <dcterms:modified xsi:type="dcterms:W3CDTF">2026-03-19T06:28:51Z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0x01010015AD9C971C2CF74C9C77F2F8E58480E3</vt:lpwstr>
  </property>
  <property fmtid="{D5CDD505-2E9C-101B-9397-08002B2CF9AE}" pid="3" name="MSIP_Label_7a2396b7-5846-48ff-8468-5f49f8ad722a_Enabled">
    <vt:lpwstr>true</vt:lpwstr>
  </property>
  <property fmtid="{D5CDD505-2E9C-101B-9397-08002B2CF9AE}" pid="4" name="MSIP_Label_7a2396b7-5846-48ff-8468-5f49f8ad722a_SetDate">
    <vt:lpwstr>2022-03-29T10:35:36Z</vt:lpwstr>
  </property>
  <property fmtid="{D5CDD505-2E9C-101B-9397-08002B2CF9AE}" pid="5" name="MSIP_Label_7a2396b7-5846-48ff-8468-5f49f8ad722a_Method">
    <vt:lpwstr>Standard</vt:lpwstr>
  </property>
  <property fmtid="{D5CDD505-2E9C-101B-9397-08002B2CF9AE}" pid="6" name="MSIP_Label_7a2396b7-5846-48ff-8468-5f49f8ad722a_Name">
    <vt:lpwstr>Lav</vt:lpwstr>
  </property>
  <property fmtid="{D5CDD505-2E9C-101B-9397-08002B2CF9AE}" pid="7" name="MSIP_Label_7a2396b7-5846-48ff-8468-5f49f8ad722a_SiteId">
    <vt:lpwstr>e6795081-6391-442e-9ab4-5e9ef74f18ea</vt:lpwstr>
  </property>
  <property fmtid="{D5CDD505-2E9C-101B-9397-08002B2CF9AE}" pid="8" name="MSIP_Label_7a2396b7-5846-48ff-8468-5f49f8ad722a_ActionId">
    <vt:lpwstr>9efd82e7-49f0-4c47-a40a-7dc5c2ff2189</vt:lpwstr>
  </property>
  <property fmtid="{D5CDD505-2E9C-101B-9397-08002B2CF9AE}" pid="9" name="MSIP_Label_7a2396b7-5846-48ff-8468-5f49f8ad722a_ContentBits">
    <vt:lpwstr>0</vt:lpwstr>
  </property>
  <property fmtid="{D5CDD505-2E9C-101B-9397-08002B2CF9AE}" pid="10" name="SharedWithUsers">
    <vt:lpwstr>24;#Anniken Jaquet Johansen</vt:lpwstr>
  </property>
  <property fmtid="{D5CDD505-2E9C-101B-9397-08002B2CF9AE}" pid="11" name="MediaServiceImageTags">
    <vt:lpwstr/>
  </property>
</Properties>
</file>