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9.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0.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82" r:id="rId7"/>
    <p:sldMasterId id="2147483926" r:id="rId8"/>
    <p:sldMasterId id="2147483964" r:id="rId9"/>
    <p:sldMasterId id="2147484002" r:id="rId10"/>
    <p:sldMasterId id="2147484042" r:id="rId11"/>
    <p:sldMasterId id="2147484080" r:id="rId12"/>
    <p:sldMasterId id="2147484110" r:id="rId13"/>
    <p:sldMasterId id="2147484138" r:id="rId14"/>
  </p:sldMasterIdLst>
  <p:notesMasterIdLst>
    <p:notesMasterId r:id="rId41"/>
  </p:notesMasterIdLst>
  <p:sldIdLst>
    <p:sldId id="396" r:id="rId15"/>
    <p:sldId id="665" r:id="rId16"/>
    <p:sldId id="435" r:id="rId17"/>
    <p:sldId id="670" r:id="rId18"/>
    <p:sldId id="651" r:id="rId19"/>
    <p:sldId id="679" r:id="rId20"/>
    <p:sldId id="672" r:id="rId21"/>
    <p:sldId id="261" r:id="rId22"/>
    <p:sldId id="673" r:id="rId23"/>
    <p:sldId id="659" r:id="rId24"/>
    <p:sldId id="653" r:id="rId25"/>
    <p:sldId id="258" r:id="rId26"/>
    <p:sldId id="649" r:id="rId27"/>
    <p:sldId id="652" r:id="rId28"/>
    <p:sldId id="663" r:id="rId29"/>
    <p:sldId id="669" r:id="rId30"/>
    <p:sldId id="677" r:id="rId31"/>
    <p:sldId id="418" r:id="rId32"/>
    <p:sldId id="674" r:id="rId33"/>
    <p:sldId id="647" r:id="rId34"/>
    <p:sldId id="664" r:id="rId35"/>
    <p:sldId id="272" r:id="rId36"/>
    <p:sldId id="411" r:id="rId37"/>
    <p:sldId id="273" r:id="rId38"/>
    <p:sldId id="678" r:id="rId39"/>
    <p:sldId id="707" r:id="rId40"/>
  </p:sldIdLst>
  <p:sldSz cx="12192000" cy="6858000"/>
  <p:notesSz cx="6797675" cy="9926638"/>
  <p:embeddedFontLst>
    <p:embeddedFont>
      <p:font typeface="Century Gothic" panose="020B0502020202020204" pitchFamily="34" charset="0"/>
      <p:regular r:id="rId42"/>
      <p:bold r:id="rId43"/>
      <p:italic r:id="rId44"/>
      <p:boldItalic r:id="rId45"/>
    </p:embeddedFont>
    <p:embeddedFont>
      <p:font typeface="Oslo Sans" panose="02000000000000000000" pitchFamily="2" charset="77"/>
      <p:regular r:id="rId46"/>
      <p:bold r:id="rId47"/>
      <p:italic r:id="rId48"/>
      <p:boldItalic r:id="rId49"/>
    </p:embeddedFont>
    <p:embeddedFont>
      <p:font typeface="Oslo Sans Office" panose="02000000000000000000" pitchFamily="2" charset="77"/>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96"/>
            <p14:sldId id="665"/>
            <p14:sldId id="435"/>
            <p14:sldId id="670"/>
            <p14:sldId id="651"/>
            <p14:sldId id="679"/>
            <p14:sldId id="672"/>
            <p14:sldId id="261"/>
            <p14:sldId id="673"/>
            <p14:sldId id="659"/>
            <p14:sldId id="653"/>
            <p14:sldId id="258"/>
            <p14:sldId id="649"/>
            <p14:sldId id="652"/>
            <p14:sldId id="663"/>
            <p14:sldId id="669"/>
            <p14:sldId id="677"/>
            <p14:sldId id="418"/>
            <p14:sldId id="674"/>
            <p14:sldId id="647"/>
            <p14:sldId id="664"/>
            <p14:sldId id="272"/>
            <p14:sldId id="411"/>
            <p14:sldId id="273"/>
            <p14:sldId id="678"/>
            <p14:sldId id="707"/>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1424B6C-C04B-D86B-709E-33A54260C0E0}" name="karoline" initials="" userId="S::karoline@von.no::9721f505-55ff-42ea-8683-a417ebd227eb" providerId="AD"/>
  <p188:author id="{6555D4DF-C7B1-2551-F4AF-64E5160F827D}" name="Hege Bjercke Dalheim" initials="HBD" userId="S::hege.bjercke.dalheim@bgo.oslo.kommune.no::7fbb1a47-8c80-4606-86af-573f5c2fc76d" providerId="AD"/>
  <p188:author id="{876136F6-29CC-9756-BD12-33B8A6C40760}" name="Karoline Arnesen" initials="" userId="S::karoline@vonkommunikasjon.onmicrosoft.com::6b061db2-d028-49ab-9401-dee7896fda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4E1"/>
    <a:srgbClr val="F9C66B"/>
    <a:srgbClr val="D0BFAE"/>
    <a:srgbClr val="6FE9FF"/>
    <a:srgbClr val="B3F5FF"/>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6E007-2F90-4440-9268-8966FBF58D7D}" v="6" dt="2026-01-29T15:40:37.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68"/>
    <p:restoredTop sz="93447" autoAdjust="0"/>
  </p:normalViewPr>
  <p:slideViewPr>
    <p:cSldViewPr snapToGrid="0">
      <p:cViewPr varScale="1">
        <p:scale>
          <a:sx n="76" d="100"/>
          <a:sy n="76" d="100"/>
        </p:scale>
        <p:origin x="200" y="1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modSld">
      <pc:chgData name="Line Frivold" userId="b06fdff6-51e2-4f3c-82fb-c41aab590c30" providerId="ADAL" clId="{11BEB778-2ED2-4ACE-AD8B-D8BBA70A4324}" dt="2026-01-27T08:42:44.727" v="22"/>
      <pc:docMkLst>
        <pc:docMk/>
      </pc:docMkLst>
      <pc:sldChg chg="addSp modSp mod modAnim">
        <pc:chgData name="Line Frivold" userId="b06fdff6-51e2-4f3c-82fb-c41aab590c30" providerId="ADAL" clId="{11BEB778-2ED2-4ACE-AD8B-D8BBA70A4324}" dt="2026-01-27T08:41:30.281" v="3"/>
        <pc:sldMkLst>
          <pc:docMk/>
          <pc:sldMk cId="28813834" sldId="435"/>
        </pc:sldMkLst>
        <pc:picChg chg="add mod">
          <ac:chgData name="Line Frivold" userId="b06fdff6-51e2-4f3c-82fb-c41aab590c30" providerId="ADAL" clId="{11BEB778-2ED2-4ACE-AD8B-D8BBA70A4324}" dt="2026-01-27T08:41:19.583" v="2" actId="14100"/>
          <ac:picMkLst>
            <pc:docMk/>
            <pc:sldMk cId="28813834" sldId="435"/>
            <ac:picMk id="2" creationId="{C5D778AB-2840-0A40-1271-C93940C0C961}"/>
          </ac:picMkLst>
        </pc:picChg>
      </pc:sldChg>
      <pc:sldChg chg="addSp modSp mod modAnim">
        <pc:chgData name="Line Frivold" userId="b06fdff6-51e2-4f3c-82fb-c41aab590c30" providerId="ADAL" clId="{11BEB778-2ED2-4ACE-AD8B-D8BBA70A4324}" dt="2026-01-27T08:42:44.727" v="22"/>
        <pc:sldMkLst>
          <pc:docMk/>
          <pc:sldMk cId="2496407188" sldId="674"/>
        </pc:sldMkLst>
        <pc:spChg chg="mod">
          <ac:chgData name="Line Frivold" userId="b06fdff6-51e2-4f3c-82fb-c41aab590c30" providerId="ADAL" clId="{11BEB778-2ED2-4ACE-AD8B-D8BBA70A4324}" dt="2026-01-27T08:42:09.393" v="18" actId="20577"/>
          <ac:spMkLst>
            <pc:docMk/>
            <pc:sldMk cId="2496407188" sldId="674"/>
            <ac:spMk id="4" creationId="{532AFF91-27FC-AB68-F828-14F8BCEA15D1}"/>
          </ac:spMkLst>
        </pc:spChg>
        <pc:picChg chg="add mod">
          <ac:chgData name="Line Frivold" userId="b06fdff6-51e2-4f3c-82fb-c41aab590c30" providerId="ADAL" clId="{11BEB778-2ED2-4ACE-AD8B-D8BBA70A4324}" dt="2026-01-27T08:42:37.967" v="21" actId="14100"/>
          <ac:picMkLst>
            <pc:docMk/>
            <pc:sldMk cId="2496407188" sldId="674"/>
            <ac:picMk id="2" creationId="{36497982-AD1A-8A4F-1ACF-E549C4CF9F73}"/>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40:37.396" v="7"/>
      <pc:docMkLst>
        <pc:docMk/>
      </pc:docMkLst>
      <pc:sldChg chg="delSp modSp mod setBg">
        <pc:chgData name="Miranda Sulejmanova" userId="c79d8f6e-d06e-41dd-9b60-daa4b972acb7" providerId="ADAL" clId="{9DCC7395-C6E2-5FB2-A2E4-526032DCF1F8}" dt="2026-01-29T15:39:56.277" v="3"/>
        <pc:sldMkLst>
          <pc:docMk/>
          <pc:sldMk cId="28813834" sldId="435"/>
        </pc:sldMkLst>
        <pc:spChg chg="del">
          <ac:chgData name="Miranda Sulejmanova" userId="c79d8f6e-d06e-41dd-9b60-daa4b972acb7" providerId="ADAL" clId="{9DCC7395-C6E2-5FB2-A2E4-526032DCF1F8}" dt="2026-01-29T15:39:42.368" v="2" actId="478"/>
          <ac:spMkLst>
            <pc:docMk/>
            <pc:sldMk cId="28813834" sldId="435"/>
            <ac:spMk id="4" creationId="{CE4B3A3E-788C-946A-E7F4-641F4A7D0BF6}"/>
          </ac:spMkLst>
        </pc:spChg>
        <pc:picChg chg="mod">
          <ac:chgData name="Miranda Sulejmanova" userId="c79d8f6e-d06e-41dd-9b60-daa4b972acb7" providerId="ADAL" clId="{9DCC7395-C6E2-5FB2-A2E4-526032DCF1F8}" dt="2026-01-29T15:39:40.444" v="1" actId="167"/>
          <ac:picMkLst>
            <pc:docMk/>
            <pc:sldMk cId="28813834" sldId="435"/>
            <ac:picMk id="2" creationId="{C5D778AB-2840-0A40-1271-C93940C0C961}"/>
          </ac:picMkLst>
        </pc:picChg>
      </pc:sldChg>
      <pc:sldChg chg="delSp modSp mod setBg">
        <pc:chgData name="Miranda Sulejmanova" userId="c79d8f6e-d06e-41dd-9b60-daa4b972acb7" providerId="ADAL" clId="{9DCC7395-C6E2-5FB2-A2E4-526032DCF1F8}" dt="2026-01-29T15:40:37.396" v="7"/>
        <pc:sldMkLst>
          <pc:docMk/>
          <pc:sldMk cId="2496407188" sldId="674"/>
        </pc:sldMkLst>
        <pc:spChg chg="del">
          <ac:chgData name="Miranda Sulejmanova" userId="c79d8f6e-d06e-41dd-9b60-daa4b972acb7" providerId="ADAL" clId="{9DCC7395-C6E2-5FB2-A2E4-526032DCF1F8}" dt="2026-01-29T15:40:34.018" v="6" actId="478"/>
          <ac:spMkLst>
            <pc:docMk/>
            <pc:sldMk cId="2496407188" sldId="674"/>
            <ac:spMk id="4" creationId="{532AFF91-27FC-AB68-F828-14F8BCEA15D1}"/>
          </ac:spMkLst>
        </pc:spChg>
        <pc:picChg chg="mod">
          <ac:chgData name="Miranda Sulejmanova" userId="c79d8f6e-d06e-41dd-9b60-daa4b972acb7" providerId="ADAL" clId="{9DCC7395-C6E2-5FB2-A2E4-526032DCF1F8}" dt="2026-01-29T15:40:31.526" v="5" actId="167"/>
          <ac:picMkLst>
            <pc:docMk/>
            <pc:sldMk cId="2496407188" sldId="674"/>
            <ac:picMk id="2" creationId="{36497982-AD1A-8A4F-1ACF-E549C4CF9F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leder: forbered deg godt før du holder presentasjonen slik at du kjenner at du eier budskapet. Du står fritt til å legge til andre budskap som er viktige for dere. Tenk på å skape et trygt rom der ansatte tør å dele sine barrierer og der de får anledning til å øve på det som kan være vanskelig. Påpek at det er normalt å være usikker, men dere skal øve dere og dere har en plan. Trygg dem i at dere skal gå veien sammen og bli tryggere sammen. </a:t>
            </a:r>
          </a:p>
          <a:p>
            <a:r>
              <a:rPr lang="nb-NO" dirty="0"/>
              <a:t>Husk å legge inn pauser der det er naturlig.</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a:t>
            </a:fld>
            <a:endParaRPr lang="nb-NO"/>
          </a:p>
        </p:txBody>
      </p:sp>
    </p:spTree>
    <p:extLst>
      <p:ext uri="{BB962C8B-B14F-4D97-AF65-F5344CB8AC3E}">
        <p14:creationId xmlns:p14="http://schemas.microsoft.com/office/powerpoint/2010/main" val="71624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11</a:t>
            </a:fld>
            <a:endParaRPr lang="nb-NO"/>
          </a:p>
        </p:txBody>
      </p:sp>
    </p:spTree>
    <p:extLst>
      <p:ext uri="{BB962C8B-B14F-4D97-AF65-F5344CB8AC3E}">
        <p14:creationId xmlns:p14="http://schemas.microsoft.com/office/powerpoint/2010/main" val="188373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Oslo Sans Office"/>
              </a:rPr>
              <a:t>OBS: Dette skal ikke deles i plenum!</a:t>
            </a:r>
          </a:p>
        </p:txBody>
      </p:sp>
      <p:sp>
        <p:nvSpPr>
          <p:cNvPr id="4" name="Plassholder for lysbildenummer 3"/>
          <p:cNvSpPr>
            <a:spLocks noGrp="1"/>
          </p:cNvSpPr>
          <p:nvPr>
            <p:ph type="sldNum" sz="quarter" idx="5"/>
          </p:nvPr>
        </p:nvSpPr>
        <p:spPr/>
        <p:txBody>
          <a:bodyPr/>
          <a:lstStyle/>
          <a:p>
            <a:fld id="{E37B3B40-348A-467E-8550-DCF6811AF359}" type="slidenum">
              <a:rPr lang="nb-NO" smtClean="0"/>
              <a:t>12</a:t>
            </a:fld>
            <a:endParaRPr lang="nb-NO"/>
          </a:p>
        </p:txBody>
      </p:sp>
    </p:spTree>
    <p:extLst>
      <p:ext uri="{BB962C8B-B14F-4D97-AF65-F5344CB8AC3E}">
        <p14:creationId xmlns:p14="http://schemas.microsoft.com/office/powerpoint/2010/main" val="3515600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Forberedelse: Ha klar små lapper ansatte kan skrive på + en bøtte til å legge lappene i</a:t>
            </a:r>
          </a:p>
          <a:p>
            <a:r>
              <a:rPr lang="nb-NO" b="0" dirty="0"/>
              <a:t>(Øvelsen er hentet fra Barnehjernevernet)</a:t>
            </a:r>
          </a:p>
          <a:p>
            <a:r>
              <a:rPr lang="nb-NO" b="1" dirty="0"/>
              <a:t>En faglig barriere </a:t>
            </a:r>
            <a:r>
              <a:rPr lang="nb-NO" dirty="0"/>
              <a:t>kan være mangel på nødvendig kompetanse til å forebygge, avdekke og hjelpe barn som er utsatt for omsorgssvikt, vold eller seksuelle overgrep. (For)</a:t>
            </a:r>
          </a:p>
          <a:p>
            <a:r>
              <a:rPr lang="nb-NO" b="1" dirty="0"/>
              <a:t>En kulturell barriere </a:t>
            </a:r>
            <a:r>
              <a:rPr lang="nb-NO" dirty="0"/>
              <a:t>kan være mangelen på kunnskap om ulike kulturer: Hvor går grensa mellom hva som er normalt og ikke? Hvordan kan jeg ta opp bekymringen min på en sensitiv måte? </a:t>
            </a:r>
          </a:p>
          <a:p>
            <a:r>
              <a:rPr lang="nb-NO" b="1" dirty="0"/>
              <a:t>En personlig barriere </a:t>
            </a:r>
            <a:r>
              <a:rPr lang="nb-NO" dirty="0"/>
              <a:t>kan være at du er redd for å ha misforstått situasjonen, eller at holdninger, forestillinger eller ubehag kommer i veien for handling: Tenk om det ikke er så ille som jeg tror det er? </a:t>
            </a:r>
          </a:p>
          <a:p>
            <a:r>
              <a:rPr lang="nb-NO" b="1" dirty="0"/>
              <a:t>En økonomisk barriere </a:t>
            </a:r>
            <a:r>
              <a:rPr lang="nb-NO" dirty="0"/>
              <a:t>kan være at barnet kommer fra en ressurssterk familie, noe som overskygger din bekymring for barnet. </a:t>
            </a:r>
          </a:p>
          <a:p>
            <a:r>
              <a:rPr lang="nb-NO" b="1" dirty="0"/>
              <a:t>En juridisk barriere </a:t>
            </a:r>
            <a:r>
              <a:rPr lang="nb-NO" dirty="0"/>
              <a:t>kan være mangelen på kunnskap om lovverket og din plikt som ansatt i barnehage.</a:t>
            </a:r>
          </a:p>
          <a:p>
            <a:r>
              <a:rPr lang="nb-NO" b="1" dirty="0"/>
              <a:t>En organisatorisk barriere </a:t>
            </a:r>
            <a:r>
              <a:rPr lang="nb-NO" dirty="0"/>
              <a:t>kan være mangelen på nødvendige rutiner og tilgjengeligheten på disse, eller opplevelsen av manglende støtte fra kolleger og ledere.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Oslo Sans Office"/>
                <a:ea typeface="+mn-lt"/>
                <a:cs typeface="+mn-lt"/>
              </a:rPr>
              <a:t>Hentet fra: Kompetansesenter rus – region sør. (2014). Barn i rusfamilier. Slik kan det gjøres! Eksempler, råd og tips fra kommuner i programmet/Barnehjernevernet</a:t>
            </a:r>
            <a:endParaRPr lang="nb-NO" sz="1200" dirty="0">
              <a:latin typeface="Oslo Sans Office"/>
            </a:endParaRPr>
          </a:p>
        </p:txBody>
      </p:sp>
      <p:sp>
        <p:nvSpPr>
          <p:cNvPr id="4" name="Plassholder for lysbildenummer 3"/>
          <p:cNvSpPr>
            <a:spLocks noGrp="1"/>
          </p:cNvSpPr>
          <p:nvPr>
            <p:ph type="sldNum" sz="quarter" idx="5"/>
          </p:nvPr>
        </p:nvSpPr>
        <p:spPr/>
        <p:txBody>
          <a:bodyPr/>
          <a:lstStyle/>
          <a:p>
            <a:fld id="{E37B3B40-348A-467E-8550-DCF6811AF359}" type="slidenum">
              <a:rPr lang="nb-NO" smtClean="0"/>
              <a:t>13</a:t>
            </a:fld>
            <a:endParaRPr lang="nb-NO"/>
          </a:p>
        </p:txBody>
      </p:sp>
    </p:spTree>
    <p:extLst>
      <p:ext uri="{BB962C8B-B14F-4D97-AF65-F5344CB8AC3E}">
        <p14:creationId xmlns:p14="http://schemas.microsoft.com/office/powerpoint/2010/main" val="14270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14</a:t>
            </a:fld>
            <a:endParaRPr lang="nb-NO"/>
          </a:p>
        </p:txBody>
      </p:sp>
    </p:spTree>
    <p:extLst>
      <p:ext uri="{BB962C8B-B14F-4D97-AF65-F5344CB8AC3E}">
        <p14:creationId xmlns:p14="http://schemas.microsoft.com/office/powerpoint/2010/main" val="45784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B3B40-348A-467E-8550-DCF6811AF359}" type="slidenum">
              <a:rPr lang="nb-NO" smtClean="0"/>
              <a:t>15</a:t>
            </a:fld>
            <a:endParaRPr lang="nb-NO"/>
          </a:p>
        </p:txBody>
      </p:sp>
    </p:spTree>
    <p:extLst>
      <p:ext uri="{BB962C8B-B14F-4D97-AF65-F5344CB8AC3E}">
        <p14:creationId xmlns:p14="http://schemas.microsoft.com/office/powerpoint/2010/main" val="2859459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Oslo Sans" panose="02000000000000000000" pitchFamily="2" charset="77"/>
            </a:endParaRPr>
          </a:p>
          <a:p>
            <a:endParaRPr lang="nb-NO" dirty="0">
              <a:latin typeface="Oslo Sans" panose="02000000000000000000" pitchFamily="2" charset="77"/>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16</a:t>
            </a:fld>
            <a:endParaRPr lang="nb-NO"/>
          </a:p>
        </p:txBody>
      </p:sp>
    </p:spTree>
    <p:extLst>
      <p:ext uri="{BB962C8B-B14F-4D97-AF65-F5344CB8AC3E}">
        <p14:creationId xmlns:p14="http://schemas.microsoft.com/office/powerpoint/2010/main" val="68201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Oslo Sans" panose="02000000000000000000" pitchFamily="2" charset="77"/>
              </a:rPr>
              <a:t>Å tilrettelegge for små drypp i hverdagen som kan gi spontane opplæringsøyeblikk kan handle om følgende:</a:t>
            </a: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Ha bøker om tema synlig i barnehøyde</a:t>
            </a:r>
            <a:r>
              <a:rPr lang="en-US" sz="1200" b="0" i="0" dirty="0">
                <a:solidFill>
                  <a:srgbClr val="000000"/>
                </a:solidFill>
                <a:effectLst/>
                <a:latin typeface="Oslo Sans" panose="02000000000000000000" pitchFamily="2" charset="77"/>
              </a:rPr>
              <a:t>​</a:t>
            </a:r>
            <a:endParaRPr lang="en-US" b="0" i="0" dirty="0">
              <a:solidFill>
                <a:srgbClr val="000000"/>
              </a:solidFill>
              <a:effectLst/>
              <a:latin typeface="Oslo Sans" panose="02000000000000000000" pitchFamily="2" charset="77"/>
            </a:endParaRP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Heng opp bilder/tegninger om tema - for eksempel tegne barnekropper og lime på organer</a:t>
            </a:r>
            <a:r>
              <a:rPr lang="en-US" sz="1200" b="0" i="0" dirty="0">
                <a:solidFill>
                  <a:srgbClr val="000000"/>
                </a:solidFill>
                <a:effectLst/>
                <a:latin typeface="Oslo Sans" panose="02000000000000000000" pitchFamily="2" charset="77"/>
              </a:rPr>
              <a:t>​</a:t>
            </a:r>
            <a:endParaRPr lang="en-US" b="0" i="0" dirty="0">
              <a:solidFill>
                <a:srgbClr val="000000"/>
              </a:solidFill>
              <a:effectLst/>
              <a:latin typeface="Oslo Sans" panose="02000000000000000000" pitchFamily="2" charset="77"/>
            </a:endParaRP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Veilede i </a:t>
            </a:r>
            <a:r>
              <a:rPr lang="nb-NO" sz="1200" b="0" i="0" u="none" strike="noStrike" dirty="0" err="1">
                <a:solidFill>
                  <a:srgbClr val="000000"/>
                </a:solidFill>
                <a:effectLst/>
                <a:latin typeface="Oslo Sans" panose="02000000000000000000" pitchFamily="2" charset="77"/>
              </a:rPr>
              <a:t>lekesituasjoner</a:t>
            </a:r>
            <a:r>
              <a:rPr lang="nb-NO" sz="1200" b="0" i="0" u="none" strike="noStrike" dirty="0">
                <a:solidFill>
                  <a:srgbClr val="000000"/>
                </a:solidFill>
                <a:effectLst/>
                <a:latin typeface="Oslo Sans" panose="02000000000000000000" pitchFamily="2" charset="77"/>
              </a:rPr>
              <a:t> </a:t>
            </a:r>
            <a:r>
              <a:rPr lang="en-US" sz="1200" b="0" i="0" dirty="0">
                <a:solidFill>
                  <a:srgbClr val="000000"/>
                </a:solidFill>
                <a:effectLst/>
                <a:latin typeface="Oslo Sans" panose="02000000000000000000" pitchFamily="2" charset="77"/>
              </a:rPr>
              <a:t>​</a:t>
            </a:r>
            <a:endParaRPr lang="en-US" b="0" i="0" dirty="0">
              <a:solidFill>
                <a:srgbClr val="000000"/>
              </a:solidFill>
              <a:effectLst/>
              <a:latin typeface="Oslo Sans" panose="02000000000000000000" pitchFamily="2" charset="77"/>
            </a:endParaRP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Ha dukker og konkreter tilgjengelig etter en samling om tema</a:t>
            </a:r>
            <a:r>
              <a:rPr lang="en-US" sz="1200" b="0" i="0" dirty="0">
                <a:solidFill>
                  <a:srgbClr val="000000"/>
                </a:solidFill>
                <a:effectLst/>
                <a:latin typeface="Oslo Sans" panose="02000000000000000000" pitchFamily="2" charset="77"/>
              </a:rPr>
              <a:t>​</a:t>
            </a:r>
            <a:endParaRPr lang="en-US" b="0" i="0" dirty="0">
              <a:solidFill>
                <a:srgbClr val="000000"/>
              </a:solidFill>
              <a:effectLst/>
              <a:latin typeface="Oslo Sans" panose="02000000000000000000" pitchFamily="2" charset="77"/>
            </a:endParaRP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Les bøker sammen - vær tilgjengelig for spørsmål</a:t>
            </a:r>
            <a:r>
              <a:rPr lang="en-US" sz="1200" b="0" i="0" dirty="0">
                <a:solidFill>
                  <a:srgbClr val="000000"/>
                </a:solidFill>
                <a:effectLst/>
                <a:latin typeface="Oslo Sans" panose="02000000000000000000" pitchFamily="2" charset="77"/>
              </a:rPr>
              <a:t>​</a:t>
            </a:r>
            <a:endParaRPr lang="en-US" b="0" i="0" dirty="0">
              <a:solidFill>
                <a:srgbClr val="000000"/>
              </a:solidFill>
              <a:effectLst/>
              <a:latin typeface="Oslo Sans" panose="02000000000000000000" pitchFamily="2" charset="77"/>
            </a:endParaRP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Tegneaktiviteter  - tegne kroppen, følelser </a:t>
            </a:r>
            <a:r>
              <a:rPr lang="nb-NO" sz="1200" b="0" i="0" u="none" strike="noStrike" dirty="0" err="1">
                <a:solidFill>
                  <a:srgbClr val="000000"/>
                </a:solidFill>
                <a:effectLst/>
                <a:latin typeface="Oslo Sans" panose="02000000000000000000" pitchFamily="2" charset="77"/>
              </a:rPr>
              <a:t>osv</a:t>
            </a:r>
            <a:r>
              <a:rPr lang="nb-NO" sz="1200" b="0" i="0" dirty="0">
                <a:solidFill>
                  <a:srgbClr val="000000"/>
                </a:solidFill>
                <a:effectLst/>
                <a:latin typeface="Oslo Sans" panose="02000000000000000000" pitchFamily="2" charset="77"/>
              </a:rPr>
              <a:t>​</a:t>
            </a:r>
            <a:endParaRPr lang="nb-NO" b="0" i="0" dirty="0">
              <a:solidFill>
                <a:srgbClr val="000000"/>
              </a:solidFill>
              <a:effectLst/>
              <a:latin typeface="Oslo Sans" panose="02000000000000000000" pitchFamily="2" charset="77"/>
            </a:endParaRPr>
          </a:p>
          <a:p>
            <a:pPr algn="l" rtl="0" fontAlgn="base">
              <a:buFont typeface="Arial" panose="020B0604020202020204" pitchFamily="34" charset="0"/>
              <a:buChar char="•"/>
            </a:pPr>
            <a:r>
              <a:rPr lang="nb-NO" sz="1200" b="0" i="0" u="none" strike="noStrike" dirty="0">
                <a:solidFill>
                  <a:srgbClr val="000000"/>
                </a:solidFill>
                <a:effectLst/>
                <a:latin typeface="Oslo Sans" panose="02000000000000000000" pitchFamily="2" charset="77"/>
              </a:rPr>
              <a:t>Gjør et rollespill med utgangspunkt i barnas spørsmål og undring</a:t>
            </a:r>
            <a:endParaRPr lang="en-US" b="0" i="0" dirty="0">
              <a:solidFill>
                <a:srgbClr val="000000"/>
              </a:solidFill>
              <a:effectLst/>
              <a:latin typeface="Oslo Sans" panose="02000000000000000000" pitchFamily="2" charset="77"/>
            </a:endParaRPr>
          </a:p>
          <a:p>
            <a:endParaRPr lang="nb-NO" dirty="0">
              <a:latin typeface="Oslo Sans" panose="02000000000000000000" pitchFamily="2" charset="77"/>
            </a:endParaRPr>
          </a:p>
          <a:p>
            <a:endParaRPr lang="nb-NO" dirty="0">
              <a:latin typeface="Oslo Sans" panose="02000000000000000000" pitchFamily="2" charset="77"/>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17</a:t>
            </a:fld>
            <a:endParaRPr lang="nb-NO"/>
          </a:p>
        </p:txBody>
      </p:sp>
    </p:spTree>
    <p:extLst>
      <p:ext uri="{BB962C8B-B14F-4D97-AF65-F5344CB8AC3E}">
        <p14:creationId xmlns:p14="http://schemas.microsoft.com/office/powerpoint/2010/main" val="344699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leder: </a:t>
            </a:r>
            <a:r>
              <a:rPr lang="nb-NO" dirty="0"/>
              <a:t>her er det lurt å si noe om hvordan du som leder kan støtte og bidra til at ansatte følger en progresjon slik at det kan gi økt trygghet.</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18</a:t>
            </a:fld>
            <a:endParaRPr lang="nb-NO"/>
          </a:p>
        </p:txBody>
      </p:sp>
    </p:spTree>
    <p:extLst>
      <p:ext uri="{BB962C8B-B14F-4D97-AF65-F5344CB8AC3E}">
        <p14:creationId xmlns:p14="http://schemas.microsoft.com/office/powerpoint/2010/main" val="186885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20</a:t>
            </a:fld>
            <a:endParaRPr lang="nb-NO"/>
          </a:p>
        </p:txBody>
      </p:sp>
    </p:spTree>
    <p:extLst>
      <p:ext uri="{BB962C8B-B14F-4D97-AF65-F5344CB8AC3E}">
        <p14:creationId xmlns:p14="http://schemas.microsoft.com/office/powerpoint/2010/main" val="2974776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21</a:t>
            </a:fld>
            <a:endParaRPr lang="nb-NO"/>
          </a:p>
        </p:txBody>
      </p:sp>
    </p:spTree>
    <p:extLst>
      <p:ext uri="{BB962C8B-B14F-4D97-AF65-F5344CB8AC3E}">
        <p14:creationId xmlns:p14="http://schemas.microsoft.com/office/powerpoint/2010/main" val="347298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a:t>
            </a:fld>
            <a:endParaRPr lang="nb-NO"/>
          </a:p>
        </p:txBody>
      </p:sp>
    </p:spTree>
    <p:extLst>
      <p:ext uri="{BB962C8B-B14F-4D97-AF65-F5344CB8AC3E}">
        <p14:creationId xmlns:p14="http://schemas.microsoft.com/office/powerpoint/2010/main" val="139586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8" name="Google Shape;1678;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22</a:t>
            </a:fld>
            <a:endParaRPr/>
          </a:p>
        </p:txBody>
      </p:sp>
    </p:spTree>
    <p:extLst>
      <p:ext uri="{BB962C8B-B14F-4D97-AF65-F5344CB8AC3E}">
        <p14:creationId xmlns:p14="http://schemas.microsoft.com/office/powerpoint/2010/main" val="349265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LEDERANSVAR: Leder viser planen og sier noe om hva som er planlagt videre – hvor mye tid dere skal bruke på dette, hva leder forventer av ansatte og hvordan leder kommer til å følge opp.</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23</a:t>
            </a:fld>
            <a:endParaRPr lang="nb-NO"/>
          </a:p>
        </p:txBody>
      </p:sp>
    </p:spTree>
    <p:extLst>
      <p:ext uri="{BB962C8B-B14F-4D97-AF65-F5344CB8AC3E}">
        <p14:creationId xmlns:p14="http://schemas.microsoft.com/office/powerpoint/2010/main" val="401216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8" name="Google Shape;1678;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24</a:t>
            </a:fld>
            <a:endParaRPr/>
          </a:p>
        </p:txBody>
      </p:sp>
    </p:spTree>
    <p:extLst>
      <p:ext uri="{BB962C8B-B14F-4D97-AF65-F5344CB8AC3E}">
        <p14:creationId xmlns:p14="http://schemas.microsoft.com/office/powerpoint/2010/main" val="268491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a:t>
            </a:fld>
            <a:endParaRPr lang="nb-NO"/>
          </a:p>
        </p:txBody>
      </p:sp>
    </p:spTree>
    <p:extLst>
      <p:ext uri="{BB962C8B-B14F-4D97-AF65-F5344CB8AC3E}">
        <p14:creationId xmlns:p14="http://schemas.microsoft.com/office/powerpoint/2010/main" val="308215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a:t>
            </a:fld>
            <a:endParaRPr lang="nb-NO"/>
          </a:p>
        </p:txBody>
      </p:sp>
    </p:spTree>
    <p:extLst>
      <p:ext uri="{BB962C8B-B14F-4D97-AF65-F5344CB8AC3E}">
        <p14:creationId xmlns:p14="http://schemas.microsoft.com/office/powerpoint/2010/main" val="337747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5</a:t>
            </a:fld>
            <a:endParaRPr lang="nb-NO"/>
          </a:p>
        </p:txBody>
      </p:sp>
    </p:spTree>
    <p:extLst>
      <p:ext uri="{BB962C8B-B14F-4D97-AF65-F5344CB8AC3E}">
        <p14:creationId xmlns:p14="http://schemas.microsoft.com/office/powerpoint/2010/main" val="17347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Hentet fra barnehjernevernet.korus.no</a:t>
            </a:r>
          </a:p>
          <a:p>
            <a:pPr algn="l"/>
            <a:endParaRPr lang="nb-NO" sz="1200" b="1" dirty="0">
              <a:solidFill>
                <a:schemeClr val="tx1"/>
              </a:solidFill>
              <a:latin typeface="Oslo Sans Office"/>
            </a:endParaRPr>
          </a:p>
        </p:txBody>
      </p:sp>
      <p:sp>
        <p:nvSpPr>
          <p:cNvPr id="4" name="Plassholder for lysbildenummer 3"/>
          <p:cNvSpPr>
            <a:spLocks noGrp="1"/>
          </p:cNvSpPr>
          <p:nvPr>
            <p:ph type="sldNum" sz="quarter" idx="5"/>
          </p:nvPr>
        </p:nvSpPr>
        <p:spPr/>
        <p:txBody>
          <a:bodyPr/>
          <a:lstStyle/>
          <a:p>
            <a:fld id="{E37B3B40-348A-467E-8550-DCF6811AF359}" type="slidenum">
              <a:rPr lang="nb-NO" smtClean="0"/>
              <a:t>7</a:t>
            </a:fld>
            <a:endParaRPr lang="nb-NO"/>
          </a:p>
        </p:txBody>
      </p:sp>
    </p:spTree>
    <p:extLst>
      <p:ext uri="{BB962C8B-B14F-4D97-AF65-F5344CB8AC3E}">
        <p14:creationId xmlns:p14="http://schemas.microsoft.com/office/powerpoint/2010/main" val="75562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no-NO" b="1" dirty="0">
                <a:solidFill>
                  <a:schemeClr val="dk1"/>
                </a:solidFill>
                <a:latin typeface="Arial"/>
                <a:ea typeface="Arial"/>
                <a:cs typeface="Arial"/>
                <a:sym typeface="Arial"/>
              </a:rPr>
              <a:t>*Halvparten</a:t>
            </a:r>
            <a:r>
              <a:rPr lang="no-NO" dirty="0">
                <a:solidFill>
                  <a:schemeClr val="dk1"/>
                </a:solidFill>
                <a:latin typeface="Arial"/>
                <a:ea typeface="Arial"/>
                <a:cs typeface="Arial"/>
                <a:sym typeface="Arial"/>
              </a:rPr>
              <a:t> av barn som utsettes for vold, overgrep eller lever med</a:t>
            </a:r>
            <a:r>
              <a:rPr lang="no-NO" dirty="0">
                <a:latin typeface="Arial"/>
                <a:ea typeface="Arial"/>
                <a:cs typeface="Arial"/>
                <a:sym typeface="Arial"/>
              </a:rPr>
              <a:t> </a:t>
            </a:r>
            <a:r>
              <a:rPr lang="no-NO" dirty="0">
                <a:solidFill>
                  <a:schemeClr val="dk1"/>
                </a:solidFill>
                <a:latin typeface="Arial"/>
                <a:ea typeface="Arial"/>
                <a:cs typeface="Arial"/>
                <a:sym typeface="Arial"/>
              </a:rPr>
              <a:t>barndomsbelastninger som rus/psykisk sykdom, fattigdom og utenforskap </a:t>
            </a:r>
            <a:r>
              <a:rPr lang="no-NO" b="1" dirty="0">
                <a:solidFill>
                  <a:schemeClr val="dk1"/>
                </a:solidFill>
                <a:latin typeface="Arial"/>
                <a:ea typeface="Arial"/>
                <a:cs typeface="Arial"/>
                <a:sym typeface="Arial"/>
              </a:rPr>
              <a:t>har aldri fortalt det til noen</a:t>
            </a:r>
            <a:r>
              <a:rPr lang="no-NO" dirty="0">
                <a:solidFill>
                  <a:schemeClr val="dk1"/>
                </a:solidFill>
                <a:latin typeface="Arial"/>
                <a:ea typeface="Arial"/>
                <a:cs typeface="Arial"/>
                <a:sym typeface="Arial"/>
              </a:rPr>
              <a:t>.</a:t>
            </a:r>
            <a:endParaRPr dirty="0"/>
          </a:p>
          <a:p>
            <a:pPr marL="285750" lvl="0" indent="-209550" algn="l" rtl="0">
              <a:spcBef>
                <a:spcPts val="0"/>
              </a:spcBef>
              <a:spcAft>
                <a:spcPts val="0"/>
              </a:spcAft>
              <a:buClr>
                <a:schemeClr val="dk1"/>
              </a:buClr>
              <a:buSzPts val="1200"/>
              <a:buFont typeface="Arial"/>
              <a:buNone/>
            </a:pPr>
            <a:endParaRPr dirty="0">
              <a:latin typeface="Arial"/>
              <a:ea typeface="Arial"/>
              <a:cs typeface="Arial"/>
              <a:sym typeface="Arial"/>
            </a:endParaRPr>
          </a:p>
          <a:p>
            <a:pPr marL="285750" lvl="0" indent="-285750" algn="l" rtl="0">
              <a:spcBef>
                <a:spcPts val="0"/>
              </a:spcBef>
              <a:spcAft>
                <a:spcPts val="0"/>
              </a:spcAft>
              <a:buClr>
                <a:schemeClr val="dk1"/>
              </a:buClr>
              <a:buSzPts val="1200"/>
              <a:buFont typeface="Arial"/>
              <a:buChar char="•"/>
            </a:pPr>
            <a:r>
              <a:rPr lang="no-NO" dirty="0">
                <a:solidFill>
                  <a:schemeClr val="dk1"/>
                </a:solidFill>
                <a:latin typeface="Arial"/>
                <a:ea typeface="Arial"/>
                <a:cs typeface="Arial"/>
                <a:sym typeface="Arial"/>
              </a:rPr>
              <a:t>Mange </a:t>
            </a:r>
            <a:r>
              <a:rPr lang="no-NO" b="1" dirty="0">
                <a:solidFill>
                  <a:schemeClr val="dk1"/>
                </a:solidFill>
                <a:latin typeface="Arial"/>
                <a:ea typeface="Arial"/>
                <a:cs typeface="Arial"/>
                <a:sym typeface="Arial"/>
              </a:rPr>
              <a:t>barn som vokser opp med vold, overgrep og krenkelser i hjemmet kjenner ingen annen virkelighet.</a:t>
            </a:r>
            <a:r>
              <a:rPr lang="no-NO" dirty="0">
                <a:solidFill>
                  <a:schemeClr val="dk1"/>
                </a:solidFill>
                <a:latin typeface="Arial"/>
                <a:ea typeface="Arial"/>
                <a:cs typeface="Arial"/>
                <a:sym typeface="Arial"/>
              </a:rPr>
              <a:t> De vet ofte ikke at det de erfarer ikke er greit, og har dermed ikke kunnskapen de behøver for å be om hjelp.</a:t>
            </a:r>
            <a:endParaRPr dirty="0"/>
          </a:p>
          <a:p>
            <a:pPr marL="285750" lvl="0" indent="-209550" algn="l" rtl="0">
              <a:spcBef>
                <a:spcPts val="0"/>
              </a:spcBef>
              <a:spcAft>
                <a:spcPts val="0"/>
              </a:spcAft>
              <a:buClr>
                <a:schemeClr val="dk1"/>
              </a:buClr>
              <a:buSzPts val="1200"/>
              <a:buFont typeface="Arial"/>
              <a:buNone/>
            </a:pPr>
            <a:endParaRPr dirty="0">
              <a:latin typeface="Arial"/>
              <a:ea typeface="Arial"/>
              <a:cs typeface="Arial"/>
              <a:sym typeface="Arial"/>
            </a:endParaRPr>
          </a:p>
          <a:p>
            <a:pPr marL="285750" lvl="0" indent="-285750" algn="l" rtl="0">
              <a:spcBef>
                <a:spcPts val="0"/>
              </a:spcBef>
              <a:spcAft>
                <a:spcPts val="0"/>
              </a:spcAft>
              <a:buClr>
                <a:srgbClr val="000000"/>
              </a:buClr>
              <a:buSzPts val="1200"/>
              <a:buFont typeface="Arial"/>
              <a:buChar char="•"/>
            </a:pPr>
            <a:r>
              <a:rPr lang="no-NO" dirty="0">
                <a:solidFill>
                  <a:srgbClr val="000000"/>
                </a:solidFill>
              </a:rPr>
              <a:t>Manglende informasjon og kunnskap om kropp, egne grenser, rettigheter og hvor og hvem de kan snakke med når de trenger hjelp, </a:t>
            </a:r>
            <a:r>
              <a:rPr lang="no-NO" b="1" dirty="0">
                <a:solidFill>
                  <a:srgbClr val="000000"/>
                </a:solidFill>
              </a:rPr>
              <a:t>fører til at barn og unge får et stort ansvar til å fortelle selv.</a:t>
            </a:r>
            <a:endParaRPr dirty="0"/>
          </a:p>
          <a:p>
            <a:pPr marL="0" lvl="0" indent="0" algn="l" rtl="0">
              <a:spcBef>
                <a:spcPts val="0"/>
              </a:spcBef>
              <a:spcAft>
                <a:spcPts val="0"/>
              </a:spcAft>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r>
              <a:rPr lang="no-NO" sz="1200" dirty="0">
                <a:solidFill>
                  <a:schemeClr val="dk1"/>
                </a:solidFill>
                <a:latin typeface="Arial"/>
                <a:ea typeface="Arial"/>
                <a:cs typeface="Arial"/>
                <a:sym typeface="Arial"/>
              </a:rPr>
              <a:t>Kilder: Bufdir, 2019​ og FHI Oppvekstprofil BGO, 2021</a:t>
            </a:r>
            <a:endParaRPr sz="1200" dirty="0"/>
          </a:p>
          <a:p>
            <a:pPr marL="285750" lvl="0" indent="-209550" algn="l" rtl="0">
              <a:spcBef>
                <a:spcPts val="0"/>
              </a:spcBef>
              <a:spcAft>
                <a:spcPts val="0"/>
              </a:spcAft>
              <a:buClr>
                <a:schemeClr val="dk1"/>
              </a:buClr>
              <a:buSzPts val="12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1570" name="Google Shape;1570;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lvl="0" indent="-285750" algn="l" rtl="0">
              <a:spcBef>
                <a:spcPts val="0"/>
              </a:spcBef>
              <a:spcAft>
                <a:spcPts val="0"/>
              </a:spcAft>
              <a:buClr>
                <a:schemeClr val="dk1"/>
              </a:buClr>
              <a:buSzPts val="1200"/>
              <a:buFont typeface="Arial"/>
              <a:buChar char="•"/>
            </a:pPr>
            <a:r>
              <a:rPr lang="nb-NO" b="1" dirty="0">
                <a:solidFill>
                  <a:schemeClr val="dk1"/>
                </a:solidFill>
                <a:latin typeface="Oslo Sans" panose="02000000000000000000" pitchFamily="2" charset="77"/>
                <a:ea typeface="Arial"/>
                <a:cs typeface="Arial"/>
                <a:sym typeface="Arial"/>
              </a:rPr>
              <a:t>*Halvparten</a:t>
            </a:r>
            <a:r>
              <a:rPr lang="nb-NO" dirty="0">
                <a:solidFill>
                  <a:schemeClr val="dk1"/>
                </a:solidFill>
                <a:latin typeface="Oslo Sans" panose="02000000000000000000" pitchFamily="2" charset="77"/>
                <a:ea typeface="Arial"/>
                <a:cs typeface="Arial"/>
                <a:sym typeface="Arial"/>
              </a:rPr>
              <a:t> av barn som utsettes for vold, overgrep eller lever med</a:t>
            </a:r>
            <a:r>
              <a:rPr lang="nb-NO" dirty="0">
                <a:latin typeface="Oslo Sans" panose="02000000000000000000" pitchFamily="2" charset="77"/>
                <a:ea typeface="Arial"/>
                <a:cs typeface="Arial"/>
                <a:sym typeface="Arial"/>
              </a:rPr>
              <a:t> </a:t>
            </a:r>
            <a:r>
              <a:rPr lang="nb-NO" dirty="0">
                <a:solidFill>
                  <a:schemeClr val="dk1"/>
                </a:solidFill>
                <a:latin typeface="Oslo Sans" panose="02000000000000000000" pitchFamily="2" charset="77"/>
                <a:ea typeface="Arial"/>
                <a:cs typeface="Arial"/>
                <a:sym typeface="Arial"/>
              </a:rPr>
              <a:t>barndomsbelastninger som rus/psykisk sykdom, fattigdom og utenforskap </a:t>
            </a:r>
            <a:r>
              <a:rPr lang="nb-NO" b="1" dirty="0">
                <a:solidFill>
                  <a:schemeClr val="dk1"/>
                </a:solidFill>
                <a:latin typeface="Oslo Sans" panose="02000000000000000000" pitchFamily="2" charset="77"/>
                <a:ea typeface="Arial"/>
                <a:cs typeface="Arial"/>
                <a:sym typeface="Arial"/>
              </a:rPr>
              <a:t>har aldri fortalt det til noen</a:t>
            </a:r>
            <a:r>
              <a:rPr lang="nb-NO" dirty="0">
                <a:solidFill>
                  <a:schemeClr val="dk1"/>
                </a:solidFill>
                <a:latin typeface="Oslo Sans" panose="02000000000000000000" pitchFamily="2" charset="77"/>
                <a:ea typeface="Arial"/>
                <a:cs typeface="Arial"/>
                <a:sym typeface="Arial"/>
              </a:rPr>
              <a:t>.</a:t>
            </a:r>
            <a:endParaRPr lang="nb-NO" dirty="0">
              <a:latin typeface="Oslo Sans" panose="02000000000000000000" pitchFamily="2" charset="77"/>
            </a:endParaRPr>
          </a:p>
          <a:p>
            <a:pPr marL="285750" lvl="0" indent="-209550" algn="l" rtl="0">
              <a:spcBef>
                <a:spcPts val="0"/>
              </a:spcBef>
              <a:spcAft>
                <a:spcPts val="0"/>
              </a:spcAft>
              <a:buClr>
                <a:schemeClr val="dk1"/>
              </a:buClr>
              <a:buSzPts val="1200"/>
              <a:buFont typeface="Arial"/>
              <a:buNone/>
            </a:pPr>
            <a:endParaRPr lang="nb-NO" dirty="0">
              <a:latin typeface="Oslo Sans" panose="02000000000000000000" pitchFamily="2" charset="77"/>
              <a:ea typeface="Arial"/>
              <a:cs typeface="Arial"/>
              <a:sym typeface="Arial"/>
            </a:endParaRPr>
          </a:p>
          <a:p>
            <a:pPr marL="285750" lvl="0" indent="-285750" algn="l" rtl="0">
              <a:spcBef>
                <a:spcPts val="0"/>
              </a:spcBef>
              <a:spcAft>
                <a:spcPts val="0"/>
              </a:spcAft>
              <a:buClr>
                <a:schemeClr val="dk1"/>
              </a:buClr>
              <a:buSzPts val="1200"/>
              <a:buFont typeface="Arial"/>
              <a:buChar char="•"/>
            </a:pPr>
            <a:r>
              <a:rPr lang="nb-NO" dirty="0">
                <a:solidFill>
                  <a:schemeClr val="dk1"/>
                </a:solidFill>
                <a:latin typeface="Oslo Sans" panose="02000000000000000000" pitchFamily="2" charset="77"/>
                <a:ea typeface="Arial"/>
                <a:cs typeface="Arial"/>
                <a:sym typeface="Arial"/>
              </a:rPr>
              <a:t>Mange </a:t>
            </a:r>
            <a:r>
              <a:rPr lang="nb-NO" b="1" dirty="0">
                <a:solidFill>
                  <a:schemeClr val="dk1"/>
                </a:solidFill>
                <a:latin typeface="Oslo Sans" panose="02000000000000000000" pitchFamily="2" charset="77"/>
                <a:ea typeface="Arial"/>
                <a:cs typeface="Arial"/>
                <a:sym typeface="Arial"/>
              </a:rPr>
              <a:t>barn som vokser opp med vold, overgrep og krenkelser i hjemmet kjenner ingen annen virkelighet.</a:t>
            </a:r>
            <a:r>
              <a:rPr lang="nb-NO" dirty="0">
                <a:solidFill>
                  <a:schemeClr val="dk1"/>
                </a:solidFill>
                <a:latin typeface="Oslo Sans" panose="02000000000000000000" pitchFamily="2" charset="77"/>
                <a:ea typeface="Arial"/>
                <a:cs typeface="Arial"/>
                <a:sym typeface="Arial"/>
              </a:rPr>
              <a:t> De vet ofte ikke at det de erfarer ikke er greit, og har dermed ikke kunnskapen de behøver for å be om hjelp.</a:t>
            </a:r>
            <a:endParaRPr lang="nb-NO" dirty="0">
              <a:latin typeface="Oslo Sans" panose="02000000000000000000" pitchFamily="2" charset="77"/>
            </a:endParaRPr>
          </a:p>
          <a:p>
            <a:pPr marL="285750" lvl="0" indent="-209550" algn="l" rtl="0">
              <a:spcBef>
                <a:spcPts val="0"/>
              </a:spcBef>
              <a:spcAft>
                <a:spcPts val="0"/>
              </a:spcAft>
              <a:buClr>
                <a:schemeClr val="dk1"/>
              </a:buClr>
              <a:buSzPts val="1200"/>
              <a:buFont typeface="Arial"/>
              <a:buNone/>
            </a:pPr>
            <a:endParaRPr lang="nb-NO" dirty="0">
              <a:latin typeface="Oslo Sans" panose="02000000000000000000" pitchFamily="2" charset="77"/>
              <a:ea typeface="Arial"/>
              <a:cs typeface="Arial"/>
              <a:sym typeface="Arial"/>
            </a:endParaRPr>
          </a:p>
          <a:p>
            <a:pPr marL="285750" lvl="0" indent="-285750" algn="l" rtl="0">
              <a:spcBef>
                <a:spcPts val="0"/>
              </a:spcBef>
              <a:spcAft>
                <a:spcPts val="0"/>
              </a:spcAft>
              <a:buClr>
                <a:srgbClr val="000000"/>
              </a:buClr>
              <a:buSzPts val="1200"/>
              <a:buFont typeface="Arial"/>
              <a:buChar char="•"/>
            </a:pPr>
            <a:r>
              <a:rPr lang="nb-NO" dirty="0">
                <a:solidFill>
                  <a:srgbClr val="000000"/>
                </a:solidFill>
                <a:latin typeface="Oslo Sans" panose="02000000000000000000" pitchFamily="2" charset="77"/>
              </a:rPr>
              <a:t>Manglende informasjon og kunnskap om kropp, egne grenser, rettigheter og hvor og hvem de kan snakke med når de trenger hjelp, </a:t>
            </a:r>
            <a:r>
              <a:rPr lang="nb-NO" b="1" dirty="0">
                <a:solidFill>
                  <a:srgbClr val="000000"/>
                </a:solidFill>
                <a:latin typeface="Oslo Sans" panose="02000000000000000000" pitchFamily="2" charset="77"/>
              </a:rPr>
              <a:t>fører til at barn og unge får et stort ansvar til å fortelle selv.</a:t>
            </a:r>
            <a:endParaRPr lang="nb-NO" dirty="0">
              <a:latin typeface="Oslo Sans" panose="02000000000000000000" pitchFamily="2" charset="77"/>
            </a:endParaRPr>
          </a:p>
          <a:p>
            <a:pPr marL="0" lvl="0" indent="0" algn="l" rtl="0">
              <a:spcBef>
                <a:spcPts val="0"/>
              </a:spcBef>
              <a:spcAft>
                <a:spcPts val="0"/>
              </a:spcAft>
              <a:buNone/>
            </a:pPr>
            <a:endParaRPr lang="nb-NO" sz="1200" dirty="0">
              <a:solidFill>
                <a:schemeClr val="dk1"/>
              </a:solidFill>
              <a:latin typeface="Oslo Sans" panose="02000000000000000000" pitchFamily="2" charset="77"/>
              <a:ea typeface="Arial"/>
              <a:cs typeface="Arial"/>
              <a:sym typeface="Arial"/>
            </a:endParaRPr>
          </a:p>
          <a:p>
            <a:pPr marL="0" lvl="0" indent="0" algn="l" rtl="0">
              <a:spcBef>
                <a:spcPts val="0"/>
              </a:spcBef>
              <a:spcAft>
                <a:spcPts val="0"/>
              </a:spcAft>
              <a:buNone/>
            </a:pPr>
            <a:r>
              <a:rPr lang="nb-NO" sz="1200" dirty="0">
                <a:solidFill>
                  <a:schemeClr val="dk1"/>
                </a:solidFill>
                <a:latin typeface="Oslo Sans" panose="02000000000000000000" pitchFamily="2" charset="77"/>
                <a:ea typeface="Arial"/>
                <a:cs typeface="Arial"/>
                <a:sym typeface="Arial"/>
              </a:rPr>
              <a:t>Kilder: </a:t>
            </a:r>
            <a:r>
              <a:rPr lang="nb-NO" sz="1200" dirty="0" err="1">
                <a:solidFill>
                  <a:schemeClr val="dk1"/>
                </a:solidFill>
                <a:latin typeface="Oslo Sans" panose="02000000000000000000" pitchFamily="2" charset="77"/>
                <a:ea typeface="Arial"/>
                <a:cs typeface="Arial"/>
                <a:sym typeface="Arial"/>
              </a:rPr>
              <a:t>Bufdir</a:t>
            </a:r>
            <a:r>
              <a:rPr lang="nb-NO" sz="1200" dirty="0">
                <a:solidFill>
                  <a:schemeClr val="dk1"/>
                </a:solidFill>
                <a:latin typeface="Oslo Sans" panose="02000000000000000000" pitchFamily="2" charset="77"/>
                <a:ea typeface="Arial"/>
                <a:cs typeface="Arial"/>
                <a:sym typeface="Arial"/>
              </a:rPr>
              <a:t>, 2019​ og FHI Oppvekstprofil BGO, 2021</a:t>
            </a:r>
            <a:endParaRPr lang="nb-NO" sz="1200" dirty="0">
              <a:latin typeface="Oslo Sans" panose="02000000000000000000" pitchFamily="2" charset="77"/>
            </a:endParaRPr>
          </a:p>
          <a:p>
            <a:pPr marL="285750" lvl="0" indent="-209550" algn="l" rtl="0">
              <a:spcBef>
                <a:spcPts val="0"/>
              </a:spcBef>
              <a:spcAft>
                <a:spcPts val="0"/>
              </a:spcAft>
              <a:buClr>
                <a:schemeClr val="dk1"/>
              </a:buClr>
              <a:buSzPts val="1200"/>
              <a:buFont typeface="Arial"/>
              <a:buNone/>
            </a:pPr>
            <a:endParaRPr lang="nb-NO" dirty="0">
              <a:solidFill>
                <a:srgbClr val="000000"/>
              </a:solidFill>
              <a:latin typeface="Oslo Sans" panose="02000000000000000000" pitchFamily="2" charset="77"/>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nb-NO" sz="1200" dirty="0">
                <a:solidFill>
                  <a:schemeClr val="dk1"/>
                </a:solidFill>
                <a:latin typeface="Oslo Sans" panose="02000000000000000000" pitchFamily="2" charset="77"/>
                <a:ea typeface="Arial"/>
                <a:cs typeface="Arial"/>
                <a:sym typeface="Arial"/>
              </a:rPr>
              <a:t>For å kunne fortelle, må barn og unge</a:t>
            </a:r>
            <a:r>
              <a:rPr lang="nb-NO" sz="1200" dirty="0">
                <a:latin typeface="Oslo Sans" panose="02000000000000000000" pitchFamily="2" charset="77"/>
                <a:ea typeface="Arial"/>
                <a:cs typeface="Arial"/>
                <a:sym typeface="Arial"/>
              </a:rPr>
              <a:t> </a:t>
            </a:r>
            <a:r>
              <a:rPr lang="nb-NO" sz="1200" dirty="0">
                <a:solidFill>
                  <a:schemeClr val="dk1"/>
                </a:solidFill>
                <a:latin typeface="Oslo Sans" panose="02000000000000000000" pitchFamily="2" charset="77"/>
                <a:ea typeface="Arial"/>
                <a:cs typeface="Arial"/>
                <a:sym typeface="Arial"/>
              </a:rPr>
              <a:t>ha</a:t>
            </a:r>
            <a:r>
              <a:rPr lang="nb-NO" sz="1200" b="1" dirty="0">
                <a:solidFill>
                  <a:schemeClr val="dk1"/>
                </a:solidFill>
                <a:latin typeface="Oslo Sans" panose="02000000000000000000" pitchFamily="2" charset="77"/>
                <a:ea typeface="Arial"/>
                <a:cs typeface="Arial"/>
                <a:sym typeface="Arial"/>
              </a:rPr>
              <a:t> kjennskap til egen kropp, grenser og vite hva barndomsbelastninger er, at det ikke er deres skyld, at de har rett til å få hjelp, og hvem de kan snakke med.</a:t>
            </a:r>
            <a:r>
              <a:rPr lang="nb-NO" sz="1200" dirty="0">
                <a:solidFill>
                  <a:schemeClr val="dk1"/>
                </a:solidFill>
                <a:latin typeface="Oslo Sans" panose="02000000000000000000" pitchFamily="2" charset="77"/>
                <a:ea typeface="Arial"/>
                <a:cs typeface="Arial"/>
                <a:sym typeface="Arial"/>
              </a:rPr>
              <a:t> Dette forebygger, og det gjør at utsatte barn får tidligere hjelp.</a:t>
            </a:r>
            <a:br>
              <a:rPr lang="nb-NO" sz="1200" dirty="0">
                <a:solidFill>
                  <a:schemeClr val="dk1"/>
                </a:solidFill>
                <a:latin typeface="Oslo Sans" panose="02000000000000000000" pitchFamily="2" charset="77"/>
                <a:ea typeface="Arial"/>
                <a:cs typeface="Arial"/>
                <a:sym typeface="Arial"/>
              </a:rPr>
            </a:br>
            <a:endParaRPr lang="nb-NO" sz="1200" dirty="0">
              <a:solidFill>
                <a:schemeClr val="dk1"/>
              </a:solidFill>
              <a:latin typeface="Oslo Sans" panose="02000000000000000000" pitchFamily="2" charset="77"/>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nb-NO" sz="1200" dirty="0">
                <a:solidFill>
                  <a:schemeClr val="dk1"/>
                </a:solidFill>
                <a:latin typeface="Oslo Sans" panose="02000000000000000000" pitchFamily="2" charset="77"/>
                <a:ea typeface="Arial"/>
                <a:cs typeface="Arial"/>
                <a:sym typeface="Arial"/>
              </a:rPr>
              <a:t>Barn som </a:t>
            </a:r>
            <a:r>
              <a:rPr lang="nb-NO" sz="1200" b="1" dirty="0">
                <a:solidFill>
                  <a:schemeClr val="dk1"/>
                </a:solidFill>
                <a:latin typeface="Oslo Sans" panose="02000000000000000000" pitchFamily="2" charset="77"/>
                <a:ea typeface="Arial"/>
                <a:cs typeface="Arial"/>
                <a:sym typeface="Arial"/>
              </a:rPr>
              <a:t>tidlig lærer om kropp, grenser, egne rettigheter og hvor de kan få hjelp</a:t>
            </a:r>
            <a:r>
              <a:rPr lang="nb-NO" sz="1200" dirty="0">
                <a:solidFill>
                  <a:schemeClr val="dk1"/>
                </a:solidFill>
                <a:latin typeface="Oslo Sans" panose="02000000000000000000" pitchFamily="2" charset="77"/>
                <a:ea typeface="Arial"/>
                <a:cs typeface="Arial"/>
                <a:sym typeface="Arial"/>
              </a:rPr>
              <a:t>, er ikke bare bedre i stand til å </a:t>
            </a:r>
            <a:r>
              <a:rPr lang="nb-NO" sz="1200" b="1" dirty="0">
                <a:solidFill>
                  <a:schemeClr val="dk1"/>
                </a:solidFill>
                <a:latin typeface="Oslo Sans" panose="02000000000000000000" pitchFamily="2" charset="77"/>
                <a:ea typeface="Arial"/>
                <a:cs typeface="Arial"/>
                <a:sym typeface="Arial"/>
              </a:rPr>
              <a:t>beskytte seg selv</a:t>
            </a:r>
            <a:r>
              <a:rPr lang="nb-NO" sz="1200" dirty="0">
                <a:solidFill>
                  <a:schemeClr val="dk1"/>
                </a:solidFill>
                <a:latin typeface="Oslo Sans" panose="02000000000000000000" pitchFamily="2" charset="77"/>
                <a:ea typeface="Arial"/>
                <a:cs typeface="Arial"/>
                <a:sym typeface="Arial"/>
              </a:rPr>
              <a:t>, men vokser også opp med </a:t>
            </a:r>
            <a:r>
              <a:rPr lang="nb-NO" sz="1200" b="1" dirty="0">
                <a:solidFill>
                  <a:schemeClr val="dk1"/>
                </a:solidFill>
                <a:latin typeface="Oslo Sans" panose="02000000000000000000" pitchFamily="2" charset="77"/>
                <a:ea typeface="Arial"/>
                <a:cs typeface="Arial"/>
                <a:sym typeface="Arial"/>
              </a:rPr>
              <a:t>en bedre forståelse og respekt for egne og andres grenser</a:t>
            </a:r>
            <a:r>
              <a:rPr lang="nb-NO" sz="1200" dirty="0">
                <a:solidFill>
                  <a:schemeClr val="dk1"/>
                </a:solidFill>
                <a:latin typeface="Oslo Sans" panose="02000000000000000000" pitchFamily="2" charset="77"/>
                <a:ea typeface="Arial"/>
                <a:cs typeface="Arial"/>
                <a:sym typeface="Arial"/>
              </a:rPr>
              <a:t>. Å gi barn kunnskap er derfor viktig for å forebygge, beskytte, forhindre og avdekke.</a:t>
            </a:r>
            <a:br>
              <a:rPr lang="nb-NO" sz="1200" dirty="0">
                <a:solidFill>
                  <a:schemeClr val="dk1"/>
                </a:solidFill>
                <a:latin typeface="Oslo Sans" panose="02000000000000000000" pitchFamily="2" charset="77"/>
                <a:ea typeface="Arial"/>
                <a:cs typeface="Arial"/>
                <a:sym typeface="Arial"/>
              </a:rPr>
            </a:br>
            <a:endParaRPr lang="nb-NO" sz="1200" dirty="0">
              <a:solidFill>
                <a:schemeClr val="dk1"/>
              </a:solidFill>
              <a:latin typeface="Oslo Sans" panose="02000000000000000000" pitchFamily="2" charset="77"/>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Arial"/>
              <a:buChar char="•"/>
            </a:pPr>
            <a:r>
              <a:rPr lang="nb-NO" sz="1200" b="0" i="0" u="none" strike="noStrike" cap="none" dirty="0">
                <a:solidFill>
                  <a:srgbClr val="000000"/>
                </a:solidFill>
                <a:latin typeface="Oslo Sans" panose="02000000000000000000" pitchFamily="2" charset="77"/>
                <a:ea typeface="Arial"/>
                <a:cs typeface="Arial"/>
                <a:sym typeface="Arial"/>
              </a:rPr>
              <a:t>Ansatte i skole og barnehage har en </a:t>
            </a:r>
            <a:r>
              <a:rPr lang="nb-NO" sz="1200" b="1" i="0" u="none" strike="noStrike" cap="none" dirty="0">
                <a:solidFill>
                  <a:srgbClr val="000000"/>
                </a:solidFill>
                <a:latin typeface="Oslo Sans" panose="02000000000000000000" pitchFamily="2" charset="77"/>
                <a:ea typeface="Arial"/>
                <a:cs typeface="Arial"/>
                <a:sym typeface="Arial"/>
              </a:rPr>
              <a:t>unik posisjon til å informere.</a:t>
            </a:r>
            <a:r>
              <a:rPr lang="nb-NO" sz="1200" b="0" i="0" u="none" strike="noStrike" cap="none" dirty="0">
                <a:solidFill>
                  <a:srgbClr val="000000"/>
                </a:solidFill>
                <a:latin typeface="Oslo Sans" panose="02000000000000000000" pitchFamily="2" charset="77"/>
                <a:ea typeface="Arial"/>
                <a:cs typeface="Arial"/>
                <a:sym typeface="Arial"/>
              </a:rPr>
              <a:t> De er med barna hver dag og er ofte trygge voksne. Barn og unge forteller at det er de voksne de møter i skole </a:t>
            </a:r>
            <a:br>
              <a:rPr lang="nb-NO" sz="1200" b="0" i="0" u="none" strike="noStrike" cap="none" dirty="0">
                <a:solidFill>
                  <a:srgbClr val="000000"/>
                </a:solidFill>
                <a:latin typeface="Oslo Sans" panose="02000000000000000000" pitchFamily="2" charset="77"/>
                <a:ea typeface="Arial"/>
                <a:cs typeface="Arial"/>
                <a:sym typeface="Arial"/>
              </a:rPr>
            </a:br>
            <a:r>
              <a:rPr lang="nb-NO" sz="1200" b="0" i="0" u="none" strike="noStrike" cap="none" dirty="0">
                <a:solidFill>
                  <a:srgbClr val="000000"/>
                </a:solidFill>
                <a:latin typeface="Oslo Sans" panose="02000000000000000000" pitchFamily="2" charset="77"/>
                <a:ea typeface="Arial"/>
                <a:cs typeface="Arial"/>
                <a:sym typeface="Arial"/>
              </a:rPr>
              <a:t>og barnehage de ønsker å få informasjon fra.</a:t>
            </a:r>
            <a:endParaRPr lang="nb-NO" dirty="0">
              <a:solidFill>
                <a:srgbClr val="000000"/>
              </a:solidFill>
              <a:latin typeface="Oslo Sans" panose="02000000000000000000" pitchFamily="2" charset="77"/>
              <a:ea typeface="Arial"/>
              <a:cs typeface="Arial"/>
              <a:sym typeface="Arial"/>
            </a:endParaRP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9</a:t>
            </a:fld>
            <a:endParaRPr lang="nb-NO"/>
          </a:p>
        </p:txBody>
      </p:sp>
    </p:spTree>
    <p:extLst>
      <p:ext uri="{BB962C8B-B14F-4D97-AF65-F5344CB8AC3E}">
        <p14:creationId xmlns:p14="http://schemas.microsoft.com/office/powerpoint/2010/main" val="4223926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Oslo Sans" panose="02000000000000000000" pitchFamily="2" charset="77"/>
              </a:rPr>
              <a:t>Å snakke om kropp, sunne grenser og  barndomsbelastninger er vanskelig fordi det kan være ubehagelig, og vi kan bli redde for å gjøre noe feil. </a:t>
            </a:r>
          </a:p>
          <a:p>
            <a:r>
              <a:rPr lang="nb-NO" sz="1800" dirty="0">
                <a:solidFill>
                  <a:srgbClr val="000000"/>
                </a:solidFill>
                <a:effectLst/>
                <a:highlight>
                  <a:srgbClr val="FFFFFF"/>
                </a:highlight>
                <a:latin typeface="Oslo Sans" panose="02000000000000000000" pitchFamily="2" charset="77"/>
                <a:ea typeface="Aptos" panose="020B0004020202020204" pitchFamily="34" charset="0"/>
                <a:cs typeface="Times New Roman" panose="02020603050405020304" pitchFamily="18" charset="0"/>
              </a:rPr>
              <a:t>Når vi blir redde for å gjøre feil, er det naturlig å lete etter noe som gjør oss tryggere. Ofte tenker vi at vi trenger mer kunnskap, eller at noen andre som er flinkere enn oss burde snakke med barna om dette. Det kan føre til at vi unngår å gjøre jobben vår.</a:t>
            </a:r>
          </a:p>
          <a:p>
            <a:pPr marR="0" lvl="0" algn="l" defTabSz="914400" rtl="0" eaLnBrk="1" fontAlgn="auto" latinLnBrk="0" hangingPunct="1">
              <a:lnSpc>
                <a:spcPct val="100000"/>
              </a:lnSpc>
              <a:spcBef>
                <a:spcPts val="1000"/>
              </a:spcBef>
              <a:spcAft>
                <a:spcPts val="800"/>
              </a:spcAft>
              <a:buClrTx/>
              <a:buSzTx/>
              <a:tabLst/>
              <a:defRPr/>
            </a:pPr>
            <a:r>
              <a:rPr kumimoji="0" lang="nb-NO" sz="1800" b="1" i="0" u="none" strike="noStrike" kern="1200" cap="none" spc="0" normalizeH="0" baseline="0" noProof="0" dirty="0">
                <a:ln>
                  <a:noFill/>
                </a:ln>
                <a:effectLst/>
                <a:uLnTx/>
                <a:uFillTx/>
                <a:latin typeface="Oslo Sans" panose="02000000000000000000" pitchFamily="2" charset="77"/>
                <a:ea typeface="+mn-ea"/>
                <a:cs typeface="+mn-cs"/>
              </a:rPr>
              <a:t>Nøkkelen til å bli trygg på formidling er å øve seg! </a:t>
            </a:r>
            <a:r>
              <a:rPr kumimoji="0" lang="nb-NO" sz="1800" b="0" i="0" u="none" strike="noStrike" kern="1200" cap="none" spc="0" normalizeH="0" baseline="0" noProof="0" dirty="0">
                <a:ln>
                  <a:noFill/>
                </a:ln>
                <a:effectLst/>
                <a:uLnTx/>
                <a:uFillTx/>
                <a:latin typeface="Oslo Sans" panose="02000000000000000000" pitchFamily="2" charset="77"/>
                <a:ea typeface="+mn-ea"/>
                <a:cs typeface="+mn-cs"/>
              </a:rPr>
              <a:t>Vi har mye kunnskap og ferdigheter i å snakke med barn og være en trygg voksen for dem. Vi vet også mye om hvordan tilpasse kunnskap og informasjon til barnegruppen. Dette er de viktigste ferdighetene for å gi barna kunnskapen de trenger.</a:t>
            </a:r>
          </a:p>
          <a:p>
            <a:pPr marR="0" lvl="0" algn="l" defTabSz="914400" rtl="0" eaLnBrk="1" fontAlgn="auto" latinLnBrk="0" hangingPunct="1">
              <a:lnSpc>
                <a:spcPct val="100000"/>
              </a:lnSpc>
              <a:spcBef>
                <a:spcPts val="1000"/>
              </a:spcBef>
              <a:spcAft>
                <a:spcPts val="800"/>
              </a:spcAft>
              <a:buClrTx/>
              <a:buSzTx/>
              <a:tabLst/>
              <a:defRPr/>
            </a:pPr>
            <a:r>
              <a:rPr kumimoji="0" lang="nb-NO" sz="1800" b="1" i="0" u="none" strike="noStrike" kern="1200" cap="none" spc="0" normalizeH="0" baseline="0" noProof="0" dirty="0">
                <a:ln>
                  <a:noFill/>
                </a:ln>
                <a:effectLst/>
                <a:uLnTx/>
                <a:uFillTx/>
                <a:latin typeface="Oslo Sans" panose="02000000000000000000" pitchFamily="2" charset="77"/>
                <a:ea typeface="+mn-ea"/>
                <a:cs typeface="+mn-cs"/>
              </a:rPr>
              <a:t>Du trenger ikke kunne alt, være ekspert eller ha svar på alt</a:t>
            </a:r>
            <a:r>
              <a:rPr kumimoji="0" lang="nb-NO" sz="1800" b="0" i="0" u="none" strike="noStrike" kern="1200" cap="none" spc="0" normalizeH="0" baseline="0" noProof="0" dirty="0">
                <a:ln>
                  <a:noFill/>
                </a:ln>
                <a:effectLst/>
                <a:uLnTx/>
                <a:uFillTx/>
                <a:latin typeface="Oslo Sans" panose="02000000000000000000" pitchFamily="2" charset="77"/>
                <a:ea typeface="+mn-ea"/>
                <a:cs typeface="+mn-cs"/>
              </a:rPr>
              <a:t>. Start der du er. Det viktigste er å ha med seg hjertet og tørre å skape rom for å snakke om det som også er vanskelig. </a:t>
            </a:r>
          </a:p>
          <a:p>
            <a:pPr marR="0" lvl="0" algn="l" defTabSz="914400" rtl="0" eaLnBrk="1" fontAlgn="auto" latinLnBrk="0" hangingPunct="1">
              <a:lnSpc>
                <a:spcPct val="100000"/>
              </a:lnSpc>
              <a:spcBef>
                <a:spcPts val="1000"/>
              </a:spcBef>
              <a:spcAft>
                <a:spcPts val="800"/>
              </a:spcAft>
              <a:buClrTx/>
              <a:buSzTx/>
              <a:tabLst/>
              <a:defRPr/>
            </a:pPr>
            <a:r>
              <a:rPr kumimoji="0" lang="nb-NO" sz="1800" b="0" i="0" u="none" strike="noStrike" kern="1200" cap="none" spc="0" normalizeH="0" baseline="0" noProof="0" dirty="0">
                <a:ln>
                  <a:noFill/>
                </a:ln>
                <a:effectLst/>
                <a:uLnTx/>
                <a:uFillTx/>
                <a:latin typeface="Oslo Sans" panose="02000000000000000000" pitchFamily="2" charset="77"/>
                <a:ea typeface="+mn-ea"/>
                <a:cs typeface="+mn-cs"/>
              </a:rPr>
              <a:t>De små dryppene gjennom samtale, lek og læring som skjer i hverdagen kan bety mye og </a:t>
            </a:r>
            <a:r>
              <a:rPr kumimoji="0" lang="nb-NO" sz="1800" b="1" i="0" u="none" strike="noStrike" kern="1200" cap="none" spc="0" normalizeH="0" baseline="0" noProof="0" dirty="0">
                <a:ln>
                  <a:noFill/>
                </a:ln>
                <a:effectLst/>
                <a:uLnTx/>
                <a:uFillTx/>
                <a:latin typeface="Oslo Sans" panose="02000000000000000000" pitchFamily="2" charset="77"/>
                <a:ea typeface="+mn-ea"/>
                <a:cs typeface="+mn-cs"/>
              </a:rPr>
              <a:t>vi kan bidra til å utgjøre en stor forskjell i barnas liv</a:t>
            </a:r>
            <a:r>
              <a:rPr kumimoji="0" lang="nb-NO" sz="1800" b="0" i="0" u="none" strike="noStrike" kern="1200" cap="none" spc="0" normalizeH="0" baseline="0" noProof="0" dirty="0">
                <a:ln>
                  <a:noFill/>
                </a:ln>
                <a:effectLst/>
                <a:uLnTx/>
                <a:uFillTx/>
                <a:latin typeface="Oslo Sans" panose="02000000000000000000" pitchFamily="2" charset="77"/>
                <a:ea typeface="+mn-ea"/>
                <a:cs typeface="+mn-cs"/>
              </a:rPr>
              <a:t>. </a:t>
            </a:r>
          </a:p>
          <a:p>
            <a:pPr marR="0" lvl="0" algn="l" defTabSz="914400" rtl="0" eaLnBrk="1" fontAlgn="auto" latinLnBrk="0" hangingPunct="1">
              <a:lnSpc>
                <a:spcPct val="100000"/>
              </a:lnSpc>
              <a:spcBef>
                <a:spcPts val="1000"/>
              </a:spcBef>
              <a:spcAft>
                <a:spcPts val="800"/>
              </a:spcAft>
              <a:buClrTx/>
              <a:buSzTx/>
              <a:tabLst/>
              <a:defRPr/>
            </a:pPr>
            <a:endParaRPr kumimoji="0" lang="nb-NO" sz="1800" b="0" i="0" u="none" strike="noStrike" kern="1200" cap="none" spc="0" normalizeH="0" baseline="0" noProof="0" dirty="0">
              <a:ln>
                <a:noFill/>
              </a:ln>
              <a:effectLst/>
              <a:uLnTx/>
              <a:uFillTx/>
              <a:latin typeface="Oslo Sans" panose="02000000000000000000" pitchFamily="2" charset="77"/>
              <a:ea typeface="+mn-ea"/>
              <a:cs typeface="+mn-cs"/>
            </a:endParaRPr>
          </a:p>
          <a:p>
            <a:pPr marR="0" lvl="0" algn="l" defTabSz="914400" rtl="0" eaLnBrk="1" fontAlgn="auto" latinLnBrk="0" hangingPunct="1">
              <a:lnSpc>
                <a:spcPct val="100000"/>
              </a:lnSpc>
              <a:spcBef>
                <a:spcPts val="1000"/>
              </a:spcBef>
              <a:spcAft>
                <a:spcPts val="800"/>
              </a:spcAft>
              <a:buClrTx/>
              <a:buSzTx/>
              <a:tabLst/>
              <a:defRPr/>
            </a:pPr>
            <a:r>
              <a:rPr kumimoji="0" lang="nb-NO" sz="1800" b="1" i="0" u="none" strike="noStrike" kern="1200" cap="none" spc="0" normalizeH="0" baseline="0" noProof="0" dirty="0">
                <a:ln>
                  <a:noFill/>
                </a:ln>
                <a:effectLst/>
                <a:uLnTx/>
                <a:uFillTx/>
                <a:latin typeface="Oslo Sans" panose="02000000000000000000" pitchFamily="2" charset="77"/>
                <a:ea typeface="+mn-ea"/>
                <a:cs typeface="+mn-cs"/>
              </a:rPr>
              <a:t>Til leder: </a:t>
            </a:r>
            <a:r>
              <a:rPr lang="nb-NO" sz="2800" b="0" i="0" dirty="0">
                <a:solidFill>
                  <a:srgbClr val="000000"/>
                </a:solidFill>
                <a:effectLst/>
                <a:latin typeface="Oslo Sans" panose="02000000000000000000" pitchFamily="2" charset="77"/>
              </a:rPr>
              <a:t>Det er viktig at du som leder tilrettelegger for at dine ansatte kan øve og at øving er viktigste fokusområdet for å bli trygg og få til endring</a:t>
            </a:r>
            <a:r>
              <a:rPr kumimoji="0" lang="nb-NO" sz="18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rPr>
              <a:t>, si gjerne noe om hvordan dere skal få til det. </a:t>
            </a:r>
            <a:endParaRPr kumimoji="0" lang="nb-NO" sz="1800" b="0" i="0" u="none" strike="noStrike" kern="1200" cap="none" spc="0" normalizeH="0" baseline="0" noProof="0" dirty="0">
              <a:ln>
                <a:noFill/>
              </a:ln>
              <a:effectLst/>
              <a:uLnTx/>
              <a:uFillTx/>
              <a:latin typeface="Oslo Sans" panose="02000000000000000000" pitchFamily="2" charset="77"/>
              <a:ea typeface="+mn-ea"/>
              <a:cs typeface="+mn-cs"/>
            </a:endParaRPr>
          </a:p>
          <a:p>
            <a:endParaRPr lang="nb-NO" sz="1800" dirty="0">
              <a:solidFill>
                <a:srgbClr val="000000"/>
              </a:solidFill>
              <a:effectLst/>
              <a:highlight>
                <a:srgbClr val="FFFFFF"/>
              </a:highlight>
              <a:latin typeface="Oslo Sans" panose="02000000000000000000" pitchFamily="2" charset="77"/>
              <a:ea typeface="Aptos" panose="020B0004020202020204" pitchFamily="34" charset="0"/>
              <a:cs typeface="Times New Roman" panose="02020603050405020304" pitchFamily="18" charset="0"/>
            </a:endParaRPr>
          </a:p>
          <a:p>
            <a:endParaRPr lang="nb-NO" dirty="0">
              <a:latin typeface="Oslo Sans" panose="02000000000000000000" pitchFamily="2" charset="77"/>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10</a:t>
            </a:fld>
            <a:endParaRPr lang="nb-NO"/>
          </a:p>
        </p:txBody>
      </p:sp>
    </p:spTree>
    <p:extLst>
      <p:ext uri="{BB962C8B-B14F-4D97-AF65-F5344CB8AC3E}">
        <p14:creationId xmlns:p14="http://schemas.microsoft.com/office/powerpoint/2010/main" val="41784336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87370655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49507030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54319757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99597972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35098668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66499800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19754090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49647411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853616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6297117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0438061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37946589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1236358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67804829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56180521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85077494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66564499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48217449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4654464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118939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141675222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51709570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78548497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240652146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71280507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91330911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85891439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71229885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44726840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940508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83118414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401092201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99393525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87144012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201815131"/>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493733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17829908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417859758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91486616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623065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61191011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84079370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61458954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5217184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8661102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70648659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03389881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02461238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88231396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35130456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49423647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79966410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9247960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62283758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71348811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73207927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425136901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177110725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87765352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42195838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308742680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11183756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902917030"/>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16295827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71392942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UNG">
    <p:bg>
      <p:bgPr>
        <a:solidFill>
          <a:srgbClr val="ECE8F3"/>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83261900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1_UNG">
    <p:bg>
      <p:bgPr>
        <a:solidFill>
          <a:srgbClr val="ECE8F3"/>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42D1A00-8B69-2547-05A0-4424F5C9B44C}"/>
              </a:ext>
            </a:extLst>
          </p:cNvPr>
          <p:cNvSpPr/>
          <p:nvPr/>
        </p:nvSpPr>
        <p:spPr>
          <a:xfrm>
            <a:off x="0" y="0"/>
            <a:ext cx="12192000" cy="6858000"/>
          </a:xfrm>
          <a:prstGeom prst="rect">
            <a:avLst/>
          </a:prstGeom>
          <a:gradFill>
            <a:gsLst>
              <a:gs pos="0">
                <a:srgbClr val="736290"/>
              </a:gs>
              <a:gs pos="0">
                <a:srgbClr val="A08DC4">
                  <a:lumMod val="74736"/>
                  <a:lumOff val="25264"/>
                </a:srgbClr>
              </a:gs>
              <a:gs pos="100000">
                <a:srgbClr val="ECE8F3">
                  <a:lumMod val="73180"/>
                  <a:lumOff val="26820"/>
                  <a:alpha val="92239"/>
                </a:srgbClr>
              </a:gs>
              <a:gs pos="100000">
                <a:srgbClr val="ECE8F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4378519E-4E9D-8FE0-5163-353675F82A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2054864338"/>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54984030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30548034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51441072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82695789"/>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05596243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5363457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36536142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5124029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74866162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414933302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7891788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53684409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7277426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76765565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175139326"/>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60515881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57868784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114862818"/>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209868220"/>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054816667"/>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933662567"/>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13175079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73917227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80391127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661145889"/>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41290843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11715369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38523516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204340143"/>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531144153"/>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13051056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934011853"/>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56133015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580468287"/>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02412017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674003797"/>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517982037"/>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034713893"/>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4201294112"/>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53156246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784086663"/>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87936411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53075820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709049603"/>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677952836"/>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82337163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097861425"/>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22062717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83105836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94232542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571932320"/>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3135179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2804296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700176190"/>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89182461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47316673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550497749"/>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76982900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7008343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8358324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91372500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37984590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20311990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47672812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78790205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9954097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Tree>
    <p:extLst>
      <p:ext uri="{BB962C8B-B14F-4D97-AF65-F5344CB8AC3E}">
        <p14:creationId xmlns:p14="http://schemas.microsoft.com/office/powerpoint/2010/main" val="19500554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3251651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769759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4764400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42737468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6110780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1501079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779939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872165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13581546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Tree>
    <p:extLst>
      <p:ext uri="{BB962C8B-B14F-4D97-AF65-F5344CB8AC3E}">
        <p14:creationId xmlns:p14="http://schemas.microsoft.com/office/powerpoint/2010/main" val="6708958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Tree>
    <p:extLst>
      <p:ext uri="{BB962C8B-B14F-4D97-AF65-F5344CB8AC3E}">
        <p14:creationId xmlns:p14="http://schemas.microsoft.com/office/powerpoint/2010/main" val="1254435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20101000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983950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1993857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745590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469487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1646105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8500274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342638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3374009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1905366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275586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5980754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5652982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9993037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176497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B7A33C-E536-2ECE-DA11-17A5567501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D34CD8C-9781-8265-67CE-44B5AE851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DB383E9-D7D3-B4BE-160A-8F2A73E38F4E}"/>
              </a:ext>
            </a:extLst>
          </p:cNvPr>
          <p:cNvSpPr>
            <a:spLocks noGrp="1"/>
          </p:cNvSpPr>
          <p:nvPr>
            <p:ph type="dt" sz="half" idx="10"/>
          </p:nvPr>
        </p:nvSpPr>
        <p:spPr/>
        <p:txBody>
          <a:bodyPr/>
          <a:lstStyle/>
          <a:p>
            <a:fld id="{6FEC8FA9-903F-4A12-94FA-D7B0AE08B066}" type="datetimeFigureOut">
              <a:rPr lang="nb-NO" smtClean="0"/>
              <a:t>29.01.2026</a:t>
            </a:fld>
            <a:endParaRPr lang="nb-NO"/>
          </a:p>
        </p:txBody>
      </p:sp>
      <p:sp>
        <p:nvSpPr>
          <p:cNvPr id="5" name="Plassholder for bunntekst 4">
            <a:extLst>
              <a:ext uri="{FF2B5EF4-FFF2-40B4-BE49-F238E27FC236}">
                <a16:creationId xmlns:a16="http://schemas.microsoft.com/office/drawing/2014/main" id="{86B288CE-B51E-8ED3-3777-73999407863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63F5058-F629-6F11-CB66-F3736F5065D2}"/>
              </a:ext>
            </a:extLst>
          </p:cNvPr>
          <p:cNvSpPr>
            <a:spLocks noGrp="1"/>
          </p:cNvSpPr>
          <p:nvPr>
            <p:ph type="sldNum" sz="quarter" idx="12"/>
          </p:nvPr>
        </p:nvSpPr>
        <p:spPr/>
        <p:txBody>
          <a:bodyPr/>
          <a:lstStyle/>
          <a:p>
            <a:fld id="{2D6F015B-5088-4BB7-86DE-D74E7C066C17}" type="slidenum">
              <a:rPr lang="nb-NO" smtClean="0"/>
              <a:t>‹#›</a:t>
            </a:fld>
            <a:endParaRPr lang="nb-NO"/>
          </a:p>
        </p:txBody>
      </p:sp>
    </p:spTree>
    <p:extLst>
      <p:ext uri="{BB962C8B-B14F-4D97-AF65-F5344CB8AC3E}">
        <p14:creationId xmlns:p14="http://schemas.microsoft.com/office/powerpoint/2010/main" val="7340486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Deloverskrift gul" type="secHead">
  <p:cSld name="Deloverskrift gul">
    <p:bg>
      <p:bgPr>
        <a:solidFill>
          <a:schemeClr val="accent6"/>
        </a:solidFill>
        <a:effectLst/>
      </p:bgPr>
    </p:bg>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7"/>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0" name="Google Shape;90;p17"/>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7"/>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93" name="Google Shape;93;p17"/>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b="0" i="0" u="none" strike="noStrike" cap="none">
                <a:solidFill>
                  <a:schemeClr val="dk1"/>
                </a:solidFill>
                <a:latin typeface="Arial"/>
                <a:ea typeface="Arial"/>
                <a:cs typeface="Arial"/>
                <a:sym typeface="Arial"/>
              </a:rPr>
              <a:t>Deloverskrift gul</a:t>
            </a:r>
            <a:endParaRPr/>
          </a:p>
        </p:txBody>
      </p:sp>
    </p:spTree>
    <p:extLst>
      <p:ext uri="{BB962C8B-B14F-4D97-AF65-F5344CB8AC3E}">
        <p14:creationId xmlns:p14="http://schemas.microsoft.com/office/powerpoint/2010/main" val="37004850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94"/>
        <p:cNvGrpSpPr/>
        <p:nvPr/>
      </p:nvGrpSpPr>
      <p:grpSpPr>
        <a:xfrm>
          <a:off x="0" y="0"/>
          <a:ext cx="0" cy="0"/>
          <a:chOff x="0" y="0"/>
          <a:chExt cx="0" cy="0"/>
        </a:xfrm>
      </p:grpSpPr>
      <p:sp>
        <p:nvSpPr>
          <p:cNvPr id="95" name="Google Shape;95;p18"/>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8"/>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686674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are tittel" type="titleOnly">
  <p:cSld name="Bare tittel">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9"/>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9"/>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9"/>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560276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tellysbilde bilde positiv logo">
  <p:cSld name="Tittellysbilde bilde positiv logo">
    <p:bg>
      <p:bgPr>
        <a:solidFill>
          <a:schemeClr val="lt2"/>
        </a:solidFill>
        <a:effectLst/>
      </p:bgPr>
    </p:bg>
    <p:spTree>
      <p:nvGrpSpPr>
        <p:cNvPr id="1" name="Shape 109"/>
        <p:cNvGrpSpPr/>
        <p:nvPr/>
      </p:nvGrpSpPr>
      <p:grpSpPr>
        <a:xfrm>
          <a:off x="0" y="0"/>
          <a:ext cx="0" cy="0"/>
          <a:chOff x="0" y="0"/>
          <a:chExt cx="0" cy="0"/>
        </a:xfrm>
      </p:grpSpPr>
      <p:sp>
        <p:nvSpPr>
          <p:cNvPr id="110" name="Google Shape;110;p21"/>
          <p:cNvSpPr>
            <a:spLocks noGrp="1"/>
          </p:cNvSpPr>
          <p:nvPr>
            <p:ph type="pic" idx="2"/>
          </p:nvPr>
        </p:nvSpPr>
        <p:spPr>
          <a:xfrm>
            <a:off x="0" y="0"/>
            <a:ext cx="12193200" cy="6858000"/>
          </a:xfrm>
          <a:prstGeom prst="rect">
            <a:avLst/>
          </a:prstGeom>
          <a:solidFill>
            <a:schemeClr val="lt1"/>
          </a:solidFill>
          <a:ln>
            <a:noFill/>
          </a:ln>
        </p:spPr>
      </p:sp>
      <p:sp>
        <p:nvSpPr>
          <p:cNvPr id="111" name="Google Shape;111;p21"/>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1"/>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1"/>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14" name="Google Shape;114;p21"/>
          <p:cNvSpPr txBox="1">
            <a:spLocks noGrp="1"/>
          </p:cNvSpPr>
          <p:nvPr>
            <p:ph type="ctrTitle"/>
          </p:nvPr>
        </p:nvSpPr>
        <p:spPr>
          <a:xfrm>
            <a:off x="1019175" y="0"/>
            <a:ext cx="5073650" cy="4060824"/>
          </a:xfrm>
          <a:prstGeom prst="rect">
            <a:avLst/>
          </a:prstGeom>
          <a:noFill/>
          <a:ln>
            <a:noFill/>
          </a:ln>
        </p:spPr>
        <p:txBody>
          <a:bodyPr spcFirstLastPara="1" wrap="square" lIns="0" tIns="360000" rIns="720000" bIns="36000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1"/>
          <p:cNvSpPr txBox="1">
            <a:spLocks noGrp="1"/>
          </p:cNvSpPr>
          <p:nvPr>
            <p:ph type="subTitle" idx="1"/>
          </p:nvPr>
        </p:nvSpPr>
        <p:spPr>
          <a:xfrm>
            <a:off x="1019175" y="4060824"/>
            <a:ext cx="3807267" cy="2032001"/>
          </a:xfrm>
          <a:prstGeom prst="rect">
            <a:avLst/>
          </a:prstGeom>
          <a:noFill/>
          <a:ln>
            <a:noFill/>
          </a:ln>
        </p:spPr>
        <p:txBody>
          <a:bodyPr spcFirstLastPara="1" wrap="square" lIns="0" tIns="180000" rIns="360000" bIns="0" anchor="t"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p21"/>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bilde positiv logo og bilde</a:t>
            </a:r>
            <a:endParaRPr/>
          </a:p>
        </p:txBody>
      </p:sp>
      <p:pic>
        <p:nvPicPr>
          <p:cNvPr id="117" name="Google Shape;117;p21"/>
          <p:cNvPicPr preferRelativeResize="0"/>
          <p:nvPr/>
        </p:nvPicPr>
        <p:blipFill rotWithShape="1">
          <a:blip r:embed="rId2">
            <a:alphaModFix/>
          </a:blip>
          <a:srcRect/>
          <a:stretch/>
        </p:blipFill>
        <p:spPr>
          <a:xfrm>
            <a:off x="955175" y="476000"/>
            <a:ext cx="1080000" cy="1080000"/>
          </a:xfrm>
          <a:prstGeom prst="rect">
            <a:avLst/>
          </a:prstGeom>
          <a:noFill/>
          <a:ln>
            <a:noFill/>
          </a:ln>
        </p:spPr>
      </p:pic>
    </p:spTree>
    <p:extLst>
      <p:ext uri="{BB962C8B-B14F-4D97-AF65-F5344CB8AC3E}">
        <p14:creationId xmlns:p14="http://schemas.microsoft.com/office/powerpoint/2010/main" val="17304084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tellysbilde bilde negativ logo">
  <p:cSld name="Tittellysbilde bilde negativ logo">
    <p:bg>
      <p:bgPr>
        <a:solidFill>
          <a:schemeClr val="accent1"/>
        </a:solidFill>
        <a:effectLst/>
      </p:bgPr>
    </p:bg>
    <p:spTree>
      <p:nvGrpSpPr>
        <p:cNvPr id="1" name="Shape 118"/>
        <p:cNvGrpSpPr/>
        <p:nvPr/>
      </p:nvGrpSpPr>
      <p:grpSpPr>
        <a:xfrm>
          <a:off x="0" y="0"/>
          <a:ext cx="0" cy="0"/>
          <a:chOff x="0" y="0"/>
          <a:chExt cx="0" cy="0"/>
        </a:xfrm>
      </p:grpSpPr>
      <p:sp>
        <p:nvSpPr>
          <p:cNvPr id="119" name="Google Shape;119;p22"/>
          <p:cNvSpPr>
            <a:spLocks noGrp="1"/>
          </p:cNvSpPr>
          <p:nvPr>
            <p:ph type="pic" idx="2"/>
          </p:nvPr>
        </p:nvSpPr>
        <p:spPr>
          <a:xfrm>
            <a:off x="0" y="0"/>
            <a:ext cx="12193200" cy="6858000"/>
          </a:xfrm>
          <a:prstGeom prst="rect">
            <a:avLst/>
          </a:prstGeom>
          <a:solidFill>
            <a:schemeClr val="accent2"/>
          </a:solidFill>
          <a:ln>
            <a:noFill/>
          </a:ln>
        </p:spPr>
      </p:sp>
      <p:sp>
        <p:nvSpPr>
          <p:cNvPr id="120" name="Google Shape;120;p22"/>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2"/>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2"/>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23" name="Google Shape;123;p22"/>
          <p:cNvSpPr txBox="1">
            <a:spLocks noGrp="1"/>
          </p:cNvSpPr>
          <p:nvPr>
            <p:ph type="ctrTitle"/>
          </p:nvPr>
        </p:nvSpPr>
        <p:spPr>
          <a:xfrm>
            <a:off x="1019175" y="0"/>
            <a:ext cx="5073650" cy="4065588"/>
          </a:xfrm>
          <a:prstGeom prst="rect">
            <a:avLst/>
          </a:prstGeom>
          <a:noFill/>
          <a:ln>
            <a:noFill/>
          </a:ln>
        </p:spPr>
        <p:txBody>
          <a:bodyPr spcFirstLastPara="1" wrap="square" lIns="0" tIns="360000" rIns="720000" bIns="36000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2"/>
          <p:cNvSpPr txBox="1">
            <a:spLocks noGrp="1"/>
          </p:cNvSpPr>
          <p:nvPr>
            <p:ph type="subTitle" idx="1"/>
          </p:nvPr>
        </p:nvSpPr>
        <p:spPr>
          <a:xfrm>
            <a:off x="1019175" y="4060824"/>
            <a:ext cx="3807267" cy="2032001"/>
          </a:xfrm>
          <a:prstGeom prst="rect">
            <a:avLst/>
          </a:prstGeom>
          <a:noFill/>
          <a:ln>
            <a:noFill/>
          </a:ln>
        </p:spPr>
        <p:txBody>
          <a:bodyPr spcFirstLastPara="1" wrap="square" lIns="0" tIns="180000" rIns="360000" bIns="0" anchor="t"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5" name="Google Shape;125;p22"/>
          <p:cNvPicPr preferRelativeResize="0"/>
          <p:nvPr/>
        </p:nvPicPr>
        <p:blipFill rotWithShape="1">
          <a:blip r:embed="rId2">
            <a:alphaModFix/>
          </a:blip>
          <a:srcRect/>
          <a:stretch/>
        </p:blipFill>
        <p:spPr>
          <a:xfrm>
            <a:off x="955175" y="476000"/>
            <a:ext cx="1080000" cy="1080000"/>
          </a:xfrm>
          <a:prstGeom prst="rect">
            <a:avLst/>
          </a:prstGeom>
          <a:noFill/>
          <a:ln>
            <a:noFill/>
          </a:ln>
        </p:spPr>
      </p:pic>
      <p:sp>
        <p:nvSpPr>
          <p:cNvPr id="126" name="Google Shape;126;p22"/>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bilde negativ logo og bilde</a:t>
            </a:r>
            <a:endParaRPr/>
          </a:p>
        </p:txBody>
      </p:sp>
    </p:spTree>
    <p:extLst>
      <p:ext uri="{BB962C8B-B14F-4D97-AF65-F5344CB8AC3E}">
        <p14:creationId xmlns:p14="http://schemas.microsoft.com/office/powerpoint/2010/main" val="30689213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matchingName="Tittellysbilde blå">
  <p:cSld name="Tittellysbilde blå">
    <p:bg>
      <p:bgPr>
        <a:solidFill>
          <a:srgbClr val="B3F5FF"/>
        </a:solidFill>
        <a:effectLst/>
      </p:bgPr>
    </p:bg>
    <p:spTree>
      <p:nvGrpSpPr>
        <p:cNvPr id="1" name="Shape 127"/>
        <p:cNvGrpSpPr/>
        <p:nvPr/>
      </p:nvGrpSpPr>
      <p:grpSpPr>
        <a:xfrm>
          <a:off x="0" y="0"/>
          <a:ext cx="0" cy="0"/>
          <a:chOff x="0" y="0"/>
          <a:chExt cx="0" cy="0"/>
        </a:xfrm>
      </p:grpSpPr>
      <p:sp>
        <p:nvSpPr>
          <p:cNvPr id="128" name="Google Shape;128;p23"/>
          <p:cNvSpPr>
            <a:spLocks noGrp="1"/>
          </p:cNvSpPr>
          <p:nvPr>
            <p:ph type="body" idx="1"/>
          </p:nvPr>
        </p:nvSpPr>
        <p:spPr>
          <a:xfrm>
            <a:off x="8121600" y="4060800"/>
            <a:ext cx="2030400" cy="2030400"/>
          </a:xfrm>
          <a:prstGeom prst="ellipse">
            <a:avLst/>
          </a:prstGeom>
          <a:solidFill>
            <a:schemeClr val="dk2"/>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dk2"/>
              </a:buClr>
              <a:buSzPts val="100"/>
              <a:buFont typeface="Arial"/>
              <a:buChar char="•"/>
              <a:defRPr sz="100">
                <a:solidFill>
                  <a:schemeClr val="dk2"/>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3"/>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3"/>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32" name="Google Shape;132;p23"/>
          <p:cNvSpPr txBox="1">
            <a:spLocks noGrp="1"/>
          </p:cNvSpPr>
          <p:nvPr>
            <p:ph type="ctrTitle"/>
          </p:nvPr>
        </p:nvSpPr>
        <p:spPr>
          <a:xfrm>
            <a:off x="-2" y="0"/>
            <a:ext cx="10164765" cy="6091200"/>
          </a:xfrm>
          <a:prstGeom prst="rect">
            <a:avLst/>
          </a:prstGeom>
          <a:solidFill>
            <a:schemeClr val="dk2"/>
          </a:solidFill>
          <a:ln>
            <a:noFill/>
          </a:ln>
        </p:spPr>
        <p:txBody>
          <a:bodyPr spcFirstLastPara="1" wrap="square" lIns="1015200" tIns="0" rIns="2030400" bIns="0" anchor="ctr"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3"/>
          <p:cNvSpPr txBox="1">
            <a:spLocks noGrp="1"/>
          </p:cNvSpPr>
          <p:nvPr>
            <p:ph type="subTitle" idx="2"/>
          </p:nvPr>
        </p:nvSpPr>
        <p:spPr>
          <a:xfrm>
            <a:off x="1019175" y="4060824"/>
            <a:ext cx="5076825" cy="2032001"/>
          </a:xfrm>
          <a:prstGeom prst="rect">
            <a:avLst/>
          </a:prstGeom>
          <a:noFill/>
          <a:ln>
            <a:noFill/>
          </a:ln>
        </p:spPr>
        <p:txBody>
          <a:bodyPr spcFirstLastPara="1" wrap="square" lIns="0" tIns="180000" rIns="0" bIns="180000" anchor="ctr"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23"/>
          <p:cNvSpPr>
            <a:spLocks noGrp="1"/>
          </p:cNvSpPr>
          <p:nvPr>
            <p:ph type="body" idx="3"/>
          </p:nvPr>
        </p:nvSpPr>
        <p:spPr>
          <a:xfrm>
            <a:off x="8596800" y="45360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dk2"/>
              </a:buClr>
              <a:buSzPts val="100"/>
              <a:buFont typeface="Arial"/>
              <a:buChar char="•"/>
              <a:defRPr sz="100">
                <a:solidFill>
                  <a:schemeClr val="dk2"/>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3"/>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blå 2</a:t>
            </a:r>
            <a:endParaRPr/>
          </a:p>
        </p:txBody>
      </p:sp>
      <p:grpSp>
        <p:nvGrpSpPr>
          <p:cNvPr id="136" name="Google Shape;136;p23"/>
          <p:cNvGrpSpPr/>
          <p:nvPr/>
        </p:nvGrpSpPr>
        <p:grpSpPr>
          <a:xfrm>
            <a:off x="-715964" y="-1306644"/>
            <a:ext cx="12909164" cy="8164645"/>
            <a:chOff x="-715963" y="-1306644"/>
            <a:chExt cx="12909164" cy="8164645"/>
          </a:xfrm>
        </p:grpSpPr>
        <p:grpSp>
          <p:nvGrpSpPr>
            <p:cNvPr id="137" name="Google Shape;137;p23"/>
            <p:cNvGrpSpPr/>
            <p:nvPr/>
          </p:nvGrpSpPr>
          <p:grpSpPr>
            <a:xfrm>
              <a:off x="-800" y="-1306644"/>
              <a:ext cx="12194000" cy="1075437"/>
              <a:chOff x="-800" y="-1229864"/>
              <a:chExt cx="12194000" cy="1075437"/>
            </a:xfrm>
          </p:grpSpPr>
          <p:grpSp>
            <p:nvGrpSpPr>
              <p:cNvPr id="138" name="Google Shape;138;p23"/>
              <p:cNvGrpSpPr/>
              <p:nvPr/>
            </p:nvGrpSpPr>
            <p:grpSpPr>
              <a:xfrm>
                <a:off x="0" y="-320124"/>
                <a:ext cx="12192000" cy="165600"/>
                <a:chOff x="0" y="-413084"/>
                <a:chExt cx="12192000" cy="206078"/>
              </a:xfrm>
            </p:grpSpPr>
            <p:sp>
              <p:nvSpPr>
                <p:cNvPr id="139" name="Google Shape;139;p23"/>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0" name="Google Shape;140;p23"/>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1" name="Google Shape;141;p23"/>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 name="Google Shape;142;p23"/>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3" name="Google Shape;143;p23"/>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4" name="Google Shape;144;p23"/>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45" name="Google Shape;145;p23"/>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46" name="Google Shape;146;p23"/>
              <p:cNvCxnSpPr>
                <a:stCxn id="14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48" name="Google Shape;148;p23"/>
              <p:cNvCxnSpPr>
                <a:stCxn id="14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50" name="Google Shape;150;p23"/>
              <p:cNvCxnSpPr>
                <a:stCxn id="15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52" name="Google Shape;152;p23"/>
              <p:cNvCxnSpPr>
                <a:stCxn id="15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54" name="Google Shape;154;p23"/>
              <p:cNvCxnSpPr>
                <a:stCxn id="15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56" name="Google Shape;156;p23"/>
              <p:cNvCxnSpPr>
                <a:stCxn id="15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58" name="Google Shape;158;p23"/>
              <p:cNvGrpSpPr/>
              <p:nvPr/>
            </p:nvGrpSpPr>
            <p:grpSpPr>
              <a:xfrm>
                <a:off x="0" y="-621464"/>
                <a:ext cx="12192000" cy="206078"/>
                <a:chOff x="0" y="-674874"/>
                <a:chExt cx="12192000" cy="206078"/>
              </a:xfrm>
            </p:grpSpPr>
            <p:sp>
              <p:nvSpPr>
                <p:cNvPr id="155" name="Google Shape;155;p23"/>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59" name="Google Shape;159;p23"/>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0" name="Google Shape;160;p23"/>
              <p:cNvGrpSpPr/>
              <p:nvPr/>
            </p:nvGrpSpPr>
            <p:grpSpPr>
              <a:xfrm>
                <a:off x="0" y="-744566"/>
                <a:ext cx="10156824" cy="206078"/>
                <a:chOff x="0" y="-930144"/>
                <a:chExt cx="10156824" cy="206078"/>
              </a:xfrm>
            </p:grpSpPr>
            <p:sp>
              <p:nvSpPr>
                <p:cNvPr id="157" name="Google Shape;157;p23"/>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61" name="Google Shape;161;p23"/>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2" name="Google Shape;162;p23"/>
              <p:cNvGrpSpPr/>
              <p:nvPr/>
            </p:nvGrpSpPr>
            <p:grpSpPr>
              <a:xfrm>
                <a:off x="0" y="-867666"/>
                <a:ext cx="8128000" cy="206078"/>
                <a:chOff x="0" y="-1191934"/>
                <a:chExt cx="8128000" cy="206078"/>
              </a:xfrm>
            </p:grpSpPr>
            <p:sp>
              <p:nvSpPr>
                <p:cNvPr id="153" name="Google Shape;153;p23"/>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63" name="Google Shape;163;p23"/>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4" name="Google Shape;164;p23"/>
              <p:cNvGrpSpPr/>
              <p:nvPr/>
            </p:nvGrpSpPr>
            <p:grpSpPr>
              <a:xfrm>
                <a:off x="-800" y="-990766"/>
                <a:ext cx="6091200" cy="206078"/>
                <a:chOff x="0" y="-1453724"/>
                <a:chExt cx="6091200" cy="206078"/>
              </a:xfrm>
            </p:grpSpPr>
            <p:sp>
              <p:nvSpPr>
                <p:cNvPr id="149" name="Google Shape;149;p23"/>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65" name="Google Shape;165;p23"/>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6" name="Google Shape;166;p23"/>
              <p:cNvGrpSpPr/>
              <p:nvPr/>
            </p:nvGrpSpPr>
            <p:grpSpPr>
              <a:xfrm>
                <a:off x="0" y="-1113866"/>
                <a:ext cx="4060800" cy="206078"/>
                <a:chOff x="0" y="-1715514"/>
                <a:chExt cx="4060800" cy="206078"/>
              </a:xfrm>
            </p:grpSpPr>
            <p:sp>
              <p:nvSpPr>
                <p:cNvPr id="147" name="Google Shape;147;p23"/>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67" name="Google Shape;167;p23"/>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8" name="Google Shape;168;p23"/>
              <p:cNvGrpSpPr/>
              <p:nvPr/>
            </p:nvGrpSpPr>
            <p:grpSpPr>
              <a:xfrm>
                <a:off x="0" y="-1229864"/>
                <a:ext cx="1015200" cy="206078"/>
                <a:chOff x="0" y="-1959289"/>
                <a:chExt cx="1015200" cy="206078"/>
              </a:xfrm>
            </p:grpSpPr>
            <p:sp>
              <p:nvSpPr>
                <p:cNvPr id="151" name="Google Shape;151;p23"/>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69" name="Google Shape;169;p23"/>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70" name="Google Shape;170;p23"/>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71" name="Google Shape;171;p23"/>
            <p:cNvGrpSpPr/>
            <p:nvPr/>
          </p:nvGrpSpPr>
          <p:grpSpPr>
            <a:xfrm>
              <a:off x="-715963" y="-4004"/>
              <a:ext cx="590565" cy="6862005"/>
              <a:chOff x="-715963" y="-4004"/>
              <a:chExt cx="590565" cy="6862005"/>
            </a:xfrm>
          </p:grpSpPr>
          <p:sp>
            <p:nvSpPr>
              <p:cNvPr id="172" name="Google Shape;172;p23"/>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73" name="Google Shape;173;p23"/>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74" name="Google Shape;174;p23"/>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75" name="Google Shape;175;p23"/>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76" name="Google Shape;176;p23"/>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77" name="Google Shape;177;p23"/>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78" name="Google Shape;178;p23"/>
              <p:cNvCxnSpPr>
                <a:stCxn id="17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80" name="Google Shape;180;p23"/>
              <p:cNvCxnSpPr>
                <a:stCxn id="17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79" name="Google Shape;179;p23"/>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81" name="Google Shape;181;p23"/>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82" name="Google Shape;182;p23"/>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83" name="Google Shape;183;p23"/>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84" name="Google Shape;184;p23"/>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85" name="Google Shape;185;p23"/>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86" name="Google Shape;186;p23"/>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187" name="Google Shape;187;p23"/>
          <p:cNvGrpSpPr/>
          <p:nvPr/>
        </p:nvGrpSpPr>
        <p:grpSpPr>
          <a:xfrm>
            <a:off x="12252770" y="1"/>
            <a:ext cx="1165167" cy="6855561"/>
            <a:chOff x="12252770" y="1"/>
            <a:chExt cx="1165167" cy="6855561"/>
          </a:xfrm>
        </p:grpSpPr>
        <p:grpSp>
          <p:nvGrpSpPr>
            <p:cNvPr id="188" name="Google Shape;188;p23"/>
            <p:cNvGrpSpPr/>
            <p:nvPr/>
          </p:nvGrpSpPr>
          <p:grpSpPr>
            <a:xfrm>
              <a:off x="12252770" y="1"/>
              <a:ext cx="409071" cy="3254927"/>
              <a:chOff x="12252770" y="1"/>
              <a:chExt cx="588588" cy="4683318"/>
            </a:xfrm>
          </p:grpSpPr>
          <p:sp>
            <p:nvSpPr>
              <p:cNvPr id="189" name="Google Shape;189;p23"/>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90" name="Google Shape;190;p23"/>
              <p:cNvGrpSpPr/>
              <p:nvPr/>
            </p:nvGrpSpPr>
            <p:grpSpPr>
              <a:xfrm>
                <a:off x="12326727" y="84822"/>
                <a:ext cx="440675" cy="4513676"/>
                <a:chOff x="12316858" y="92947"/>
                <a:chExt cx="440675" cy="4513676"/>
              </a:xfrm>
            </p:grpSpPr>
            <p:grpSp>
              <p:nvGrpSpPr>
                <p:cNvPr id="191" name="Google Shape;191;p23"/>
                <p:cNvGrpSpPr/>
                <p:nvPr/>
              </p:nvGrpSpPr>
              <p:grpSpPr>
                <a:xfrm>
                  <a:off x="12316858" y="92947"/>
                  <a:ext cx="440675" cy="1322025"/>
                  <a:chOff x="12316858" y="92947"/>
                  <a:chExt cx="440675" cy="1322025"/>
                </a:xfrm>
              </p:grpSpPr>
              <p:sp>
                <p:nvSpPr>
                  <p:cNvPr id="192" name="Google Shape;192;p23"/>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3" name="Google Shape;193;p23"/>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23"/>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95" name="Google Shape;195;p23"/>
                <p:cNvGrpSpPr/>
                <p:nvPr/>
              </p:nvGrpSpPr>
              <p:grpSpPr>
                <a:xfrm>
                  <a:off x="12316858" y="1468435"/>
                  <a:ext cx="440675" cy="1322025"/>
                  <a:chOff x="12316858" y="1600866"/>
                  <a:chExt cx="440675" cy="1322025"/>
                </a:xfrm>
              </p:grpSpPr>
              <p:sp>
                <p:nvSpPr>
                  <p:cNvPr id="196" name="Google Shape;196;p23"/>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23"/>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8" name="Google Shape;198;p23"/>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99" name="Google Shape;199;p23"/>
                <p:cNvGrpSpPr/>
                <p:nvPr/>
              </p:nvGrpSpPr>
              <p:grpSpPr>
                <a:xfrm>
                  <a:off x="12316858" y="2843923"/>
                  <a:ext cx="440675" cy="1762700"/>
                  <a:chOff x="12316858" y="3201732"/>
                  <a:chExt cx="440675" cy="1762700"/>
                </a:xfrm>
              </p:grpSpPr>
              <p:sp>
                <p:nvSpPr>
                  <p:cNvPr id="200" name="Google Shape;200;p23"/>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23"/>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Google Shape;202;p23"/>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 name="Google Shape;203;p23"/>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204" name="Google Shape;204;p23"/>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205" name="Google Shape;205;p23"/>
            <p:cNvCxnSpPr>
              <a:stCxn id="192" idx="3"/>
              <a:endCxn id="19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206" name="Google Shape;206;p23"/>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23438704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matchingName="Tittellysbilde grønn">
  <p:cSld name="Tittellysbilde grønn">
    <p:bg>
      <p:bgPr>
        <a:solidFill>
          <a:schemeClr val="accent2"/>
        </a:solidFill>
        <a:effectLst/>
      </p:bgPr>
    </p:bg>
    <p:spTree>
      <p:nvGrpSpPr>
        <p:cNvPr id="1" name="Shape 207"/>
        <p:cNvGrpSpPr/>
        <p:nvPr/>
      </p:nvGrpSpPr>
      <p:grpSpPr>
        <a:xfrm>
          <a:off x="0" y="0"/>
          <a:ext cx="0" cy="0"/>
          <a:chOff x="0" y="0"/>
          <a:chExt cx="0" cy="0"/>
        </a:xfrm>
      </p:grpSpPr>
      <p:sp>
        <p:nvSpPr>
          <p:cNvPr id="208" name="Google Shape;208;p24"/>
          <p:cNvSpPr>
            <a:spLocks noGrp="1"/>
          </p:cNvSpPr>
          <p:nvPr>
            <p:ph type="body" idx="1"/>
          </p:nvPr>
        </p:nvSpPr>
        <p:spPr>
          <a:xfrm>
            <a:off x="8121600" y="4060800"/>
            <a:ext cx="2030400" cy="2030400"/>
          </a:xfrm>
          <a:prstGeom prst="ellipse">
            <a:avLst/>
          </a:prstGeom>
          <a:solidFill>
            <a:schemeClr val="accent1"/>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1"/>
              </a:buClr>
              <a:buSzPts val="100"/>
              <a:buFont typeface="Arial"/>
              <a:buChar char="•"/>
              <a:defRPr sz="100">
                <a:solidFill>
                  <a:schemeClr val="accen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4"/>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4"/>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4"/>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212" name="Google Shape;212;p24"/>
          <p:cNvSpPr txBox="1">
            <a:spLocks noGrp="1"/>
          </p:cNvSpPr>
          <p:nvPr>
            <p:ph type="ctrTitle"/>
          </p:nvPr>
        </p:nvSpPr>
        <p:spPr>
          <a:xfrm>
            <a:off x="-2" y="0"/>
            <a:ext cx="10164765" cy="6091200"/>
          </a:xfrm>
          <a:prstGeom prst="rect">
            <a:avLst/>
          </a:prstGeom>
          <a:solidFill>
            <a:schemeClr val="accent1"/>
          </a:solidFill>
          <a:ln>
            <a:noFill/>
          </a:ln>
        </p:spPr>
        <p:txBody>
          <a:bodyPr spcFirstLastPara="1" wrap="square" lIns="1015200" tIns="0" rIns="2030400" bIns="0" anchor="ctr"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4"/>
          <p:cNvSpPr txBox="1">
            <a:spLocks noGrp="1"/>
          </p:cNvSpPr>
          <p:nvPr>
            <p:ph type="subTitle" idx="2"/>
          </p:nvPr>
        </p:nvSpPr>
        <p:spPr>
          <a:xfrm>
            <a:off x="1019175" y="4060824"/>
            <a:ext cx="5076825" cy="2032001"/>
          </a:xfrm>
          <a:prstGeom prst="rect">
            <a:avLst/>
          </a:prstGeom>
          <a:noFill/>
          <a:ln>
            <a:noFill/>
          </a:ln>
        </p:spPr>
        <p:txBody>
          <a:bodyPr spcFirstLastPara="1" wrap="square" lIns="0" tIns="180000" rIns="0" bIns="180000" anchor="ctr"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4" name="Google Shape;214;p24"/>
          <p:cNvSpPr>
            <a:spLocks noGrp="1"/>
          </p:cNvSpPr>
          <p:nvPr>
            <p:ph type="body" idx="3"/>
          </p:nvPr>
        </p:nvSpPr>
        <p:spPr>
          <a:xfrm>
            <a:off x="8596800" y="45360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1"/>
              </a:buClr>
              <a:buSzPts val="100"/>
              <a:buFont typeface="Arial"/>
              <a:buChar char="•"/>
              <a:defRPr sz="100">
                <a:solidFill>
                  <a:schemeClr val="accen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4"/>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grønn 2</a:t>
            </a:r>
            <a:endParaRPr/>
          </a:p>
        </p:txBody>
      </p:sp>
      <p:grpSp>
        <p:nvGrpSpPr>
          <p:cNvPr id="216" name="Google Shape;216;p24"/>
          <p:cNvGrpSpPr/>
          <p:nvPr/>
        </p:nvGrpSpPr>
        <p:grpSpPr>
          <a:xfrm>
            <a:off x="-715964" y="-1306644"/>
            <a:ext cx="12909164" cy="8164645"/>
            <a:chOff x="-715963" y="-1306644"/>
            <a:chExt cx="12909164" cy="8164645"/>
          </a:xfrm>
        </p:grpSpPr>
        <p:grpSp>
          <p:nvGrpSpPr>
            <p:cNvPr id="217" name="Google Shape;217;p24"/>
            <p:cNvGrpSpPr/>
            <p:nvPr/>
          </p:nvGrpSpPr>
          <p:grpSpPr>
            <a:xfrm>
              <a:off x="-800" y="-1306644"/>
              <a:ext cx="12194000" cy="1075437"/>
              <a:chOff x="-800" y="-1229864"/>
              <a:chExt cx="12194000" cy="1075437"/>
            </a:xfrm>
          </p:grpSpPr>
          <p:grpSp>
            <p:nvGrpSpPr>
              <p:cNvPr id="218" name="Google Shape;218;p24"/>
              <p:cNvGrpSpPr/>
              <p:nvPr/>
            </p:nvGrpSpPr>
            <p:grpSpPr>
              <a:xfrm>
                <a:off x="0" y="-320124"/>
                <a:ext cx="12192000" cy="165600"/>
                <a:chOff x="0" y="-413084"/>
                <a:chExt cx="12192000" cy="206078"/>
              </a:xfrm>
            </p:grpSpPr>
            <p:sp>
              <p:nvSpPr>
                <p:cNvPr id="219" name="Google Shape;219;p24"/>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0" name="Google Shape;220;p24"/>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1" name="Google Shape;221;p24"/>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2" name="Google Shape;222;p24"/>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3" name="Google Shape;223;p24"/>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4" name="Google Shape;224;p24"/>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225" name="Google Shape;225;p24"/>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26" name="Google Shape;226;p24"/>
              <p:cNvCxnSpPr>
                <a:stCxn id="22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228" name="Google Shape;228;p24"/>
              <p:cNvCxnSpPr>
                <a:stCxn id="22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230" name="Google Shape;230;p24"/>
              <p:cNvCxnSpPr>
                <a:stCxn id="23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232" name="Google Shape;232;p24"/>
              <p:cNvCxnSpPr>
                <a:stCxn id="23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234" name="Google Shape;234;p24"/>
              <p:cNvCxnSpPr>
                <a:stCxn id="23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236" name="Google Shape;236;p24"/>
              <p:cNvCxnSpPr>
                <a:stCxn id="23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238" name="Google Shape;238;p24"/>
              <p:cNvGrpSpPr/>
              <p:nvPr/>
            </p:nvGrpSpPr>
            <p:grpSpPr>
              <a:xfrm>
                <a:off x="0" y="-621464"/>
                <a:ext cx="12192000" cy="206078"/>
                <a:chOff x="0" y="-674874"/>
                <a:chExt cx="12192000" cy="206078"/>
              </a:xfrm>
            </p:grpSpPr>
            <p:sp>
              <p:nvSpPr>
                <p:cNvPr id="235" name="Google Shape;235;p24"/>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239" name="Google Shape;239;p24"/>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0" name="Google Shape;240;p24"/>
              <p:cNvGrpSpPr/>
              <p:nvPr/>
            </p:nvGrpSpPr>
            <p:grpSpPr>
              <a:xfrm>
                <a:off x="0" y="-744566"/>
                <a:ext cx="10156824" cy="206078"/>
                <a:chOff x="0" y="-930144"/>
                <a:chExt cx="10156824" cy="206078"/>
              </a:xfrm>
            </p:grpSpPr>
            <p:sp>
              <p:nvSpPr>
                <p:cNvPr id="237" name="Google Shape;237;p24"/>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241" name="Google Shape;241;p24"/>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2" name="Google Shape;242;p24"/>
              <p:cNvGrpSpPr/>
              <p:nvPr/>
            </p:nvGrpSpPr>
            <p:grpSpPr>
              <a:xfrm>
                <a:off x="0" y="-867666"/>
                <a:ext cx="8128000" cy="206078"/>
                <a:chOff x="0" y="-1191934"/>
                <a:chExt cx="8128000" cy="206078"/>
              </a:xfrm>
            </p:grpSpPr>
            <p:sp>
              <p:nvSpPr>
                <p:cNvPr id="233" name="Google Shape;233;p24"/>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243" name="Google Shape;243;p24"/>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4" name="Google Shape;244;p24"/>
              <p:cNvGrpSpPr/>
              <p:nvPr/>
            </p:nvGrpSpPr>
            <p:grpSpPr>
              <a:xfrm>
                <a:off x="-800" y="-990766"/>
                <a:ext cx="6091200" cy="206078"/>
                <a:chOff x="0" y="-1453724"/>
                <a:chExt cx="6091200" cy="206078"/>
              </a:xfrm>
            </p:grpSpPr>
            <p:sp>
              <p:nvSpPr>
                <p:cNvPr id="229" name="Google Shape;229;p24"/>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245" name="Google Shape;245;p24"/>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6" name="Google Shape;246;p24"/>
              <p:cNvGrpSpPr/>
              <p:nvPr/>
            </p:nvGrpSpPr>
            <p:grpSpPr>
              <a:xfrm>
                <a:off x="0" y="-1113866"/>
                <a:ext cx="4060800" cy="206078"/>
                <a:chOff x="0" y="-1715514"/>
                <a:chExt cx="4060800" cy="206078"/>
              </a:xfrm>
            </p:grpSpPr>
            <p:sp>
              <p:nvSpPr>
                <p:cNvPr id="227" name="Google Shape;227;p24"/>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247" name="Google Shape;247;p24"/>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8" name="Google Shape;248;p24"/>
              <p:cNvGrpSpPr/>
              <p:nvPr/>
            </p:nvGrpSpPr>
            <p:grpSpPr>
              <a:xfrm>
                <a:off x="0" y="-1229864"/>
                <a:ext cx="1015200" cy="206078"/>
                <a:chOff x="0" y="-1959289"/>
                <a:chExt cx="1015200" cy="206078"/>
              </a:xfrm>
            </p:grpSpPr>
            <p:sp>
              <p:nvSpPr>
                <p:cNvPr id="231" name="Google Shape;231;p24"/>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249" name="Google Shape;249;p24"/>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250" name="Google Shape;250;p24"/>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251" name="Google Shape;251;p24"/>
            <p:cNvGrpSpPr/>
            <p:nvPr/>
          </p:nvGrpSpPr>
          <p:grpSpPr>
            <a:xfrm>
              <a:off x="-715963" y="-4004"/>
              <a:ext cx="590565" cy="6862005"/>
              <a:chOff x="-715963" y="-4004"/>
              <a:chExt cx="590565" cy="6862005"/>
            </a:xfrm>
          </p:grpSpPr>
          <p:sp>
            <p:nvSpPr>
              <p:cNvPr id="252" name="Google Shape;252;p24"/>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253" name="Google Shape;253;p24"/>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54" name="Google Shape;254;p24"/>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55" name="Google Shape;255;p24"/>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256" name="Google Shape;256;p24"/>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57" name="Google Shape;257;p24"/>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258" name="Google Shape;258;p24"/>
              <p:cNvCxnSpPr>
                <a:stCxn id="25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260" name="Google Shape;260;p24"/>
              <p:cNvCxnSpPr>
                <a:stCxn id="25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259" name="Google Shape;259;p24"/>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261" name="Google Shape;261;p24"/>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262" name="Google Shape;262;p24"/>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263" name="Google Shape;263;p24"/>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264" name="Google Shape;264;p24"/>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65" name="Google Shape;265;p24"/>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266" name="Google Shape;266;p24"/>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267" name="Google Shape;267;p24"/>
          <p:cNvGrpSpPr/>
          <p:nvPr/>
        </p:nvGrpSpPr>
        <p:grpSpPr>
          <a:xfrm>
            <a:off x="12252770" y="1"/>
            <a:ext cx="1165167" cy="6855561"/>
            <a:chOff x="12252770" y="1"/>
            <a:chExt cx="1165167" cy="6855561"/>
          </a:xfrm>
        </p:grpSpPr>
        <p:grpSp>
          <p:nvGrpSpPr>
            <p:cNvPr id="268" name="Google Shape;268;p24"/>
            <p:cNvGrpSpPr/>
            <p:nvPr/>
          </p:nvGrpSpPr>
          <p:grpSpPr>
            <a:xfrm>
              <a:off x="12252770" y="1"/>
              <a:ext cx="409071" cy="3254927"/>
              <a:chOff x="12252770" y="1"/>
              <a:chExt cx="588588" cy="4683318"/>
            </a:xfrm>
          </p:grpSpPr>
          <p:sp>
            <p:nvSpPr>
              <p:cNvPr id="269" name="Google Shape;269;p24"/>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70" name="Google Shape;270;p24"/>
              <p:cNvGrpSpPr/>
              <p:nvPr/>
            </p:nvGrpSpPr>
            <p:grpSpPr>
              <a:xfrm>
                <a:off x="12326727" y="84822"/>
                <a:ext cx="440675" cy="4513676"/>
                <a:chOff x="12316858" y="92947"/>
                <a:chExt cx="440675" cy="4513676"/>
              </a:xfrm>
            </p:grpSpPr>
            <p:grpSp>
              <p:nvGrpSpPr>
                <p:cNvPr id="271" name="Google Shape;271;p24"/>
                <p:cNvGrpSpPr/>
                <p:nvPr/>
              </p:nvGrpSpPr>
              <p:grpSpPr>
                <a:xfrm>
                  <a:off x="12316858" y="92947"/>
                  <a:ext cx="440675" cy="1322025"/>
                  <a:chOff x="12316858" y="92947"/>
                  <a:chExt cx="440675" cy="1322025"/>
                </a:xfrm>
              </p:grpSpPr>
              <p:sp>
                <p:nvSpPr>
                  <p:cNvPr id="272" name="Google Shape;272;p24"/>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24"/>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 name="Google Shape;274;p24"/>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75" name="Google Shape;275;p24"/>
                <p:cNvGrpSpPr/>
                <p:nvPr/>
              </p:nvGrpSpPr>
              <p:grpSpPr>
                <a:xfrm>
                  <a:off x="12316858" y="1468435"/>
                  <a:ext cx="440675" cy="1322025"/>
                  <a:chOff x="12316858" y="1600866"/>
                  <a:chExt cx="440675" cy="1322025"/>
                </a:xfrm>
              </p:grpSpPr>
              <p:sp>
                <p:nvSpPr>
                  <p:cNvPr id="276" name="Google Shape;276;p24"/>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24"/>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 name="Google Shape;278;p24"/>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79" name="Google Shape;279;p24"/>
                <p:cNvGrpSpPr/>
                <p:nvPr/>
              </p:nvGrpSpPr>
              <p:grpSpPr>
                <a:xfrm>
                  <a:off x="12316858" y="2843923"/>
                  <a:ext cx="440675" cy="1762700"/>
                  <a:chOff x="12316858" y="3201732"/>
                  <a:chExt cx="440675" cy="1762700"/>
                </a:xfrm>
              </p:grpSpPr>
              <p:sp>
                <p:nvSpPr>
                  <p:cNvPr id="280" name="Google Shape;280;p24"/>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 name="Google Shape;281;p24"/>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24"/>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 name="Google Shape;283;p24"/>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284" name="Google Shape;284;p24"/>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285" name="Google Shape;285;p24"/>
            <p:cNvCxnSpPr>
              <a:stCxn id="272" idx="3"/>
              <a:endCxn id="27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286" name="Google Shape;286;p24"/>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37136914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matchingName="Tittellysbilde gul">
  <p:cSld name="Tittellysbilde gul">
    <p:bg>
      <p:bgPr>
        <a:solidFill>
          <a:schemeClr val="lt2"/>
        </a:solidFill>
        <a:effectLst/>
      </p:bgPr>
    </p:bg>
    <p:spTree>
      <p:nvGrpSpPr>
        <p:cNvPr id="1" name="Shape 287"/>
        <p:cNvGrpSpPr/>
        <p:nvPr/>
      </p:nvGrpSpPr>
      <p:grpSpPr>
        <a:xfrm>
          <a:off x="0" y="0"/>
          <a:ext cx="0" cy="0"/>
          <a:chOff x="0" y="0"/>
          <a:chExt cx="0" cy="0"/>
        </a:xfrm>
      </p:grpSpPr>
      <p:sp>
        <p:nvSpPr>
          <p:cNvPr id="288" name="Google Shape;288;p25"/>
          <p:cNvSpPr txBox="1">
            <a:spLocks noGrp="1"/>
          </p:cNvSpPr>
          <p:nvPr>
            <p:ph type="ctrTitle"/>
          </p:nvPr>
        </p:nvSpPr>
        <p:spPr>
          <a:xfrm>
            <a:off x="0" y="-1"/>
            <a:ext cx="12192000" cy="6092825"/>
          </a:xfrm>
          <a:prstGeom prst="rect">
            <a:avLst/>
          </a:prstGeom>
          <a:solidFill>
            <a:schemeClr val="accent6"/>
          </a:solidFill>
          <a:ln>
            <a:noFill/>
          </a:ln>
        </p:spPr>
        <p:txBody>
          <a:bodyPr spcFirstLastPara="1" wrap="square" lIns="2534400" tIns="0" rIns="2030400" bIns="0" anchor="ctr" anchorCtr="0">
            <a:no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25"/>
          <p:cNvSpPr>
            <a:spLocks noGrp="1"/>
          </p:cNvSpPr>
          <p:nvPr>
            <p:ph type="body" idx="1"/>
          </p:nvPr>
        </p:nvSpPr>
        <p:spPr>
          <a:xfrm>
            <a:off x="0" y="1600"/>
            <a:ext cx="2030400" cy="2030400"/>
          </a:xfrm>
          <a:prstGeom prst="ellipse">
            <a:avLst/>
          </a:prstGeom>
          <a:solidFill>
            <a:schemeClr val="accent6"/>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6"/>
              </a:buClr>
              <a:buSzPts val="100"/>
              <a:buFont typeface="Arial"/>
              <a:buChar char="•"/>
              <a:defRPr sz="100">
                <a:solidFill>
                  <a:schemeClr val="accent6"/>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25"/>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25"/>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25"/>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293" name="Google Shape;293;p25"/>
          <p:cNvSpPr txBox="1">
            <a:spLocks noGrp="1"/>
          </p:cNvSpPr>
          <p:nvPr>
            <p:ph type="subTitle" idx="2"/>
          </p:nvPr>
        </p:nvSpPr>
        <p:spPr>
          <a:xfrm>
            <a:off x="2035175" y="4060824"/>
            <a:ext cx="8121600" cy="2032001"/>
          </a:xfrm>
          <a:prstGeom prst="rect">
            <a:avLst/>
          </a:prstGeom>
          <a:noFill/>
          <a:ln>
            <a:noFill/>
          </a:ln>
        </p:spPr>
        <p:txBody>
          <a:bodyPr spcFirstLastPara="1" wrap="square" lIns="507600" tIns="180000" rIns="0" bIns="180000" anchor="ctr"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4" name="Google Shape;294;p25"/>
          <p:cNvSpPr>
            <a:spLocks noGrp="1"/>
          </p:cNvSpPr>
          <p:nvPr>
            <p:ph type="body" idx="3"/>
          </p:nvPr>
        </p:nvSpPr>
        <p:spPr>
          <a:xfrm>
            <a:off x="472037" y="4768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6"/>
              </a:buClr>
              <a:buSzPts val="100"/>
              <a:buFont typeface="Arial"/>
              <a:buChar char="•"/>
              <a:defRPr sz="100">
                <a:solidFill>
                  <a:schemeClr val="accent6"/>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25"/>
          <p:cNvSpPr>
            <a:spLocks noGrp="1"/>
          </p:cNvSpPr>
          <p:nvPr>
            <p:ph type="body" idx="4"/>
          </p:nvPr>
        </p:nvSpPr>
        <p:spPr>
          <a:xfrm>
            <a:off x="10152000" y="4060800"/>
            <a:ext cx="2030400" cy="2030400"/>
          </a:xfrm>
          <a:prstGeom prst="ellipse">
            <a:avLst/>
          </a:prstGeom>
          <a:solidFill>
            <a:schemeClr val="accent6"/>
          </a:solid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accent6"/>
              </a:buClr>
              <a:buSzPts val="100"/>
              <a:buFont typeface="Arial"/>
              <a:buNone/>
              <a:defRPr sz="100">
                <a:solidFill>
                  <a:schemeClr val="accent6"/>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25"/>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gul 2</a:t>
            </a:r>
            <a:endParaRPr/>
          </a:p>
        </p:txBody>
      </p:sp>
      <p:grpSp>
        <p:nvGrpSpPr>
          <p:cNvPr id="297" name="Google Shape;297;p25"/>
          <p:cNvGrpSpPr/>
          <p:nvPr/>
        </p:nvGrpSpPr>
        <p:grpSpPr>
          <a:xfrm>
            <a:off x="-715964" y="-1306644"/>
            <a:ext cx="12909164" cy="8164645"/>
            <a:chOff x="-715963" y="-1306644"/>
            <a:chExt cx="12909164" cy="8164645"/>
          </a:xfrm>
        </p:grpSpPr>
        <p:grpSp>
          <p:nvGrpSpPr>
            <p:cNvPr id="298" name="Google Shape;298;p25"/>
            <p:cNvGrpSpPr/>
            <p:nvPr/>
          </p:nvGrpSpPr>
          <p:grpSpPr>
            <a:xfrm>
              <a:off x="-800" y="-1306644"/>
              <a:ext cx="12194000" cy="1075437"/>
              <a:chOff x="-800" y="-1229864"/>
              <a:chExt cx="12194000" cy="1075437"/>
            </a:xfrm>
          </p:grpSpPr>
          <p:grpSp>
            <p:nvGrpSpPr>
              <p:cNvPr id="299" name="Google Shape;299;p25"/>
              <p:cNvGrpSpPr/>
              <p:nvPr/>
            </p:nvGrpSpPr>
            <p:grpSpPr>
              <a:xfrm>
                <a:off x="0" y="-320124"/>
                <a:ext cx="12192000" cy="165600"/>
                <a:chOff x="0" y="-413084"/>
                <a:chExt cx="12192000" cy="206078"/>
              </a:xfrm>
            </p:grpSpPr>
            <p:sp>
              <p:nvSpPr>
                <p:cNvPr id="300" name="Google Shape;300;p25"/>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1" name="Google Shape;301;p25"/>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2" name="Google Shape;302;p25"/>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3" name="Google Shape;303;p25"/>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4" name="Google Shape;304;p25"/>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5" name="Google Shape;305;p25"/>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306" name="Google Shape;306;p25"/>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07" name="Google Shape;307;p25"/>
              <p:cNvCxnSpPr>
                <a:stCxn id="30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309" name="Google Shape;309;p25"/>
              <p:cNvCxnSpPr>
                <a:stCxn id="31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311" name="Google Shape;311;p25"/>
              <p:cNvCxnSpPr>
                <a:stCxn id="31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313" name="Google Shape;313;p25"/>
              <p:cNvCxnSpPr>
                <a:stCxn id="31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315" name="Google Shape;315;p25"/>
              <p:cNvCxnSpPr>
                <a:stCxn id="31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317" name="Google Shape;317;p25"/>
              <p:cNvCxnSpPr>
                <a:stCxn id="31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319" name="Google Shape;319;p25"/>
              <p:cNvGrpSpPr/>
              <p:nvPr/>
            </p:nvGrpSpPr>
            <p:grpSpPr>
              <a:xfrm>
                <a:off x="0" y="-621464"/>
                <a:ext cx="12192000" cy="206078"/>
                <a:chOff x="0" y="-674874"/>
                <a:chExt cx="12192000" cy="206078"/>
              </a:xfrm>
            </p:grpSpPr>
            <p:sp>
              <p:nvSpPr>
                <p:cNvPr id="316" name="Google Shape;316;p25"/>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320" name="Google Shape;320;p25"/>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1" name="Google Shape;321;p25"/>
              <p:cNvGrpSpPr/>
              <p:nvPr/>
            </p:nvGrpSpPr>
            <p:grpSpPr>
              <a:xfrm>
                <a:off x="0" y="-744566"/>
                <a:ext cx="10156824" cy="206078"/>
                <a:chOff x="0" y="-930144"/>
                <a:chExt cx="10156824" cy="206078"/>
              </a:xfrm>
            </p:grpSpPr>
            <p:sp>
              <p:nvSpPr>
                <p:cNvPr id="318" name="Google Shape;318;p25"/>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322" name="Google Shape;322;p25"/>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3" name="Google Shape;323;p25"/>
              <p:cNvGrpSpPr/>
              <p:nvPr/>
            </p:nvGrpSpPr>
            <p:grpSpPr>
              <a:xfrm>
                <a:off x="0" y="-867666"/>
                <a:ext cx="8128000" cy="206078"/>
                <a:chOff x="0" y="-1191934"/>
                <a:chExt cx="8128000" cy="206078"/>
              </a:xfrm>
            </p:grpSpPr>
            <p:sp>
              <p:nvSpPr>
                <p:cNvPr id="314" name="Google Shape;314;p25"/>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324" name="Google Shape;324;p25"/>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5" name="Google Shape;325;p25"/>
              <p:cNvGrpSpPr/>
              <p:nvPr/>
            </p:nvGrpSpPr>
            <p:grpSpPr>
              <a:xfrm>
                <a:off x="-800" y="-990766"/>
                <a:ext cx="6091200" cy="206078"/>
                <a:chOff x="0" y="-1453724"/>
                <a:chExt cx="6091200" cy="206078"/>
              </a:xfrm>
            </p:grpSpPr>
            <p:sp>
              <p:nvSpPr>
                <p:cNvPr id="310" name="Google Shape;310;p25"/>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326" name="Google Shape;326;p25"/>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7" name="Google Shape;327;p25"/>
              <p:cNvGrpSpPr/>
              <p:nvPr/>
            </p:nvGrpSpPr>
            <p:grpSpPr>
              <a:xfrm>
                <a:off x="0" y="-1113866"/>
                <a:ext cx="4060800" cy="206078"/>
                <a:chOff x="0" y="-1715514"/>
                <a:chExt cx="4060800" cy="206078"/>
              </a:xfrm>
            </p:grpSpPr>
            <p:sp>
              <p:nvSpPr>
                <p:cNvPr id="308" name="Google Shape;308;p25"/>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328" name="Google Shape;328;p25"/>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9" name="Google Shape;329;p25"/>
              <p:cNvGrpSpPr/>
              <p:nvPr/>
            </p:nvGrpSpPr>
            <p:grpSpPr>
              <a:xfrm>
                <a:off x="0" y="-1229864"/>
                <a:ext cx="1015200" cy="206078"/>
                <a:chOff x="0" y="-1959289"/>
                <a:chExt cx="1015200" cy="206078"/>
              </a:xfrm>
            </p:grpSpPr>
            <p:sp>
              <p:nvSpPr>
                <p:cNvPr id="312" name="Google Shape;312;p25"/>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330" name="Google Shape;330;p25"/>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331" name="Google Shape;331;p25"/>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332" name="Google Shape;332;p25"/>
            <p:cNvGrpSpPr/>
            <p:nvPr/>
          </p:nvGrpSpPr>
          <p:grpSpPr>
            <a:xfrm>
              <a:off x="-715963" y="-4004"/>
              <a:ext cx="590565" cy="6862005"/>
              <a:chOff x="-715963" y="-4004"/>
              <a:chExt cx="590565" cy="6862005"/>
            </a:xfrm>
          </p:grpSpPr>
          <p:sp>
            <p:nvSpPr>
              <p:cNvPr id="333" name="Google Shape;333;p25"/>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334" name="Google Shape;334;p25"/>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35" name="Google Shape;335;p25"/>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36" name="Google Shape;336;p25"/>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337" name="Google Shape;337;p25"/>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38" name="Google Shape;338;p25"/>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339" name="Google Shape;339;p25"/>
              <p:cNvCxnSpPr>
                <a:stCxn id="34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341" name="Google Shape;341;p25"/>
              <p:cNvCxnSpPr>
                <a:stCxn id="34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340" name="Google Shape;340;p25"/>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342" name="Google Shape;342;p25"/>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343" name="Google Shape;343;p25"/>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344" name="Google Shape;344;p25"/>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345" name="Google Shape;345;p25"/>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46" name="Google Shape;346;p25"/>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347" name="Google Shape;347;p25"/>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348" name="Google Shape;348;p25"/>
          <p:cNvGrpSpPr/>
          <p:nvPr/>
        </p:nvGrpSpPr>
        <p:grpSpPr>
          <a:xfrm>
            <a:off x="12252770" y="1"/>
            <a:ext cx="1165167" cy="6855561"/>
            <a:chOff x="12252770" y="1"/>
            <a:chExt cx="1165167" cy="6855561"/>
          </a:xfrm>
        </p:grpSpPr>
        <p:grpSp>
          <p:nvGrpSpPr>
            <p:cNvPr id="349" name="Google Shape;349;p25"/>
            <p:cNvGrpSpPr/>
            <p:nvPr/>
          </p:nvGrpSpPr>
          <p:grpSpPr>
            <a:xfrm>
              <a:off x="12252770" y="1"/>
              <a:ext cx="409071" cy="3254927"/>
              <a:chOff x="12252770" y="1"/>
              <a:chExt cx="588588" cy="4683318"/>
            </a:xfrm>
          </p:grpSpPr>
          <p:sp>
            <p:nvSpPr>
              <p:cNvPr id="350" name="Google Shape;350;p25"/>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51" name="Google Shape;351;p25"/>
              <p:cNvGrpSpPr/>
              <p:nvPr/>
            </p:nvGrpSpPr>
            <p:grpSpPr>
              <a:xfrm>
                <a:off x="12326727" y="84822"/>
                <a:ext cx="440675" cy="4513676"/>
                <a:chOff x="12316858" y="92947"/>
                <a:chExt cx="440675" cy="4513676"/>
              </a:xfrm>
            </p:grpSpPr>
            <p:grpSp>
              <p:nvGrpSpPr>
                <p:cNvPr id="352" name="Google Shape;352;p25"/>
                <p:cNvGrpSpPr/>
                <p:nvPr/>
              </p:nvGrpSpPr>
              <p:grpSpPr>
                <a:xfrm>
                  <a:off x="12316858" y="92947"/>
                  <a:ext cx="440675" cy="1322025"/>
                  <a:chOff x="12316858" y="92947"/>
                  <a:chExt cx="440675" cy="1322025"/>
                </a:xfrm>
              </p:grpSpPr>
              <p:sp>
                <p:nvSpPr>
                  <p:cNvPr id="353" name="Google Shape;353;p25"/>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25"/>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25"/>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56" name="Google Shape;356;p25"/>
                <p:cNvGrpSpPr/>
                <p:nvPr/>
              </p:nvGrpSpPr>
              <p:grpSpPr>
                <a:xfrm>
                  <a:off x="12316858" y="1468435"/>
                  <a:ext cx="440675" cy="1322025"/>
                  <a:chOff x="12316858" y="1600866"/>
                  <a:chExt cx="440675" cy="1322025"/>
                </a:xfrm>
              </p:grpSpPr>
              <p:sp>
                <p:nvSpPr>
                  <p:cNvPr id="357" name="Google Shape;357;p25"/>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25"/>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25"/>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60" name="Google Shape;360;p25"/>
                <p:cNvGrpSpPr/>
                <p:nvPr/>
              </p:nvGrpSpPr>
              <p:grpSpPr>
                <a:xfrm>
                  <a:off x="12316858" y="2843923"/>
                  <a:ext cx="440675" cy="1762700"/>
                  <a:chOff x="12316858" y="3201732"/>
                  <a:chExt cx="440675" cy="1762700"/>
                </a:xfrm>
              </p:grpSpPr>
              <p:sp>
                <p:nvSpPr>
                  <p:cNvPr id="361" name="Google Shape;361;p25"/>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25"/>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3" name="Google Shape;363;p25"/>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25"/>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365" name="Google Shape;365;p25"/>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366" name="Google Shape;366;p25"/>
            <p:cNvCxnSpPr>
              <a:stCxn id="353" idx="3"/>
              <a:endCxn id="357"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367" name="Google Shape;367;p25"/>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3775088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matchingName="Tittellysbilde rød">
  <p:cSld name="Tittellysbilde rød">
    <p:bg>
      <p:bgPr>
        <a:solidFill>
          <a:schemeClr val="lt2"/>
        </a:solidFill>
        <a:effectLst/>
      </p:bgPr>
    </p:bg>
    <p:spTree>
      <p:nvGrpSpPr>
        <p:cNvPr id="1" name="Shape 368"/>
        <p:cNvGrpSpPr/>
        <p:nvPr/>
      </p:nvGrpSpPr>
      <p:grpSpPr>
        <a:xfrm>
          <a:off x="0" y="0"/>
          <a:ext cx="0" cy="0"/>
          <a:chOff x="0" y="0"/>
          <a:chExt cx="0" cy="0"/>
        </a:xfrm>
      </p:grpSpPr>
      <p:sp>
        <p:nvSpPr>
          <p:cNvPr id="369" name="Google Shape;369;p26"/>
          <p:cNvSpPr txBox="1">
            <a:spLocks noGrp="1"/>
          </p:cNvSpPr>
          <p:nvPr>
            <p:ph type="ctrTitle"/>
          </p:nvPr>
        </p:nvSpPr>
        <p:spPr>
          <a:xfrm>
            <a:off x="0" y="-1"/>
            <a:ext cx="12192000" cy="6092825"/>
          </a:xfrm>
          <a:prstGeom prst="rect">
            <a:avLst/>
          </a:prstGeom>
          <a:solidFill>
            <a:schemeClr val="accent5"/>
          </a:solidFill>
          <a:ln>
            <a:noFill/>
          </a:ln>
        </p:spPr>
        <p:txBody>
          <a:bodyPr spcFirstLastPara="1" wrap="square" lIns="2534400" tIns="0" rIns="2030400" bIns="0" anchor="ctr" anchorCtr="0">
            <a:no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26"/>
          <p:cNvSpPr>
            <a:spLocks noGrp="1"/>
          </p:cNvSpPr>
          <p:nvPr>
            <p:ph type="body" idx="1"/>
          </p:nvPr>
        </p:nvSpPr>
        <p:spPr>
          <a:xfrm>
            <a:off x="0" y="1600"/>
            <a:ext cx="2030400" cy="2030400"/>
          </a:xfrm>
          <a:prstGeom prst="ellipse">
            <a:avLst/>
          </a:prstGeom>
          <a:solidFill>
            <a:schemeClr val="accent5"/>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5"/>
              </a:buClr>
              <a:buSzPts val="100"/>
              <a:buFont typeface="Arial"/>
              <a:buChar char="•"/>
              <a:defRPr sz="100">
                <a:solidFill>
                  <a:schemeClr val="accent5"/>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26"/>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26"/>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26"/>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374" name="Google Shape;374;p26"/>
          <p:cNvSpPr txBox="1">
            <a:spLocks noGrp="1"/>
          </p:cNvSpPr>
          <p:nvPr>
            <p:ph type="subTitle" idx="2"/>
          </p:nvPr>
        </p:nvSpPr>
        <p:spPr>
          <a:xfrm>
            <a:off x="2035175" y="4060824"/>
            <a:ext cx="8121600" cy="2032001"/>
          </a:xfrm>
          <a:prstGeom prst="rect">
            <a:avLst/>
          </a:prstGeom>
          <a:noFill/>
          <a:ln>
            <a:noFill/>
          </a:ln>
        </p:spPr>
        <p:txBody>
          <a:bodyPr spcFirstLastPara="1" wrap="square" lIns="507600" tIns="180000" rIns="0" bIns="180000" anchor="ctr"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5" name="Google Shape;375;p26"/>
          <p:cNvSpPr>
            <a:spLocks noGrp="1"/>
          </p:cNvSpPr>
          <p:nvPr>
            <p:ph type="body" idx="3"/>
          </p:nvPr>
        </p:nvSpPr>
        <p:spPr>
          <a:xfrm>
            <a:off x="472037" y="4768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5"/>
              </a:buClr>
              <a:buSzPts val="100"/>
              <a:buFont typeface="Arial"/>
              <a:buChar char="•"/>
              <a:defRPr sz="100">
                <a:solidFill>
                  <a:schemeClr val="accent5"/>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26"/>
          <p:cNvSpPr>
            <a:spLocks noGrp="1"/>
          </p:cNvSpPr>
          <p:nvPr>
            <p:ph type="body" idx="4"/>
          </p:nvPr>
        </p:nvSpPr>
        <p:spPr>
          <a:xfrm>
            <a:off x="10152000" y="4060800"/>
            <a:ext cx="2030400" cy="2030400"/>
          </a:xfrm>
          <a:prstGeom prst="ellipse">
            <a:avLst/>
          </a:prstGeom>
          <a:solidFill>
            <a:schemeClr val="accent5"/>
          </a:solid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accent5"/>
              </a:buClr>
              <a:buSzPts val="100"/>
              <a:buFont typeface="Arial"/>
              <a:buNone/>
              <a:defRPr sz="100">
                <a:solidFill>
                  <a:schemeClr val="accent5"/>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26"/>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rød 2</a:t>
            </a:r>
            <a:endParaRPr/>
          </a:p>
        </p:txBody>
      </p:sp>
      <p:grpSp>
        <p:nvGrpSpPr>
          <p:cNvPr id="378" name="Google Shape;378;p26"/>
          <p:cNvGrpSpPr/>
          <p:nvPr/>
        </p:nvGrpSpPr>
        <p:grpSpPr>
          <a:xfrm>
            <a:off x="-715964" y="-1306644"/>
            <a:ext cx="12909164" cy="8164645"/>
            <a:chOff x="-715963" y="-1306644"/>
            <a:chExt cx="12909164" cy="8164645"/>
          </a:xfrm>
        </p:grpSpPr>
        <p:grpSp>
          <p:nvGrpSpPr>
            <p:cNvPr id="379" name="Google Shape;379;p26"/>
            <p:cNvGrpSpPr/>
            <p:nvPr/>
          </p:nvGrpSpPr>
          <p:grpSpPr>
            <a:xfrm>
              <a:off x="-800" y="-1306644"/>
              <a:ext cx="12194000" cy="1075437"/>
              <a:chOff x="-800" y="-1229864"/>
              <a:chExt cx="12194000" cy="1075437"/>
            </a:xfrm>
          </p:grpSpPr>
          <p:grpSp>
            <p:nvGrpSpPr>
              <p:cNvPr id="380" name="Google Shape;380;p26"/>
              <p:cNvGrpSpPr/>
              <p:nvPr/>
            </p:nvGrpSpPr>
            <p:grpSpPr>
              <a:xfrm>
                <a:off x="0" y="-320124"/>
                <a:ext cx="12192000" cy="165600"/>
                <a:chOff x="0" y="-413084"/>
                <a:chExt cx="12192000" cy="206078"/>
              </a:xfrm>
            </p:grpSpPr>
            <p:sp>
              <p:nvSpPr>
                <p:cNvPr id="381" name="Google Shape;381;p26"/>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2" name="Google Shape;382;p26"/>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3" name="Google Shape;383;p26"/>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4" name="Google Shape;384;p26"/>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5" name="Google Shape;385;p26"/>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6" name="Google Shape;386;p26"/>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387" name="Google Shape;387;p26"/>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88" name="Google Shape;388;p26"/>
              <p:cNvCxnSpPr>
                <a:stCxn id="389"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390" name="Google Shape;390;p26"/>
              <p:cNvCxnSpPr>
                <a:stCxn id="391"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392" name="Google Shape;392;p26"/>
              <p:cNvCxnSpPr>
                <a:stCxn id="393"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394" name="Google Shape;394;p26"/>
              <p:cNvCxnSpPr>
                <a:stCxn id="395"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396" name="Google Shape;396;p26"/>
              <p:cNvCxnSpPr>
                <a:stCxn id="397"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398" name="Google Shape;398;p26"/>
              <p:cNvCxnSpPr>
                <a:stCxn id="399"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400" name="Google Shape;400;p26"/>
              <p:cNvGrpSpPr/>
              <p:nvPr/>
            </p:nvGrpSpPr>
            <p:grpSpPr>
              <a:xfrm>
                <a:off x="0" y="-621464"/>
                <a:ext cx="12192000" cy="206078"/>
                <a:chOff x="0" y="-674874"/>
                <a:chExt cx="12192000" cy="206078"/>
              </a:xfrm>
            </p:grpSpPr>
            <p:sp>
              <p:nvSpPr>
                <p:cNvPr id="397" name="Google Shape;397;p26"/>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401" name="Google Shape;401;p26"/>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2" name="Google Shape;402;p26"/>
              <p:cNvGrpSpPr/>
              <p:nvPr/>
            </p:nvGrpSpPr>
            <p:grpSpPr>
              <a:xfrm>
                <a:off x="0" y="-744566"/>
                <a:ext cx="10156824" cy="206078"/>
                <a:chOff x="0" y="-930144"/>
                <a:chExt cx="10156824" cy="206078"/>
              </a:xfrm>
            </p:grpSpPr>
            <p:sp>
              <p:nvSpPr>
                <p:cNvPr id="399" name="Google Shape;399;p26"/>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403" name="Google Shape;403;p26"/>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4" name="Google Shape;404;p26"/>
              <p:cNvGrpSpPr/>
              <p:nvPr/>
            </p:nvGrpSpPr>
            <p:grpSpPr>
              <a:xfrm>
                <a:off x="0" y="-867666"/>
                <a:ext cx="8128000" cy="206078"/>
                <a:chOff x="0" y="-1191934"/>
                <a:chExt cx="8128000" cy="206078"/>
              </a:xfrm>
            </p:grpSpPr>
            <p:sp>
              <p:nvSpPr>
                <p:cNvPr id="395" name="Google Shape;395;p26"/>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405" name="Google Shape;405;p26"/>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6" name="Google Shape;406;p26"/>
              <p:cNvGrpSpPr/>
              <p:nvPr/>
            </p:nvGrpSpPr>
            <p:grpSpPr>
              <a:xfrm>
                <a:off x="-800" y="-990766"/>
                <a:ext cx="6091200" cy="206078"/>
                <a:chOff x="0" y="-1453724"/>
                <a:chExt cx="6091200" cy="206078"/>
              </a:xfrm>
            </p:grpSpPr>
            <p:sp>
              <p:nvSpPr>
                <p:cNvPr id="391" name="Google Shape;391;p26"/>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07" name="Google Shape;407;p26"/>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8" name="Google Shape;408;p26"/>
              <p:cNvGrpSpPr/>
              <p:nvPr/>
            </p:nvGrpSpPr>
            <p:grpSpPr>
              <a:xfrm>
                <a:off x="0" y="-1113866"/>
                <a:ext cx="4060800" cy="206078"/>
                <a:chOff x="0" y="-1715514"/>
                <a:chExt cx="4060800" cy="206078"/>
              </a:xfrm>
            </p:grpSpPr>
            <p:sp>
              <p:nvSpPr>
                <p:cNvPr id="389" name="Google Shape;389;p26"/>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09" name="Google Shape;409;p26"/>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10" name="Google Shape;410;p26"/>
              <p:cNvGrpSpPr/>
              <p:nvPr/>
            </p:nvGrpSpPr>
            <p:grpSpPr>
              <a:xfrm>
                <a:off x="0" y="-1229864"/>
                <a:ext cx="1015200" cy="206078"/>
                <a:chOff x="0" y="-1959289"/>
                <a:chExt cx="1015200" cy="206078"/>
              </a:xfrm>
            </p:grpSpPr>
            <p:sp>
              <p:nvSpPr>
                <p:cNvPr id="393" name="Google Shape;393;p26"/>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411" name="Google Shape;411;p26"/>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412" name="Google Shape;412;p26"/>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413" name="Google Shape;413;p26"/>
            <p:cNvGrpSpPr/>
            <p:nvPr/>
          </p:nvGrpSpPr>
          <p:grpSpPr>
            <a:xfrm>
              <a:off x="-715963" y="-4004"/>
              <a:ext cx="590565" cy="6862005"/>
              <a:chOff x="-715963" y="-4004"/>
              <a:chExt cx="590565" cy="6862005"/>
            </a:xfrm>
          </p:grpSpPr>
          <p:sp>
            <p:nvSpPr>
              <p:cNvPr id="414" name="Google Shape;414;p26"/>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415" name="Google Shape;415;p26"/>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16" name="Google Shape;416;p26"/>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17" name="Google Shape;417;p26"/>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418" name="Google Shape;418;p26"/>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19" name="Google Shape;419;p26"/>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420" name="Google Shape;420;p26"/>
              <p:cNvCxnSpPr>
                <a:stCxn id="421"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422" name="Google Shape;422;p26"/>
              <p:cNvCxnSpPr>
                <a:stCxn id="421"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421" name="Google Shape;421;p26"/>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23" name="Google Shape;423;p26"/>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424" name="Google Shape;424;p26"/>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25" name="Google Shape;425;p26"/>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426" name="Google Shape;426;p26"/>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27" name="Google Shape;427;p26"/>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428" name="Google Shape;428;p26"/>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429" name="Google Shape;429;p26"/>
          <p:cNvGrpSpPr/>
          <p:nvPr/>
        </p:nvGrpSpPr>
        <p:grpSpPr>
          <a:xfrm>
            <a:off x="12252770" y="1"/>
            <a:ext cx="1165167" cy="6855561"/>
            <a:chOff x="12252770" y="1"/>
            <a:chExt cx="1165167" cy="6855561"/>
          </a:xfrm>
        </p:grpSpPr>
        <p:grpSp>
          <p:nvGrpSpPr>
            <p:cNvPr id="430" name="Google Shape;430;p26"/>
            <p:cNvGrpSpPr/>
            <p:nvPr/>
          </p:nvGrpSpPr>
          <p:grpSpPr>
            <a:xfrm>
              <a:off x="12252770" y="1"/>
              <a:ext cx="409071" cy="3254927"/>
              <a:chOff x="12252770" y="1"/>
              <a:chExt cx="588588" cy="4683318"/>
            </a:xfrm>
          </p:grpSpPr>
          <p:sp>
            <p:nvSpPr>
              <p:cNvPr id="431" name="Google Shape;431;p26"/>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32" name="Google Shape;432;p26"/>
              <p:cNvGrpSpPr/>
              <p:nvPr/>
            </p:nvGrpSpPr>
            <p:grpSpPr>
              <a:xfrm>
                <a:off x="12326727" y="84822"/>
                <a:ext cx="440675" cy="4513676"/>
                <a:chOff x="12316858" y="92947"/>
                <a:chExt cx="440675" cy="4513676"/>
              </a:xfrm>
            </p:grpSpPr>
            <p:grpSp>
              <p:nvGrpSpPr>
                <p:cNvPr id="433" name="Google Shape;433;p26"/>
                <p:cNvGrpSpPr/>
                <p:nvPr/>
              </p:nvGrpSpPr>
              <p:grpSpPr>
                <a:xfrm>
                  <a:off x="12316858" y="92947"/>
                  <a:ext cx="440675" cy="1322025"/>
                  <a:chOff x="12316858" y="92947"/>
                  <a:chExt cx="440675" cy="1322025"/>
                </a:xfrm>
              </p:grpSpPr>
              <p:sp>
                <p:nvSpPr>
                  <p:cNvPr id="434" name="Google Shape;434;p26"/>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5" name="Google Shape;435;p26"/>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6" name="Google Shape;436;p26"/>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37" name="Google Shape;437;p26"/>
                <p:cNvGrpSpPr/>
                <p:nvPr/>
              </p:nvGrpSpPr>
              <p:grpSpPr>
                <a:xfrm>
                  <a:off x="12316858" y="1468435"/>
                  <a:ext cx="440675" cy="1322025"/>
                  <a:chOff x="12316858" y="1600866"/>
                  <a:chExt cx="440675" cy="1322025"/>
                </a:xfrm>
              </p:grpSpPr>
              <p:sp>
                <p:nvSpPr>
                  <p:cNvPr id="438" name="Google Shape;438;p26"/>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9" name="Google Shape;439;p26"/>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0" name="Google Shape;440;p26"/>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41" name="Google Shape;441;p26"/>
                <p:cNvGrpSpPr/>
                <p:nvPr/>
              </p:nvGrpSpPr>
              <p:grpSpPr>
                <a:xfrm>
                  <a:off x="12316858" y="2843923"/>
                  <a:ext cx="440675" cy="1762700"/>
                  <a:chOff x="12316858" y="3201732"/>
                  <a:chExt cx="440675" cy="1762700"/>
                </a:xfrm>
              </p:grpSpPr>
              <p:sp>
                <p:nvSpPr>
                  <p:cNvPr id="442" name="Google Shape;442;p26"/>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26"/>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26"/>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5" name="Google Shape;445;p26"/>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446" name="Google Shape;446;p26"/>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447" name="Google Shape;447;p26"/>
            <p:cNvCxnSpPr>
              <a:stCxn id="434" idx="3"/>
              <a:endCxn id="438"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448" name="Google Shape;448;p26"/>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600439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matchingName="Deloverskrift blå">
  <p:cSld name="Deloverskrift blå">
    <p:bg>
      <p:bgPr>
        <a:solidFill>
          <a:schemeClr val="dk2"/>
        </a:solidFill>
        <a:effectLst/>
      </p:bgPr>
    </p:bg>
    <p:spTree>
      <p:nvGrpSpPr>
        <p:cNvPr id="1" name="Shape 449"/>
        <p:cNvGrpSpPr/>
        <p:nvPr/>
      </p:nvGrpSpPr>
      <p:grpSpPr>
        <a:xfrm>
          <a:off x="0" y="0"/>
          <a:ext cx="0" cy="0"/>
          <a:chOff x="0" y="0"/>
          <a:chExt cx="0" cy="0"/>
        </a:xfrm>
      </p:grpSpPr>
      <p:sp>
        <p:nvSpPr>
          <p:cNvPr id="450" name="Google Shape;450;p27"/>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27"/>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lt1"/>
              </a:buClr>
              <a:buSzPts val="1800"/>
              <a:buFont typeface="Arial"/>
              <a:buNone/>
              <a:defRPr sz="1800">
                <a:solidFill>
                  <a:schemeClr val="l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2" name="Google Shape;452;p27"/>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27"/>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2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sp>
        <p:nvSpPr>
          <p:cNvPr id="455" name="Google Shape;455;p27"/>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blå</a:t>
            </a:r>
            <a:endParaRPr/>
          </a:p>
        </p:txBody>
      </p:sp>
      <p:pic>
        <p:nvPicPr>
          <p:cNvPr id="456" name="Google Shape;456;p27"/>
          <p:cNvPicPr preferRelativeResize="0"/>
          <p:nvPr/>
        </p:nvPicPr>
        <p:blipFill rotWithShape="1">
          <a:blip r:embed="rId2">
            <a:alphaModFix/>
          </a:blip>
          <a:srcRect/>
          <a:stretch/>
        </p:blipFill>
        <p:spPr>
          <a:xfrm>
            <a:off x="331200" y="6298809"/>
            <a:ext cx="688336" cy="355181"/>
          </a:xfrm>
          <a:prstGeom prst="rect">
            <a:avLst/>
          </a:prstGeom>
          <a:noFill/>
          <a:ln>
            <a:noFill/>
          </a:ln>
        </p:spPr>
      </p:pic>
      <p:sp>
        <p:nvSpPr>
          <p:cNvPr id="457" name="Google Shape;457;p27"/>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nvGrpSpPr>
          <p:cNvPr id="458" name="Google Shape;458;p27"/>
          <p:cNvGrpSpPr/>
          <p:nvPr/>
        </p:nvGrpSpPr>
        <p:grpSpPr>
          <a:xfrm>
            <a:off x="-800" y="-1306644"/>
            <a:ext cx="12194000" cy="1075437"/>
            <a:chOff x="-800" y="-1229864"/>
            <a:chExt cx="12194000" cy="1075437"/>
          </a:xfrm>
        </p:grpSpPr>
        <p:grpSp>
          <p:nvGrpSpPr>
            <p:cNvPr id="459" name="Google Shape;459;p27"/>
            <p:cNvGrpSpPr/>
            <p:nvPr/>
          </p:nvGrpSpPr>
          <p:grpSpPr>
            <a:xfrm>
              <a:off x="0" y="-320124"/>
              <a:ext cx="12192000" cy="165600"/>
              <a:chOff x="0" y="-413084"/>
              <a:chExt cx="12192000" cy="206078"/>
            </a:xfrm>
          </p:grpSpPr>
          <p:sp>
            <p:nvSpPr>
              <p:cNvPr id="460" name="Google Shape;460;p27"/>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1" name="Google Shape;461;p27"/>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2" name="Google Shape;462;p27"/>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3" name="Google Shape;463;p27"/>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4" name="Google Shape;464;p27"/>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5" name="Google Shape;465;p27"/>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466" name="Google Shape;466;p27"/>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67" name="Google Shape;467;p27"/>
            <p:cNvCxnSpPr>
              <a:stCxn id="46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469" name="Google Shape;469;p27"/>
            <p:cNvCxnSpPr>
              <a:stCxn id="47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471" name="Google Shape;471;p27"/>
            <p:cNvCxnSpPr>
              <a:stCxn id="47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473" name="Google Shape;473;p27"/>
            <p:cNvCxnSpPr>
              <a:stCxn id="47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475" name="Google Shape;475;p27"/>
            <p:cNvCxnSpPr>
              <a:stCxn id="47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477" name="Google Shape;477;p27"/>
            <p:cNvCxnSpPr>
              <a:stCxn id="47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479" name="Google Shape;479;p27"/>
            <p:cNvGrpSpPr/>
            <p:nvPr/>
          </p:nvGrpSpPr>
          <p:grpSpPr>
            <a:xfrm>
              <a:off x="0" y="-621464"/>
              <a:ext cx="12192000" cy="206078"/>
              <a:chOff x="0" y="-674874"/>
              <a:chExt cx="12192000" cy="206078"/>
            </a:xfrm>
          </p:grpSpPr>
          <p:sp>
            <p:nvSpPr>
              <p:cNvPr id="476" name="Google Shape;476;p27"/>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480" name="Google Shape;480;p27"/>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1" name="Google Shape;481;p27"/>
            <p:cNvGrpSpPr/>
            <p:nvPr/>
          </p:nvGrpSpPr>
          <p:grpSpPr>
            <a:xfrm>
              <a:off x="0" y="-744566"/>
              <a:ext cx="10156824" cy="206078"/>
              <a:chOff x="0" y="-930144"/>
              <a:chExt cx="10156824" cy="206078"/>
            </a:xfrm>
          </p:grpSpPr>
          <p:sp>
            <p:nvSpPr>
              <p:cNvPr id="478" name="Google Shape;478;p27"/>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482" name="Google Shape;482;p27"/>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3" name="Google Shape;483;p27"/>
            <p:cNvGrpSpPr/>
            <p:nvPr/>
          </p:nvGrpSpPr>
          <p:grpSpPr>
            <a:xfrm>
              <a:off x="0" y="-867666"/>
              <a:ext cx="8128000" cy="206078"/>
              <a:chOff x="0" y="-1191934"/>
              <a:chExt cx="8128000" cy="206078"/>
            </a:xfrm>
          </p:grpSpPr>
          <p:sp>
            <p:nvSpPr>
              <p:cNvPr id="474" name="Google Shape;474;p27"/>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484" name="Google Shape;484;p27"/>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5" name="Google Shape;485;p27"/>
            <p:cNvGrpSpPr/>
            <p:nvPr/>
          </p:nvGrpSpPr>
          <p:grpSpPr>
            <a:xfrm>
              <a:off x="-800" y="-990766"/>
              <a:ext cx="6091200" cy="206078"/>
              <a:chOff x="0" y="-1453724"/>
              <a:chExt cx="6091200" cy="206078"/>
            </a:xfrm>
          </p:grpSpPr>
          <p:sp>
            <p:nvSpPr>
              <p:cNvPr id="470" name="Google Shape;470;p27"/>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86" name="Google Shape;486;p27"/>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7" name="Google Shape;487;p27"/>
            <p:cNvGrpSpPr/>
            <p:nvPr/>
          </p:nvGrpSpPr>
          <p:grpSpPr>
            <a:xfrm>
              <a:off x="0" y="-1113866"/>
              <a:ext cx="4060800" cy="206078"/>
              <a:chOff x="0" y="-1715514"/>
              <a:chExt cx="4060800" cy="206078"/>
            </a:xfrm>
          </p:grpSpPr>
          <p:sp>
            <p:nvSpPr>
              <p:cNvPr id="468" name="Google Shape;468;p27"/>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88" name="Google Shape;488;p27"/>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9" name="Google Shape;489;p27"/>
            <p:cNvGrpSpPr/>
            <p:nvPr/>
          </p:nvGrpSpPr>
          <p:grpSpPr>
            <a:xfrm>
              <a:off x="0" y="-1229864"/>
              <a:ext cx="1015200" cy="206078"/>
              <a:chOff x="0" y="-1959289"/>
              <a:chExt cx="1015200" cy="206078"/>
            </a:xfrm>
          </p:grpSpPr>
          <p:sp>
            <p:nvSpPr>
              <p:cNvPr id="472" name="Google Shape;472;p27"/>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490" name="Google Shape;490;p27"/>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491" name="Google Shape;491;p27"/>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492" name="Google Shape;492;p27"/>
          <p:cNvGrpSpPr/>
          <p:nvPr/>
        </p:nvGrpSpPr>
        <p:grpSpPr>
          <a:xfrm>
            <a:off x="-715963" y="-4004"/>
            <a:ext cx="590565" cy="6862005"/>
            <a:chOff x="-715963" y="-4004"/>
            <a:chExt cx="590565" cy="6862005"/>
          </a:xfrm>
        </p:grpSpPr>
        <p:sp>
          <p:nvSpPr>
            <p:cNvPr id="493" name="Google Shape;493;p27"/>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494" name="Google Shape;494;p27"/>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95" name="Google Shape;495;p27"/>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96" name="Google Shape;496;p27"/>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497" name="Google Shape;497;p27"/>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98" name="Google Shape;498;p27"/>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499" name="Google Shape;499;p27"/>
            <p:cNvCxnSpPr>
              <a:stCxn id="50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501" name="Google Shape;501;p27"/>
            <p:cNvCxnSpPr>
              <a:stCxn id="50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500" name="Google Shape;500;p27"/>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502" name="Google Shape;502;p27"/>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503" name="Google Shape;503;p27"/>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504" name="Google Shape;504;p27"/>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505" name="Google Shape;505;p27"/>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06" name="Google Shape;506;p27"/>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507" name="Google Shape;507;p27"/>
          <p:cNvGrpSpPr/>
          <p:nvPr/>
        </p:nvGrpSpPr>
        <p:grpSpPr>
          <a:xfrm>
            <a:off x="12252770" y="1"/>
            <a:ext cx="1165167" cy="6855561"/>
            <a:chOff x="12252770" y="1"/>
            <a:chExt cx="1165167" cy="6855561"/>
          </a:xfrm>
        </p:grpSpPr>
        <p:grpSp>
          <p:nvGrpSpPr>
            <p:cNvPr id="508" name="Google Shape;508;p27"/>
            <p:cNvGrpSpPr/>
            <p:nvPr/>
          </p:nvGrpSpPr>
          <p:grpSpPr>
            <a:xfrm>
              <a:off x="12252770" y="1"/>
              <a:ext cx="409071" cy="3254927"/>
              <a:chOff x="12252770" y="1"/>
              <a:chExt cx="588588" cy="4683318"/>
            </a:xfrm>
          </p:grpSpPr>
          <p:sp>
            <p:nvSpPr>
              <p:cNvPr id="509" name="Google Shape;509;p27"/>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10" name="Google Shape;510;p27"/>
              <p:cNvGrpSpPr/>
              <p:nvPr/>
            </p:nvGrpSpPr>
            <p:grpSpPr>
              <a:xfrm>
                <a:off x="12326727" y="84822"/>
                <a:ext cx="440675" cy="4513676"/>
                <a:chOff x="12316858" y="92947"/>
                <a:chExt cx="440675" cy="4513676"/>
              </a:xfrm>
            </p:grpSpPr>
            <p:grpSp>
              <p:nvGrpSpPr>
                <p:cNvPr id="511" name="Google Shape;511;p27"/>
                <p:cNvGrpSpPr/>
                <p:nvPr/>
              </p:nvGrpSpPr>
              <p:grpSpPr>
                <a:xfrm>
                  <a:off x="12316858" y="92947"/>
                  <a:ext cx="440675" cy="1322025"/>
                  <a:chOff x="12316858" y="92947"/>
                  <a:chExt cx="440675" cy="1322025"/>
                </a:xfrm>
              </p:grpSpPr>
              <p:sp>
                <p:nvSpPr>
                  <p:cNvPr id="512" name="Google Shape;512;p27"/>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27"/>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4" name="Google Shape;514;p27"/>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15" name="Google Shape;515;p27"/>
                <p:cNvGrpSpPr/>
                <p:nvPr/>
              </p:nvGrpSpPr>
              <p:grpSpPr>
                <a:xfrm>
                  <a:off x="12316858" y="1468435"/>
                  <a:ext cx="440675" cy="1322025"/>
                  <a:chOff x="12316858" y="1600866"/>
                  <a:chExt cx="440675" cy="1322025"/>
                </a:xfrm>
              </p:grpSpPr>
              <p:sp>
                <p:nvSpPr>
                  <p:cNvPr id="516" name="Google Shape;516;p27"/>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7" name="Google Shape;517;p27"/>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8" name="Google Shape;518;p27"/>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19" name="Google Shape;519;p27"/>
                <p:cNvGrpSpPr/>
                <p:nvPr/>
              </p:nvGrpSpPr>
              <p:grpSpPr>
                <a:xfrm>
                  <a:off x="12316858" y="2843923"/>
                  <a:ext cx="440675" cy="1762700"/>
                  <a:chOff x="12316858" y="3201732"/>
                  <a:chExt cx="440675" cy="1762700"/>
                </a:xfrm>
              </p:grpSpPr>
              <p:sp>
                <p:nvSpPr>
                  <p:cNvPr id="520" name="Google Shape;520;p27"/>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1" name="Google Shape;521;p27"/>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2" name="Google Shape;522;p27"/>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3" name="Google Shape;523;p27"/>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524" name="Google Shape;524;p27"/>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525" name="Google Shape;525;p27"/>
            <p:cNvCxnSpPr>
              <a:stCxn id="512" idx="3"/>
              <a:endCxn id="51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526" name="Google Shape;526;p27"/>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21921659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Deloverskrift blå lys">
  <p:cSld name="Deloverskrift blå lys">
    <p:bg>
      <p:bgPr>
        <a:solidFill>
          <a:srgbClr val="6FE9FF"/>
        </a:solidFill>
        <a:effectLst/>
      </p:bgPr>
    </p:bg>
    <p:spTree>
      <p:nvGrpSpPr>
        <p:cNvPr id="1" name="Shape 527"/>
        <p:cNvGrpSpPr/>
        <p:nvPr/>
      </p:nvGrpSpPr>
      <p:grpSpPr>
        <a:xfrm>
          <a:off x="0" y="0"/>
          <a:ext cx="0" cy="0"/>
          <a:chOff x="0" y="0"/>
          <a:chExt cx="0" cy="0"/>
        </a:xfrm>
      </p:grpSpPr>
      <p:sp>
        <p:nvSpPr>
          <p:cNvPr id="528" name="Google Shape;528;p28"/>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3600"/>
              <a:buFont typeface="Arial"/>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9" name="Google Shape;529;p28"/>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2"/>
              </a:buClr>
              <a:buSzPts val="1800"/>
              <a:buFont typeface="Arial"/>
              <a:buNone/>
              <a:defRPr sz="1800">
                <a:solidFill>
                  <a:schemeClr val="dk2"/>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0" name="Google Shape;530;p28"/>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28"/>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2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533" name="Google Shape;533;p28"/>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blålys</a:t>
            </a:r>
            <a:endParaRPr/>
          </a:p>
        </p:txBody>
      </p:sp>
      <p:grpSp>
        <p:nvGrpSpPr>
          <p:cNvPr id="534" name="Google Shape;534;p28"/>
          <p:cNvGrpSpPr/>
          <p:nvPr/>
        </p:nvGrpSpPr>
        <p:grpSpPr>
          <a:xfrm>
            <a:off x="-800" y="-1306644"/>
            <a:ext cx="12194000" cy="1075437"/>
            <a:chOff x="-800" y="-1229864"/>
            <a:chExt cx="12194000" cy="1075437"/>
          </a:xfrm>
        </p:grpSpPr>
        <p:grpSp>
          <p:nvGrpSpPr>
            <p:cNvPr id="535" name="Google Shape;535;p28"/>
            <p:cNvGrpSpPr/>
            <p:nvPr/>
          </p:nvGrpSpPr>
          <p:grpSpPr>
            <a:xfrm>
              <a:off x="0" y="-320124"/>
              <a:ext cx="12192000" cy="165600"/>
              <a:chOff x="0" y="-413084"/>
              <a:chExt cx="12192000" cy="206078"/>
            </a:xfrm>
          </p:grpSpPr>
          <p:sp>
            <p:nvSpPr>
              <p:cNvPr id="536" name="Google Shape;536;p28"/>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37" name="Google Shape;537;p28"/>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38" name="Google Shape;538;p28"/>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39" name="Google Shape;539;p28"/>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40" name="Google Shape;540;p28"/>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41" name="Google Shape;541;p28"/>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542" name="Google Shape;542;p28"/>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43" name="Google Shape;543;p28"/>
            <p:cNvCxnSpPr>
              <a:stCxn id="544"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545" name="Google Shape;545;p28"/>
            <p:cNvCxnSpPr>
              <a:stCxn id="546"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547" name="Google Shape;547;p28"/>
            <p:cNvCxnSpPr>
              <a:stCxn id="548"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549" name="Google Shape;549;p28"/>
            <p:cNvCxnSpPr>
              <a:stCxn id="550"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551" name="Google Shape;551;p28"/>
            <p:cNvCxnSpPr>
              <a:stCxn id="552"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553" name="Google Shape;553;p28"/>
            <p:cNvCxnSpPr>
              <a:stCxn id="554"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555" name="Google Shape;555;p28"/>
            <p:cNvGrpSpPr/>
            <p:nvPr/>
          </p:nvGrpSpPr>
          <p:grpSpPr>
            <a:xfrm>
              <a:off x="0" y="-621464"/>
              <a:ext cx="12192000" cy="206078"/>
              <a:chOff x="0" y="-674874"/>
              <a:chExt cx="12192000" cy="206078"/>
            </a:xfrm>
          </p:grpSpPr>
          <p:sp>
            <p:nvSpPr>
              <p:cNvPr id="552" name="Google Shape;552;p28"/>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556" name="Google Shape;556;p28"/>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57" name="Google Shape;557;p28"/>
            <p:cNvGrpSpPr/>
            <p:nvPr/>
          </p:nvGrpSpPr>
          <p:grpSpPr>
            <a:xfrm>
              <a:off x="0" y="-744566"/>
              <a:ext cx="10156824" cy="206078"/>
              <a:chOff x="0" y="-930144"/>
              <a:chExt cx="10156824" cy="206078"/>
            </a:xfrm>
          </p:grpSpPr>
          <p:sp>
            <p:nvSpPr>
              <p:cNvPr id="554" name="Google Shape;554;p28"/>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558" name="Google Shape;558;p28"/>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59" name="Google Shape;559;p28"/>
            <p:cNvGrpSpPr/>
            <p:nvPr/>
          </p:nvGrpSpPr>
          <p:grpSpPr>
            <a:xfrm>
              <a:off x="0" y="-867666"/>
              <a:ext cx="8128000" cy="206078"/>
              <a:chOff x="0" y="-1191934"/>
              <a:chExt cx="8128000" cy="206078"/>
            </a:xfrm>
          </p:grpSpPr>
          <p:sp>
            <p:nvSpPr>
              <p:cNvPr id="550" name="Google Shape;550;p28"/>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560" name="Google Shape;560;p28"/>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61" name="Google Shape;561;p28"/>
            <p:cNvGrpSpPr/>
            <p:nvPr/>
          </p:nvGrpSpPr>
          <p:grpSpPr>
            <a:xfrm>
              <a:off x="-800" y="-990766"/>
              <a:ext cx="6091200" cy="206078"/>
              <a:chOff x="0" y="-1453724"/>
              <a:chExt cx="6091200" cy="206078"/>
            </a:xfrm>
          </p:grpSpPr>
          <p:sp>
            <p:nvSpPr>
              <p:cNvPr id="546" name="Google Shape;546;p28"/>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562" name="Google Shape;562;p28"/>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63" name="Google Shape;563;p28"/>
            <p:cNvGrpSpPr/>
            <p:nvPr/>
          </p:nvGrpSpPr>
          <p:grpSpPr>
            <a:xfrm>
              <a:off x="0" y="-1113866"/>
              <a:ext cx="4060800" cy="206078"/>
              <a:chOff x="0" y="-1715514"/>
              <a:chExt cx="4060800" cy="206078"/>
            </a:xfrm>
          </p:grpSpPr>
          <p:sp>
            <p:nvSpPr>
              <p:cNvPr id="544" name="Google Shape;544;p28"/>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564" name="Google Shape;564;p28"/>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65" name="Google Shape;565;p28"/>
            <p:cNvGrpSpPr/>
            <p:nvPr/>
          </p:nvGrpSpPr>
          <p:grpSpPr>
            <a:xfrm>
              <a:off x="0" y="-1229864"/>
              <a:ext cx="1015200" cy="206078"/>
              <a:chOff x="0" y="-1959289"/>
              <a:chExt cx="1015200" cy="206078"/>
            </a:xfrm>
          </p:grpSpPr>
          <p:sp>
            <p:nvSpPr>
              <p:cNvPr id="548" name="Google Shape;548;p28"/>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566" name="Google Shape;566;p28"/>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567" name="Google Shape;567;p28"/>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568" name="Google Shape;568;p28"/>
          <p:cNvGrpSpPr/>
          <p:nvPr/>
        </p:nvGrpSpPr>
        <p:grpSpPr>
          <a:xfrm>
            <a:off x="-715963" y="-4004"/>
            <a:ext cx="590565" cy="6862005"/>
            <a:chOff x="-715963" y="-4004"/>
            <a:chExt cx="590565" cy="6862005"/>
          </a:xfrm>
        </p:grpSpPr>
        <p:sp>
          <p:nvSpPr>
            <p:cNvPr id="569" name="Google Shape;569;p28"/>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570" name="Google Shape;570;p28"/>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71" name="Google Shape;571;p28"/>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72" name="Google Shape;572;p28"/>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573" name="Google Shape;573;p28"/>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74" name="Google Shape;574;p28"/>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575" name="Google Shape;575;p28"/>
            <p:cNvCxnSpPr>
              <a:stCxn id="576"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577" name="Google Shape;577;p28"/>
            <p:cNvCxnSpPr>
              <a:stCxn id="576"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576" name="Google Shape;576;p28"/>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578" name="Google Shape;578;p28"/>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579" name="Google Shape;579;p28"/>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580" name="Google Shape;580;p28"/>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581" name="Google Shape;581;p28"/>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82" name="Google Shape;582;p28"/>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583" name="Google Shape;583;p28"/>
          <p:cNvSpPr txBox="1"/>
          <p:nvPr/>
        </p:nvSpPr>
        <p:spPr>
          <a:xfrm>
            <a:off x="0" y="-213030"/>
            <a:ext cx="846888"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spTree>
    <p:extLst>
      <p:ext uri="{BB962C8B-B14F-4D97-AF65-F5344CB8AC3E}">
        <p14:creationId xmlns:p14="http://schemas.microsoft.com/office/powerpoint/2010/main" val="36887151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matchingName="Deloverskrift grønn">
  <p:cSld name="Deloverskrift grønn">
    <p:bg>
      <p:bgPr>
        <a:solidFill>
          <a:schemeClr val="accent1"/>
        </a:solidFill>
        <a:effectLst/>
      </p:bgPr>
    </p:bg>
    <p:spTree>
      <p:nvGrpSpPr>
        <p:cNvPr id="1" name="Shape 584"/>
        <p:cNvGrpSpPr/>
        <p:nvPr/>
      </p:nvGrpSpPr>
      <p:grpSpPr>
        <a:xfrm>
          <a:off x="0" y="0"/>
          <a:ext cx="0" cy="0"/>
          <a:chOff x="0" y="0"/>
          <a:chExt cx="0" cy="0"/>
        </a:xfrm>
      </p:grpSpPr>
      <p:sp>
        <p:nvSpPr>
          <p:cNvPr id="585" name="Google Shape;585;p29"/>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p29"/>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lt1"/>
              </a:buClr>
              <a:buSzPts val="1800"/>
              <a:buFont typeface="Arial"/>
              <a:buNone/>
              <a:defRPr sz="1800">
                <a:solidFill>
                  <a:schemeClr val="l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7" name="Google Shape;587;p29"/>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29"/>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29"/>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sp>
        <p:nvSpPr>
          <p:cNvPr id="590" name="Google Shape;590;p29"/>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grønn</a:t>
            </a:r>
            <a:endParaRPr/>
          </a:p>
        </p:txBody>
      </p:sp>
      <p:pic>
        <p:nvPicPr>
          <p:cNvPr id="591" name="Google Shape;591;p29"/>
          <p:cNvPicPr preferRelativeResize="0"/>
          <p:nvPr/>
        </p:nvPicPr>
        <p:blipFill rotWithShape="1">
          <a:blip r:embed="rId2">
            <a:alphaModFix/>
          </a:blip>
          <a:srcRect/>
          <a:stretch/>
        </p:blipFill>
        <p:spPr>
          <a:xfrm>
            <a:off x="331200" y="6298809"/>
            <a:ext cx="688336" cy="355181"/>
          </a:xfrm>
          <a:prstGeom prst="rect">
            <a:avLst/>
          </a:prstGeom>
          <a:noFill/>
          <a:ln>
            <a:noFill/>
          </a:ln>
        </p:spPr>
      </p:pic>
      <p:sp>
        <p:nvSpPr>
          <p:cNvPr id="592" name="Google Shape;592;p29"/>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nvGrpSpPr>
          <p:cNvPr id="593" name="Google Shape;593;p29"/>
          <p:cNvGrpSpPr/>
          <p:nvPr/>
        </p:nvGrpSpPr>
        <p:grpSpPr>
          <a:xfrm>
            <a:off x="-800" y="-1306644"/>
            <a:ext cx="12194000" cy="1075437"/>
            <a:chOff x="-800" y="-1229864"/>
            <a:chExt cx="12194000" cy="1075437"/>
          </a:xfrm>
        </p:grpSpPr>
        <p:grpSp>
          <p:nvGrpSpPr>
            <p:cNvPr id="594" name="Google Shape;594;p29"/>
            <p:cNvGrpSpPr/>
            <p:nvPr/>
          </p:nvGrpSpPr>
          <p:grpSpPr>
            <a:xfrm>
              <a:off x="0" y="-320124"/>
              <a:ext cx="12192000" cy="165600"/>
              <a:chOff x="0" y="-413084"/>
              <a:chExt cx="12192000" cy="206078"/>
            </a:xfrm>
          </p:grpSpPr>
          <p:sp>
            <p:nvSpPr>
              <p:cNvPr id="595" name="Google Shape;595;p29"/>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6" name="Google Shape;596;p29"/>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7" name="Google Shape;597;p29"/>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8" name="Google Shape;598;p29"/>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9" name="Google Shape;599;p29"/>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00" name="Google Shape;600;p29"/>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601" name="Google Shape;601;p29"/>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02" name="Google Shape;602;p29"/>
            <p:cNvCxnSpPr>
              <a:stCxn id="603"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604" name="Google Shape;604;p29"/>
            <p:cNvCxnSpPr>
              <a:stCxn id="605"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606" name="Google Shape;606;p29"/>
            <p:cNvCxnSpPr>
              <a:stCxn id="607"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608" name="Google Shape;608;p29"/>
            <p:cNvCxnSpPr>
              <a:stCxn id="609"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610" name="Google Shape;610;p29"/>
            <p:cNvCxnSpPr>
              <a:stCxn id="611"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612" name="Google Shape;612;p29"/>
            <p:cNvCxnSpPr>
              <a:stCxn id="613"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614" name="Google Shape;614;p29"/>
            <p:cNvGrpSpPr/>
            <p:nvPr/>
          </p:nvGrpSpPr>
          <p:grpSpPr>
            <a:xfrm>
              <a:off x="0" y="-621464"/>
              <a:ext cx="12192000" cy="206078"/>
              <a:chOff x="0" y="-674874"/>
              <a:chExt cx="12192000" cy="206078"/>
            </a:xfrm>
          </p:grpSpPr>
          <p:sp>
            <p:nvSpPr>
              <p:cNvPr id="611" name="Google Shape;611;p29"/>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615" name="Google Shape;615;p29"/>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16" name="Google Shape;616;p29"/>
            <p:cNvGrpSpPr/>
            <p:nvPr/>
          </p:nvGrpSpPr>
          <p:grpSpPr>
            <a:xfrm>
              <a:off x="0" y="-744566"/>
              <a:ext cx="10156824" cy="206078"/>
              <a:chOff x="0" y="-930144"/>
              <a:chExt cx="10156824" cy="206078"/>
            </a:xfrm>
          </p:grpSpPr>
          <p:sp>
            <p:nvSpPr>
              <p:cNvPr id="613" name="Google Shape;613;p29"/>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617" name="Google Shape;617;p29"/>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18" name="Google Shape;618;p29"/>
            <p:cNvGrpSpPr/>
            <p:nvPr/>
          </p:nvGrpSpPr>
          <p:grpSpPr>
            <a:xfrm>
              <a:off x="0" y="-867666"/>
              <a:ext cx="8128000" cy="206078"/>
              <a:chOff x="0" y="-1191934"/>
              <a:chExt cx="8128000" cy="206078"/>
            </a:xfrm>
          </p:grpSpPr>
          <p:sp>
            <p:nvSpPr>
              <p:cNvPr id="609" name="Google Shape;609;p29"/>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619" name="Google Shape;619;p29"/>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20" name="Google Shape;620;p29"/>
            <p:cNvGrpSpPr/>
            <p:nvPr/>
          </p:nvGrpSpPr>
          <p:grpSpPr>
            <a:xfrm>
              <a:off x="-800" y="-990766"/>
              <a:ext cx="6091200" cy="206078"/>
              <a:chOff x="0" y="-1453724"/>
              <a:chExt cx="6091200" cy="206078"/>
            </a:xfrm>
          </p:grpSpPr>
          <p:sp>
            <p:nvSpPr>
              <p:cNvPr id="605" name="Google Shape;605;p29"/>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21" name="Google Shape;621;p29"/>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22" name="Google Shape;622;p29"/>
            <p:cNvGrpSpPr/>
            <p:nvPr/>
          </p:nvGrpSpPr>
          <p:grpSpPr>
            <a:xfrm>
              <a:off x="0" y="-1113866"/>
              <a:ext cx="4060800" cy="206078"/>
              <a:chOff x="0" y="-1715514"/>
              <a:chExt cx="4060800" cy="206078"/>
            </a:xfrm>
          </p:grpSpPr>
          <p:sp>
            <p:nvSpPr>
              <p:cNvPr id="603" name="Google Shape;603;p29"/>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23" name="Google Shape;623;p29"/>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24" name="Google Shape;624;p29"/>
            <p:cNvGrpSpPr/>
            <p:nvPr/>
          </p:nvGrpSpPr>
          <p:grpSpPr>
            <a:xfrm>
              <a:off x="0" y="-1229864"/>
              <a:ext cx="1015200" cy="206078"/>
              <a:chOff x="0" y="-1959289"/>
              <a:chExt cx="1015200" cy="206078"/>
            </a:xfrm>
          </p:grpSpPr>
          <p:sp>
            <p:nvSpPr>
              <p:cNvPr id="607" name="Google Shape;607;p29"/>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625" name="Google Shape;625;p29"/>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626" name="Google Shape;626;p29"/>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627" name="Google Shape;627;p29"/>
          <p:cNvGrpSpPr/>
          <p:nvPr/>
        </p:nvGrpSpPr>
        <p:grpSpPr>
          <a:xfrm>
            <a:off x="-715963" y="-4004"/>
            <a:ext cx="590565" cy="6862005"/>
            <a:chOff x="-715963" y="-4004"/>
            <a:chExt cx="590565" cy="6862005"/>
          </a:xfrm>
        </p:grpSpPr>
        <p:sp>
          <p:nvSpPr>
            <p:cNvPr id="628" name="Google Shape;628;p29"/>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629" name="Google Shape;629;p29"/>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30" name="Google Shape;630;p29"/>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31" name="Google Shape;631;p29"/>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632" name="Google Shape;632;p29"/>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33" name="Google Shape;633;p29"/>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634" name="Google Shape;634;p29"/>
            <p:cNvCxnSpPr>
              <a:stCxn id="635"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636" name="Google Shape;636;p29"/>
            <p:cNvCxnSpPr>
              <a:stCxn id="635"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635" name="Google Shape;635;p29"/>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37" name="Google Shape;637;p29"/>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638" name="Google Shape;638;p29"/>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39" name="Google Shape;639;p29"/>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640" name="Google Shape;640;p29"/>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41" name="Google Shape;641;p29"/>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642" name="Google Shape;642;p29"/>
          <p:cNvGrpSpPr/>
          <p:nvPr/>
        </p:nvGrpSpPr>
        <p:grpSpPr>
          <a:xfrm>
            <a:off x="12252770" y="1"/>
            <a:ext cx="1165167" cy="6855561"/>
            <a:chOff x="12252770" y="1"/>
            <a:chExt cx="1165167" cy="6855561"/>
          </a:xfrm>
        </p:grpSpPr>
        <p:grpSp>
          <p:nvGrpSpPr>
            <p:cNvPr id="643" name="Google Shape;643;p29"/>
            <p:cNvGrpSpPr/>
            <p:nvPr/>
          </p:nvGrpSpPr>
          <p:grpSpPr>
            <a:xfrm>
              <a:off x="12252770" y="1"/>
              <a:ext cx="409071" cy="3254927"/>
              <a:chOff x="12252770" y="1"/>
              <a:chExt cx="588588" cy="4683318"/>
            </a:xfrm>
          </p:grpSpPr>
          <p:sp>
            <p:nvSpPr>
              <p:cNvPr id="644" name="Google Shape;644;p29"/>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645" name="Google Shape;645;p29"/>
              <p:cNvGrpSpPr/>
              <p:nvPr/>
            </p:nvGrpSpPr>
            <p:grpSpPr>
              <a:xfrm>
                <a:off x="12326727" y="84822"/>
                <a:ext cx="440675" cy="4513676"/>
                <a:chOff x="12316858" y="92947"/>
                <a:chExt cx="440675" cy="4513676"/>
              </a:xfrm>
            </p:grpSpPr>
            <p:grpSp>
              <p:nvGrpSpPr>
                <p:cNvPr id="646" name="Google Shape;646;p29"/>
                <p:cNvGrpSpPr/>
                <p:nvPr/>
              </p:nvGrpSpPr>
              <p:grpSpPr>
                <a:xfrm>
                  <a:off x="12316858" y="92947"/>
                  <a:ext cx="440675" cy="1322025"/>
                  <a:chOff x="12316858" y="92947"/>
                  <a:chExt cx="440675" cy="1322025"/>
                </a:xfrm>
              </p:grpSpPr>
              <p:sp>
                <p:nvSpPr>
                  <p:cNvPr id="647" name="Google Shape;647;p29"/>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8" name="Google Shape;648;p29"/>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9" name="Google Shape;649;p29"/>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50" name="Google Shape;650;p29"/>
                <p:cNvGrpSpPr/>
                <p:nvPr/>
              </p:nvGrpSpPr>
              <p:grpSpPr>
                <a:xfrm>
                  <a:off x="12316858" y="1468435"/>
                  <a:ext cx="440675" cy="1322025"/>
                  <a:chOff x="12316858" y="1600866"/>
                  <a:chExt cx="440675" cy="1322025"/>
                </a:xfrm>
              </p:grpSpPr>
              <p:sp>
                <p:nvSpPr>
                  <p:cNvPr id="651" name="Google Shape;651;p29"/>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2" name="Google Shape;652;p29"/>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Google Shape;653;p29"/>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54" name="Google Shape;654;p29"/>
                <p:cNvGrpSpPr/>
                <p:nvPr/>
              </p:nvGrpSpPr>
              <p:grpSpPr>
                <a:xfrm>
                  <a:off x="12316858" y="2843923"/>
                  <a:ext cx="440675" cy="1762700"/>
                  <a:chOff x="12316858" y="3201732"/>
                  <a:chExt cx="440675" cy="1762700"/>
                </a:xfrm>
              </p:grpSpPr>
              <p:sp>
                <p:nvSpPr>
                  <p:cNvPr id="655" name="Google Shape;655;p29"/>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6" name="Google Shape;656;p29"/>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7" name="Google Shape;657;p29"/>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8" name="Google Shape;658;p29"/>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659" name="Google Shape;659;p29"/>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660" name="Google Shape;660;p29"/>
            <p:cNvCxnSpPr>
              <a:stCxn id="647" idx="3"/>
              <a:endCxn id="651"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661" name="Google Shape;661;p29"/>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41364502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Deloverskrift grønn lys">
  <p:cSld name="Deloverskrift grønn lys">
    <p:bg>
      <p:bgPr>
        <a:solidFill>
          <a:schemeClr val="accent2"/>
        </a:solidFill>
        <a:effectLst/>
      </p:bgPr>
    </p:bg>
    <p:spTree>
      <p:nvGrpSpPr>
        <p:cNvPr id="1" name="Shape 662"/>
        <p:cNvGrpSpPr/>
        <p:nvPr/>
      </p:nvGrpSpPr>
      <p:grpSpPr>
        <a:xfrm>
          <a:off x="0" y="0"/>
          <a:ext cx="0" cy="0"/>
          <a:chOff x="0" y="0"/>
          <a:chExt cx="0" cy="0"/>
        </a:xfrm>
      </p:grpSpPr>
      <p:sp>
        <p:nvSpPr>
          <p:cNvPr id="663" name="Google Shape;663;p30"/>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1"/>
              </a:buClr>
              <a:buSzPts val="3600"/>
              <a:buFont typeface="Arial"/>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4" name="Google Shape;664;p30"/>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accent1"/>
              </a:buClr>
              <a:buSzPts val="1800"/>
              <a:buFont typeface="Arial"/>
              <a:buNone/>
              <a:defRPr sz="1800">
                <a:solidFill>
                  <a:schemeClr val="accen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5" name="Google Shape;665;p30"/>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30"/>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30"/>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668" name="Google Shape;668;p30"/>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grønn lys</a:t>
            </a:r>
            <a:endParaRPr/>
          </a:p>
        </p:txBody>
      </p:sp>
      <p:grpSp>
        <p:nvGrpSpPr>
          <p:cNvPr id="669" name="Google Shape;669;p30"/>
          <p:cNvGrpSpPr/>
          <p:nvPr/>
        </p:nvGrpSpPr>
        <p:grpSpPr>
          <a:xfrm>
            <a:off x="-800" y="-1306644"/>
            <a:ext cx="12194000" cy="1075437"/>
            <a:chOff x="-800" y="-1229864"/>
            <a:chExt cx="12194000" cy="1075437"/>
          </a:xfrm>
        </p:grpSpPr>
        <p:grpSp>
          <p:nvGrpSpPr>
            <p:cNvPr id="670" name="Google Shape;670;p30"/>
            <p:cNvGrpSpPr/>
            <p:nvPr/>
          </p:nvGrpSpPr>
          <p:grpSpPr>
            <a:xfrm>
              <a:off x="0" y="-320124"/>
              <a:ext cx="12192000" cy="165600"/>
              <a:chOff x="0" y="-413084"/>
              <a:chExt cx="12192000" cy="206078"/>
            </a:xfrm>
          </p:grpSpPr>
          <p:sp>
            <p:nvSpPr>
              <p:cNvPr id="671" name="Google Shape;671;p30"/>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2" name="Google Shape;672;p30"/>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3" name="Google Shape;673;p30"/>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4" name="Google Shape;674;p30"/>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5" name="Google Shape;675;p30"/>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6" name="Google Shape;676;p30"/>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677" name="Google Shape;677;p30"/>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78" name="Google Shape;678;p30"/>
            <p:cNvCxnSpPr>
              <a:stCxn id="679"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680" name="Google Shape;680;p30"/>
            <p:cNvCxnSpPr>
              <a:stCxn id="681"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682" name="Google Shape;682;p30"/>
            <p:cNvCxnSpPr>
              <a:stCxn id="683"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684" name="Google Shape;684;p30"/>
            <p:cNvCxnSpPr>
              <a:stCxn id="685"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686" name="Google Shape;686;p30"/>
            <p:cNvCxnSpPr>
              <a:stCxn id="687"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688" name="Google Shape;688;p30"/>
            <p:cNvCxnSpPr>
              <a:stCxn id="689"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690" name="Google Shape;690;p30"/>
            <p:cNvGrpSpPr/>
            <p:nvPr/>
          </p:nvGrpSpPr>
          <p:grpSpPr>
            <a:xfrm>
              <a:off x="0" y="-621464"/>
              <a:ext cx="12192000" cy="206078"/>
              <a:chOff x="0" y="-674874"/>
              <a:chExt cx="12192000" cy="206078"/>
            </a:xfrm>
          </p:grpSpPr>
          <p:sp>
            <p:nvSpPr>
              <p:cNvPr id="687" name="Google Shape;687;p30"/>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691" name="Google Shape;691;p30"/>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2" name="Google Shape;692;p30"/>
            <p:cNvGrpSpPr/>
            <p:nvPr/>
          </p:nvGrpSpPr>
          <p:grpSpPr>
            <a:xfrm>
              <a:off x="0" y="-744566"/>
              <a:ext cx="10156824" cy="206078"/>
              <a:chOff x="0" y="-930144"/>
              <a:chExt cx="10156824" cy="206078"/>
            </a:xfrm>
          </p:grpSpPr>
          <p:sp>
            <p:nvSpPr>
              <p:cNvPr id="689" name="Google Shape;689;p30"/>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693" name="Google Shape;693;p30"/>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4" name="Google Shape;694;p30"/>
            <p:cNvGrpSpPr/>
            <p:nvPr/>
          </p:nvGrpSpPr>
          <p:grpSpPr>
            <a:xfrm>
              <a:off x="0" y="-867666"/>
              <a:ext cx="8128000" cy="206078"/>
              <a:chOff x="0" y="-1191934"/>
              <a:chExt cx="8128000" cy="206078"/>
            </a:xfrm>
          </p:grpSpPr>
          <p:sp>
            <p:nvSpPr>
              <p:cNvPr id="685" name="Google Shape;685;p30"/>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695" name="Google Shape;695;p30"/>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6" name="Google Shape;696;p30"/>
            <p:cNvGrpSpPr/>
            <p:nvPr/>
          </p:nvGrpSpPr>
          <p:grpSpPr>
            <a:xfrm>
              <a:off x="-800" y="-990766"/>
              <a:ext cx="6091200" cy="206078"/>
              <a:chOff x="0" y="-1453724"/>
              <a:chExt cx="6091200" cy="206078"/>
            </a:xfrm>
          </p:grpSpPr>
          <p:sp>
            <p:nvSpPr>
              <p:cNvPr id="681" name="Google Shape;681;p30"/>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97" name="Google Shape;697;p30"/>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8" name="Google Shape;698;p30"/>
            <p:cNvGrpSpPr/>
            <p:nvPr/>
          </p:nvGrpSpPr>
          <p:grpSpPr>
            <a:xfrm>
              <a:off x="0" y="-1113866"/>
              <a:ext cx="4060800" cy="206078"/>
              <a:chOff x="0" y="-1715514"/>
              <a:chExt cx="4060800" cy="206078"/>
            </a:xfrm>
          </p:grpSpPr>
          <p:sp>
            <p:nvSpPr>
              <p:cNvPr id="679" name="Google Shape;679;p30"/>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99" name="Google Shape;699;p30"/>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700" name="Google Shape;700;p30"/>
            <p:cNvGrpSpPr/>
            <p:nvPr/>
          </p:nvGrpSpPr>
          <p:grpSpPr>
            <a:xfrm>
              <a:off x="0" y="-1229864"/>
              <a:ext cx="1015200" cy="206078"/>
              <a:chOff x="0" y="-1959289"/>
              <a:chExt cx="1015200" cy="206078"/>
            </a:xfrm>
          </p:grpSpPr>
          <p:sp>
            <p:nvSpPr>
              <p:cNvPr id="683" name="Google Shape;683;p30"/>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701" name="Google Shape;701;p30"/>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702" name="Google Shape;702;p30"/>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703" name="Google Shape;703;p30"/>
          <p:cNvGrpSpPr/>
          <p:nvPr/>
        </p:nvGrpSpPr>
        <p:grpSpPr>
          <a:xfrm>
            <a:off x="-715963" y="-4004"/>
            <a:ext cx="590565" cy="6862005"/>
            <a:chOff x="-715963" y="-4004"/>
            <a:chExt cx="590565" cy="6862005"/>
          </a:xfrm>
        </p:grpSpPr>
        <p:sp>
          <p:nvSpPr>
            <p:cNvPr id="704" name="Google Shape;704;p30"/>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705" name="Google Shape;705;p30"/>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06" name="Google Shape;706;p30"/>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07" name="Google Shape;707;p30"/>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708" name="Google Shape;708;p30"/>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709" name="Google Shape;709;p30"/>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710" name="Google Shape;710;p30"/>
            <p:cNvCxnSpPr>
              <a:stCxn id="711"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712" name="Google Shape;712;p30"/>
            <p:cNvCxnSpPr>
              <a:stCxn id="711"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711" name="Google Shape;711;p30"/>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713" name="Google Shape;713;p30"/>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714" name="Google Shape;714;p30"/>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715" name="Google Shape;715;p30"/>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716" name="Google Shape;716;p30"/>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717" name="Google Shape;717;p30"/>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718" name="Google Shape;718;p30"/>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spTree>
    <p:extLst>
      <p:ext uri="{BB962C8B-B14F-4D97-AF65-F5344CB8AC3E}">
        <p14:creationId xmlns:p14="http://schemas.microsoft.com/office/powerpoint/2010/main" val="5411502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Deloverskrift rød">
  <p:cSld name="Deloverskrift rød">
    <p:bg>
      <p:bgPr>
        <a:solidFill>
          <a:schemeClr val="accent5"/>
        </a:solidFill>
        <a:effectLst/>
      </p:bgPr>
    </p:bg>
    <p:spTree>
      <p:nvGrpSpPr>
        <p:cNvPr id="1" name="Shape 719"/>
        <p:cNvGrpSpPr/>
        <p:nvPr/>
      </p:nvGrpSpPr>
      <p:grpSpPr>
        <a:xfrm>
          <a:off x="0" y="0"/>
          <a:ext cx="0" cy="0"/>
          <a:chOff x="0" y="0"/>
          <a:chExt cx="0" cy="0"/>
        </a:xfrm>
      </p:grpSpPr>
      <p:sp>
        <p:nvSpPr>
          <p:cNvPr id="720" name="Google Shape;720;p31"/>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1" name="Google Shape;721;p31"/>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2" name="Google Shape;722;p31"/>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31"/>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4" name="Google Shape;724;p31"/>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725" name="Google Shape;725;p31"/>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rød</a:t>
            </a:r>
            <a:endParaRPr/>
          </a:p>
        </p:txBody>
      </p:sp>
    </p:spTree>
    <p:extLst>
      <p:ext uri="{BB962C8B-B14F-4D97-AF65-F5344CB8AC3E}">
        <p14:creationId xmlns:p14="http://schemas.microsoft.com/office/powerpoint/2010/main" val="28380440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Deloverskrift beige">
  <p:cSld name="Deloverskrift beige">
    <p:bg>
      <p:bgPr>
        <a:solidFill>
          <a:schemeClr val="lt2"/>
        </a:solidFill>
        <a:effectLst/>
      </p:bgPr>
    </p:bg>
    <p:spTree>
      <p:nvGrpSpPr>
        <p:cNvPr id="1" name="Shape 726"/>
        <p:cNvGrpSpPr/>
        <p:nvPr/>
      </p:nvGrpSpPr>
      <p:grpSpPr>
        <a:xfrm>
          <a:off x="0" y="0"/>
          <a:ext cx="0" cy="0"/>
          <a:chOff x="0" y="0"/>
          <a:chExt cx="0" cy="0"/>
        </a:xfrm>
      </p:grpSpPr>
      <p:sp>
        <p:nvSpPr>
          <p:cNvPr id="727" name="Google Shape;727;p32"/>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32"/>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9" name="Google Shape;729;p32"/>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32"/>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3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732" name="Google Shape;732;p32"/>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beige</a:t>
            </a:r>
            <a:endParaRPr/>
          </a:p>
        </p:txBody>
      </p:sp>
    </p:spTree>
    <p:extLst>
      <p:ext uri="{BB962C8B-B14F-4D97-AF65-F5344CB8AC3E}">
        <p14:creationId xmlns:p14="http://schemas.microsoft.com/office/powerpoint/2010/main" val="3310478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tel og innhold">
  <p:cSld name="Tittel og innhold">
    <p:spTree>
      <p:nvGrpSpPr>
        <p:cNvPr id="1" name="Shape 733"/>
        <p:cNvGrpSpPr/>
        <p:nvPr/>
      </p:nvGrpSpPr>
      <p:grpSpPr>
        <a:xfrm>
          <a:off x="0" y="0"/>
          <a:ext cx="0" cy="0"/>
          <a:chOff x="0" y="0"/>
          <a:chExt cx="0" cy="0"/>
        </a:xfrm>
      </p:grpSpPr>
      <p:sp>
        <p:nvSpPr>
          <p:cNvPr id="734" name="Google Shape;734;p33"/>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33"/>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1800"/>
              </a:spcBef>
              <a:spcAft>
                <a:spcPts val="0"/>
              </a:spcAft>
              <a:buClr>
                <a:schemeClr val="dk1"/>
              </a:buClr>
              <a:buSzPts val="2000"/>
              <a:buFont typeface="Arial"/>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6" name="Google Shape;736;p3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3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3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27802821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o innholdsdeler" type="twoObj">
  <p:cSld name="To innholdsdeler">
    <p:spTree>
      <p:nvGrpSpPr>
        <p:cNvPr id="1" name="Shape 739"/>
        <p:cNvGrpSpPr/>
        <p:nvPr/>
      </p:nvGrpSpPr>
      <p:grpSpPr>
        <a:xfrm>
          <a:off x="0" y="0"/>
          <a:ext cx="0" cy="0"/>
          <a:chOff x="0" y="0"/>
          <a:chExt cx="0" cy="0"/>
        </a:xfrm>
      </p:grpSpPr>
      <p:sp>
        <p:nvSpPr>
          <p:cNvPr id="740" name="Google Shape;740;p34"/>
          <p:cNvSpPr txBox="1">
            <a:spLocks noGrp="1"/>
          </p:cNvSpPr>
          <p:nvPr>
            <p:ph type="title"/>
          </p:nvPr>
        </p:nvSpPr>
        <p:spPr>
          <a:xfrm>
            <a:off x="695325" y="720001"/>
            <a:ext cx="10801349"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1" name="Google Shape;741;p34"/>
          <p:cNvSpPr txBox="1">
            <a:spLocks noGrp="1"/>
          </p:cNvSpPr>
          <p:nvPr>
            <p:ph type="body" idx="1"/>
          </p:nvPr>
        </p:nvSpPr>
        <p:spPr>
          <a:xfrm>
            <a:off x="695325" y="2032000"/>
            <a:ext cx="5181600"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2" name="Google Shape;742;p34"/>
          <p:cNvSpPr txBox="1">
            <a:spLocks noGrp="1"/>
          </p:cNvSpPr>
          <p:nvPr>
            <p:ph type="body" idx="2"/>
          </p:nvPr>
        </p:nvSpPr>
        <p:spPr>
          <a:xfrm>
            <a:off x="6315074" y="2032000"/>
            <a:ext cx="5181600"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p34"/>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34"/>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34"/>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7614053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re innholdsdeler">
  <p:cSld name="Tre innholdsdeler">
    <p:spTree>
      <p:nvGrpSpPr>
        <p:cNvPr id="1" name="Shape 746"/>
        <p:cNvGrpSpPr/>
        <p:nvPr/>
      </p:nvGrpSpPr>
      <p:grpSpPr>
        <a:xfrm>
          <a:off x="0" y="0"/>
          <a:ext cx="0" cy="0"/>
          <a:chOff x="0" y="0"/>
          <a:chExt cx="0" cy="0"/>
        </a:xfrm>
      </p:grpSpPr>
      <p:sp>
        <p:nvSpPr>
          <p:cNvPr id="747" name="Google Shape;747;p35"/>
          <p:cNvSpPr txBox="1">
            <a:spLocks noGrp="1"/>
          </p:cNvSpPr>
          <p:nvPr>
            <p:ph type="title"/>
          </p:nvPr>
        </p:nvSpPr>
        <p:spPr>
          <a:xfrm>
            <a:off x="695325" y="720001"/>
            <a:ext cx="10801349"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35"/>
          <p:cNvSpPr txBox="1">
            <a:spLocks noGrp="1"/>
          </p:cNvSpPr>
          <p:nvPr>
            <p:ph type="body" idx="1"/>
          </p:nvPr>
        </p:nvSpPr>
        <p:spPr>
          <a:xfrm>
            <a:off x="695325" y="2032000"/>
            <a:ext cx="2794087"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9" name="Google Shape;749;p35"/>
          <p:cNvSpPr txBox="1">
            <a:spLocks noGrp="1"/>
          </p:cNvSpPr>
          <p:nvPr>
            <p:ph type="body" idx="2"/>
          </p:nvPr>
        </p:nvSpPr>
        <p:spPr>
          <a:xfrm>
            <a:off x="4064001" y="2032000"/>
            <a:ext cx="3370812"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0" name="Google Shape;750;p35"/>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35"/>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35"/>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753" name="Google Shape;753;p35"/>
          <p:cNvSpPr txBox="1">
            <a:spLocks noGrp="1"/>
          </p:cNvSpPr>
          <p:nvPr>
            <p:ph type="body" idx="3"/>
          </p:nvPr>
        </p:nvSpPr>
        <p:spPr>
          <a:xfrm>
            <a:off x="8125862" y="2032000"/>
            <a:ext cx="3370812"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080495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innhold bilde høyre">
  <p:cSld name="innhold bilde høyre">
    <p:spTree>
      <p:nvGrpSpPr>
        <p:cNvPr id="1" name="Shape 754"/>
        <p:cNvGrpSpPr/>
        <p:nvPr/>
      </p:nvGrpSpPr>
      <p:grpSpPr>
        <a:xfrm>
          <a:off x="0" y="0"/>
          <a:ext cx="0" cy="0"/>
          <a:chOff x="0" y="0"/>
          <a:chExt cx="0" cy="0"/>
        </a:xfrm>
      </p:grpSpPr>
      <p:sp>
        <p:nvSpPr>
          <p:cNvPr id="755" name="Google Shape;755;p36"/>
          <p:cNvSpPr txBox="1">
            <a:spLocks noGrp="1"/>
          </p:cNvSpPr>
          <p:nvPr>
            <p:ph type="title"/>
          </p:nvPr>
        </p:nvSpPr>
        <p:spPr>
          <a:xfrm>
            <a:off x="695325" y="720001"/>
            <a:ext cx="5400675" cy="1311999"/>
          </a:xfrm>
          <a:prstGeom prst="rect">
            <a:avLst/>
          </a:prstGeom>
          <a:noFill/>
          <a:ln>
            <a:noFill/>
          </a:ln>
        </p:spPr>
        <p:txBody>
          <a:bodyPr spcFirstLastPara="1" wrap="square" lIns="0" tIns="0" rIns="36000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6" name="Google Shape;756;p36"/>
          <p:cNvSpPr txBox="1">
            <a:spLocks noGrp="1"/>
          </p:cNvSpPr>
          <p:nvPr>
            <p:ph type="body" idx="1"/>
          </p:nvPr>
        </p:nvSpPr>
        <p:spPr>
          <a:xfrm>
            <a:off x="695325" y="2032001"/>
            <a:ext cx="5400675" cy="3924272"/>
          </a:xfrm>
          <a:prstGeom prst="rect">
            <a:avLst/>
          </a:prstGeom>
          <a:noFill/>
          <a:ln>
            <a:noFill/>
          </a:ln>
        </p:spPr>
        <p:txBody>
          <a:bodyPr spcFirstLastPara="1" wrap="square" lIns="0" tIns="0" rIns="360000" bIns="0" anchor="t" anchorCtr="0">
            <a:noAutofit/>
          </a:bodyPr>
          <a:lstStyle>
            <a:lvl1pPr marL="457200" lvl="0" indent="-355600" algn="l">
              <a:lnSpc>
                <a:spcPct val="100000"/>
              </a:lnSpc>
              <a:spcBef>
                <a:spcPts val="1200"/>
              </a:spcBef>
              <a:spcAft>
                <a:spcPts val="0"/>
              </a:spcAft>
              <a:buClr>
                <a:schemeClr val="dk1"/>
              </a:buClr>
              <a:buSzPts val="2000"/>
              <a:buFont typeface="Arial"/>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7" name="Google Shape;757;p36"/>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36"/>
          <p:cNvSpPr txBox="1">
            <a:spLocks noGrp="1"/>
          </p:cNvSpPr>
          <p:nvPr>
            <p:ph type="ftr" idx="11"/>
          </p:nvPr>
        </p:nvSpPr>
        <p:spPr>
          <a:xfrm>
            <a:off x="2027199" y="6292849"/>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p3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760" name="Google Shape;760;p36"/>
          <p:cNvSpPr>
            <a:spLocks noGrp="1"/>
          </p:cNvSpPr>
          <p:nvPr>
            <p:ph type="pic" idx="2"/>
          </p:nvPr>
        </p:nvSpPr>
        <p:spPr>
          <a:xfrm>
            <a:off x="6091200" y="0"/>
            <a:ext cx="6091200" cy="6858000"/>
          </a:xfrm>
          <a:prstGeom prst="rect">
            <a:avLst/>
          </a:prstGeom>
          <a:noFill/>
          <a:ln>
            <a:noFill/>
          </a:ln>
        </p:spPr>
      </p:sp>
    </p:spTree>
    <p:extLst>
      <p:ext uri="{BB962C8B-B14F-4D97-AF65-F5344CB8AC3E}">
        <p14:creationId xmlns:p14="http://schemas.microsoft.com/office/powerpoint/2010/main" val="495037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Sitat positiv">
  <p:cSld name="Sitat positiv">
    <p:spTree>
      <p:nvGrpSpPr>
        <p:cNvPr id="1" name="Shape 761"/>
        <p:cNvGrpSpPr/>
        <p:nvPr/>
      </p:nvGrpSpPr>
      <p:grpSpPr>
        <a:xfrm>
          <a:off x="0" y="0"/>
          <a:ext cx="0" cy="0"/>
          <a:chOff x="0" y="0"/>
          <a:chExt cx="0" cy="0"/>
        </a:xfrm>
      </p:grpSpPr>
      <p:sp>
        <p:nvSpPr>
          <p:cNvPr id="762" name="Google Shape;762;p37"/>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3" name="Google Shape;763;p37"/>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rmAutofit/>
          </a:bodyPr>
          <a:lstStyle>
            <a:lvl1pPr marL="457200" lvl="0" indent="-482600" algn="l">
              <a:lnSpc>
                <a:spcPct val="100000"/>
              </a:lnSpc>
              <a:spcBef>
                <a:spcPts val="1800"/>
              </a:spcBef>
              <a:spcAft>
                <a:spcPts val="0"/>
              </a:spcAft>
              <a:buClr>
                <a:schemeClr val="dk1"/>
              </a:buClr>
              <a:buSzPts val="4000"/>
              <a:buFont typeface="Arial"/>
              <a:buChar char="•"/>
              <a:defRPr sz="4000"/>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4" name="Google Shape;764;p37"/>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5" name="Google Shape;765;p37"/>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6" name="Google Shape;766;p3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407150716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matchingName="Sitat negativ">
  <p:cSld name="Sitat negativ">
    <p:bg>
      <p:bgPr>
        <a:solidFill>
          <a:schemeClr val="dk2"/>
        </a:solidFill>
        <a:effectLst/>
      </p:bgPr>
    </p:bg>
    <p:spTree>
      <p:nvGrpSpPr>
        <p:cNvPr id="1" name="Shape 767"/>
        <p:cNvGrpSpPr/>
        <p:nvPr/>
      </p:nvGrpSpPr>
      <p:grpSpPr>
        <a:xfrm>
          <a:off x="0" y="0"/>
          <a:ext cx="0" cy="0"/>
          <a:chOff x="0" y="0"/>
          <a:chExt cx="0" cy="0"/>
        </a:xfrm>
      </p:grpSpPr>
      <p:sp>
        <p:nvSpPr>
          <p:cNvPr id="768" name="Google Shape;768;p38"/>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9" name="Google Shape;769;p38"/>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rmAutofit/>
          </a:bodyPr>
          <a:lstStyle>
            <a:lvl1pPr marL="457200" lvl="0" indent="-482600" algn="l">
              <a:lnSpc>
                <a:spcPct val="100000"/>
              </a:lnSpc>
              <a:spcBef>
                <a:spcPts val="1800"/>
              </a:spcBef>
              <a:spcAft>
                <a:spcPts val="0"/>
              </a:spcAft>
              <a:buClr>
                <a:schemeClr val="lt1"/>
              </a:buClr>
              <a:buSzPts val="4000"/>
              <a:buFont typeface="Arial"/>
              <a:buChar char="•"/>
              <a:defRPr sz="40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0" name="Google Shape;770;p38"/>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1" name="Google Shape;771;p38"/>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2" name="Google Shape;772;p3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pic>
        <p:nvPicPr>
          <p:cNvPr id="773" name="Google Shape;773;p38"/>
          <p:cNvPicPr preferRelativeResize="0"/>
          <p:nvPr/>
        </p:nvPicPr>
        <p:blipFill rotWithShape="1">
          <a:blip r:embed="rId2">
            <a:alphaModFix/>
          </a:blip>
          <a:srcRect/>
          <a:stretch/>
        </p:blipFill>
        <p:spPr>
          <a:xfrm>
            <a:off x="331200" y="6298809"/>
            <a:ext cx="688336" cy="355181"/>
          </a:xfrm>
          <a:prstGeom prst="rect">
            <a:avLst/>
          </a:prstGeom>
          <a:noFill/>
          <a:ln>
            <a:noFill/>
          </a:ln>
        </p:spPr>
      </p:pic>
      <p:grpSp>
        <p:nvGrpSpPr>
          <p:cNvPr id="774" name="Google Shape;774;p38"/>
          <p:cNvGrpSpPr/>
          <p:nvPr/>
        </p:nvGrpSpPr>
        <p:grpSpPr>
          <a:xfrm>
            <a:off x="-715964" y="-1306644"/>
            <a:ext cx="12909164" cy="8164645"/>
            <a:chOff x="-715963" y="-1306644"/>
            <a:chExt cx="12909164" cy="8164645"/>
          </a:xfrm>
        </p:grpSpPr>
        <p:grpSp>
          <p:nvGrpSpPr>
            <p:cNvPr id="775" name="Google Shape;775;p38"/>
            <p:cNvGrpSpPr/>
            <p:nvPr/>
          </p:nvGrpSpPr>
          <p:grpSpPr>
            <a:xfrm>
              <a:off x="-800" y="-1306644"/>
              <a:ext cx="12194000" cy="1075437"/>
              <a:chOff x="-800" y="-1229864"/>
              <a:chExt cx="12194000" cy="1075437"/>
            </a:xfrm>
          </p:grpSpPr>
          <p:grpSp>
            <p:nvGrpSpPr>
              <p:cNvPr id="776" name="Google Shape;776;p38"/>
              <p:cNvGrpSpPr/>
              <p:nvPr/>
            </p:nvGrpSpPr>
            <p:grpSpPr>
              <a:xfrm>
                <a:off x="0" y="-320124"/>
                <a:ext cx="12192000" cy="165600"/>
                <a:chOff x="0" y="-413084"/>
                <a:chExt cx="12192000" cy="206078"/>
              </a:xfrm>
            </p:grpSpPr>
            <p:sp>
              <p:nvSpPr>
                <p:cNvPr id="777" name="Google Shape;777;p38"/>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78" name="Google Shape;778;p38"/>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79" name="Google Shape;779;p38"/>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0" name="Google Shape;780;p38"/>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1" name="Google Shape;781;p38"/>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2" name="Google Shape;782;p38"/>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783" name="Google Shape;783;p38"/>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784" name="Google Shape;784;p38"/>
              <p:cNvCxnSpPr>
                <a:stCxn id="785"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786" name="Google Shape;786;p38"/>
              <p:cNvCxnSpPr>
                <a:stCxn id="787"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788" name="Google Shape;788;p38"/>
              <p:cNvCxnSpPr>
                <a:stCxn id="789"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790" name="Google Shape;790;p38"/>
              <p:cNvCxnSpPr>
                <a:stCxn id="791"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792" name="Google Shape;792;p38"/>
              <p:cNvCxnSpPr>
                <a:stCxn id="793"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794" name="Google Shape;794;p38"/>
              <p:cNvCxnSpPr>
                <a:stCxn id="795"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796" name="Google Shape;796;p38"/>
              <p:cNvGrpSpPr/>
              <p:nvPr/>
            </p:nvGrpSpPr>
            <p:grpSpPr>
              <a:xfrm>
                <a:off x="0" y="-621464"/>
                <a:ext cx="12192000" cy="206078"/>
                <a:chOff x="0" y="-674874"/>
                <a:chExt cx="12192000" cy="206078"/>
              </a:xfrm>
            </p:grpSpPr>
            <p:sp>
              <p:nvSpPr>
                <p:cNvPr id="793" name="Google Shape;793;p38"/>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797" name="Google Shape;797;p38"/>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798" name="Google Shape;798;p38"/>
              <p:cNvGrpSpPr/>
              <p:nvPr/>
            </p:nvGrpSpPr>
            <p:grpSpPr>
              <a:xfrm>
                <a:off x="0" y="-744566"/>
                <a:ext cx="10156824" cy="206078"/>
                <a:chOff x="0" y="-930144"/>
                <a:chExt cx="10156824" cy="206078"/>
              </a:xfrm>
            </p:grpSpPr>
            <p:sp>
              <p:nvSpPr>
                <p:cNvPr id="795" name="Google Shape;795;p38"/>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799" name="Google Shape;799;p38"/>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0" name="Google Shape;800;p38"/>
              <p:cNvGrpSpPr/>
              <p:nvPr/>
            </p:nvGrpSpPr>
            <p:grpSpPr>
              <a:xfrm>
                <a:off x="0" y="-867666"/>
                <a:ext cx="8128000" cy="206078"/>
                <a:chOff x="0" y="-1191934"/>
                <a:chExt cx="8128000" cy="206078"/>
              </a:xfrm>
            </p:grpSpPr>
            <p:sp>
              <p:nvSpPr>
                <p:cNvPr id="791" name="Google Shape;791;p38"/>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801" name="Google Shape;801;p38"/>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2" name="Google Shape;802;p38"/>
              <p:cNvGrpSpPr/>
              <p:nvPr/>
            </p:nvGrpSpPr>
            <p:grpSpPr>
              <a:xfrm>
                <a:off x="-800" y="-990766"/>
                <a:ext cx="6091200" cy="206078"/>
                <a:chOff x="0" y="-1453724"/>
                <a:chExt cx="6091200" cy="206078"/>
              </a:xfrm>
            </p:grpSpPr>
            <p:sp>
              <p:nvSpPr>
                <p:cNvPr id="787" name="Google Shape;787;p38"/>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03" name="Google Shape;803;p38"/>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4" name="Google Shape;804;p38"/>
              <p:cNvGrpSpPr/>
              <p:nvPr/>
            </p:nvGrpSpPr>
            <p:grpSpPr>
              <a:xfrm>
                <a:off x="0" y="-1113866"/>
                <a:ext cx="4060800" cy="206078"/>
                <a:chOff x="0" y="-1715514"/>
                <a:chExt cx="4060800" cy="206078"/>
              </a:xfrm>
            </p:grpSpPr>
            <p:sp>
              <p:nvSpPr>
                <p:cNvPr id="785" name="Google Shape;785;p38"/>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05" name="Google Shape;805;p38"/>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6" name="Google Shape;806;p38"/>
              <p:cNvGrpSpPr/>
              <p:nvPr/>
            </p:nvGrpSpPr>
            <p:grpSpPr>
              <a:xfrm>
                <a:off x="0" y="-1229864"/>
                <a:ext cx="1015200" cy="206078"/>
                <a:chOff x="0" y="-1959289"/>
                <a:chExt cx="1015200" cy="206078"/>
              </a:xfrm>
            </p:grpSpPr>
            <p:sp>
              <p:nvSpPr>
                <p:cNvPr id="789" name="Google Shape;789;p38"/>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807" name="Google Shape;807;p38"/>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808" name="Google Shape;808;p38"/>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809" name="Google Shape;809;p38"/>
            <p:cNvGrpSpPr/>
            <p:nvPr/>
          </p:nvGrpSpPr>
          <p:grpSpPr>
            <a:xfrm>
              <a:off x="-715963" y="-4004"/>
              <a:ext cx="590565" cy="6862005"/>
              <a:chOff x="-715963" y="-4004"/>
              <a:chExt cx="590565" cy="6862005"/>
            </a:xfrm>
          </p:grpSpPr>
          <p:sp>
            <p:nvSpPr>
              <p:cNvPr id="810" name="Google Shape;810;p38"/>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811" name="Google Shape;811;p38"/>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12" name="Google Shape;812;p38"/>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13" name="Google Shape;813;p38"/>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814" name="Google Shape;814;p38"/>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15" name="Google Shape;815;p38"/>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816" name="Google Shape;816;p38"/>
              <p:cNvCxnSpPr>
                <a:stCxn id="817"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818" name="Google Shape;818;p38"/>
              <p:cNvCxnSpPr>
                <a:stCxn id="817"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817" name="Google Shape;817;p38"/>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19" name="Google Shape;819;p38"/>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820" name="Google Shape;820;p38"/>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21" name="Google Shape;821;p38"/>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822" name="Google Shape;822;p38"/>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23" name="Google Shape;823;p38"/>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824" name="Google Shape;824;p38"/>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825" name="Google Shape;825;p38"/>
          <p:cNvGrpSpPr/>
          <p:nvPr/>
        </p:nvGrpSpPr>
        <p:grpSpPr>
          <a:xfrm>
            <a:off x="12252770" y="1"/>
            <a:ext cx="1165167" cy="6855561"/>
            <a:chOff x="12252770" y="1"/>
            <a:chExt cx="1165167" cy="6855561"/>
          </a:xfrm>
        </p:grpSpPr>
        <p:grpSp>
          <p:nvGrpSpPr>
            <p:cNvPr id="826" name="Google Shape;826;p38"/>
            <p:cNvGrpSpPr/>
            <p:nvPr/>
          </p:nvGrpSpPr>
          <p:grpSpPr>
            <a:xfrm>
              <a:off x="12252770" y="1"/>
              <a:ext cx="409071" cy="3254927"/>
              <a:chOff x="12252770" y="1"/>
              <a:chExt cx="588588" cy="4683318"/>
            </a:xfrm>
          </p:grpSpPr>
          <p:sp>
            <p:nvSpPr>
              <p:cNvPr id="827" name="Google Shape;827;p38"/>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28" name="Google Shape;828;p38"/>
              <p:cNvGrpSpPr/>
              <p:nvPr/>
            </p:nvGrpSpPr>
            <p:grpSpPr>
              <a:xfrm>
                <a:off x="12326727" y="84822"/>
                <a:ext cx="440675" cy="4513676"/>
                <a:chOff x="12316858" y="92947"/>
                <a:chExt cx="440675" cy="4513676"/>
              </a:xfrm>
            </p:grpSpPr>
            <p:grpSp>
              <p:nvGrpSpPr>
                <p:cNvPr id="829" name="Google Shape;829;p38"/>
                <p:cNvGrpSpPr/>
                <p:nvPr/>
              </p:nvGrpSpPr>
              <p:grpSpPr>
                <a:xfrm>
                  <a:off x="12316858" y="92947"/>
                  <a:ext cx="440675" cy="1322025"/>
                  <a:chOff x="12316858" y="92947"/>
                  <a:chExt cx="440675" cy="1322025"/>
                </a:xfrm>
              </p:grpSpPr>
              <p:sp>
                <p:nvSpPr>
                  <p:cNvPr id="830" name="Google Shape;830;p38"/>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1" name="Google Shape;831;p38"/>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2" name="Google Shape;832;p38"/>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33" name="Google Shape;833;p38"/>
                <p:cNvGrpSpPr/>
                <p:nvPr/>
              </p:nvGrpSpPr>
              <p:grpSpPr>
                <a:xfrm>
                  <a:off x="12316858" y="1468435"/>
                  <a:ext cx="440675" cy="1322025"/>
                  <a:chOff x="12316858" y="1600866"/>
                  <a:chExt cx="440675" cy="1322025"/>
                </a:xfrm>
              </p:grpSpPr>
              <p:sp>
                <p:nvSpPr>
                  <p:cNvPr id="834" name="Google Shape;834;p38"/>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5" name="Google Shape;835;p38"/>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6" name="Google Shape;836;p38"/>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37" name="Google Shape;837;p38"/>
                <p:cNvGrpSpPr/>
                <p:nvPr/>
              </p:nvGrpSpPr>
              <p:grpSpPr>
                <a:xfrm>
                  <a:off x="12316858" y="2843923"/>
                  <a:ext cx="440675" cy="1762700"/>
                  <a:chOff x="12316858" y="3201732"/>
                  <a:chExt cx="440675" cy="1762700"/>
                </a:xfrm>
              </p:grpSpPr>
              <p:sp>
                <p:nvSpPr>
                  <p:cNvPr id="838" name="Google Shape;838;p38"/>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9" name="Google Shape;839;p38"/>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0" name="Google Shape;840;p38"/>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38"/>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842" name="Google Shape;842;p38"/>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843" name="Google Shape;843;p38"/>
            <p:cNvCxnSpPr>
              <a:stCxn id="830" idx="3"/>
              <a:endCxn id="834"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844" name="Google Shape;844;p38"/>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40851507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matchingName="Bare tittel neg">
  <p:cSld name="Bare tittel neg">
    <p:bg>
      <p:bgPr>
        <a:solidFill>
          <a:schemeClr val="dk2"/>
        </a:solidFill>
        <a:effectLst/>
      </p:bgPr>
    </p:bg>
    <p:spTree>
      <p:nvGrpSpPr>
        <p:cNvPr id="1" name="Shape 845"/>
        <p:cNvGrpSpPr/>
        <p:nvPr/>
      </p:nvGrpSpPr>
      <p:grpSpPr>
        <a:xfrm>
          <a:off x="0" y="0"/>
          <a:ext cx="0" cy="0"/>
          <a:chOff x="0" y="0"/>
          <a:chExt cx="0" cy="0"/>
        </a:xfrm>
      </p:grpSpPr>
      <p:sp>
        <p:nvSpPr>
          <p:cNvPr id="846" name="Google Shape;846;p39"/>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7" name="Google Shape;847;p39"/>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8" name="Google Shape;848;p39"/>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39"/>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grpSp>
        <p:nvGrpSpPr>
          <p:cNvPr id="850" name="Google Shape;850;p39"/>
          <p:cNvGrpSpPr/>
          <p:nvPr/>
        </p:nvGrpSpPr>
        <p:grpSpPr>
          <a:xfrm>
            <a:off x="-715964" y="-1306644"/>
            <a:ext cx="12909164" cy="8164645"/>
            <a:chOff x="-715963" y="-1306644"/>
            <a:chExt cx="12909164" cy="8164645"/>
          </a:xfrm>
        </p:grpSpPr>
        <p:grpSp>
          <p:nvGrpSpPr>
            <p:cNvPr id="851" name="Google Shape;851;p39"/>
            <p:cNvGrpSpPr/>
            <p:nvPr/>
          </p:nvGrpSpPr>
          <p:grpSpPr>
            <a:xfrm>
              <a:off x="-800" y="-1306644"/>
              <a:ext cx="12194000" cy="1075437"/>
              <a:chOff x="-800" y="-1229864"/>
              <a:chExt cx="12194000" cy="1075437"/>
            </a:xfrm>
          </p:grpSpPr>
          <p:grpSp>
            <p:nvGrpSpPr>
              <p:cNvPr id="852" name="Google Shape;852;p39"/>
              <p:cNvGrpSpPr/>
              <p:nvPr/>
            </p:nvGrpSpPr>
            <p:grpSpPr>
              <a:xfrm>
                <a:off x="0" y="-320124"/>
                <a:ext cx="12192000" cy="165600"/>
                <a:chOff x="0" y="-413084"/>
                <a:chExt cx="12192000" cy="206078"/>
              </a:xfrm>
            </p:grpSpPr>
            <p:sp>
              <p:nvSpPr>
                <p:cNvPr id="853" name="Google Shape;853;p39"/>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54" name="Google Shape;854;p39"/>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55" name="Google Shape;855;p39"/>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56" name="Google Shape;856;p39"/>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57" name="Google Shape;857;p39"/>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58" name="Google Shape;858;p39"/>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859" name="Google Shape;859;p39"/>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60" name="Google Shape;860;p39"/>
              <p:cNvCxnSpPr>
                <a:stCxn id="861"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862" name="Google Shape;862;p39"/>
              <p:cNvCxnSpPr>
                <a:stCxn id="863"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864" name="Google Shape;864;p39"/>
              <p:cNvCxnSpPr>
                <a:stCxn id="865"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866" name="Google Shape;866;p39"/>
              <p:cNvCxnSpPr>
                <a:stCxn id="867"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868" name="Google Shape;868;p39"/>
              <p:cNvCxnSpPr>
                <a:stCxn id="869"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870" name="Google Shape;870;p39"/>
              <p:cNvCxnSpPr>
                <a:stCxn id="871"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872" name="Google Shape;872;p39"/>
              <p:cNvGrpSpPr/>
              <p:nvPr/>
            </p:nvGrpSpPr>
            <p:grpSpPr>
              <a:xfrm>
                <a:off x="0" y="-621464"/>
                <a:ext cx="12192000" cy="206078"/>
                <a:chOff x="0" y="-674874"/>
                <a:chExt cx="12192000" cy="206078"/>
              </a:xfrm>
            </p:grpSpPr>
            <p:sp>
              <p:nvSpPr>
                <p:cNvPr id="869" name="Google Shape;869;p39"/>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873" name="Google Shape;873;p39"/>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74" name="Google Shape;874;p39"/>
              <p:cNvGrpSpPr/>
              <p:nvPr/>
            </p:nvGrpSpPr>
            <p:grpSpPr>
              <a:xfrm>
                <a:off x="0" y="-744566"/>
                <a:ext cx="10156824" cy="206078"/>
                <a:chOff x="0" y="-930144"/>
                <a:chExt cx="10156824" cy="206078"/>
              </a:xfrm>
            </p:grpSpPr>
            <p:sp>
              <p:nvSpPr>
                <p:cNvPr id="871" name="Google Shape;871;p39"/>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875" name="Google Shape;875;p39"/>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76" name="Google Shape;876;p39"/>
              <p:cNvGrpSpPr/>
              <p:nvPr/>
            </p:nvGrpSpPr>
            <p:grpSpPr>
              <a:xfrm>
                <a:off x="0" y="-867666"/>
                <a:ext cx="8128000" cy="206078"/>
                <a:chOff x="0" y="-1191934"/>
                <a:chExt cx="8128000" cy="206078"/>
              </a:xfrm>
            </p:grpSpPr>
            <p:sp>
              <p:nvSpPr>
                <p:cNvPr id="867" name="Google Shape;867;p39"/>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877" name="Google Shape;877;p39"/>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78" name="Google Shape;878;p39"/>
              <p:cNvGrpSpPr/>
              <p:nvPr/>
            </p:nvGrpSpPr>
            <p:grpSpPr>
              <a:xfrm>
                <a:off x="-800" y="-990766"/>
                <a:ext cx="6091200" cy="206078"/>
                <a:chOff x="0" y="-1453724"/>
                <a:chExt cx="6091200" cy="206078"/>
              </a:xfrm>
            </p:grpSpPr>
            <p:sp>
              <p:nvSpPr>
                <p:cNvPr id="863" name="Google Shape;863;p39"/>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79" name="Google Shape;879;p39"/>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0" name="Google Shape;880;p39"/>
              <p:cNvGrpSpPr/>
              <p:nvPr/>
            </p:nvGrpSpPr>
            <p:grpSpPr>
              <a:xfrm>
                <a:off x="0" y="-1113866"/>
                <a:ext cx="4060800" cy="206078"/>
                <a:chOff x="0" y="-1715514"/>
                <a:chExt cx="4060800" cy="206078"/>
              </a:xfrm>
            </p:grpSpPr>
            <p:sp>
              <p:nvSpPr>
                <p:cNvPr id="861" name="Google Shape;861;p39"/>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81" name="Google Shape;881;p39"/>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2" name="Google Shape;882;p39"/>
              <p:cNvGrpSpPr/>
              <p:nvPr/>
            </p:nvGrpSpPr>
            <p:grpSpPr>
              <a:xfrm>
                <a:off x="0" y="-1229864"/>
                <a:ext cx="1015200" cy="206078"/>
                <a:chOff x="0" y="-1959289"/>
                <a:chExt cx="1015200" cy="206078"/>
              </a:xfrm>
            </p:grpSpPr>
            <p:sp>
              <p:nvSpPr>
                <p:cNvPr id="865" name="Google Shape;865;p39"/>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883" name="Google Shape;883;p39"/>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884" name="Google Shape;884;p39"/>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885" name="Google Shape;885;p39"/>
            <p:cNvGrpSpPr/>
            <p:nvPr/>
          </p:nvGrpSpPr>
          <p:grpSpPr>
            <a:xfrm>
              <a:off x="-715963" y="-4004"/>
              <a:ext cx="590565" cy="6862005"/>
              <a:chOff x="-715963" y="-4004"/>
              <a:chExt cx="590565" cy="6862005"/>
            </a:xfrm>
          </p:grpSpPr>
          <p:sp>
            <p:nvSpPr>
              <p:cNvPr id="886" name="Google Shape;886;p39"/>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887" name="Google Shape;887;p39"/>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88" name="Google Shape;888;p39"/>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89" name="Google Shape;889;p39"/>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890" name="Google Shape;890;p39"/>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91" name="Google Shape;891;p39"/>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892" name="Google Shape;892;p39"/>
              <p:cNvCxnSpPr>
                <a:stCxn id="893"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894" name="Google Shape;894;p39"/>
              <p:cNvCxnSpPr>
                <a:stCxn id="893"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893" name="Google Shape;893;p39"/>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95" name="Google Shape;895;p39"/>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896" name="Google Shape;896;p39"/>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97" name="Google Shape;897;p39"/>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898" name="Google Shape;898;p39"/>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99" name="Google Shape;899;p39"/>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900" name="Google Shape;900;p39"/>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pic>
        <p:nvPicPr>
          <p:cNvPr id="901" name="Google Shape;901;p39"/>
          <p:cNvPicPr preferRelativeResize="0"/>
          <p:nvPr/>
        </p:nvPicPr>
        <p:blipFill rotWithShape="1">
          <a:blip r:embed="rId2">
            <a:alphaModFix/>
          </a:blip>
          <a:srcRect/>
          <a:stretch/>
        </p:blipFill>
        <p:spPr>
          <a:xfrm>
            <a:off x="331200" y="6298809"/>
            <a:ext cx="688336" cy="355181"/>
          </a:xfrm>
          <a:prstGeom prst="rect">
            <a:avLst/>
          </a:prstGeom>
          <a:noFill/>
          <a:ln>
            <a:noFill/>
          </a:ln>
        </p:spPr>
      </p:pic>
      <p:grpSp>
        <p:nvGrpSpPr>
          <p:cNvPr id="902" name="Google Shape;902;p39"/>
          <p:cNvGrpSpPr/>
          <p:nvPr/>
        </p:nvGrpSpPr>
        <p:grpSpPr>
          <a:xfrm>
            <a:off x="12252770" y="1"/>
            <a:ext cx="1165167" cy="5230535"/>
            <a:chOff x="12252770" y="1"/>
            <a:chExt cx="1165167" cy="5230535"/>
          </a:xfrm>
        </p:grpSpPr>
        <p:grpSp>
          <p:nvGrpSpPr>
            <p:cNvPr id="903" name="Google Shape;903;p39"/>
            <p:cNvGrpSpPr/>
            <p:nvPr/>
          </p:nvGrpSpPr>
          <p:grpSpPr>
            <a:xfrm>
              <a:off x="12252770" y="1"/>
              <a:ext cx="409071" cy="3254927"/>
              <a:chOff x="12252770" y="1"/>
              <a:chExt cx="588588" cy="4683318"/>
            </a:xfrm>
          </p:grpSpPr>
          <p:sp>
            <p:nvSpPr>
              <p:cNvPr id="904" name="Google Shape;904;p39"/>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05" name="Google Shape;905;p39"/>
              <p:cNvGrpSpPr/>
              <p:nvPr/>
            </p:nvGrpSpPr>
            <p:grpSpPr>
              <a:xfrm>
                <a:off x="12326727" y="84822"/>
                <a:ext cx="440675" cy="4513676"/>
                <a:chOff x="12316858" y="92947"/>
                <a:chExt cx="440675" cy="4513676"/>
              </a:xfrm>
            </p:grpSpPr>
            <p:grpSp>
              <p:nvGrpSpPr>
                <p:cNvPr id="906" name="Google Shape;906;p39"/>
                <p:cNvGrpSpPr/>
                <p:nvPr/>
              </p:nvGrpSpPr>
              <p:grpSpPr>
                <a:xfrm>
                  <a:off x="12316858" y="92947"/>
                  <a:ext cx="440675" cy="1322025"/>
                  <a:chOff x="12316858" y="92947"/>
                  <a:chExt cx="440675" cy="1322025"/>
                </a:xfrm>
              </p:grpSpPr>
              <p:sp>
                <p:nvSpPr>
                  <p:cNvPr id="907" name="Google Shape;907;p39"/>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39"/>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9" name="Google Shape;909;p39"/>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10" name="Google Shape;910;p39"/>
                <p:cNvGrpSpPr/>
                <p:nvPr/>
              </p:nvGrpSpPr>
              <p:grpSpPr>
                <a:xfrm>
                  <a:off x="12316858" y="1468435"/>
                  <a:ext cx="440675" cy="1322025"/>
                  <a:chOff x="12316858" y="1600866"/>
                  <a:chExt cx="440675" cy="1322025"/>
                </a:xfrm>
              </p:grpSpPr>
              <p:sp>
                <p:nvSpPr>
                  <p:cNvPr id="911" name="Google Shape;911;p39"/>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2" name="Google Shape;912;p39"/>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3" name="Google Shape;913;p39"/>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14" name="Google Shape;914;p39"/>
                <p:cNvGrpSpPr/>
                <p:nvPr/>
              </p:nvGrpSpPr>
              <p:grpSpPr>
                <a:xfrm>
                  <a:off x="12316858" y="2843923"/>
                  <a:ext cx="440675" cy="1762700"/>
                  <a:chOff x="12316858" y="3201732"/>
                  <a:chExt cx="440675" cy="1762700"/>
                </a:xfrm>
              </p:grpSpPr>
              <p:sp>
                <p:nvSpPr>
                  <p:cNvPr id="915" name="Google Shape;915;p39"/>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6" name="Google Shape;916;p39"/>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7" name="Google Shape;917;p39"/>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39"/>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919" name="Google Shape;919;p39"/>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920" name="Google Shape;920;p39"/>
            <p:cNvGrpSpPr/>
            <p:nvPr/>
          </p:nvGrpSpPr>
          <p:grpSpPr>
            <a:xfrm>
              <a:off x="12610441" y="194994"/>
              <a:ext cx="807496" cy="955972"/>
              <a:chOff x="12610441" y="212086"/>
              <a:chExt cx="807496" cy="955972"/>
            </a:xfrm>
          </p:grpSpPr>
          <p:cxnSp>
            <p:nvCxnSpPr>
              <p:cNvPr id="921" name="Google Shape;921;p39"/>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922" name="Google Shape;922;p39"/>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extLst>
      <p:ext uri="{BB962C8B-B14F-4D97-AF65-F5344CB8AC3E}">
        <p14:creationId xmlns:p14="http://schemas.microsoft.com/office/powerpoint/2010/main" val="36266052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matchingName="Tomt neg">
  <p:cSld name="Tomt neg">
    <p:bg>
      <p:bgPr>
        <a:solidFill>
          <a:schemeClr val="dk2"/>
        </a:solidFill>
        <a:effectLst/>
      </p:bgPr>
    </p:bg>
    <p:spTree>
      <p:nvGrpSpPr>
        <p:cNvPr id="1" name="Shape 923"/>
        <p:cNvGrpSpPr/>
        <p:nvPr/>
      </p:nvGrpSpPr>
      <p:grpSpPr>
        <a:xfrm>
          <a:off x="0" y="0"/>
          <a:ext cx="0" cy="0"/>
          <a:chOff x="0" y="0"/>
          <a:chExt cx="0" cy="0"/>
        </a:xfrm>
      </p:grpSpPr>
      <p:sp>
        <p:nvSpPr>
          <p:cNvPr id="924" name="Google Shape;924;p40"/>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5" name="Google Shape;925;p40"/>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6" name="Google Shape;926;p40"/>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pic>
        <p:nvPicPr>
          <p:cNvPr id="927" name="Google Shape;927;p40"/>
          <p:cNvPicPr preferRelativeResize="0"/>
          <p:nvPr/>
        </p:nvPicPr>
        <p:blipFill rotWithShape="1">
          <a:blip r:embed="rId2">
            <a:alphaModFix/>
          </a:blip>
          <a:srcRect/>
          <a:stretch/>
        </p:blipFill>
        <p:spPr>
          <a:xfrm>
            <a:off x="331200" y="6298809"/>
            <a:ext cx="688336" cy="355181"/>
          </a:xfrm>
          <a:prstGeom prst="rect">
            <a:avLst/>
          </a:prstGeom>
          <a:noFill/>
          <a:ln>
            <a:noFill/>
          </a:ln>
        </p:spPr>
      </p:pic>
      <p:grpSp>
        <p:nvGrpSpPr>
          <p:cNvPr id="928" name="Google Shape;928;p40"/>
          <p:cNvGrpSpPr/>
          <p:nvPr/>
        </p:nvGrpSpPr>
        <p:grpSpPr>
          <a:xfrm>
            <a:off x="-715964" y="-1306644"/>
            <a:ext cx="12909164" cy="8164645"/>
            <a:chOff x="-715963" y="-1306644"/>
            <a:chExt cx="12909164" cy="8164645"/>
          </a:xfrm>
        </p:grpSpPr>
        <p:grpSp>
          <p:nvGrpSpPr>
            <p:cNvPr id="929" name="Google Shape;929;p40"/>
            <p:cNvGrpSpPr/>
            <p:nvPr/>
          </p:nvGrpSpPr>
          <p:grpSpPr>
            <a:xfrm>
              <a:off x="-800" y="-1306644"/>
              <a:ext cx="12194000" cy="1075437"/>
              <a:chOff x="-800" y="-1229864"/>
              <a:chExt cx="12194000" cy="1075437"/>
            </a:xfrm>
          </p:grpSpPr>
          <p:grpSp>
            <p:nvGrpSpPr>
              <p:cNvPr id="930" name="Google Shape;930;p40"/>
              <p:cNvGrpSpPr/>
              <p:nvPr/>
            </p:nvGrpSpPr>
            <p:grpSpPr>
              <a:xfrm>
                <a:off x="0" y="-320124"/>
                <a:ext cx="12192000" cy="165600"/>
                <a:chOff x="0" y="-413084"/>
                <a:chExt cx="12192000" cy="206078"/>
              </a:xfrm>
            </p:grpSpPr>
            <p:sp>
              <p:nvSpPr>
                <p:cNvPr id="931" name="Google Shape;931;p40"/>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2" name="Google Shape;932;p40"/>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3" name="Google Shape;933;p40"/>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4" name="Google Shape;934;p40"/>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5" name="Google Shape;935;p40"/>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6" name="Google Shape;936;p40"/>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937" name="Google Shape;937;p40"/>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38" name="Google Shape;938;p40"/>
              <p:cNvCxnSpPr>
                <a:stCxn id="939"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940" name="Google Shape;940;p40"/>
              <p:cNvCxnSpPr>
                <a:stCxn id="941"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942" name="Google Shape;942;p40"/>
              <p:cNvCxnSpPr>
                <a:stCxn id="943"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944" name="Google Shape;944;p40"/>
              <p:cNvCxnSpPr>
                <a:stCxn id="945"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946" name="Google Shape;946;p40"/>
              <p:cNvCxnSpPr>
                <a:stCxn id="947"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948" name="Google Shape;948;p40"/>
              <p:cNvCxnSpPr>
                <a:stCxn id="949"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950" name="Google Shape;950;p40"/>
              <p:cNvGrpSpPr/>
              <p:nvPr/>
            </p:nvGrpSpPr>
            <p:grpSpPr>
              <a:xfrm>
                <a:off x="0" y="-621464"/>
                <a:ext cx="12192000" cy="206078"/>
                <a:chOff x="0" y="-674874"/>
                <a:chExt cx="12192000" cy="206078"/>
              </a:xfrm>
            </p:grpSpPr>
            <p:sp>
              <p:nvSpPr>
                <p:cNvPr id="947" name="Google Shape;947;p40"/>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951" name="Google Shape;951;p40"/>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52" name="Google Shape;952;p40"/>
              <p:cNvGrpSpPr/>
              <p:nvPr/>
            </p:nvGrpSpPr>
            <p:grpSpPr>
              <a:xfrm>
                <a:off x="0" y="-744566"/>
                <a:ext cx="10156824" cy="206078"/>
                <a:chOff x="0" y="-930144"/>
                <a:chExt cx="10156824" cy="206078"/>
              </a:xfrm>
            </p:grpSpPr>
            <p:sp>
              <p:nvSpPr>
                <p:cNvPr id="949" name="Google Shape;949;p40"/>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953" name="Google Shape;953;p40"/>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54" name="Google Shape;954;p40"/>
              <p:cNvGrpSpPr/>
              <p:nvPr/>
            </p:nvGrpSpPr>
            <p:grpSpPr>
              <a:xfrm>
                <a:off x="0" y="-867666"/>
                <a:ext cx="8128000" cy="206078"/>
                <a:chOff x="0" y="-1191934"/>
                <a:chExt cx="8128000" cy="206078"/>
              </a:xfrm>
            </p:grpSpPr>
            <p:sp>
              <p:nvSpPr>
                <p:cNvPr id="945" name="Google Shape;945;p40"/>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955" name="Google Shape;955;p40"/>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56" name="Google Shape;956;p40"/>
              <p:cNvGrpSpPr/>
              <p:nvPr/>
            </p:nvGrpSpPr>
            <p:grpSpPr>
              <a:xfrm>
                <a:off x="-800" y="-990766"/>
                <a:ext cx="6091200" cy="206078"/>
                <a:chOff x="0" y="-1453724"/>
                <a:chExt cx="6091200" cy="206078"/>
              </a:xfrm>
            </p:grpSpPr>
            <p:sp>
              <p:nvSpPr>
                <p:cNvPr id="941" name="Google Shape;941;p40"/>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957" name="Google Shape;957;p40"/>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58" name="Google Shape;958;p40"/>
              <p:cNvGrpSpPr/>
              <p:nvPr/>
            </p:nvGrpSpPr>
            <p:grpSpPr>
              <a:xfrm>
                <a:off x="0" y="-1113866"/>
                <a:ext cx="4060800" cy="206078"/>
                <a:chOff x="0" y="-1715514"/>
                <a:chExt cx="4060800" cy="206078"/>
              </a:xfrm>
            </p:grpSpPr>
            <p:sp>
              <p:nvSpPr>
                <p:cNvPr id="939" name="Google Shape;939;p40"/>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959" name="Google Shape;959;p40"/>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60" name="Google Shape;960;p40"/>
              <p:cNvGrpSpPr/>
              <p:nvPr/>
            </p:nvGrpSpPr>
            <p:grpSpPr>
              <a:xfrm>
                <a:off x="0" y="-1229864"/>
                <a:ext cx="1015200" cy="206078"/>
                <a:chOff x="0" y="-1959289"/>
                <a:chExt cx="1015200" cy="206078"/>
              </a:xfrm>
            </p:grpSpPr>
            <p:sp>
              <p:nvSpPr>
                <p:cNvPr id="943" name="Google Shape;943;p40"/>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961" name="Google Shape;961;p40"/>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962" name="Google Shape;962;p40"/>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963" name="Google Shape;963;p40"/>
            <p:cNvGrpSpPr/>
            <p:nvPr/>
          </p:nvGrpSpPr>
          <p:grpSpPr>
            <a:xfrm>
              <a:off x="-715963" y="-4004"/>
              <a:ext cx="590565" cy="6862005"/>
              <a:chOff x="-715963" y="-4004"/>
              <a:chExt cx="590565" cy="6862005"/>
            </a:xfrm>
          </p:grpSpPr>
          <p:sp>
            <p:nvSpPr>
              <p:cNvPr id="964" name="Google Shape;964;p40"/>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965" name="Google Shape;965;p40"/>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66" name="Google Shape;966;p40"/>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67" name="Google Shape;967;p40"/>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968" name="Google Shape;968;p40"/>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69" name="Google Shape;969;p40"/>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970" name="Google Shape;970;p40"/>
              <p:cNvCxnSpPr>
                <a:stCxn id="971"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972" name="Google Shape;972;p40"/>
              <p:cNvCxnSpPr>
                <a:stCxn id="971"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971" name="Google Shape;971;p40"/>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973" name="Google Shape;973;p40"/>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974" name="Google Shape;974;p40"/>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975" name="Google Shape;975;p40"/>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976" name="Google Shape;976;p40"/>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77" name="Google Shape;977;p40"/>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978" name="Google Shape;978;p40"/>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979" name="Google Shape;979;p40"/>
          <p:cNvGrpSpPr/>
          <p:nvPr/>
        </p:nvGrpSpPr>
        <p:grpSpPr>
          <a:xfrm>
            <a:off x="12252770" y="1"/>
            <a:ext cx="1165167" cy="5230535"/>
            <a:chOff x="12252770" y="1"/>
            <a:chExt cx="1165167" cy="5230535"/>
          </a:xfrm>
        </p:grpSpPr>
        <p:grpSp>
          <p:nvGrpSpPr>
            <p:cNvPr id="980" name="Google Shape;980;p40"/>
            <p:cNvGrpSpPr/>
            <p:nvPr/>
          </p:nvGrpSpPr>
          <p:grpSpPr>
            <a:xfrm>
              <a:off x="12252770" y="1"/>
              <a:ext cx="409071" cy="3254927"/>
              <a:chOff x="12252770" y="1"/>
              <a:chExt cx="588588" cy="4683318"/>
            </a:xfrm>
          </p:grpSpPr>
          <p:sp>
            <p:nvSpPr>
              <p:cNvPr id="981" name="Google Shape;981;p40"/>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82" name="Google Shape;982;p40"/>
              <p:cNvGrpSpPr/>
              <p:nvPr/>
            </p:nvGrpSpPr>
            <p:grpSpPr>
              <a:xfrm>
                <a:off x="12326727" y="84822"/>
                <a:ext cx="440675" cy="4513676"/>
                <a:chOff x="12316858" y="92947"/>
                <a:chExt cx="440675" cy="4513676"/>
              </a:xfrm>
            </p:grpSpPr>
            <p:grpSp>
              <p:nvGrpSpPr>
                <p:cNvPr id="983" name="Google Shape;983;p40"/>
                <p:cNvGrpSpPr/>
                <p:nvPr/>
              </p:nvGrpSpPr>
              <p:grpSpPr>
                <a:xfrm>
                  <a:off x="12316858" y="92947"/>
                  <a:ext cx="440675" cy="1322025"/>
                  <a:chOff x="12316858" y="92947"/>
                  <a:chExt cx="440675" cy="1322025"/>
                </a:xfrm>
              </p:grpSpPr>
              <p:sp>
                <p:nvSpPr>
                  <p:cNvPr id="984" name="Google Shape;984;p40"/>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5" name="Google Shape;985;p40"/>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6" name="Google Shape;986;p40"/>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87" name="Google Shape;987;p40"/>
                <p:cNvGrpSpPr/>
                <p:nvPr/>
              </p:nvGrpSpPr>
              <p:grpSpPr>
                <a:xfrm>
                  <a:off x="12316858" y="1468435"/>
                  <a:ext cx="440675" cy="1322025"/>
                  <a:chOff x="12316858" y="1600866"/>
                  <a:chExt cx="440675" cy="1322025"/>
                </a:xfrm>
              </p:grpSpPr>
              <p:sp>
                <p:nvSpPr>
                  <p:cNvPr id="988" name="Google Shape;988;p40"/>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9" name="Google Shape;989;p40"/>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0" name="Google Shape;990;p40"/>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91" name="Google Shape;991;p40"/>
                <p:cNvGrpSpPr/>
                <p:nvPr/>
              </p:nvGrpSpPr>
              <p:grpSpPr>
                <a:xfrm>
                  <a:off x="12316858" y="2843923"/>
                  <a:ext cx="440675" cy="1762700"/>
                  <a:chOff x="12316858" y="3201732"/>
                  <a:chExt cx="440675" cy="1762700"/>
                </a:xfrm>
              </p:grpSpPr>
              <p:sp>
                <p:nvSpPr>
                  <p:cNvPr id="992" name="Google Shape;992;p40"/>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3" name="Google Shape;993;p40"/>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4" name="Google Shape;994;p40"/>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5" name="Google Shape;995;p40"/>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996" name="Google Shape;996;p40"/>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997" name="Google Shape;997;p40"/>
            <p:cNvGrpSpPr/>
            <p:nvPr/>
          </p:nvGrpSpPr>
          <p:grpSpPr>
            <a:xfrm>
              <a:off x="12610441" y="194994"/>
              <a:ext cx="807496" cy="955972"/>
              <a:chOff x="12610441" y="212086"/>
              <a:chExt cx="807496" cy="955972"/>
            </a:xfrm>
          </p:grpSpPr>
          <p:cxnSp>
            <p:nvCxnSpPr>
              <p:cNvPr id="998" name="Google Shape;998;p40"/>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999" name="Google Shape;999;p40"/>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extLst>
      <p:ext uri="{BB962C8B-B14F-4D97-AF65-F5344CB8AC3E}">
        <p14:creationId xmlns:p14="http://schemas.microsoft.com/office/powerpoint/2010/main" val="6009610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matchingName="Tittel og bilde">
  <p:cSld name="Tittel og bilde">
    <p:spTree>
      <p:nvGrpSpPr>
        <p:cNvPr id="1" name="Shape 1000"/>
        <p:cNvGrpSpPr/>
        <p:nvPr/>
      </p:nvGrpSpPr>
      <p:grpSpPr>
        <a:xfrm>
          <a:off x="0" y="0"/>
          <a:ext cx="0" cy="0"/>
          <a:chOff x="0" y="0"/>
          <a:chExt cx="0" cy="0"/>
        </a:xfrm>
      </p:grpSpPr>
      <p:sp>
        <p:nvSpPr>
          <p:cNvPr id="1001" name="Google Shape;1001;p41"/>
          <p:cNvSpPr>
            <a:spLocks noGrp="1"/>
          </p:cNvSpPr>
          <p:nvPr>
            <p:ph type="pic" idx="2"/>
          </p:nvPr>
        </p:nvSpPr>
        <p:spPr>
          <a:xfrm>
            <a:off x="0" y="0"/>
            <a:ext cx="12193200" cy="6858000"/>
          </a:xfrm>
          <a:prstGeom prst="rect">
            <a:avLst/>
          </a:prstGeom>
          <a:noFill/>
          <a:ln>
            <a:noFill/>
          </a:ln>
        </p:spPr>
      </p:sp>
      <p:sp>
        <p:nvSpPr>
          <p:cNvPr id="1002" name="Google Shape;1002;p41"/>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3" name="Google Shape;1003;p41"/>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41"/>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41"/>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006" name="Google Shape;1006;p41"/>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07" name="Google Shape;1007;p41"/>
          <p:cNvGrpSpPr/>
          <p:nvPr/>
        </p:nvGrpSpPr>
        <p:grpSpPr>
          <a:xfrm>
            <a:off x="0" y="-1306644"/>
            <a:ext cx="12194000" cy="1075437"/>
            <a:chOff x="-800" y="-1229864"/>
            <a:chExt cx="12194000" cy="1075437"/>
          </a:xfrm>
        </p:grpSpPr>
        <p:grpSp>
          <p:nvGrpSpPr>
            <p:cNvPr id="1008" name="Google Shape;1008;p41"/>
            <p:cNvGrpSpPr/>
            <p:nvPr/>
          </p:nvGrpSpPr>
          <p:grpSpPr>
            <a:xfrm>
              <a:off x="0" y="-320124"/>
              <a:ext cx="12192000" cy="165600"/>
              <a:chOff x="0" y="-413084"/>
              <a:chExt cx="12192000" cy="206078"/>
            </a:xfrm>
          </p:grpSpPr>
          <p:sp>
            <p:nvSpPr>
              <p:cNvPr id="1009" name="Google Shape;1009;p41"/>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0" name="Google Shape;1010;p41"/>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1" name="Google Shape;1011;p41"/>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2" name="Google Shape;1012;p41"/>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3" name="Google Shape;1013;p41"/>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4" name="Google Shape;1014;p41"/>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015" name="Google Shape;1015;p41"/>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16" name="Google Shape;1016;p41"/>
            <p:cNvCxnSpPr>
              <a:stCxn id="101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018" name="Google Shape;1018;p41"/>
            <p:cNvCxnSpPr>
              <a:stCxn id="101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020" name="Google Shape;1020;p41"/>
            <p:cNvCxnSpPr>
              <a:stCxn id="102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022" name="Google Shape;1022;p41"/>
            <p:cNvCxnSpPr>
              <a:stCxn id="102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024" name="Google Shape;1024;p41"/>
            <p:cNvCxnSpPr>
              <a:stCxn id="102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026" name="Google Shape;1026;p41"/>
            <p:cNvCxnSpPr>
              <a:stCxn id="102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028" name="Google Shape;1028;p41"/>
            <p:cNvGrpSpPr/>
            <p:nvPr/>
          </p:nvGrpSpPr>
          <p:grpSpPr>
            <a:xfrm>
              <a:off x="0" y="-621464"/>
              <a:ext cx="12192000" cy="206078"/>
              <a:chOff x="0" y="-674874"/>
              <a:chExt cx="12192000" cy="206078"/>
            </a:xfrm>
          </p:grpSpPr>
          <p:sp>
            <p:nvSpPr>
              <p:cNvPr id="1025" name="Google Shape;1025;p41"/>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029" name="Google Shape;1029;p41"/>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0" name="Google Shape;1030;p41"/>
            <p:cNvGrpSpPr/>
            <p:nvPr/>
          </p:nvGrpSpPr>
          <p:grpSpPr>
            <a:xfrm>
              <a:off x="0" y="-744566"/>
              <a:ext cx="10156824" cy="206078"/>
              <a:chOff x="0" y="-930144"/>
              <a:chExt cx="10156824" cy="206078"/>
            </a:xfrm>
          </p:grpSpPr>
          <p:sp>
            <p:nvSpPr>
              <p:cNvPr id="1027" name="Google Shape;1027;p41"/>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031" name="Google Shape;1031;p41"/>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2" name="Google Shape;1032;p41"/>
            <p:cNvGrpSpPr/>
            <p:nvPr/>
          </p:nvGrpSpPr>
          <p:grpSpPr>
            <a:xfrm>
              <a:off x="0" y="-867666"/>
              <a:ext cx="8128000" cy="206078"/>
              <a:chOff x="0" y="-1191934"/>
              <a:chExt cx="8128000" cy="206078"/>
            </a:xfrm>
          </p:grpSpPr>
          <p:sp>
            <p:nvSpPr>
              <p:cNvPr id="1023" name="Google Shape;1023;p41"/>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033" name="Google Shape;1033;p41"/>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4" name="Google Shape;1034;p41"/>
            <p:cNvGrpSpPr/>
            <p:nvPr/>
          </p:nvGrpSpPr>
          <p:grpSpPr>
            <a:xfrm>
              <a:off x="-800" y="-990766"/>
              <a:ext cx="6091200" cy="206078"/>
              <a:chOff x="0" y="-1453724"/>
              <a:chExt cx="6091200" cy="206078"/>
            </a:xfrm>
          </p:grpSpPr>
          <p:sp>
            <p:nvSpPr>
              <p:cNvPr id="1019" name="Google Shape;1019;p41"/>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035" name="Google Shape;1035;p41"/>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6" name="Google Shape;1036;p41"/>
            <p:cNvGrpSpPr/>
            <p:nvPr/>
          </p:nvGrpSpPr>
          <p:grpSpPr>
            <a:xfrm>
              <a:off x="0" y="-1113866"/>
              <a:ext cx="4060800" cy="206078"/>
              <a:chOff x="0" y="-1715514"/>
              <a:chExt cx="4060800" cy="206078"/>
            </a:xfrm>
          </p:grpSpPr>
          <p:sp>
            <p:nvSpPr>
              <p:cNvPr id="1017" name="Google Shape;1017;p41"/>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037" name="Google Shape;1037;p41"/>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8" name="Google Shape;1038;p41"/>
            <p:cNvGrpSpPr/>
            <p:nvPr/>
          </p:nvGrpSpPr>
          <p:grpSpPr>
            <a:xfrm>
              <a:off x="0" y="-1229864"/>
              <a:ext cx="1015200" cy="206078"/>
              <a:chOff x="0" y="-1959289"/>
              <a:chExt cx="1015200" cy="206078"/>
            </a:xfrm>
          </p:grpSpPr>
          <p:sp>
            <p:nvSpPr>
              <p:cNvPr id="1021" name="Google Shape;1021;p41"/>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039" name="Google Shape;1039;p41"/>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040" name="Google Shape;1040;p41"/>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041" name="Google Shape;1041;p41"/>
          <p:cNvGrpSpPr/>
          <p:nvPr/>
        </p:nvGrpSpPr>
        <p:grpSpPr>
          <a:xfrm>
            <a:off x="-715163" y="-4004"/>
            <a:ext cx="590565" cy="6862005"/>
            <a:chOff x="-715963" y="-4004"/>
            <a:chExt cx="590565" cy="6862005"/>
          </a:xfrm>
        </p:grpSpPr>
        <p:sp>
          <p:nvSpPr>
            <p:cNvPr id="1042" name="Google Shape;1042;p41"/>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043" name="Google Shape;1043;p41"/>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44" name="Google Shape;1044;p41"/>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45" name="Google Shape;1045;p41"/>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046" name="Google Shape;1046;p41"/>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47" name="Google Shape;1047;p41"/>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048" name="Google Shape;1048;p41"/>
            <p:cNvCxnSpPr>
              <a:stCxn id="104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050" name="Google Shape;1050;p41"/>
            <p:cNvCxnSpPr>
              <a:stCxn id="104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049" name="Google Shape;1049;p41"/>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051" name="Google Shape;1051;p41"/>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052" name="Google Shape;1052;p41"/>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053" name="Google Shape;1053;p41"/>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054" name="Google Shape;1054;p41"/>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55" name="Google Shape;1055;p41"/>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056" name="Google Shape;1056;p41"/>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positiv</a:t>
            </a:r>
            <a:endParaRPr/>
          </a:p>
        </p:txBody>
      </p:sp>
      <p:grpSp>
        <p:nvGrpSpPr>
          <p:cNvPr id="1057" name="Google Shape;1057;p41"/>
          <p:cNvGrpSpPr/>
          <p:nvPr/>
        </p:nvGrpSpPr>
        <p:grpSpPr>
          <a:xfrm>
            <a:off x="12252770" y="1"/>
            <a:ext cx="1165167" cy="5230535"/>
            <a:chOff x="12252770" y="1"/>
            <a:chExt cx="1165167" cy="5230535"/>
          </a:xfrm>
        </p:grpSpPr>
        <p:grpSp>
          <p:nvGrpSpPr>
            <p:cNvPr id="1058" name="Google Shape;1058;p41"/>
            <p:cNvGrpSpPr/>
            <p:nvPr/>
          </p:nvGrpSpPr>
          <p:grpSpPr>
            <a:xfrm>
              <a:off x="12252770" y="1"/>
              <a:ext cx="409071" cy="3254927"/>
              <a:chOff x="12252770" y="1"/>
              <a:chExt cx="588588" cy="4683318"/>
            </a:xfrm>
          </p:grpSpPr>
          <p:sp>
            <p:nvSpPr>
              <p:cNvPr id="1059" name="Google Shape;1059;p41"/>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060" name="Google Shape;1060;p41"/>
              <p:cNvGrpSpPr/>
              <p:nvPr/>
            </p:nvGrpSpPr>
            <p:grpSpPr>
              <a:xfrm>
                <a:off x="12326727" y="84822"/>
                <a:ext cx="440675" cy="4513676"/>
                <a:chOff x="12316858" y="92947"/>
                <a:chExt cx="440675" cy="4513676"/>
              </a:xfrm>
            </p:grpSpPr>
            <p:grpSp>
              <p:nvGrpSpPr>
                <p:cNvPr id="1061" name="Google Shape;1061;p41"/>
                <p:cNvGrpSpPr/>
                <p:nvPr/>
              </p:nvGrpSpPr>
              <p:grpSpPr>
                <a:xfrm>
                  <a:off x="12316858" y="92947"/>
                  <a:ext cx="440675" cy="1322025"/>
                  <a:chOff x="12316858" y="92947"/>
                  <a:chExt cx="440675" cy="1322025"/>
                </a:xfrm>
              </p:grpSpPr>
              <p:sp>
                <p:nvSpPr>
                  <p:cNvPr id="1062" name="Google Shape;1062;p41"/>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3" name="Google Shape;1063;p41"/>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4" name="Google Shape;1064;p41"/>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065" name="Google Shape;1065;p41"/>
                <p:cNvGrpSpPr/>
                <p:nvPr/>
              </p:nvGrpSpPr>
              <p:grpSpPr>
                <a:xfrm>
                  <a:off x="12316858" y="1468435"/>
                  <a:ext cx="440675" cy="1322025"/>
                  <a:chOff x="12316858" y="1600866"/>
                  <a:chExt cx="440675" cy="1322025"/>
                </a:xfrm>
              </p:grpSpPr>
              <p:sp>
                <p:nvSpPr>
                  <p:cNvPr id="1066" name="Google Shape;1066;p41"/>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7" name="Google Shape;1067;p41"/>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8" name="Google Shape;1068;p41"/>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069" name="Google Shape;1069;p41"/>
                <p:cNvGrpSpPr/>
                <p:nvPr/>
              </p:nvGrpSpPr>
              <p:grpSpPr>
                <a:xfrm>
                  <a:off x="12316858" y="2843923"/>
                  <a:ext cx="440675" cy="1762700"/>
                  <a:chOff x="12316858" y="3201732"/>
                  <a:chExt cx="440675" cy="1762700"/>
                </a:xfrm>
              </p:grpSpPr>
              <p:sp>
                <p:nvSpPr>
                  <p:cNvPr id="1070" name="Google Shape;1070;p41"/>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1" name="Google Shape;1071;p41"/>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2" name="Google Shape;1072;p41"/>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3" name="Google Shape;1073;p41"/>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074" name="Google Shape;1074;p41"/>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075" name="Google Shape;1075;p41"/>
            <p:cNvGrpSpPr/>
            <p:nvPr/>
          </p:nvGrpSpPr>
          <p:grpSpPr>
            <a:xfrm>
              <a:off x="12610441" y="194994"/>
              <a:ext cx="807496" cy="955972"/>
              <a:chOff x="12610441" y="212086"/>
              <a:chExt cx="807496" cy="955972"/>
            </a:xfrm>
          </p:grpSpPr>
          <p:cxnSp>
            <p:nvCxnSpPr>
              <p:cNvPr id="1076" name="Google Shape;1076;p41"/>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077" name="Google Shape;1077;p41"/>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extLst>
      <p:ext uri="{BB962C8B-B14F-4D97-AF65-F5344CB8AC3E}">
        <p14:creationId xmlns:p14="http://schemas.microsoft.com/office/powerpoint/2010/main" val="21312488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matchingName="Tittel og bilde neg">
  <p:cSld name="Tittel og bilde neg">
    <p:bg>
      <p:bgPr>
        <a:solidFill>
          <a:schemeClr val="dk2"/>
        </a:solidFill>
        <a:effectLst/>
      </p:bgPr>
    </p:bg>
    <p:spTree>
      <p:nvGrpSpPr>
        <p:cNvPr id="1" name="Shape 1078"/>
        <p:cNvGrpSpPr/>
        <p:nvPr/>
      </p:nvGrpSpPr>
      <p:grpSpPr>
        <a:xfrm>
          <a:off x="0" y="0"/>
          <a:ext cx="0" cy="0"/>
          <a:chOff x="0" y="0"/>
          <a:chExt cx="0" cy="0"/>
        </a:xfrm>
      </p:grpSpPr>
      <p:sp>
        <p:nvSpPr>
          <p:cNvPr id="1079" name="Google Shape;1079;p42"/>
          <p:cNvSpPr>
            <a:spLocks noGrp="1"/>
          </p:cNvSpPr>
          <p:nvPr>
            <p:ph type="pic" idx="2"/>
          </p:nvPr>
        </p:nvSpPr>
        <p:spPr>
          <a:xfrm>
            <a:off x="0" y="0"/>
            <a:ext cx="12193200" cy="6858000"/>
          </a:xfrm>
          <a:prstGeom prst="rect">
            <a:avLst/>
          </a:prstGeom>
          <a:noFill/>
          <a:ln>
            <a:noFill/>
          </a:ln>
        </p:spPr>
      </p:sp>
      <p:sp>
        <p:nvSpPr>
          <p:cNvPr id="1080" name="Google Shape;1080;p42"/>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1" name="Google Shape;1081;p42"/>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42"/>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3" name="Google Shape;1083;p4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grpSp>
        <p:nvGrpSpPr>
          <p:cNvPr id="1084" name="Google Shape;1084;p42"/>
          <p:cNvGrpSpPr/>
          <p:nvPr/>
        </p:nvGrpSpPr>
        <p:grpSpPr>
          <a:xfrm>
            <a:off x="-800" y="-1306644"/>
            <a:ext cx="12194000" cy="1075437"/>
            <a:chOff x="-800" y="-1229864"/>
            <a:chExt cx="12194000" cy="1075437"/>
          </a:xfrm>
        </p:grpSpPr>
        <p:grpSp>
          <p:nvGrpSpPr>
            <p:cNvPr id="1085" name="Google Shape;1085;p42"/>
            <p:cNvGrpSpPr/>
            <p:nvPr/>
          </p:nvGrpSpPr>
          <p:grpSpPr>
            <a:xfrm>
              <a:off x="0" y="-320124"/>
              <a:ext cx="12192000" cy="165600"/>
              <a:chOff x="0" y="-413084"/>
              <a:chExt cx="12192000" cy="206078"/>
            </a:xfrm>
          </p:grpSpPr>
          <p:sp>
            <p:nvSpPr>
              <p:cNvPr id="1086" name="Google Shape;1086;p42"/>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87" name="Google Shape;1087;p42"/>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88" name="Google Shape;1088;p42"/>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89" name="Google Shape;1089;p42"/>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0" name="Google Shape;1090;p42"/>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1" name="Google Shape;1091;p42"/>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092" name="Google Shape;1092;p42"/>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93" name="Google Shape;1093;p42"/>
            <p:cNvCxnSpPr>
              <a:stCxn id="1094"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095" name="Google Shape;1095;p42"/>
            <p:cNvCxnSpPr>
              <a:stCxn id="1096"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097" name="Google Shape;1097;p42"/>
            <p:cNvCxnSpPr>
              <a:stCxn id="1098"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099" name="Google Shape;1099;p42"/>
            <p:cNvCxnSpPr>
              <a:stCxn id="1100"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101" name="Google Shape;1101;p42"/>
            <p:cNvCxnSpPr>
              <a:stCxn id="1102"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103" name="Google Shape;1103;p42"/>
            <p:cNvCxnSpPr>
              <a:stCxn id="1104"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105" name="Google Shape;1105;p42"/>
            <p:cNvGrpSpPr/>
            <p:nvPr/>
          </p:nvGrpSpPr>
          <p:grpSpPr>
            <a:xfrm>
              <a:off x="0" y="-621464"/>
              <a:ext cx="12192000" cy="206078"/>
              <a:chOff x="0" y="-674874"/>
              <a:chExt cx="12192000" cy="206078"/>
            </a:xfrm>
          </p:grpSpPr>
          <p:sp>
            <p:nvSpPr>
              <p:cNvPr id="1102" name="Google Shape;1102;p42"/>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106" name="Google Shape;1106;p42"/>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07" name="Google Shape;1107;p42"/>
            <p:cNvGrpSpPr/>
            <p:nvPr/>
          </p:nvGrpSpPr>
          <p:grpSpPr>
            <a:xfrm>
              <a:off x="0" y="-744566"/>
              <a:ext cx="10156824" cy="206078"/>
              <a:chOff x="0" y="-930144"/>
              <a:chExt cx="10156824" cy="206078"/>
            </a:xfrm>
          </p:grpSpPr>
          <p:sp>
            <p:nvSpPr>
              <p:cNvPr id="1104" name="Google Shape;1104;p42"/>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108" name="Google Shape;1108;p42"/>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09" name="Google Shape;1109;p42"/>
            <p:cNvGrpSpPr/>
            <p:nvPr/>
          </p:nvGrpSpPr>
          <p:grpSpPr>
            <a:xfrm>
              <a:off x="0" y="-867666"/>
              <a:ext cx="8128000" cy="206078"/>
              <a:chOff x="0" y="-1191934"/>
              <a:chExt cx="8128000" cy="206078"/>
            </a:xfrm>
          </p:grpSpPr>
          <p:sp>
            <p:nvSpPr>
              <p:cNvPr id="1100" name="Google Shape;1100;p42"/>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110" name="Google Shape;1110;p42"/>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1" name="Google Shape;1111;p42"/>
            <p:cNvGrpSpPr/>
            <p:nvPr/>
          </p:nvGrpSpPr>
          <p:grpSpPr>
            <a:xfrm>
              <a:off x="-800" y="-990766"/>
              <a:ext cx="6091200" cy="206078"/>
              <a:chOff x="0" y="-1453724"/>
              <a:chExt cx="6091200" cy="206078"/>
            </a:xfrm>
          </p:grpSpPr>
          <p:sp>
            <p:nvSpPr>
              <p:cNvPr id="1096" name="Google Shape;1096;p42"/>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112" name="Google Shape;1112;p42"/>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3" name="Google Shape;1113;p42"/>
            <p:cNvGrpSpPr/>
            <p:nvPr/>
          </p:nvGrpSpPr>
          <p:grpSpPr>
            <a:xfrm>
              <a:off x="0" y="-1113866"/>
              <a:ext cx="4060800" cy="206078"/>
              <a:chOff x="0" y="-1715514"/>
              <a:chExt cx="4060800" cy="206078"/>
            </a:xfrm>
          </p:grpSpPr>
          <p:sp>
            <p:nvSpPr>
              <p:cNvPr id="1094" name="Google Shape;1094;p42"/>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114" name="Google Shape;1114;p42"/>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5" name="Google Shape;1115;p42"/>
            <p:cNvGrpSpPr/>
            <p:nvPr/>
          </p:nvGrpSpPr>
          <p:grpSpPr>
            <a:xfrm>
              <a:off x="0" y="-1229864"/>
              <a:ext cx="1015200" cy="206078"/>
              <a:chOff x="0" y="-1959289"/>
              <a:chExt cx="1015200" cy="206078"/>
            </a:xfrm>
          </p:grpSpPr>
          <p:sp>
            <p:nvSpPr>
              <p:cNvPr id="1098" name="Google Shape;1098;p42"/>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116" name="Google Shape;1116;p42"/>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117" name="Google Shape;1117;p42"/>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118" name="Google Shape;1118;p42"/>
          <p:cNvGrpSpPr/>
          <p:nvPr/>
        </p:nvGrpSpPr>
        <p:grpSpPr>
          <a:xfrm>
            <a:off x="-715963" y="-4004"/>
            <a:ext cx="590565" cy="6862005"/>
            <a:chOff x="-715963" y="-4004"/>
            <a:chExt cx="590565" cy="6862005"/>
          </a:xfrm>
        </p:grpSpPr>
        <p:sp>
          <p:nvSpPr>
            <p:cNvPr id="1119" name="Google Shape;1119;p42"/>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120" name="Google Shape;1120;p42"/>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21" name="Google Shape;1121;p42"/>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22" name="Google Shape;1122;p42"/>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123" name="Google Shape;1123;p42"/>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124" name="Google Shape;1124;p42"/>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125" name="Google Shape;1125;p42"/>
            <p:cNvCxnSpPr>
              <a:stCxn id="1126"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127" name="Google Shape;1127;p42"/>
            <p:cNvCxnSpPr>
              <a:stCxn id="1126"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126" name="Google Shape;1126;p42"/>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128" name="Google Shape;1128;p42"/>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129" name="Google Shape;1129;p42"/>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130" name="Google Shape;1130;p42"/>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131" name="Google Shape;1131;p42"/>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132" name="Google Shape;1132;p42"/>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133" name="Google Shape;1133;p42"/>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4" name="Google Shape;1134;p42"/>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negativ</a:t>
            </a:r>
            <a:endParaRPr/>
          </a:p>
        </p:txBody>
      </p:sp>
      <p:grpSp>
        <p:nvGrpSpPr>
          <p:cNvPr id="1135" name="Google Shape;1135;p42"/>
          <p:cNvGrpSpPr/>
          <p:nvPr/>
        </p:nvGrpSpPr>
        <p:grpSpPr>
          <a:xfrm>
            <a:off x="12252770" y="1"/>
            <a:ext cx="1165167" cy="5230535"/>
            <a:chOff x="12252770" y="1"/>
            <a:chExt cx="1165167" cy="5230535"/>
          </a:xfrm>
        </p:grpSpPr>
        <p:grpSp>
          <p:nvGrpSpPr>
            <p:cNvPr id="1136" name="Google Shape;1136;p42"/>
            <p:cNvGrpSpPr/>
            <p:nvPr/>
          </p:nvGrpSpPr>
          <p:grpSpPr>
            <a:xfrm>
              <a:off x="12252770" y="1"/>
              <a:ext cx="409071" cy="3254927"/>
              <a:chOff x="12252770" y="1"/>
              <a:chExt cx="588588" cy="4683318"/>
            </a:xfrm>
          </p:grpSpPr>
          <p:sp>
            <p:nvSpPr>
              <p:cNvPr id="1137" name="Google Shape;1137;p42"/>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38" name="Google Shape;1138;p42"/>
              <p:cNvGrpSpPr/>
              <p:nvPr/>
            </p:nvGrpSpPr>
            <p:grpSpPr>
              <a:xfrm>
                <a:off x="12326727" y="84822"/>
                <a:ext cx="440675" cy="4513676"/>
                <a:chOff x="12316858" y="92947"/>
                <a:chExt cx="440675" cy="4513676"/>
              </a:xfrm>
            </p:grpSpPr>
            <p:grpSp>
              <p:nvGrpSpPr>
                <p:cNvPr id="1139" name="Google Shape;1139;p42"/>
                <p:cNvGrpSpPr/>
                <p:nvPr/>
              </p:nvGrpSpPr>
              <p:grpSpPr>
                <a:xfrm>
                  <a:off x="12316858" y="92947"/>
                  <a:ext cx="440675" cy="1322025"/>
                  <a:chOff x="12316858" y="92947"/>
                  <a:chExt cx="440675" cy="1322025"/>
                </a:xfrm>
              </p:grpSpPr>
              <p:sp>
                <p:nvSpPr>
                  <p:cNvPr id="1140" name="Google Shape;1140;p42"/>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1" name="Google Shape;1141;p42"/>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2" name="Google Shape;1142;p42"/>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43" name="Google Shape;1143;p42"/>
                <p:cNvGrpSpPr/>
                <p:nvPr/>
              </p:nvGrpSpPr>
              <p:grpSpPr>
                <a:xfrm>
                  <a:off x="12316858" y="1468435"/>
                  <a:ext cx="440675" cy="1322025"/>
                  <a:chOff x="12316858" y="1600866"/>
                  <a:chExt cx="440675" cy="1322025"/>
                </a:xfrm>
              </p:grpSpPr>
              <p:sp>
                <p:nvSpPr>
                  <p:cNvPr id="1144" name="Google Shape;1144;p42"/>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5" name="Google Shape;1145;p42"/>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6" name="Google Shape;1146;p42"/>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47" name="Google Shape;1147;p42"/>
                <p:cNvGrpSpPr/>
                <p:nvPr/>
              </p:nvGrpSpPr>
              <p:grpSpPr>
                <a:xfrm>
                  <a:off x="12316858" y="2843923"/>
                  <a:ext cx="440675" cy="1762700"/>
                  <a:chOff x="12316858" y="3201732"/>
                  <a:chExt cx="440675" cy="1762700"/>
                </a:xfrm>
              </p:grpSpPr>
              <p:sp>
                <p:nvSpPr>
                  <p:cNvPr id="1148" name="Google Shape;1148;p42"/>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9" name="Google Shape;1149;p42"/>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0" name="Google Shape;1150;p42"/>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1" name="Google Shape;1151;p42"/>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152" name="Google Shape;1152;p42"/>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153" name="Google Shape;1153;p42"/>
            <p:cNvGrpSpPr/>
            <p:nvPr/>
          </p:nvGrpSpPr>
          <p:grpSpPr>
            <a:xfrm>
              <a:off x="12610441" y="194994"/>
              <a:ext cx="807496" cy="955972"/>
              <a:chOff x="12610441" y="212086"/>
              <a:chExt cx="807496" cy="955972"/>
            </a:xfrm>
          </p:grpSpPr>
          <p:cxnSp>
            <p:nvCxnSpPr>
              <p:cNvPr id="1154" name="Google Shape;1154;p42"/>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155" name="Google Shape;1155;p42"/>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extLst>
      <p:ext uri="{BB962C8B-B14F-4D97-AF65-F5344CB8AC3E}">
        <p14:creationId xmlns:p14="http://schemas.microsoft.com/office/powerpoint/2010/main" val="10954668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matchingName="Bilde">
  <p:cSld name="Bilde">
    <p:spTree>
      <p:nvGrpSpPr>
        <p:cNvPr id="1" name="Shape 1156"/>
        <p:cNvGrpSpPr/>
        <p:nvPr/>
      </p:nvGrpSpPr>
      <p:grpSpPr>
        <a:xfrm>
          <a:off x="0" y="0"/>
          <a:ext cx="0" cy="0"/>
          <a:chOff x="0" y="0"/>
          <a:chExt cx="0" cy="0"/>
        </a:xfrm>
      </p:grpSpPr>
      <p:sp>
        <p:nvSpPr>
          <p:cNvPr id="1157" name="Google Shape;1157;p43"/>
          <p:cNvSpPr>
            <a:spLocks noGrp="1"/>
          </p:cNvSpPr>
          <p:nvPr>
            <p:ph type="pic" idx="2"/>
          </p:nvPr>
        </p:nvSpPr>
        <p:spPr>
          <a:xfrm>
            <a:off x="0" y="0"/>
            <a:ext cx="12193200" cy="6858000"/>
          </a:xfrm>
          <a:prstGeom prst="rect">
            <a:avLst/>
          </a:prstGeom>
          <a:noFill/>
          <a:ln>
            <a:noFill/>
          </a:ln>
        </p:spPr>
      </p:sp>
      <p:sp>
        <p:nvSpPr>
          <p:cNvPr id="1158" name="Google Shape;1158;p4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9" name="Google Shape;1159;p4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0" name="Google Shape;1160;p4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161" name="Google Shape;1161;p43"/>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2" name="Google Shape;1162;p43"/>
          <p:cNvGrpSpPr/>
          <p:nvPr/>
        </p:nvGrpSpPr>
        <p:grpSpPr>
          <a:xfrm>
            <a:off x="-800" y="-1306644"/>
            <a:ext cx="12194000" cy="1075437"/>
            <a:chOff x="-800" y="-1229864"/>
            <a:chExt cx="12194000" cy="1075437"/>
          </a:xfrm>
        </p:grpSpPr>
        <p:grpSp>
          <p:nvGrpSpPr>
            <p:cNvPr id="1163" name="Google Shape;1163;p43"/>
            <p:cNvGrpSpPr/>
            <p:nvPr/>
          </p:nvGrpSpPr>
          <p:grpSpPr>
            <a:xfrm>
              <a:off x="0" y="-320124"/>
              <a:ext cx="12192000" cy="165600"/>
              <a:chOff x="0" y="-413084"/>
              <a:chExt cx="12192000" cy="206078"/>
            </a:xfrm>
          </p:grpSpPr>
          <p:sp>
            <p:nvSpPr>
              <p:cNvPr id="1164" name="Google Shape;1164;p43"/>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65" name="Google Shape;1165;p43"/>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66" name="Google Shape;1166;p43"/>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67" name="Google Shape;1167;p43"/>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68" name="Google Shape;1168;p43"/>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69" name="Google Shape;1169;p43"/>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170" name="Google Shape;1170;p43"/>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171" name="Google Shape;1171;p43"/>
            <p:cNvCxnSpPr>
              <a:stCxn id="1172"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173" name="Google Shape;1173;p43"/>
            <p:cNvCxnSpPr>
              <a:stCxn id="1174"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175" name="Google Shape;1175;p43"/>
            <p:cNvCxnSpPr>
              <a:stCxn id="1176"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177" name="Google Shape;1177;p43"/>
            <p:cNvCxnSpPr>
              <a:stCxn id="1178"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179" name="Google Shape;1179;p43"/>
            <p:cNvCxnSpPr>
              <a:stCxn id="1180"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181" name="Google Shape;1181;p43"/>
            <p:cNvCxnSpPr>
              <a:stCxn id="1182"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183" name="Google Shape;1183;p43"/>
            <p:cNvGrpSpPr/>
            <p:nvPr/>
          </p:nvGrpSpPr>
          <p:grpSpPr>
            <a:xfrm>
              <a:off x="0" y="-621464"/>
              <a:ext cx="12192000" cy="206078"/>
              <a:chOff x="0" y="-674874"/>
              <a:chExt cx="12192000" cy="206078"/>
            </a:xfrm>
          </p:grpSpPr>
          <p:sp>
            <p:nvSpPr>
              <p:cNvPr id="1180" name="Google Shape;1180;p43"/>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184" name="Google Shape;1184;p43"/>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85" name="Google Shape;1185;p43"/>
            <p:cNvGrpSpPr/>
            <p:nvPr/>
          </p:nvGrpSpPr>
          <p:grpSpPr>
            <a:xfrm>
              <a:off x="0" y="-744566"/>
              <a:ext cx="10156824" cy="206078"/>
              <a:chOff x="0" y="-930144"/>
              <a:chExt cx="10156824" cy="206078"/>
            </a:xfrm>
          </p:grpSpPr>
          <p:sp>
            <p:nvSpPr>
              <p:cNvPr id="1182" name="Google Shape;1182;p43"/>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186" name="Google Shape;1186;p43"/>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87" name="Google Shape;1187;p43"/>
            <p:cNvGrpSpPr/>
            <p:nvPr/>
          </p:nvGrpSpPr>
          <p:grpSpPr>
            <a:xfrm>
              <a:off x="0" y="-867666"/>
              <a:ext cx="8128000" cy="206078"/>
              <a:chOff x="0" y="-1191934"/>
              <a:chExt cx="8128000" cy="206078"/>
            </a:xfrm>
          </p:grpSpPr>
          <p:sp>
            <p:nvSpPr>
              <p:cNvPr id="1178" name="Google Shape;1178;p43"/>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188" name="Google Shape;1188;p43"/>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89" name="Google Shape;1189;p43"/>
            <p:cNvGrpSpPr/>
            <p:nvPr/>
          </p:nvGrpSpPr>
          <p:grpSpPr>
            <a:xfrm>
              <a:off x="-800" y="-990766"/>
              <a:ext cx="6091200" cy="206078"/>
              <a:chOff x="0" y="-1453724"/>
              <a:chExt cx="6091200" cy="206078"/>
            </a:xfrm>
          </p:grpSpPr>
          <p:sp>
            <p:nvSpPr>
              <p:cNvPr id="1174" name="Google Shape;1174;p43"/>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190" name="Google Shape;1190;p43"/>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1" name="Google Shape;1191;p43"/>
            <p:cNvGrpSpPr/>
            <p:nvPr/>
          </p:nvGrpSpPr>
          <p:grpSpPr>
            <a:xfrm>
              <a:off x="0" y="-1113866"/>
              <a:ext cx="4060800" cy="206078"/>
              <a:chOff x="0" y="-1715514"/>
              <a:chExt cx="4060800" cy="206078"/>
            </a:xfrm>
          </p:grpSpPr>
          <p:sp>
            <p:nvSpPr>
              <p:cNvPr id="1172" name="Google Shape;1172;p43"/>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192" name="Google Shape;1192;p43"/>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3" name="Google Shape;1193;p43"/>
            <p:cNvGrpSpPr/>
            <p:nvPr/>
          </p:nvGrpSpPr>
          <p:grpSpPr>
            <a:xfrm>
              <a:off x="0" y="-1229864"/>
              <a:ext cx="1015200" cy="206078"/>
              <a:chOff x="0" y="-1959289"/>
              <a:chExt cx="1015200" cy="206078"/>
            </a:xfrm>
          </p:grpSpPr>
          <p:sp>
            <p:nvSpPr>
              <p:cNvPr id="1176" name="Google Shape;1176;p43"/>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194" name="Google Shape;1194;p43"/>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195" name="Google Shape;1195;p43"/>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196" name="Google Shape;1196;p43"/>
          <p:cNvGrpSpPr/>
          <p:nvPr/>
        </p:nvGrpSpPr>
        <p:grpSpPr>
          <a:xfrm>
            <a:off x="-715963" y="-4004"/>
            <a:ext cx="590565" cy="6862005"/>
            <a:chOff x="-715963" y="-4004"/>
            <a:chExt cx="590565" cy="6862005"/>
          </a:xfrm>
        </p:grpSpPr>
        <p:sp>
          <p:nvSpPr>
            <p:cNvPr id="1197" name="Google Shape;1197;p43"/>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198" name="Google Shape;1198;p43"/>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99" name="Google Shape;1199;p43"/>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00" name="Google Shape;1200;p43"/>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201" name="Google Shape;1201;p43"/>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02" name="Google Shape;1202;p43"/>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203" name="Google Shape;1203;p43"/>
            <p:cNvCxnSpPr>
              <a:stCxn id="1204"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205" name="Google Shape;1205;p43"/>
            <p:cNvCxnSpPr>
              <a:stCxn id="1204"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204" name="Google Shape;1204;p43"/>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206" name="Google Shape;1206;p43"/>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207" name="Google Shape;1207;p43"/>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208" name="Google Shape;1208;p43"/>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209" name="Google Shape;1209;p43"/>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10" name="Google Shape;1210;p43"/>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211" name="Google Shape;1211;p43"/>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positiv</a:t>
            </a:r>
            <a:endParaRPr/>
          </a:p>
        </p:txBody>
      </p:sp>
      <p:grpSp>
        <p:nvGrpSpPr>
          <p:cNvPr id="1212" name="Google Shape;1212;p43"/>
          <p:cNvGrpSpPr/>
          <p:nvPr/>
        </p:nvGrpSpPr>
        <p:grpSpPr>
          <a:xfrm>
            <a:off x="12252770" y="1"/>
            <a:ext cx="1165167" cy="5230535"/>
            <a:chOff x="12252770" y="1"/>
            <a:chExt cx="1165167" cy="5230535"/>
          </a:xfrm>
        </p:grpSpPr>
        <p:grpSp>
          <p:nvGrpSpPr>
            <p:cNvPr id="1213" name="Google Shape;1213;p43"/>
            <p:cNvGrpSpPr/>
            <p:nvPr/>
          </p:nvGrpSpPr>
          <p:grpSpPr>
            <a:xfrm>
              <a:off x="12252770" y="1"/>
              <a:ext cx="409071" cy="3254927"/>
              <a:chOff x="12252770" y="1"/>
              <a:chExt cx="588588" cy="4683318"/>
            </a:xfrm>
          </p:grpSpPr>
          <p:sp>
            <p:nvSpPr>
              <p:cNvPr id="1214" name="Google Shape;1214;p43"/>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215" name="Google Shape;1215;p43"/>
              <p:cNvGrpSpPr/>
              <p:nvPr/>
            </p:nvGrpSpPr>
            <p:grpSpPr>
              <a:xfrm>
                <a:off x="12326727" y="84822"/>
                <a:ext cx="440675" cy="4513676"/>
                <a:chOff x="12316858" y="92947"/>
                <a:chExt cx="440675" cy="4513676"/>
              </a:xfrm>
            </p:grpSpPr>
            <p:grpSp>
              <p:nvGrpSpPr>
                <p:cNvPr id="1216" name="Google Shape;1216;p43"/>
                <p:cNvGrpSpPr/>
                <p:nvPr/>
              </p:nvGrpSpPr>
              <p:grpSpPr>
                <a:xfrm>
                  <a:off x="12316858" y="92947"/>
                  <a:ext cx="440675" cy="1322025"/>
                  <a:chOff x="12316858" y="92947"/>
                  <a:chExt cx="440675" cy="1322025"/>
                </a:xfrm>
              </p:grpSpPr>
              <p:sp>
                <p:nvSpPr>
                  <p:cNvPr id="1217" name="Google Shape;1217;p43"/>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8" name="Google Shape;1218;p43"/>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9" name="Google Shape;1219;p43"/>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20" name="Google Shape;1220;p43"/>
                <p:cNvGrpSpPr/>
                <p:nvPr/>
              </p:nvGrpSpPr>
              <p:grpSpPr>
                <a:xfrm>
                  <a:off x="12316858" y="1468435"/>
                  <a:ext cx="440675" cy="1322025"/>
                  <a:chOff x="12316858" y="1600866"/>
                  <a:chExt cx="440675" cy="1322025"/>
                </a:xfrm>
              </p:grpSpPr>
              <p:sp>
                <p:nvSpPr>
                  <p:cNvPr id="1221" name="Google Shape;1221;p43"/>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2" name="Google Shape;1222;p43"/>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3" name="Google Shape;1223;p43"/>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24" name="Google Shape;1224;p43"/>
                <p:cNvGrpSpPr/>
                <p:nvPr/>
              </p:nvGrpSpPr>
              <p:grpSpPr>
                <a:xfrm>
                  <a:off x="12316858" y="2843923"/>
                  <a:ext cx="440675" cy="1762700"/>
                  <a:chOff x="12316858" y="3201732"/>
                  <a:chExt cx="440675" cy="1762700"/>
                </a:xfrm>
              </p:grpSpPr>
              <p:sp>
                <p:nvSpPr>
                  <p:cNvPr id="1225" name="Google Shape;1225;p43"/>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6" name="Google Shape;1226;p43"/>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7" name="Google Shape;1227;p43"/>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8" name="Google Shape;1228;p43"/>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229" name="Google Shape;1229;p43"/>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230" name="Google Shape;1230;p43"/>
            <p:cNvGrpSpPr/>
            <p:nvPr/>
          </p:nvGrpSpPr>
          <p:grpSpPr>
            <a:xfrm>
              <a:off x="12610441" y="194994"/>
              <a:ext cx="807496" cy="955972"/>
              <a:chOff x="12610441" y="212086"/>
              <a:chExt cx="807496" cy="955972"/>
            </a:xfrm>
          </p:grpSpPr>
          <p:cxnSp>
            <p:nvCxnSpPr>
              <p:cNvPr id="1231" name="Google Shape;1231;p43"/>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232" name="Google Shape;1232;p43"/>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extLst>
      <p:ext uri="{BB962C8B-B14F-4D97-AF65-F5344CB8AC3E}">
        <p14:creationId xmlns:p14="http://schemas.microsoft.com/office/powerpoint/2010/main" val="36242741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matchingName="Bilde neg">
  <p:cSld name="Bilde neg">
    <p:bg>
      <p:bgPr>
        <a:solidFill>
          <a:schemeClr val="dk2"/>
        </a:solidFill>
        <a:effectLst/>
      </p:bgPr>
    </p:bg>
    <p:spTree>
      <p:nvGrpSpPr>
        <p:cNvPr id="1" name="Shape 1233"/>
        <p:cNvGrpSpPr/>
        <p:nvPr/>
      </p:nvGrpSpPr>
      <p:grpSpPr>
        <a:xfrm>
          <a:off x="0" y="0"/>
          <a:ext cx="0" cy="0"/>
          <a:chOff x="0" y="0"/>
          <a:chExt cx="0" cy="0"/>
        </a:xfrm>
      </p:grpSpPr>
      <p:sp>
        <p:nvSpPr>
          <p:cNvPr id="1234" name="Google Shape;1234;p44"/>
          <p:cNvSpPr>
            <a:spLocks noGrp="1"/>
          </p:cNvSpPr>
          <p:nvPr>
            <p:ph type="pic" idx="2"/>
          </p:nvPr>
        </p:nvSpPr>
        <p:spPr>
          <a:xfrm>
            <a:off x="0" y="0"/>
            <a:ext cx="12193200" cy="6858000"/>
          </a:xfrm>
          <a:prstGeom prst="rect">
            <a:avLst/>
          </a:prstGeom>
          <a:noFill/>
          <a:ln>
            <a:noFill/>
          </a:ln>
        </p:spPr>
      </p:sp>
      <p:sp>
        <p:nvSpPr>
          <p:cNvPr id="1235" name="Google Shape;1235;p44"/>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44"/>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7" name="Google Shape;1237;p44"/>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grpSp>
        <p:nvGrpSpPr>
          <p:cNvPr id="1238" name="Google Shape;1238;p44"/>
          <p:cNvGrpSpPr/>
          <p:nvPr/>
        </p:nvGrpSpPr>
        <p:grpSpPr>
          <a:xfrm>
            <a:off x="-800" y="-1306644"/>
            <a:ext cx="12194000" cy="1075437"/>
            <a:chOff x="-800" y="-1229864"/>
            <a:chExt cx="12194000" cy="1075437"/>
          </a:xfrm>
        </p:grpSpPr>
        <p:grpSp>
          <p:nvGrpSpPr>
            <p:cNvPr id="1239" name="Google Shape;1239;p44"/>
            <p:cNvGrpSpPr/>
            <p:nvPr/>
          </p:nvGrpSpPr>
          <p:grpSpPr>
            <a:xfrm>
              <a:off x="0" y="-320124"/>
              <a:ext cx="12192000" cy="165600"/>
              <a:chOff x="0" y="-413084"/>
              <a:chExt cx="12192000" cy="206078"/>
            </a:xfrm>
          </p:grpSpPr>
          <p:sp>
            <p:nvSpPr>
              <p:cNvPr id="1240" name="Google Shape;1240;p44"/>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1" name="Google Shape;1241;p44"/>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2" name="Google Shape;1242;p44"/>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3" name="Google Shape;1243;p44"/>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4" name="Google Shape;1244;p44"/>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5" name="Google Shape;1245;p44"/>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246" name="Google Shape;1246;p44"/>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47" name="Google Shape;1247;p44"/>
            <p:cNvCxnSpPr>
              <a:stCxn id="124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249" name="Google Shape;1249;p44"/>
            <p:cNvCxnSpPr>
              <a:stCxn id="125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251" name="Google Shape;1251;p44"/>
            <p:cNvCxnSpPr>
              <a:stCxn id="125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253" name="Google Shape;1253;p44"/>
            <p:cNvCxnSpPr>
              <a:stCxn id="125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255" name="Google Shape;1255;p44"/>
            <p:cNvCxnSpPr>
              <a:stCxn id="125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257" name="Google Shape;1257;p44"/>
            <p:cNvCxnSpPr>
              <a:stCxn id="125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259" name="Google Shape;1259;p44"/>
            <p:cNvGrpSpPr/>
            <p:nvPr/>
          </p:nvGrpSpPr>
          <p:grpSpPr>
            <a:xfrm>
              <a:off x="0" y="-621464"/>
              <a:ext cx="12192000" cy="206078"/>
              <a:chOff x="0" y="-674874"/>
              <a:chExt cx="12192000" cy="206078"/>
            </a:xfrm>
          </p:grpSpPr>
          <p:sp>
            <p:nvSpPr>
              <p:cNvPr id="1256" name="Google Shape;1256;p44"/>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260" name="Google Shape;1260;p44"/>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1" name="Google Shape;1261;p44"/>
            <p:cNvGrpSpPr/>
            <p:nvPr/>
          </p:nvGrpSpPr>
          <p:grpSpPr>
            <a:xfrm>
              <a:off x="0" y="-744566"/>
              <a:ext cx="10156824" cy="206078"/>
              <a:chOff x="0" y="-930144"/>
              <a:chExt cx="10156824" cy="206078"/>
            </a:xfrm>
          </p:grpSpPr>
          <p:sp>
            <p:nvSpPr>
              <p:cNvPr id="1258" name="Google Shape;1258;p44"/>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262" name="Google Shape;1262;p44"/>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3" name="Google Shape;1263;p44"/>
            <p:cNvGrpSpPr/>
            <p:nvPr/>
          </p:nvGrpSpPr>
          <p:grpSpPr>
            <a:xfrm>
              <a:off x="0" y="-867666"/>
              <a:ext cx="8128000" cy="206078"/>
              <a:chOff x="0" y="-1191934"/>
              <a:chExt cx="8128000" cy="206078"/>
            </a:xfrm>
          </p:grpSpPr>
          <p:sp>
            <p:nvSpPr>
              <p:cNvPr id="1254" name="Google Shape;1254;p44"/>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264" name="Google Shape;1264;p44"/>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5" name="Google Shape;1265;p44"/>
            <p:cNvGrpSpPr/>
            <p:nvPr/>
          </p:nvGrpSpPr>
          <p:grpSpPr>
            <a:xfrm>
              <a:off x="-800" y="-990766"/>
              <a:ext cx="6091200" cy="206078"/>
              <a:chOff x="0" y="-1453724"/>
              <a:chExt cx="6091200" cy="206078"/>
            </a:xfrm>
          </p:grpSpPr>
          <p:sp>
            <p:nvSpPr>
              <p:cNvPr id="1250" name="Google Shape;1250;p44"/>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266" name="Google Shape;1266;p44"/>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7" name="Google Shape;1267;p44"/>
            <p:cNvGrpSpPr/>
            <p:nvPr/>
          </p:nvGrpSpPr>
          <p:grpSpPr>
            <a:xfrm>
              <a:off x="0" y="-1113866"/>
              <a:ext cx="4060800" cy="206078"/>
              <a:chOff x="0" y="-1715514"/>
              <a:chExt cx="4060800" cy="206078"/>
            </a:xfrm>
          </p:grpSpPr>
          <p:sp>
            <p:nvSpPr>
              <p:cNvPr id="1248" name="Google Shape;1248;p44"/>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268" name="Google Shape;1268;p44"/>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9" name="Google Shape;1269;p44"/>
            <p:cNvGrpSpPr/>
            <p:nvPr/>
          </p:nvGrpSpPr>
          <p:grpSpPr>
            <a:xfrm>
              <a:off x="0" y="-1229864"/>
              <a:ext cx="1015200" cy="206078"/>
              <a:chOff x="0" y="-1959289"/>
              <a:chExt cx="1015200" cy="206078"/>
            </a:xfrm>
          </p:grpSpPr>
          <p:sp>
            <p:nvSpPr>
              <p:cNvPr id="1252" name="Google Shape;1252;p44"/>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270" name="Google Shape;1270;p44"/>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271" name="Google Shape;1271;p44"/>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272" name="Google Shape;1272;p44"/>
          <p:cNvGrpSpPr/>
          <p:nvPr/>
        </p:nvGrpSpPr>
        <p:grpSpPr>
          <a:xfrm>
            <a:off x="-715963" y="-4004"/>
            <a:ext cx="590565" cy="6862005"/>
            <a:chOff x="-715963" y="-4004"/>
            <a:chExt cx="590565" cy="6862005"/>
          </a:xfrm>
        </p:grpSpPr>
        <p:sp>
          <p:nvSpPr>
            <p:cNvPr id="1273" name="Google Shape;1273;p44"/>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274" name="Google Shape;1274;p44"/>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75" name="Google Shape;1275;p44"/>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76" name="Google Shape;1276;p44"/>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277" name="Google Shape;1277;p44"/>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78" name="Google Shape;1278;p44"/>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279" name="Google Shape;1279;p44"/>
            <p:cNvCxnSpPr>
              <a:stCxn id="128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281" name="Google Shape;1281;p44"/>
            <p:cNvCxnSpPr>
              <a:stCxn id="128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280" name="Google Shape;1280;p44"/>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282" name="Google Shape;1282;p44"/>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283" name="Google Shape;1283;p44"/>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284" name="Google Shape;1284;p44"/>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285" name="Google Shape;1285;p44"/>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86" name="Google Shape;1286;p44"/>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287" name="Google Shape;1287;p44"/>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8" name="Google Shape;1288;p44"/>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negativ</a:t>
            </a:r>
            <a:endParaRPr/>
          </a:p>
        </p:txBody>
      </p:sp>
      <p:grpSp>
        <p:nvGrpSpPr>
          <p:cNvPr id="1289" name="Google Shape;1289;p44"/>
          <p:cNvGrpSpPr/>
          <p:nvPr/>
        </p:nvGrpSpPr>
        <p:grpSpPr>
          <a:xfrm>
            <a:off x="12252770" y="1"/>
            <a:ext cx="1165167" cy="5230535"/>
            <a:chOff x="12252770" y="1"/>
            <a:chExt cx="1165167" cy="5230535"/>
          </a:xfrm>
        </p:grpSpPr>
        <p:grpSp>
          <p:nvGrpSpPr>
            <p:cNvPr id="1290" name="Google Shape;1290;p44"/>
            <p:cNvGrpSpPr/>
            <p:nvPr/>
          </p:nvGrpSpPr>
          <p:grpSpPr>
            <a:xfrm>
              <a:off x="12252770" y="1"/>
              <a:ext cx="409071" cy="3254927"/>
              <a:chOff x="12252770" y="1"/>
              <a:chExt cx="588588" cy="4683318"/>
            </a:xfrm>
          </p:grpSpPr>
          <p:sp>
            <p:nvSpPr>
              <p:cNvPr id="1291" name="Google Shape;1291;p44"/>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292" name="Google Shape;1292;p44"/>
              <p:cNvGrpSpPr/>
              <p:nvPr/>
            </p:nvGrpSpPr>
            <p:grpSpPr>
              <a:xfrm>
                <a:off x="12326727" y="84822"/>
                <a:ext cx="440675" cy="4513676"/>
                <a:chOff x="12316858" y="92947"/>
                <a:chExt cx="440675" cy="4513676"/>
              </a:xfrm>
            </p:grpSpPr>
            <p:grpSp>
              <p:nvGrpSpPr>
                <p:cNvPr id="1293" name="Google Shape;1293;p44"/>
                <p:cNvGrpSpPr/>
                <p:nvPr/>
              </p:nvGrpSpPr>
              <p:grpSpPr>
                <a:xfrm>
                  <a:off x="12316858" y="92947"/>
                  <a:ext cx="440675" cy="1322025"/>
                  <a:chOff x="12316858" y="92947"/>
                  <a:chExt cx="440675" cy="1322025"/>
                </a:xfrm>
              </p:grpSpPr>
              <p:sp>
                <p:nvSpPr>
                  <p:cNvPr id="1294" name="Google Shape;1294;p44"/>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5" name="Google Shape;1295;p44"/>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6" name="Google Shape;1296;p44"/>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97" name="Google Shape;1297;p44"/>
                <p:cNvGrpSpPr/>
                <p:nvPr/>
              </p:nvGrpSpPr>
              <p:grpSpPr>
                <a:xfrm>
                  <a:off x="12316858" y="1468435"/>
                  <a:ext cx="440675" cy="1322025"/>
                  <a:chOff x="12316858" y="1600866"/>
                  <a:chExt cx="440675" cy="1322025"/>
                </a:xfrm>
              </p:grpSpPr>
              <p:sp>
                <p:nvSpPr>
                  <p:cNvPr id="1298" name="Google Shape;1298;p44"/>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9" name="Google Shape;1299;p44"/>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0" name="Google Shape;1300;p44"/>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301" name="Google Shape;1301;p44"/>
                <p:cNvGrpSpPr/>
                <p:nvPr/>
              </p:nvGrpSpPr>
              <p:grpSpPr>
                <a:xfrm>
                  <a:off x="12316858" y="2843923"/>
                  <a:ext cx="440675" cy="1762700"/>
                  <a:chOff x="12316858" y="3201732"/>
                  <a:chExt cx="440675" cy="1762700"/>
                </a:xfrm>
              </p:grpSpPr>
              <p:sp>
                <p:nvSpPr>
                  <p:cNvPr id="1302" name="Google Shape;1302;p44"/>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3" name="Google Shape;1303;p44"/>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4" name="Google Shape;1304;p44"/>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5" name="Google Shape;1305;p44"/>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306" name="Google Shape;1306;p44"/>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307" name="Google Shape;1307;p44"/>
            <p:cNvGrpSpPr/>
            <p:nvPr/>
          </p:nvGrpSpPr>
          <p:grpSpPr>
            <a:xfrm>
              <a:off x="12610441" y="194994"/>
              <a:ext cx="807496" cy="955972"/>
              <a:chOff x="12610441" y="212086"/>
              <a:chExt cx="807496" cy="955972"/>
            </a:xfrm>
          </p:grpSpPr>
          <p:cxnSp>
            <p:nvCxnSpPr>
              <p:cNvPr id="1308" name="Google Shape;1308;p44"/>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309" name="Google Shape;1309;p44"/>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extLst>
      <p:ext uri="{BB962C8B-B14F-4D97-AF65-F5344CB8AC3E}">
        <p14:creationId xmlns:p14="http://schemas.microsoft.com/office/powerpoint/2010/main" val="26810549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3ED882-D02D-7219-079B-66A3ED0DD4A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267262F-97B9-607F-8C3C-F313B4A5C6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9EEB4F4-1507-027F-3FB4-E4CE350541CE}"/>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5" name="Plassholder for bunntekst 4">
            <a:extLst>
              <a:ext uri="{FF2B5EF4-FFF2-40B4-BE49-F238E27FC236}">
                <a16:creationId xmlns:a16="http://schemas.microsoft.com/office/drawing/2014/main" id="{EB03D93A-031A-7ACB-525B-576C2F78DE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0E8074-512B-3740-4B6A-06DA688595C4}"/>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6925785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0EA0C0-FBB0-4F72-5FBE-FD04EE9340E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D612543-1CEE-EB1F-072F-050A07F4D46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D9BEB93-F67D-5796-639F-E5720ACEFFE5}"/>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5" name="Plassholder for bunntekst 4">
            <a:extLst>
              <a:ext uri="{FF2B5EF4-FFF2-40B4-BE49-F238E27FC236}">
                <a16:creationId xmlns:a16="http://schemas.microsoft.com/office/drawing/2014/main" id="{50599716-E61A-3CD0-88F6-B40B52CBF89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2D8F37-5716-F281-1C3A-6CAF694F9CFD}"/>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131177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C0CD1E-51D8-1CBB-F343-7035CE0F780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838CB53C-AA37-DF9D-4819-C0D261B709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C35B41A-0CE8-9A74-CA5F-3FC94C6B90AF}"/>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5" name="Plassholder for bunntekst 4">
            <a:extLst>
              <a:ext uri="{FF2B5EF4-FFF2-40B4-BE49-F238E27FC236}">
                <a16:creationId xmlns:a16="http://schemas.microsoft.com/office/drawing/2014/main" id="{003AEF3C-6748-2C2E-51DC-FE0C75FD063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F6556FA-3FA1-916F-0C7B-9708395F71F2}"/>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5348665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DEE40D-2FA9-5C9F-4DB5-C39CFD1C249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89D78AE-3C26-5CD9-BE84-66BB37D054C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5CA1091-8226-831E-3C48-295B77ED697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474F819-82B4-8E40-6EF3-63FB932E44E0}"/>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6" name="Plassholder for bunntekst 5">
            <a:extLst>
              <a:ext uri="{FF2B5EF4-FFF2-40B4-BE49-F238E27FC236}">
                <a16:creationId xmlns:a16="http://schemas.microsoft.com/office/drawing/2014/main" id="{C9D2DC96-6148-231C-2BE5-2C76D5F771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3798A1D-B76A-BB32-55C1-E40925E8F86B}"/>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10471791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7E9016-D88B-41CB-1007-FB5E36E8852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5A52092-4054-A952-629E-447CEEC0E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CC04CE5-03A0-F4A0-492B-DF16222C4D7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AA38188-F5AD-160A-1F4F-EA8AFC178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7167EFD-C250-7C72-8D62-7AA648E29D3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9AC4B88-E4A9-AD48-3B9C-0D33146F96FC}"/>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8" name="Plassholder for bunntekst 7">
            <a:extLst>
              <a:ext uri="{FF2B5EF4-FFF2-40B4-BE49-F238E27FC236}">
                <a16:creationId xmlns:a16="http://schemas.microsoft.com/office/drawing/2014/main" id="{10C80F76-6A33-996F-1642-238BCEF1BD5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48D350A-F33F-A8A8-1A0E-8C0CCF4854FA}"/>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9614359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7EA233-9FF5-E51F-BABF-91EC28BE482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82E6CA2-E081-4DC8-6532-516E37FBFF03}"/>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4" name="Plassholder for bunntekst 3">
            <a:extLst>
              <a:ext uri="{FF2B5EF4-FFF2-40B4-BE49-F238E27FC236}">
                <a16:creationId xmlns:a16="http://schemas.microsoft.com/office/drawing/2014/main" id="{B6CA3FBB-3EE7-1D99-3300-2C08E2F5CB6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F04E3DE-B3DC-53FC-6678-294A5A77AE7A}"/>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39491721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D8AEFB3-05A5-0A59-800C-6792C78CFAD8}"/>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3" name="Plassholder for bunntekst 2">
            <a:extLst>
              <a:ext uri="{FF2B5EF4-FFF2-40B4-BE49-F238E27FC236}">
                <a16:creationId xmlns:a16="http://schemas.microsoft.com/office/drawing/2014/main" id="{3C242296-1DDE-098E-C350-19119842D84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F77EC40-5CD2-7CCE-9B89-9C33D9E9C110}"/>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51414321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9CB28-4169-BF69-E067-8F759BEC7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821BA30-2B90-D870-4466-16C97CE82F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1D0C08A-6DF3-EA7C-D0C1-8F8451112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11DB77B-EA2A-BEA8-8A8E-53711F3B6A1D}"/>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6" name="Plassholder for bunntekst 5">
            <a:extLst>
              <a:ext uri="{FF2B5EF4-FFF2-40B4-BE49-F238E27FC236}">
                <a16:creationId xmlns:a16="http://schemas.microsoft.com/office/drawing/2014/main" id="{BE62B5D8-DA7B-2D80-F64E-A70728F8420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285D600-E84E-8080-6047-DE2798F79664}"/>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1165901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F033E7-E2C7-F304-A7C5-61B6309714F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CF835F2-0B34-44A2-70AC-A52A5C7E84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7B4DBBB-33BB-E6B4-FE49-4571FF31E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C7C2E5E-D93C-668D-B71B-2FD4B4B3C5B6}"/>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6" name="Plassholder for bunntekst 5">
            <a:extLst>
              <a:ext uri="{FF2B5EF4-FFF2-40B4-BE49-F238E27FC236}">
                <a16:creationId xmlns:a16="http://schemas.microsoft.com/office/drawing/2014/main" id="{D7E1D7B9-7C53-8FE7-D57D-95DE26CB283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E919774-941E-86B5-1FD9-95DE61A1A714}"/>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1886223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1005FB-A9C2-BBE8-86CE-C43E2EC529B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697828C-0D5C-ECFE-C152-BEA73497BD3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B045546-C057-7801-4CF6-481F22D16C40}"/>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5" name="Plassholder for bunntekst 4">
            <a:extLst>
              <a:ext uri="{FF2B5EF4-FFF2-40B4-BE49-F238E27FC236}">
                <a16:creationId xmlns:a16="http://schemas.microsoft.com/office/drawing/2014/main" id="{3DF59C81-78ED-CD3C-6094-46AE236851C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A384029-5470-C56E-AAEC-FD8E198F3D28}"/>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9670623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993A716-5C89-8B95-84AD-9C256DAAE90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158EB8A-31DB-38BE-3B70-A9462E4669E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4B387A-0DD7-DF15-1A4A-08E94BDBC314}"/>
              </a:ext>
            </a:extLst>
          </p:cNvPr>
          <p:cNvSpPr>
            <a:spLocks noGrp="1"/>
          </p:cNvSpPr>
          <p:nvPr>
            <p:ph type="dt" sz="half" idx="10"/>
          </p:nvPr>
        </p:nvSpPr>
        <p:spPr/>
        <p:txBody>
          <a:bodyPr/>
          <a:lstStyle/>
          <a:p>
            <a:fld id="{BE56FCFD-550A-43E0-98B5-027631362856}" type="datetimeFigureOut">
              <a:rPr lang="nb-NO" smtClean="0"/>
              <a:t>29.01.2026</a:t>
            </a:fld>
            <a:endParaRPr lang="nb-NO"/>
          </a:p>
        </p:txBody>
      </p:sp>
      <p:sp>
        <p:nvSpPr>
          <p:cNvPr id="5" name="Plassholder for bunntekst 4">
            <a:extLst>
              <a:ext uri="{FF2B5EF4-FFF2-40B4-BE49-F238E27FC236}">
                <a16:creationId xmlns:a16="http://schemas.microsoft.com/office/drawing/2014/main" id="{6A79D2DE-A996-6DBB-CB35-DC7845CAF8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2B7D6B7-021A-C4B2-895F-39D7EAF9A1E7}"/>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97820805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tel og innhold">
  <p:cSld name="1_Tittel og innhold">
    <p:spTree>
      <p:nvGrpSpPr>
        <p:cNvPr id="1" name="Shape 733"/>
        <p:cNvGrpSpPr/>
        <p:nvPr/>
      </p:nvGrpSpPr>
      <p:grpSpPr>
        <a:xfrm>
          <a:off x="0" y="0"/>
          <a:ext cx="0" cy="0"/>
          <a:chOff x="0" y="0"/>
          <a:chExt cx="0" cy="0"/>
        </a:xfrm>
      </p:grpSpPr>
      <p:sp>
        <p:nvSpPr>
          <p:cNvPr id="734" name="Google Shape;734;p33"/>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33"/>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1800"/>
              </a:spcBef>
              <a:spcAft>
                <a:spcPts val="0"/>
              </a:spcAft>
              <a:buClr>
                <a:schemeClr val="dk1"/>
              </a:buClr>
              <a:buSzPts val="2000"/>
              <a:buFont typeface="Arial"/>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6" name="Google Shape;736;p3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3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3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99896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37CEC2-0D4D-16C9-F13C-248D9D6C4CE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8FB7A46-DA5D-6AA4-619B-7E26E1FA0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4882B1E-1FCA-8771-5F54-12FA40548732}"/>
              </a:ext>
            </a:extLst>
          </p:cNvPr>
          <p:cNvSpPr>
            <a:spLocks noGrp="1"/>
          </p:cNvSpPr>
          <p:nvPr>
            <p:ph type="dt" sz="half" idx="10"/>
          </p:nvPr>
        </p:nvSpPr>
        <p:spPr/>
        <p:txBody>
          <a:bodyPr/>
          <a:lstStyle/>
          <a:p>
            <a:fld id="{A174C60F-A487-444D-ACB1-78CC874FC097}" type="datetimeFigureOut">
              <a:rPr lang="nb-NO" smtClean="0"/>
              <a:t>29.01.2026</a:t>
            </a:fld>
            <a:endParaRPr lang="nb-NO"/>
          </a:p>
        </p:txBody>
      </p:sp>
      <p:sp>
        <p:nvSpPr>
          <p:cNvPr id="5" name="Plassholder for bunntekst 4">
            <a:extLst>
              <a:ext uri="{FF2B5EF4-FFF2-40B4-BE49-F238E27FC236}">
                <a16:creationId xmlns:a16="http://schemas.microsoft.com/office/drawing/2014/main" id="{D34CA359-2DB6-BA48-4ED2-50F599887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A2B591B-B746-36BF-9B1B-8E23BEE6C1C7}"/>
              </a:ext>
            </a:extLst>
          </p:cNvPr>
          <p:cNvSpPr>
            <a:spLocks noGrp="1"/>
          </p:cNvSpPr>
          <p:nvPr>
            <p:ph type="sldNum" sz="quarter" idx="12"/>
          </p:nvPr>
        </p:nvSpPr>
        <p:spPr/>
        <p:txBody>
          <a:bodyPr/>
          <a:lstStyle/>
          <a:p>
            <a:fld id="{3DE392D5-AEC6-4CC1-8990-83C3E9D20B3E}" type="slidenum">
              <a:rPr lang="nb-NO" smtClean="0"/>
              <a:t>‹#›</a:t>
            </a:fld>
            <a:endParaRPr lang="nb-NO"/>
          </a:p>
        </p:txBody>
      </p:sp>
    </p:spTree>
    <p:extLst>
      <p:ext uri="{BB962C8B-B14F-4D97-AF65-F5344CB8AC3E}">
        <p14:creationId xmlns:p14="http://schemas.microsoft.com/office/powerpoint/2010/main" val="2229469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1362091161"/>
      </p:ext>
    </p:extLst>
  </p:cSld>
  <p:clrMapOvr>
    <a:masterClrMapping/>
  </p:clrMapOvr>
  <p:transition>
    <p:fade/>
  </p:transition>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2392002699"/>
      </p:ext>
    </p:extLst>
  </p:cSld>
  <p:clrMapOvr>
    <a:masterClrMapping/>
  </p:clrMapOvr>
  <p:transition>
    <p:fade/>
  </p:transition>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218622853"/>
      </p:ext>
    </p:extLst>
  </p:cSld>
  <p:clrMapOvr>
    <a:masterClrMapping/>
  </p:clrMapOvr>
  <p:transition>
    <p:fade/>
  </p:transition>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425384821"/>
      </p:ext>
    </p:extLst>
  </p:cSld>
  <p:clrMapOvr>
    <a:masterClrMapping/>
  </p:clrMapOvr>
  <p:transition>
    <p:fade/>
  </p:transition>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1432944719"/>
      </p:ext>
    </p:extLst>
  </p:cSld>
  <p:clrMapOvr>
    <a:masterClrMapping/>
  </p:clrMapOvr>
  <p:transition>
    <p:fade/>
  </p:transition>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255633252"/>
      </p:ext>
    </p:extLst>
  </p:cSld>
  <p:clrMapOvr>
    <a:masterClrMapping/>
  </p:clrMapOvr>
  <p:transition>
    <p:fade/>
  </p:transition>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510494118"/>
      </p:ext>
    </p:extLst>
  </p:cSld>
  <p:clrMapOvr>
    <a:masterClrMapping/>
  </p:clrMapOvr>
  <p:transition>
    <p:fade/>
  </p:transition>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522816777"/>
      </p:ext>
    </p:extLst>
  </p:cSld>
  <p:clrMapOvr>
    <a:masterClrMapping/>
  </p:clrMapOvr>
  <p:transition>
    <p:fade/>
  </p:transition>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196512251"/>
      </p:ext>
    </p:extLst>
  </p:cSld>
  <p:clrMapOvr>
    <a:masterClrMapping/>
  </p:clrMapOvr>
  <p:transition>
    <p:fade/>
  </p:transition>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992273949"/>
      </p:ext>
    </p:extLst>
  </p:cSld>
  <p:clrMapOvr>
    <a:masterClrMapping/>
  </p:clrMapOvr>
  <p:transition>
    <p:fade/>
  </p:transition>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251072787"/>
      </p:ext>
    </p:extLst>
  </p:cSld>
  <p:clrMapOvr>
    <a:masterClrMapping/>
  </p:clrMapOvr>
  <p:transition>
    <p:fade/>
  </p:transition>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95169272"/>
      </p:ext>
    </p:extLst>
  </p:cSld>
  <p:clrMapOvr>
    <a:masterClrMapping/>
  </p:clrMapOvr>
  <p:transition>
    <p:fade/>
  </p:transition>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585408369"/>
      </p:ext>
    </p:extLst>
  </p:cSld>
  <p:clrMapOvr>
    <a:masterClrMapping/>
  </p:clrMapOvr>
  <p:transition>
    <p:fade/>
  </p:transition>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36955716"/>
      </p:ext>
    </p:extLst>
  </p:cSld>
  <p:clrMapOvr>
    <a:masterClrMapping/>
  </p:clrMapOvr>
  <p:transition>
    <p:fade/>
  </p:transition>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539076902"/>
      </p:ext>
    </p:extLst>
  </p:cSld>
  <p:clrMapOvr>
    <a:masterClrMapping/>
  </p:clrMapOvr>
  <p:transition>
    <p:fade/>
  </p:transition>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4202886398"/>
      </p:ext>
    </p:extLst>
  </p:cSld>
  <p:clrMapOvr>
    <a:masterClrMapping/>
  </p:clrMapOvr>
  <p:transition>
    <p:fade/>
  </p:transition>
  <p:hf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302594346"/>
      </p:ext>
    </p:extLst>
  </p:cSld>
  <p:clrMapOvr>
    <a:masterClrMapping/>
  </p:clrMapOvr>
  <p:transition>
    <p:fade/>
  </p:transition>
  <p:hf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160236661"/>
      </p:ext>
    </p:extLst>
  </p:cSld>
  <p:clrMapOvr>
    <a:masterClrMapping/>
  </p:clrMapOvr>
  <p:transition>
    <p:fade/>
  </p:transition>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874905745"/>
      </p:ext>
    </p:extLst>
  </p:cSld>
  <p:clrMapOvr>
    <a:masterClrMapping/>
  </p:clrMapOvr>
  <p:transition>
    <p:fade/>
  </p:transition>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417854639"/>
      </p:ext>
    </p:extLst>
  </p:cSld>
  <p:clrMapOvr>
    <a:masterClrMapping/>
  </p:clrMapOvr>
  <p:transition>
    <p:fade/>
  </p:transition>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007681099"/>
      </p:ext>
    </p:extLst>
  </p:cSld>
  <p:clrMapOvr>
    <a:masterClrMapping/>
  </p:clrMapOvr>
  <p:transition>
    <p:fade/>
  </p:transition>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540755964"/>
      </p:ext>
    </p:extLst>
  </p:cSld>
  <p:clrMapOvr>
    <a:masterClrMapping/>
  </p:clrMapOvr>
  <p:transition>
    <p:fade/>
  </p:transition>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404514742"/>
      </p:ext>
    </p:extLst>
  </p:cSld>
  <p:clrMapOvr>
    <a:masterClrMapping/>
  </p:clrMapOvr>
  <p:transition>
    <p:fade/>
  </p:transition>
  <p:hf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984424623"/>
      </p:ext>
    </p:extLst>
  </p:cSld>
  <p:clrMapOvr>
    <a:masterClrMapping/>
  </p:clrMapOvr>
  <p:transition>
    <p:fade/>
  </p:transition>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991248554"/>
      </p:ext>
    </p:extLst>
  </p:cSld>
  <p:clrMapOvr>
    <a:masterClrMapping/>
  </p:clrMapOvr>
  <p:transition>
    <p:fade/>
  </p:transition>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195552697"/>
      </p:ext>
    </p:extLst>
  </p:cSld>
  <p:clrMapOvr>
    <a:masterClrMapping/>
  </p:clrMapOvr>
  <p:transition>
    <p:fade/>
  </p:transition>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598058527"/>
      </p:ext>
    </p:extLst>
  </p:cSld>
  <p:clrMapOvr>
    <a:masterClrMapping/>
  </p:clrMapOvr>
  <p:transition>
    <p:fade/>
  </p:transition>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078670596"/>
      </p:ext>
    </p:extLst>
  </p:cSld>
  <p:clrMapOvr>
    <a:masterClrMapping/>
  </p:clrMapOvr>
  <p:transition>
    <p:fade/>
  </p:transition>
  <p:hf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707991991"/>
      </p:ext>
    </p:extLst>
  </p:cSld>
  <p:clrMapOvr>
    <a:masterClrMapping/>
  </p:clrMapOvr>
  <p:transition>
    <p:fade/>
  </p:transition>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69493745"/>
      </p:ext>
    </p:extLst>
  </p:cSld>
  <p:clrMapOvr>
    <a:masterClrMapping/>
  </p:clrMapOvr>
  <p:transition>
    <p:fade/>
  </p:transition>
  <p:hf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1590747451"/>
      </p:ext>
    </p:extLst>
  </p:cSld>
  <p:clrMapOvr>
    <a:masterClrMapping/>
  </p:clrMapOvr>
  <p:transition>
    <p:fade/>
  </p:transition>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77953627"/>
      </p:ext>
    </p:extLst>
  </p:cSld>
  <p:clrMapOvr>
    <a:masterClrMapping/>
  </p:clrMapOvr>
  <p:transition>
    <p:fade/>
  </p:transition>
  <p:hf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2593115707"/>
      </p:ext>
    </p:extLst>
  </p:cSld>
  <p:clrMapOvr>
    <a:masterClrMapping/>
  </p:clrMapOvr>
  <p:transition>
    <p:fade/>
  </p:transition>
  <p:hf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016663294"/>
      </p:ext>
    </p:extLst>
  </p:cSld>
  <p:clrMapOvr>
    <a:masterClrMapping/>
  </p:clrMapOvr>
  <p:transition>
    <p:fade/>
  </p:transition>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3749348566"/>
      </p:ext>
    </p:extLst>
  </p:cSld>
  <p:clrMapOvr>
    <a:masterClrMapping/>
  </p:clrMapOvr>
  <p:transition>
    <p:fade/>
  </p:transition>
  <p:hf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a:t>Skriv inn ditt innhold</a:t>
            </a:r>
          </a:p>
        </p:txBody>
      </p:sp>
    </p:spTree>
    <p:extLst>
      <p:ext uri="{BB962C8B-B14F-4D97-AF65-F5344CB8AC3E}">
        <p14:creationId xmlns:p14="http://schemas.microsoft.com/office/powerpoint/2010/main" val="4121357445"/>
      </p:ext>
    </p:extLst>
  </p:cSld>
  <p:clrMapOvr>
    <a:masterClrMapping/>
  </p:clrMapOvr>
  <p:transition>
    <p:fade/>
  </p:transition>
  <p:hf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2150954890"/>
      </p:ext>
    </p:extLst>
  </p:cSld>
  <p:clrMapOvr>
    <a:masterClrMapping/>
  </p:clrMapOvr>
  <p:transition>
    <p:fade/>
  </p:transition>
  <p:hf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3488459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72542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410312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37CEC2-0D4D-16C9-F13C-248D9D6C4CE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8FB7A46-DA5D-6AA4-619B-7E26E1FA0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4882B1E-1FCA-8771-5F54-12FA40548732}"/>
              </a:ext>
            </a:extLst>
          </p:cNvPr>
          <p:cNvSpPr>
            <a:spLocks noGrp="1"/>
          </p:cNvSpPr>
          <p:nvPr>
            <p:ph type="dt" sz="half" idx="10"/>
          </p:nvPr>
        </p:nvSpPr>
        <p:spPr/>
        <p:txBody>
          <a:bodyPr/>
          <a:lstStyle/>
          <a:p>
            <a:fld id="{A174C60F-A487-444D-ACB1-78CC874FC097}" type="datetimeFigureOut">
              <a:rPr lang="nb-NO" smtClean="0"/>
              <a:t>29.01.2026</a:t>
            </a:fld>
            <a:endParaRPr lang="nb-NO"/>
          </a:p>
        </p:txBody>
      </p:sp>
      <p:sp>
        <p:nvSpPr>
          <p:cNvPr id="5" name="Plassholder for bunntekst 4">
            <a:extLst>
              <a:ext uri="{FF2B5EF4-FFF2-40B4-BE49-F238E27FC236}">
                <a16:creationId xmlns:a16="http://schemas.microsoft.com/office/drawing/2014/main" id="{D34CA359-2DB6-BA48-4ED2-50F599887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A2B591B-B746-36BF-9B1B-8E23BEE6C1C7}"/>
              </a:ext>
            </a:extLst>
          </p:cNvPr>
          <p:cNvSpPr>
            <a:spLocks noGrp="1"/>
          </p:cNvSpPr>
          <p:nvPr>
            <p:ph type="sldNum" sz="quarter" idx="12"/>
          </p:nvPr>
        </p:nvSpPr>
        <p:spPr/>
        <p:txBody>
          <a:bodyPr/>
          <a:lstStyle/>
          <a:p>
            <a:fld id="{3DE392D5-AEC6-4CC1-8990-83C3E9D20B3E}" type="slidenum">
              <a:rPr lang="nb-NO" smtClean="0"/>
              <a:t>‹#›</a:t>
            </a:fld>
            <a:endParaRPr lang="nb-NO"/>
          </a:p>
        </p:txBody>
      </p:sp>
    </p:spTree>
    <p:extLst>
      <p:ext uri="{BB962C8B-B14F-4D97-AF65-F5344CB8AC3E}">
        <p14:creationId xmlns:p14="http://schemas.microsoft.com/office/powerpoint/2010/main" val="22302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782629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136026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193362279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a:t>HVA HAR DU LYST TIL Å SKRIVE?</a:t>
            </a:r>
          </a:p>
        </p:txBody>
      </p:sp>
    </p:spTree>
    <p:extLst>
      <p:ext uri="{BB962C8B-B14F-4D97-AF65-F5344CB8AC3E}">
        <p14:creationId xmlns:p14="http://schemas.microsoft.com/office/powerpoint/2010/main" val="223418247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11286322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a:t>KLIKK OG SKRIV INN DIN TEKST</a:t>
            </a:r>
          </a:p>
        </p:txBody>
      </p:sp>
    </p:spTree>
    <p:extLst>
      <p:ext uri="{BB962C8B-B14F-4D97-AF65-F5344CB8AC3E}">
        <p14:creationId xmlns:p14="http://schemas.microsoft.com/office/powerpoint/2010/main" val="88374612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a:t>HVA VIL DU SKRIVE?</a:t>
            </a:r>
          </a:p>
        </p:txBody>
      </p:sp>
    </p:spTree>
    <p:extLst>
      <p:ext uri="{BB962C8B-B14F-4D97-AF65-F5344CB8AC3E}">
        <p14:creationId xmlns:p14="http://schemas.microsoft.com/office/powerpoint/2010/main" val="37215599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285174074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54331111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12436271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73323471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309231739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a:t>KLIKK OG SKRIV!</a:t>
            </a:r>
          </a:p>
        </p:txBody>
      </p:sp>
    </p:spTree>
    <p:extLst>
      <p:ext uri="{BB962C8B-B14F-4D97-AF65-F5344CB8AC3E}">
        <p14:creationId xmlns:p14="http://schemas.microsoft.com/office/powerpoint/2010/main" val="281549646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36301646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10795676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48588596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17588641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82910133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230700745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a:t>Klikk for å redigere tittel</a:t>
            </a:r>
          </a:p>
        </p:txBody>
      </p:sp>
    </p:spTree>
    <p:extLst>
      <p:ext uri="{BB962C8B-B14F-4D97-AF65-F5344CB8AC3E}">
        <p14:creationId xmlns:p14="http://schemas.microsoft.com/office/powerpoint/2010/main" val="3094612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image" Target="../media/image5.png"/><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theme" Target="../theme/theme10.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11.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image" Target="../media/image1.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image" Target="../media/image10.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4"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image" Target="../media/image11.png"/><Relationship Id="rId20" Type="http://schemas.openxmlformats.org/officeDocument/2006/relationships/slideLayout" Target="../slideLayouts/slideLayout58.xml"/><Relationship Id="rId41"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image" Target="../media/image10.png"/><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theme" Target="../theme/theme5.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image" Target="../media/image11.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 Id="rId3"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image" Target="../media/image10.png"/><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theme" Target="../theme/theme6.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image" Target="../media/image11.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8" Type="http://schemas.openxmlformats.org/officeDocument/2006/relationships/slideLayout" Target="../slideLayouts/slideLayout126.xml"/><Relationship Id="rId3"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slideLayout" Target="../slideLayouts/slideLayout194.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42" Type="http://schemas.openxmlformats.org/officeDocument/2006/relationships/image" Target="../media/image11.png"/><Relationship Id="rId7" Type="http://schemas.openxmlformats.org/officeDocument/2006/relationships/slideLayout" Target="../slideLayouts/slideLayout16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41" Type="http://schemas.openxmlformats.org/officeDocument/2006/relationships/image" Target="../media/image10.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40" Type="http://schemas.openxmlformats.org/officeDocument/2006/relationships/theme" Target="../theme/theme7.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8" Type="http://schemas.openxmlformats.org/officeDocument/2006/relationships/slideLayout" Target="../slideLayouts/slideLayout163.xml"/><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9" Type="http://schemas.openxmlformats.org/officeDocument/2006/relationships/image" Target="../media/image10.png"/><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theme" Target="../theme/theme8.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29" Type="http://schemas.openxmlformats.org/officeDocument/2006/relationships/slideLayout" Target="../slideLayouts/slideLayout22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40" Type="http://schemas.openxmlformats.org/officeDocument/2006/relationships/image" Target="../media/image11.png"/><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31" Type="http://schemas.openxmlformats.org/officeDocument/2006/relationships/slideLayout" Target="../slideLayouts/slideLayout225.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8" Type="http://schemas.openxmlformats.org/officeDocument/2006/relationships/slideLayout" Target="../slideLayouts/slideLayout202.xml"/><Relationship Id="rId3" Type="http://schemas.openxmlformats.org/officeDocument/2006/relationships/slideLayout" Target="../slideLayouts/slideLayout1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26" Type="http://schemas.openxmlformats.org/officeDocument/2006/relationships/slideLayout" Target="../slideLayouts/slideLayout257.xml"/><Relationship Id="rId3" Type="http://schemas.openxmlformats.org/officeDocument/2006/relationships/slideLayout" Target="../slideLayouts/slideLayout234.xml"/><Relationship Id="rId21" Type="http://schemas.openxmlformats.org/officeDocument/2006/relationships/slideLayout" Target="../slideLayouts/slideLayout252.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5" Type="http://schemas.openxmlformats.org/officeDocument/2006/relationships/slideLayout" Target="../slideLayouts/slideLayout256.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29" Type="http://schemas.openxmlformats.org/officeDocument/2006/relationships/slideLayout" Target="../slideLayouts/slideLayout260.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slideLayout" Target="../slideLayouts/slideLayout255.xml"/><Relationship Id="rId32" Type="http://schemas.openxmlformats.org/officeDocument/2006/relationships/image" Target="../media/image1.png"/><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slideLayout" Target="../slideLayouts/slideLayout254.xml"/><Relationship Id="rId28" Type="http://schemas.openxmlformats.org/officeDocument/2006/relationships/slideLayout" Target="../slideLayouts/slideLayout259.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31" Type="http://schemas.openxmlformats.org/officeDocument/2006/relationships/image" Target="../media/image5.png"/><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 Id="rId27" Type="http://schemas.openxmlformats.org/officeDocument/2006/relationships/slideLayout" Target="../slideLayouts/slideLayout258.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695326" y="2032000"/>
            <a:ext cx="9469438" cy="4060795"/>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7344" algn="l" rtl="0">
              <a:lnSpc>
                <a:spcPct val="100000"/>
              </a:lnSpc>
              <a:spcBef>
                <a:spcPts val="600"/>
              </a:spcBef>
              <a:spcAft>
                <a:spcPts val="0"/>
              </a:spcAft>
              <a:buClr>
                <a:schemeClr val="dk2"/>
              </a:buClr>
              <a:buSzPts val="1870"/>
              <a:buFont typeface="Arial"/>
              <a:buChar char="•"/>
              <a:defRPr sz="17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accent5"/>
              </a:buClr>
              <a:buSzPts val="1600"/>
              <a:buFont typeface="Noto Sans Symbols"/>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accent6"/>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1"/>
                </a:solidFill>
                <a:latin typeface="Arial"/>
                <a:ea typeface="Arial"/>
                <a:cs typeface="Arial"/>
                <a:sym typeface="Arial"/>
              </a:defRPr>
            </a:lvl1pPr>
            <a:lvl2pPr marL="0" marR="0" lvl="1" indent="0" algn="l" rtl="0">
              <a:spcBef>
                <a:spcPts val="0"/>
              </a:spcBef>
              <a:buNone/>
              <a:defRPr sz="900" b="0" i="0" u="none" strike="noStrike" cap="none">
                <a:solidFill>
                  <a:schemeClr val="dk1"/>
                </a:solidFill>
                <a:latin typeface="Arial"/>
                <a:ea typeface="Arial"/>
                <a:cs typeface="Arial"/>
                <a:sym typeface="Arial"/>
              </a:defRPr>
            </a:lvl2pPr>
            <a:lvl3pPr marL="0" marR="0" lvl="2" indent="0" algn="l" rtl="0">
              <a:spcBef>
                <a:spcPts val="0"/>
              </a:spcBef>
              <a:buNone/>
              <a:defRPr sz="900" b="0" i="0" u="none" strike="noStrike" cap="none">
                <a:solidFill>
                  <a:schemeClr val="dk1"/>
                </a:solidFill>
                <a:latin typeface="Arial"/>
                <a:ea typeface="Arial"/>
                <a:cs typeface="Arial"/>
                <a:sym typeface="Arial"/>
              </a:defRPr>
            </a:lvl3pPr>
            <a:lvl4pPr marL="0" marR="0" lvl="3" indent="0" algn="l" rtl="0">
              <a:spcBef>
                <a:spcPts val="0"/>
              </a:spcBef>
              <a:buNone/>
              <a:defRPr sz="900" b="0" i="0" u="none" strike="noStrike" cap="none">
                <a:solidFill>
                  <a:schemeClr val="dk1"/>
                </a:solidFill>
                <a:latin typeface="Arial"/>
                <a:ea typeface="Arial"/>
                <a:cs typeface="Arial"/>
                <a:sym typeface="Arial"/>
              </a:defRPr>
            </a:lvl4pPr>
            <a:lvl5pPr marL="0" marR="0" lvl="4" indent="0" algn="l" rtl="0">
              <a:spcBef>
                <a:spcPts val="0"/>
              </a:spcBef>
              <a:buNone/>
              <a:defRPr sz="900" b="0" i="0" u="none" strike="noStrike" cap="none">
                <a:solidFill>
                  <a:schemeClr val="dk1"/>
                </a:solidFill>
                <a:latin typeface="Arial"/>
                <a:ea typeface="Arial"/>
                <a:cs typeface="Arial"/>
                <a:sym typeface="Arial"/>
              </a:defRPr>
            </a:lvl5pPr>
            <a:lvl6pPr marL="0" marR="0" lvl="5" indent="0" algn="l" rtl="0">
              <a:spcBef>
                <a:spcPts val="0"/>
              </a:spcBef>
              <a:buNone/>
              <a:defRPr sz="900" b="0" i="0" u="none" strike="noStrike" cap="none">
                <a:solidFill>
                  <a:schemeClr val="dk1"/>
                </a:solidFill>
                <a:latin typeface="Arial"/>
                <a:ea typeface="Arial"/>
                <a:cs typeface="Arial"/>
                <a:sym typeface="Arial"/>
              </a:defRPr>
            </a:lvl6pPr>
            <a:lvl7pPr marL="0" marR="0" lvl="6" indent="0" algn="l" rtl="0">
              <a:spcBef>
                <a:spcPts val="0"/>
              </a:spcBef>
              <a:buNone/>
              <a:defRPr sz="900" b="0" i="0" u="none" strike="noStrike" cap="none">
                <a:solidFill>
                  <a:schemeClr val="dk1"/>
                </a:solidFill>
                <a:latin typeface="Arial"/>
                <a:ea typeface="Arial"/>
                <a:cs typeface="Arial"/>
                <a:sym typeface="Arial"/>
              </a:defRPr>
            </a:lvl7pPr>
            <a:lvl8pPr marL="0" marR="0" lvl="7" indent="0" algn="l" rtl="0">
              <a:spcBef>
                <a:spcPts val="0"/>
              </a:spcBef>
              <a:buNone/>
              <a:defRPr sz="900" b="0" i="0" u="none" strike="noStrike" cap="none">
                <a:solidFill>
                  <a:schemeClr val="dk1"/>
                </a:solidFill>
                <a:latin typeface="Arial"/>
                <a:ea typeface="Arial"/>
                <a:cs typeface="Arial"/>
                <a:sym typeface="Arial"/>
              </a:defRPr>
            </a:lvl8pPr>
            <a:lvl9pPr marL="0" marR="0" lvl="8" indent="0" algn="l" rtl="0">
              <a:spcBef>
                <a:spcPts val="0"/>
              </a:spcBef>
              <a:buNone/>
              <a:defRPr sz="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pic>
        <p:nvPicPr>
          <p:cNvPr id="15" name="Google Shape;15;p16"/>
          <p:cNvPicPr preferRelativeResize="0"/>
          <p:nvPr/>
        </p:nvPicPr>
        <p:blipFill rotWithShape="1">
          <a:blip r:embed="rId29">
            <a:alphaModFix/>
          </a:blip>
          <a:srcRect/>
          <a:stretch/>
        </p:blipFill>
        <p:spPr>
          <a:xfrm>
            <a:off x="331200" y="6296400"/>
            <a:ext cx="688336" cy="360000"/>
          </a:xfrm>
          <a:prstGeom prst="rect">
            <a:avLst/>
          </a:prstGeom>
          <a:noFill/>
          <a:ln>
            <a:noFill/>
          </a:ln>
        </p:spPr>
      </p:pic>
      <p:grpSp>
        <p:nvGrpSpPr>
          <p:cNvPr id="16" name="Google Shape;16;p16"/>
          <p:cNvGrpSpPr/>
          <p:nvPr/>
        </p:nvGrpSpPr>
        <p:grpSpPr>
          <a:xfrm>
            <a:off x="-715964" y="-1306644"/>
            <a:ext cx="12909164" cy="8164645"/>
            <a:chOff x="-715963" y="-1306644"/>
            <a:chExt cx="12909164" cy="8164645"/>
          </a:xfrm>
        </p:grpSpPr>
        <p:grpSp>
          <p:nvGrpSpPr>
            <p:cNvPr id="17" name="Google Shape;17;p16"/>
            <p:cNvGrpSpPr/>
            <p:nvPr/>
          </p:nvGrpSpPr>
          <p:grpSpPr>
            <a:xfrm>
              <a:off x="-800" y="-1306644"/>
              <a:ext cx="12194000" cy="1075437"/>
              <a:chOff x="-800" y="-1229864"/>
              <a:chExt cx="12194000" cy="1075437"/>
            </a:xfrm>
          </p:grpSpPr>
          <p:grpSp>
            <p:nvGrpSpPr>
              <p:cNvPr id="18" name="Google Shape;18;p16"/>
              <p:cNvGrpSpPr/>
              <p:nvPr/>
            </p:nvGrpSpPr>
            <p:grpSpPr>
              <a:xfrm>
                <a:off x="0" y="-320124"/>
                <a:ext cx="12192000" cy="165600"/>
                <a:chOff x="0" y="-413084"/>
                <a:chExt cx="12192000" cy="206078"/>
              </a:xfrm>
            </p:grpSpPr>
            <p:sp>
              <p:nvSpPr>
                <p:cNvPr id="19" name="Google Shape;19;p16"/>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0" name="Google Shape;20;p16"/>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1" name="Google Shape;21;p16"/>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 name="Google Shape;22;p16"/>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3" name="Google Shape;23;p16"/>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4" name="Google Shape;24;p16"/>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25" name="Google Shape;25;p16"/>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6" name="Google Shape;26;p16"/>
              <p:cNvCxnSpPr>
                <a:stCxn id="2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28" name="Google Shape;28;p16"/>
              <p:cNvCxnSpPr>
                <a:stCxn id="2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30" name="Google Shape;30;p16"/>
              <p:cNvCxnSpPr>
                <a:stCxn id="3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32" name="Google Shape;32;p16"/>
              <p:cNvCxnSpPr>
                <a:stCxn id="3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34" name="Google Shape;34;p16"/>
              <p:cNvCxnSpPr>
                <a:stCxn id="3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36" name="Google Shape;36;p16"/>
              <p:cNvCxnSpPr>
                <a:stCxn id="3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38" name="Google Shape;38;p16"/>
              <p:cNvGrpSpPr/>
              <p:nvPr/>
            </p:nvGrpSpPr>
            <p:grpSpPr>
              <a:xfrm>
                <a:off x="0" y="-621464"/>
                <a:ext cx="12192000" cy="206078"/>
                <a:chOff x="0" y="-674874"/>
                <a:chExt cx="12192000" cy="206078"/>
              </a:xfrm>
            </p:grpSpPr>
            <p:sp>
              <p:nvSpPr>
                <p:cNvPr id="35" name="Google Shape;35;p16"/>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39" name="Google Shape;39;p16"/>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 name="Google Shape;40;p16"/>
              <p:cNvGrpSpPr/>
              <p:nvPr/>
            </p:nvGrpSpPr>
            <p:grpSpPr>
              <a:xfrm>
                <a:off x="0" y="-744566"/>
                <a:ext cx="10156824" cy="206078"/>
                <a:chOff x="0" y="-930144"/>
                <a:chExt cx="10156824" cy="206078"/>
              </a:xfrm>
            </p:grpSpPr>
            <p:sp>
              <p:nvSpPr>
                <p:cNvPr id="37" name="Google Shape;37;p16"/>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41" name="Google Shape;41;p16"/>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2" name="Google Shape;42;p16"/>
              <p:cNvGrpSpPr/>
              <p:nvPr/>
            </p:nvGrpSpPr>
            <p:grpSpPr>
              <a:xfrm>
                <a:off x="0" y="-867666"/>
                <a:ext cx="8128000" cy="206078"/>
                <a:chOff x="0" y="-1191934"/>
                <a:chExt cx="8128000" cy="206078"/>
              </a:xfrm>
            </p:grpSpPr>
            <p:sp>
              <p:nvSpPr>
                <p:cNvPr id="33" name="Google Shape;33;p16"/>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43" name="Google Shape;43;p16"/>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4" name="Google Shape;44;p16"/>
              <p:cNvGrpSpPr/>
              <p:nvPr/>
            </p:nvGrpSpPr>
            <p:grpSpPr>
              <a:xfrm>
                <a:off x="-800" y="-990766"/>
                <a:ext cx="6091200" cy="206078"/>
                <a:chOff x="0" y="-1453724"/>
                <a:chExt cx="6091200" cy="206078"/>
              </a:xfrm>
            </p:grpSpPr>
            <p:sp>
              <p:nvSpPr>
                <p:cNvPr id="29" name="Google Shape;29;p16"/>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5" name="Google Shape;45;p16"/>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6" name="Google Shape;46;p16"/>
              <p:cNvGrpSpPr/>
              <p:nvPr/>
            </p:nvGrpSpPr>
            <p:grpSpPr>
              <a:xfrm>
                <a:off x="0" y="-1113866"/>
                <a:ext cx="4060800" cy="206078"/>
                <a:chOff x="0" y="-1715514"/>
                <a:chExt cx="4060800" cy="206078"/>
              </a:xfrm>
            </p:grpSpPr>
            <p:sp>
              <p:nvSpPr>
                <p:cNvPr id="27" name="Google Shape;27;p16"/>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7" name="Google Shape;47;p16"/>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 name="Google Shape;48;p16"/>
              <p:cNvGrpSpPr/>
              <p:nvPr/>
            </p:nvGrpSpPr>
            <p:grpSpPr>
              <a:xfrm>
                <a:off x="0" y="-1229864"/>
                <a:ext cx="1015200" cy="206078"/>
                <a:chOff x="0" y="-1959289"/>
                <a:chExt cx="1015200" cy="206078"/>
              </a:xfrm>
            </p:grpSpPr>
            <p:sp>
              <p:nvSpPr>
                <p:cNvPr id="31" name="Google Shape;31;p16"/>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49" name="Google Shape;49;p16"/>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50" name="Google Shape;50;p16"/>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51" name="Google Shape;51;p16"/>
            <p:cNvGrpSpPr/>
            <p:nvPr/>
          </p:nvGrpSpPr>
          <p:grpSpPr>
            <a:xfrm>
              <a:off x="-715963" y="-4004"/>
              <a:ext cx="590565" cy="6862005"/>
              <a:chOff x="-715963" y="-4004"/>
              <a:chExt cx="590565" cy="6862005"/>
            </a:xfrm>
          </p:grpSpPr>
          <p:sp>
            <p:nvSpPr>
              <p:cNvPr id="52" name="Google Shape;52;p16"/>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53" name="Google Shape;53;p16"/>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4" name="Google Shape;54;p16"/>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5" name="Google Shape;55;p16"/>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56" name="Google Shape;56;p16"/>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7" name="Google Shape;57;p16"/>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58" name="Google Shape;58;p16"/>
              <p:cNvCxnSpPr>
                <a:stCxn id="5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60" name="Google Shape;60;p16"/>
              <p:cNvCxnSpPr>
                <a:stCxn id="5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59" name="Google Shape;59;p16"/>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1" name="Google Shape;61;p16"/>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62" name="Google Shape;62;p16"/>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3" name="Google Shape;63;p16"/>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64" name="Google Shape;64;p16"/>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5" name="Google Shape;65;p16"/>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66" name="Google Shape;66;p16"/>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b="0" i="0" u="none" strike="noStrike" cap="none">
                  <a:solidFill>
                    <a:schemeClr val="dk1"/>
                  </a:solidFill>
                  <a:latin typeface="Arial"/>
                  <a:ea typeface="Arial"/>
                  <a:cs typeface="Arial"/>
                  <a:sym typeface="Arial"/>
                </a:rPr>
                <a:t>Oslo 2019</a:t>
              </a:r>
              <a:endParaRPr/>
            </a:p>
          </p:txBody>
        </p:sp>
      </p:grpSp>
      <p:grpSp>
        <p:nvGrpSpPr>
          <p:cNvPr id="67" name="Google Shape;67;p16"/>
          <p:cNvGrpSpPr/>
          <p:nvPr/>
        </p:nvGrpSpPr>
        <p:grpSpPr>
          <a:xfrm>
            <a:off x="12252770" y="1"/>
            <a:ext cx="1165167" cy="4935681"/>
            <a:chOff x="12252770" y="1"/>
            <a:chExt cx="1165167" cy="4935681"/>
          </a:xfrm>
        </p:grpSpPr>
        <p:grpSp>
          <p:nvGrpSpPr>
            <p:cNvPr id="68" name="Google Shape;68;p16"/>
            <p:cNvGrpSpPr/>
            <p:nvPr/>
          </p:nvGrpSpPr>
          <p:grpSpPr>
            <a:xfrm>
              <a:off x="12252770" y="1"/>
              <a:ext cx="409071" cy="3254927"/>
              <a:chOff x="12252770" y="1"/>
              <a:chExt cx="588588" cy="4683318"/>
            </a:xfrm>
          </p:grpSpPr>
          <p:sp>
            <p:nvSpPr>
              <p:cNvPr id="69" name="Google Shape;69;p16"/>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70" name="Google Shape;70;p16"/>
              <p:cNvGrpSpPr/>
              <p:nvPr/>
            </p:nvGrpSpPr>
            <p:grpSpPr>
              <a:xfrm>
                <a:off x="12326727" y="84822"/>
                <a:ext cx="440675" cy="4513676"/>
                <a:chOff x="12316858" y="92947"/>
                <a:chExt cx="440675" cy="4513676"/>
              </a:xfrm>
            </p:grpSpPr>
            <p:grpSp>
              <p:nvGrpSpPr>
                <p:cNvPr id="71" name="Google Shape;71;p16"/>
                <p:cNvGrpSpPr/>
                <p:nvPr/>
              </p:nvGrpSpPr>
              <p:grpSpPr>
                <a:xfrm>
                  <a:off x="12316858" y="92947"/>
                  <a:ext cx="440675" cy="1322025"/>
                  <a:chOff x="12316858" y="92947"/>
                  <a:chExt cx="440675" cy="1322025"/>
                </a:xfrm>
              </p:grpSpPr>
              <p:sp>
                <p:nvSpPr>
                  <p:cNvPr id="72" name="Google Shape;72;p16"/>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3" name="Google Shape;73;p16"/>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p16"/>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75" name="Google Shape;75;p16"/>
                <p:cNvGrpSpPr/>
                <p:nvPr/>
              </p:nvGrpSpPr>
              <p:grpSpPr>
                <a:xfrm>
                  <a:off x="12316858" y="1468435"/>
                  <a:ext cx="440675" cy="1322025"/>
                  <a:chOff x="12316858" y="1600866"/>
                  <a:chExt cx="440675" cy="1322025"/>
                </a:xfrm>
              </p:grpSpPr>
              <p:sp>
                <p:nvSpPr>
                  <p:cNvPr id="76" name="Google Shape;76;p16"/>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 name="Google Shape;77;p16"/>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78;p16"/>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79" name="Google Shape;79;p16"/>
                <p:cNvGrpSpPr/>
                <p:nvPr/>
              </p:nvGrpSpPr>
              <p:grpSpPr>
                <a:xfrm>
                  <a:off x="12316858" y="2843923"/>
                  <a:ext cx="440675" cy="1762700"/>
                  <a:chOff x="12316858" y="3201732"/>
                  <a:chExt cx="440675" cy="1762700"/>
                </a:xfrm>
              </p:grpSpPr>
              <p:sp>
                <p:nvSpPr>
                  <p:cNvPr id="80" name="Google Shape;80;p16"/>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1" name="Google Shape;81;p16"/>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2" name="Google Shape;82;p16"/>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3" name="Google Shape;83;p16"/>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grpSp>
        <p:sp>
          <p:nvSpPr>
            <p:cNvPr id="84" name="Google Shape;84;p16"/>
            <p:cNvSpPr txBox="1"/>
            <p:nvPr/>
          </p:nvSpPr>
          <p:spPr>
            <a:xfrm>
              <a:off x="12252771" y="3429000"/>
              <a:ext cx="1127661" cy="150668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b="0" i="0" u="none" strike="noStrike" cap="none">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0" i="0" u="none" strike="noStrike" cap="none">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i="0" u="none" strike="noStrike" cap="none">
                  <a:solidFill>
                    <a:schemeClr val="dk1"/>
                  </a:solidFill>
                  <a:latin typeface="Arial"/>
                  <a:ea typeface="Arial"/>
                  <a:cs typeface="Arial"/>
                  <a:sym typeface="Arial"/>
                </a:rPr>
                <a:t>Sørg alltid for god lesbarhet/kontrast </a:t>
              </a:r>
              <a:r>
                <a:rPr lang="no-NO" sz="800" b="0" i="0" u="none" strike="noStrike" cap="none">
                  <a:solidFill>
                    <a:schemeClr val="dk1"/>
                  </a:solidFill>
                  <a:latin typeface="Arial"/>
                  <a:ea typeface="Arial"/>
                  <a:cs typeface="Arial"/>
                  <a:sym typeface="Arial"/>
                </a:rPr>
                <a:t>og følg lovlige farge-kombinasjoner.</a:t>
              </a:r>
              <a:endParaRPr/>
            </a:p>
          </p:txBody>
        </p:sp>
        <p:cxnSp>
          <p:nvCxnSpPr>
            <p:cNvPr id="85" name="Google Shape;85;p16"/>
            <p:cNvCxnSpPr>
              <a:stCxn id="72" idx="3"/>
              <a:endCxn id="7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86" name="Google Shape;86;p16"/>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b="0" i="0" u="none" strike="noStrike" cap="none">
                  <a:solidFill>
                    <a:schemeClr val="dk1"/>
                  </a:solidFill>
                  <a:latin typeface="Arial"/>
                  <a:ea typeface="Arial"/>
                  <a:cs typeface="Arial"/>
                  <a:sym typeface="Arial"/>
                </a:rPr>
                <a:t>Mørk blå og mørk grønn bakgrunn, skal alltid ha negativ tekst/logo</a:t>
              </a:r>
              <a:endParaRPr/>
            </a:p>
          </p:txBody>
        </p:sp>
      </p:grpSp>
    </p:spTree>
    <p:extLst>
      <p:ext uri="{BB962C8B-B14F-4D97-AF65-F5344CB8AC3E}">
        <p14:creationId xmlns:p14="http://schemas.microsoft.com/office/powerpoint/2010/main" val="985434562"/>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83EAE77-1F81-F449-6321-D9ADDF881E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C45FCFA-965C-96D2-B997-526427E48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AAAC01B-2536-B543-504F-274FDD97C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56FCFD-550A-43E0-98B5-027631362856}" type="datetimeFigureOut">
              <a:rPr lang="nb-NO" smtClean="0"/>
              <a:t>29.01.2026</a:t>
            </a:fld>
            <a:endParaRPr lang="nb-NO"/>
          </a:p>
        </p:txBody>
      </p:sp>
      <p:sp>
        <p:nvSpPr>
          <p:cNvPr id="5" name="Plassholder for bunntekst 4">
            <a:extLst>
              <a:ext uri="{FF2B5EF4-FFF2-40B4-BE49-F238E27FC236}">
                <a16:creationId xmlns:a16="http://schemas.microsoft.com/office/drawing/2014/main" id="{AEAAF812-A8F5-698A-669F-8002C73BC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232AB560-B8BA-619D-9855-BA675A1AE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1420F1-FD81-454A-AE6D-98A1659AD923}" type="slidenum">
              <a:rPr lang="nb-NO" smtClean="0"/>
              <a:t>‹#›</a:t>
            </a:fld>
            <a:endParaRPr lang="nb-NO"/>
          </a:p>
        </p:txBody>
      </p:sp>
    </p:spTree>
    <p:extLst>
      <p:ext uri="{BB962C8B-B14F-4D97-AF65-F5344CB8AC3E}">
        <p14:creationId xmlns:p14="http://schemas.microsoft.com/office/powerpoint/2010/main" val="3456431157"/>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 id="2147483881"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236811485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23" r:id="rId41"/>
    <p:sldLayoutId id="2147483924" r:id="rId42"/>
    <p:sldLayoutId id="2147483925" r:id="rId43"/>
  </p:sldLayoutIdLst>
  <p:transition>
    <p:fade/>
  </p:transition>
  <p:hf hdr="0" ftr="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6"/>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guide id="9" pos="43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127047870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205267235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 id="2147483989" r:id="rId25"/>
    <p:sldLayoutId id="2147483990" r:id="rId26"/>
    <p:sldLayoutId id="2147483991" r:id="rId27"/>
    <p:sldLayoutId id="2147483992" r:id="rId28"/>
    <p:sldLayoutId id="2147483993" r:id="rId29"/>
    <p:sldLayoutId id="2147483994" r:id="rId30"/>
    <p:sldLayoutId id="2147483995" r:id="rId31"/>
    <p:sldLayoutId id="2147483996" r:id="rId32"/>
    <p:sldLayoutId id="2147483997" r:id="rId33"/>
    <p:sldLayoutId id="2147483998" r:id="rId34"/>
    <p:sldLayoutId id="2147483999" r:id="rId35"/>
    <p:sldLayoutId id="2147484000" r:id="rId36"/>
    <p:sldLayoutId id="2147484001"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276250989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4" r:id="rId32"/>
    <p:sldLayoutId id="2147484035" r:id="rId33"/>
    <p:sldLayoutId id="2147484036" r:id="rId34"/>
    <p:sldLayoutId id="2147484037" r:id="rId35"/>
    <p:sldLayoutId id="2147484038" r:id="rId36"/>
    <p:sldLayoutId id="2147484039" r:id="rId37"/>
    <p:sldLayoutId id="2147484040" r:id="rId38"/>
    <p:sldLayoutId id="2147484041" r:id="rId39"/>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2"/>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4244334139"/>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 id="2147484062" r:id="rId20"/>
    <p:sldLayoutId id="2147484063" r:id="rId21"/>
    <p:sldLayoutId id="2147484064" r:id="rId22"/>
    <p:sldLayoutId id="2147484065" r:id="rId23"/>
    <p:sldLayoutId id="2147484066" r:id="rId24"/>
    <p:sldLayoutId id="2147484067" r:id="rId25"/>
    <p:sldLayoutId id="2147484068" r:id="rId26"/>
    <p:sldLayoutId id="2147484069" r:id="rId27"/>
    <p:sldLayoutId id="2147484070" r:id="rId28"/>
    <p:sldLayoutId id="2147484071" r:id="rId29"/>
    <p:sldLayoutId id="2147484072" r:id="rId30"/>
    <p:sldLayoutId id="2147484073" r:id="rId31"/>
    <p:sldLayoutId id="2147484074" r:id="rId32"/>
    <p:sldLayoutId id="2147484075" r:id="rId33"/>
    <p:sldLayoutId id="2147484076" r:id="rId34"/>
    <p:sldLayoutId id="2147484077" r:id="rId35"/>
    <p:sldLayoutId id="2147484078" r:id="rId36"/>
    <p:sldLayoutId id="2147484079"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61217614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6" r:id="rId26"/>
    <p:sldLayoutId id="2147484107" r:id="rId27"/>
    <p:sldLayoutId id="2147484108" r:id="rId28"/>
    <p:sldLayoutId id="2147484109"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www.jegvet.no/barnehage/kroppen-min-eier-jeg/okt-1-kroppen-er-din/kroppen-er-din"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2.xml"/><Relationship Id="rId1" Type="http://schemas.openxmlformats.org/officeDocument/2006/relationships/video" Target="https://www.youtube.com/embed/P0eXjnSf6Rg?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5.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z_TQtMe9RJU?feature=oembed" TargetMode="Externa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63.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2" name="Bilde 11" descr="Et bilde som inneholder tekst, stol, møbler, tegnefilm&#10;&#10;Automatisk generert beskrivelse">
            <a:extLst>
              <a:ext uri="{FF2B5EF4-FFF2-40B4-BE49-F238E27FC236}">
                <a16:creationId xmlns:a16="http://schemas.microsoft.com/office/drawing/2014/main" id="{03518AC8-61E5-CE14-B1B7-165D3185CBA1}"/>
              </a:ext>
            </a:extLst>
          </p:cNvPr>
          <p:cNvPicPr>
            <a:picLocks noChangeAspect="1"/>
          </p:cNvPicPr>
          <p:nvPr/>
        </p:nvPicPr>
        <p:blipFill>
          <a:blip r:embed="rId3"/>
          <a:stretch>
            <a:fillRect/>
          </a:stretch>
        </p:blipFill>
        <p:spPr>
          <a:xfrm>
            <a:off x="1234" y="0"/>
            <a:ext cx="12190766" cy="6858694"/>
          </a:xfrm>
          <a:prstGeom prst="rect">
            <a:avLst/>
          </a:prstGeom>
        </p:spPr>
      </p:pic>
      <p:sp>
        <p:nvSpPr>
          <p:cNvPr id="2" name="TekstSylinder 1">
            <a:extLst>
              <a:ext uri="{FF2B5EF4-FFF2-40B4-BE49-F238E27FC236}">
                <a16:creationId xmlns:a16="http://schemas.microsoft.com/office/drawing/2014/main" id="{5C46AC00-519D-503E-8F0A-BC7A69BCD9E4}"/>
              </a:ext>
            </a:extLst>
          </p:cNvPr>
          <p:cNvSpPr txBox="1"/>
          <p:nvPr/>
        </p:nvSpPr>
        <p:spPr>
          <a:xfrm>
            <a:off x="1127889" y="4102679"/>
            <a:ext cx="2305878" cy="461665"/>
          </a:xfrm>
          <a:prstGeom prst="rect">
            <a:avLst/>
          </a:prstGeom>
          <a:noFill/>
        </p:spPr>
        <p:txBody>
          <a:bodyPr wrap="square" rtlCol="0">
            <a:spAutoFit/>
          </a:bodyPr>
          <a:lstStyle/>
          <a:p>
            <a:pPr algn="l"/>
            <a:r>
              <a:rPr lang="nb-NO" sz="2400" b="1" dirty="0"/>
              <a:t>Steg 2</a:t>
            </a:r>
          </a:p>
        </p:txBody>
      </p:sp>
    </p:spTree>
    <p:extLst>
      <p:ext uri="{BB962C8B-B14F-4D97-AF65-F5344CB8AC3E}">
        <p14:creationId xmlns:p14="http://schemas.microsoft.com/office/powerpoint/2010/main" val="3546513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Bilde 9" descr="Et bilde som inneholder mørke, sirkel, Grafikk, natt&#10;&#10;Automatisk generert beskrivelse">
            <a:extLst>
              <a:ext uri="{FF2B5EF4-FFF2-40B4-BE49-F238E27FC236}">
                <a16:creationId xmlns:a16="http://schemas.microsoft.com/office/drawing/2014/main" id="{0A4B86A6-06BF-6283-EC9C-6B68C9BBC217}"/>
              </a:ext>
            </a:extLst>
          </p:cNvPr>
          <p:cNvPicPr>
            <a:picLocks noChangeAspect="1"/>
          </p:cNvPicPr>
          <p:nvPr/>
        </p:nvPicPr>
        <p:blipFill>
          <a:blip r:embed="rId3"/>
          <a:stretch>
            <a:fillRect/>
          </a:stretch>
        </p:blipFill>
        <p:spPr>
          <a:xfrm>
            <a:off x="-4172771" y="1012979"/>
            <a:ext cx="10647143" cy="5989018"/>
          </a:xfrm>
          <a:prstGeom prst="rect">
            <a:avLst/>
          </a:prstGeom>
        </p:spPr>
      </p:pic>
      <p:sp>
        <p:nvSpPr>
          <p:cNvPr id="2" name="Tittel 1">
            <a:extLst>
              <a:ext uri="{FF2B5EF4-FFF2-40B4-BE49-F238E27FC236}">
                <a16:creationId xmlns:a16="http://schemas.microsoft.com/office/drawing/2014/main" id="{165870D4-9F05-6398-F3E7-D6C1FC6B6309}"/>
              </a:ext>
            </a:extLst>
          </p:cNvPr>
          <p:cNvSpPr>
            <a:spLocks noGrp="1"/>
          </p:cNvSpPr>
          <p:nvPr>
            <p:ph type="title"/>
          </p:nvPr>
        </p:nvSpPr>
        <p:spPr>
          <a:xfrm>
            <a:off x="1026248" y="720001"/>
            <a:ext cx="9469438" cy="1311999"/>
          </a:xfrm>
        </p:spPr>
        <p:txBody>
          <a:bodyPr>
            <a:normAutofit/>
          </a:bodyPr>
          <a:lstStyle/>
          <a:p>
            <a:r>
              <a:rPr lang="nb-NO" sz="3600" dirty="0">
                <a:latin typeface="Oslo Sans Office" panose="02000000000000000000" pitchFamily="2" charset="0"/>
              </a:rPr>
              <a:t>Vi trenger øving!</a:t>
            </a:r>
          </a:p>
        </p:txBody>
      </p:sp>
      <p:sp>
        <p:nvSpPr>
          <p:cNvPr id="5" name="TekstSylinder 4">
            <a:extLst>
              <a:ext uri="{FF2B5EF4-FFF2-40B4-BE49-F238E27FC236}">
                <a16:creationId xmlns:a16="http://schemas.microsoft.com/office/drawing/2014/main" id="{979E6E0C-C40E-6C86-18E1-C3FBF9446598}"/>
              </a:ext>
            </a:extLst>
          </p:cNvPr>
          <p:cNvSpPr txBox="1"/>
          <p:nvPr/>
        </p:nvSpPr>
        <p:spPr>
          <a:xfrm>
            <a:off x="2593601" y="2345495"/>
            <a:ext cx="8526508" cy="3508653"/>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1000"/>
              </a:spcBef>
              <a:spcAft>
                <a:spcPts val="800"/>
              </a:spcAft>
              <a:buClrTx/>
              <a:buSzTx/>
              <a:tabLst/>
              <a:defRPr/>
            </a:pPr>
            <a:r>
              <a:rPr kumimoji="0" lang="nb-NO" sz="2400" b="1" i="0" u="none" strike="noStrike" kern="1200" cap="none" spc="0" normalizeH="0" baseline="0" noProof="0" dirty="0">
                <a:ln>
                  <a:noFill/>
                </a:ln>
                <a:effectLst/>
                <a:uLnTx/>
                <a:uFillTx/>
                <a:latin typeface="Oslo Sans Office"/>
                <a:ea typeface="+mn-ea"/>
                <a:cs typeface="+mn-cs"/>
              </a:rPr>
              <a:t>Nøkkelen til å bli trygg på formidling er å øve seg! </a:t>
            </a:r>
          </a:p>
          <a:p>
            <a:pPr marR="0" lvl="0" algn="l" defTabSz="914400" rtl="0" eaLnBrk="1" fontAlgn="auto" latinLnBrk="0" hangingPunct="1">
              <a:lnSpc>
                <a:spcPct val="100000"/>
              </a:lnSpc>
              <a:spcBef>
                <a:spcPts val="1000"/>
              </a:spcBef>
              <a:spcAft>
                <a:spcPts val="800"/>
              </a:spcAft>
              <a:buClrTx/>
              <a:buSzTx/>
              <a:tabLst/>
              <a:defRPr/>
            </a:pPr>
            <a:br>
              <a:rPr lang="nb-NO" sz="2400" b="1" dirty="0">
                <a:latin typeface="Oslo Sans Office"/>
              </a:rPr>
            </a:br>
            <a:r>
              <a:rPr kumimoji="0" lang="nb-NO" sz="2400" b="1" i="0" u="none" strike="noStrike" kern="1200" cap="none" spc="0" normalizeH="0" baseline="0" noProof="0" dirty="0">
                <a:ln>
                  <a:noFill/>
                </a:ln>
                <a:effectLst/>
                <a:uLnTx/>
                <a:uFillTx/>
                <a:latin typeface="Oslo Sans Office"/>
                <a:ea typeface="+mn-ea"/>
                <a:cs typeface="+mn-cs"/>
              </a:rPr>
              <a:t>Du trenger ikke kunne alt, være ekspert eller ha svar på alt</a:t>
            </a:r>
            <a:r>
              <a:rPr kumimoji="0" lang="nb-NO" sz="2400" b="0" i="0" u="none" strike="noStrike" kern="1200" cap="none" spc="0" normalizeH="0" baseline="0" noProof="0" dirty="0">
                <a:ln>
                  <a:noFill/>
                </a:ln>
                <a:effectLst/>
                <a:uLnTx/>
                <a:uFillTx/>
                <a:latin typeface="Oslo Sans Office"/>
                <a:ea typeface="+mn-ea"/>
                <a:cs typeface="+mn-cs"/>
              </a:rPr>
              <a:t>. </a:t>
            </a:r>
          </a:p>
          <a:p>
            <a:pPr marR="0" lvl="0" algn="l" defTabSz="914400" rtl="0" eaLnBrk="1" fontAlgn="auto" latinLnBrk="0" hangingPunct="1">
              <a:lnSpc>
                <a:spcPct val="100000"/>
              </a:lnSpc>
              <a:spcBef>
                <a:spcPts val="1000"/>
              </a:spcBef>
              <a:spcAft>
                <a:spcPts val="800"/>
              </a:spcAft>
              <a:buClrTx/>
              <a:buSzTx/>
              <a:tabLst/>
              <a:defRPr/>
            </a:pPr>
            <a:br>
              <a:rPr lang="nb-NO" sz="2400" dirty="0">
                <a:latin typeface="Oslo Sans Office"/>
              </a:rPr>
            </a:br>
            <a:r>
              <a:rPr kumimoji="0" lang="nb-NO" sz="2400" b="0" i="0" u="none" strike="noStrike" kern="1200" cap="none" spc="0" normalizeH="0" baseline="0" noProof="0" dirty="0">
                <a:ln>
                  <a:noFill/>
                </a:ln>
                <a:effectLst/>
                <a:uLnTx/>
                <a:uFillTx/>
                <a:latin typeface="Oslo Sans Office"/>
                <a:ea typeface="+mn-ea"/>
                <a:cs typeface="+mn-cs"/>
              </a:rPr>
              <a:t>De små dryppene gjennom samtale, lek og læring som skjer i hverdagen kan bety mye og </a:t>
            </a:r>
            <a:r>
              <a:rPr kumimoji="0" lang="nb-NO" sz="2400" b="1" i="0" u="none" strike="noStrike" kern="1200" cap="none" spc="0" normalizeH="0" baseline="0" noProof="0" dirty="0">
                <a:ln>
                  <a:noFill/>
                </a:ln>
                <a:effectLst/>
                <a:uLnTx/>
                <a:uFillTx/>
                <a:latin typeface="Oslo Sans Office"/>
                <a:ea typeface="+mn-ea"/>
                <a:cs typeface="+mn-cs"/>
              </a:rPr>
              <a:t>vi kan bidra til å utgjøre en stor forskjell i barnas liv</a:t>
            </a:r>
            <a:r>
              <a:rPr kumimoji="0" lang="nb-NO" sz="2400" b="0" i="0" u="none" strike="noStrike" kern="1200" cap="none" spc="0" normalizeH="0" baseline="0" noProof="0" dirty="0">
                <a:ln>
                  <a:noFill/>
                </a:ln>
                <a:effectLst/>
                <a:uLnTx/>
                <a:uFillTx/>
                <a:latin typeface="Oslo Sans Office"/>
                <a:ea typeface="+mn-ea"/>
                <a:cs typeface="+mn-cs"/>
              </a:rPr>
              <a:t>. </a:t>
            </a:r>
          </a:p>
        </p:txBody>
      </p:sp>
      <p:pic>
        <p:nvPicPr>
          <p:cNvPr id="7" name="Bilde 6" descr="Et bilde som inneholder mørke, Grafikk&#10;&#10;Automatisk generert beskrivelse">
            <a:extLst>
              <a:ext uri="{FF2B5EF4-FFF2-40B4-BE49-F238E27FC236}">
                <a16:creationId xmlns:a16="http://schemas.microsoft.com/office/drawing/2014/main" id="{507B4892-A67F-7A1E-33A0-107314163DBD}"/>
              </a:ext>
            </a:extLst>
          </p:cNvPr>
          <p:cNvPicPr>
            <a:picLocks noChangeAspect="1"/>
          </p:cNvPicPr>
          <p:nvPr/>
        </p:nvPicPr>
        <p:blipFill>
          <a:blip r:embed="rId4"/>
          <a:stretch>
            <a:fillRect/>
          </a:stretch>
        </p:blipFill>
        <p:spPr>
          <a:xfrm>
            <a:off x="-3482402" y="-146489"/>
            <a:ext cx="9956774" cy="5212475"/>
          </a:xfrm>
          <a:prstGeom prst="rect">
            <a:avLst/>
          </a:prstGeom>
        </p:spPr>
      </p:pic>
      <p:pic>
        <p:nvPicPr>
          <p:cNvPr id="13" name="Bilde 12">
            <a:extLst>
              <a:ext uri="{FF2B5EF4-FFF2-40B4-BE49-F238E27FC236}">
                <a16:creationId xmlns:a16="http://schemas.microsoft.com/office/drawing/2014/main" id="{C23551A5-9FC2-C487-42DD-228FD9516E0F}"/>
              </a:ext>
            </a:extLst>
          </p:cNvPr>
          <p:cNvPicPr>
            <a:picLocks noChangeAspect="1"/>
          </p:cNvPicPr>
          <p:nvPr/>
        </p:nvPicPr>
        <p:blipFill>
          <a:blip r:embed="rId5"/>
          <a:stretch>
            <a:fillRect/>
          </a:stretch>
        </p:blipFill>
        <p:spPr>
          <a:xfrm>
            <a:off x="-2609890" y="3312114"/>
            <a:ext cx="6757932" cy="3821239"/>
          </a:xfrm>
          <a:prstGeom prst="rect">
            <a:avLst/>
          </a:prstGeom>
        </p:spPr>
      </p:pic>
    </p:spTree>
    <p:extLst>
      <p:ext uri="{BB962C8B-B14F-4D97-AF65-F5344CB8AC3E}">
        <p14:creationId xmlns:p14="http://schemas.microsoft.com/office/powerpoint/2010/main" val="321835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34663E7-BC25-4730-80BF-EE315E97EEEC}"/>
              </a:ext>
            </a:extLst>
          </p:cNvPr>
          <p:cNvSpPr txBox="1"/>
          <p:nvPr/>
        </p:nvSpPr>
        <p:spPr>
          <a:xfrm>
            <a:off x="712839" y="2969909"/>
            <a:ext cx="7086600" cy="584775"/>
          </a:xfrm>
          <a:prstGeom prst="rect">
            <a:avLst/>
          </a:prstGeom>
          <a:noFill/>
        </p:spPr>
        <p:txBody>
          <a:bodyPr wrap="square" rtlCol="0">
            <a:spAutoFit/>
          </a:bodyPr>
          <a:lstStyle/>
          <a:p>
            <a:r>
              <a:rPr lang="nb-NO" sz="3200" dirty="0">
                <a:latin typeface="Oslo Sans Office" panose="02000000000000000000" pitchFamily="2" charset="0"/>
              </a:rPr>
              <a:t>Nå skal vi øve oss i praksis!</a:t>
            </a:r>
          </a:p>
        </p:txBody>
      </p:sp>
      <p:sp>
        <p:nvSpPr>
          <p:cNvPr id="8" name="Plassholder for lysbildenummer 2">
            <a:extLst>
              <a:ext uri="{FF2B5EF4-FFF2-40B4-BE49-F238E27FC236}">
                <a16:creationId xmlns:a16="http://schemas.microsoft.com/office/drawing/2014/main" id="{478D403E-8521-3D36-0431-9225D2B028C4}"/>
              </a:ext>
            </a:extLst>
          </p:cNvPr>
          <p:cNvSpPr>
            <a:spLocks noGrp="1"/>
          </p:cNvSpPr>
          <p:nvPr>
            <p:ph type="sldNum" sz="quarter" idx="12"/>
          </p:nvPr>
        </p:nvSpPr>
        <p:spPr/>
        <p:txBody>
          <a:bodyPr/>
          <a:lstStyle/>
          <a:p>
            <a:fld id="{8ACEFDFC-287E-0A4D-81A7-6CC8C070690D}" type="slidenum">
              <a:rPr lang="nb-NO" smtClean="0"/>
              <a:t>11</a:t>
            </a:fld>
            <a:endParaRPr lang="nb-NO"/>
          </a:p>
        </p:txBody>
      </p:sp>
      <p:pic>
        <p:nvPicPr>
          <p:cNvPr id="2" name="Bilde 1" descr="Et bilde som inneholder tegning, kunst, sketch, strektegning&#10;&#10;Automatisk generert beskrivelse">
            <a:extLst>
              <a:ext uri="{FF2B5EF4-FFF2-40B4-BE49-F238E27FC236}">
                <a16:creationId xmlns:a16="http://schemas.microsoft.com/office/drawing/2014/main" id="{C8F903AC-CAD3-C50F-630E-8E00C74B2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872" y="1392222"/>
            <a:ext cx="5258802" cy="4324923"/>
          </a:xfrm>
          <a:prstGeom prst="rect">
            <a:avLst/>
          </a:prstGeom>
        </p:spPr>
      </p:pic>
    </p:spTree>
    <p:extLst>
      <p:ext uri="{BB962C8B-B14F-4D97-AF65-F5344CB8AC3E}">
        <p14:creationId xmlns:p14="http://schemas.microsoft.com/office/powerpoint/2010/main" val="235957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DF961BD-52B3-9AD1-3C42-84D76BD5DEA9}"/>
              </a:ext>
            </a:extLst>
          </p:cNvPr>
          <p:cNvSpPr/>
          <p:nvPr/>
        </p:nvSpPr>
        <p:spPr>
          <a:xfrm>
            <a:off x="5834743" y="0"/>
            <a:ext cx="6357257"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1CF71F62-069C-F642-32FE-7461F2118399}"/>
              </a:ext>
            </a:extLst>
          </p:cNvPr>
          <p:cNvSpPr txBox="1"/>
          <p:nvPr/>
        </p:nvSpPr>
        <p:spPr>
          <a:xfrm>
            <a:off x="6297728" y="1260428"/>
            <a:ext cx="4890655" cy="5162952"/>
          </a:xfrm>
          <a:prstGeom prst="rect">
            <a:avLst/>
          </a:prstGeom>
          <a:noFill/>
          <a:ln>
            <a:noFill/>
          </a:ln>
        </p:spPr>
        <p:txBody>
          <a:bodyPr wrap="square" lIns="91440" tIns="45720" rIns="91440" bIns="45720" rtlCol="0" anchor="t">
            <a:spAutoFit/>
          </a:bodyPr>
          <a:lstStyle/>
          <a:p>
            <a:r>
              <a:rPr lang="nb-NO" b="1" i="0" dirty="0">
                <a:solidFill>
                  <a:srgbClr val="000000"/>
                </a:solidFill>
                <a:effectLst/>
                <a:latin typeface="Oslo Sans Office"/>
              </a:rPr>
              <a:t>Tenk over </a:t>
            </a:r>
            <a:r>
              <a:rPr lang="nb-NO" b="0" i="0" dirty="0">
                <a:solidFill>
                  <a:srgbClr val="000000"/>
                </a:solidFill>
                <a:effectLst/>
                <a:latin typeface="Oslo Sans Office"/>
              </a:rPr>
              <a:t>egne holdninger til kropp og seksualitet, og hvordan </a:t>
            </a:r>
            <a:r>
              <a:rPr lang="nb-NO" dirty="0">
                <a:solidFill>
                  <a:srgbClr val="000000"/>
                </a:solidFill>
                <a:latin typeface="Oslo Sans Office"/>
              </a:rPr>
              <a:t>din arbeidsplass </a:t>
            </a:r>
            <a:r>
              <a:rPr lang="nb-NO" b="0" i="0" dirty="0">
                <a:solidFill>
                  <a:srgbClr val="000000"/>
                </a:solidFill>
                <a:effectLst/>
                <a:latin typeface="Oslo Sans Office"/>
              </a:rPr>
              <a:t>best kan beskytte barn mot vold og overgrep.</a:t>
            </a:r>
            <a:r>
              <a:rPr lang="nb-NO" dirty="0">
                <a:solidFill>
                  <a:srgbClr val="000000"/>
                </a:solidFill>
                <a:latin typeface="Oslo Sans Office"/>
              </a:rPr>
              <a:t> </a:t>
            </a:r>
            <a:endParaRPr lang="nb-NO" b="0" i="0" dirty="0">
              <a:solidFill>
                <a:srgbClr val="000000"/>
              </a:solidFill>
              <a:effectLst/>
              <a:latin typeface="Oslo Sans Office" panose="02000000000000000000" pitchFamily="2" charset="0"/>
            </a:endParaRPr>
          </a:p>
          <a:p>
            <a:pPr algn="l"/>
            <a:endParaRPr lang="nb-NO" dirty="0">
              <a:solidFill>
                <a:srgbClr val="000000"/>
              </a:solidFill>
              <a:latin typeface="Oslo Sans Office" panose="02000000000000000000" pitchFamily="2" charset="0"/>
            </a:endParaRPr>
          </a:p>
          <a:p>
            <a:pPr algn="l">
              <a:spcAft>
                <a:spcPts val="900"/>
              </a:spcAft>
            </a:pPr>
            <a:r>
              <a:rPr lang="nb-NO" b="1" i="0" dirty="0">
                <a:solidFill>
                  <a:srgbClr val="000000"/>
                </a:solidFill>
                <a:effectLst/>
                <a:latin typeface="Oslo Sans Office"/>
              </a:rPr>
              <a:t>Spør deg selv om følgende</a:t>
            </a:r>
            <a:r>
              <a:rPr lang="nb-NO" b="0" i="0" dirty="0">
                <a:solidFill>
                  <a:srgbClr val="000000"/>
                </a:solidFill>
                <a:effectLst/>
                <a:latin typeface="Oslo Sans Office"/>
              </a:rPr>
              <a:t>:</a:t>
            </a:r>
            <a:endParaRPr lang="nb-NO" dirty="0">
              <a:solidFill>
                <a:srgbClr val="000000"/>
              </a:solidFill>
              <a:latin typeface="Oslo Sans Office" panose="02000000000000000000" pitchFamily="2" charset="0"/>
            </a:endParaRPr>
          </a:p>
          <a:p>
            <a:pPr marL="285750" indent="-285750" algn="l">
              <a:spcAft>
                <a:spcPts val="900"/>
              </a:spcAft>
              <a:buFont typeface="Arial" panose="020B0604020202020204" pitchFamily="34" charset="0"/>
              <a:buChar char="•"/>
            </a:pPr>
            <a:r>
              <a:rPr lang="nb-NO" b="0" i="1" dirty="0">
                <a:solidFill>
                  <a:srgbClr val="000000"/>
                </a:solidFill>
                <a:effectLst/>
                <a:latin typeface="Oslo Sans Office"/>
              </a:rPr>
              <a:t>Hvordan fikk jeg kunnskap om kropp, grenser og seksualitet da jeg var barn/ung? </a:t>
            </a:r>
            <a:r>
              <a:rPr lang="nb-NO" b="0" i="0" dirty="0">
                <a:solidFill>
                  <a:srgbClr val="000000"/>
                </a:solidFill>
                <a:effectLst/>
                <a:latin typeface="Oslo Sans Office"/>
              </a:rPr>
              <a:t> </a:t>
            </a:r>
            <a:endParaRPr lang="nb-NO" b="0" i="0" dirty="0">
              <a:solidFill>
                <a:srgbClr val="000000"/>
              </a:solidFill>
              <a:effectLst/>
              <a:latin typeface="Oslo Sans Office" panose="02000000000000000000" pitchFamily="2" charset="0"/>
            </a:endParaRPr>
          </a:p>
          <a:p>
            <a:pPr marL="285750" indent="-285750" algn="l">
              <a:spcAft>
                <a:spcPts val="900"/>
              </a:spcAft>
              <a:buFont typeface="Arial" panose="020B0604020202020204" pitchFamily="34" charset="0"/>
              <a:buChar char="•"/>
            </a:pPr>
            <a:r>
              <a:rPr lang="nb-NO" b="0" i="1" dirty="0">
                <a:solidFill>
                  <a:srgbClr val="000000"/>
                </a:solidFill>
                <a:effectLst/>
                <a:latin typeface="Oslo Sans Office"/>
              </a:rPr>
              <a:t>Var det tilstrekkelig og god kunnskap for å mestre egen seksualitet og pubertet?</a:t>
            </a:r>
            <a:r>
              <a:rPr lang="nb-NO" b="0" i="0" dirty="0">
                <a:solidFill>
                  <a:srgbClr val="000000"/>
                </a:solidFill>
                <a:effectLst/>
                <a:latin typeface="Oslo Sans Office"/>
              </a:rPr>
              <a:t> </a:t>
            </a:r>
            <a:endParaRPr lang="nb-NO" b="0" i="0" dirty="0">
              <a:solidFill>
                <a:srgbClr val="000000"/>
              </a:solidFill>
              <a:effectLst/>
              <a:latin typeface="Oslo Sans Office" panose="02000000000000000000" pitchFamily="2" charset="0"/>
            </a:endParaRPr>
          </a:p>
          <a:p>
            <a:pPr marL="285750" indent="-285750" algn="l">
              <a:spcAft>
                <a:spcPts val="900"/>
              </a:spcAft>
              <a:buFont typeface="Arial" panose="020B0604020202020204" pitchFamily="34" charset="0"/>
              <a:buChar char="•"/>
            </a:pPr>
            <a:r>
              <a:rPr lang="nb-NO" b="0" i="1" dirty="0">
                <a:solidFill>
                  <a:srgbClr val="000000"/>
                </a:solidFill>
                <a:effectLst/>
                <a:latin typeface="Oslo Sans Office"/>
              </a:rPr>
              <a:t>Hva synes jeg nå er skambelagt og vanskelig å snakke om?</a:t>
            </a:r>
            <a:r>
              <a:rPr lang="nb-NO" b="0" i="0" dirty="0">
                <a:solidFill>
                  <a:srgbClr val="000000"/>
                </a:solidFill>
                <a:effectLst/>
                <a:latin typeface="Oslo Sans Office"/>
              </a:rPr>
              <a:t> </a:t>
            </a:r>
          </a:p>
          <a:p>
            <a:pPr marL="285750" indent="-285750" algn="l">
              <a:spcAft>
                <a:spcPts val="900"/>
              </a:spcAft>
              <a:buFont typeface="Arial" panose="020B0604020202020204" pitchFamily="34" charset="0"/>
              <a:buChar char="•"/>
            </a:pPr>
            <a:endParaRPr lang="nb-NO" sz="2000" dirty="0">
              <a:solidFill>
                <a:srgbClr val="000000"/>
              </a:solidFill>
              <a:latin typeface="Oslo Sans Office"/>
            </a:endParaRPr>
          </a:p>
          <a:p>
            <a:pPr algn="l">
              <a:spcAft>
                <a:spcPts val="900"/>
              </a:spcAft>
            </a:pPr>
            <a:r>
              <a:rPr lang="nb-NO" b="1" dirty="0">
                <a:solidFill>
                  <a:srgbClr val="000000"/>
                </a:solidFill>
                <a:latin typeface="Oslo Sans Office"/>
              </a:rPr>
              <a:t>      Dette skal ikke deles i plenum!</a:t>
            </a:r>
            <a:endParaRPr lang="nb-NO" b="1" dirty="0">
              <a:latin typeface="Oslo Sans Office"/>
            </a:endParaRPr>
          </a:p>
        </p:txBody>
      </p:sp>
      <p:sp>
        <p:nvSpPr>
          <p:cNvPr id="6" name="TekstSylinder 5">
            <a:extLst>
              <a:ext uri="{FF2B5EF4-FFF2-40B4-BE49-F238E27FC236}">
                <a16:creationId xmlns:a16="http://schemas.microsoft.com/office/drawing/2014/main" id="{C5CF9DAF-1DF4-3D76-7E5C-601BAFCB8AD3}"/>
              </a:ext>
            </a:extLst>
          </p:cNvPr>
          <p:cNvSpPr txBox="1"/>
          <p:nvPr/>
        </p:nvSpPr>
        <p:spPr>
          <a:xfrm>
            <a:off x="7886710" y="224273"/>
            <a:ext cx="3684104" cy="307777"/>
          </a:xfrm>
          <a:prstGeom prst="rect">
            <a:avLst/>
          </a:prstGeom>
          <a:noFill/>
        </p:spPr>
        <p:txBody>
          <a:bodyPr wrap="square" rtlCol="0">
            <a:spAutoFit/>
          </a:bodyPr>
          <a:lstStyle/>
          <a:p>
            <a:pPr algn="r"/>
            <a:r>
              <a:rPr lang="nb-NO" sz="1400"/>
              <a:t>Øvelse</a:t>
            </a:r>
          </a:p>
        </p:txBody>
      </p:sp>
      <p:sp>
        <p:nvSpPr>
          <p:cNvPr id="7" name="Rektangel 6">
            <a:extLst>
              <a:ext uri="{FF2B5EF4-FFF2-40B4-BE49-F238E27FC236}">
                <a16:creationId xmlns:a16="http://schemas.microsoft.com/office/drawing/2014/main" id="{F02F8474-34D8-A342-E876-956026C83F1D}"/>
              </a:ext>
            </a:extLst>
          </p:cNvPr>
          <p:cNvSpPr/>
          <p:nvPr/>
        </p:nvSpPr>
        <p:spPr>
          <a:xfrm>
            <a:off x="11673435" y="240279"/>
            <a:ext cx="265043" cy="2650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mørke, Grafikk, kunst&#10;&#10;Automatisk generert beskrivelse">
            <a:extLst>
              <a:ext uri="{FF2B5EF4-FFF2-40B4-BE49-F238E27FC236}">
                <a16:creationId xmlns:a16="http://schemas.microsoft.com/office/drawing/2014/main" id="{12072E5B-B2C1-1D0C-BC7D-DB92F6BE74BC}"/>
              </a:ext>
            </a:extLst>
          </p:cNvPr>
          <p:cNvPicPr>
            <a:picLocks noChangeAspect="1"/>
          </p:cNvPicPr>
          <p:nvPr/>
        </p:nvPicPr>
        <p:blipFill rotWithShape="1">
          <a:blip r:embed="rId3"/>
          <a:srcRect l="42193" t="18450" r="34972" b="17021"/>
          <a:stretch/>
        </p:blipFill>
        <p:spPr>
          <a:xfrm>
            <a:off x="2138082" y="1662771"/>
            <a:ext cx="2716890" cy="4315740"/>
          </a:xfrm>
          <a:prstGeom prst="rect">
            <a:avLst/>
          </a:prstGeom>
        </p:spPr>
      </p:pic>
      <p:sp>
        <p:nvSpPr>
          <p:cNvPr id="2" name="Tittel 1">
            <a:extLst>
              <a:ext uri="{FF2B5EF4-FFF2-40B4-BE49-F238E27FC236}">
                <a16:creationId xmlns:a16="http://schemas.microsoft.com/office/drawing/2014/main" id="{7180C802-6504-DEF7-7131-9EB2B453434C}"/>
              </a:ext>
            </a:extLst>
          </p:cNvPr>
          <p:cNvSpPr txBox="1">
            <a:spLocks/>
          </p:cNvSpPr>
          <p:nvPr/>
        </p:nvSpPr>
        <p:spPr>
          <a:xfrm>
            <a:off x="695326" y="372800"/>
            <a:ext cx="9469438" cy="1311999"/>
          </a:xfrm>
          <a:prstGeom prst="rect">
            <a:avLst/>
          </a:prstGeom>
        </p:spPr>
        <p:txBody>
          <a:bodyPr vert="horz" lIns="0" tIns="0" rIns="0" bIns="0" rtlCol="0" anchor="b">
            <a:normAutofit/>
          </a:bodyPr>
          <a:lstStyle>
            <a:lvl1pPr algn="ctr" defTabSz="914400" rtl="0" eaLnBrk="1" latinLnBrk="0" hangingPunct="1">
              <a:lnSpc>
                <a:spcPct val="100000"/>
              </a:lnSpc>
              <a:spcBef>
                <a:spcPct val="0"/>
              </a:spcBef>
              <a:buNone/>
              <a:defRPr sz="6000" b="0" i="0" kern="1200">
                <a:solidFill>
                  <a:schemeClr val="tx1"/>
                </a:solidFill>
                <a:latin typeface="+mj-lt"/>
                <a:ea typeface="+mj-ea"/>
                <a:cs typeface="+mj-cs"/>
              </a:defRPr>
            </a:lvl1pPr>
          </a:lstStyle>
          <a:p>
            <a:pPr algn="l"/>
            <a:r>
              <a:rPr lang="nb-NO" sz="3600" dirty="0">
                <a:latin typeface="Oslo Sans Office" panose="02000000000000000000" pitchFamily="2" charset="0"/>
              </a:rPr>
              <a:t>Begynn med deg selv</a:t>
            </a:r>
          </a:p>
        </p:txBody>
      </p:sp>
      <p:sp>
        <p:nvSpPr>
          <p:cNvPr id="4" name="TekstSylinder 3">
            <a:extLst>
              <a:ext uri="{FF2B5EF4-FFF2-40B4-BE49-F238E27FC236}">
                <a16:creationId xmlns:a16="http://schemas.microsoft.com/office/drawing/2014/main" id="{9F5CB592-49A0-F0A9-9299-3DB484D821CE}"/>
              </a:ext>
            </a:extLst>
          </p:cNvPr>
          <p:cNvSpPr txBox="1"/>
          <p:nvPr/>
        </p:nvSpPr>
        <p:spPr>
          <a:xfrm>
            <a:off x="10747333" y="673284"/>
            <a:ext cx="1444667" cy="412410"/>
          </a:xfrm>
          <a:prstGeom prst="rect">
            <a:avLst/>
          </a:prstGeom>
          <a:noFill/>
        </p:spPr>
        <p:txBody>
          <a:bodyPr wrap="square">
            <a:spAutoFit/>
          </a:bodyPr>
          <a:lstStyle/>
          <a:p>
            <a:pPr marL="0" indent="0">
              <a:lnSpc>
                <a:spcPct val="116000"/>
              </a:lnSpc>
              <a:spcAft>
                <a:spcPts val="800"/>
              </a:spcAft>
              <a:buNone/>
            </a:pPr>
            <a:r>
              <a:rPr lang="nb-NO" b="1" dirty="0">
                <a:latin typeface="Aptos" panose="020B0004020202020204" pitchFamily="34" charset="0"/>
                <a:ea typeface="Aptos" panose="020B0004020202020204" pitchFamily="34" charset="0"/>
                <a:cs typeface="Times New Roman" panose="02020603050405020304" pitchFamily="18" charset="0"/>
              </a:rPr>
              <a:t>5</a:t>
            </a:r>
            <a:r>
              <a:rPr lang="nb-NO" sz="1800" b="1" dirty="0">
                <a:effectLst/>
                <a:latin typeface="Aptos" panose="020B0004020202020204" pitchFamily="34" charset="0"/>
                <a:ea typeface="Aptos" panose="020B0004020202020204" pitchFamily="34" charset="0"/>
                <a:cs typeface="Times New Roman" panose="02020603050405020304" pitchFamily="18" charset="0"/>
              </a:rPr>
              <a:t> minutter</a:t>
            </a:r>
          </a:p>
        </p:txBody>
      </p:sp>
      <p:pic>
        <p:nvPicPr>
          <p:cNvPr id="5" name="Bilde 4" descr="Et bilde som inneholder måne, Himmellegeme, mørke, Astronomisk begivenhet&#10;&#10;Automatisk generert beskrivelse">
            <a:extLst>
              <a:ext uri="{FF2B5EF4-FFF2-40B4-BE49-F238E27FC236}">
                <a16:creationId xmlns:a16="http://schemas.microsoft.com/office/drawing/2014/main" id="{28D5CFFB-26CA-6AF2-FFB8-851453983134}"/>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10164764" y="648306"/>
            <a:ext cx="578497" cy="552198"/>
          </a:xfrm>
          <a:prstGeom prst="rect">
            <a:avLst/>
          </a:prstGeom>
        </p:spPr>
      </p:pic>
    </p:spTree>
    <p:extLst>
      <p:ext uri="{BB962C8B-B14F-4D97-AF65-F5344CB8AC3E}">
        <p14:creationId xmlns:p14="http://schemas.microsoft.com/office/powerpoint/2010/main" val="72255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8875313-EBD3-C7D2-7A9E-1FFBEAF2CB8A}"/>
              </a:ext>
            </a:extLst>
          </p:cNvPr>
          <p:cNvSpPr/>
          <p:nvPr/>
        </p:nvSpPr>
        <p:spPr>
          <a:xfrm>
            <a:off x="0" y="0"/>
            <a:ext cx="6604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gn="ctr"/>
            <a:endParaRPr lang="nb-NO" sz="2000" b="1">
              <a:solidFill>
                <a:schemeClr val="tx1"/>
              </a:solidFill>
              <a:latin typeface="Oslo Sans Office"/>
            </a:endParaRPr>
          </a:p>
          <a:p>
            <a:pPr algn="ctr"/>
            <a:endParaRPr lang="nb-NO" sz="2000" b="1">
              <a:solidFill>
                <a:schemeClr val="tx1"/>
              </a:solidFill>
              <a:latin typeface="Oslo Sans Office"/>
            </a:endParaRPr>
          </a:p>
          <a:p>
            <a:pPr algn="ctr"/>
            <a:endParaRPr lang="nb-NO" sz="2000" b="1">
              <a:solidFill>
                <a:schemeClr val="tx1"/>
              </a:solidFill>
              <a:latin typeface="Oslo Sans Office"/>
            </a:endParaRPr>
          </a:p>
          <a:p>
            <a:pPr algn="ctr"/>
            <a:endParaRPr lang="nb-NO" sz="2000" b="1">
              <a:solidFill>
                <a:schemeClr val="tx1"/>
              </a:solidFill>
              <a:latin typeface="Oslo Sans Office"/>
            </a:endParaRPr>
          </a:p>
          <a:p>
            <a:pPr algn="ctr"/>
            <a:endParaRPr lang="nb-NO" sz="2000" b="1">
              <a:solidFill>
                <a:schemeClr val="tx1"/>
              </a:solidFill>
              <a:latin typeface="Oslo Sans Office"/>
            </a:endParaRPr>
          </a:p>
          <a:p>
            <a:pPr algn="ctr"/>
            <a:endParaRPr lang="nb-NO" sz="2000" b="1">
              <a:solidFill>
                <a:schemeClr val="tx1"/>
              </a:solidFill>
              <a:latin typeface="Oslo Sans Office"/>
            </a:endParaRPr>
          </a:p>
          <a:p>
            <a:pPr algn="ctr"/>
            <a:endParaRPr lang="nb-NO" sz="2000" b="1">
              <a:solidFill>
                <a:schemeClr val="tx1"/>
              </a:solidFill>
              <a:latin typeface="Oslo Sans Office"/>
            </a:endParaRPr>
          </a:p>
          <a:p>
            <a:pPr algn="ctr"/>
            <a:endParaRPr lang="nb-NO" sz="2000" b="1">
              <a:solidFill>
                <a:schemeClr val="tx1"/>
              </a:solidFill>
              <a:latin typeface="Oslo Sans Office"/>
            </a:endParaRPr>
          </a:p>
        </p:txBody>
      </p:sp>
      <p:sp>
        <p:nvSpPr>
          <p:cNvPr id="6" name="TekstSylinder 5">
            <a:extLst>
              <a:ext uri="{FF2B5EF4-FFF2-40B4-BE49-F238E27FC236}">
                <a16:creationId xmlns:a16="http://schemas.microsoft.com/office/drawing/2014/main" id="{46185785-CF9C-4E52-9DE7-BBF8A2BC7B99}"/>
              </a:ext>
            </a:extLst>
          </p:cNvPr>
          <p:cNvSpPr txBox="1"/>
          <p:nvPr/>
        </p:nvSpPr>
        <p:spPr>
          <a:xfrm>
            <a:off x="1282152" y="1433101"/>
            <a:ext cx="4312458" cy="3831818"/>
          </a:xfrm>
          <a:prstGeom prst="rect">
            <a:avLst/>
          </a:prstGeom>
          <a:noFill/>
        </p:spPr>
        <p:txBody>
          <a:bodyPr wrap="square" rtlCol="0">
            <a:spAutoFit/>
          </a:bodyPr>
          <a:lstStyle/>
          <a:p>
            <a:r>
              <a:rPr lang="nb-NO" dirty="0">
                <a:latin typeface="Oslo Sans Office" panose="02000000000000000000" pitchFamily="2" charset="0"/>
              </a:rPr>
              <a:t>Dine barrierer kan </a:t>
            </a:r>
            <a:r>
              <a:rPr lang="nb-NO" b="1" dirty="0">
                <a:latin typeface="Oslo Sans Office" panose="02000000000000000000" pitchFamily="2" charset="0"/>
              </a:rPr>
              <a:t>hindre deg </a:t>
            </a:r>
            <a:br>
              <a:rPr lang="nb-NO" b="1" dirty="0">
                <a:latin typeface="Oslo Sans Office" panose="02000000000000000000" pitchFamily="2" charset="0"/>
              </a:rPr>
            </a:br>
            <a:r>
              <a:rPr lang="nb-NO" dirty="0">
                <a:latin typeface="Oslo Sans Office" panose="02000000000000000000" pitchFamily="2" charset="0"/>
              </a:rPr>
              <a:t>i å handle til barns beste – </a:t>
            </a:r>
            <a:r>
              <a:rPr lang="nb-NO" b="1" dirty="0">
                <a:latin typeface="Oslo Sans Office" panose="02000000000000000000" pitchFamily="2" charset="0"/>
              </a:rPr>
              <a:t>uten at du er klar over det</a:t>
            </a:r>
            <a:r>
              <a:rPr lang="nb-NO" dirty="0">
                <a:latin typeface="Oslo Sans Office" panose="02000000000000000000" pitchFamily="2" charset="0"/>
              </a:rPr>
              <a:t>.</a:t>
            </a:r>
          </a:p>
          <a:p>
            <a:endParaRPr lang="nb-NO" dirty="0">
              <a:latin typeface="Oslo Sans Office" panose="02000000000000000000" pitchFamily="2" charset="0"/>
            </a:endParaRPr>
          </a:p>
          <a:p>
            <a:r>
              <a:rPr lang="nb-NO" b="1" dirty="0">
                <a:solidFill>
                  <a:schemeClr val="tx1"/>
                </a:solidFill>
                <a:latin typeface="Oslo Sans Office"/>
              </a:rPr>
              <a:t>Typiske barrierer</a:t>
            </a:r>
            <a:r>
              <a:rPr lang="nb-NO" b="1" dirty="0">
                <a:latin typeface="Oslo Sans Office" panose="02000000000000000000" pitchFamily="2" charset="0"/>
              </a:rPr>
              <a:t> er</a:t>
            </a:r>
            <a:r>
              <a:rPr lang="nb-NO" dirty="0">
                <a:latin typeface="Oslo Sans Office" panose="02000000000000000000" pitchFamily="2" charset="0"/>
              </a:rPr>
              <a:t>:</a:t>
            </a:r>
          </a:p>
          <a:p>
            <a:pPr marL="285750" indent="-285750">
              <a:spcBef>
                <a:spcPts val="900"/>
              </a:spcBef>
              <a:buFont typeface="Arial" panose="020B0604020202020204" pitchFamily="34" charset="0"/>
              <a:buChar char="•"/>
            </a:pPr>
            <a:r>
              <a:rPr lang="nb-NO" dirty="0">
                <a:solidFill>
                  <a:schemeClr val="tx1"/>
                </a:solidFill>
                <a:latin typeface="Oslo Sans Office"/>
              </a:rPr>
              <a:t>Faglige barrierer</a:t>
            </a:r>
          </a:p>
          <a:p>
            <a:pPr marL="285750" indent="-285750">
              <a:spcBef>
                <a:spcPts val="900"/>
              </a:spcBef>
              <a:buFont typeface="Arial" panose="020B0604020202020204" pitchFamily="34" charset="0"/>
              <a:buChar char="•"/>
            </a:pPr>
            <a:r>
              <a:rPr lang="nb-NO" dirty="0">
                <a:solidFill>
                  <a:schemeClr val="tx1"/>
                </a:solidFill>
                <a:latin typeface="Oslo Sans Office"/>
              </a:rPr>
              <a:t>Kulturelle barrierer</a:t>
            </a:r>
          </a:p>
          <a:p>
            <a:pPr marL="285750" indent="-285750">
              <a:spcBef>
                <a:spcPts val="900"/>
              </a:spcBef>
              <a:buFont typeface="Arial" panose="020B0604020202020204" pitchFamily="34" charset="0"/>
              <a:buChar char="•"/>
            </a:pPr>
            <a:r>
              <a:rPr lang="nb-NO" dirty="0">
                <a:solidFill>
                  <a:schemeClr val="tx1"/>
                </a:solidFill>
                <a:latin typeface="Oslo Sans Office"/>
              </a:rPr>
              <a:t>Personlige barrierer </a:t>
            </a:r>
            <a:endParaRPr lang="nb-NO" dirty="0">
              <a:solidFill>
                <a:schemeClr val="tx1"/>
              </a:solidFill>
              <a:latin typeface="Oslo Sans Office" panose="02000000000000000000" pitchFamily="2" charset="0"/>
            </a:endParaRPr>
          </a:p>
          <a:p>
            <a:pPr marL="285750" indent="-285750">
              <a:spcBef>
                <a:spcPts val="900"/>
              </a:spcBef>
              <a:buFont typeface="Arial" panose="020B0604020202020204" pitchFamily="34" charset="0"/>
              <a:buChar char="•"/>
            </a:pPr>
            <a:r>
              <a:rPr lang="nb-NO" dirty="0">
                <a:solidFill>
                  <a:schemeClr val="tx1"/>
                </a:solidFill>
                <a:latin typeface="Oslo Sans Office"/>
              </a:rPr>
              <a:t>Økonomiske barrierer </a:t>
            </a:r>
            <a:endParaRPr lang="nb-NO" dirty="0">
              <a:solidFill>
                <a:schemeClr val="tx1"/>
              </a:solidFill>
              <a:latin typeface="Oslo Sans Office" panose="02000000000000000000" pitchFamily="2" charset="0"/>
            </a:endParaRPr>
          </a:p>
          <a:p>
            <a:pPr marL="285750" indent="-285750">
              <a:spcBef>
                <a:spcPts val="900"/>
              </a:spcBef>
              <a:buFont typeface="Arial" panose="020B0604020202020204" pitchFamily="34" charset="0"/>
              <a:buChar char="•"/>
            </a:pPr>
            <a:r>
              <a:rPr lang="nb-NO" dirty="0">
                <a:solidFill>
                  <a:schemeClr val="tx1"/>
                </a:solidFill>
                <a:latin typeface="Oslo Sans Office"/>
              </a:rPr>
              <a:t>Juridiske barrierer </a:t>
            </a:r>
            <a:endParaRPr lang="nb-NO" dirty="0">
              <a:solidFill>
                <a:schemeClr val="tx1"/>
              </a:solidFill>
              <a:latin typeface="Oslo Sans Office" panose="02000000000000000000" pitchFamily="2" charset="0"/>
            </a:endParaRPr>
          </a:p>
          <a:p>
            <a:pPr marL="285750" indent="-285750">
              <a:spcBef>
                <a:spcPts val="900"/>
              </a:spcBef>
              <a:buFont typeface="Arial" panose="020B0604020202020204" pitchFamily="34" charset="0"/>
              <a:buChar char="•"/>
            </a:pPr>
            <a:r>
              <a:rPr lang="nb-NO" dirty="0">
                <a:solidFill>
                  <a:schemeClr val="tx1"/>
                </a:solidFill>
                <a:latin typeface="Oslo Sans Office"/>
              </a:rPr>
              <a:t>Organisatoriske barrierer</a:t>
            </a:r>
          </a:p>
        </p:txBody>
      </p:sp>
      <p:sp>
        <p:nvSpPr>
          <p:cNvPr id="2" name="TekstSylinder 1">
            <a:extLst>
              <a:ext uri="{FF2B5EF4-FFF2-40B4-BE49-F238E27FC236}">
                <a16:creationId xmlns:a16="http://schemas.microsoft.com/office/drawing/2014/main" id="{74A0CC75-1A60-2A15-45BF-F7EBFEC59076}"/>
              </a:ext>
            </a:extLst>
          </p:cNvPr>
          <p:cNvSpPr txBox="1"/>
          <p:nvPr/>
        </p:nvSpPr>
        <p:spPr>
          <a:xfrm>
            <a:off x="336221" y="6263084"/>
            <a:ext cx="44840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latin typeface="Oslo Sans Office"/>
                <a:ea typeface="+mn-lt"/>
                <a:cs typeface="+mn-lt"/>
              </a:rPr>
              <a:t>Hentet fra: Kompetansesenter rus – region sør. (2014)</a:t>
            </a:r>
            <a:endParaRPr lang="nb-NO" sz="1200" dirty="0">
              <a:latin typeface="Oslo Sans Office"/>
            </a:endParaRPr>
          </a:p>
        </p:txBody>
      </p:sp>
      <p:sp>
        <p:nvSpPr>
          <p:cNvPr id="5" name="TekstSylinder 4">
            <a:extLst>
              <a:ext uri="{FF2B5EF4-FFF2-40B4-BE49-F238E27FC236}">
                <a16:creationId xmlns:a16="http://schemas.microsoft.com/office/drawing/2014/main" id="{9439766B-136E-ABB3-2839-72CE78F60CD9}"/>
              </a:ext>
            </a:extLst>
          </p:cNvPr>
          <p:cNvSpPr txBox="1"/>
          <p:nvPr/>
        </p:nvSpPr>
        <p:spPr>
          <a:xfrm>
            <a:off x="7673660" y="1837652"/>
            <a:ext cx="3023740" cy="2431435"/>
          </a:xfrm>
          <a:prstGeom prst="rect">
            <a:avLst/>
          </a:prstGeom>
          <a:noFill/>
        </p:spPr>
        <p:txBody>
          <a:bodyPr wrap="square">
            <a:spAutoFit/>
          </a:bodyPr>
          <a:lstStyle/>
          <a:p>
            <a:pPr algn="ctr"/>
            <a:r>
              <a:rPr lang="nb-NO" sz="2200" dirty="0">
                <a:solidFill>
                  <a:schemeClr val="tx1"/>
                </a:solidFill>
                <a:latin typeface="Oslo Sans Office"/>
              </a:rPr>
              <a:t>Jeg trodde jeg var trygg på dette, men det viser seg at jeg egentlig ikke </a:t>
            </a:r>
            <a:r>
              <a:rPr lang="nb-NO" sz="2200" dirty="0">
                <a:latin typeface="Oslo Sans Office"/>
              </a:rPr>
              <a:t>tør å</a:t>
            </a:r>
            <a:r>
              <a:rPr lang="nb-NO" sz="2200" dirty="0">
                <a:solidFill>
                  <a:schemeClr val="tx1"/>
                </a:solidFill>
                <a:latin typeface="Oslo Sans Office"/>
              </a:rPr>
              <a:t> </a:t>
            </a:r>
            <a:r>
              <a:rPr lang="nb-NO" sz="2200" dirty="0">
                <a:latin typeface="Oslo Sans Office"/>
              </a:rPr>
              <a:t>snakke om tissen!</a:t>
            </a:r>
          </a:p>
          <a:p>
            <a:pPr algn="ctr"/>
            <a:endParaRPr lang="nb-NO" sz="1800" dirty="0">
              <a:solidFill>
                <a:schemeClr val="tx1"/>
              </a:solidFill>
              <a:latin typeface="Oslo Sans Office"/>
            </a:endParaRPr>
          </a:p>
          <a:p>
            <a:pPr algn="r"/>
            <a:r>
              <a:rPr lang="nb-NO" sz="1200" dirty="0">
                <a:latin typeface="Oslo Sans Office"/>
              </a:rPr>
              <a:t>Ansatt som deltok i testingen</a:t>
            </a:r>
          </a:p>
          <a:p>
            <a:pPr algn="r"/>
            <a:r>
              <a:rPr lang="nb-NO" sz="1200" dirty="0">
                <a:latin typeface="Oslo Sans Office"/>
              </a:rPr>
              <a:t>av Fortell meg da!</a:t>
            </a:r>
            <a:endParaRPr lang="nb-NO" sz="1200" dirty="0">
              <a:solidFill>
                <a:schemeClr val="tx1"/>
              </a:solidFill>
              <a:latin typeface="Oslo Sans Office"/>
            </a:endParaRPr>
          </a:p>
        </p:txBody>
      </p:sp>
      <p:pic>
        <p:nvPicPr>
          <p:cNvPr id="4" name="Bilde 3" descr="Et bilde som inneholder sirkel, mørke&#10;&#10;Automatisk generert beskrivelse">
            <a:extLst>
              <a:ext uri="{FF2B5EF4-FFF2-40B4-BE49-F238E27FC236}">
                <a16:creationId xmlns:a16="http://schemas.microsoft.com/office/drawing/2014/main" id="{23C24E21-F981-625C-178A-1E01E88B8EEA}"/>
              </a:ext>
            </a:extLst>
          </p:cNvPr>
          <p:cNvPicPr>
            <a:picLocks noChangeAspect="1"/>
          </p:cNvPicPr>
          <p:nvPr/>
        </p:nvPicPr>
        <p:blipFill>
          <a:blip r:embed="rId3"/>
          <a:stretch>
            <a:fillRect/>
          </a:stretch>
        </p:blipFill>
        <p:spPr>
          <a:xfrm>
            <a:off x="2129604" y="-619949"/>
            <a:ext cx="14111852" cy="7937917"/>
          </a:xfrm>
          <a:prstGeom prst="rect">
            <a:avLst/>
          </a:prstGeom>
        </p:spPr>
      </p:pic>
    </p:spTree>
    <p:extLst>
      <p:ext uri="{BB962C8B-B14F-4D97-AF65-F5344CB8AC3E}">
        <p14:creationId xmlns:p14="http://schemas.microsoft.com/office/powerpoint/2010/main" val="227036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7216359-5CA3-8C3D-895E-B213117DAA70}"/>
              </a:ext>
            </a:extLst>
          </p:cNvPr>
          <p:cNvSpPr txBox="1"/>
          <p:nvPr/>
        </p:nvSpPr>
        <p:spPr>
          <a:xfrm>
            <a:off x="7886710" y="224273"/>
            <a:ext cx="3684104" cy="307777"/>
          </a:xfrm>
          <a:prstGeom prst="rect">
            <a:avLst/>
          </a:prstGeom>
          <a:noFill/>
        </p:spPr>
        <p:txBody>
          <a:bodyPr wrap="square" rtlCol="0">
            <a:spAutoFit/>
          </a:bodyPr>
          <a:lstStyle/>
          <a:p>
            <a:pPr algn="r"/>
            <a:r>
              <a:rPr lang="nb-NO" sz="1400"/>
              <a:t>Øvelse</a:t>
            </a:r>
          </a:p>
        </p:txBody>
      </p:sp>
      <p:sp>
        <p:nvSpPr>
          <p:cNvPr id="3" name="Rektangel 2">
            <a:extLst>
              <a:ext uri="{FF2B5EF4-FFF2-40B4-BE49-F238E27FC236}">
                <a16:creationId xmlns:a16="http://schemas.microsoft.com/office/drawing/2014/main" id="{8FABD48F-A31D-FEAF-F1A3-75BA44828A2D}"/>
              </a:ext>
            </a:extLst>
          </p:cNvPr>
          <p:cNvSpPr/>
          <p:nvPr/>
        </p:nvSpPr>
        <p:spPr>
          <a:xfrm>
            <a:off x="11673435" y="240279"/>
            <a:ext cx="265043" cy="2650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691F5C14-6FED-7A85-55BE-0786242C3324}"/>
              </a:ext>
            </a:extLst>
          </p:cNvPr>
          <p:cNvSpPr>
            <a:spLocks noGrp="1"/>
          </p:cNvSpPr>
          <p:nvPr>
            <p:ph type="title"/>
          </p:nvPr>
        </p:nvSpPr>
        <p:spPr/>
        <p:txBody>
          <a:bodyPr>
            <a:normAutofit/>
          </a:bodyPr>
          <a:lstStyle/>
          <a:p>
            <a:r>
              <a:rPr lang="nb-NO" sz="3600" dirty="0">
                <a:latin typeface="Oslo Sans Office" panose="02000000000000000000" pitchFamily="2" charset="0"/>
              </a:rPr>
              <a:t>Barrierebøtta</a:t>
            </a:r>
          </a:p>
        </p:txBody>
      </p:sp>
      <p:sp>
        <p:nvSpPr>
          <p:cNvPr id="8" name="TekstSylinder 7">
            <a:extLst>
              <a:ext uri="{FF2B5EF4-FFF2-40B4-BE49-F238E27FC236}">
                <a16:creationId xmlns:a16="http://schemas.microsoft.com/office/drawing/2014/main" id="{4B3CC843-0DBC-C7A0-77DA-4BC6E83EB7C6}"/>
              </a:ext>
            </a:extLst>
          </p:cNvPr>
          <p:cNvSpPr txBox="1"/>
          <p:nvPr/>
        </p:nvSpPr>
        <p:spPr>
          <a:xfrm>
            <a:off x="695326" y="2103695"/>
            <a:ext cx="6811671" cy="3554819"/>
          </a:xfrm>
          <a:prstGeom prst="rect">
            <a:avLst/>
          </a:prstGeom>
          <a:noFill/>
        </p:spPr>
        <p:txBody>
          <a:bodyPr wrap="square">
            <a:spAutoFit/>
          </a:bodyPr>
          <a:lstStyle/>
          <a:p>
            <a:pPr marL="285750" indent="-285750">
              <a:spcAft>
                <a:spcPts val="900"/>
              </a:spcAft>
              <a:buFont typeface="Arial" panose="020B0604020202020204" pitchFamily="34" charset="0"/>
              <a:buChar char="•"/>
            </a:pPr>
            <a:r>
              <a:rPr lang="nb-NO" dirty="0">
                <a:latin typeface="Oslo Sans Office" panose="02000000000000000000" pitchFamily="2" charset="0"/>
              </a:rPr>
              <a:t>Alle får utdelt tre lapper </a:t>
            </a:r>
          </a:p>
          <a:p>
            <a:pPr marL="285750" indent="-285750">
              <a:spcAft>
                <a:spcPts val="900"/>
              </a:spcAft>
              <a:buFont typeface="Arial" panose="020B0604020202020204" pitchFamily="34" charset="0"/>
              <a:buChar char="•"/>
            </a:pPr>
            <a:r>
              <a:rPr lang="nb-NO" dirty="0">
                <a:latin typeface="Oslo Sans Office" panose="02000000000000000000" pitchFamily="2" charset="0"/>
              </a:rPr>
              <a:t>På lappene skriver dere ned barrierer dere opplever som utfordrende i arbeidet med kropp, grenser, omsorgssvikt, vold og/eller seksuelle overgrep </a:t>
            </a:r>
          </a:p>
          <a:p>
            <a:pPr marL="285750" indent="-285750">
              <a:spcAft>
                <a:spcPts val="900"/>
              </a:spcAft>
              <a:buFont typeface="Arial" panose="020B0604020202020204" pitchFamily="34" charset="0"/>
              <a:buChar char="•"/>
            </a:pPr>
            <a:r>
              <a:rPr lang="nb-NO" dirty="0">
                <a:latin typeface="Oslo Sans Office" panose="02000000000000000000" pitchFamily="2" charset="0"/>
              </a:rPr>
              <a:t>Brett lappene i to </a:t>
            </a:r>
          </a:p>
          <a:p>
            <a:pPr marL="285750" indent="-285750">
              <a:spcAft>
                <a:spcPts val="900"/>
              </a:spcAft>
              <a:buFont typeface="Arial" panose="020B0604020202020204" pitchFamily="34" charset="0"/>
              <a:buChar char="•"/>
            </a:pPr>
            <a:r>
              <a:rPr lang="nb-NO" dirty="0">
                <a:latin typeface="Oslo Sans Office" panose="02000000000000000000" pitchFamily="2" charset="0"/>
              </a:rPr>
              <a:t>Legg lappene ned i barrierebøtta</a:t>
            </a:r>
          </a:p>
          <a:p>
            <a:pPr marL="285750" indent="-285750">
              <a:spcAft>
                <a:spcPts val="900"/>
              </a:spcAft>
              <a:buFont typeface="Arial" panose="020B0604020202020204" pitchFamily="34" charset="0"/>
              <a:buChar char="•"/>
            </a:pPr>
            <a:r>
              <a:rPr lang="nb-NO" b="1" dirty="0">
                <a:latin typeface="Oslo Sans Office" panose="02000000000000000000" pitchFamily="2" charset="0"/>
              </a:rPr>
              <a:t>Les opp lappene i plenum og diskuterer barrierene</a:t>
            </a:r>
          </a:p>
          <a:p>
            <a:pPr>
              <a:spcAft>
                <a:spcPts val="900"/>
              </a:spcAft>
            </a:pPr>
            <a:endParaRPr lang="nb-NO" b="1" dirty="0">
              <a:latin typeface="Oslo Sans Office" panose="02000000000000000000" pitchFamily="2" charset="0"/>
            </a:endParaRPr>
          </a:p>
          <a:p>
            <a:pPr marL="285750" indent="-285750">
              <a:spcAft>
                <a:spcPts val="900"/>
              </a:spcAft>
              <a:buFont typeface="Arial" panose="020B0604020202020204" pitchFamily="34" charset="0"/>
              <a:buChar char="•"/>
            </a:pPr>
            <a:r>
              <a:rPr lang="nb-NO" b="1" dirty="0">
                <a:latin typeface="Oslo Sans Office" panose="02000000000000000000" pitchFamily="2" charset="0"/>
              </a:rPr>
              <a:t>Jobb med barrierene over tid – diskuter dem på avdelingsmøter/personalmøter etc.</a:t>
            </a:r>
          </a:p>
        </p:txBody>
      </p:sp>
      <p:pic>
        <p:nvPicPr>
          <p:cNvPr id="9" name="Bilde 8" descr="Et bilde som inneholder design&#10;&#10;Automatisk generert beskrivelse">
            <a:extLst>
              <a:ext uri="{FF2B5EF4-FFF2-40B4-BE49-F238E27FC236}">
                <a16:creationId xmlns:a16="http://schemas.microsoft.com/office/drawing/2014/main" id="{FCE65E73-64C1-00E6-D2DA-8C81BA22F7D8}"/>
              </a:ext>
            </a:extLst>
          </p:cNvPr>
          <p:cNvPicPr>
            <a:picLocks noChangeAspect="1"/>
          </p:cNvPicPr>
          <p:nvPr/>
        </p:nvPicPr>
        <p:blipFill rotWithShape="1">
          <a:blip r:embed="rId3"/>
          <a:srcRect l="35441" t="28245" r="44071" b="28126"/>
          <a:stretch/>
        </p:blipFill>
        <p:spPr>
          <a:xfrm>
            <a:off x="8307393" y="1798982"/>
            <a:ext cx="2836419" cy="3395422"/>
          </a:xfrm>
          <a:prstGeom prst="rect">
            <a:avLst/>
          </a:prstGeom>
        </p:spPr>
      </p:pic>
      <p:sp>
        <p:nvSpPr>
          <p:cNvPr id="4" name="TekstSylinder 3">
            <a:extLst>
              <a:ext uri="{FF2B5EF4-FFF2-40B4-BE49-F238E27FC236}">
                <a16:creationId xmlns:a16="http://schemas.microsoft.com/office/drawing/2014/main" id="{A974B32E-534C-D9EE-573C-668DC5C3A6E7}"/>
              </a:ext>
            </a:extLst>
          </p:cNvPr>
          <p:cNvSpPr txBox="1"/>
          <p:nvPr/>
        </p:nvSpPr>
        <p:spPr>
          <a:xfrm>
            <a:off x="10747333" y="673284"/>
            <a:ext cx="1444667" cy="412410"/>
          </a:xfrm>
          <a:prstGeom prst="rect">
            <a:avLst/>
          </a:prstGeom>
          <a:noFill/>
        </p:spPr>
        <p:txBody>
          <a:bodyPr wrap="square">
            <a:spAutoFit/>
          </a:bodyPr>
          <a:lstStyle/>
          <a:p>
            <a:pPr marL="0" indent="0">
              <a:lnSpc>
                <a:spcPct val="116000"/>
              </a:lnSpc>
              <a:spcAft>
                <a:spcPts val="800"/>
              </a:spcAft>
              <a:buNone/>
            </a:pPr>
            <a:r>
              <a:rPr lang="nb-NO" sz="1800" b="1" dirty="0">
                <a:effectLst/>
                <a:latin typeface="Aptos" panose="020B0004020202020204" pitchFamily="34" charset="0"/>
                <a:ea typeface="Aptos" panose="020B0004020202020204" pitchFamily="34" charset="0"/>
                <a:cs typeface="Times New Roman" panose="02020603050405020304" pitchFamily="18" charset="0"/>
              </a:rPr>
              <a:t>20 minutter</a:t>
            </a:r>
          </a:p>
        </p:txBody>
      </p:sp>
      <p:pic>
        <p:nvPicPr>
          <p:cNvPr id="5" name="Bilde 4" descr="Et bilde som inneholder måne, Himmellegeme, mørke, Astronomisk begivenhet&#10;&#10;Automatisk generert beskrivelse">
            <a:extLst>
              <a:ext uri="{FF2B5EF4-FFF2-40B4-BE49-F238E27FC236}">
                <a16:creationId xmlns:a16="http://schemas.microsoft.com/office/drawing/2014/main" id="{C3AD9771-5DE7-27B0-3565-E316FB92BF9F}"/>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10164764" y="648306"/>
            <a:ext cx="578497" cy="552198"/>
          </a:xfrm>
          <a:prstGeom prst="rect">
            <a:avLst/>
          </a:prstGeom>
        </p:spPr>
      </p:pic>
    </p:spTree>
    <p:extLst>
      <p:ext uri="{BB962C8B-B14F-4D97-AF65-F5344CB8AC3E}">
        <p14:creationId xmlns:p14="http://schemas.microsoft.com/office/powerpoint/2010/main" val="83320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46185785-CF9C-4E52-9DE7-BBF8A2BC7B99}"/>
              </a:ext>
            </a:extLst>
          </p:cNvPr>
          <p:cNvSpPr txBox="1"/>
          <p:nvPr/>
        </p:nvSpPr>
        <p:spPr>
          <a:xfrm>
            <a:off x="695326" y="1690062"/>
            <a:ext cx="4720868" cy="430887"/>
          </a:xfrm>
          <a:prstGeom prst="rect">
            <a:avLst/>
          </a:prstGeom>
          <a:noFill/>
        </p:spPr>
        <p:txBody>
          <a:bodyPr wrap="square" rtlCol="0">
            <a:spAutoFit/>
          </a:bodyPr>
          <a:lstStyle/>
          <a:p>
            <a:r>
              <a:rPr lang="nb-NO" sz="2200" dirty="0">
                <a:latin typeface="Oslo Sans Office" panose="02000000000000000000" pitchFamily="2" charset="0"/>
              </a:rPr>
              <a:t>Se </a:t>
            </a:r>
            <a:r>
              <a:rPr lang="nb-NO" sz="2200" dirty="0">
                <a:latin typeface="Oslo Sans Office" panose="02000000000000000000" pitchFamily="2" charset="0"/>
                <a:hlinkClick r:id="rId3"/>
              </a:rPr>
              <a:t>denne filmen</a:t>
            </a:r>
            <a:r>
              <a:rPr lang="nb-NO" sz="2200" dirty="0">
                <a:latin typeface="Oslo Sans Office" panose="02000000000000000000" pitchFamily="2" charset="0"/>
              </a:rPr>
              <a:t> sammen først.</a:t>
            </a:r>
            <a:endParaRPr lang="nb-NO" sz="2200" dirty="0"/>
          </a:p>
        </p:txBody>
      </p:sp>
      <p:sp>
        <p:nvSpPr>
          <p:cNvPr id="4" name="Tittel 1">
            <a:extLst>
              <a:ext uri="{FF2B5EF4-FFF2-40B4-BE49-F238E27FC236}">
                <a16:creationId xmlns:a16="http://schemas.microsoft.com/office/drawing/2014/main" id="{9AFA472B-DC7F-C0E9-938A-695B1A7D4AC4}"/>
              </a:ext>
            </a:extLst>
          </p:cNvPr>
          <p:cNvSpPr>
            <a:spLocks noGrp="1"/>
          </p:cNvSpPr>
          <p:nvPr>
            <p:ph type="title"/>
          </p:nvPr>
        </p:nvSpPr>
        <p:spPr>
          <a:xfrm>
            <a:off x="695326" y="720001"/>
            <a:ext cx="9469438" cy="657537"/>
          </a:xfrm>
        </p:spPr>
        <p:txBody>
          <a:bodyPr/>
          <a:lstStyle/>
          <a:p>
            <a:r>
              <a:rPr lang="nb-NO" dirty="0">
                <a:latin typeface="Oslo Sans Office" panose="02000000000000000000" pitchFamily="2" charset="0"/>
              </a:rPr>
              <a:t>«Kroppen er din»</a:t>
            </a:r>
          </a:p>
        </p:txBody>
      </p:sp>
      <p:sp>
        <p:nvSpPr>
          <p:cNvPr id="3" name="TekstSylinder 2">
            <a:extLst>
              <a:ext uri="{FF2B5EF4-FFF2-40B4-BE49-F238E27FC236}">
                <a16:creationId xmlns:a16="http://schemas.microsoft.com/office/drawing/2014/main" id="{9ED888F8-F1F4-7EA1-AE31-D56FBFD15DF2}"/>
              </a:ext>
            </a:extLst>
          </p:cNvPr>
          <p:cNvSpPr txBox="1"/>
          <p:nvPr/>
        </p:nvSpPr>
        <p:spPr>
          <a:xfrm>
            <a:off x="7886710" y="224273"/>
            <a:ext cx="3684104" cy="307777"/>
          </a:xfrm>
          <a:prstGeom prst="rect">
            <a:avLst/>
          </a:prstGeom>
          <a:noFill/>
        </p:spPr>
        <p:txBody>
          <a:bodyPr wrap="square" rtlCol="0">
            <a:spAutoFit/>
          </a:bodyPr>
          <a:lstStyle/>
          <a:p>
            <a:pPr algn="r"/>
            <a:r>
              <a:rPr lang="nb-NO" sz="1400"/>
              <a:t>Øvelse</a:t>
            </a:r>
          </a:p>
        </p:txBody>
      </p:sp>
      <p:sp>
        <p:nvSpPr>
          <p:cNvPr id="5" name="Rektangel 4">
            <a:extLst>
              <a:ext uri="{FF2B5EF4-FFF2-40B4-BE49-F238E27FC236}">
                <a16:creationId xmlns:a16="http://schemas.microsoft.com/office/drawing/2014/main" id="{8D9A9E87-5D8B-22BF-44F5-B1EE2258577F}"/>
              </a:ext>
            </a:extLst>
          </p:cNvPr>
          <p:cNvSpPr/>
          <p:nvPr/>
        </p:nvSpPr>
        <p:spPr>
          <a:xfrm>
            <a:off x="11673435" y="240279"/>
            <a:ext cx="265043" cy="2650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51C07E49-8BAF-9546-970F-D4C7E339B653}"/>
              </a:ext>
            </a:extLst>
          </p:cNvPr>
          <p:cNvSpPr txBox="1"/>
          <p:nvPr/>
        </p:nvSpPr>
        <p:spPr>
          <a:xfrm>
            <a:off x="695327" y="2565126"/>
            <a:ext cx="5289838" cy="3046988"/>
          </a:xfrm>
          <a:prstGeom prst="rect">
            <a:avLst/>
          </a:prstGeom>
          <a:noFill/>
        </p:spPr>
        <p:txBody>
          <a:bodyPr wrap="square">
            <a:spAutoFit/>
          </a:bodyPr>
          <a:lstStyle/>
          <a:p>
            <a:r>
              <a:rPr lang="nb-NO" sz="1800" b="1" dirty="0">
                <a:solidFill>
                  <a:schemeClr val="tx1"/>
                </a:solidFill>
                <a:latin typeface="Oslo Sans Office"/>
              </a:rPr>
              <a:t>Tenk selv </a:t>
            </a:r>
            <a:r>
              <a:rPr lang="nb-NO" b="1" dirty="0">
                <a:latin typeface="Oslo Sans Office"/>
              </a:rPr>
              <a:t>etter filmen</a:t>
            </a:r>
            <a:r>
              <a:rPr lang="nb-NO" sz="1800" b="1" dirty="0">
                <a:solidFill>
                  <a:schemeClr val="tx1"/>
                </a:solidFill>
                <a:latin typeface="Oslo Sans Office"/>
              </a:rPr>
              <a:t>:</a:t>
            </a:r>
          </a:p>
          <a:p>
            <a:pPr marL="285750" indent="-285750">
              <a:spcBef>
                <a:spcPts val="900"/>
              </a:spcBef>
              <a:buFont typeface="Arial" panose="020B0604020202020204" pitchFamily="34" charset="0"/>
              <a:buChar char="•"/>
            </a:pPr>
            <a:r>
              <a:rPr lang="nb-NO" sz="1800" dirty="0">
                <a:solidFill>
                  <a:schemeClr val="tx1"/>
                </a:solidFill>
                <a:latin typeface="Oslo Sans Office"/>
              </a:rPr>
              <a:t>Hvordan ville det vært for deg å gjennomføre en samling med en gruppe barn med dette som utgangspunkt?</a:t>
            </a:r>
          </a:p>
          <a:p>
            <a:pPr marL="285750" indent="-285750">
              <a:spcBef>
                <a:spcPts val="900"/>
              </a:spcBef>
              <a:buFont typeface="Arial" panose="020B0604020202020204" pitchFamily="34" charset="0"/>
              <a:buChar char="•"/>
            </a:pPr>
            <a:r>
              <a:rPr lang="nb-NO" sz="1800" dirty="0">
                <a:solidFill>
                  <a:schemeClr val="tx1"/>
                </a:solidFill>
                <a:latin typeface="Oslo Sans Office"/>
              </a:rPr>
              <a:t>Hva ville du gjort?</a:t>
            </a:r>
          </a:p>
          <a:p>
            <a:pPr marL="285750" indent="-285750">
              <a:spcBef>
                <a:spcPts val="900"/>
              </a:spcBef>
              <a:buFont typeface="Arial" panose="020B0604020202020204" pitchFamily="34" charset="0"/>
              <a:buChar char="•"/>
            </a:pPr>
            <a:r>
              <a:rPr lang="nb-NO" sz="1800" dirty="0">
                <a:solidFill>
                  <a:schemeClr val="tx1"/>
                </a:solidFill>
                <a:latin typeface="Oslo Sans Office"/>
              </a:rPr>
              <a:t>Hva ville vært vanskelig?</a:t>
            </a:r>
          </a:p>
          <a:p>
            <a:pPr marL="285750" indent="-285750">
              <a:spcBef>
                <a:spcPts val="900"/>
              </a:spcBef>
              <a:buFont typeface="Arial" panose="020B0604020202020204" pitchFamily="34" charset="0"/>
              <a:buChar char="•"/>
            </a:pPr>
            <a:r>
              <a:rPr lang="nb-NO" sz="1800" dirty="0">
                <a:solidFill>
                  <a:schemeClr val="tx1"/>
                </a:solidFill>
                <a:latin typeface="Oslo Sans Office"/>
              </a:rPr>
              <a:t>Hva ville du trengt av støtte?</a:t>
            </a:r>
          </a:p>
          <a:p>
            <a:endParaRPr lang="nb-NO" sz="1800" dirty="0">
              <a:solidFill>
                <a:schemeClr val="tx1"/>
              </a:solidFill>
              <a:latin typeface="Oslo Sans Office" panose="02000000000000000000" pitchFamily="2" charset="0"/>
            </a:endParaRPr>
          </a:p>
          <a:p>
            <a:r>
              <a:rPr lang="nb-NO" sz="1800" b="1" dirty="0">
                <a:solidFill>
                  <a:schemeClr val="tx1"/>
                </a:solidFill>
                <a:latin typeface="Oslo Sans Office"/>
              </a:rPr>
              <a:t> </a:t>
            </a:r>
            <a:r>
              <a:rPr lang="nb-NO" sz="1800" b="1" dirty="0" err="1">
                <a:solidFill>
                  <a:schemeClr val="tx1"/>
                </a:solidFill>
                <a:latin typeface="Oslo Sans Office"/>
              </a:rPr>
              <a:t>Notér</a:t>
            </a:r>
            <a:r>
              <a:rPr lang="nb-NO" sz="1800" b="1" dirty="0">
                <a:solidFill>
                  <a:schemeClr val="tx1"/>
                </a:solidFill>
                <a:latin typeface="Oslo Sans Office"/>
              </a:rPr>
              <a:t> stikkord.</a:t>
            </a:r>
          </a:p>
        </p:txBody>
      </p:sp>
      <p:sp>
        <p:nvSpPr>
          <p:cNvPr id="8" name="Ellipse 7">
            <a:extLst>
              <a:ext uri="{FF2B5EF4-FFF2-40B4-BE49-F238E27FC236}">
                <a16:creationId xmlns:a16="http://schemas.microsoft.com/office/drawing/2014/main" id="{3DE12BC1-3A10-D3ED-025A-41B1362A2F79}"/>
              </a:ext>
            </a:extLst>
          </p:cNvPr>
          <p:cNvSpPr>
            <a:spLocks noChangeAspect="1"/>
          </p:cNvSpPr>
          <p:nvPr/>
        </p:nvSpPr>
        <p:spPr>
          <a:xfrm>
            <a:off x="6775808" y="1377538"/>
            <a:ext cx="4067099" cy="40670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sz="2200" dirty="0">
              <a:solidFill>
                <a:schemeClr val="tx1"/>
              </a:solidFill>
              <a:latin typeface="Oslo Sans" panose="02000000000000000000" pitchFamily="2" charset="77"/>
            </a:endParaRPr>
          </a:p>
        </p:txBody>
      </p:sp>
      <p:sp>
        <p:nvSpPr>
          <p:cNvPr id="2" name="TekstSylinder 1">
            <a:extLst>
              <a:ext uri="{FF2B5EF4-FFF2-40B4-BE49-F238E27FC236}">
                <a16:creationId xmlns:a16="http://schemas.microsoft.com/office/drawing/2014/main" id="{D7A17A0F-09B8-ECC8-DBF0-4D3B702B1B13}"/>
              </a:ext>
            </a:extLst>
          </p:cNvPr>
          <p:cNvSpPr txBox="1"/>
          <p:nvPr/>
        </p:nvSpPr>
        <p:spPr>
          <a:xfrm>
            <a:off x="10747333" y="673284"/>
            <a:ext cx="1444667" cy="412410"/>
          </a:xfrm>
          <a:prstGeom prst="rect">
            <a:avLst/>
          </a:prstGeom>
          <a:noFill/>
        </p:spPr>
        <p:txBody>
          <a:bodyPr wrap="square">
            <a:spAutoFit/>
          </a:bodyPr>
          <a:lstStyle/>
          <a:p>
            <a:pPr marL="0" indent="0">
              <a:lnSpc>
                <a:spcPct val="116000"/>
              </a:lnSpc>
              <a:spcAft>
                <a:spcPts val="800"/>
              </a:spcAft>
              <a:buNone/>
            </a:pPr>
            <a:r>
              <a:rPr lang="nb-NO" sz="1800" b="1" dirty="0">
                <a:effectLst/>
                <a:latin typeface="Aptos" panose="020B0004020202020204" pitchFamily="34" charset="0"/>
                <a:ea typeface="Aptos" panose="020B0004020202020204" pitchFamily="34" charset="0"/>
                <a:cs typeface="Times New Roman" panose="02020603050405020304" pitchFamily="18" charset="0"/>
              </a:rPr>
              <a:t>20 minutter</a:t>
            </a:r>
          </a:p>
        </p:txBody>
      </p:sp>
      <p:pic>
        <p:nvPicPr>
          <p:cNvPr id="9" name="Bilde 8" descr="Et bilde som inneholder måne, Himmellegeme, mørke, Astronomisk begivenhet&#10;&#10;Automatisk generert beskrivelse">
            <a:extLst>
              <a:ext uri="{FF2B5EF4-FFF2-40B4-BE49-F238E27FC236}">
                <a16:creationId xmlns:a16="http://schemas.microsoft.com/office/drawing/2014/main" id="{4269E793-FC6C-E097-39DE-27CEC675D1A6}"/>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10214587" y="637389"/>
            <a:ext cx="578497" cy="552198"/>
          </a:xfrm>
          <a:prstGeom prst="rect">
            <a:avLst/>
          </a:prstGeom>
        </p:spPr>
      </p:pic>
      <p:pic>
        <p:nvPicPr>
          <p:cNvPr id="10" name="Bilde 9">
            <a:extLst>
              <a:ext uri="{FF2B5EF4-FFF2-40B4-BE49-F238E27FC236}">
                <a16:creationId xmlns:a16="http://schemas.microsoft.com/office/drawing/2014/main" id="{F413BF36-9A07-F0FE-9AE9-D91F714F90FB}"/>
              </a:ext>
            </a:extLst>
          </p:cNvPr>
          <p:cNvPicPr>
            <a:picLocks noChangeAspect="1"/>
          </p:cNvPicPr>
          <p:nvPr/>
        </p:nvPicPr>
        <p:blipFill>
          <a:blip r:embed="rId5"/>
          <a:stretch>
            <a:fillRect/>
          </a:stretch>
        </p:blipFill>
        <p:spPr>
          <a:xfrm>
            <a:off x="5985165" y="2985942"/>
            <a:ext cx="4864379" cy="2750539"/>
          </a:xfrm>
          <a:prstGeom prst="rect">
            <a:avLst/>
          </a:prstGeom>
        </p:spPr>
      </p:pic>
      <p:sp>
        <p:nvSpPr>
          <p:cNvPr id="11" name="TekstSylinder 10">
            <a:extLst>
              <a:ext uri="{FF2B5EF4-FFF2-40B4-BE49-F238E27FC236}">
                <a16:creationId xmlns:a16="http://schemas.microsoft.com/office/drawing/2014/main" id="{B4861F9A-CA62-8591-CB39-B7002F5EBAF0}"/>
              </a:ext>
            </a:extLst>
          </p:cNvPr>
          <p:cNvSpPr txBox="1"/>
          <p:nvPr/>
        </p:nvSpPr>
        <p:spPr>
          <a:xfrm>
            <a:off x="7449575" y="2432298"/>
            <a:ext cx="2963917" cy="1477328"/>
          </a:xfrm>
          <a:prstGeom prst="rect">
            <a:avLst/>
          </a:prstGeom>
          <a:noFill/>
        </p:spPr>
        <p:txBody>
          <a:bodyPr wrap="square" rtlCol="0">
            <a:spAutoFit/>
          </a:bodyPr>
          <a:lstStyle/>
          <a:p>
            <a:pPr algn="ctr"/>
            <a:r>
              <a:rPr lang="nb-NO" b="1" dirty="0">
                <a:solidFill>
                  <a:schemeClr val="tx1"/>
                </a:solidFill>
                <a:effectLst/>
                <a:latin typeface="+mj-lt"/>
              </a:rPr>
              <a:t>Snakk sammen </a:t>
            </a:r>
          </a:p>
          <a:p>
            <a:pPr algn="ctr"/>
            <a:r>
              <a:rPr lang="nb-NO" b="1" dirty="0">
                <a:solidFill>
                  <a:schemeClr val="tx1"/>
                </a:solidFill>
                <a:effectLst/>
                <a:latin typeface="+mj-lt"/>
              </a:rPr>
              <a:t>to og to. </a:t>
            </a:r>
          </a:p>
          <a:p>
            <a:pPr algn="ctr"/>
            <a:endParaRPr lang="nb-NO" b="1" dirty="0">
              <a:solidFill>
                <a:schemeClr val="tx1"/>
              </a:solidFill>
              <a:effectLst/>
              <a:latin typeface="+mj-lt"/>
            </a:endParaRPr>
          </a:p>
          <a:p>
            <a:pPr algn="ctr"/>
            <a:r>
              <a:rPr lang="nb-NO" b="1" dirty="0">
                <a:solidFill>
                  <a:schemeClr val="tx1"/>
                </a:solidFill>
                <a:effectLst/>
                <a:latin typeface="+mj-lt"/>
              </a:rPr>
              <a:t>Del i plenum etterpå.</a:t>
            </a:r>
            <a:endParaRPr lang="nb-NO" b="1" dirty="0">
              <a:solidFill>
                <a:schemeClr val="tx1"/>
              </a:solidFill>
              <a:latin typeface="+mj-lt"/>
            </a:endParaRPr>
          </a:p>
          <a:p>
            <a:pPr algn="l"/>
            <a:endParaRPr lang="nb-NO" dirty="0"/>
          </a:p>
        </p:txBody>
      </p:sp>
    </p:spTree>
    <p:extLst>
      <p:ext uri="{BB962C8B-B14F-4D97-AF65-F5344CB8AC3E}">
        <p14:creationId xmlns:p14="http://schemas.microsoft.com/office/powerpoint/2010/main" val="416010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54F5BBAD-E61D-4945-0F5F-6DCD99DC3590}"/>
              </a:ext>
            </a:extLst>
          </p:cNvPr>
          <p:cNvGrpSpPr/>
          <p:nvPr/>
        </p:nvGrpSpPr>
        <p:grpSpPr>
          <a:xfrm>
            <a:off x="1075811" y="1851568"/>
            <a:ext cx="4054183" cy="4054182"/>
            <a:chOff x="3984985" y="2798910"/>
            <a:chExt cx="4054183" cy="4054182"/>
          </a:xfrm>
        </p:grpSpPr>
        <p:sp>
          <p:nvSpPr>
            <p:cNvPr id="5" name="Sektordiagram 4">
              <a:extLst>
                <a:ext uri="{FF2B5EF4-FFF2-40B4-BE49-F238E27FC236}">
                  <a16:creationId xmlns:a16="http://schemas.microsoft.com/office/drawing/2014/main" id="{70630026-78B1-9D63-0A74-853E3C20083C}"/>
                </a:ext>
              </a:extLst>
            </p:cNvPr>
            <p:cNvSpPr/>
            <p:nvPr/>
          </p:nvSpPr>
          <p:spPr>
            <a:xfrm>
              <a:off x="3984986" y="2798910"/>
              <a:ext cx="4054182" cy="4054182"/>
            </a:xfrm>
            <a:prstGeom prst="pie">
              <a:avLst>
                <a:gd name="adj1" fmla="val 193"/>
                <a:gd name="adj2" fmla="val 10800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r>
                <a:rPr lang="nb-NO">
                  <a:solidFill>
                    <a:schemeClr val="tx1"/>
                  </a:solidFill>
                </a:rPr>
                <a:t>Små drypp i </a:t>
              </a:r>
            </a:p>
            <a:p>
              <a:pPr algn="ctr"/>
              <a:r>
                <a:rPr lang="nb-NO">
                  <a:solidFill>
                    <a:schemeClr val="tx1"/>
                  </a:solidFill>
                </a:rPr>
                <a:t>hverdagen</a:t>
              </a:r>
            </a:p>
          </p:txBody>
        </p:sp>
        <p:sp>
          <p:nvSpPr>
            <p:cNvPr id="9" name="Sektordiagram 8">
              <a:extLst>
                <a:ext uri="{FF2B5EF4-FFF2-40B4-BE49-F238E27FC236}">
                  <a16:creationId xmlns:a16="http://schemas.microsoft.com/office/drawing/2014/main" id="{64D19C86-3CF5-E1D4-0501-28EEF6E81855}"/>
                </a:ext>
              </a:extLst>
            </p:cNvPr>
            <p:cNvSpPr/>
            <p:nvPr/>
          </p:nvSpPr>
          <p:spPr>
            <a:xfrm>
              <a:off x="3984985" y="2798910"/>
              <a:ext cx="4054182" cy="4054182"/>
            </a:xfrm>
            <a:prstGeom prst="pie">
              <a:avLst>
                <a:gd name="adj1" fmla="val 10797904"/>
                <a:gd name="adj2" fmla="val 87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Planlagte </a:t>
              </a:r>
            </a:p>
            <a:p>
              <a:pPr algn="ctr"/>
              <a:r>
                <a:rPr lang="nb-NO">
                  <a:solidFill>
                    <a:schemeClr val="tx1"/>
                  </a:solidFill>
                </a:rPr>
                <a:t>samlinger som følger </a:t>
              </a:r>
            </a:p>
            <a:p>
              <a:pPr algn="ctr"/>
              <a:r>
                <a:rPr lang="nb-NO">
                  <a:solidFill>
                    <a:schemeClr val="tx1"/>
                  </a:solidFill>
                </a:rPr>
                <a:t>en progresjon</a:t>
              </a: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grpSp>
      <p:sp>
        <p:nvSpPr>
          <p:cNvPr id="3" name="Plassholder for lysbildenummer 2">
            <a:extLst>
              <a:ext uri="{FF2B5EF4-FFF2-40B4-BE49-F238E27FC236}">
                <a16:creationId xmlns:a16="http://schemas.microsoft.com/office/drawing/2014/main" id="{B19A8A16-A4F8-5372-1524-F6E758DCA79A}"/>
              </a:ext>
            </a:extLst>
          </p:cNvPr>
          <p:cNvSpPr>
            <a:spLocks noGrp="1"/>
          </p:cNvSpPr>
          <p:nvPr>
            <p:ph type="sldNum" sz="quarter" idx="12"/>
          </p:nvPr>
        </p:nvSpPr>
        <p:spPr/>
        <p:txBody>
          <a:bodyPr/>
          <a:lstStyle/>
          <a:p>
            <a:fld id="{8ACEFDFC-287E-0A4D-81A7-6CC8C070690D}" type="slidenum">
              <a:rPr lang="nb-NO" smtClean="0"/>
              <a:t>16</a:t>
            </a:fld>
            <a:endParaRPr lang="nb-NO"/>
          </a:p>
        </p:txBody>
      </p:sp>
      <p:sp>
        <p:nvSpPr>
          <p:cNvPr id="6" name="TekstSylinder 5">
            <a:extLst>
              <a:ext uri="{FF2B5EF4-FFF2-40B4-BE49-F238E27FC236}">
                <a16:creationId xmlns:a16="http://schemas.microsoft.com/office/drawing/2014/main" id="{AF2E3C71-557E-796C-1B48-D6AA9F63655E}"/>
              </a:ext>
            </a:extLst>
          </p:cNvPr>
          <p:cNvSpPr txBox="1"/>
          <p:nvPr/>
        </p:nvSpPr>
        <p:spPr>
          <a:xfrm>
            <a:off x="5715515" y="2819576"/>
            <a:ext cx="5400673" cy="2262158"/>
          </a:xfrm>
          <a:prstGeom prst="rect">
            <a:avLst/>
          </a:prstGeom>
          <a:noFill/>
        </p:spPr>
        <p:txBody>
          <a:bodyPr wrap="square" rtlCol="0">
            <a:spAutoFit/>
          </a:bodyPr>
          <a:lstStyle/>
          <a:p>
            <a:r>
              <a:rPr lang="nb-NO" dirty="0">
                <a:latin typeface="Oslo Sans" panose="02000000000000000000" pitchFamily="2" charset="77"/>
              </a:rPr>
              <a:t>Vi skal gjøre to ting samtidig:</a:t>
            </a:r>
          </a:p>
          <a:p>
            <a:pPr marL="342900" indent="-342900">
              <a:spcBef>
                <a:spcPts val="900"/>
              </a:spcBef>
              <a:buFont typeface="+mj-lt"/>
              <a:buAutoNum type="arabicPeriod"/>
            </a:pPr>
            <a:r>
              <a:rPr lang="nb-NO" b="1" dirty="0">
                <a:latin typeface="Oslo Sans" panose="02000000000000000000" pitchFamily="2" charset="77"/>
              </a:rPr>
              <a:t>Gjennomføre planlagte aktiviteter om temaet.</a:t>
            </a:r>
          </a:p>
          <a:p>
            <a:pPr marL="342900" indent="-342900">
              <a:spcBef>
                <a:spcPts val="900"/>
              </a:spcBef>
              <a:buFont typeface="+mj-lt"/>
              <a:buAutoNum type="arabicPeriod"/>
            </a:pPr>
            <a:r>
              <a:rPr lang="nb-NO" b="1" dirty="0">
                <a:latin typeface="Oslo Sans" panose="02000000000000000000" pitchFamily="2" charset="77"/>
              </a:rPr>
              <a:t>Legge til rette for å snakke om dette utenfor aktivitetene gjennom små drypp i hverdagen.</a:t>
            </a:r>
          </a:p>
          <a:p>
            <a:endParaRPr lang="nb-NO" dirty="0">
              <a:latin typeface="Oslo Sans" panose="02000000000000000000" pitchFamily="2" charset="77"/>
            </a:endParaRPr>
          </a:p>
        </p:txBody>
      </p:sp>
      <p:sp>
        <p:nvSpPr>
          <p:cNvPr id="8" name="Tittel 1">
            <a:extLst>
              <a:ext uri="{FF2B5EF4-FFF2-40B4-BE49-F238E27FC236}">
                <a16:creationId xmlns:a16="http://schemas.microsoft.com/office/drawing/2014/main" id="{AD2954DB-3DDB-5B35-08D9-32B25E66099C}"/>
              </a:ext>
            </a:extLst>
          </p:cNvPr>
          <p:cNvSpPr txBox="1">
            <a:spLocks/>
          </p:cNvSpPr>
          <p:nvPr/>
        </p:nvSpPr>
        <p:spPr>
          <a:xfrm>
            <a:off x="695326" y="741267"/>
            <a:ext cx="9469438" cy="1311999"/>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effectLst/>
                <a:latin typeface="Oslo Sans" panose="02000000000000000000" pitchFamily="2" charset="77"/>
              </a:rPr>
              <a:t>Små drypp og planlagte samlinger</a:t>
            </a:r>
          </a:p>
        </p:txBody>
      </p:sp>
      <p:pic>
        <p:nvPicPr>
          <p:cNvPr id="11" name="Bilde 10">
            <a:extLst>
              <a:ext uri="{FF2B5EF4-FFF2-40B4-BE49-F238E27FC236}">
                <a16:creationId xmlns:a16="http://schemas.microsoft.com/office/drawing/2014/main" id="{383FFD13-9804-422E-9FD5-ADFE78973579}"/>
              </a:ext>
            </a:extLst>
          </p:cNvPr>
          <p:cNvPicPr>
            <a:picLocks noChangeAspect="1"/>
          </p:cNvPicPr>
          <p:nvPr/>
        </p:nvPicPr>
        <p:blipFill>
          <a:blip r:embed="rId3"/>
          <a:stretch>
            <a:fillRect/>
          </a:stretch>
        </p:blipFill>
        <p:spPr>
          <a:xfrm>
            <a:off x="1786576" y="7037317"/>
            <a:ext cx="435832" cy="596901"/>
          </a:xfrm>
          <a:prstGeom prst="rect">
            <a:avLst/>
          </a:prstGeom>
        </p:spPr>
      </p:pic>
      <p:pic>
        <p:nvPicPr>
          <p:cNvPr id="12" name="Bilde 11">
            <a:extLst>
              <a:ext uri="{FF2B5EF4-FFF2-40B4-BE49-F238E27FC236}">
                <a16:creationId xmlns:a16="http://schemas.microsoft.com/office/drawing/2014/main" id="{58CE39B0-3A51-8758-099A-C421AAD7A010}"/>
              </a:ext>
            </a:extLst>
          </p:cNvPr>
          <p:cNvPicPr>
            <a:picLocks noChangeAspect="1"/>
          </p:cNvPicPr>
          <p:nvPr/>
        </p:nvPicPr>
        <p:blipFill>
          <a:blip r:embed="rId3"/>
          <a:stretch>
            <a:fillRect/>
          </a:stretch>
        </p:blipFill>
        <p:spPr>
          <a:xfrm rot="10800000">
            <a:off x="4099631" y="7037317"/>
            <a:ext cx="435832" cy="596901"/>
          </a:xfrm>
          <a:prstGeom prst="rect">
            <a:avLst/>
          </a:prstGeom>
        </p:spPr>
      </p:pic>
      <p:sp>
        <p:nvSpPr>
          <p:cNvPr id="14" name="L-form 13">
            <a:extLst>
              <a:ext uri="{FF2B5EF4-FFF2-40B4-BE49-F238E27FC236}">
                <a16:creationId xmlns:a16="http://schemas.microsoft.com/office/drawing/2014/main" id="{C383E311-0C2F-7428-172C-B031D83DCC73}"/>
              </a:ext>
            </a:extLst>
          </p:cNvPr>
          <p:cNvSpPr/>
          <p:nvPr/>
        </p:nvSpPr>
        <p:spPr>
          <a:xfrm rot="8100000">
            <a:off x="1595651" y="3687013"/>
            <a:ext cx="429863" cy="429863"/>
          </a:xfrm>
          <a:prstGeom prst="corne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L-form 20">
            <a:extLst>
              <a:ext uri="{FF2B5EF4-FFF2-40B4-BE49-F238E27FC236}">
                <a16:creationId xmlns:a16="http://schemas.microsoft.com/office/drawing/2014/main" id="{57B9ACDD-6E49-1189-8FE8-E9CE1F008B37}"/>
              </a:ext>
            </a:extLst>
          </p:cNvPr>
          <p:cNvSpPr/>
          <p:nvPr/>
        </p:nvSpPr>
        <p:spPr>
          <a:xfrm rot="18900000">
            <a:off x="4188657" y="3663234"/>
            <a:ext cx="429863" cy="429863"/>
          </a:xfrm>
          <a:prstGeom prst="corne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14091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mørke, sirkel, Grafikk, natt&#10;&#10;Automatisk generert beskrivelse">
            <a:extLst>
              <a:ext uri="{FF2B5EF4-FFF2-40B4-BE49-F238E27FC236}">
                <a16:creationId xmlns:a16="http://schemas.microsoft.com/office/drawing/2014/main" id="{D80A5646-2AA9-4E09-2E50-D5669F3B0243}"/>
              </a:ext>
            </a:extLst>
          </p:cNvPr>
          <p:cNvPicPr>
            <a:picLocks noChangeAspect="1"/>
          </p:cNvPicPr>
          <p:nvPr/>
        </p:nvPicPr>
        <p:blipFill>
          <a:blip r:embed="rId3"/>
          <a:stretch>
            <a:fillRect/>
          </a:stretch>
        </p:blipFill>
        <p:spPr>
          <a:xfrm>
            <a:off x="4957928" y="-776923"/>
            <a:ext cx="12192000" cy="6858000"/>
          </a:xfrm>
          <a:prstGeom prst="rect">
            <a:avLst/>
          </a:prstGeom>
        </p:spPr>
      </p:pic>
      <p:pic>
        <p:nvPicPr>
          <p:cNvPr id="16" name="Bilde 15">
            <a:extLst>
              <a:ext uri="{FF2B5EF4-FFF2-40B4-BE49-F238E27FC236}">
                <a16:creationId xmlns:a16="http://schemas.microsoft.com/office/drawing/2014/main" id="{428757CC-4752-F003-FF10-9A5479E0FA83}"/>
              </a:ext>
            </a:extLst>
          </p:cNvPr>
          <p:cNvPicPr>
            <a:picLocks noChangeAspect="1"/>
          </p:cNvPicPr>
          <p:nvPr/>
        </p:nvPicPr>
        <p:blipFill>
          <a:blip r:embed="rId4"/>
          <a:stretch>
            <a:fillRect/>
          </a:stretch>
        </p:blipFill>
        <p:spPr>
          <a:xfrm>
            <a:off x="2187122" y="1343206"/>
            <a:ext cx="12128500" cy="6858000"/>
          </a:xfrm>
          <a:prstGeom prst="rect">
            <a:avLst/>
          </a:prstGeom>
        </p:spPr>
      </p:pic>
      <p:sp>
        <p:nvSpPr>
          <p:cNvPr id="3" name="Plassholder for lysbildenummer 2">
            <a:extLst>
              <a:ext uri="{FF2B5EF4-FFF2-40B4-BE49-F238E27FC236}">
                <a16:creationId xmlns:a16="http://schemas.microsoft.com/office/drawing/2014/main" id="{B19A8A16-A4F8-5372-1524-F6E758DCA79A}"/>
              </a:ext>
            </a:extLst>
          </p:cNvPr>
          <p:cNvSpPr>
            <a:spLocks noGrp="1"/>
          </p:cNvSpPr>
          <p:nvPr>
            <p:ph type="sldNum" sz="quarter" idx="12"/>
          </p:nvPr>
        </p:nvSpPr>
        <p:spPr/>
        <p:txBody>
          <a:bodyPr/>
          <a:lstStyle/>
          <a:p>
            <a:fld id="{8ACEFDFC-287E-0A4D-81A7-6CC8C070690D}" type="slidenum">
              <a:rPr lang="nb-NO" smtClean="0"/>
              <a:t>17</a:t>
            </a:fld>
            <a:endParaRPr lang="nb-NO"/>
          </a:p>
        </p:txBody>
      </p:sp>
      <p:sp>
        <p:nvSpPr>
          <p:cNvPr id="6" name="TekstSylinder 5">
            <a:extLst>
              <a:ext uri="{FF2B5EF4-FFF2-40B4-BE49-F238E27FC236}">
                <a16:creationId xmlns:a16="http://schemas.microsoft.com/office/drawing/2014/main" id="{AF2E3C71-557E-796C-1B48-D6AA9F63655E}"/>
              </a:ext>
            </a:extLst>
          </p:cNvPr>
          <p:cNvSpPr txBox="1"/>
          <p:nvPr/>
        </p:nvSpPr>
        <p:spPr>
          <a:xfrm>
            <a:off x="660752" y="1736229"/>
            <a:ext cx="4904612" cy="3385542"/>
          </a:xfrm>
          <a:prstGeom prst="rect">
            <a:avLst/>
          </a:prstGeom>
          <a:noFill/>
        </p:spPr>
        <p:txBody>
          <a:bodyPr wrap="square" rtlCol="0">
            <a:spAutoFit/>
          </a:bodyPr>
          <a:lstStyle/>
          <a:p>
            <a:endParaRPr lang="nb-NO" dirty="0">
              <a:latin typeface="Oslo Sans" panose="02000000000000000000" pitchFamily="2" charset="77"/>
            </a:endParaRPr>
          </a:p>
          <a:p>
            <a:r>
              <a:rPr lang="nb-NO" dirty="0">
                <a:effectLst/>
              </a:rPr>
              <a:t>Ved å tilrettelegge for samlinger, visuelle påminnere, dialog i hverdagen og spontane aktiviteter skapes det </a:t>
            </a:r>
            <a:r>
              <a:rPr lang="nb-NO" b="1" dirty="0">
                <a:effectLst/>
              </a:rPr>
              <a:t>flere opplæringsøyeblikk </a:t>
            </a:r>
            <a:r>
              <a:rPr lang="nb-NO" dirty="0">
                <a:effectLst/>
              </a:rPr>
              <a:t>som både voksne og barn kan benytte seg av. </a:t>
            </a:r>
          </a:p>
          <a:p>
            <a:endParaRPr lang="nb-NO" dirty="0"/>
          </a:p>
          <a:p>
            <a:r>
              <a:rPr lang="nb-NO" dirty="0">
                <a:effectLst/>
              </a:rPr>
              <a:t>Små drypp kombinert med planlagte økter en nøkkelen til at kunnskap fester seg og bidrar til at barn og unge kan fortelle. </a:t>
            </a:r>
            <a:endParaRPr lang="nb-NO" dirty="0"/>
          </a:p>
          <a:p>
            <a:endParaRPr lang="nb-NO" dirty="0">
              <a:effectLst/>
            </a:endParaRPr>
          </a:p>
          <a:p>
            <a:r>
              <a:rPr lang="nb-NO" b="1" dirty="0">
                <a:effectLst/>
              </a:rPr>
              <a:t>Hva kan være små drypp hos oss?</a:t>
            </a:r>
          </a:p>
        </p:txBody>
      </p:sp>
      <p:pic>
        <p:nvPicPr>
          <p:cNvPr id="7" name="Bilde 6" descr="Et bilde som inneholder skjermbilde, Grafikk, symbol, design&#10;&#10;Automatisk generert beskrivelse">
            <a:extLst>
              <a:ext uri="{FF2B5EF4-FFF2-40B4-BE49-F238E27FC236}">
                <a16:creationId xmlns:a16="http://schemas.microsoft.com/office/drawing/2014/main" id="{0FE21A6F-2AC2-7E8F-6FBF-B8DB8234C805}"/>
              </a:ext>
            </a:extLst>
          </p:cNvPr>
          <p:cNvPicPr>
            <a:picLocks noChangeAspect="1"/>
          </p:cNvPicPr>
          <p:nvPr/>
        </p:nvPicPr>
        <p:blipFill>
          <a:blip r:embed="rId5"/>
          <a:stretch>
            <a:fillRect/>
          </a:stretch>
        </p:blipFill>
        <p:spPr>
          <a:xfrm>
            <a:off x="2329093" y="-671285"/>
            <a:ext cx="12192000" cy="6858000"/>
          </a:xfrm>
          <a:prstGeom prst="rect">
            <a:avLst/>
          </a:prstGeom>
        </p:spPr>
      </p:pic>
    </p:spTree>
    <p:extLst>
      <p:ext uri="{BB962C8B-B14F-4D97-AF65-F5344CB8AC3E}">
        <p14:creationId xmlns:p14="http://schemas.microsoft.com/office/powerpoint/2010/main" val="4529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B19A8A16-A4F8-5372-1524-F6E758DCA79A}"/>
              </a:ext>
            </a:extLst>
          </p:cNvPr>
          <p:cNvSpPr>
            <a:spLocks noGrp="1"/>
          </p:cNvSpPr>
          <p:nvPr>
            <p:ph type="sldNum" sz="quarter" idx="12"/>
          </p:nvPr>
        </p:nvSpPr>
        <p:spPr/>
        <p:txBody>
          <a:bodyPr/>
          <a:lstStyle/>
          <a:p>
            <a:fld id="{8ACEFDFC-287E-0A4D-81A7-6CC8C070690D}" type="slidenum">
              <a:rPr lang="nb-NO" smtClean="0"/>
              <a:t>18</a:t>
            </a:fld>
            <a:endParaRPr lang="nb-NO"/>
          </a:p>
        </p:txBody>
      </p:sp>
      <p:sp>
        <p:nvSpPr>
          <p:cNvPr id="6" name="TekstSylinder 5">
            <a:extLst>
              <a:ext uri="{FF2B5EF4-FFF2-40B4-BE49-F238E27FC236}">
                <a16:creationId xmlns:a16="http://schemas.microsoft.com/office/drawing/2014/main" id="{AF2E3C71-557E-796C-1B48-D6AA9F63655E}"/>
              </a:ext>
            </a:extLst>
          </p:cNvPr>
          <p:cNvSpPr txBox="1"/>
          <p:nvPr/>
        </p:nvSpPr>
        <p:spPr>
          <a:xfrm>
            <a:off x="708323" y="1767407"/>
            <a:ext cx="6192839" cy="3970318"/>
          </a:xfrm>
          <a:prstGeom prst="rect">
            <a:avLst/>
          </a:prstGeom>
          <a:noFill/>
        </p:spPr>
        <p:txBody>
          <a:bodyPr wrap="square" lIns="91440" tIns="45720" rIns="91440" bIns="45720" rtlCol="0" anchor="t">
            <a:spAutoFit/>
          </a:bodyPr>
          <a:lstStyle/>
          <a:p>
            <a:endParaRPr lang="nb-NO" dirty="0">
              <a:effectLst/>
            </a:endParaRPr>
          </a:p>
          <a:p>
            <a:r>
              <a:rPr lang="nb-NO" dirty="0">
                <a:effectLst/>
              </a:rPr>
              <a:t>Det er </a:t>
            </a:r>
            <a:r>
              <a:rPr lang="nb-NO" b="1" dirty="0">
                <a:effectLst/>
              </a:rPr>
              <a:t>viktig å  følge en progresjon </a:t>
            </a:r>
            <a:r>
              <a:rPr lang="nb-NO" dirty="0">
                <a:effectLst/>
              </a:rPr>
              <a:t>og </a:t>
            </a:r>
            <a:br>
              <a:rPr lang="nb-NO" dirty="0">
                <a:effectLst/>
              </a:rPr>
            </a:br>
            <a:r>
              <a:rPr lang="nb-NO" dirty="0">
                <a:effectLst/>
              </a:rPr>
              <a:t>begynne med grunnleggende begreper først.</a:t>
            </a:r>
          </a:p>
          <a:p>
            <a:endParaRPr lang="nb-NO" dirty="0"/>
          </a:p>
          <a:p>
            <a:r>
              <a:rPr lang="nb-NO" b="1" dirty="0">
                <a:effectLst/>
              </a:rPr>
              <a:t>Læring skjer gjennom gjentakelser, </a:t>
            </a:r>
            <a:r>
              <a:rPr lang="nb-NO" dirty="0">
                <a:effectLst/>
              </a:rPr>
              <a:t>så ikke vær redde for å behandle temaer flere ganger fra forskjellige vinkler og på varierte måter.</a:t>
            </a:r>
            <a:br>
              <a:rPr lang="nb-NO" dirty="0">
                <a:effectLst/>
              </a:rPr>
            </a:br>
            <a:endParaRPr lang="nb-NO" dirty="0">
              <a:effectLst/>
            </a:endParaRPr>
          </a:p>
          <a:p>
            <a:r>
              <a:rPr lang="nb-NO" b="1" dirty="0">
                <a:effectLst/>
              </a:rPr>
              <a:t>Barn trenger modningstid </a:t>
            </a:r>
            <a:r>
              <a:rPr lang="nb-NO" dirty="0">
                <a:effectLst/>
              </a:rPr>
              <a:t>for å fortelle</a:t>
            </a:r>
            <a:r>
              <a:rPr lang="nb-NO" dirty="0"/>
              <a:t>. </a:t>
            </a:r>
            <a:br>
              <a:rPr lang="nb-NO" dirty="0"/>
            </a:br>
            <a:endParaRPr lang="nb-NO" dirty="0"/>
          </a:p>
          <a:p>
            <a:r>
              <a:rPr lang="nb-NO" dirty="0"/>
              <a:t>Se for dere at dere går en </a:t>
            </a:r>
            <a:r>
              <a:rPr lang="nb-NO" b="1" dirty="0"/>
              <a:t>stegvis trapp </a:t>
            </a:r>
            <a:br>
              <a:rPr lang="nb-NO" b="1" dirty="0"/>
            </a:br>
            <a:r>
              <a:rPr lang="nb-NO" b="1" dirty="0"/>
              <a:t>sammen med barna for</a:t>
            </a:r>
            <a:r>
              <a:rPr lang="nb-NO" b="1" dirty="0">
                <a:effectLst/>
              </a:rPr>
              <a:t> å bli tryggere.</a:t>
            </a:r>
          </a:p>
          <a:p>
            <a:endParaRPr lang="nb-NO" dirty="0">
              <a:latin typeface="Oslo Sans"/>
            </a:endParaRPr>
          </a:p>
          <a:p>
            <a:endParaRPr lang="nb-NO" dirty="0">
              <a:latin typeface="Oslo Sans" panose="02000000000000000000" pitchFamily="2" charset="77"/>
            </a:endParaRPr>
          </a:p>
        </p:txBody>
      </p:sp>
      <p:grpSp>
        <p:nvGrpSpPr>
          <p:cNvPr id="10" name="Gruppe 9">
            <a:extLst>
              <a:ext uri="{FF2B5EF4-FFF2-40B4-BE49-F238E27FC236}">
                <a16:creationId xmlns:a16="http://schemas.microsoft.com/office/drawing/2014/main" id="{FCFD40D4-DBB4-883F-2133-8B575C687B7B}"/>
              </a:ext>
            </a:extLst>
          </p:cNvPr>
          <p:cNvGrpSpPr/>
          <p:nvPr/>
        </p:nvGrpSpPr>
        <p:grpSpPr>
          <a:xfrm>
            <a:off x="6781800" y="2032000"/>
            <a:ext cx="4368800" cy="3276600"/>
            <a:chOff x="6781800" y="2032000"/>
            <a:chExt cx="4368800" cy="3276600"/>
          </a:xfrm>
        </p:grpSpPr>
        <p:sp>
          <p:nvSpPr>
            <p:cNvPr id="12" name="Rektangel 11">
              <a:extLst>
                <a:ext uri="{FF2B5EF4-FFF2-40B4-BE49-F238E27FC236}">
                  <a16:creationId xmlns:a16="http://schemas.microsoft.com/office/drawing/2014/main" id="{39F20B3B-1DC1-1DFC-35CE-CC1A287A7C0F}"/>
                </a:ext>
              </a:extLst>
            </p:cNvPr>
            <p:cNvSpPr/>
            <p:nvPr/>
          </p:nvSpPr>
          <p:spPr>
            <a:xfrm>
              <a:off x="8966200" y="2032000"/>
              <a:ext cx="2184400" cy="109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Alvorlige</a:t>
              </a:r>
            </a:p>
            <a:p>
              <a:pPr algn="ctr"/>
              <a:r>
                <a:rPr lang="nb-NO">
                  <a:solidFill>
                    <a:schemeClr val="tx1"/>
                  </a:solidFill>
                </a:rPr>
                <a:t>belastninger</a:t>
              </a:r>
            </a:p>
          </p:txBody>
        </p:sp>
        <p:sp>
          <p:nvSpPr>
            <p:cNvPr id="13" name="Rektangel 12">
              <a:extLst>
                <a:ext uri="{FF2B5EF4-FFF2-40B4-BE49-F238E27FC236}">
                  <a16:creationId xmlns:a16="http://schemas.microsoft.com/office/drawing/2014/main" id="{8FD2F57C-0DE8-282D-A5DC-9439247711A6}"/>
                </a:ext>
              </a:extLst>
            </p:cNvPr>
            <p:cNvSpPr/>
            <p:nvPr/>
          </p:nvSpPr>
          <p:spPr>
            <a:xfrm>
              <a:off x="7874000" y="3124200"/>
              <a:ext cx="2184400" cy="1092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Følelser</a:t>
              </a:r>
            </a:p>
          </p:txBody>
        </p:sp>
        <p:sp>
          <p:nvSpPr>
            <p:cNvPr id="14" name="Rektangel 13">
              <a:extLst>
                <a:ext uri="{FF2B5EF4-FFF2-40B4-BE49-F238E27FC236}">
                  <a16:creationId xmlns:a16="http://schemas.microsoft.com/office/drawing/2014/main" id="{74ECFEB2-EC37-DDC4-CE47-92963F962867}"/>
                </a:ext>
              </a:extLst>
            </p:cNvPr>
            <p:cNvSpPr/>
            <p:nvPr/>
          </p:nvSpPr>
          <p:spPr>
            <a:xfrm>
              <a:off x="6781800" y="4216400"/>
              <a:ext cx="2184400" cy="1092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Kropp</a:t>
              </a:r>
            </a:p>
          </p:txBody>
        </p:sp>
        <p:sp>
          <p:nvSpPr>
            <p:cNvPr id="7" name="L-form 6">
              <a:extLst>
                <a:ext uri="{FF2B5EF4-FFF2-40B4-BE49-F238E27FC236}">
                  <a16:creationId xmlns:a16="http://schemas.microsoft.com/office/drawing/2014/main" id="{57FBFFEA-C6C8-D77A-7D76-1BF84990B396}"/>
                </a:ext>
              </a:extLst>
            </p:cNvPr>
            <p:cNvSpPr/>
            <p:nvPr/>
          </p:nvSpPr>
          <p:spPr>
            <a:xfrm rot="8100000">
              <a:off x="8265670" y="4066786"/>
              <a:ext cx="299227" cy="299227"/>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L-form 8">
              <a:extLst>
                <a:ext uri="{FF2B5EF4-FFF2-40B4-BE49-F238E27FC236}">
                  <a16:creationId xmlns:a16="http://schemas.microsoft.com/office/drawing/2014/main" id="{0B5BD398-61E0-181F-5F2D-12E98382CDBE}"/>
                </a:ext>
              </a:extLst>
            </p:cNvPr>
            <p:cNvSpPr/>
            <p:nvPr/>
          </p:nvSpPr>
          <p:spPr>
            <a:xfrm rot="8100000">
              <a:off x="9362950" y="2984747"/>
              <a:ext cx="299227" cy="299227"/>
            </a:xfrm>
            <a:prstGeom prst="corne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1" name="Tittel 1">
            <a:extLst>
              <a:ext uri="{FF2B5EF4-FFF2-40B4-BE49-F238E27FC236}">
                <a16:creationId xmlns:a16="http://schemas.microsoft.com/office/drawing/2014/main" id="{AE8F14AB-EB7B-C75A-AFC6-931324E2F22E}"/>
              </a:ext>
            </a:extLst>
          </p:cNvPr>
          <p:cNvSpPr txBox="1">
            <a:spLocks/>
          </p:cNvSpPr>
          <p:nvPr/>
        </p:nvSpPr>
        <p:spPr>
          <a:xfrm>
            <a:off x="695326" y="720001"/>
            <a:ext cx="9469438" cy="1311999"/>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effectLst/>
                <a:latin typeface="Oslo Sans" panose="02000000000000000000" pitchFamily="2" charset="77"/>
              </a:rPr>
              <a:t>Følg en progresjon</a:t>
            </a:r>
          </a:p>
        </p:txBody>
      </p:sp>
      <p:pic>
        <p:nvPicPr>
          <p:cNvPr id="5" name="Bilde 4" descr="Et bilde som inneholder sort, mørke&#10;&#10;Automatisk generert beskrivelse">
            <a:extLst>
              <a:ext uri="{FF2B5EF4-FFF2-40B4-BE49-F238E27FC236}">
                <a16:creationId xmlns:a16="http://schemas.microsoft.com/office/drawing/2014/main" id="{33837B22-EA30-A7C9-A363-02F07B147B63}"/>
              </a:ext>
            </a:extLst>
          </p:cNvPr>
          <p:cNvPicPr>
            <a:picLocks noChangeAspect="1"/>
          </p:cNvPicPr>
          <p:nvPr/>
        </p:nvPicPr>
        <p:blipFill rotWithShape="1">
          <a:blip r:embed="rId3"/>
          <a:srcRect l="51612" t="45356" r="42820" b="43790"/>
          <a:stretch/>
        </p:blipFill>
        <p:spPr>
          <a:xfrm>
            <a:off x="9929405" y="4178866"/>
            <a:ext cx="897345" cy="983753"/>
          </a:xfrm>
          <a:prstGeom prst="rect">
            <a:avLst/>
          </a:prstGeom>
        </p:spPr>
      </p:pic>
    </p:spTree>
    <p:extLst>
      <p:ext uri="{BB962C8B-B14F-4D97-AF65-F5344CB8AC3E}">
        <p14:creationId xmlns:p14="http://schemas.microsoft.com/office/powerpoint/2010/main" val="148906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4E1"/>
        </a:solidFill>
        <a:effectLst/>
      </p:bgPr>
    </p:bg>
    <p:spTree>
      <p:nvGrpSpPr>
        <p:cNvPr id="1" name=""/>
        <p:cNvGrpSpPr/>
        <p:nvPr/>
      </p:nvGrpSpPr>
      <p:grpSpPr>
        <a:xfrm>
          <a:off x="0" y="0"/>
          <a:ext cx="0" cy="0"/>
          <a:chOff x="0" y="0"/>
          <a:chExt cx="0" cy="0"/>
        </a:xfrm>
      </p:grpSpPr>
      <p:pic>
        <p:nvPicPr>
          <p:cNvPr id="2" name="Media på Internett 1" title="Portrett Kim og Hilde">
            <a:hlinkClick r:id="" action="ppaction://media"/>
            <a:extLst>
              <a:ext uri="{FF2B5EF4-FFF2-40B4-BE49-F238E27FC236}">
                <a16:creationId xmlns:a16="http://schemas.microsoft.com/office/drawing/2014/main" id="{36497982-AD1A-8A4F-1ACF-E549C4CF9F73}"/>
              </a:ext>
            </a:extLst>
          </p:cNvPr>
          <p:cNvPicPr>
            <a:picLocks noRot="1" noChangeAspect="1"/>
          </p:cNvPicPr>
          <p:nvPr>
            <a:videoFile r:link="rId1"/>
          </p:nvPr>
        </p:nvPicPr>
        <p:blipFill>
          <a:blip r:embed="rId3"/>
          <a:stretch>
            <a:fillRect/>
          </a:stretch>
        </p:blipFill>
        <p:spPr>
          <a:xfrm>
            <a:off x="0" y="0"/>
            <a:ext cx="12191999" cy="6857999"/>
          </a:xfrm>
          <a:prstGeom prst="rect">
            <a:avLst/>
          </a:prstGeom>
        </p:spPr>
      </p:pic>
      <p:sp>
        <p:nvSpPr>
          <p:cNvPr id="3" name="Plassholder for lysbildenummer 2">
            <a:extLst>
              <a:ext uri="{FF2B5EF4-FFF2-40B4-BE49-F238E27FC236}">
                <a16:creationId xmlns:a16="http://schemas.microsoft.com/office/drawing/2014/main" id="{1E528762-3DE4-A982-076E-E02C65081AE8}"/>
              </a:ext>
            </a:extLst>
          </p:cNvPr>
          <p:cNvSpPr>
            <a:spLocks noGrp="1"/>
          </p:cNvSpPr>
          <p:nvPr>
            <p:ph type="sldNum" sz="quarter" idx="12"/>
          </p:nvPr>
        </p:nvSpPr>
        <p:spPr/>
        <p:txBody>
          <a:bodyPr/>
          <a:lstStyle/>
          <a:p>
            <a:fld id="{8ACEFDFC-287E-0A4D-81A7-6CC8C070690D}" type="slidenum">
              <a:rPr lang="nb-NO" smtClean="0"/>
              <a:t>19</a:t>
            </a:fld>
            <a:endParaRPr lang="nb-NO"/>
          </a:p>
        </p:txBody>
      </p:sp>
    </p:spTree>
    <p:extLst>
      <p:ext uri="{BB962C8B-B14F-4D97-AF65-F5344CB8AC3E}">
        <p14:creationId xmlns:p14="http://schemas.microsoft.com/office/powerpoint/2010/main" val="24964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48A1E8F6-A508-42CF-E160-F5626E3FA395}"/>
              </a:ext>
            </a:extLst>
          </p:cNvPr>
          <p:cNvSpPr/>
          <p:nvPr/>
        </p:nvSpPr>
        <p:spPr>
          <a:xfrm>
            <a:off x="7297944" y="1374764"/>
            <a:ext cx="3870130" cy="387013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1D4F7347-62DC-9640-DEB2-ACE5F6F5F5A2}"/>
              </a:ext>
            </a:extLst>
          </p:cNvPr>
          <p:cNvSpPr>
            <a:spLocks noGrp="1"/>
          </p:cNvSpPr>
          <p:nvPr>
            <p:ph type="body" idx="1"/>
          </p:nvPr>
        </p:nvSpPr>
        <p:spPr>
          <a:xfrm>
            <a:off x="1023926" y="1871965"/>
            <a:ext cx="5578694" cy="4641516"/>
          </a:xfrm>
        </p:spPr>
        <p:txBody>
          <a:bodyPr/>
          <a:lstStyle/>
          <a:p>
            <a:pPr fontAlgn="base"/>
            <a:r>
              <a:rPr lang="nb-NO" sz="2400" dirty="0">
                <a:solidFill>
                  <a:srgbClr val="000000"/>
                </a:solidFill>
                <a:latin typeface="Oslo Sans Office"/>
              </a:rPr>
              <a:t>Å</a:t>
            </a:r>
            <a:r>
              <a:rPr lang="nb-NO" sz="2400" b="0" i="0" u="none" strike="noStrike" dirty="0">
                <a:solidFill>
                  <a:srgbClr val="000000"/>
                </a:solidFill>
                <a:effectLst/>
                <a:latin typeface="Oslo Sans Office"/>
              </a:rPr>
              <a:t> snakke om </a:t>
            </a:r>
            <a:r>
              <a:rPr lang="nb-NO" sz="2400" dirty="0">
                <a:solidFill>
                  <a:srgbClr val="000000"/>
                </a:solidFill>
                <a:latin typeface="Oslo Sans Office"/>
              </a:rPr>
              <a:t>kropp, sunne grenser og alvorlige barndomsbelastninger </a:t>
            </a:r>
            <a:r>
              <a:rPr lang="nb-NO" sz="2400" b="0" i="0" u="none" strike="noStrike" dirty="0">
                <a:solidFill>
                  <a:srgbClr val="000000"/>
                </a:solidFill>
                <a:effectLst/>
                <a:latin typeface="Oslo Sans Office"/>
              </a:rPr>
              <a:t>er krevende og vanskelig. </a:t>
            </a:r>
          </a:p>
          <a:p>
            <a:pPr fontAlgn="base"/>
            <a:endParaRPr lang="nb-NO" sz="2400" b="0" i="0" u="none" strike="noStrike" dirty="0">
              <a:solidFill>
                <a:srgbClr val="000000"/>
              </a:solidFill>
              <a:effectLst/>
              <a:latin typeface="Oslo Sans Office"/>
            </a:endParaRPr>
          </a:p>
          <a:p>
            <a:pPr algn="l" rtl="0" fontAlgn="base"/>
            <a:r>
              <a:rPr lang="nb-NO" sz="2400" b="0" i="0" u="none" strike="noStrike" dirty="0">
                <a:solidFill>
                  <a:srgbClr val="000000"/>
                </a:solidFill>
                <a:effectLst/>
                <a:latin typeface="Oslo Sans Office" panose="02000000000000000000" pitchFamily="2" charset="0"/>
              </a:rPr>
              <a:t>Mange ansatte er redde for å si eller gjøre noe feil og derfor hender det at vi unngår å gjøre jobben vår. </a:t>
            </a:r>
            <a:r>
              <a:rPr lang="en-US" sz="2800" b="0" i="0" dirty="0">
                <a:solidFill>
                  <a:srgbClr val="000000"/>
                </a:solidFill>
                <a:effectLst/>
                <a:latin typeface="Oslo Sans Office" panose="02000000000000000000" pitchFamily="2" charset="0"/>
              </a:rPr>
              <a:t>​</a:t>
            </a:r>
            <a:endParaRPr lang="en-US" sz="2800" b="0" i="0" dirty="0">
              <a:solidFill>
                <a:srgbClr val="000000"/>
              </a:solidFill>
              <a:effectLst/>
              <a:latin typeface="Segoe UI" panose="020B0502040204020203" pitchFamily="34" charset="0"/>
            </a:endParaRPr>
          </a:p>
          <a:p>
            <a:pPr algn="l" rtl="0" fontAlgn="base"/>
            <a:r>
              <a:rPr lang="nb-NO" sz="2800" b="0" i="0" dirty="0">
                <a:solidFill>
                  <a:srgbClr val="000000"/>
                </a:solidFill>
                <a:effectLst/>
                <a:latin typeface="Oslo Sans Office" panose="02000000000000000000" pitchFamily="2" charset="0"/>
              </a:rPr>
              <a:t>​</a:t>
            </a:r>
            <a:endParaRPr lang="nb-NO" sz="2800" b="0" i="0" dirty="0">
              <a:solidFill>
                <a:srgbClr val="000000"/>
              </a:solidFill>
              <a:effectLst/>
              <a:latin typeface="Segoe UI" panose="020B0502040204020203" pitchFamily="34" charset="0"/>
            </a:endParaRPr>
          </a:p>
          <a:p>
            <a:pPr algn="l" rtl="0" fontAlgn="base"/>
            <a:endParaRPr lang="nb-NO" dirty="0"/>
          </a:p>
        </p:txBody>
      </p:sp>
      <p:sp>
        <p:nvSpPr>
          <p:cNvPr id="5" name="Plassholder for lysbildenummer 4">
            <a:extLst>
              <a:ext uri="{FF2B5EF4-FFF2-40B4-BE49-F238E27FC236}">
                <a16:creationId xmlns:a16="http://schemas.microsoft.com/office/drawing/2014/main" id="{85BC0E1F-2842-2632-D1D9-A1002FC65FEE}"/>
              </a:ext>
            </a:extLst>
          </p:cNvPr>
          <p:cNvSpPr>
            <a:spLocks noGrp="1"/>
          </p:cNvSpPr>
          <p:nvPr>
            <p:ph type="sldNum" sz="quarter" idx="12"/>
          </p:nvPr>
        </p:nvSpPr>
        <p:spPr/>
        <p:txBody>
          <a:bodyPr/>
          <a:lstStyle/>
          <a:p>
            <a:pPr algn="l"/>
            <a:fld id="{8ACEFDFC-287E-0A4D-81A7-6CC8C070690D}" type="slidenum">
              <a:rPr lang="nb-NO" smtClean="0"/>
              <a:pPr algn="l"/>
              <a:t>2</a:t>
            </a:fld>
            <a:endParaRPr lang="nb-NO"/>
          </a:p>
        </p:txBody>
      </p:sp>
      <p:sp>
        <p:nvSpPr>
          <p:cNvPr id="7" name="TekstSylinder 6">
            <a:extLst>
              <a:ext uri="{FF2B5EF4-FFF2-40B4-BE49-F238E27FC236}">
                <a16:creationId xmlns:a16="http://schemas.microsoft.com/office/drawing/2014/main" id="{426C9A11-F911-739D-F623-5DACF7C586D4}"/>
              </a:ext>
            </a:extLst>
          </p:cNvPr>
          <p:cNvSpPr txBox="1"/>
          <p:nvPr/>
        </p:nvSpPr>
        <p:spPr>
          <a:xfrm>
            <a:off x="7419421" y="2900061"/>
            <a:ext cx="3627175" cy="1292662"/>
          </a:xfrm>
          <a:prstGeom prst="rect">
            <a:avLst/>
          </a:prstGeom>
          <a:noFill/>
        </p:spPr>
        <p:txBody>
          <a:bodyPr wrap="square" rtlCol="0">
            <a:spAutoFit/>
          </a:bodyPr>
          <a:lstStyle/>
          <a:p>
            <a:pPr algn="ctr"/>
            <a:r>
              <a:rPr lang="nb-NO" sz="3200" i="1" dirty="0"/>
              <a:t>«Vi må orke det!»</a:t>
            </a:r>
          </a:p>
          <a:p>
            <a:pPr algn="l"/>
            <a:endParaRPr lang="nb-NO" i="1" dirty="0"/>
          </a:p>
          <a:p>
            <a:pPr algn="ctr"/>
            <a:r>
              <a:rPr lang="nb-NO" sz="1400" dirty="0"/>
              <a:t>Ansatt som deltok i testing </a:t>
            </a:r>
            <a:br>
              <a:rPr lang="nb-NO" sz="1400" dirty="0"/>
            </a:br>
            <a:r>
              <a:rPr lang="nb-NO" sz="1400" dirty="0"/>
              <a:t>av </a:t>
            </a:r>
            <a:r>
              <a:rPr lang="nb-NO" sz="1400" i="1" dirty="0"/>
              <a:t>Fortell meg da</a:t>
            </a:r>
          </a:p>
        </p:txBody>
      </p:sp>
    </p:spTree>
    <p:extLst>
      <p:ext uri="{BB962C8B-B14F-4D97-AF65-F5344CB8AC3E}">
        <p14:creationId xmlns:p14="http://schemas.microsoft.com/office/powerpoint/2010/main" val="174989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7FE212D-7E44-4D96-B84D-980B98B0451E}"/>
              </a:ext>
            </a:extLst>
          </p:cNvPr>
          <p:cNvSpPr txBox="1"/>
          <p:nvPr/>
        </p:nvSpPr>
        <p:spPr>
          <a:xfrm>
            <a:off x="695326" y="3429000"/>
            <a:ext cx="5526459" cy="1038746"/>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nb-NO" dirty="0"/>
              <a:t>Hva tenker dere er behov for å gjøre mer/mindre av hos oss?</a:t>
            </a:r>
          </a:p>
          <a:p>
            <a:pPr marL="285750" indent="-285750">
              <a:spcAft>
                <a:spcPts val="900"/>
              </a:spcAft>
              <a:buFont typeface="Arial" panose="020B0604020202020204" pitchFamily="34" charset="0"/>
              <a:buChar char="•"/>
            </a:pPr>
            <a:r>
              <a:rPr lang="nb-NO" dirty="0"/>
              <a:t>Hva skal vi prioritere å gjøre videre?</a:t>
            </a:r>
          </a:p>
        </p:txBody>
      </p:sp>
      <p:sp>
        <p:nvSpPr>
          <p:cNvPr id="4" name="Tittel 1">
            <a:extLst>
              <a:ext uri="{FF2B5EF4-FFF2-40B4-BE49-F238E27FC236}">
                <a16:creationId xmlns:a16="http://schemas.microsoft.com/office/drawing/2014/main" id="{69BD5FCA-48CB-1915-3660-F4388B492D07}"/>
              </a:ext>
            </a:extLst>
          </p:cNvPr>
          <p:cNvSpPr>
            <a:spLocks noGrp="1"/>
          </p:cNvSpPr>
          <p:nvPr>
            <p:ph type="title"/>
          </p:nvPr>
        </p:nvSpPr>
        <p:spPr>
          <a:xfrm>
            <a:off x="695326" y="682129"/>
            <a:ext cx="9469438" cy="657537"/>
          </a:xfrm>
        </p:spPr>
        <p:txBody>
          <a:bodyPr>
            <a:normAutofit/>
          </a:bodyPr>
          <a:lstStyle/>
          <a:p>
            <a:r>
              <a:rPr lang="nb-NO" sz="3600" dirty="0">
                <a:latin typeface="Oslo Sans Office" panose="02000000000000000000" pitchFamily="2" charset="0"/>
              </a:rPr>
              <a:t>Hva nå?</a:t>
            </a:r>
          </a:p>
        </p:txBody>
      </p:sp>
      <p:sp>
        <p:nvSpPr>
          <p:cNvPr id="7" name="TekstSylinder 6">
            <a:extLst>
              <a:ext uri="{FF2B5EF4-FFF2-40B4-BE49-F238E27FC236}">
                <a16:creationId xmlns:a16="http://schemas.microsoft.com/office/drawing/2014/main" id="{167D24E6-3EE4-E7E1-B96A-2634C3E20F47}"/>
              </a:ext>
            </a:extLst>
          </p:cNvPr>
          <p:cNvSpPr txBox="1"/>
          <p:nvPr/>
        </p:nvSpPr>
        <p:spPr>
          <a:xfrm>
            <a:off x="695326" y="2662335"/>
            <a:ext cx="4720868" cy="430887"/>
          </a:xfrm>
          <a:prstGeom prst="rect">
            <a:avLst/>
          </a:prstGeom>
          <a:noFill/>
        </p:spPr>
        <p:txBody>
          <a:bodyPr wrap="square" rtlCol="0">
            <a:spAutoFit/>
          </a:bodyPr>
          <a:lstStyle/>
          <a:p>
            <a:r>
              <a:rPr lang="nb-NO" sz="2200" b="1" dirty="0">
                <a:latin typeface="Oslo Sans Office" panose="02000000000000000000" pitchFamily="2" charset="0"/>
              </a:rPr>
              <a:t>Diskuter felles:</a:t>
            </a:r>
            <a:endParaRPr lang="nb-NO" sz="2200" b="1" dirty="0"/>
          </a:p>
        </p:txBody>
      </p:sp>
      <p:sp>
        <p:nvSpPr>
          <p:cNvPr id="3" name="TekstSylinder 2">
            <a:extLst>
              <a:ext uri="{FF2B5EF4-FFF2-40B4-BE49-F238E27FC236}">
                <a16:creationId xmlns:a16="http://schemas.microsoft.com/office/drawing/2014/main" id="{26500067-AA24-DD42-5AAA-B056615B9E99}"/>
              </a:ext>
            </a:extLst>
          </p:cNvPr>
          <p:cNvSpPr txBox="1"/>
          <p:nvPr/>
        </p:nvSpPr>
        <p:spPr>
          <a:xfrm>
            <a:off x="10747333" y="673284"/>
            <a:ext cx="1444667" cy="412410"/>
          </a:xfrm>
          <a:prstGeom prst="rect">
            <a:avLst/>
          </a:prstGeom>
          <a:noFill/>
        </p:spPr>
        <p:txBody>
          <a:bodyPr wrap="square">
            <a:spAutoFit/>
          </a:bodyPr>
          <a:lstStyle/>
          <a:p>
            <a:pPr marL="0" indent="0">
              <a:lnSpc>
                <a:spcPct val="116000"/>
              </a:lnSpc>
              <a:spcAft>
                <a:spcPts val="800"/>
              </a:spcAft>
              <a:buNone/>
            </a:pPr>
            <a:r>
              <a:rPr lang="nb-NO" sz="1800" b="1" dirty="0">
                <a:effectLst/>
                <a:latin typeface="Aptos" panose="020B0004020202020204" pitchFamily="34" charset="0"/>
                <a:ea typeface="Aptos" panose="020B0004020202020204" pitchFamily="34" charset="0"/>
                <a:cs typeface="Times New Roman" panose="02020603050405020304" pitchFamily="18" charset="0"/>
              </a:rPr>
              <a:t>10 minutter</a:t>
            </a:r>
          </a:p>
        </p:txBody>
      </p:sp>
      <p:pic>
        <p:nvPicPr>
          <p:cNvPr id="8" name="Bilde 7" descr="Et bilde som inneholder måne, Himmellegeme, mørke, Astronomisk begivenhet&#10;&#10;Automatisk generert beskrivelse">
            <a:extLst>
              <a:ext uri="{FF2B5EF4-FFF2-40B4-BE49-F238E27FC236}">
                <a16:creationId xmlns:a16="http://schemas.microsoft.com/office/drawing/2014/main" id="{6C108CAC-4213-09F7-6615-3C7DCC1385D5}"/>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10214587" y="637389"/>
            <a:ext cx="578497" cy="552198"/>
          </a:xfrm>
          <a:prstGeom prst="rect">
            <a:avLst/>
          </a:prstGeom>
        </p:spPr>
      </p:pic>
      <p:pic>
        <p:nvPicPr>
          <p:cNvPr id="11" name="Bilde 10" descr="Et bilde som inneholder sirkel&#10;&#10;Automatisk generert beskrivelse">
            <a:extLst>
              <a:ext uri="{FF2B5EF4-FFF2-40B4-BE49-F238E27FC236}">
                <a16:creationId xmlns:a16="http://schemas.microsoft.com/office/drawing/2014/main" id="{8745785D-2695-18C0-E2C2-391B5C3DCF10}"/>
              </a:ext>
            </a:extLst>
          </p:cNvPr>
          <p:cNvPicPr>
            <a:picLocks noChangeAspect="1"/>
          </p:cNvPicPr>
          <p:nvPr/>
        </p:nvPicPr>
        <p:blipFill>
          <a:blip r:embed="rId4"/>
          <a:stretch>
            <a:fillRect/>
          </a:stretch>
        </p:blipFill>
        <p:spPr>
          <a:xfrm>
            <a:off x="2638096" y="126124"/>
            <a:ext cx="12192000" cy="6858000"/>
          </a:xfrm>
          <a:prstGeom prst="rect">
            <a:avLst/>
          </a:prstGeom>
        </p:spPr>
      </p:pic>
    </p:spTree>
    <p:extLst>
      <p:ext uri="{BB962C8B-B14F-4D97-AF65-F5344CB8AC3E}">
        <p14:creationId xmlns:p14="http://schemas.microsoft.com/office/powerpoint/2010/main" val="880039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B19A8A16-A4F8-5372-1524-F6E758DCA79A}"/>
              </a:ext>
            </a:extLst>
          </p:cNvPr>
          <p:cNvSpPr>
            <a:spLocks noGrp="1"/>
          </p:cNvSpPr>
          <p:nvPr>
            <p:ph type="sldNum" sz="quarter" idx="12"/>
          </p:nvPr>
        </p:nvSpPr>
        <p:spPr/>
        <p:txBody>
          <a:bodyPr/>
          <a:lstStyle/>
          <a:p>
            <a:fld id="{8ACEFDFC-287E-0A4D-81A7-6CC8C070690D}" type="slidenum">
              <a:rPr lang="nb-NO" smtClean="0"/>
              <a:t>21</a:t>
            </a:fld>
            <a:endParaRPr lang="nb-NO"/>
          </a:p>
        </p:txBody>
      </p:sp>
      <p:sp>
        <p:nvSpPr>
          <p:cNvPr id="7" name="TekstSylinder 6">
            <a:extLst>
              <a:ext uri="{FF2B5EF4-FFF2-40B4-BE49-F238E27FC236}">
                <a16:creationId xmlns:a16="http://schemas.microsoft.com/office/drawing/2014/main" id="{FAA7C49E-583C-A792-7564-A4D2CB49D623}"/>
              </a:ext>
            </a:extLst>
          </p:cNvPr>
          <p:cNvSpPr txBox="1"/>
          <p:nvPr/>
        </p:nvSpPr>
        <p:spPr>
          <a:xfrm>
            <a:off x="902030" y="2890391"/>
            <a:ext cx="5850421" cy="1077218"/>
          </a:xfrm>
          <a:prstGeom prst="rect">
            <a:avLst/>
          </a:prstGeom>
          <a:noFill/>
        </p:spPr>
        <p:txBody>
          <a:bodyPr wrap="square" rtlCol="0">
            <a:spAutoFit/>
          </a:bodyPr>
          <a:lstStyle/>
          <a:p>
            <a:r>
              <a:rPr lang="nb-NO" sz="3200" dirty="0">
                <a:effectLst/>
                <a:latin typeface="+mj-lt"/>
              </a:rPr>
              <a:t>Hvordan skal vi jobbe videre med dette hos oss?</a:t>
            </a:r>
          </a:p>
        </p:txBody>
      </p:sp>
      <p:pic>
        <p:nvPicPr>
          <p:cNvPr id="8" name="Bilde 7" descr="Et bilde som inneholder line, skjermbilde, Grafikk, diagram&#10;&#10;Automatisk generert beskrivelse">
            <a:extLst>
              <a:ext uri="{FF2B5EF4-FFF2-40B4-BE49-F238E27FC236}">
                <a16:creationId xmlns:a16="http://schemas.microsoft.com/office/drawing/2014/main" id="{4F317788-D89D-4642-1CE5-31562C9E3D1C}"/>
              </a:ext>
            </a:extLst>
          </p:cNvPr>
          <p:cNvPicPr>
            <a:picLocks noChangeAspect="1"/>
          </p:cNvPicPr>
          <p:nvPr/>
        </p:nvPicPr>
        <p:blipFill rotWithShape="1">
          <a:blip r:embed="rId3"/>
          <a:srcRect l="27652" t="22749" r="22629" b="21119"/>
          <a:stretch/>
        </p:blipFill>
        <p:spPr>
          <a:xfrm>
            <a:off x="6957391" y="2166729"/>
            <a:ext cx="4539284" cy="2882349"/>
          </a:xfrm>
          <a:prstGeom prst="rect">
            <a:avLst/>
          </a:prstGeom>
        </p:spPr>
      </p:pic>
    </p:spTree>
    <p:extLst>
      <p:ext uri="{BB962C8B-B14F-4D97-AF65-F5344CB8AC3E}">
        <p14:creationId xmlns:p14="http://schemas.microsoft.com/office/powerpoint/2010/main" val="1871036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3"/>
          <p:cNvSpPr txBox="1">
            <a:spLocks noGrp="1"/>
          </p:cNvSpPr>
          <p:nvPr>
            <p:ph type="title"/>
          </p:nvPr>
        </p:nvSpPr>
        <p:spPr>
          <a:xfrm>
            <a:off x="542926" y="1231900"/>
            <a:ext cx="2898774" cy="131199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no-NO" dirty="0">
                <a:latin typeface="+mn-lt"/>
                <a:sym typeface="Arial"/>
              </a:rPr>
              <a:t>4-stegsplan</a:t>
            </a:r>
            <a:r>
              <a:rPr lang="nb-NO" dirty="0">
                <a:latin typeface="+mn-lt"/>
                <a:sym typeface="Arial"/>
              </a:rPr>
              <a:t> som bidrar til at ansatte og barn blir tryggere</a:t>
            </a:r>
            <a:endParaRPr dirty="0">
              <a:latin typeface="+mn-lt"/>
            </a:endParaRPr>
          </a:p>
        </p:txBody>
      </p:sp>
      <p:sp>
        <p:nvSpPr>
          <p:cNvPr id="1682" name="Google Shape;1682;p1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22</a:t>
            </a:fld>
            <a:endParaRPr>
              <a:latin typeface="Oslo Sans" panose="02000000000000000000" pitchFamily="2" charset="77"/>
            </a:endParaRPr>
          </a:p>
        </p:txBody>
      </p:sp>
      <p:pic>
        <p:nvPicPr>
          <p:cNvPr id="5" name="Bilde 4" descr="Et bilde som inneholder sirkel, skjermbilde, Grafikk, Fargerikt&#10;&#10;Automatisk generert beskrivelse">
            <a:extLst>
              <a:ext uri="{FF2B5EF4-FFF2-40B4-BE49-F238E27FC236}">
                <a16:creationId xmlns:a16="http://schemas.microsoft.com/office/drawing/2014/main" id="{79B7AA50-4006-0B8D-47D2-6D3B1D017731}"/>
              </a:ext>
            </a:extLst>
          </p:cNvPr>
          <p:cNvPicPr>
            <a:picLocks noChangeAspect="1"/>
          </p:cNvPicPr>
          <p:nvPr/>
        </p:nvPicPr>
        <p:blipFill>
          <a:blip r:embed="rId3"/>
          <a:stretch>
            <a:fillRect/>
          </a:stretch>
        </p:blipFill>
        <p:spPr>
          <a:xfrm>
            <a:off x="3898900" y="1231900"/>
            <a:ext cx="4394200" cy="4394200"/>
          </a:xfrm>
          <a:prstGeom prst="rect">
            <a:avLst/>
          </a:prstGeom>
        </p:spPr>
      </p:pic>
      <p:sp>
        <p:nvSpPr>
          <p:cNvPr id="6" name="Google Shape;1694;p13">
            <a:extLst>
              <a:ext uri="{FF2B5EF4-FFF2-40B4-BE49-F238E27FC236}">
                <a16:creationId xmlns:a16="http://schemas.microsoft.com/office/drawing/2014/main" id="{97FF2440-A3ED-993B-1A42-61BFB503E0C3}"/>
              </a:ext>
            </a:extLst>
          </p:cNvPr>
          <p:cNvSpPr txBox="1"/>
          <p:nvPr/>
        </p:nvSpPr>
        <p:spPr>
          <a:xfrm>
            <a:off x="6709148" y="1506628"/>
            <a:ext cx="2791999"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solidFill>
                  <a:schemeClr val="dk1"/>
                </a:solidFill>
                <a:sym typeface="Arial"/>
              </a:rPr>
              <a:t>Lag en plan</a:t>
            </a:r>
            <a:endParaRPr sz="1800" dirty="0"/>
          </a:p>
        </p:txBody>
      </p:sp>
      <p:sp>
        <p:nvSpPr>
          <p:cNvPr id="7" name="Google Shape;1694;p13">
            <a:extLst>
              <a:ext uri="{FF2B5EF4-FFF2-40B4-BE49-F238E27FC236}">
                <a16:creationId xmlns:a16="http://schemas.microsoft.com/office/drawing/2014/main" id="{3E68DC46-B66A-FC5C-6D97-87349C275EFE}"/>
              </a:ext>
            </a:extLst>
          </p:cNvPr>
          <p:cNvSpPr txBox="1"/>
          <p:nvPr/>
        </p:nvSpPr>
        <p:spPr>
          <a:xfrm>
            <a:off x="8426637" y="3244354"/>
            <a:ext cx="2791999"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solidFill>
                  <a:schemeClr val="dk1"/>
                </a:solidFill>
                <a:latin typeface="Oslo Sans Office" panose="02000000000000000000" pitchFamily="2" charset="0"/>
                <a:sym typeface="Arial"/>
              </a:rPr>
              <a:t>Felles forståelse</a:t>
            </a:r>
            <a:endParaRPr sz="1800" dirty="0">
              <a:latin typeface="Oslo Sans Office" panose="02000000000000000000" pitchFamily="2" charset="0"/>
            </a:endParaRPr>
          </a:p>
        </p:txBody>
      </p:sp>
      <p:sp>
        <p:nvSpPr>
          <p:cNvPr id="8" name="Google Shape;1694;p13">
            <a:extLst>
              <a:ext uri="{FF2B5EF4-FFF2-40B4-BE49-F238E27FC236}">
                <a16:creationId xmlns:a16="http://schemas.microsoft.com/office/drawing/2014/main" id="{D8000677-4D17-F206-63E3-F02B7D68C596}"/>
              </a:ext>
            </a:extLst>
          </p:cNvPr>
          <p:cNvSpPr txBox="1"/>
          <p:nvPr/>
        </p:nvSpPr>
        <p:spPr>
          <a:xfrm>
            <a:off x="6676490" y="4993378"/>
            <a:ext cx="3127910"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solidFill>
                  <a:schemeClr val="dk1"/>
                </a:solidFill>
                <a:latin typeface="Oslo Sans Office" panose="02000000000000000000" pitchFamily="2" charset="0"/>
                <a:sym typeface="Arial"/>
              </a:rPr>
              <a:t>Kom i gang – planlegge og gjennomføre aktiviteter</a:t>
            </a:r>
            <a:endParaRPr sz="1800" dirty="0">
              <a:latin typeface="Oslo Sans Office" panose="02000000000000000000" pitchFamily="2" charset="0"/>
            </a:endParaRPr>
          </a:p>
        </p:txBody>
      </p:sp>
      <p:sp>
        <p:nvSpPr>
          <p:cNvPr id="9" name="Google Shape;1694;p13">
            <a:extLst>
              <a:ext uri="{FF2B5EF4-FFF2-40B4-BE49-F238E27FC236}">
                <a16:creationId xmlns:a16="http://schemas.microsoft.com/office/drawing/2014/main" id="{87CDFA6B-C0ED-F7BB-D5B6-6AB96F0B61B2}"/>
              </a:ext>
            </a:extLst>
          </p:cNvPr>
          <p:cNvSpPr txBox="1"/>
          <p:nvPr/>
        </p:nvSpPr>
        <p:spPr>
          <a:xfrm>
            <a:off x="4816254" y="3105854"/>
            <a:ext cx="2791999"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solidFill>
                  <a:schemeClr val="dk1"/>
                </a:solidFill>
                <a:latin typeface="Oslo Sans Office" panose="02000000000000000000" pitchFamily="2" charset="0"/>
                <a:sym typeface="Arial"/>
              </a:rPr>
              <a:t>Evaluer</a:t>
            </a:r>
          </a:p>
          <a:p>
            <a:pPr marL="0" marR="0" lvl="0" indent="0" rtl="0">
              <a:spcBef>
                <a:spcPts val="0"/>
              </a:spcBef>
              <a:spcAft>
                <a:spcPts val="0"/>
              </a:spcAft>
              <a:buNone/>
            </a:pPr>
            <a:r>
              <a:rPr lang="nb-NO" sz="1800" dirty="0">
                <a:solidFill>
                  <a:schemeClr val="dk1"/>
                </a:solidFill>
                <a:latin typeface="Oslo Sans Office" panose="02000000000000000000" pitchFamily="2" charset="0"/>
                <a:sym typeface="Arial"/>
              </a:rPr>
              <a:t>og juster</a:t>
            </a:r>
            <a:endParaRPr sz="1800" dirty="0">
              <a:latin typeface="Oslo Sans Office" panose="02000000000000000000" pitchFamily="2" charset="0"/>
            </a:endParaRPr>
          </a:p>
        </p:txBody>
      </p:sp>
      <p:sp>
        <p:nvSpPr>
          <p:cNvPr id="3" name="TekstSylinder 2">
            <a:extLst>
              <a:ext uri="{FF2B5EF4-FFF2-40B4-BE49-F238E27FC236}">
                <a16:creationId xmlns:a16="http://schemas.microsoft.com/office/drawing/2014/main" id="{5A6C12DE-BDBA-A850-1151-D7CAD8531541}"/>
              </a:ext>
            </a:extLst>
          </p:cNvPr>
          <p:cNvSpPr txBox="1"/>
          <p:nvPr/>
        </p:nvSpPr>
        <p:spPr>
          <a:xfrm>
            <a:off x="9947125" y="188134"/>
            <a:ext cx="1650559" cy="369332"/>
          </a:xfrm>
          <a:prstGeom prst="rect">
            <a:avLst/>
          </a:prstGeom>
          <a:noFill/>
        </p:spPr>
        <p:txBody>
          <a:bodyPr wrap="square" rtlCol="0">
            <a:spAutoFit/>
          </a:bodyPr>
          <a:lstStyle/>
          <a:p>
            <a:pPr algn="l"/>
            <a:r>
              <a:rPr lang="nb-NO" dirty="0"/>
              <a:t>Lederansvar</a:t>
            </a:r>
          </a:p>
        </p:txBody>
      </p:sp>
      <p:sp>
        <p:nvSpPr>
          <p:cNvPr id="4" name="Rektangel 3">
            <a:extLst>
              <a:ext uri="{FF2B5EF4-FFF2-40B4-BE49-F238E27FC236}">
                <a16:creationId xmlns:a16="http://schemas.microsoft.com/office/drawing/2014/main" id="{B6FBCD49-E644-6130-523B-F9AD4D9BF96A}"/>
              </a:ext>
            </a:extLst>
          </p:cNvPr>
          <p:cNvSpPr/>
          <p:nvPr/>
        </p:nvSpPr>
        <p:spPr>
          <a:xfrm>
            <a:off x="11673435" y="240279"/>
            <a:ext cx="265043" cy="2650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366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B71493-B439-0B6B-DDE8-3C276171B58D}"/>
              </a:ext>
            </a:extLst>
          </p:cNvPr>
          <p:cNvSpPr>
            <a:spLocks noGrp="1"/>
          </p:cNvSpPr>
          <p:nvPr>
            <p:ph type="title"/>
          </p:nvPr>
        </p:nvSpPr>
        <p:spPr/>
        <p:txBody>
          <a:bodyPr>
            <a:normAutofit/>
          </a:bodyPr>
          <a:lstStyle/>
          <a:p>
            <a:r>
              <a:rPr lang="nb-NO" sz="2400" dirty="0">
                <a:effectLst/>
              </a:rPr>
              <a:t>4-stegsplanen hos oss</a:t>
            </a:r>
          </a:p>
        </p:txBody>
      </p:sp>
      <p:sp>
        <p:nvSpPr>
          <p:cNvPr id="4" name="Plassholder for lysbildenummer 3">
            <a:extLst>
              <a:ext uri="{FF2B5EF4-FFF2-40B4-BE49-F238E27FC236}">
                <a16:creationId xmlns:a16="http://schemas.microsoft.com/office/drawing/2014/main" id="{11018820-FCF0-7F65-B688-D35E379FF8F1}"/>
              </a:ext>
            </a:extLst>
          </p:cNvPr>
          <p:cNvSpPr>
            <a:spLocks noGrp="1"/>
          </p:cNvSpPr>
          <p:nvPr>
            <p:ph type="sldNum" sz="quarter" idx="12"/>
          </p:nvPr>
        </p:nvSpPr>
        <p:spPr/>
        <p:txBody>
          <a:bodyPr/>
          <a:lstStyle/>
          <a:p>
            <a:fld id="{8ACEFDFC-287E-0A4D-81A7-6CC8C070690D}" type="slidenum">
              <a:rPr lang="nb-NO" smtClean="0"/>
              <a:t>23</a:t>
            </a:fld>
            <a:endParaRPr lang="nb-NO"/>
          </a:p>
        </p:txBody>
      </p:sp>
      <p:sp>
        <p:nvSpPr>
          <p:cNvPr id="11" name="Rektangel 10">
            <a:extLst>
              <a:ext uri="{FF2B5EF4-FFF2-40B4-BE49-F238E27FC236}">
                <a16:creationId xmlns:a16="http://schemas.microsoft.com/office/drawing/2014/main" id="{FA8F530D-6713-EC73-047E-361CB90351AA}"/>
              </a:ext>
            </a:extLst>
          </p:cNvPr>
          <p:cNvSpPr/>
          <p:nvPr/>
        </p:nvSpPr>
        <p:spPr>
          <a:xfrm>
            <a:off x="1023517" y="1626919"/>
            <a:ext cx="2538000" cy="42812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rIns="216000" rtlCol="0" anchor="t"/>
          <a:lstStyle/>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rPr>
              <a:t>Steg 1</a:t>
            </a:r>
          </a:p>
          <a:p>
            <a:pPr algn="ctr"/>
            <a:endParaRPr lang="nb-NO" sz="1400" dirty="0">
              <a:solidFill>
                <a:schemeClr val="tx1"/>
              </a:solidFill>
              <a:latin typeface="Oslo Sans" panose="02000000000000000000" pitchFamily="2" charset="77"/>
            </a:endParaRPr>
          </a:p>
          <a:p>
            <a:pPr algn="ctr"/>
            <a:r>
              <a:rPr lang="nb-NO" sz="1400" b="1" dirty="0">
                <a:solidFill>
                  <a:schemeClr val="tx1"/>
                </a:solidFill>
              </a:rPr>
              <a:t>Forberedelser</a:t>
            </a: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effectLst/>
              </a:rPr>
              <a:t>Leder og pedagoger blir kjent med ressursbank og lager en plan for neste steg. Sett av tid og datoer i første møte og bli enige om hvem som gjør hva. </a:t>
            </a:r>
          </a:p>
          <a:p>
            <a:pPr algn="ctr"/>
            <a:endParaRPr lang="nb-NO" sz="1400" dirty="0">
              <a:solidFill>
                <a:schemeClr val="tx1"/>
              </a:solidFill>
            </a:endParaRPr>
          </a:p>
          <a:p>
            <a:pPr algn="ctr"/>
            <a:endParaRPr lang="nb-NO" sz="1400" dirty="0">
              <a:solidFill>
                <a:schemeClr val="tx1"/>
              </a:solidFill>
            </a:endParaRPr>
          </a:p>
          <a:p>
            <a:pPr algn="ctr"/>
            <a:endParaRPr lang="nb-NO" sz="1400" dirty="0">
              <a:solidFill>
                <a:schemeClr val="tx1"/>
              </a:solidFill>
            </a:endParaRPr>
          </a:p>
          <a:p>
            <a:pPr algn="ctr"/>
            <a:endParaRPr lang="nb-NO" sz="1400" dirty="0">
              <a:solidFill>
                <a:schemeClr val="tx1"/>
              </a:solidFill>
            </a:endParaRPr>
          </a:p>
          <a:p>
            <a:pPr algn="ctr"/>
            <a:endParaRPr lang="nb-NO" sz="1400" dirty="0">
              <a:solidFill>
                <a:schemeClr val="tx1"/>
              </a:solidFill>
            </a:endParaRPr>
          </a:p>
          <a:p>
            <a:pPr algn="ctr"/>
            <a:r>
              <a:rPr lang="nb-NO" sz="1400" dirty="0">
                <a:solidFill>
                  <a:schemeClr val="tx1"/>
                </a:solidFill>
              </a:rPr>
              <a:t>Dato</a:t>
            </a:r>
          </a:p>
        </p:txBody>
      </p:sp>
      <p:sp>
        <p:nvSpPr>
          <p:cNvPr id="14" name="Rektangel 13">
            <a:extLst>
              <a:ext uri="{FF2B5EF4-FFF2-40B4-BE49-F238E27FC236}">
                <a16:creationId xmlns:a16="http://schemas.microsoft.com/office/drawing/2014/main" id="{3BF9FE9F-873A-7B34-AA49-ACDDFB0CFC0E}"/>
              </a:ext>
            </a:extLst>
          </p:cNvPr>
          <p:cNvSpPr/>
          <p:nvPr/>
        </p:nvSpPr>
        <p:spPr>
          <a:xfrm>
            <a:off x="3558000" y="1626919"/>
            <a:ext cx="2538000" cy="428120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rIns="216000" rtlCol="0" anchor="t"/>
          <a:lstStyle/>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latin typeface="Oslo Sans" panose="02000000000000000000" pitchFamily="2" charset="77"/>
              </a:rPr>
              <a:t>Steg 2</a:t>
            </a:r>
          </a:p>
          <a:p>
            <a:pPr algn="ctr"/>
            <a:endParaRPr lang="nb-NO" sz="1400" dirty="0">
              <a:solidFill>
                <a:schemeClr val="tx1"/>
              </a:solidFill>
              <a:latin typeface="Oslo Sans" panose="02000000000000000000" pitchFamily="2" charset="77"/>
            </a:endParaRPr>
          </a:p>
          <a:p>
            <a:pPr algn="ctr"/>
            <a:r>
              <a:rPr lang="nb-NO" sz="1400" b="1" dirty="0">
                <a:solidFill>
                  <a:schemeClr val="tx1"/>
                </a:solidFill>
                <a:effectLst/>
              </a:rPr>
              <a:t>Skape felles forståelse</a:t>
            </a:r>
            <a:endParaRPr lang="nb-NO" sz="1400" b="1" dirty="0">
              <a:solidFill>
                <a:schemeClr val="tx1"/>
              </a:solidFill>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effectLst/>
              </a:rPr>
              <a:t>Ledelsen gjennomfører felles samling med hele ansattgruppen.</a:t>
            </a: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r>
              <a:rPr lang="nb-NO" sz="1400" dirty="0">
                <a:solidFill>
                  <a:schemeClr val="tx1"/>
                </a:solidFill>
              </a:rPr>
              <a:t>Dato</a:t>
            </a:r>
          </a:p>
        </p:txBody>
      </p:sp>
      <p:sp>
        <p:nvSpPr>
          <p:cNvPr id="17" name="Rektangel 16">
            <a:extLst>
              <a:ext uri="{FF2B5EF4-FFF2-40B4-BE49-F238E27FC236}">
                <a16:creationId xmlns:a16="http://schemas.microsoft.com/office/drawing/2014/main" id="{4CC8E492-6EF6-57AA-09D6-27884E1DF197}"/>
              </a:ext>
            </a:extLst>
          </p:cNvPr>
          <p:cNvSpPr/>
          <p:nvPr/>
        </p:nvSpPr>
        <p:spPr>
          <a:xfrm>
            <a:off x="6089603" y="1626919"/>
            <a:ext cx="2538000" cy="42812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rIns="180000" rtlCol="0" anchor="t"/>
          <a:lstStyle/>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latin typeface="Oslo Sans" panose="02000000000000000000" pitchFamily="2" charset="77"/>
              </a:rPr>
              <a:t>Steg 3</a:t>
            </a:r>
          </a:p>
          <a:p>
            <a:pPr algn="ctr"/>
            <a:endParaRPr lang="nb-NO" sz="1400" dirty="0">
              <a:solidFill>
                <a:schemeClr val="tx1"/>
              </a:solidFill>
              <a:latin typeface="Oslo Sans" panose="02000000000000000000" pitchFamily="2" charset="77"/>
            </a:endParaRPr>
          </a:p>
          <a:p>
            <a:pPr algn="ctr"/>
            <a:r>
              <a:rPr lang="nb-NO" sz="1400" b="1" dirty="0">
                <a:solidFill>
                  <a:schemeClr val="tx1"/>
                </a:solidFill>
                <a:effectLst/>
              </a:rPr>
              <a:t>Planlegge og gjennomføre </a:t>
            </a:r>
            <a:br>
              <a:rPr lang="nb-NO" sz="1400" b="1" dirty="0">
                <a:solidFill>
                  <a:schemeClr val="tx1"/>
                </a:solidFill>
                <a:effectLst/>
              </a:rPr>
            </a:br>
            <a:r>
              <a:rPr lang="nb-NO" sz="1400" b="1" dirty="0">
                <a:solidFill>
                  <a:schemeClr val="tx1"/>
                </a:solidFill>
                <a:effectLst/>
              </a:rPr>
              <a:t>aktiviteter</a:t>
            </a:r>
            <a:endParaRPr lang="nb-NO" sz="1400" dirty="0">
              <a:solidFill>
                <a:schemeClr val="tx1"/>
              </a:solidFill>
              <a:effectLst/>
            </a:endParaRPr>
          </a:p>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effectLst/>
              </a:rPr>
              <a:t>Pedagoger, i samarbeid med ledelsen, lager plan for gjennomføring av opplæring og aktiviteter. Ansatte gjennomfører planlagte og spontane opplæringsøyeblikk med sine barnegrupper.</a:t>
            </a: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rPr>
              <a:t>Dato</a:t>
            </a:r>
          </a:p>
        </p:txBody>
      </p:sp>
      <p:sp>
        <p:nvSpPr>
          <p:cNvPr id="18" name="Rektangel 17">
            <a:extLst>
              <a:ext uri="{FF2B5EF4-FFF2-40B4-BE49-F238E27FC236}">
                <a16:creationId xmlns:a16="http://schemas.microsoft.com/office/drawing/2014/main" id="{2AFC1DD8-8A11-2F26-AE50-F99A73B2FC60}"/>
              </a:ext>
            </a:extLst>
          </p:cNvPr>
          <p:cNvSpPr/>
          <p:nvPr/>
        </p:nvSpPr>
        <p:spPr>
          <a:xfrm>
            <a:off x="8628763" y="1626919"/>
            <a:ext cx="2538000" cy="42812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46800" rIns="216000" rtlCol="0" anchor="t"/>
          <a:lstStyle/>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latin typeface="Oslo Sans" panose="02000000000000000000" pitchFamily="2" charset="77"/>
              </a:rPr>
              <a:t>Steg 4</a:t>
            </a:r>
          </a:p>
          <a:p>
            <a:pPr algn="ctr"/>
            <a:endParaRPr lang="nb-NO" sz="1400" dirty="0">
              <a:solidFill>
                <a:schemeClr val="tx1"/>
              </a:solidFill>
              <a:latin typeface="Oslo Sans" panose="02000000000000000000" pitchFamily="2" charset="77"/>
            </a:endParaRPr>
          </a:p>
          <a:p>
            <a:pPr algn="ctr"/>
            <a:r>
              <a:rPr lang="nb-NO" sz="1400" b="1" dirty="0">
                <a:solidFill>
                  <a:schemeClr val="tx1"/>
                </a:solidFill>
                <a:effectLst/>
              </a:rPr>
              <a:t>Evaluere og </a:t>
            </a:r>
            <a:br>
              <a:rPr lang="nb-NO" sz="1400" b="1" dirty="0">
                <a:solidFill>
                  <a:schemeClr val="tx1"/>
                </a:solidFill>
                <a:effectLst/>
              </a:rPr>
            </a:br>
            <a:r>
              <a:rPr lang="nb-NO" sz="1400" b="1" dirty="0">
                <a:solidFill>
                  <a:schemeClr val="tx1"/>
                </a:solidFill>
                <a:effectLst/>
              </a:rPr>
              <a:t>justere</a:t>
            </a:r>
            <a:endParaRPr lang="nb-NO" sz="1400" dirty="0">
              <a:solidFill>
                <a:schemeClr val="tx1"/>
              </a:solidFill>
              <a:effectLst/>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effectLst/>
            </a:endParaRPr>
          </a:p>
          <a:p>
            <a:pPr algn="ctr"/>
            <a:r>
              <a:rPr lang="nb-NO" sz="1400" dirty="0">
                <a:solidFill>
                  <a:schemeClr val="tx1"/>
                </a:solidFill>
              </a:rPr>
              <a:t>Leder og ansattgruppen</a:t>
            </a:r>
            <a:r>
              <a:rPr lang="nb-NO" sz="1400" dirty="0">
                <a:solidFill>
                  <a:schemeClr val="tx1"/>
                </a:solidFill>
                <a:effectLst/>
              </a:rPr>
              <a:t> evaluerer og justerer</a:t>
            </a:r>
            <a:br>
              <a:rPr lang="nb-NO" sz="1400" dirty="0">
                <a:solidFill>
                  <a:schemeClr val="tx1"/>
                </a:solidFill>
                <a:effectLst/>
              </a:rPr>
            </a:br>
            <a:r>
              <a:rPr lang="nb-NO" sz="1400" dirty="0">
                <a:solidFill>
                  <a:schemeClr val="tx1"/>
                </a:solidFill>
                <a:effectLst/>
              </a:rPr>
              <a:t> videre opplæring og aktiviteter.</a:t>
            </a: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endParaRPr lang="nb-NO" sz="1400" dirty="0">
              <a:solidFill>
                <a:schemeClr val="tx1"/>
              </a:solidFill>
              <a:latin typeface="Oslo Sans" panose="02000000000000000000" pitchFamily="2" charset="77"/>
            </a:endParaRPr>
          </a:p>
          <a:p>
            <a:pPr algn="ctr"/>
            <a:endParaRPr lang="nb-NO" sz="1400" dirty="0">
              <a:solidFill>
                <a:schemeClr val="tx1"/>
              </a:solidFill>
              <a:effectLst/>
              <a:latin typeface="Oslo Sans" panose="02000000000000000000" pitchFamily="2" charset="77"/>
            </a:endParaRPr>
          </a:p>
          <a:p>
            <a:pPr algn="ctr"/>
            <a:r>
              <a:rPr lang="nb-NO" sz="1400" dirty="0">
                <a:solidFill>
                  <a:schemeClr val="tx1"/>
                </a:solidFill>
              </a:rPr>
              <a:t>Dato</a:t>
            </a:r>
          </a:p>
          <a:p>
            <a:pPr algn="ctr"/>
            <a:endParaRPr lang="nb-NO" sz="1400" dirty="0">
              <a:solidFill>
                <a:schemeClr val="tx1"/>
              </a:solidFill>
              <a:effectLst/>
              <a:latin typeface="Oslo Sans" panose="02000000000000000000" pitchFamily="2" charset="77"/>
            </a:endParaRPr>
          </a:p>
        </p:txBody>
      </p:sp>
      <p:sp>
        <p:nvSpPr>
          <p:cNvPr id="19" name="Rektangel 18">
            <a:extLst>
              <a:ext uri="{FF2B5EF4-FFF2-40B4-BE49-F238E27FC236}">
                <a16:creationId xmlns:a16="http://schemas.microsoft.com/office/drawing/2014/main" id="{475A5F84-7679-4D80-2AE6-820E2956EF8D}"/>
              </a:ext>
            </a:extLst>
          </p:cNvPr>
          <p:cNvSpPr/>
          <p:nvPr/>
        </p:nvSpPr>
        <p:spPr>
          <a:xfrm>
            <a:off x="1023517" y="5102981"/>
            <a:ext cx="10143246"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L-form 19">
            <a:extLst>
              <a:ext uri="{FF2B5EF4-FFF2-40B4-BE49-F238E27FC236}">
                <a16:creationId xmlns:a16="http://schemas.microsoft.com/office/drawing/2014/main" id="{DD4623A0-B69D-CED7-BE85-16310EA90A56}"/>
              </a:ext>
            </a:extLst>
          </p:cNvPr>
          <p:cNvSpPr/>
          <p:nvPr/>
        </p:nvSpPr>
        <p:spPr>
          <a:xfrm rot="13500000">
            <a:off x="10987343" y="5053284"/>
            <a:ext cx="360000" cy="360000"/>
          </a:xfrm>
          <a:prstGeom prst="corne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L-form 20">
            <a:extLst>
              <a:ext uri="{FF2B5EF4-FFF2-40B4-BE49-F238E27FC236}">
                <a16:creationId xmlns:a16="http://schemas.microsoft.com/office/drawing/2014/main" id="{84B5D776-48AB-3B7C-CD0F-8F93B6411ED7}"/>
              </a:ext>
            </a:extLst>
          </p:cNvPr>
          <p:cNvSpPr/>
          <p:nvPr/>
        </p:nvSpPr>
        <p:spPr>
          <a:xfrm rot="13500000">
            <a:off x="840042" y="5053283"/>
            <a:ext cx="360000" cy="360000"/>
          </a:xfrm>
          <a:prstGeom prst="corne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L-form 21">
            <a:extLst>
              <a:ext uri="{FF2B5EF4-FFF2-40B4-BE49-F238E27FC236}">
                <a16:creationId xmlns:a16="http://schemas.microsoft.com/office/drawing/2014/main" id="{81CBF19C-0CAE-7903-E013-DC2A3554912A}"/>
              </a:ext>
            </a:extLst>
          </p:cNvPr>
          <p:cNvSpPr/>
          <p:nvPr/>
        </p:nvSpPr>
        <p:spPr>
          <a:xfrm rot="13500000">
            <a:off x="3367342" y="5053283"/>
            <a:ext cx="360000" cy="360000"/>
          </a:xfrm>
          <a:prstGeom prst="corne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L-form 22">
            <a:extLst>
              <a:ext uri="{FF2B5EF4-FFF2-40B4-BE49-F238E27FC236}">
                <a16:creationId xmlns:a16="http://schemas.microsoft.com/office/drawing/2014/main" id="{88F4A299-B5A8-6454-8373-26FD53BF5E05}"/>
              </a:ext>
            </a:extLst>
          </p:cNvPr>
          <p:cNvSpPr/>
          <p:nvPr/>
        </p:nvSpPr>
        <p:spPr>
          <a:xfrm rot="13500000">
            <a:off x="8447343" y="5053283"/>
            <a:ext cx="360000" cy="360000"/>
          </a:xfrm>
          <a:prstGeom prst="corne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L-form 23">
            <a:extLst>
              <a:ext uri="{FF2B5EF4-FFF2-40B4-BE49-F238E27FC236}">
                <a16:creationId xmlns:a16="http://schemas.microsoft.com/office/drawing/2014/main" id="{E8BA11F5-E4F3-9FB8-4D46-78DF41DDB1A1}"/>
              </a:ext>
            </a:extLst>
          </p:cNvPr>
          <p:cNvSpPr/>
          <p:nvPr/>
        </p:nvSpPr>
        <p:spPr>
          <a:xfrm rot="13500000">
            <a:off x="5907343" y="5053282"/>
            <a:ext cx="360000" cy="360000"/>
          </a:xfrm>
          <a:prstGeom prst="corne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ekstSylinder 25">
            <a:extLst>
              <a:ext uri="{FF2B5EF4-FFF2-40B4-BE49-F238E27FC236}">
                <a16:creationId xmlns:a16="http://schemas.microsoft.com/office/drawing/2014/main" id="{FB547D8E-F3D5-9E8C-1284-2703B3271E51}"/>
              </a:ext>
            </a:extLst>
          </p:cNvPr>
          <p:cNvSpPr txBox="1"/>
          <p:nvPr/>
        </p:nvSpPr>
        <p:spPr>
          <a:xfrm>
            <a:off x="6100183" y="6213304"/>
            <a:ext cx="2538000" cy="523220"/>
          </a:xfrm>
          <a:prstGeom prst="rect">
            <a:avLst/>
          </a:prstGeom>
          <a:noFill/>
        </p:spPr>
        <p:txBody>
          <a:bodyPr wrap="square" rtlCol="0">
            <a:spAutoFit/>
          </a:bodyPr>
          <a:lstStyle/>
          <a:p>
            <a:pPr algn="ctr"/>
            <a:r>
              <a:rPr lang="nb-NO" sz="1400" dirty="0">
                <a:effectLst/>
              </a:rPr>
              <a:t>Finn datoer som passer inn i de andre planene deres.</a:t>
            </a:r>
          </a:p>
        </p:txBody>
      </p:sp>
      <p:sp>
        <p:nvSpPr>
          <p:cNvPr id="27" name="TekstSylinder 26">
            <a:extLst>
              <a:ext uri="{FF2B5EF4-FFF2-40B4-BE49-F238E27FC236}">
                <a16:creationId xmlns:a16="http://schemas.microsoft.com/office/drawing/2014/main" id="{145233E8-9986-94EA-DA72-15144C077CE4}"/>
              </a:ext>
            </a:extLst>
          </p:cNvPr>
          <p:cNvSpPr txBox="1"/>
          <p:nvPr/>
        </p:nvSpPr>
        <p:spPr>
          <a:xfrm>
            <a:off x="4436784" y="1073779"/>
            <a:ext cx="2791999" cy="307777"/>
          </a:xfrm>
          <a:prstGeom prst="rect">
            <a:avLst/>
          </a:prstGeom>
          <a:noFill/>
        </p:spPr>
        <p:txBody>
          <a:bodyPr wrap="square" rtlCol="0">
            <a:spAutoFit/>
          </a:bodyPr>
          <a:lstStyle/>
          <a:p>
            <a:pPr algn="ctr"/>
            <a:r>
              <a:rPr lang="nb-NO" sz="1400" dirty="0"/>
              <a:t>Vi er her nå!</a:t>
            </a:r>
            <a:endParaRPr lang="nb-NO" sz="1400" dirty="0">
              <a:effectLst/>
            </a:endParaRPr>
          </a:p>
        </p:txBody>
      </p:sp>
      <p:sp>
        <p:nvSpPr>
          <p:cNvPr id="28" name="Ellipse 27">
            <a:extLst>
              <a:ext uri="{FF2B5EF4-FFF2-40B4-BE49-F238E27FC236}">
                <a16:creationId xmlns:a16="http://schemas.microsoft.com/office/drawing/2014/main" id="{D71B7B73-EF9F-375A-DEBF-37DCFA266BC3}"/>
              </a:ext>
            </a:extLst>
          </p:cNvPr>
          <p:cNvSpPr/>
          <p:nvPr/>
        </p:nvSpPr>
        <p:spPr>
          <a:xfrm>
            <a:off x="7231343" y="5102981"/>
            <a:ext cx="251999" cy="2519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Ellipse 28">
            <a:extLst>
              <a:ext uri="{FF2B5EF4-FFF2-40B4-BE49-F238E27FC236}">
                <a16:creationId xmlns:a16="http://schemas.microsoft.com/office/drawing/2014/main" id="{FBC11AF7-189C-8C18-3118-9F88FED4C22D}"/>
              </a:ext>
            </a:extLst>
          </p:cNvPr>
          <p:cNvSpPr/>
          <p:nvPr/>
        </p:nvSpPr>
        <p:spPr>
          <a:xfrm>
            <a:off x="4691343" y="5102981"/>
            <a:ext cx="251999" cy="2519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Ellipse 29">
            <a:extLst>
              <a:ext uri="{FF2B5EF4-FFF2-40B4-BE49-F238E27FC236}">
                <a16:creationId xmlns:a16="http://schemas.microsoft.com/office/drawing/2014/main" id="{5F56B1CD-7685-96BF-9E88-B10957671ADD}"/>
              </a:ext>
            </a:extLst>
          </p:cNvPr>
          <p:cNvSpPr/>
          <p:nvPr/>
        </p:nvSpPr>
        <p:spPr>
          <a:xfrm>
            <a:off x="2164043" y="5102981"/>
            <a:ext cx="251999" cy="2519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Ellipse 30">
            <a:extLst>
              <a:ext uri="{FF2B5EF4-FFF2-40B4-BE49-F238E27FC236}">
                <a16:creationId xmlns:a16="http://schemas.microsoft.com/office/drawing/2014/main" id="{9CA00F83-C451-F870-A177-D4B0D68CF971}"/>
              </a:ext>
            </a:extLst>
          </p:cNvPr>
          <p:cNvSpPr/>
          <p:nvPr/>
        </p:nvSpPr>
        <p:spPr>
          <a:xfrm>
            <a:off x="9771343" y="5102981"/>
            <a:ext cx="251999" cy="2519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9DF99349-6F61-6FB9-ACC7-48A83EEFF6E2}"/>
              </a:ext>
            </a:extLst>
          </p:cNvPr>
          <p:cNvSpPr/>
          <p:nvPr/>
        </p:nvSpPr>
        <p:spPr>
          <a:xfrm>
            <a:off x="11673435" y="240279"/>
            <a:ext cx="265043" cy="2650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79A7E87B-E9CF-BF85-0B6D-3A93776FFFC8}"/>
              </a:ext>
            </a:extLst>
          </p:cNvPr>
          <p:cNvSpPr txBox="1"/>
          <p:nvPr/>
        </p:nvSpPr>
        <p:spPr>
          <a:xfrm>
            <a:off x="9947125" y="188134"/>
            <a:ext cx="1650559" cy="369332"/>
          </a:xfrm>
          <a:prstGeom prst="rect">
            <a:avLst/>
          </a:prstGeom>
          <a:noFill/>
        </p:spPr>
        <p:txBody>
          <a:bodyPr wrap="square" rtlCol="0">
            <a:spAutoFit/>
          </a:bodyPr>
          <a:lstStyle/>
          <a:p>
            <a:pPr algn="l"/>
            <a:r>
              <a:rPr lang="nb-NO" dirty="0"/>
              <a:t>Lederansvar</a:t>
            </a:r>
          </a:p>
        </p:txBody>
      </p:sp>
      <p:pic>
        <p:nvPicPr>
          <p:cNvPr id="6" name="Bilde 5" descr="Et bilde som inneholder mørke, sort, måne, natt&#10;&#10;Automatisk generert beskrivelse">
            <a:extLst>
              <a:ext uri="{FF2B5EF4-FFF2-40B4-BE49-F238E27FC236}">
                <a16:creationId xmlns:a16="http://schemas.microsoft.com/office/drawing/2014/main" id="{EB8F9ED6-BC07-CA5B-DD75-E791E225C987}"/>
              </a:ext>
            </a:extLst>
          </p:cNvPr>
          <p:cNvPicPr>
            <a:picLocks noChangeAspect="1"/>
          </p:cNvPicPr>
          <p:nvPr/>
        </p:nvPicPr>
        <p:blipFill rotWithShape="1">
          <a:blip r:embed="rId3"/>
          <a:srcRect l="52757" t="46092" r="42868" b="46315"/>
          <a:stretch/>
        </p:blipFill>
        <p:spPr>
          <a:xfrm rot="15797956" flipH="1">
            <a:off x="5002612" y="1449590"/>
            <a:ext cx="340059" cy="331906"/>
          </a:xfrm>
          <a:prstGeom prst="rect">
            <a:avLst/>
          </a:prstGeom>
        </p:spPr>
      </p:pic>
      <p:pic>
        <p:nvPicPr>
          <p:cNvPr id="9" name="Bilde 8" descr="Et bilde som inneholder mørke, sort, måne, natt&#10;&#10;Automatisk generert beskrivelse">
            <a:extLst>
              <a:ext uri="{FF2B5EF4-FFF2-40B4-BE49-F238E27FC236}">
                <a16:creationId xmlns:a16="http://schemas.microsoft.com/office/drawing/2014/main" id="{0470CEB1-B732-E830-B2B1-503B42254320}"/>
              </a:ext>
            </a:extLst>
          </p:cNvPr>
          <p:cNvPicPr>
            <a:picLocks noChangeAspect="1"/>
          </p:cNvPicPr>
          <p:nvPr/>
        </p:nvPicPr>
        <p:blipFill rotWithShape="1">
          <a:blip r:embed="rId3"/>
          <a:srcRect l="52757" t="46092" r="42868" b="46315"/>
          <a:stretch/>
        </p:blipFill>
        <p:spPr>
          <a:xfrm rot="19271732">
            <a:off x="6416179" y="5866424"/>
            <a:ext cx="340059" cy="331906"/>
          </a:xfrm>
          <a:prstGeom prst="rect">
            <a:avLst/>
          </a:prstGeom>
        </p:spPr>
      </p:pic>
    </p:spTree>
    <p:extLst>
      <p:ext uri="{BB962C8B-B14F-4D97-AF65-F5344CB8AC3E}">
        <p14:creationId xmlns:p14="http://schemas.microsoft.com/office/powerpoint/2010/main" val="3654357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3"/>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Font typeface="Arial"/>
              <a:buNone/>
            </a:pPr>
            <a:r>
              <a:rPr lang="no-NO" dirty="0">
                <a:sym typeface="Arial"/>
              </a:rPr>
              <a:t>4-stegsplan</a:t>
            </a:r>
            <a:r>
              <a:rPr lang="nb-NO" dirty="0">
                <a:sym typeface="Arial"/>
              </a:rPr>
              <a:t> – ny runde</a:t>
            </a:r>
            <a:endParaRPr dirty="0"/>
          </a:p>
        </p:txBody>
      </p:sp>
      <p:sp>
        <p:nvSpPr>
          <p:cNvPr id="1682" name="Google Shape;1682;p1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24</a:t>
            </a:fld>
            <a:endParaRPr>
              <a:latin typeface="Oslo Sans" panose="02000000000000000000" pitchFamily="2" charset="77"/>
            </a:endParaRPr>
          </a:p>
        </p:txBody>
      </p:sp>
      <p:pic>
        <p:nvPicPr>
          <p:cNvPr id="3" name="Bilde 2" descr="Et bilde som inneholder Grafikk, sirkel, Font, skjermbilde&#10;&#10;Automatisk generert beskrivelse">
            <a:extLst>
              <a:ext uri="{FF2B5EF4-FFF2-40B4-BE49-F238E27FC236}">
                <a16:creationId xmlns:a16="http://schemas.microsoft.com/office/drawing/2014/main" id="{AABA2147-4BB6-F8AD-A184-3E4C95DC6997}"/>
              </a:ext>
            </a:extLst>
          </p:cNvPr>
          <p:cNvPicPr>
            <a:picLocks noChangeAspect="1"/>
          </p:cNvPicPr>
          <p:nvPr/>
        </p:nvPicPr>
        <p:blipFill>
          <a:blip r:embed="rId3"/>
          <a:stretch>
            <a:fillRect/>
          </a:stretch>
        </p:blipFill>
        <p:spPr>
          <a:xfrm>
            <a:off x="2393950" y="1376000"/>
            <a:ext cx="7404100" cy="4445000"/>
          </a:xfrm>
          <a:prstGeom prst="rect">
            <a:avLst/>
          </a:prstGeom>
        </p:spPr>
      </p:pic>
      <p:sp>
        <p:nvSpPr>
          <p:cNvPr id="7" name="Google Shape;1694;p13">
            <a:extLst>
              <a:ext uri="{FF2B5EF4-FFF2-40B4-BE49-F238E27FC236}">
                <a16:creationId xmlns:a16="http://schemas.microsoft.com/office/drawing/2014/main" id="{115888C3-2E16-3078-7E32-C036FD2580E1}"/>
              </a:ext>
            </a:extLst>
          </p:cNvPr>
          <p:cNvSpPr txBox="1"/>
          <p:nvPr/>
        </p:nvSpPr>
        <p:spPr>
          <a:xfrm>
            <a:off x="7090146" y="1376000"/>
            <a:ext cx="2791999"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t>Ta med læring</a:t>
            </a:r>
          </a:p>
          <a:p>
            <a:pPr marL="0" marR="0" lvl="0" indent="0" rtl="0">
              <a:spcBef>
                <a:spcPts val="0"/>
              </a:spcBef>
              <a:spcAft>
                <a:spcPts val="0"/>
              </a:spcAft>
              <a:buNone/>
            </a:pPr>
            <a:r>
              <a:rPr lang="nb-NO" sz="1800" dirty="0"/>
              <a:t>og juster i tråd</a:t>
            </a:r>
          </a:p>
          <a:p>
            <a:pPr marL="0" marR="0" lvl="0" indent="0" rtl="0">
              <a:spcBef>
                <a:spcPts val="0"/>
              </a:spcBef>
              <a:spcAft>
                <a:spcPts val="0"/>
              </a:spcAft>
              <a:buNone/>
            </a:pPr>
            <a:r>
              <a:rPr lang="nb-NO" sz="1800" dirty="0"/>
              <a:t>med evaluering</a:t>
            </a:r>
            <a:endParaRPr sz="1800" dirty="0"/>
          </a:p>
        </p:txBody>
      </p:sp>
      <p:sp>
        <p:nvSpPr>
          <p:cNvPr id="8" name="Google Shape;1694;p13">
            <a:extLst>
              <a:ext uri="{FF2B5EF4-FFF2-40B4-BE49-F238E27FC236}">
                <a16:creationId xmlns:a16="http://schemas.microsoft.com/office/drawing/2014/main" id="{3A3AA017-136E-C023-4B99-8DD03187AF31}"/>
              </a:ext>
            </a:extLst>
          </p:cNvPr>
          <p:cNvSpPr txBox="1"/>
          <p:nvPr/>
        </p:nvSpPr>
        <p:spPr>
          <a:xfrm>
            <a:off x="8897175" y="3293316"/>
            <a:ext cx="2791999"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t>Felles fordypelse,</a:t>
            </a:r>
          </a:p>
          <a:p>
            <a:pPr marL="0" marR="0" lvl="0" indent="0" rtl="0">
              <a:spcBef>
                <a:spcPts val="0"/>
              </a:spcBef>
              <a:spcAft>
                <a:spcPts val="0"/>
              </a:spcAft>
              <a:buNone/>
            </a:pPr>
            <a:r>
              <a:rPr lang="nb-NO" sz="1800" dirty="0"/>
              <a:t>gjenta ved behov</a:t>
            </a:r>
            <a:endParaRPr sz="1800" dirty="0"/>
          </a:p>
        </p:txBody>
      </p:sp>
      <p:sp>
        <p:nvSpPr>
          <p:cNvPr id="9" name="Google Shape;1694;p13">
            <a:extLst>
              <a:ext uri="{FF2B5EF4-FFF2-40B4-BE49-F238E27FC236}">
                <a16:creationId xmlns:a16="http://schemas.microsoft.com/office/drawing/2014/main" id="{A9998213-22F7-CAEB-40AB-117FF3D94674}"/>
              </a:ext>
            </a:extLst>
          </p:cNvPr>
          <p:cNvSpPr txBox="1"/>
          <p:nvPr/>
        </p:nvSpPr>
        <p:spPr>
          <a:xfrm>
            <a:off x="7166346" y="4953931"/>
            <a:ext cx="2791999"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t>Planlegge og </a:t>
            </a:r>
          </a:p>
          <a:p>
            <a:pPr marL="0" marR="0" lvl="0" indent="0" rtl="0">
              <a:spcBef>
                <a:spcPts val="0"/>
              </a:spcBef>
              <a:spcAft>
                <a:spcPts val="0"/>
              </a:spcAft>
              <a:buNone/>
            </a:pPr>
            <a:r>
              <a:rPr lang="nb-NO" sz="1800" dirty="0"/>
              <a:t>gjennomføre </a:t>
            </a:r>
          </a:p>
          <a:p>
            <a:pPr marL="0" marR="0" lvl="0" indent="0" rtl="0">
              <a:spcBef>
                <a:spcPts val="0"/>
              </a:spcBef>
              <a:spcAft>
                <a:spcPts val="0"/>
              </a:spcAft>
              <a:buNone/>
            </a:pPr>
            <a:r>
              <a:rPr lang="nb-NO" sz="1800" dirty="0"/>
              <a:t>aktiviteter</a:t>
            </a:r>
            <a:endParaRPr sz="1800" dirty="0"/>
          </a:p>
        </p:txBody>
      </p:sp>
      <p:sp>
        <p:nvSpPr>
          <p:cNvPr id="10" name="Google Shape;1694;p13">
            <a:extLst>
              <a:ext uri="{FF2B5EF4-FFF2-40B4-BE49-F238E27FC236}">
                <a16:creationId xmlns:a16="http://schemas.microsoft.com/office/drawing/2014/main" id="{AACFDADA-78E0-6455-F5F2-A41CF1437C75}"/>
              </a:ext>
            </a:extLst>
          </p:cNvPr>
          <p:cNvSpPr txBox="1"/>
          <p:nvPr/>
        </p:nvSpPr>
        <p:spPr>
          <a:xfrm>
            <a:off x="5430045" y="3303465"/>
            <a:ext cx="2791999"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nb-NO" sz="1800" dirty="0"/>
              <a:t>Evaluer</a:t>
            </a:r>
          </a:p>
          <a:p>
            <a:pPr marL="0" marR="0" lvl="0" indent="0" rtl="0">
              <a:spcBef>
                <a:spcPts val="0"/>
              </a:spcBef>
              <a:spcAft>
                <a:spcPts val="0"/>
              </a:spcAft>
              <a:buNone/>
            </a:pPr>
            <a:r>
              <a:rPr lang="nb-NO" sz="1800" dirty="0"/>
              <a:t>Og juster</a:t>
            </a:r>
            <a:endParaRPr sz="1800" dirty="0"/>
          </a:p>
        </p:txBody>
      </p:sp>
      <p:sp>
        <p:nvSpPr>
          <p:cNvPr id="2" name="Rektangel 1">
            <a:extLst>
              <a:ext uri="{FF2B5EF4-FFF2-40B4-BE49-F238E27FC236}">
                <a16:creationId xmlns:a16="http://schemas.microsoft.com/office/drawing/2014/main" id="{C4B51BED-5FAE-3E24-3EA0-840FFC01F7D1}"/>
              </a:ext>
            </a:extLst>
          </p:cNvPr>
          <p:cNvSpPr/>
          <p:nvPr/>
        </p:nvSpPr>
        <p:spPr>
          <a:xfrm>
            <a:off x="11673435" y="240279"/>
            <a:ext cx="265043" cy="2650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5A9C195C-1101-A97D-60BC-3D94556589F8}"/>
              </a:ext>
            </a:extLst>
          </p:cNvPr>
          <p:cNvSpPr txBox="1"/>
          <p:nvPr/>
        </p:nvSpPr>
        <p:spPr>
          <a:xfrm>
            <a:off x="9947125" y="188134"/>
            <a:ext cx="1650559" cy="369332"/>
          </a:xfrm>
          <a:prstGeom prst="rect">
            <a:avLst/>
          </a:prstGeom>
          <a:noFill/>
        </p:spPr>
        <p:txBody>
          <a:bodyPr wrap="square" rtlCol="0">
            <a:spAutoFit/>
          </a:bodyPr>
          <a:lstStyle/>
          <a:p>
            <a:pPr algn="l"/>
            <a:r>
              <a:rPr lang="nb-NO"/>
              <a:t>Lederansvar</a:t>
            </a:r>
          </a:p>
        </p:txBody>
      </p:sp>
    </p:spTree>
    <p:extLst>
      <p:ext uri="{BB962C8B-B14F-4D97-AF65-F5344CB8AC3E}">
        <p14:creationId xmlns:p14="http://schemas.microsoft.com/office/powerpoint/2010/main" val="310712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2"/>
            <a:ext cx="4772025" cy="799697"/>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dirty="0">
                <a:ln>
                  <a:noFill/>
                </a:ln>
                <a:solidFill>
                  <a:srgbClr val="000000"/>
                </a:solidFill>
                <a:effectLst/>
                <a:uLnTx/>
                <a:uFillTx/>
                <a:ea typeface="+mj-ea"/>
                <a:cs typeface="+mj-cs"/>
              </a:rPr>
              <a:t>Takk for i dag!</a:t>
            </a:r>
          </a:p>
        </p:txBody>
      </p:sp>
      <p:pic>
        <p:nvPicPr>
          <p:cNvPr id="2" name="Bilde 1" descr="Et bilde som inneholder hjerte, mørke&#10;&#10;Automatisk generert beskrivelse">
            <a:extLst>
              <a:ext uri="{FF2B5EF4-FFF2-40B4-BE49-F238E27FC236}">
                <a16:creationId xmlns:a16="http://schemas.microsoft.com/office/drawing/2014/main" id="{8DA3D832-4D1D-FE5C-CE47-141B9F9E9AF9}"/>
              </a:ext>
            </a:extLst>
          </p:cNvPr>
          <p:cNvPicPr>
            <a:picLocks noChangeAspect="1"/>
          </p:cNvPicPr>
          <p:nvPr/>
        </p:nvPicPr>
        <p:blipFill rotWithShape="1">
          <a:blip r:embed="rId2">
            <a:extLst>
              <a:ext uri="{28A0092B-C50C-407E-A947-70E740481C1C}">
                <a14:useLocalDpi xmlns:a14="http://schemas.microsoft.com/office/drawing/2010/main" val="0"/>
              </a:ext>
            </a:extLst>
          </a:blip>
          <a:srcRect l="38814" t="30004" r="39181" b="28013"/>
          <a:stretch/>
        </p:blipFill>
        <p:spPr>
          <a:xfrm>
            <a:off x="6304090" y="1950077"/>
            <a:ext cx="2253056" cy="2417894"/>
          </a:xfrm>
          <a:prstGeom prst="rect">
            <a:avLst/>
          </a:prstGeom>
        </p:spPr>
      </p:pic>
    </p:spTree>
    <p:extLst>
      <p:ext uri="{BB962C8B-B14F-4D97-AF65-F5344CB8AC3E}">
        <p14:creationId xmlns:p14="http://schemas.microsoft.com/office/powerpoint/2010/main" val="3018201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dirty="0">
                <a:latin typeface="Oslo Sans Office" panose="02000000000000000000" pitchFamily="2" charset="0"/>
              </a:rPr>
              <a:t>Utviklet av</a:t>
            </a:r>
            <a:br>
              <a:rPr lang="nb-NO" sz="2400" dirty="0">
                <a:latin typeface="Oslo Sans Office" panose="02000000000000000000" pitchFamily="2" charset="0"/>
              </a:rPr>
            </a:br>
            <a:br>
              <a:rPr lang="nb-NO" dirty="0">
                <a:latin typeface="Oslo Sans Office" panose="02000000000000000000" pitchFamily="2" charset="0"/>
              </a:rPr>
            </a:br>
            <a:r>
              <a:rPr lang="nb-NO" sz="2800" b="1" dirty="0">
                <a:latin typeface="Oslo Sans Office" panose="02000000000000000000" pitchFamily="2" charset="0"/>
              </a:rPr>
              <a:t>Bydel Gamle Oslo og Utdanningsetaten</a:t>
            </a:r>
            <a:endParaRPr lang="nb-NO" sz="2800" dirty="0">
              <a:latin typeface="Oslo Sans Office" panose="02000000000000000000" pitchFamily="2" charset="0"/>
            </a:endParaRPr>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950" y="4986444"/>
            <a:ext cx="2443586" cy="680020"/>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7355288"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t>Områdesatsingene i Oslo </a:t>
            </a:r>
            <a:br>
              <a:rPr kumimoji="0" lang="nb-NO" sz="1400" b="0"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br>
            <a:r>
              <a:rPr kumimoji="0" lang="nb-NO" sz="1400" b="0"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t>Delprogram oppvekst og utdanning</a:t>
            </a:r>
          </a:p>
        </p:txBody>
      </p:sp>
    </p:spTree>
    <p:extLst>
      <p:ext uri="{BB962C8B-B14F-4D97-AF65-F5344CB8AC3E}">
        <p14:creationId xmlns:p14="http://schemas.microsoft.com/office/powerpoint/2010/main" val="268049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4E1"/>
        </a:solidFill>
        <a:effectLst/>
      </p:bgPr>
    </p:bg>
    <p:spTree>
      <p:nvGrpSpPr>
        <p:cNvPr id="1" name=""/>
        <p:cNvGrpSpPr/>
        <p:nvPr/>
      </p:nvGrpSpPr>
      <p:grpSpPr>
        <a:xfrm>
          <a:off x="0" y="0"/>
          <a:ext cx="0" cy="0"/>
          <a:chOff x="0" y="0"/>
          <a:chExt cx="0" cy="0"/>
        </a:xfrm>
      </p:grpSpPr>
      <p:pic>
        <p:nvPicPr>
          <p:cNvPr id="2" name="Media på Internett 1" title="Fortell meg da">
            <a:hlinkClick r:id="" action="ppaction://media"/>
            <a:extLst>
              <a:ext uri="{FF2B5EF4-FFF2-40B4-BE49-F238E27FC236}">
                <a16:creationId xmlns:a16="http://schemas.microsoft.com/office/drawing/2014/main" id="{C5D778AB-2840-0A40-1271-C93940C0C961}"/>
              </a:ext>
            </a:extLst>
          </p:cNvPr>
          <p:cNvPicPr>
            <a:picLocks noRot="1" noChangeAspect="1"/>
          </p:cNvPicPr>
          <p:nvPr>
            <a:videoFile r:link="rId1"/>
          </p:nvPr>
        </p:nvPicPr>
        <p:blipFill>
          <a:blip r:embed="rId4"/>
          <a:stretch>
            <a:fillRect/>
          </a:stretch>
        </p:blipFill>
        <p:spPr>
          <a:xfrm>
            <a:off x="0" y="0"/>
            <a:ext cx="12191999" cy="6857999"/>
          </a:xfrm>
          <a:prstGeom prst="rect">
            <a:avLst/>
          </a:prstGeom>
        </p:spPr>
      </p:pic>
      <p:sp>
        <p:nvSpPr>
          <p:cNvPr id="3" name="Plassholder for lysbildenummer 2">
            <a:extLst>
              <a:ext uri="{FF2B5EF4-FFF2-40B4-BE49-F238E27FC236}">
                <a16:creationId xmlns:a16="http://schemas.microsoft.com/office/drawing/2014/main" id="{CADB2B8F-EF7F-1277-ABF3-9A70AC93DD02}"/>
              </a:ext>
            </a:extLst>
          </p:cNvPr>
          <p:cNvSpPr>
            <a:spLocks noGrp="1"/>
          </p:cNvSpPr>
          <p:nvPr>
            <p:ph type="sldNum" sz="quarter" idx="12"/>
          </p:nvPr>
        </p:nvSpPr>
        <p:spPr/>
        <p:txBody>
          <a:bodyPr/>
          <a:lstStyle/>
          <a:p>
            <a:fld id="{8ACEFDFC-287E-0A4D-81A7-6CC8C070690D}" type="slidenum">
              <a:rPr lang="nb-NO" smtClean="0"/>
              <a:t>3</a:t>
            </a:fld>
            <a:endParaRPr lang="nb-NO"/>
          </a:p>
        </p:txBody>
      </p:sp>
    </p:spTree>
    <p:extLst>
      <p:ext uri="{BB962C8B-B14F-4D97-AF65-F5344CB8AC3E}">
        <p14:creationId xmlns:p14="http://schemas.microsoft.com/office/powerpoint/2010/main" val="2881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02E4294-9679-FA42-D6D0-14380AE73CFE}"/>
              </a:ext>
            </a:extLst>
          </p:cNvPr>
          <p:cNvSpPr txBox="1"/>
          <p:nvPr/>
        </p:nvSpPr>
        <p:spPr>
          <a:xfrm>
            <a:off x="7803715" y="3052560"/>
            <a:ext cx="3188964" cy="2031325"/>
          </a:xfrm>
          <a:prstGeom prst="rect">
            <a:avLst/>
          </a:prstGeom>
          <a:noFill/>
        </p:spPr>
        <p:txBody>
          <a:bodyPr wrap="square" lIns="91440" tIns="45720" rIns="91440" bIns="45720" rtlCol="0" anchor="t">
            <a:spAutoFit/>
          </a:bodyPr>
          <a:lstStyle/>
          <a:p>
            <a:pPr algn="ctr"/>
            <a:r>
              <a:rPr lang="nb-NO" dirty="0">
                <a:latin typeface="Oslo Sans Office"/>
                <a:ea typeface="Roboto"/>
                <a:cs typeface="Calibri Light"/>
              </a:rPr>
              <a:t>Det er </a:t>
            </a:r>
            <a:r>
              <a:rPr lang="nb-NO" b="1" dirty="0">
                <a:latin typeface="Oslo Sans Office"/>
                <a:ea typeface="Roboto"/>
                <a:cs typeface="Calibri Light"/>
              </a:rPr>
              <a:t>normalt å være usikker </a:t>
            </a:r>
            <a:r>
              <a:rPr lang="nb-NO" dirty="0">
                <a:latin typeface="Oslo Sans Office"/>
                <a:ea typeface="Roboto"/>
                <a:cs typeface="Calibri Light"/>
              </a:rPr>
              <a:t>og oppleve at det er krevende å snakke om vanskelige tema. Derfor trenger voksne </a:t>
            </a:r>
            <a:r>
              <a:rPr lang="nb-NO" b="1" dirty="0">
                <a:latin typeface="Oslo Sans Office"/>
                <a:ea typeface="Roboto"/>
                <a:cs typeface="Calibri Light"/>
              </a:rPr>
              <a:t>kunnskap, støtte og øving </a:t>
            </a:r>
            <a:br>
              <a:rPr lang="nb-NO" b="1" dirty="0">
                <a:latin typeface="Oslo Sans Office"/>
                <a:ea typeface="Roboto"/>
                <a:cs typeface="Calibri Light"/>
              </a:rPr>
            </a:br>
            <a:r>
              <a:rPr lang="nb-NO" b="1" dirty="0">
                <a:latin typeface="Oslo Sans Office"/>
                <a:ea typeface="Roboto"/>
                <a:cs typeface="Calibri Light"/>
              </a:rPr>
              <a:t>for bli trygge.</a:t>
            </a:r>
            <a:endParaRPr lang="nb-NO" dirty="0">
              <a:latin typeface="Oslo Sans Office"/>
              <a:ea typeface="Roboto"/>
              <a:cs typeface="Calibri Light"/>
            </a:endParaRPr>
          </a:p>
        </p:txBody>
      </p:sp>
      <p:sp>
        <p:nvSpPr>
          <p:cNvPr id="2" name="TekstSylinder 1">
            <a:extLst>
              <a:ext uri="{FF2B5EF4-FFF2-40B4-BE49-F238E27FC236}">
                <a16:creationId xmlns:a16="http://schemas.microsoft.com/office/drawing/2014/main" id="{4B3D4149-824F-DFCE-508F-48CF12DE4209}"/>
              </a:ext>
            </a:extLst>
          </p:cNvPr>
          <p:cNvSpPr txBox="1"/>
          <p:nvPr/>
        </p:nvSpPr>
        <p:spPr>
          <a:xfrm>
            <a:off x="1186205" y="5892242"/>
            <a:ext cx="5870535" cy="400110"/>
          </a:xfrm>
          <a:prstGeom prst="rect">
            <a:avLst/>
          </a:prstGeom>
          <a:noFill/>
        </p:spPr>
        <p:txBody>
          <a:bodyPr wrap="square" rtlCol="0">
            <a:spAutoFit/>
          </a:bodyPr>
          <a:lstStyle/>
          <a:p>
            <a:pPr algn="l"/>
            <a:r>
              <a:rPr lang="nb-NO" sz="1000" dirty="0"/>
              <a:t>*Innsiktsrapport Økt livsmestring</a:t>
            </a:r>
          </a:p>
          <a:p>
            <a:pPr algn="l"/>
            <a:r>
              <a:rPr lang="nb-NO" sz="1000" dirty="0"/>
              <a:t> </a:t>
            </a:r>
            <a:r>
              <a:rPr lang="nb-NO" sz="1000" i="1" dirty="0"/>
              <a:t>«Hva vet barn og unge om egne rettigheter og hvor de kan søke hjelp?» (2022)</a:t>
            </a:r>
          </a:p>
        </p:txBody>
      </p:sp>
      <p:sp>
        <p:nvSpPr>
          <p:cNvPr id="8" name="TekstSylinder 7">
            <a:extLst>
              <a:ext uri="{FF2B5EF4-FFF2-40B4-BE49-F238E27FC236}">
                <a16:creationId xmlns:a16="http://schemas.microsoft.com/office/drawing/2014/main" id="{A3E8DA7D-29F6-A5A8-B5A9-6FCB1980A877}"/>
              </a:ext>
            </a:extLst>
          </p:cNvPr>
          <p:cNvSpPr txBox="1"/>
          <p:nvPr/>
        </p:nvSpPr>
        <p:spPr>
          <a:xfrm>
            <a:off x="1351263" y="3006366"/>
            <a:ext cx="3056117" cy="1477328"/>
          </a:xfrm>
          <a:prstGeom prst="rect">
            <a:avLst/>
          </a:prstGeom>
          <a:noFill/>
        </p:spPr>
        <p:txBody>
          <a:bodyPr wrap="square" lIns="91440" tIns="45720" rIns="91440" bIns="45720" anchor="t">
            <a:spAutoFit/>
          </a:bodyPr>
          <a:lstStyle/>
          <a:p>
            <a:pPr algn="ctr"/>
            <a:r>
              <a:rPr lang="nb-NO" sz="1800" dirty="0">
                <a:solidFill>
                  <a:srgbClr val="000000"/>
                </a:solidFill>
                <a:latin typeface="Oslo Sans Office"/>
                <a:ea typeface="Roboto"/>
                <a:cs typeface="Roboto"/>
              </a:rPr>
              <a:t>Barn forteller at de ønsker </a:t>
            </a:r>
            <a:r>
              <a:rPr lang="nb-NO" sz="1800" b="1" dirty="0">
                <a:solidFill>
                  <a:srgbClr val="000000"/>
                </a:solidFill>
                <a:latin typeface="Oslo Sans Office"/>
                <a:ea typeface="Roboto"/>
                <a:cs typeface="Roboto"/>
              </a:rPr>
              <a:t>å få informasjon og snakke med voksne i </a:t>
            </a:r>
            <a:r>
              <a:rPr lang="nb-NO" b="1" dirty="0">
                <a:solidFill>
                  <a:srgbClr val="000000"/>
                </a:solidFill>
                <a:latin typeface="Oslo Sans Office"/>
                <a:ea typeface="Roboto"/>
                <a:cs typeface="Roboto"/>
              </a:rPr>
              <a:t>barnehage og skole </a:t>
            </a:r>
            <a:r>
              <a:rPr lang="nb-NO" sz="1800" b="1" dirty="0">
                <a:solidFill>
                  <a:srgbClr val="000000"/>
                </a:solidFill>
                <a:latin typeface="Oslo Sans Office"/>
                <a:ea typeface="Roboto"/>
                <a:cs typeface="Roboto"/>
              </a:rPr>
              <a:t>som de er trygge på</a:t>
            </a:r>
            <a:r>
              <a:rPr lang="nb-NO" sz="1800" dirty="0">
                <a:solidFill>
                  <a:srgbClr val="000000"/>
                </a:solidFill>
                <a:latin typeface="Oslo Sans Office"/>
                <a:ea typeface="Roboto"/>
                <a:cs typeface="Roboto"/>
              </a:rPr>
              <a:t>.*</a:t>
            </a:r>
          </a:p>
        </p:txBody>
      </p:sp>
      <p:sp>
        <p:nvSpPr>
          <p:cNvPr id="10" name="TekstSylinder 9">
            <a:extLst>
              <a:ext uri="{FF2B5EF4-FFF2-40B4-BE49-F238E27FC236}">
                <a16:creationId xmlns:a16="http://schemas.microsoft.com/office/drawing/2014/main" id="{67C4E79F-E2D2-06BE-924B-23D63F84BB75}"/>
              </a:ext>
            </a:extLst>
          </p:cNvPr>
          <p:cNvSpPr txBox="1"/>
          <p:nvPr/>
        </p:nvSpPr>
        <p:spPr>
          <a:xfrm>
            <a:off x="4721825" y="3006366"/>
            <a:ext cx="2767445" cy="2308324"/>
          </a:xfrm>
          <a:prstGeom prst="rect">
            <a:avLst/>
          </a:prstGeom>
          <a:noFill/>
        </p:spPr>
        <p:txBody>
          <a:bodyPr wrap="square" lIns="91440" tIns="45720" rIns="91440" bIns="45720" anchor="t">
            <a:spAutoFit/>
          </a:bodyPr>
          <a:lstStyle/>
          <a:p>
            <a:pPr algn="ctr"/>
            <a:r>
              <a:rPr lang="nb-NO" dirty="0">
                <a:solidFill>
                  <a:srgbClr val="000000"/>
                </a:solidFill>
                <a:ea typeface="Roboto"/>
                <a:cs typeface="Roboto"/>
              </a:rPr>
              <a:t>For å hjelpe barn med å fortelle er det derfor viktig at de får </a:t>
            </a:r>
            <a:r>
              <a:rPr lang="nb-NO" b="1" dirty="0">
                <a:solidFill>
                  <a:srgbClr val="000000"/>
                </a:solidFill>
                <a:ea typeface="Roboto"/>
                <a:cs typeface="Roboto"/>
              </a:rPr>
              <a:t>nok informasjon fra tidlig alder</a:t>
            </a:r>
            <a:r>
              <a:rPr lang="nb-NO" dirty="0">
                <a:solidFill>
                  <a:srgbClr val="000000"/>
                </a:solidFill>
                <a:ea typeface="Roboto"/>
                <a:cs typeface="Roboto"/>
              </a:rPr>
              <a:t>, også om belastninger som vold, seksuelle overgrep og omsorgssvikt</a:t>
            </a:r>
            <a:endParaRPr lang="nb-NO" dirty="0"/>
          </a:p>
        </p:txBody>
      </p:sp>
      <p:sp>
        <p:nvSpPr>
          <p:cNvPr id="15" name="Plassholder for lysbildenummer 2">
            <a:extLst>
              <a:ext uri="{FF2B5EF4-FFF2-40B4-BE49-F238E27FC236}">
                <a16:creationId xmlns:a16="http://schemas.microsoft.com/office/drawing/2014/main" id="{1F62AC4F-15B8-1528-44F6-32A1F5FDC22B}"/>
              </a:ext>
            </a:extLst>
          </p:cNvPr>
          <p:cNvSpPr>
            <a:spLocks noGrp="1"/>
          </p:cNvSpPr>
          <p:nvPr>
            <p:ph type="sldNum" sz="quarter" idx="12"/>
          </p:nvPr>
        </p:nvSpPr>
        <p:spPr/>
        <p:txBody>
          <a:bodyPr/>
          <a:lstStyle/>
          <a:p>
            <a:fld id="{8ACEFDFC-287E-0A4D-81A7-6CC8C070690D}" type="slidenum">
              <a:rPr lang="nb-NO" smtClean="0"/>
              <a:t>4</a:t>
            </a:fld>
            <a:endParaRPr lang="nb-NO"/>
          </a:p>
        </p:txBody>
      </p:sp>
      <p:pic>
        <p:nvPicPr>
          <p:cNvPr id="4" name="Bilde 3" descr="Et bilde som inneholder Grafikk, mørke, symbol, halloween&#10;&#10;Automatisk generert beskrivelse">
            <a:extLst>
              <a:ext uri="{FF2B5EF4-FFF2-40B4-BE49-F238E27FC236}">
                <a16:creationId xmlns:a16="http://schemas.microsoft.com/office/drawing/2014/main" id="{C266B4FD-9849-90E7-7081-9EA13FE28201}"/>
              </a:ext>
            </a:extLst>
          </p:cNvPr>
          <p:cNvPicPr>
            <a:picLocks noChangeAspect="1"/>
          </p:cNvPicPr>
          <p:nvPr/>
        </p:nvPicPr>
        <p:blipFill rotWithShape="1">
          <a:blip r:embed="rId3"/>
          <a:srcRect l="42065" t="37391" r="40184" b="38709"/>
          <a:stretch/>
        </p:blipFill>
        <p:spPr>
          <a:xfrm>
            <a:off x="2262940" y="1645748"/>
            <a:ext cx="1379621" cy="1049906"/>
          </a:xfrm>
          <a:prstGeom prst="rect">
            <a:avLst/>
          </a:prstGeom>
        </p:spPr>
      </p:pic>
      <p:pic>
        <p:nvPicPr>
          <p:cNvPr id="5" name="Bilde 4">
            <a:extLst>
              <a:ext uri="{FF2B5EF4-FFF2-40B4-BE49-F238E27FC236}">
                <a16:creationId xmlns:a16="http://schemas.microsoft.com/office/drawing/2014/main" id="{636D5A22-7C54-E62B-F8B4-41C4D3B87DC7}"/>
              </a:ext>
            </a:extLst>
          </p:cNvPr>
          <p:cNvPicPr>
            <a:picLocks noChangeAspect="1"/>
          </p:cNvPicPr>
          <p:nvPr/>
        </p:nvPicPr>
        <p:blipFill rotWithShape="1">
          <a:blip r:embed="rId4"/>
          <a:srcRect l="41525" t="37622" r="25334" b="33679"/>
          <a:stretch/>
        </p:blipFill>
        <p:spPr>
          <a:xfrm>
            <a:off x="4871914" y="1599786"/>
            <a:ext cx="2413768" cy="1181396"/>
          </a:xfrm>
          <a:prstGeom prst="rect">
            <a:avLst/>
          </a:prstGeom>
        </p:spPr>
      </p:pic>
      <p:pic>
        <p:nvPicPr>
          <p:cNvPr id="9" name="Bilde 8" descr="Et bilde som inneholder mørke, Grafikk, sort, design&#10;&#10;Automatisk generert beskrivelse">
            <a:extLst>
              <a:ext uri="{FF2B5EF4-FFF2-40B4-BE49-F238E27FC236}">
                <a16:creationId xmlns:a16="http://schemas.microsoft.com/office/drawing/2014/main" id="{DAE3C321-8145-3FB3-B5A4-03F3FAFE68D7}"/>
              </a:ext>
            </a:extLst>
          </p:cNvPr>
          <p:cNvPicPr>
            <a:picLocks noChangeAspect="1"/>
          </p:cNvPicPr>
          <p:nvPr/>
        </p:nvPicPr>
        <p:blipFill rotWithShape="1">
          <a:blip r:embed="rId5"/>
          <a:srcRect l="46535" t="45305" r="45106" b="34395"/>
          <a:stretch/>
        </p:blipFill>
        <p:spPr>
          <a:xfrm>
            <a:off x="8991418" y="1645980"/>
            <a:ext cx="865434" cy="1181396"/>
          </a:xfrm>
          <a:prstGeom prst="rect">
            <a:avLst/>
          </a:prstGeom>
        </p:spPr>
      </p:pic>
    </p:spTree>
    <p:extLst>
      <p:ext uri="{BB962C8B-B14F-4D97-AF65-F5344CB8AC3E}">
        <p14:creationId xmlns:p14="http://schemas.microsoft.com/office/powerpoint/2010/main" val="64214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97CFF8D-1E16-7E0E-85A3-8B7BF6C67B45}"/>
              </a:ext>
            </a:extLst>
          </p:cNvPr>
          <p:cNvSpPr/>
          <p:nvPr/>
        </p:nvSpPr>
        <p:spPr>
          <a:xfrm>
            <a:off x="-201706" y="-403413"/>
            <a:ext cx="12492317" cy="76513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8A66CCB1-CD0D-20BB-97C2-2C0A1140F139}"/>
              </a:ext>
            </a:extLst>
          </p:cNvPr>
          <p:cNvSpPr txBox="1"/>
          <p:nvPr/>
        </p:nvSpPr>
        <p:spPr>
          <a:xfrm>
            <a:off x="7886710" y="224273"/>
            <a:ext cx="3684104" cy="307777"/>
          </a:xfrm>
          <a:prstGeom prst="rect">
            <a:avLst/>
          </a:prstGeom>
          <a:noFill/>
        </p:spPr>
        <p:txBody>
          <a:bodyPr wrap="square" rtlCol="0">
            <a:spAutoFit/>
          </a:bodyPr>
          <a:lstStyle/>
          <a:p>
            <a:pPr algn="r"/>
            <a:r>
              <a:rPr lang="nb-NO" sz="1400" dirty="0"/>
              <a:t>Øvelse</a:t>
            </a:r>
          </a:p>
        </p:txBody>
      </p:sp>
      <p:sp>
        <p:nvSpPr>
          <p:cNvPr id="8" name="Rektangel 7">
            <a:extLst>
              <a:ext uri="{FF2B5EF4-FFF2-40B4-BE49-F238E27FC236}">
                <a16:creationId xmlns:a16="http://schemas.microsoft.com/office/drawing/2014/main" id="{EBC21130-C26D-D583-5902-590FB64D96A0}"/>
              </a:ext>
            </a:extLst>
          </p:cNvPr>
          <p:cNvSpPr/>
          <p:nvPr/>
        </p:nvSpPr>
        <p:spPr>
          <a:xfrm>
            <a:off x="11673435" y="240279"/>
            <a:ext cx="265043" cy="2650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16E1CE13-EA64-74E9-58F9-FCC751ADD069}"/>
              </a:ext>
            </a:extLst>
          </p:cNvPr>
          <p:cNvSpPr>
            <a:spLocks noChangeAspect="1"/>
          </p:cNvSpPr>
          <p:nvPr/>
        </p:nvSpPr>
        <p:spPr>
          <a:xfrm>
            <a:off x="-168563" y="645499"/>
            <a:ext cx="6800637" cy="556700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nb-NO" sz="3200" dirty="0">
                <a:solidFill>
                  <a:schemeClr val="tx1"/>
                </a:solidFill>
                <a:effectLst/>
                <a:latin typeface="Oslo Sans" panose="02000000000000000000" pitchFamily="2" charset="77"/>
              </a:rPr>
              <a:t>Snakk sammen to og to:</a:t>
            </a:r>
            <a:endParaRPr lang="nb-NO" sz="3200" dirty="0">
              <a:solidFill>
                <a:schemeClr val="tx1"/>
              </a:solidFill>
              <a:latin typeface="Oslo Sans Office"/>
            </a:endParaRPr>
          </a:p>
          <a:p>
            <a:pPr marL="285750" indent="-285750">
              <a:buFont typeface="Arial" panose="020B0604020202020204" pitchFamily="34" charset="0"/>
              <a:buChar char="•"/>
            </a:pPr>
            <a:endParaRPr lang="nb-NO" sz="3200" dirty="0">
              <a:solidFill>
                <a:schemeClr val="tx1"/>
              </a:solidFill>
              <a:latin typeface="Oslo Sans Office"/>
            </a:endParaRPr>
          </a:p>
          <a:p>
            <a:pPr marL="285750" indent="-285750">
              <a:spcAft>
                <a:spcPts val="900"/>
              </a:spcAft>
              <a:buFont typeface="Arial" panose="020B0604020202020204" pitchFamily="34" charset="0"/>
              <a:buChar char="•"/>
            </a:pPr>
            <a:r>
              <a:rPr lang="nb-NO" dirty="0">
                <a:solidFill>
                  <a:schemeClr val="tx1"/>
                </a:solidFill>
                <a:latin typeface="Oslo Sans Office"/>
              </a:rPr>
              <a:t>Når snakket du sist om kropp og sunne grenser med barna? Hvor ofte gjør vi det hos oss?</a:t>
            </a:r>
          </a:p>
          <a:p>
            <a:pPr marL="285750" indent="-285750">
              <a:spcAft>
                <a:spcPts val="900"/>
              </a:spcAft>
              <a:buFont typeface="Arial" panose="020B0604020202020204" pitchFamily="34" charset="0"/>
              <a:buChar char="•"/>
            </a:pPr>
            <a:r>
              <a:rPr lang="nb-NO" dirty="0">
                <a:solidFill>
                  <a:schemeClr val="tx1"/>
                </a:solidFill>
                <a:latin typeface="Oslo Sans Office"/>
              </a:rPr>
              <a:t>Hva trenger du for å bli trygg til å kunne formidle denne kunnskapen til barna?</a:t>
            </a:r>
          </a:p>
          <a:p>
            <a:pPr marL="285750" indent="-285750">
              <a:spcAft>
                <a:spcPts val="900"/>
              </a:spcAft>
              <a:buFont typeface="Arial" panose="020B0604020202020204" pitchFamily="34" charset="0"/>
              <a:buChar char="•"/>
            </a:pPr>
            <a:r>
              <a:rPr lang="nb-NO" dirty="0">
                <a:solidFill>
                  <a:schemeClr val="tx1"/>
                </a:solidFill>
                <a:latin typeface="Oslo Sans Office"/>
              </a:rPr>
              <a:t>Hva er min/din rolle og ansvar med å formidle denne kunnskapen?</a:t>
            </a:r>
          </a:p>
          <a:p>
            <a:pPr marL="285750" indent="-285750">
              <a:spcAft>
                <a:spcPts val="900"/>
              </a:spcAft>
              <a:buFont typeface="Arial" panose="020B0604020202020204" pitchFamily="34" charset="0"/>
              <a:buChar char="•"/>
            </a:pPr>
            <a:endParaRPr lang="nb-NO" dirty="0">
              <a:solidFill>
                <a:schemeClr val="tx1"/>
              </a:solidFill>
              <a:latin typeface="Oslo Sans Office"/>
            </a:endParaRPr>
          </a:p>
        </p:txBody>
      </p:sp>
      <p:sp>
        <p:nvSpPr>
          <p:cNvPr id="3" name="Plassholder for lysbildenummer 2">
            <a:extLst>
              <a:ext uri="{FF2B5EF4-FFF2-40B4-BE49-F238E27FC236}">
                <a16:creationId xmlns:a16="http://schemas.microsoft.com/office/drawing/2014/main" id="{B9FB9C91-D7DA-D905-4F30-C3C74DB0FC92}"/>
              </a:ext>
            </a:extLst>
          </p:cNvPr>
          <p:cNvSpPr>
            <a:spLocks noGrp="1"/>
          </p:cNvSpPr>
          <p:nvPr>
            <p:ph type="sldNum" sz="quarter" idx="12"/>
          </p:nvPr>
        </p:nvSpPr>
        <p:spPr/>
        <p:txBody>
          <a:bodyPr/>
          <a:lstStyle/>
          <a:p>
            <a:fld id="{8ACEFDFC-287E-0A4D-81A7-6CC8C070690D}" type="slidenum">
              <a:rPr lang="nb-NO" smtClean="0"/>
              <a:t>5</a:t>
            </a:fld>
            <a:endParaRPr lang="nb-NO"/>
          </a:p>
        </p:txBody>
      </p:sp>
      <p:pic>
        <p:nvPicPr>
          <p:cNvPr id="10" name="Bilde 9" descr="Et bilde som inneholder tegning, kunst, illustrasjon&#10;&#10;Automatisk generert beskrivelse">
            <a:extLst>
              <a:ext uri="{FF2B5EF4-FFF2-40B4-BE49-F238E27FC236}">
                <a16:creationId xmlns:a16="http://schemas.microsoft.com/office/drawing/2014/main" id="{FB1F2999-4244-9214-2617-D79619BCB1AB}"/>
              </a:ext>
            </a:extLst>
          </p:cNvPr>
          <p:cNvPicPr>
            <a:picLocks noChangeAspect="1"/>
          </p:cNvPicPr>
          <p:nvPr/>
        </p:nvPicPr>
        <p:blipFill rotWithShape="1">
          <a:blip r:embed="rId3">
            <a:extLst>
              <a:ext uri="{28A0092B-C50C-407E-A947-70E740481C1C}">
                <a14:useLocalDpi xmlns:a14="http://schemas.microsoft.com/office/drawing/2010/main" val="0"/>
              </a:ext>
            </a:extLst>
          </a:blip>
          <a:srcRect r="51843"/>
          <a:stretch/>
        </p:blipFill>
        <p:spPr>
          <a:xfrm>
            <a:off x="6242296" y="1701304"/>
            <a:ext cx="3037775" cy="4060825"/>
          </a:xfrm>
          <a:prstGeom prst="rect">
            <a:avLst/>
          </a:prstGeom>
        </p:spPr>
      </p:pic>
      <p:pic>
        <p:nvPicPr>
          <p:cNvPr id="11" name="Bilde 10" descr="Et bilde som inneholder tegning, kunst, illustrasjon&#10;&#10;Automatisk generert beskrivelse">
            <a:extLst>
              <a:ext uri="{FF2B5EF4-FFF2-40B4-BE49-F238E27FC236}">
                <a16:creationId xmlns:a16="http://schemas.microsoft.com/office/drawing/2014/main" id="{216B872D-AECE-057F-1BEE-A8CF0B30BE5B}"/>
              </a:ext>
            </a:extLst>
          </p:cNvPr>
          <p:cNvPicPr>
            <a:picLocks noChangeAspect="1"/>
          </p:cNvPicPr>
          <p:nvPr/>
        </p:nvPicPr>
        <p:blipFill rotWithShape="1">
          <a:blip r:embed="rId3">
            <a:extLst>
              <a:ext uri="{28A0092B-C50C-407E-A947-70E740481C1C}">
                <a14:useLocalDpi xmlns:a14="http://schemas.microsoft.com/office/drawing/2010/main" val="0"/>
              </a:ext>
            </a:extLst>
          </a:blip>
          <a:srcRect l="59908" r="4147"/>
          <a:stretch/>
        </p:blipFill>
        <p:spPr>
          <a:xfrm>
            <a:off x="9241154" y="1641040"/>
            <a:ext cx="2267431" cy="4060825"/>
          </a:xfrm>
          <a:prstGeom prst="rect">
            <a:avLst/>
          </a:prstGeom>
        </p:spPr>
      </p:pic>
      <p:pic>
        <p:nvPicPr>
          <p:cNvPr id="4" name="Bilde 3" descr="Et bilde som inneholder måne, Himmellegeme, mørke, Astronomisk begivenhet&#10;&#10;Automatisk generert beskrivelse">
            <a:extLst>
              <a:ext uri="{FF2B5EF4-FFF2-40B4-BE49-F238E27FC236}">
                <a16:creationId xmlns:a16="http://schemas.microsoft.com/office/drawing/2014/main" id="{C6C2E042-65BE-BF9E-6A5B-F98D5EBA3DA5}"/>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10224405" y="752901"/>
            <a:ext cx="578497" cy="552198"/>
          </a:xfrm>
          <a:prstGeom prst="rect">
            <a:avLst/>
          </a:prstGeom>
        </p:spPr>
      </p:pic>
      <p:sp>
        <p:nvSpPr>
          <p:cNvPr id="12" name="TekstSylinder 11">
            <a:extLst>
              <a:ext uri="{FF2B5EF4-FFF2-40B4-BE49-F238E27FC236}">
                <a16:creationId xmlns:a16="http://schemas.microsoft.com/office/drawing/2014/main" id="{F3183494-90BE-E536-70FE-5CDCD899F35E}"/>
              </a:ext>
            </a:extLst>
          </p:cNvPr>
          <p:cNvSpPr txBox="1"/>
          <p:nvPr/>
        </p:nvSpPr>
        <p:spPr>
          <a:xfrm>
            <a:off x="10786251" y="763332"/>
            <a:ext cx="1444667" cy="412410"/>
          </a:xfrm>
          <a:prstGeom prst="rect">
            <a:avLst/>
          </a:prstGeom>
          <a:noFill/>
        </p:spPr>
        <p:txBody>
          <a:bodyPr wrap="square">
            <a:spAutoFit/>
          </a:bodyPr>
          <a:lstStyle/>
          <a:p>
            <a:pPr marL="0" indent="0">
              <a:lnSpc>
                <a:spcPct val="116000"/>
              </a:lnSpc>
              <a:spcAft>
                <a:spcPts val="800"/>
              </a:spcAft>
              <a:buNone/>
            </a:pPr>
            <a:r>
              <a:rPr lang="nb-NO" sz="1800" b="1" dirty="0">
                <a:effectLst/>
                <a:latin typeface="Aptos" panose="020B0004020202020204" pitchFamily="34" charset="0"/>
                <a:ea typeface="Aptos" panose="020B0004020202020204" pitchFamily="34" charset="0"/>
                <a:cs typeface="Times New Roman" panose="02020603050405020304" pitchFamily="18" charset="0"/>
              </a:rPr>
              <a:t>10 minutter</a:t>
            </a:r>
          </a:p>
        </p:txBody>
      </p:sp>
    </p:spTree>
    <p:extLst>
      <p:ext uri="{BB962C8B-B14F-4D97-AF65-F5344CB8AC3E}">
        <p14:creationId xmlns:p14="http://schemas.microsoft.com/office/powerpoint/2010/main" val="347378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21FC74B8-7DBB-3E4B-44A8-6B3F3E6FF26D}"/>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Plassholder for lysbildenummer 3">
            <a:extLst>
              <a:ext uri="{FF2B5EF4-FFF2-40B4-BE49-F238E27FC236}">
                <a16:creationId xmlns:a16="http://schemas.microsoft.com/office/drawing/2014/main" id="{E0615B72-BA12-0EE9-BE5F-8913A7AC65D8}"/>
              </a:ext>
            </a:extLst>
          </p:cNvPr>
          <p:cNvSpPr>
            <a:spLocks noGrp="1"/>
          </p:cNvSpPr>
          <p:nvPr>
            <p:ph type="sldNum" sz="quarter" idx="12"/>
          </p:nvPr>
        </p:nvSpPr>
        <p:spPr/>
        <p:txBody>
          <a:bodyPr/>
          <a:lstStyle/>
          <a:p>
            <a:fld id="{8ACEFDFC-287E-0A4D-81A7-6CC8C070690D}" type="slidenum">
              <a:rPr lang="nb-NO" smtClean="0"/>
              <a:t>6</a:t>
            </a:fld>
            <a:endParaRPr lang="nb-NO"/>
          </a:p>
        </p:txBody>
      </p:sp>
      <p:pic>
        <p:nvPicPr>
          <p:cNvPr id="5" name="Bilde 4">
            <a:extLst>
              <a:ext uri="{FF2B5EF4-FFF2-40B4-BE49-F238E27FC236}">
                <a16:creationId xmlns:a16="http://schemas.microsoft.com/office/drawing/2014/main" id="{024B5660-A450-7CE6-796B-487C6DAAF0A2}"/>
              </a:ext>
            </a:extLst>
          </p:cNvPr>
          <p:cNvPicPr>
            <a:picLocks noChangeAspect="1"/>
          </p:cNvPicPr>
          <p:nvPr/>
        </p:nvPicPr>
        <p:blipFill rotWithShape="1">
          <a:blip r:embed="rId2">
            <a:extLst>
              <a:ext uri="{28A0092B-C50C-407E-A947-70E740481C1C}">
                <a14:useLocalDpi xmlns:a14="http://schemas.microsoft.com/office/drawing/2010/main" val="0"/>
              </a:ext>
            </a:extLst>
          </a:blip>
          <a:srcRect l="3642" t="10885" r="3640" b="10885"/>
          <a:stretch/>
        </p:blipFill>
        <p:spPr>
          <a:xfrm>
            <a:off x="0" y="0"/>
            <a:ext cx="12192000" cy="6858000"/>
          </a:xfrm>
          <a:prstGeom prst="rect">
            <a:avLst/>
          </a:prstGeom>
        </p:spPr>
      </p:pic>
      <p:sp>
        <p:nvSpPr>
          <p:cNvPr id="6" name="Rektangel 5">
            <a:extLst>
              <a:ext uri="{FF2B5EF4-FFF2-40B4-BE49-F238E27FC236}">
                <a16:creationId xmlns:a16="http://schemas.microsoft.com/office/drawing/2014/main" id="{A646F422-C618-F73E-6A9F-A229655017DF}"/>
              </a:ext>
            </a:extLst>
          </p:cNvPr>
          <p:cNvSpPr/>
          <p:nvPr/>
        </p:nvSpPr>
        <p:spPr>
          <a:xfrm>
            <a:off x="6474372" y="1807779"/>
            <a:ext cx="5590681" cy="4382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a:effectLst/>
                <a:latin typeface="+mj-lt"/>
              </a:rPr>
              <a:t>Hvordan kan vi gjøre </a:t>
            </a:r>
          </a:p>
          <a:p>
            <a:r>
              <a:rPr lang="nb-NO" sz="1800">
                <a:effectLst/>
                <a:latin typeface="+mj-lt"/>
              </a:rPr>
              <a:t>dette hos oss?</a:t>
            </a:r>
            <a:endParaRPr lang="nb-NO" sz="1800" dirty="0">
              <a:effectLst/>
              <a:latin typeface="+mj-lt"/>
            </a:endParaRPr>
          </a:p>
        </p:txBody>
      </p:sp>
      <p:sp>
        <p:nvSpPr>
          <p:cNvPr id="7" name="TekstSylinder 6">
            <a:extLst>
              <a:ext uri="{FF2B5EF4-FFF2-40B4-BE49-F238E27FC236}">
                <a16:creationId xmlns:a16="http://schemas.microsoft.com/office/drawing/2014/main" id="{CEB5F9A1-A581-6118-312E-36BDDF74DC92}"/>
              </a:ext>
            </a:extLst>
          </p:cNvPr>
          <p:cNvSpPr txBox="1"/>
          <p:nvPr/>
        </p:nvSpPr>
        <p:spPr>
          <a:xfrm>
            <a:off x="7197943" y="3429000"/>
            <a:ext cx="4298731" cy="1354217"/>
          </a:xfrm>
          <a:prstGeom prst="rect">
            <a:avLst/>
          </a:prstGeom>
          <a:noFill/>
        </p:spPr>
        <p:txBody>
          <a:bodyPr wrap="square" rtlCol="0">
            <a:spAutoFit/>
          </a:bodyPr>
          <a:lstStyle/>
          <a:p>
            <a:r>
              <a:rPr lang="nb-NO" sz="3200" dirty="0">
                <a:effectLst/>
                <a:latin typeface="+mj-lt"/>
              </a:rPr>
              <a:t>Hvordan kan vi gjøre </a:t>
            </a:r>
          </a:p>
          <a:p>
            <a:r>
              <a:rPr lang="nb-NO" sz="3200" dirty="0">
                <a:effectLst/>
                <a:latin typeface="+mj-lt"/>
              </a:rPr>
              <a:t>dette hos oss?</a:t>
            </a:r>
          </a:p>
          <a:p>
            <a:pPr algn="l"/>
            <a:endParaRPr lang="nb-NO" dirty="0"/>
          </a:p>
        </p:txBody>
      </p:sp>
    </p:spTree>
    <p:extLst>
      <p:ext uri="{BB962C8B-B14F-4D97-AF65-F5344CB8AC3E}">
        <p14:creationId xmlns:p14="http://schemas.microsoft.com/office/powerpoint/2010/main" val="220162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12E06A6-A61E-F75C-FE6E-76B2C4D4C6CF}"/>
              </a:ext>
            </a:extLst>
          </p:cNvPr>
          <p:cNvSpPr/>
          <p:nvPr/>
        </p:nvSpPr>
        <p:spPr>
          <a:xfrm>
            <a:off x="6812279" y="0"/>
            <a:ext cx="5379719"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4DBDE585-7649-C541-084E-2C0AAC3B10C5}"/>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A0D2B5A9-8326-5771-F104-74FE54DE39C7}"/>
              </a:ext>
            </a:extLst>
          </p:cNvPr>
          <p:cNvSpPr txBox="1"/>
          <p:nvPr/>
        </p:nvSpPr>
        <p:spPr>
          <a:xfrm>
            <a:off x="289251" y="978609"/>
            <a:ext cx="7935165" cy="4955203"/>
          </a:xfrm>
          <a:prstGeom prst="rect">
            <a:avLst/>
          </a:prstGeom>
          <a:noFill/>
        </p:spPr>
        <p:txBody>
          <a:bodyPr wrap="square">
            <a:spAutoFit/>
          </a:bodyPr>
          <a:lstStyle/>
          <a:p>
            <a:r>
              <a:rPr lang="nb-NO" sz="2400" dirty="0">
                <a:solidFill>
                  <a:schemeClr val="tx1"/>
                </a:solidFill>
                <a:latin typeface="Oslo Sans Office"/>
              </a:rPr>
              <a:t>Statistisk sett blir</a:t>
            </a:r>
            <a:r>
              <a:rPr lang="nb-NO" sz="2400" b="1" dirty="0">
                <a:solidFill>
                  <a:schemeClr val="tx1"/>
                </a:solidFill>
                <a:latin typeface="Oslo Sans Office"/>
              </a:rPr>
              <a:t> enkelte barn i våre </a:t>
            </a:r>
            <a:br>
              <a:rPr lang="nb-NO" sz="2400" b="1" dirty="0">
                <a:solidFill>
                  <a:schemeClr val="tx1"/>
                </a:solidFill>
                <a:latin typeface="Oslo Sans Office"/>
              </a:rPr>
            </a:br>
            <a:r>
              <a:rPr lang="nb-NO" sz="2400" b="1" dirty="0">
                <a:solidFill>
                  <a:schemeClr val="tx1"/>
                </a:solidFill>
                <a:latin typeface="Oslo Sans Office"/>
              </a:rPr>
              <a:t>barnegrupper utsatt</a:t>
            </a:r>
            <a:r>
              <a:rPr lang="nb-NO" sz="2400" dirty="0">
                <a:solidFill>
                  <a:schemeClr val="tx1"/>
                </a:solidFill>
                <a:latin typeface="Oslo Sans Office"/>
              </a:rPr>
              <a:t> for alvorlige barndomsbelastninger som omsorgssvikt, </a:t>
            </a:r>
            <a:br>
              <a:rPr lang="nb-NO" sz="2400" dirty="0">
                <a:solidFill>
                  <a:schemeClr val="tx1"/>
                </a:solidFill>
                <a:latin typeface="Oslo Sans Office"/>
              </a:rPr>
            </a:br>
            <a:r>
              <a:rPr lang="nb-NO" sz="2400" dirty="0">
                <a:solidFill>
                  <a:schemeClr val="tx1"/>
                </a:solidFill>
                <a:latin typeface="Oslo Sans Office"/>
              </a:rPr>
              <a:t>vold og/eller seksuelle overgrep.*</a:t>
            </a:r>
          </a:p>
          <a:p>
            <a:endParaRPr lang="nb-NO" sz="2400" dirty="0">
              <a:solidFill>
                <a:schemeClr val="tx1"/>
              </a:solidFill>
              <a:latin typeface="Oslo Sans Office"/>
            </a:endParaRPr>
          </a:p>
          <a:p>
            <a:endParaRPr lang="nb-NO" sz="2400" dirty="0">
              <a:solidFill>
                <a:schemeClr val="tx1"/>
              </a:solidFill>
              <a:latin typeface="Oslo Sans Office"/>
            </a:endParaRPr>
          </a:p>
          <a:p>
            <a:r>
              <a:rPr lang="nb-NO" sz="2400" dirty="0">
                <a:solidFill>
                  <a:schemeClr val="tx1"/>
                </a:solidFill>
                <a:latin typeface="Oslo Sans Office"/>
              </a:rPr>
              <a:t>Å avdekke det er vanskelig </a:t>
            </a:r>
            <a:r>
              <a:rPr lang="nb-NO" sz="2400" dirty="0">
                <a:latin typeface="Oslo Sans Office"/>
              </a:rPr>
              <a:t>når man </a:t>
            </a:r>
            <a:br>
              <a:rPr lang="nb-NO" sz="2400" dirty="0">
                <a:latin typeface="Oslo Sans Office"/>
              </a:rPr>
            </a:br>
            <a:r>
              <a:rPr lang="nb-NO" sz="2400" b="1" dirty="0">
                <a:latin typeface="Oslo Sans Office"/>
              </a:rPr>
              <a:t>mangler </a:t>
            </a:r>
            <a:r>
              <a:rPr lang="nb-NO" sz="2400" b="1" dirty="0">
                <a:solidFill>
                  <a:schemeClr val="tx1"/>
                </a:solidFill>
                <a:latin typeface="Oslo Sans Office"/>
              </a:rPr>
              <a:t>kunnskap </a:t>
            </a:r>
            <a:r>
              <a:rPr lang="nb-NO" sz="2400" dirty="0">
                <a:solidFill>
                  <a:schemeClr val="tx1"/>
                </a:solidFill>
                <a:latin typeface="Oslo Sans Office"/>
              </a:rPr>
              <a:t>om:</a:t>
            </a:r>
          </a:p>
          <a:p>
            <a:endParaRPr lang="nb-NO" sz="2200" dirty="0">
              <a:solidFill>
                <a:schemeClr val="tx1"/>
              </a:solidFill>
              <a:latin typeface="Oslo Sans Office"/>
            </a:endParaRPr>
          </a:p>
          <a:p>
            <a:pPr marL="285750" indent="-285750">
              <a:spcBef>
                <a:spcPts val="900"/>
              </a:spcBef>
              <a:buFont typeface="Arial" panose="020B0604020202020204" pitchFamily="34" charset="0"/>
              <a:buChar char="•"/>
            </a:pPr>
            <a:r>
              <a:rPr lang="nb-NO" dirty="0">
                <a:solidFill>
                  <a:schemeClr val="tx1"/>
                </a:solidFill>
                <a:latin typeface="Oslo Sans Office"/>
              </a:rPr>
              <a:t>Omsorgssvikt, vold og/eller seksuelle overgrep</a:t>
            </a:r>
          </a:p>
          <a:p>
            <a:pPr marL="285750" indent="-285750">
              <a:spcBef>
                <a:spcPts val="900"/>
              </a:spcBef>
              <a:buFont typeface="Arial" panose="020B0604020202020204" pitchFamily="34" charset="0"/>
              <a:buChar char="•"/>
            </a:pPr>
            <a:r>
              <a:rPr lang="nb-NO" dirty="0">
                <a:solidFill>
                  <a:schemeClr val="tx1"/>
                </a:solidFill>
                <a:latin typeface="Oslo Sans Office"/>
              </a:rPr>
              <a:t>Risikofaktorer</a:t>
            </a:r>
          </a:p>
          <a:p>
            <a:pPr marL="285750" indent="-285750">
              <a:spcBef>
                <a:spcPts val="900"/>
              </a:spcBef>
              <a:buFont typeface="Arial" panose="020B0604020202020204" pitchFamily="34" charset="0"/>
              <a:buChar char="•"/>
            </a:pPr>
            <a:r>
              <a:rPr lang="nb-NO" dirty="0">
                <a:solidFill>
                  <a:schemeClr val="tx1"/>
                </a:solidFill>
                <a:latin typeface="Oslo Sans Office"/>
              </a:rPr>
              <a:t>Innsikt i egne følelser og reaksjoner</a:t>
            </a:r>
          </a:p>
          <a:p>
            <a:pPr>
              <a:spcBef>
                <a:spcPts val="900"/>
              </a:spcBef>
            </a:pPr>
            <a:endParaRPr lang="nb-NO" dirty="0">
              <a:solidFill>
                <a:schemeClr val="tx1"/>
              </a:solidFill>
              <a:latin typeface="Oslo Sans Office"/>
            </a:endParaRPr>
          </a:p>
        </p:txBody>
      </p:sp>
      <p:sp>
        <p:nvSpPr>
          <p:cNvPr id="2" name="TekstSylinder 1">
            <a:extLst>
              <a:ext uri="{FF2B5EF4-FFF2-40B4-BE49-F238E27FC236}">
                <a16:creationId xmlns:a16="http://schemas.microsoft.com/office/drawing/2014/main" id="{180BA04E-6DDF-998C-67A0-3C9F63954FD2}"/>
              </a:ext>
            </a:extLst>
          </p:cNvPr>
          <p:cNvSpPr txBox="1"/>
          <p:nvPr/>
        </p:nvSpPr>
        <p:spPr>
          <a:xfrm>
            <a:off x="1093306" y="6372697"/>
            <a:ext cx="3210157" cy="473317"/>
          </a:xfrm>
          <a:prstGeom prst="rect">
            <a:avLst/>
          </a:prstGeom>
          <a:noFill/>
        </p:spPr>
        <p:txBody>
          <a:bodyPr wrap="square" rtlCol="0">
            <a:spAutoFit/>
          </a:bodyPr>
          <a:lstStyle/>
          <a:p>
            <a:r>
              <a:rPr lang="nb-NO" sz="1200" dirty="0"/>
              <a:t>*Hentet fra </a:t>
            </a:r>
            <a:r>
              <a:rPr lang="nb-NO" sz="1200" dirty="0" err="1"/>
              <a:t>barnehjernevernet.korus.no</a:t>
            </a:r>
            <a:endParaRPr lang="nb-NO" sz="1200" dirty="0"/>
          </a:p>
          <a:p>
            <a:pPr algn="l"/>
            <a:endParaRPr lang="nb-NO" sz="1200" dirty="0"/>
          </a:p>
        </p:txBody>
      </p:sp>
      <p:sp>
        <p:nvSpPr>
          <p:cNvPr id="8" name="TekstSylinder 7">
            <a:extLst>
              <a:ext uri="{FF2B5EF4-FFF2-40B4-BE49-F238E27FC236}">
                <a16:creationId xmlns:a16="http://schemas.microsoft.com/office/drawing/2014/main" id="{A54F3DE5-55DE-9FAE-41E0-B30771CE9D8F}"/>
              </a:ext>
            </a:extLst>
          </p:cNvPr>
          <p:cNvSpPr txBox="1"/>
          <p:nvPr/>
        </p:nvSpPr>
        <p:spPr>
          <a:xfrm>
            <a:off x="7543025" y="1828842"/>
            <a:ext cx="3258233" cy="2492990"/>
          </a:xfrm>
          <a:prstGeom prst="rect">
            <a:avLst/>
          </a:prstGeom>
          <a:noFill/>
        </p:spPr>
        <p:txBody>
          <a:bodyPr wrap="square">
            <a:spAutoFit/>
          </a:bodyPr>
          <a:lstStyle/>
          <a:p>
            <a:pPr algn="ctr"/>
            <a:r>
              <a:rPr lang="nb-NO" dirty="0">
                <a:solidFill>
                  <a:schemeClr val="tx1"/>
                </a:solidFill>
                <a:latin typeface="Oslo Sans Office"/>
              </a:rPr>
              <a:t>Da barnet sa at </a:t>
            </a:r>
          </a:p>
          <a:p>
            <a:pPr algn="ctr"/>
            <a:r>
              <a:rPr lang="nb-NO" dirty="0">
                <a:solidFill>
                  <a:schemeClr val="tx1"/>
                </a:solidFill>
                <a:latin typeface="Oslo Sans Office"/>
              </a:rPr>
              <a:t>«Pappa slo meg i morges» svarte jeg spontant «Å, men det var vel ikke så hardt?»</a:t>
            </a:r>
          </a:p>
          <a:p>
            <a:pPr algn="ctr"/>
            <a:endParaRPr lang="nb-NO" dirty="0">
              <a:latin typeface="Oslo Sans Office"/>
            </a:endParaRPr>
          </a:p>
          <a:p>
            <a:pPr algn="ctr"/>
            <a:r>
              <a:rPr lang="nb-NO" dirty="0">
                <a:solidFill>
                  <a:schemeClr val="tx1"/>
                </a:solidFill>
                <a:latin typeface="Oslo Sans Office"/>
              </a:rPr>
              <a:t>Jeg angret så mye at jeg kunne bitt av meg tunga!</a:t>
            </a:r>
            <a:endParaRPr lang="nb-NO" dirty="0">
              <a:latin typeface="Oslo Sans Office"/>
            </a:endParaRPr>
          </a:p>
          <a:p>
            <a:pPr algn="r"/>
            <a:endParaRPr lang="nb-NO" dirty="0">
              <a:latin typeface="Oslo Sans Office"/>
            </a:endParaRPr>
          </a:p>
          <a:p>
            <a:pPr algn="r"/>
            <a:r>
              <a:rPr lang="nb-NO" sz="1200" dirty="0">
                <a:latin typeface="Oslo Sans Office"/>
              </a:rPr>
              <a:t>Pedagog som delte erfaring</a:t>
            </a:r>
            <a:endParaRPr lang="nb-NO" sz="1200" dirty="0">
              <a:solidFill>
                <a:schemeClr val="tx1"/>
              </a:solidFill>
              <a:latin typeface="Oslo Sans Office"/>
            </a:endParaRPr>
          </a:p>
        </p:txBody>
      </p:sp>
      <p:sp>
        <p:nvSpPr>
          <p:cNvPr id="10" name="Plassholder for lysbildenummer 2">
            <a:extLst>
              <a:ext uri="{FF2B5EF4-FFF2-40B4-BE49-F238E27FC236}">
                <a16:creationId xmlns:a16="http://schemas.microsoft.com/office/drawing/2014/main" id="{451D3A6B-4BF1-6F60-0C84-A53CE115A9C1}"/>
              </a:ext>
            </a:extLst>
          </p:cNvPr>
          <p:cNvSpPr>
            <a:spLocks noGrp="1"/>
          </p:cNvSpPr>
          <p:nvPr>
            <p:ph type="sldNum" sz="quarter" idx="12"/>
          </p:nvPr>
        </p:nvSpPr>
        <p:spPr/>
        <p:txBody>
          <a:bodyPr/>
          <a:lstStyle/>
          <a:p>
            <a:fld id="{8ACEFDFC-287E-0A4D-81A7-6CC8C070690D}" type="slidenum">
              <a:rPr lang="nb-NO" smtClean="0"/>
              <a:t>7</a:t>
            </a:fld>
            <a:endParaRPr lang="nb-NO"/>
          </a:p>
        </p:txBody>
      </p:sp>
      <p:pic>
        <p:nvPicPr>
          <p:cNvPr id="9" name="Bilde 8" descr="Et bilde som inneholder sirkel, mørke&#10;&#10;Automatisk generert beskrivelse">
            <a:extLst>
              <a:ext uri="{FF2B5EF4-FFF2-40B4-BE49-F238E27FC236}">
                <a16:creationId xmlns:a16="http://schemas.microsoft.com/office/drawing/2014/main" id="{8E06107E-1239-9292-8E0C-2AC1CCBA68FD}"/>
              </a:ext>
            </a:extLst>
          </p:cNvPr>
          <p:cNvPicPr>
            <a:picLocks noChangeAspect="1"/>
          </p:cNvPicPr>
          <p:nvPr/>
        </p:nvPicPr>
        <p:blipFill>
          <a:blip r:embed="rId3"/>
          <a:stretch>
            <a:fillRect/>
          </a:stretch>
        </p:blipFill>
        <p:spPr>
          <a:xfrm>
            <a:off x="2189082" y="-573376"/>
            <a:ext cx="13966117" cy="7855941"/>
          </a:xfrm>
          <a:prstGeom prst="rect">
            <a:avLst/>
          </a:prstGeom>
        </p:spPr>
      </p:pic>
    </p:spTree>
    <p:extLst>
      <p:ext uri="{BB962C8B-B14F-4D97-AF65-F5344CB8AC3E}">
        <p14:creationId xmlns:p14="http://schemas.microsoft.com/office/powerpoint/2010/main" val="287144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4" name="Google Shape;1574;p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900" b="0" i="0" u="none" strike="noStrike" kern="0" cap="none" spc="0" normalizeH="0" baseline="0" noProof="0">
                <a:ln>
                  <a:noFill/>
                </a:ln>
                <a:solidFill>
                  <a:srgbClr val="000000"/>
                </a:solidFill>
                <a:effectLst/>
                <a:uLnTx/>
                <a:uFillTx/>
                <a:latin typeface="Oslo Sans" panose="02000000000000000000" pitchFamily="2" charset="77"/>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900" b="0" i="0" u="none" strike="noStrike" kern="0" cap="none" spc="0" normalizeH="0" baseline="0" noProof="0">
              <a:ln>
                <a:noFill/>
              </a:ln>
              <a:solidFill>
                <a:srgbClr val="000000"/>
              </a:solidFill>
              <a:effectLst/>
              <a:uLnTx/>
              <a:uFillTx/>
              <a:latin typeface="Oslo Sans" panose="02000000000000000000" pitchFamily="2" charset="77"/>
              <a:cs typeface="Arial"/>
              <a:sym typeface="Arial"/>
            </a:endParaRPr>
          </a:p>
        </p:txBody>
      </p:sp>
      <p:pic>
        <p:nvPicPr>
          <p:cNvPr id="1577" name="Google Shape;1577;p6" descr="Et bilde som inneholder skjermbilde, design&#10;&#10;Automatisk generert beskrivelse"/>
          <p:cNvPicPr preferRelativeResize="0"/>
          <p:nvPr/>
        </p:nvPicPr>
        <p:blipFill rotWithShape="1">
          <a:blip r:embed="rId3">
            <a:alphaModFix/>
          </a:blip>
          <a:srcRect l="45605" t="28901" r="41309" b="46512"/>
          <a:stretch/>
        </p:blipFill>
        <p:spPr>
          <a:xfrm>
            <a:off x="1009736" y="2557156"/>
            <a:ext cx="1017027" cy="1080122"/>
          </a:xfrm>
          <a:prstGeom prst="rect">
            <a:avLst/>
          </a:prstGeom>
          <a:noFill/>
          <a:ln>
            <a:noFill/>
          </a:ln>
        </p:spPr>
      </p:pic>
      <p:pic>
        <p:nvPicPr>
          <p:cNvPr id="1578" name="Google Shape;1578;p6" descr="Et bilde som inneholder skjermbilde, mørke&#10;&#10;Automatisk generert beskrivelse"/>
          <p:cNvPicPr preferRelativeResize="0"/>
          <p:nvPr/>
        </p:nvPicPr>
        <p:blipFill rotWithShape="1">
          <a:blip r:embed="rId4">
            <a:alphaModFix/>
          </a:blip>
          <a:srcRect l="40781" t="42277" r="30914" b="40323"/>
          <a:stretch/>
        </p:blipFill>
        <p:spPr>
          <a:xfrm>
            <a:off x="418320" y="1220327"/>
            <a:ext cx="2199861" cy="764391"/>
          </a:xfrm>
          <a:prstGeom prst="rect">
            <a:avLst/>
          </a:prstGeom>
          <a:noFill/>
          <a:ln>
            <a:noFill/>
          </a:ln>
        </p:spPr>
      </p:pic>
      <p:sp>
        <p:nvSpPr>
          <p:cNvPr id="1580" name="Google Shape;1580;p6"/>
          <p:cNvSpPr txBox="1"/>
          <p:nvPr/>
        </p:nvSpPr>
        <p:spPr>
          <a:xfrm>
            <a:off x="2984102" y="1219295"/>
            <a:ext cx="8222874" cy="1107955"/>
          </a:xfrm>
          <a:prstGeom prst="rect">
            <a:avLst/>
          </a:prstGeom>
          <a:noFill/>
          <a:ln>
            <a:noFill/>
          </a:ln>
        </p:spPr>
        <p:txBody>
          <a:bodyPr spcFirstLastPara="1" wrap="square" lIns="91425" tIns="45700" rIns="91425" bIns="45700" anchor="t" anchorCtr="0">
            <a:spAutoFit/>
          </a:bodyPr>
          <a:lstStyle/>
          <a:p>
            <a:pPr marL="342900" marR="0" lvl="0" indent="-22860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Oslo Sans" panose="02000000000000000000" pitchFamily="2" charset="77"/>
              <a:cs typeface="Arial"/>
              <a:sym typeface="Arial"/>
            </a:endParaRPr>
          </a:p>
          <a:p>
            <a:pPr marR="0" lvl="0" algn="l" defTabSz="914400" rtl="0" eaLnBrk="1" fontAlgn="auto" latinLnBrk="0" hangingPunct="1">
              <a:lnSpc>
                <a:spcPct val="100000"/>
              </a:lnSpc>
              <a:spcBef>
                <a:spcPts val="0"/>
              </a:spcBef>
              <a:spcAft>
                <a:spcPts val="0"/>
              </a:spcAft>
              <a:buClr>
                <a:srgbClr val="000000"/>
              </a:buClr>
              <a:buSzPts val="1800"/>
              <a:tabLst/>
              <a:defRPr/>
            </a:pPr>
            <a:r>
              <a:rPr kumimoji="0" lang="no-NO"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rPr>
              <a:t>Mange barn lever med barndomsbelastninger uten å fortelle det</a:t>
            </a:r>
            <a:r>
              <a:rPr kumimoji="0" lang="nb-NO"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rPr>
              <a:t>*</a:t>
            </a:r>
            <a:endParaRPr kumimoji="0"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endParaRPr>
          </a:p>
        </p:txBody>
      </p:sp>
      <p:sp>
        <p:nvSpPr>
          <p:cNvPr id="1581" name="Google Shape;1581;p6"/>
          <p:cNvSpPr txBox="1"/>
          <p:nvPr/>
        </p:nvSpPr>
        <p:spPr>
          <a:xfrm>
            <a:off x="2984102" y="2912571"/>
            <a:ext cx="7014144" cy="830956"/>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Pts val="1800"/>
              <a:tabLst/>
              <a:defRPr/>
            </a:pPr>
            <a:r>
              <a:rPr kumimoji="0" lang="no-NO"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rPr>
              <a:t>De kjenner ingen annen virkelighet og tror det er deres skyld</a:t>
            </a:r>
            <a:endParaRPr kumimoji="0"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endParaRPr>
          </a:p>
        </p:txBody>
      </p:sp>
      <p:sp>
        <p:nvSpPr>
          <p:cNvPr id="1582" name="Google Shape;1582;p6"/>
          <p:cNvSpPr txBox="1"/>
          <p:nvPr/>
        </p:nvSpPr>
        <p:spPr>
          <a:xfrm>
            <a:off x="2984102" y="4576956"/>
            <a:ext cx="8222874" cy="461624"/>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Pts val="1800"/>
              <a:tabLst/>
              <a:defRPr/>
            </a:pPr>
            <a:r>
              <a:rPr kumimoji="0" lang="no-NO"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rPr>
              <a:t>Kunnskap er</a:t>
            </a:r>
            <a:r>
              <a:rPr lang="nb-NO" sz="2400" kern="0" dirty="0">
                <a:solidFill>
                  <a:srgbClr val="000000"/>
                </a:solidFill>
                <a:latin typeface="Oslo Sans Office" panose="02000000000000000000" pitchFamily="2" charset="0"/>
                <a:cs typeface="Arial"/>
                <a:sym typeface="Arial"/>
              </a:rPr>
              <a:t> </a:t>
            </a:r>
            <a:r>
              <a:rPr kumimoji="0" lang="no-NO"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rPr>
              <a:t>en forutsetning</a:t>
            </a:r>
            <a:r>
              <a:rPr kumimoji="0" lang="nb-NO"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rPr>
              <a:t>  for å kunne fortelle</a:t>
            </a:r>
            <a:endParaRPr kumimoji="0" sz="2400" b="0" i="0" u="none" strike="noStrike" kern="0" cap="none" spc="0" normalizeH="0" baseline="0" noProof="0" dirty="0">
              <a:ln>
                <a:noFill/>
              </a:ln>
              <a:solidFill>
                <a:srgbClr val="000000"/>
              </a:solidFill>
              <a:effectLst/>
              <a:uLnTx/>
              <a:uFillTx/>
              <a:latin typeface="Oslo Sans Office" panose="02000000000000000000" pitchFamily="2" charset="0"/>
              <a:cs typeface="Arial"/>
              <a:sym typeface="Arial"/>
            </a:endParaRPr>
          </a:p>
        </p:txBody>
      </p:sp>
      <p:pic>
        <p:nvPicPr>
          <p:cNvPr id="1584" name="Google Shape;1584;p6" descr="Et bilde som inneholder mørke, sirkel, Grafikk, natt&#10;&#10;Automatisk generert beskrivelse"/>
          <p:cNvPicPr preferRelativeResize="0"/>
          <p:nvPr/>
        </p:nvPicPr>
        <p:blipFill rotWithShape="1">
          <a:blip r:embed="rId5">
            <a:alphaModFix/>
          </a:blip>
          <a:srcRect l="46508" t="34311" r="41246" b="37634"/>
          <a:stretch/>
        </p:blipFill>
        <p:spPr>
          <a:xfrm>
            <a:off x="1009736" y="4136862"/>
            <a:ext cx="1065085" cy="1371761"/>
          </a:xfrm>
          <a:prstGeom prst="rect">
            <a:avLst/>
          </a:prstGeom>
          <a:noFill/>
          <a:ln>
            <a:noFill/>
          </a:ln>
        </p:spPr>
      </p:pic>
      <p:sp>
        <p:nvSpPr>
          <p:cNvPr id="4" name="TekstSylinder 3">
            <a:extLst>
              <a:ext uri="{FF2B5EF4-FFF2-40B4-BE49-F238E27FC236}">
                <a16:creationId xmlns:a16="http://schemas.microsoft.com/office/drawing/2014/main" id="{9C513B2F-E881-0D61-FBCA-017C4D512DE5}"/>
              </a:ext>
            </a:extLst>
          </p:cNvPr>
          <p:cNvSpPr txBox="1"/>
          <p:nvPr/>
        </p:nvSpPr>
        <p:spPr>
          <a:xfrm>
            <a:off x="1358873" y="6224045"/>
            <a:ext cx="4065225" cy="553998"/>
          </a:xfrm>
          <a:prstGeom prst="rect">
            <a:avLst/>
          </a:prstGeom>
          <a:noFill/>
        </p:spPr>
        <p:txBody>
          <a:bodyPr wrap="square" rtlCol="0">
            <a:spAutoFit/>
          </a:bodyPr>
          <a:lstStyle/>
          <a:p>
            <a:r>
              <a:rPr lang="nb-NO" sz="1200" dirty="0">
                <a:solidFill>
                  <a:schemeClr val="dk1"/>
                </a:solidFill>
                <a:latin typeface="Oslo Sans" panose="020B0604020202020204" charset="0"/>
                <a:ea typeface="Arial"/>
                <a:cs typeface="Arial"/>
                <a:sym typeface="Arial"/>
              </a:rPr>
              <a:t>*</a:t>
            </a:r>
            <a:r>
              <a:rPr lang="nb-NO" sz="1200" dirty="0" err="1">
                <a:solidFill>
                  <a:schemeClr val="dk1"/>
                </a:solidFill>
                <a:latin typeface="Oslo Sans" panose="020B0604020202020204" charset="0"/>
                <a:ea typeface="Arial"/>
                <a:cs typeface="Arial"/>
                <a:sym typeface="Arial"/>
              </a:rPr>
              <a:t>Bufdir</a:t>
            </a:r>
            <a:r>
              <a:rPr lang="nb-NO" sz="1200" dirty="0">
                <a:solidFill>
                  <a:schemeClr val="dk1"/>
                </a:solidFill>
                <a:latin typeface="Oslo Sans" panose="020B0604020202020204" charset="0"/>
                <a:ea typeface="Arial"/>
                <a:cs typeface="Arial"/>
                <a:sym typeface="Arial"/>
              </a:rPr>
              <a:t>, 2019​ og FHI Oppvekstprofil BGO, 2021</a:t>
            </a:r>
            <a:endParaRPr lang="nb-NO" sz="1200" dirty="0">
              <a:latin typeface="Oslo Sans" panose="020B0604020202020204" charset="0"/>
            </a:endParaRPr>
          </a:p>
          <a:p>
            <a:endParaRPr lang="nb-N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014C2BA8-4FCC-1D59-0FE1-FA5F3E203320}"/>
              </a:ext>
            </a:extLst>
          </p:cNvPr>
          <p:cNvSpPr>
            <a:spLocks noGrp="1"/>
          </p:cNvSpPr>
          <p:nvPr>
            <p:ph type="sldNum" sz="quarter" idx="12"/>
          </p:nvPr>
        </p:nvSpPr>
        <p:spPr/>
        <p:txBody>
          <a:bodyPr/>
          <a:lstStyle/>
          <a:p>
            <a:fld id="{8ACEFDFC-287E-0A4D-81A7-6CC8C070690D}" type="slidenum">
              <a:rPr lang="nb-NO" smtClean="0"/>
              <a:t>9</a:t>
            </a:fld>
            <a:endParaRPr lang="nb-NO"/>
          </a:p>
        </p:txBody>
      </p:sp>
      <p:sp>
        <p:nvSpPr>
          <p:cNvPr id="2" name="Tittel 1">
            <a:extLst>
              <a:ext uri="{FF2B5EF4-FFF2-40B4-BE49-F238E27FC236}">
                <a16:creationId xmlns:a16="http://schemas.microsoft.com/office/drawing/2014/main" id="{811A2CD0-B324-D29E-862B-C478FC434FAF}"/>
              </a:ext>
            </a:extLst>
          </p:cNvPr>
          <p:cNvSpPr>
            <a:spLocks noGrp="1"/>
          </p:cNvSpPr>
          <p:nvPr>
            <p:ph type="title"/>
          </p:nvPr>
        </p:nvSpPr>
        <p:spPr>
          <a:xfrm>
            <a:off x="1150538" y="981703"/>
            <a:ext cx="9469438" cy="1311999"/>
          </a:xfrm>
        </p:spPr>
        <p:txBody>
          <a:bodyPr/>
          <a:lstStyle/>
          <a:p>
            <a:r>
              <a:rPr lang="nb-NO" dirty="0"/>
              <a:t>Tidlig læring er forebyggende!</a:t>
            </a:r>
          </a:p>
        </p:txBody>
      </p:sp>
      <p:pic>
        <p:nvPicPr>
          <p:cNvPr id="9" name="Bilde 8" descr="Et bilde som inneholder sort, mørke&#10;&#10;Automatisk generert beskrivelse">
            <a:extLst>
              <a:ext uri="{FF2B5EF4-FFF2-40B4-BE49-F238E27FC236}">
                <a16:creationId xmlns:a16="http://schemas.microsoft.com/office/drawing/2014/main" id="{832380D9-2F4E-7D9E-04E5-01FB5EFDCF71}"/>
              </a:ext>
            </a:extLst>
          </p:cNvPr>
          <p:cNvPicPr>
            <a:picLocks noChangeAspect="1"/>
          </p:cNvPicPr>
          <p:nvPr/>
        </p:nvPicPr>
        <p:blipFill rotWithShape="1">
          <a:blip r:embed="rId3"/>
          <a:srcRect l="47059" t="34100" r="48082" b="58086"/>
          <a:stretch/>
        </p:blipFill>
        <p:spPr>
          <a:xfrm>
            <a:off x="636685" y="2090011"/>
            <a:ext cx="415456" cy="375766"/>
          </a:xfrm>
          <a:prstGeom prst="rect">
            <a:avLst/>
          </a:prstGeom>
        </p:spPr>
      </p:pic>
      <p:pic>
        <p:nvPicPr>
          <p:cNvPr id="10" name="Bilde 9" descr="Et bilde som inneholder sort, mørke&#10;&#10;Automatisk generert beskrivelse">
            <a:extLst>
              <a:ext uri="{FF2B5EF4-FFF2-40B4-BE49-F238E27FC236}">
                <a16:creationId xmlns:a16="http://schemas.microsoft.com/office/drawing/2014/main" id="{4DD30845-D760-154A-A053-32BE28862735}"/>
              </a:ext>
            </a:extLst>
          </p:cNvPr>
          <p:cNvPicPr>
            <a:picLocks noChangeAspect="1"/>
          </p:cNvPicPr>
          <p:nvPr/>
        </p:nvPicPr>
        <p:blipFill rotWithShape="1">
          <a:blip r:embed="rId3"/>
          <a:srcRect l="47059" t="34100" r="48082" b="58086"/>
          <a:stretch/>
        </p:blipFill>
        <p:spPr>
          <a:xfrm>
            <a:off x="636685" y="3053234"/>
            <a:ext cx="415456" cy="375766"/>
          </a:xfrm>
          <a:prstGeom prst="rect">
            <a:avLst/>
          </a:prstGeom>
        </p:spPr>
      </p:pic>
      <p:pic>
        <p:nvPicPr>
          <p:cNvPr id="11" name="Bilde 10" descr="Et bilde som inneholder sort, mørke&#10;&#10;Automatisk generert beskrivelse">
            <a:extLst>
              <a:ext uri="{FF2B5EF4-FFF2-40B4-BE49-F238E27FC236}">
                <a16:creationId xmlns:a16="http://schemas.microsoft.com/office/drawing/2014/main" id="{EDE80D0B-23A1-5C1F-C95A-3A484D507128}"/>
              </a:ext>
            </a:extLst>
          </p:cNvPr>
          <p:cNvPicPr>
            <a:picLocks noChangeAspect="1"/>
          </p:cNvPicPr>
          <p:nvPr/>
        </p:nvPicPr>
        <p:blipFill rotWithShape="1">
          <a:blip r:embed="rId3"/>
          <a:srcRect l="47059" t="34100" r="48082" b="58086"/>
          <a:stretch/>
        </p:blipFill>
        <p:spPr>
          <a:xfrm>
            <a:off x="636685" y="4537770"/>
            <a:ext cx="415456" cy="375766"/>
          </a:xfrm>
          <a:prstGeom prst="rect">
            <a:avLst/>
          </a:prstGeom>
        </p:spPr>
      </p:pic>
      <p:sp>
        <p:nvSpPr>
          <p:cNvPr id="3" name="Plassholder for innhold 2">
            <a:extLst>
              <a:ext uri="{FF2B5EF4-FFF2-40B4-BE49-F238E27FC236}">
                <a16:creationId xmlns:a16="http://schemas.microsoft.com/office/drawing/2014/main" id="{0915B3F0-E176-11CC-160D-C226BF5CA51E}"/>
              </a:ext>
            </a:extLst>
          </p:cNvPr>
          <p:cNvSpPr>
            <a:spLocks noGrp="1"/>
          </p:cNvSpPr>
          <p:nvPr>
            <p:ph idx="1"/>
          </p:nvPr>
        </p:nvSpPr>
        <p:spPr>
          <a:xfrm>
            <a:off x="1160478" y="2032000"/>
            <a:ext cx="10336196" cy="3769709"/>
          </a:xfrm>
          <a:noFill/>
          <a:ln>
            <a:noFill/>
          </a:ln>
        </p:spPr>
        <p:txBody>
          <a:bodyPr/>
          <a:lstStyle/>
          <a:p>
            <a:pPr marL="0">
              <a:spcBef>
                <a:spcPts val="1200"/>
              </a:spcBef>
              <a:spcAft>
                <a:spcPts val="1200"/>
              </a:spcAft>
              <a:buNone/>
            </a:pPr>
            <a:r>
              <a:rPr lang="nb-NO" sz="2400" b="1" dirty="0">
                <a:highlight>
                  <a:srgbClr val="F9C66B"/>
                </a:highlight>
                <a:latin typeface="+mj-lt"/>
                <a:ea typeface="Aptos" panose="020B0004020202020204" pitchFamily="34" charset="0"/>
                <a:cs typeface="Times New Roman" panose="02020603050405020304" pitchFamily="18" charset="0"/>
              </a:rPr>
              <a:t>M</a:t>
            </a:r>
            <a:r>
              <a:rPr lang="nb-NO" sz="2400" b="1" dirty="0">
                <a:effectLst/>
                <a:highlight>
                  <a:srgbClr val="F9C66B"/>
                </a:highlight>
                <a:latin typeface="+mj-lt"/>
                <a:ea typeface="Aptos" panose="020B0004020202020204" pitchFamily="34" charset="0"/>
                <a:cs typeface="Times New Roman" panose="02020603050405020304" pitchFamily="18" charset="0"/>
              </a:rPr>
              <a:t>ange barn får  ikke nok informasjon </a:t>
            </a:r>
            <a:r>
              <a:rPr lang="nb-NO" sz="2400" dirty="0">
                <a:effectLst/>
                <a:latin typeface="+mj-lt"/>
                <a:ea typeface="Aptos" panose="020B0004020202020204" pitchFamily="34" charset="0"/>
                <a:cs typeface="Times New Roman" panose="02020603050405020304" pitchFamily="18" charset="0"/>
              </a:rPr>
              <a:t>om kropp, sunne grenser eller hvem de kan snakke med hvis de trenger hjelp*.  </a:t>
            </a:r>
          </a:p>
          <a:p>
            <a:pPr marL="0">
              <a:spcBef>
                <a:spcPts val="1200"/>
              </a:spcBef>
              <a:spcAft>
                <a:spcPts val="1200"/>
              </a:spcAft>
              <a:buNone/>
            </a:pPr>
            <a:r>
              <a:rPr lang="nb-NO" sz="2400" dirty="0">
                <a:effectLst/>
                <a:latin typeface="+mj-lt"/>
                <a:ea typeface="Aptos" panose="020B0004020202020204" pitchFamily="34" charset="0"/>
                <a:cs typeface="Times New Roman" panose="02020603050405020304" pitchFamily="18" charset="0"/>
              </a:rPr>
              <a:t>For å beskytte barn er det derfor en viktig at barn får nok </a:t>
            </a:r>
            <a:br>
              <a:rPr lang="nb-NO" sz="2400" dirty="0">
                <a:effectLst/>
                <a:latin typeface="+mj-lt"/>
                <a:ea typeface="Aptos" panose="020B0004020202020204" pitchFamily="34" charset="0"/>
                <a:cs typeface="Times New Roman" panose="02020603050405020304" pitchFamily="18" charset="0"/>
              </a:rPr>
            </a:br>
            <a:r>
              <a:rPr lang="nb-NO" sz="2400" dirty="0">
                <a:effectLst/>
                <a:latin typeface="+mj-lt"/>
                <a:ea typeface="Aptos" panose="020B0004020202020204" pitchFamily="34" charset="0"/>
                <a:cs typeface="Times New Roman" panose="02020603050405020304" pitchFamily="18" charset="0"/>
              </a:rPr>
              <a:t>informasjon fra tidlig alder, og at de </a:t>
            </a:r>
            <a:r>
              <a:rPr lang="nb-NO" sz="2400" b="1" dirty="0">
                <a:effectLst/>
                <a:highlight>
                  <a:srgbClr val="F9C66B"/>
                </a:highlight>
                <a:latin typeface="+mj-lt"/>
                <a:ea typeface="Aptos" panose="020B0004020202020204" pitchFamily="34" charset="0"/>
                <a:cs typeface="Times New Roman" panose="02020603050405020304" pitchFamily="18" charset="0"/>
              </a:rPr>
              <a:t>får ord og begreper på det som kan være vanskelig.</a:t>
            </a:r>
          </a:p>
          <a:p>
            <a:pPr marL="0">
              <a:spcBef>
                <a:spcPts val="1200"/>
              </a:spcBef>
              <a:spcAft>
                <a:spcPts val="1200"/>
              </a:spcAft>
              <a:buNone/>
            </a:pPr>
            <a:r>
              <a:rPr lang="nb-NO" sz="2400" b="1" dirty="0">
                <a:effectLst/>
                <a:highlight>
                  <a:srgbClr val="F9C66B"/>
                </a:highlight>
                <a:latin typeface="+mj-lt"/>
                <a:ea typeface="Aptos" panose="020B0004020202020204" pitchFamily="34" charset="0"/>
                <a:cs typeface="Times New Roman" panose="02020603050405020304" pitchFamily="18" charset="0"/>
              </a:rPr>
              <a:t>Tidlig læring er forebyggende</a:t>
            </a:r>
            <a:r>
              <a:rPr lang="nb-NO" sz="2400" dirty="0">
                <a:effectLst/>
                <a:latin typeface="+mj-lt"/>
                <a:ea typeface="Aptos" panose="020B0004020202020204" pitchFamily="34" charset="0"/>
                <a:cs typeface="Times New Roman" panose="02020603050405020304" pitchFamily="18" charset="0"/>
              </a:rPr>
              <a:t>.</a:t>
            </a:r>
          </a:p>
          <a:p>
            <a:pPr marL="0" indent="0" fontAlgn="base">
              <a:buNone/>
            </a:pPr>
            <a:endParaRPr lang="nb-NO" sz="1800" dirty="0">
              <a:effectLst/>
              <a:latin typeface="Times New Roman" panose="02020603050405020304" pitchFamily="18" charset="0"/>
              <a:ea typeface="Times New Roman" panose="02020603050405020304" pitchFamily="18" charset="0"/>
            </a:endParaRPr>
          </a:p>
          <a:p>
            <a:pPr marL="0" indent="0">
              <a:buNone/>
            </a:pPr>
            <a:endParaRPr lang="nb-NO" sz="1800" dirty="0">
              <a:effectLst/>
              <a:latin typeface="Oslo Sans Office" panose="02000000000000000000" pitchFamily="2" charset="0"/>
              <a:ea typeface="Aptos" panose="020B0004020202020204" pitchFamily="34" charset="0"/>
              <a:cs typeface="Times New Roman" panose="02020603050405020304" pitchFamily="18" charset="0"/>
            </a:endParaRPr>
          </a:p>
        </p:txBody>
      </p:sp>
      <p:sp>
        <p:nvSpPr>
          <p:cNvPr id="6" name="TekstSylinder 5">
            <a:extLst>
              <a:ext uri="{FF2B5EF4-FFF2-40B4-BE49-F238E27FC236}">
                <a16:creationId xmlns:a16="http://schemas.microsoft.com/office/drawing/2014/main" id="{5C23FE25-3913-57AC-1219-D9B3D29C64E8}"/>
              </a:ext>
            </a:extLst>
          </p:cNvPr>
          <p:cNvSpPr txBox="1"/>
          <p:nvPr/>
        </p:nvSpPr>
        <p:spPr>
          <a:xfrm>
            <a:off x="1220307" y="6059415"/>
            <a:ext cx="8669927" cy="830997"/>
          </a:xfrm>
          <a:prstGeom prst="rect">
            <a:avLst/>
          </a:prstGeom>
          <a:noFill/>
        </p:spPr>
        <p:txBody>
          <a:bodyPr wrap="square" rtlCol="0">
            <a:spAutoFit/>
          </a:bodyPr>
          <a:lstStyle/>
          <a:p>
            <a:r>
              <a:rPr lang="nb-NO" sz="1800" dirty="0">
                <a:effectLst/>
                <a:latin typeface="Oslo Sans Office" panose="02000000000000000000" pitchFamily="2" charset="0"/>
                <a:ea typeface="Times New Roman" panose="02020603050405020304" pitchFamily="18" charset="0"/>
                <a:cs typeface="Segoe UI" panose="020B0502040204020203" pitchFamily="34" charset="0"/>
              </a:rPr>
              <a:t>*</a:t>
            </a:r>
            <a:r>
              <a:rPr lang="nb-NO" sz="1200" dirty="0" err="1">
                <a:effectLst/>
                <a:latin typeface="Oslo Sans Office" panose="02000000000000000000" pitchFamily="2" charset="0"/>
                <a:ea typeface="Times New Roman" panose="02020603050405020304" pitchFamily="18" charset="0"/>
                <a:cs typeface="Segoe UI" panose="020B0502040204020203" pitchFamily="34" charset="0"/>
              </a:rPr>
              <a:t>Bufdir</a:t>
            </a:r>
            <a:r>
              <a:rPr lang="nb-NO" sz="1200" dirty="0">
                <a:effectLst/>
                <a:latin typeface="Oslo Sans Office" panose="02000000000000000000" pitchFamily="2" charset="0"/>
                <a:ea typeface="Times New Roman" panose="02020603050405020304" pitchFamily="18" charset="0"/>
                <a:cs typeface="Segoe UI" panose="020B0502040204020203" pitchFamily="34" charset="0"/>
              </a:rPr>
              <a:t>, 2019,</a:t>
            </a:r>
            <a:r>
              <a:rPr lang="nb-NO" sz="1200" dirty="0">
                <a:effectLst/>
                <a:latin typeface="Calibri" panose="020F0502020204030204" pitchFamily="34" charset="0"/>
                <a:ea typeface="Times New Roman" panose="02020603050405020304" pitchFamily="18" charset="0"/>
              </a:rPr>
              <a:t> </a:t>
            </a:r>
            <a:r>
              <a:rPr lang="nb-NO" sz="1200" dirty="0">
                <a:effectLst/>
                <a:latin typeface="Oslo Sans Office" panose="02000000000000000000" pitchFamily="2" charset="0"/>
                <a:ea typeface="Times New Roman" panose="02020603050405020304" pitchFamily="18" charset="0"/>
                <a:cs typeface="Segoe UI" panose="020B0502040204020203" pitchFamily="34" charset="0"/>
              </a:rPr>
              <a:t>Barneombudets rapport om barn og unge utsatt for vold og overgrep 2018,</a:t>
            </a:r>
            <a:r>
              <a:rPr lang="nb-NO" sz="1200" dirty="0">
                <a:effectLst/>
                <a:latin typeface="Calibri" panose="020F0502020204030204" pitchFamily="34" charset="0"/>
                <a:ea typeface="Times New Roman" panose="02020603050405020304" pitchFamily="18" charset="0"/>
              </a:rPr>
              <a:t> </a:t>
            </a:r>
            <a:r>
              <a:rPr lang="nb-NO" sz="1200" dirty="0">
                <a:effectLst/>
                <a:latin typeface="Oslo Sans Office" panose="02000000000000000000" pitchFamily="2" charset="0"/>
                <a:ea typeface="Times New Roman" panose="02020603050405020304" pitchFamily="18" charset="0"/>
                <a:cs typeface="Segoe UI" panose="020B0502040204020203" pitchFamily="34" charset="0"/>
              </a:rPr>
              <a:t> </a:t>
            </a:r>
          </a:p>
          <a:p>
            <a:r>
              <a:rPr lang="nb-NO" sz="1200" dirty="0">
                <a:effectLst/>
                <a:latin typeface="Oslo Sans Office" panose="02000000000000000000" pitchFamily="2" charset="0"/>
                <a:ea typeface="Times New Roman" panose="02020603050405020304" pitchFamily="18" charset="0"/>
                <a:cs typeface="Segoe UI" panose="020B0502040204020203" pitchFamily="34" charset="0"/>
              </a:rPr>
              <a:t>  Oppvekstprofil BGO, 2021</a:t>
            </a:r>
            <a:r>
              <a:rPr lang="nb-NO" sz="1200" dirty="0">
                <a:effectLst/>
                <a:latin typeface="Times New Roman" panose="02020603050405020304" pitchFamily="18" charset="0"/>
                <a:ea typeface="Times New Roman" panose="02020603050405020304" pitchFamily="18" charset="0"/>
              </a:rPr>
              <a:t> </a:t>
            </a:r>
          </a:p>
          <a:p>
            <a:pPr algn="l"/>
            <a:endParaRPr lang="nb-NO" dirty="0"/>
          </a:p>
        </p:txBody>
      </p:sp>
    </p:spTree>
    <p:extLst>
      <p:ext uri="{BB962C8B-B14F-4D97-AF65-F5344CB8AC3E}">
        <p14:creationId xmlns:p14="http://schemas.microsoft.com/office/powerpoint/2010/main" val="2826275549"/>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10.xml><?xml version="1.0" encoding="utf-8"?>
<a:theme xmlns:a="http://schemas.openxmlformats.org/drawingml/2006/main" name="2_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pinionUNG">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inionUNG" id="{2BDD6F9B-EF07-D84C-AB28-EFD243B73E7B}" vid="{4FAFBB93-C7A0-3142-9409-A8329A4CF868}"/>
    </a:ext>
  </a:extLst>
</a:theme>
</file>

<file path=ppt/theme/theme5.xml><?xml version="1.0" encoding="utf-8"?>
<a:theme xmlns:a="http://schemas.openxmlformats.org/drawingml/2006/main" name="1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Gdesignmal2023" id="{650F795D-DBA8-DB48-95DE-133CF813D893}" vid="{8C4BFF9F-5E38-254E-9921-542C8D09A87E}"/>
    </a:ext>
  </a:extLst>
</a:theme>
</file>

<file path=ppt/theme/theme6.xml><?xml version="1.0" encoding="utf-8"?>
<a:theme xmlns:a="http://schemas.openxmlformats.org/drawingml/2006/main" name="2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Opinion_2022 (003)  -  Skrivebeskyttet" id="{6C4D53E7-BD9F-477F-B471-ABA1455DD425}" vid="{60391DFF-2D5A-431F-903A-6704CAFD81F3}"/>
    </a:ext>
  </a:extLst>
</a:theme>
</file>

<file path=ppt/theme/theme7.xml><?xml version="1.0" encoding="utf-8"?>
<a:theme xmlns:a="http://schemas.openxmlformats.org/drawingml/2006/main" name="3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Gdesignmal2023" id="{650F795D-DBA8-DB48-95DE-133CF813D893}" vid="{8C4BFF9F-5E38-254E-9921-542C8D09A87E}"/>
    </a:ext>
  </a:extLst>
</a:theme>
</file>

<file path=ppt/theme/theme8.xml><?xml version="1.0" encoding="utf-8"?>
<a:theme xmlns:a="http://schemas.openxmlformats.org/drawingml/2006/main" name="4_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2023" id="{23795F2D-D8C2-1B47-9946-876FCDE086C3}" vid="{669BE82B-3E20-2D44-B16E-D1EFB869DA7F}"/>
    </a:ext>
  </a:extLst>
</a:theme>
</file>

<file path=ppt/theme/theme9.xml><?xml version="1.0" encoding="utf-8"?>
<a:theme xmlns:a="http://schemas.openxmlformats.org/drawingml/2006/main" name="1_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9521434-91c1-42be-b943-616fa43a5fae">
      <UserInfo>
        <DisplayName/>
        <AccountId xsi:nil="true"/>
        <AccountType/>
      </UserInfo>
    </SharedWithUsers>
    <lcf76f155ced4ddcb4097134ff3c332f xmlns="25c534b4-626b-4457-9716-90fe22f9980e">
      <Terms xmlns="http://schemas.microsoft.com/office/infopath/2007/PartnerControls"/>
    </lcf76f155ced4ddcb4097134ff3c332f>
    <TaxCatchAll xmlns="99521434-91c1-42be-b943-616fa43a5f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155576-7CFF-4DFE-96A8-8B47A6279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8BD331-D7A9-43B5-A341-29EE71FA33BF}">
  <ds:schemaRefs>
    <ds:schemaRef ds:uri="http://purl.org/dc/terms/"/>
    <ds:schemaRef ds:uri="http://schemas.microsoft.com/office/2006/documentManagement/types"/>
    <ds:schemaRef ds:uri="25c534b4-626b-4457-9716-90fe22f9980e"/>
    <ds:schemaRef ds:uri="99521434-91c1-42be-b943-616fa43a5fae"/>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410E240F-E16D-4B1B-8E9B-3D54943C02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1_Oslo NY farge og bilde</Template>
  <TotalTime>432</TotalTime>
  <Words>2470</Words>
  <Application>Microsoft Macintosh PowerPoint</Application>
  <PresentationFormat>Widescreen</PresentationFormat>
  <Paragraphs>325</Paragraphs>
  <Slides>26</Slides>
  <Notes>22</Notes>
  <HiddenSlides>0</HiddenSlides>
  <MMClips>2</MMClips>
  <ScaleCrop>false</ScaleCrop>
  <HeadingPairs>
    <vt:vector size="6" baseType="variant">
      <vt:variant>
        <vt:lpstr>Brukte skrifter</vt:lpstr>
      </vt:variant>
      <vt:variant>
        <vt:i4>12</vt:i4>
      </vt:variant>
      <vt:variant>
        <vt:lpstr>Tema</vt:lpstr>
      </vt:variant>
      <vt:variant>
        <vt:i4>11</vt:i4>
      </vt:variant>
      <vt:variant>
        <vt:lpstr>Lysbildetitler</vt:lpstr>
      </vt:variant>
      <vt:variant>
        <vt:i4>26</vt:i4>
      </vt:variant>
    </vt:vector>
  </HeadingPairs>
  <TitlesOfParts>
    <vt:vector size="49" baseType="lpstr">
      <vt:lpstr>Aptos</vt:lpstr>
      <vt:lpstr>Aptos Display</vt:lpstr>
      <vt:lpstr>Wingdings</vt:lpstr>
      <vt:lpstr>Courier New</vt:lpstr>
      <vt:lpstr>Times New Roman</vt:lpstr>
      <vt:lpstr>Century Gothic</vt:lpstr>
      <vt:lpstr>Arial</vt:lpstr>
      <vt:lpstr>Oslo Sans</vt:lpstr>
      <vt:lpstr>Segoe UI</vt:lpstr>
      <vt:lpstr>Oslo Sans Office</vt:lpstr>
      <vt:lpstr>Roboto</vt:lpstr>
      <vt:lpstr>Calibri</vt:lpstr>
      <vt:lpstr>1_Oslo NY farge og bilde</vt:lpstr>
      <vt:lpstr>2_Oslo NY bilde</vt:lpstr>
      <vt:lpstr>Originaloppsett</vt:lpstr>
      <vt:lpstr>OpinionUNG</vt:lpstr>
      <vt:lpstr>1_PRESENTASJON</vt:lpstr>
      <vt:lpstr>2_PRESENTASJON</vt:lpstr>
      <vt:lpstr>3_PRESENTASJON</vt:lpstr>
      <vt:lpstr>4_PRESENTASJON</vt:lpstr>
      <vt:lpstr>1_Originaloppsett</vt:lpstr>
      <vt:lpstr>2_Originaloppsett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Tidlig læring er forebyggende!</vt:lpstr>
      <vt:lpstr>Vi trenger øving!</vt:lpstr>
      <vt:lpstr>PowerPoint-presentasjon</vt:lpstr>
      <vt:lpstr>PowerPoint-presentasjon</vt:lpstr>
      <vt:lpstr>PowerPoint-presentasjon</vt:lpstr>
      <vt:lpstr>Barrierebøtta</vt:lpstr>
      <vt:lpstr>«Kroppen er din»</vt:lpstr>
      <vt:lpstr>PowerPoint-presentasjon</vt:lpstr>
      <vt:lpstr>PowerPoint-presentasjon</vt:lpstr>
      <vt:lpstr>PowerPoint-presentasjon</vt:lpstr>
      <vt:lpstr>PowerPoint-presentasjon</vt:lpstr>
      <vt:lpstr>Hva nå?</vt:lpstr>
      <vt:lpstr>PowerPoint-presentasjon</vt:lpstr>
      <vt:lpstr>4-stegsplan som bidrar til at ansatte og barn blir tryggere</vt:lpstr>
      <vt:lpstr>4-stegsplanen hos oss</vt:lpstr>
      <vt:lpstr>4-stegsplan – ny runde</vt:lpstr>
      <vt:lpstr>PowerPoint-presentasjon</vt:lpstr>
      <vt:lpstr>Utviklet av  Bydel Gamle Oslo og Utdanningsetaten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Susanna Eirin Nilsen Strand</dc:creator>
  <cp:lastModifiedBy>Miranda Sulejmanova</cp:lastModifiedBy>
  <cp:revision>48</cp:revision>
  <cp:lastPrinted>2024-04-17T07:08:19Z</cp:lastPrinted>
  <dcterms:created xsi:type="dcterms:W3CDTF">2024-04-08T10:08:50Z</dcterms:created>
  <dcterms:modified xsi:type="dcterms:W3CDTF">2026-01-29T15:40:41Z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0x01010000D6163CE1D8B748AA4FBD99A1A3925B</vt:lpwstr>
  </property>
  <property fmtid="{D5CDD505-2E9C-101B-9397-08002B2CF9AE}" pid="10" name="MediaServiceImageTags">
    <vt:lpwstr/>
  </property>
  <property fmtid="{D5CDD505-2E9C-101B-9397-08002B2CF9AE}" pid="11" name="Order">
    <vt:r8>315100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