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 id="2147483677" r:id="rId5"/>
  </p:sldMasterIdLst>
  <p:notesMasterIdLst>
    <p:notesMasterId r:id="rId21"/>
  </p:notesMasterIdLst>
  <p:sldIdLst>
    <p:sldId id="256" r:id="rId6"/>
    <p:sldId id="257" r:id="rId7"/>
    <p:sldId id="258" r:id="rId8"/>
    <p:sldId id="259" r:id="rId9"/>
    <p:sldId id="260" r:id="rId10"/>
    <p:sldId id="261" r:id="rId11"/>
    <p:sldId id="271" r:id="rId12"/>
    <p:sldId id="264" r:id="rId13"/>
    <p:sldId id="265" r:id="rId14"/>
    <p:sldId id="266" r:id="rId15"/>
    <p:sldId id="267" r:id="rId16"/>
    <p:sldId id="272" r:id="rId17"/>
    <p:sldId id="268" r:id="rId18"/>
    <p:sldId id="273" r:id="rId19"/>
    <p:sldId id="269" r:id="rId20"/>
  </p:sldIdLst>
  <p:sldSz cx="12192000" cy="6858000"/>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r:id="rId24" roundtripDataSignature="AMtx7mgGfiOXlmUDw5fTXM9ZxmDdQwZdB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0171621-9BFC-0CEA-FF76-363B660B3194}" name="Line Frivold" initials="LF" userId="S::line.frivold@bgo.oslo.kommune.no::b06fdff6-51e2-4f3c-82fb-c41aab590c3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ohanne Hegg"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9F0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18096DF-7664-124B-AA7B-D12A5D611778}" v="5" dt="2026-01-29T15:38:32.52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3447" autoAdjust="0"/>
  </p:normalViewPr>
  <p:slideViewPr>
    <p:cSldViewPr snapToGrid="0">
      <p:cViewPr varScale="1">
        <p:scale>
          <a:sx n="102" d="100"/>
          <a:sy n="102" d="100"/>
        </p:scale>
        <p:origin x="200" y="65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customschemas.google.com/relationships/presentationmetadata" Target="metadata"/><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8"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e Frivold" userId="b06fdff6-51e2-4f3c-82fb-c41aab590c30" providerId="ADAL" clId="{11BEB778-2ED2-4ACE-AD8B-D8BBA70A4324}"/>
    <pc:docChg chg="modSld">
      <pc:chgData name="Line Frivold" userId="b06fdff6-51e2-4f3c-82fb-c41aab590c30" providerId="ADAL" clId="{11BEB778-2ED2-4ACE-AD8B-D8BBA70A4324}" dt="2026-01-27T08:39:01.514" v="14" actId="1076"/>
      <pc:docMkLst>
        <pc:docMk/>
      </pc:docMkLst>
      <pc:sldChg chg="addSp modSp mod modAnim">
        <pc:chgData name="Line Frivold" userId="b06fdff6-51e2-4f3c-82fb-c41aab590c30" providerId="ADAL" clId="{11BEB778-2ED2-4ACE-AD8B-D8BBA70A4324}" dt="2026-01-27T08:36:29.069" v="5"/>
        <pc:sldMkLst>
          <pc:docMk/>
          <pc:sldMk cId="0" sldId="258"/>
        </pc:sldMkLst>
        <pc:picChg chg="add mod">
          <ac:chgData name="Line Frivold" userId="b06fdff6-51e2-4f3c-82fb-c41aab590c30" providerId="ADAL" clId="{11BEB778-2ED2-4ACE-AD8B-D8BBA70A4324}" dt="2026-01-27T08:36:18.016" v="4" actId="14100"/>
          <ac:picMkLst>
            <pc:docMk/>
            <pc:sldMk cId="0" sldId="258"/>
            <ac:picMk id="3" creationId="{25D642FC-6935-A4B1-0B40-5C00ACC6A5BD}"/>
          </ac:picMkLst>
        </pc:picChg>
      </pc:sldChg>
      <pc:sldChg chg="addSp modSp mod modAnim">
        <pc:chgData name="Line Frivold" userId="b06fdff6-51e2-4f3c-82fb-c41aab590c30" providerId="ADAL" clId="{11BEB778-2ED2-4ACE-AD8B-D8BBA70A4324}" dt="2026-01-27T08:37:42.848" v="9"/>
        <pc:sldMkLst>
          <pc:docMk/>
          <pc:sldMk cId="0" sldId="260"/>
        </pc:sldMkLst>
        <pc:picChg chg="add mod">
          <ac:chgData name="Line Frivold" userId="b06fdff6-51e2-4f3c-82fb-c41aab590c30" providerId="ADAL" clId="{11BEB778-2ED2-4ACE-AD8B-D8BBA70A4324}" dt="2026-01-27T08:37:33.876" v="8" actId="14100"/>
          <ac:picMkLst>
            <pc:docMk/>
            <pc:sldMk cId="0" sldId="260"/>
            <ac:picMk id="3" creationId="{5A1E02B2-DD66-16D6-5297-9B992470805B}"/>
          </ac:picMkLst>
        </pc:picChg>
      </pc:sldChg>
      <pc:sldChg chg="modSp mod">
        <pc:chgData name="Line Frivold" userId="b06fdff6-51e2-4f3c-82fb-c41aab590c30" providerId="ADAL" clId="{11BEB778-2ED2-4ACE-AD8B-D8BBA70A4324}" dt="2026-01-27T08:39:01.514" v="14" actId="1076"/>
        <pc:sldMkLst>
          <pc:docMk/>
          <pc:sldMk cId="0" sldId="267"/>
        </pc:sldMkLst>
        <pc:spChg chg="mod">
          <ac:chgData name="Line Frivold" userId="b06fdff6-51e2-4f3c-82fb-c41aab590c30" providerId="ADAL" clId="{11BEB778-2ED2-4ACE-AD8B-D8BBA70A4324}" dt="2026-01-27T08:38:38.086" v="10" actId="1076"/>
          <ac:spMkLst>
            <pc:docMk/>
            <pc:sldMk cId="0" sldId="267"/>
            <ac:spMk id="1662" creationId="{00000000-0000-0000-0000-000000000000}"/>
          </ac:spMkLst>
        </pc:spChg>
        <pc:spChg chg="mod">
          <ac:chgData name="Line Frivold" userId="b06fdff6-51e2-4f3c-82fb-c41aab590c30" providerId="ADAL" clId="{11BEB778-2ED2-4ACE-AD8B-D8BBA70A4324}" dt="2026-01-27T08:38:53.889" v="13" actId="1076"/>
          <ac:spMkLst>
            <pc:docMk/>
            <pc:sldMk cId="0" sldId="267"/>
            <ac:spMk id="1667" creationId="{00000000-0000-0000-0000-000000000000}"/>
          </ac:spMkLst>
        </pc:spChg>
        <pc:spChg chg="mod">
          <ac:chgData name="Line Frivold" userId="b06fdff6-51e2-4f3c-82fb-c41aab590c30" providerId="ADAL" clId="{11BEB778-2ED2-4ACE-AD8B-D8BBA70A4324}" dt="2026-01-27T08:38:46.413" v="12" actId="1076"/>
          <ac:spMkLst>
            <pc:docMk/>
            <pc:sldMk cId="0" sldId="267"/>
            <ac:spMk id="1668" creationId="{00000000-0000-0000-0000-000000000000}"/>
          </ac:spMkLst>
        </pc:spChg>
        <pc:spChg chg="mod">
          <ac:chgData name="Line Frivold" userId="b06fdff6-51e2-4f3c-82fb-c41aab590c30" providerId="ADAL" clId="{11BEB778-2ED2-4ACE-AD8B-D8BBA70A4324}" dt="2026-01-27T08:39:01.514" v="14" actId="1076"/>
          <ac:spMkLst>
            <pc:docMk/>
            <pc:sldMk cId="0" sldId="267"/>
            <ac:spMk id="1669" creationId="{00000000-0000-0000-0000-000000000000}"/>
          </ac:spMkLst>
        </pc:spChg>
        <pc:picChg chg="mod">
          <ac:chgData name="Line Frivold" userId="b06fdff6-51e2-4f3c-82fb-c41aab590c30" providerId="ADAL" clId="{11BEB778-2ED2-4ACE-AD8B-D8BBA70A4324}" dt="2026-01-27T08:38:39.925" v="11" actId="1076"/>
          <ac:picMkLst>
            <pc:docMk/>
            <pc:sldMk cId="0" sldId="267"/>
            <ac:picMk id="1673" creationId="{00000000-0000-0000-0000-000000000000}"/>
          </ac:picMkLst>
        </pc:picChg>
      </pc:sldChg>
    </pc:docChg>
  </pc:docChgLst>
  <pc:docChgLst>
    <pc:chgData name="Miranda Sulejmanova" userId="c79d8f6e-d06e-41dd-9b60-daa4b972acb7" providerId="ADAL" clId="{9DCC7395-C6E2-5FB2-A2E4-526032DCF1F8}"/>
    <pc:docChg chg="custSel modSld">
      <pc:chgData name="Miranda Sulejmanova" userId="c79d8f6e-d06e-41dd-9b60-daa4b972acb7" providerId="ADAL" clId="{9DCC7395-C6E2-5FB2-A2E4-526032DCF1F8}" dt="2026-01-29T15:38:35.360" v="6" actId="478"/>
      <pc:docMkLst>
        <pc:docMk/>
      </pc:docMkLst>
      <pc:sldChg chg="delSp modSp mod setBg">
        <pc:chgData name="Miranda Sulejmanova" userId="c79d8f6e-d06e-41dd-9b60-daa4b972acb7" providerId="ADAL" clId="{9DCC7395-C6E2-5FB2-A2E4-526032DCF1F8}" dt="2026-01-29T15:38:08.126" v="3"/>
        <pc:sldMkLst>
          <pc:docMk/>
          <pc:sldMk cId="0" sldId="258"/>
        </pc:sldMkLst>
        <pc:spChg chg="del">
          <ac:chgData name="Miranda Sulejmanova" userId="c79d8f6e-d06e-41dd-9b60-daa4b972acb7" providerId="ADAL" clId="{9DCC7395-C6E2-5FB2-A2E4-526032DCF1F8}" dt="2026-01-29T15:37:49.581" v="2" actId="478"/>
          <ac:spMkLst>
            <pc:docMk/>
            <pc:sldMk cId="0" sldId="258"/>
            <ac:spMk id="2" creationId="{17DC0B50-9628-6E8D-F189-E1851EC8E9A7}"/>
          </ac:spMkLst>
        </pc:spChg>
        <pc:picChg chg="mod">
          <ac:chgData name="Miranda Sulejmanova" userId="c79d8f6e-d06e-41dd-9b60-daa4b972acb7" providerId="ADAL" clId="{9DCC7395-C6E2-5FB2-A2E4-526032DCF1F8}" dt="2026-01-29T15:37:46.490" v="1" actId="167"/>
          <ac:picMkLst>
            <pc:docMk/>
            <pc:sldMk cId="0" sldId="258"/>
            <ac:picMk id="3" creationId="{25D642FC-6935-A4B1-0B40-5C00ACC6A5BD}"/>
          </ac:picMkLst>
        </pc:picChg>
      </pc:sldChg>
      <pc:sldChg chg="delSp modSp mod">
        <pc:chgData name="Miranda Sulejmanova" userId="c79d8f6e-d06e-41dd-9b60-daa4b972acb7" providerId="ADAL" clId="{9DCC7395-C6E2-5FB2-A2E4-526032DCF1F8}" dt="2026-01-29T15:38:35.360" v="6" actId="478"/>
        <pc:sldMkLst>
          <pc:docMk/>
          <pc:sldMk cId="0" sldId="260"/>
        </pc:sldMkLst>
        <pc:spChg chg="del">
          <ac:chgData name="Miranda Sulejmanova" userId="c79d8f6e-d06e-41dd-9b60-daa4b972acb7" providerId="ADAL" clId="{9DCC7395-C6E2-5FB2-A2E4-526032DCF1F8}" dt="2026-01-29T15:38:35.360" v="6" actId="478"/>
          <ac:spMkLst>
            <pc:docMk/>
            <pc:sldMk cId="0" sldId="260"/>
            <ac:spMk id="2" creationId="{6F8EFA83-FEFE-836F-8A9C-09A12B0E1BA0}"/>
          </ac:spMkLst>
        </pc:spChg>
        <pc:picChg chg="mod">
          <ac:chgData name="Miranda Sulejmanova" userId="c79d8f6e-d06e-41dd-9b60-daa4b972acb7" providerId="ADAL" clId="{9DCC7395-C6E2-5FB2-A2E4-526032DCF1F8}" dt="2026-01-29T15:38:32.524" v="5" actId="167"/>
          <ac:picMkLst>
            <pc:docMk/>
            <pc:sldMk cId="0" sldId="260"/>
            <ac:picMk id="3" creationId="{5A1E02B2-DD66-16D6-5297-9B992470805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5659" cy="498056"/>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50443" y="0"/>
            <a:ext cx="2945659" cy="498056"/>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584"/>
            <a:ext cx="2945659" cy="49805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no-NO"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4"/>
        <p:cNvGrpSpPr/>
        <p:nvPr/>
      </p:nvGrpSpPr>
      <p:grpSpPr>
        <a:xfrm>
          <a:off x="0" y="0"/>
          <a:ext cx="0" cy="0"/>
          <a:chOff x="0" y="0"/>
          <a:chExt cx="0" cy="0"/>
        </a:xfrm>
      </p:grpSpPr>
      <p:sp>
        <p:nvSpPr>
          <p:cNvPr id="1515" name="Google Shape;1515;p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6" name="Google Shape;1516;p1: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17" name="Google Shape;1517;p1: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0"/>
        <p:cNvGrpSpPr/>
        <p:nvPr/>
      </p:nvGrpSpPr>
      <p:grpSpPr>
        <a:xfrm>
          <a:off x="0" y="0"/>
          <a:ext cx="0" cy="0"/>
          <a:chOff x="0" y="0"/>
          <a:chExt cx="0" cy="0"/>
        </a:xfrm>
      </p:grpSpPr>
      <p:sp>
        <p:nvSpPr>
          <p:cNvPr id="1641" name="Google Shape;1641;p11: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2" name="Google Shape;1642;p11: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3"/>
        <p:cNvGrpSpPr/>
        <p:nvPr/>
      </p:nvGrpSpPr>
      <p:grpSpPr>
        <a:xfrm>
          <a:off x="0" y="0"/>
          <a:ext cx="0" cy="0"/>
          <a:chOff x="0" y="0"/>
          <a:chExt cx="0" cy="0"/>
        </a:xfrm>
      </p:grpSpPr>
      <p:sp>
        <p:nvSpPr>
          <p:cNvPr id="1654" name="Google Shape;1654;p1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5" name="Google Shape;1655;p1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56" name="Google Shape;1656;p1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no-NO" sz="1200" b="0" i="0" u="none" strike="noStrike" cap="none">
                <a:solidFill>
                  <a:srgbClr val="000000"/>
                </a:solidFill>
                <a:latin typeface="Calibri"/>
                <a:ea typeface="Calibri"/>
                <a:cs typeface="Calibri"/>
                <a:sym typeface="Calibri"/>
              </a:rPr>
              <a:t>11</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7" name="Google Shape;1677;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a:latin typeface="Arial"/>
                <a:ea typeface="Arial"/>
                <a:cs typeface="Arial"/>
                <a:sym typeface="Arial"/>
              </a:rPr>
              <a:t>Dere har nå gjennomgått første steg. Fyll inn dato steget ble gjennomført og planlegg datoer for når de neste stegne skal gjennomføres. En tidslinje er viktig for å skape forutsigbarhet, oversikt og forventning om det som skal skje. Denne tidslinjen skal også vises for resten av ansattgruppen i steg 2. </a:t>
            </a:r>
            <a:endParaRPr/>
          </a:p>
        </p:txBody>
      </p:sp>
      <p:sp>
        <p:nvSpPr>
          <p:cNvPr id="1678" name="Google Shape;1678;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12</a:t>
            </a:fld>
            <a:endParaRPr/>
          </a:p>
        </p:txBody>
      </p:sp>
    </p:spTree>
    <p:extLst>
      <p:ext uri="{BB962C8B-B14F-4D97-AF65-F5344CB8AC3E}">
        <p14:creationId xmlns:p14="http://schemas.microsoft.com/office/powerpoint/2010/main" val="34926547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7" name="Google Shape;1677;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a:latin typeface="Arial"/>
                <a:ea typeface="Arial"/>
                <a:cs typeface="Arial"/>
                <a:sym typeface="Arial"/>
              </a:rPr>
              <a:t>Dere har nå gjennomgått første steg. Fyll inn dato steget ble gjennomført og planlegg datoer for når de neste stegne skal gjennomføres. En tidslinje er viktig for å skape forutsigbarhet, oversikt og forventning om det som skal skje. Denne tidslinjen skal også vises for resten av ansattgruppen i steg 2. </a:t>
            </a:r>
            <a:endParaRPr/>
          </a:p>
        </p:txBody>
      </p:sp>
      <p:sp>
        <p:nvSpPr>
          <p:cNvPr id="1678" name="Google Shape;1678;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5"/>
        <p:cNvGrpSpPr/>
        <p:nvPr/>
      </p:nvGrpSpPr>
      <p:grpSpPr>
        <a:xfrm>
          <a:off x="0" y="0"/>
          <a:ext cx="0" cy="0"/>
          <a:chOff x="0" y="0"/>
          <a:chExt cx="0" cy="0"/>
        </a:xfrm>
      </p:grpSpPr>
      <p:sp>
        <p:nvSpPr>
          <p:cNvPr id="1676" name="Google Shape;1676;p1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7" name="Google Shape;1677;p1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no-NO">
                <a:latin typeface="Arial"/>
                <a:ea typeface="Arial"/>
                <a:cs typeface="Arial"/>
                <a:sym typeface="Arial"/>
              </a:rPr>
              <a:t>Dere har nå gjennomgått første steg. Fyll inn dato steget ble gjennomført og planlegg datoer for når de neste stegne skal gjennomføres. En tidslinje er viktig for å skape forutsigbarhet, oversikt og forventning om det som skal skje. Denne tidslinjen skal også vises for resten av ansattgruppen i steg 2. </a:t>
            </a:r>
            <a:endParaRPr/>
          </a:p>
        </p:txBody>
      </p:sp>
      <p:sp>
        <p:nvSpPr>
          <p:cNvPr id="1678" name="Google Shape;1678;p1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14</a:t>
            </a:fld>
            <a:endParaRPr/>
          </a:p>
        </p:txBody>
      </p:sp>
    </p:spTree>
    <p:extLst>
      <p:ext uri="{BB962C8B-B14F-4D97-AF65-F5344CB8AC3E}">
        <p14:creationId xmlns:p14="http://schemas.microsoft.com/office/powerpoint/2010/main" val="2684910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2"/>
        <p:cNvGrpSpPr/>
        <p:nvPr/>
      </p:nvGrpSpPr>
      <p:grpSpPr>
        <a:xfrm>
          <a:off x="0" y="0"/>
          <a:ext cx="0" cy="0"/>
          <a:chOff x="0" y="0"/>
          <a:chExt cx="0" cy="0"/>
        </a:xfrm>
      </p:grpSpPr>
      <p:sp>
        <p:nvSpPr>
          <p:cNvPr id="1703" name="Google Shape;1703;p1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04" name="Google Shape;1704;p1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05" name="Google Shape;1705;p1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15</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25"/>
        <p:cNvGrpSpPr/>
        <p:nvPr/>
      </p:nvGrpSpPr>
      <p:grpSpPr>
        <a:xfrm>
          <a:off x="0" y="0"/>
          <a:ext cx="0" cy="0"/>
          <a:chOff x="0" y="0"/>
          <a:chExt cx="0" cy="0"/>
        </a:xfrm>
      </p:grpSpPr>
      <p:sp>
        <p:nvSpPr>
          <p:cNvPr id="1526" name="Google Shape;1526;p2: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7" name="Google Shape;1527;p2: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8" name="Google Shape;1528;p2: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6"/>
        <p:cNvGrpSpPr/>
        <p:nvPr/>
      </p:nvGrpSpPr>
      <p:grpSpPr>
        <a:xfrm>
          <a:off x="0" y="0"/>
          <a:ext cx="0" cy="0"/>
          <a:chOff x="0" y="0"/>
          <a:chExt cx="0" cy="0"/>
        </a:xfrm>
      </p:grpSpPr>
      <p:sp>
        <p:nvSpPr>
          <p:cNvPr id="1537" name="Google Shape;1537;p3: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38" name="Google Shape;1538;p3: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9" name="Google Shape;1539;p3: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4"/>
        <p:cNvGrpSpPr/>
        <p:nvPr/>
      </p:nvGrpSpPr>
      <p:grpSpPr>
        <a:xfrm>
          <a:off x="0" y="0"/>
          <a:ext cx="0" cy="0"/>
          <a:chOff x="0" y="0"/>
          <a:chExt cx="0" cy="0"/>
        </a:xfrm>
      </p:grpSpPr>
      <p:sp>
        <p:nvSpPr>
          <p:cNvPr id="1545" name="Google Shape;1545;p4: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46" name="Google Shape;1546;p4: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Arial"/>
              <a:buNone/>
            </a:pPr>
            <a:r>
              <a:rPr lang="no-NO" b="1">
                <a:latin typeface="Arial"/>
                <a:ea typeface="Arial"/>
                <a:cs typeface="Arial"/>
                <a:sym typeface="Arial"/>
              </a:rPr>
              <a:t>Utdyping av steg 3: Lag en overordnet plan for hvordan arbeidet skal følges opp: </a:t>
            </a:r>
            <a:r>
              <a:rPr lang="no-NO">
                <a:latin typeface="Arial"/>
                <a:ea typeface="Arial"/>
                <a:cs typeface="Arial"/>
                <a:sym typeface="Arial"/>
              </a:rPr>
              <a:t>Eks på innhold: Når skal vi jobbe med felles forståelse i hele ansattgruppen, i hvilken periode skal vi jobbe ekstra med tema, skal det være et fast punkt på ledermøter/teammøter der ansatte skal rapportere til leder hvilke aktiviteter de har gjort? Skal det være et fast punkt på personalmøte, eksempelvis jobbe videre med barrierene som kommer opp og hvordan dere kan jobbe med disse på en god måte, jobbe med caser som ligger i ressursbanken etc. Når skal vi evaluere arbeidet?</a:t>
            </a:r>
            <a:endParaRPr>
              <a:latin typeface="Arial"/>
              <a:ea typeface="Arial"/>
              <a:cs typeface="Arial"/>
              <a:sym typeface="Arial"/>
            </a:endParaRPr>
          </a:p>
          <a:p>
            <a:pPr marL="0" lvl="0" indent="0" algn="l" rtl="0">
              <a:spcBef>
                <a:spcPts val="0"/>
              </a:spcBef>
              <a:spcAft>
                <a:spcPts val="0"/>
              </a:spcAft>
              <a:buNone/>
            </a:pPr>
            <a:endParaRPr/>
          </a:p>
        </p:txBody>
      </p:sp>
      <p:sp>
        <p:nvSpPr>
          <p:cNvPr id="1547" name="Google Shape;1547;p4: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0"/>
        <p:cNvGrpSpPr/>
        <p:nvPr/>
      </p:nvGrpSpPr>
      <p:grpSpPr>
        <a:xfrm>
          <a:off x="0" y="0"/>
          <a:ext cx="0" cy="0"/>
          <a:chOff x="0" y="0"/>
          <a:chExt cx="0" cy="0"/>
        </a:xfrm>
      </p:grpSpPr>
      <p:sp>
        <p:nvSpPr>
          <p:cNvPr id="1561" name="Google Shape;1561;p5: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2" name="Google Shape;1562;p5: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7"/>
        <p:cNvGrpSpPr/>
        <p:nvPr/>
      </p:nvGrpSpPr>
      <p:grpSpPr>
        <a:xfrm>
          <a:off x="0" y="0"/>
          <a:ext cx="0" cy="0"/>
          <a:chOff x="0" y="0"/>
          <a:chExt cx="0" cy="0"/>
        </a:xfrm>
      </p:grpSpPr>
      <p:sp>
        <p:nvSpPr>
          <p:cNvPr id="1568" name="Google Shape;1568;p6: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9" name="Google Shape;1569;p6:notes"/>
          <p:cNvSpPr txBox="1">
            <a:spLocks noGrp="1"/>
          </p:cNvSpPr>
          <p:nvPr>
            <p:ph type="body" idx="1"/>
          </p:nvPr>
        </p:nvSpPr>
        <p:spPr>
          <a:xfrm>
            <a:off x="679768" y="4777194"/>
            <a:ext cx="5438140" cy="3908614"/>
          </a:xfrm>
          <a:prstGeom prst="rect">
            <a:avLst/>
          </a:prstGeom>
          <a:noFill/>
          <a:ln>
            <a:noFill/>
          </a:ln>
        </p:spPr>
        <p:txBody>
          <a:bodyPr spcFirstLastPara="1" wrap="square" lIns="91425" tIns="45700" rIns="91425" bIns="45700" anchor="t" anchorCtr="0">
            <a:noAutofit/>
          </a:bodyPr>
          <a:lstStyle/>
          <a:p>
            <a:pPr marL="285750" lvl="0" indent="-285750" algn="l" rtl="0">
              <a:spcBef>
                <a:spcPts val="0"/>
              </a:spcBef>
              <a:spcAft>
                <a:spcPts val="0"/>
              </a:spcAft>
              <a:buClr>
                <a:schemeClr val="dk1"/>
              </a:buClr>
              <a:buSzPts val="1200"/>
              <a:buFont typeface="Arial"/>
              <a:buChar char="•"/>
            </a:pPr>
            <a:r>
              <a:rPr lang="no-NO" b="1">
                <a:solidFill>
                  <a:schemeClr val="dk1"/>
                </a:solidFill>
                <a:latin typeface="Arial"/>
                <a:ea typeface="Arial"/>
                <a:cs typeface="Arial"/>
                <a:sym typeface="Arial"/>
              </a:rPr>
              <a:t>*Halvparten</a:t>
            </a:r>
            <a:r>
              <a:rPr lang="no-NO">
                <a:solidFill>
                  <a:schemeClr val="dk1"/>
                </a:solidFill>
                <a:latin typeface="Arial"/>
                <a:ea typeface="Arial"/>
                <a:cs typeface="Arial"/>
                <a:sym typeface="Arial"/>
              </a:rPr>
              <a:t> av barn som utsettes for vold, overgrep eller lever med</a:t>
            </a:r>
            <a:r>
              <a:rPr lang="no-NO">
                <a:latin typeface="Arial"/>
                <a:ea typeface="Arial"/>
                <a:cs typeface="Arial"/>
                <a:sym typeface="Arial"/>
              </a:rPr>
              <a:t> </a:t>
            </a:r>
            <a:r>
              <a:rPr lang="no-NO">
                <a:solidFill>
                  <a:schemeClr val="dk1"/>
                </a:solidFill>
                <a:latin typeface="Arial"/>
                <a:ea typeface="Arial"/>
                <a:cs typeface="Arial"/>
                <a:sym typeface="Arial"/>
              </a:rPr>
              <a:t>barndomsbelastninger som rus/psykisk sykdom, fattigdom og utenforskap </a:t>
            </a:r>
            <a:r>
              <a:rPr lang="no-NO" b="1">
                <a:solidFill>
                  <a:schemeClr val="dk1"/>
                </a:solidFill>
                <a:latin typeface="Arial"/>
                <a:ea typeface="Arial"/>
                <a:cs typeface="Arial"/>
                <a:sym typeface="Arial"/>
              </a:rPr>
              <a:t>har aldri fortalt det til noen</a:t>
            </a:r>
            <a:r>
              <a:rPr lang="no-NO">
                <a:solidFill>
                  <a:schemeClr val="dk1"/>
                </a:solidFill>
                <a:latin typeface="Arial"/>
                <a:ea typeface="Arial"/>
                <a:cs typeface="Arial"/>
                <a:sym typeface="Arial"/>
              </a:rPr>
              <a:t>.</a:t>
            </a:r>
            <a:endParaRPr/>
          </a:p>
          <a:p>
            <a:pPr marL="285750" lvl="0" indent="-209550" algn="l" rtl="0">
              <a:spcBef>
                <a:spcPts val="0"/>
              </a:spcBef>
              <a:spcAft>
                <a:spcPts val="0"/>
              </a:spcAft>
              <a:buClr>
                <a:schemeClr val="dk1"/>
              </a:buClr>
              <a:buSzPts val="1200"/>
              <a:buFont typeface="Arial"/>
              <a:buNone/>
            </a:pPr>
            <a:endParaRPr>
              <a:latin typeface="Arial"/>
              <a:ea typeface="Arial"/>
              <a:cs typeface="Arial"/>
              <a:sym typeface="Arial"/>
            </a:endParaRPr>
          </a:p>
          <a:p>
            <a:pPr marL="285750" lvl="0" indent="-285750" algn="l" rtl="0">
              <a:spcBef>
                <a:spcPts val="0"/>
              </a:spcBef>
              <a:spcAft>
                <a:spcPts val="0"/>
              </a:spcAft>
              <a:buClr>
                <a:schemeClr val="dk1"/>
              </a:buClr>
              <a:buSzPts val="1200"/>
              <a:buFont typeface="Arial"/>
              <a:buChar char="•"/>
            </a:pPr>
            <a:r>
              <a:rPr lang="no-NO">
                <a:solidFill>
                  <a:schemeClr val="dk1"/>
                </a:solidFill>
                <a:latin typeface="Arial"/>
                <a:ea typeface="Arial"/>
                <a:cs typeface="Arial"/>
                <a:sym typeface="Arial"/>
              </a:rPr>
              <a:t>Mange </a:t>
            </a:r>
            <a:r>
              <a:rPr lang="no-NO" b="1">
                <a:solidFill>
                  <a:schemeClr val="dk1"/>
                </a:solidFill>
                <a:latin typeface="Arial"/>
                <a:ea typeface="Arial"/>
                <a:cs typeface="Arial"/>
                <a:sym typeface="Arial"/>
              </a:rPr>
              <a:t>barn som vokser opp med vold, overgrep og krenkelser i hjemmet kjenner ingen annen virkelighet.</a:t>
            </a:r>
            <a:r>
              <a:rPr lang="no-NO">
                <a:solidFill>
                  <a:schemeClr val="dk1"/>
                </a:solidFill>
                <a:latin typeface="Arial"/>
                <a:ea typeface="Arial"/>
                <a:cs typeface="Arial"/>
                <a:sym typeface="Arial"/>
              </a:rPr>
              <a:t> De vet ofte ikke at det de erfarer ikke er greit, og har dermed ikke kunnskapen de behøver for å be om hjelp.</a:t>
            </a:r>
            <a:endParaRPr/>
          </a:p>
          <a:p>
            <a:pPr marL="285750" lvl="0" indent="-209550" algn="l" rtl="0">
              <a:spcBef>
                <a:spcPts val="0"/>
              </a:spcBef>
              <a:spcAft>
                <a:spcPts val="0"/>
              </a:spcAft>
              <a:buClr>
                <a:schemeClr val="dk1"/>
              </a:buClr>
              <a:buSzPts val="1200"/>
              <a:buFont typeface="Arial"/>
              <a:buNone/>
            </a:pPr>
            <a:endParaRPr>
              <a:latin typeface="Arial"/>
              <a:ea typeface="Arial"/>
              <a:cs typeface="Arial"/>
              <a:sym typeface="Arial"/>
            </a:endParaRPr>
          </a:p>
          <a:p>
            <a:pPr marL="285750" lvl="0" indent="-285750" algn="l" rtl="0">
              <a:spcBef>
                <a:spcPts val="0"/>
              </a:spcBef>
              <a:spcAft>
                <a:spcPts val="0"/>
              </a:spcAft>
              <a:buClr>
                <a:srgbClr val="000000"/>
              </a:buClr>
              <a:buSzPts val="1200"/>
              <a:buFont typeface="Arial"/>
              <a:buChar char="•"/>
            </a:pPr>
            <a:r>
              <a:rPr lang="no-NO">
                <a:solidFill>
                  <a:srgbClr val="000000"/>
                </a:solidFill>
              </a:rPr>
              <a:t>Manglende informasjon og kunnskap om kropp, egne grenser, rettigheter og hvor og hvem de kan snakke med når de trenger hjelp, </a:t>
            </a:r>
            <a:r>
              <a:rPr lang="no-NO" b="1">
                <a:solidFill>
                  <a:srgbClr val="000000"/>
                </a:solidFill>
              </a:rPr>
              <a:t>fører til at barn og unge får et stort ansvar til å fortelle selv.</a:t>
            </a:r>
            <a:endParaRPr/>
          </a:p>
          <a:p>
            <a:pPr marL="0" lvl="0" indent="0" algn="l" rtl="0">
              <a:spcBef>
                <a:spcPts val="0"/>
              </a:spcBef>
              <a:spcAft>
                <a:spcPts val="0"/>
              </a:spcAft>
              <a:buNone/>
            </a:pPr>
            <a:endParaRPr sz="1200">
              <a:solidFill>
                <a:schemeClr val="dk1"/>
              </a:solidFill>
              <a:latin typeface="Arial"/>
              <a:ea typeface="Arial"/>
              <a:cs typeface="Arial"/>
              <a:sym typeface="Arial"/>
            </a:endParaRPr>
          </a:p>
          <a:p>
            <a:pPr marL="0" lvl="0" indent="0" algn="l" rtl="0">
              <a:spcBef>
                <a:spcPts val="0"/>
              </a:spcBef>
              <a:spcAft>
                <a:spcPts val="0"/>
              </a:spcAft>
              <a:buNone/>
            </a:pPr>
            <a:r>
              <a:rPr lang="no-NO" sz="1200">
                <a:solidFill>
                  <a:schemeClr val="dk1"/>
                </a:solidFill>
                <a:latin typeface="Arial"/>
                <a:ea typeface="Arial"/>
                <a:cs typeface="Arial"/>
                <a:sym typeface="Arial"/>
              </a:rPr>
              <a:t>Kilder: Bufdir, 2019​ og FHI Oppvekstprofil BGO, 2021</a:t>
            </a:r>
            <a:endParaRPr sz="1200"/>
          </a:p>
          <a:p>
            <a:pPr marL="285750" lvl="0" indent="-209550" algn="l" rtl="0">
              <a:spcBef>
                <a:spcPts val="0"/>
              </a:spcBef>
              <a:spcAft>
                <a:spcPts val="0"/>
              </a:spcAft>
              <a:buClr>
                <a:schemeClr val="dk1"/>
              </a:buClr>
              <a:buSzPts val="1200"/>
              <a:buFont typeface="Arial"/>
              <a:buNone/>
            </a:pPr>
            <a:endParaRPr>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no-NO" sz="1200">
                <a:solidFill>
                  <a:schemeClr val="dk1"/>
                </a:solidFill>
                <a:latin typeface="Arial"/>
                <a:ea typeface="Arial"/>
                <a:cs typeface="Arial"/>
                <a:sym typeface="Arial"/>
              </a:rPr>
              <a:t>For å kunne fortelle, må barn og unge</a:t>
            </a:r>
            <a:r>
              <a:rPr lang="no-NO" sz="1200">
                <a:latin typeface="Arial"/>
                <a:ea typeface="Arial"/>
                <a:cs typeface="Arial"/>
                <a:sym typeface="Arial"/>
              </a:rPr>
              <a:t> </a:t>
            </a:r>
            <a:r>
              <a:rPr lang="no-NO" sz="1200">
                <a:solidFill>
                  <a:schemeClr val="dk1"/>
                </a:solidFill>
                <a:latin typeface="Arial"/>
                <a:ea typeface="Arial"/>
                <a:cs typeface="Arial"/>
                <a:sym typeface="Arial"/>
              </a:rPr>
              <a:t>ha</a:t>
            </a:r>
            <a:r>
              <a:rPr lang="no-NO" sz="1200" b="1">
                <a:solidFill>
                  <a:schemeClr val="dk1"/>
                </a:solidFill>
                <a:latin typeface="Arial"/>
                <a:ea typeface="Arial"/>
                <a:cs typeface="Arial"/>
                <a:sym typeface="Arial"/>
              </a:rPr>
              <a:t> kjennskap til egen kropp, grenser og vite hva barndomsbelastninger er, at det ikke er deres skyld, at de har rett til å få hjelp, og hvem de kan snakke med.</a:t>
            </a:r>
            <a:r>
              <a:rPr lang="no-NO" sz="1200">
                <a:solidFill>
                  <a:schemeClr val="dk1"/>
                </a:solidFill>
                <a:latin typeface="Arial"/>
                <a:ea typeface="Arial"/>
                <a:cs typeface="Arial"/>
                <a:sym typeface="Arial"/>
              </a:rPr>
              <a:t> Dette forebygger, og det gjør at utsatte barn får tidligere hjelp.</a:t>
            </a:r>
            <a:br>
              <a:rPr lang="no-NO"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chemeClr val="dk1"/>
              </a:buClr>
              <a:buSzPts val="1200"/>
              <a:buFont typeface="Arial"/>
              <a:buChar char="•"/>
            </a:pPr>
            <a:r>
              <a:rPr lang="no-NO" sz="1200">
                <a:solidFill>
                  <a:schemeClr val="dk1"/>
                </a:solidFill>
                <a:latin typeface="Arial"/>
                <a:ea typeface="Arial"/>
                <a:cs typeface="Arial"/>
                <a:sym typeface="Arial"/>
              </a:rPr>
              <a:t>Barn som </a:t>
            </a:r>
            <a:r>
              <a:rPr lang="no-NO" sz="1200" b="1">
                <a:solidFill>
                  <a:schemeClr val="dk1"/>
                </a:solidFill>
                <a:latin typeface="Arial"/>
                <a:ea typeface="Arial"/>
                <a:cs typeface="Arial"/>
                <a:sym typeface="Arial"/>
              </a:rPr>
              <a:t>tidlig lærer om kropp, grenser, egne rettigheter og hvor de kan få hjelp</a:t>
            </a:r>
            <a:r>
              <a:rPr lang="no-NO" sz="1200">
                <a:solidFill>
                  <a:schemeClr val="dk1"/>
                </a:solidFill>
                <a:latin typeface="Arial"/>
                <a:ea typeface="Arial"/>
                <a:cs typeface="Arial"/>
                <a:sym typeface="Arial"/>
              </a:rPr>
              <a:t>, er ikke bare bedre i stand til å </a:t>
            </a:r>
            <a:r>
              <a:rPr lang="no-NO" sz="1200" b="1">
                <a:solidFill>
                  <a:schemeClr val="dk1"/>
                </a:solidFill>
                <a:latin typeface="Arial"/>
                <a:ea typeface="Arial"/>
                <a:cs typeface="Arial"/>
                <a:sym typeface="Arial"/>
              </a:rPr>
              <a:t>beskytte seg selv</a:t>
            </a:r>
            <a:r>
              <a:rPr lang="no-NO" sz="1200">
                <a:solidFill>
                  <a:schemeClr val="dk1"/>
                </a:solidFill>
                <a:latin typeface="Arial"/>
                <a:ea typeface="Arial"/>
                <a:cs typeface="Arial"/>
                <a:sym typeface="Arial"/>
              </a:rPr>
              <a:t>, men vokser også opp med </a:t>
            </a:r>
            <a:r>
              <a:rPr lang="no-NO" sz="1200" b="1">
                <a:solidFill>
                  <a:schemeClr val="dk1"/>
                </a:solidFill>
                <a:latin typeface="Arial"/>
                <a:ea typeface="Arial"/>
                <a:cs typeface="Arial"/>
                <a:sym typeface="Arial"/>
              </a:rPr>
              <a:t>en bedre forståelse og respekt for egne og andres grenser</a:t>
            </a:r>
            <a:r>
              <a:rPr lang="no-NO" sz="1200">
                <a:solidFill>
                  <a:schemeClr val="dk1"/>
                </a:solidFill>
                <a:latin typeface="Arial"/>
                <a:ea typeface="Arial"/>
                <a:cs typeface="Arial"/>
                <a:sym typeface="Arial"/>
              </a:rPr>
              <a:t>. Å gi barn kunnskap er derfor viktig for å forebygge, beskytte, forhindre og avdekke.</a:t>
            </a:r>
            <a:br>
              <a:rPr lang="no-NO" sz="1200">
                <a:solidFill>
                  <a:schemeClr val="dk1"/>
                </a:solidFill>
                <a:latin typeface="Arial"/>
                <a:ea typeface="Arial"/>
                <a:cs typeface="Arial"/>
                <a:sym typeface="Arial"/>
              </a:rPr>
            </a:br>
            <a:endParaRPr sz="1200">
              <a:solidFill>
                <a:schemeClr val="dk1"/>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no-NO" sz="1200" b="0" i="0" u="none" strike="noStrike" cap="none">
                <a:solidFill>
                  <a:srgbClr val="000000"/>
                </a:solidFill>
                <a:latin typeface="Arial"/>
                <a:ea typeface="Arial"/>
                <a:cs typeface="Arial"/>
                <a:sym typeface="Arial"/>
              </a:rPr>
              <a:t>Ansatte i skole og barnehage har en </a:t>
            </a:r>
            <a:r>
              <a:rPr lang="no-NO" sz="1200" b="1" i="0" u="none" strike="noStrike" cap="none">
                <a:solidFill>
                  <a:srgbClr val="000000"/>
                </a:solidFill>
                <a:latin typeface="Arial"/>
                <a:ea typeface="Arial"/>
                <a:cs typeface="Arial"/>
                <a:sym typeface="Arial"/>
              </a:rPr>
              <a:t>unik posisjon til å informere.</a:t>
            </a:r>
            <a:r>
              <a:rPr lang="no-NO" sz="1200" b="0" i="0" u="none" strike="noStrike" cap="none">
                <a:solidFill>
                  <a:srgbClr val="000000"/>
                </a:solidFill>
                <a:latin typeface="Arial"/>
                <a:ea typeface="Arial"/>
                <a:cs typeface="Arial"/>
                <a:sym typeface="Arial"/>
              </a:rPr>
              <a:t> De er med barna hver dag og er ofte trygge voksne. Barn og unge forteller at det er de voksne de møter i skole </a:t>
            </a:r>
            <a:br>
              <a:rPr lang="no-NO" sz="1200" b="0" i="0" u="none" strike="noStrike" cap="none">
                <a:solidFill>
                  <a:srgbClr val="000000"/>
                </a:solidFill>
                <a:latin typeface="Arial"/>
                <a:ea typeface="Arial"/>
                <a:cs typeface="Arial"/>
                <a:sym typeface="Arial"/>
              </a:rPr>
            </a:br>
            <a:r>
              <a:rPr lang="no-NO" sz="1200" b="0" i="0" u="none" strike="noStrike" cap="none">
                <a:solidFill>
                  <a:srgbClr val="000000"/>
                </a:solidFill>
                <a:latin typeface="Arial"/>
                <a:ea typeface="Arial"/>
                <a:cs typeface="Arial"/>
                <a:sym typeface="Arial"/>
              </a:rPr>
              <a:t>og barnehage de ønsker å få informasjon fra.</a:t>
            </a:r>
            <a:endParaRPr>
              <a:solidFill>
                <a:srgbClr val="000000"/>
              </a:solidFill>
              <a:latin typeface="Arial"/>
              <a:ea typeface="Arial"/>
              <a:cs typeface="Arial"/>
              <a:sym typeface="Arial"/>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70" name="Google Shape;1570;p6:notes"/>
          <p:cNvSpPr txBox="1">
            <a:spLocks noGrp="1"/>
          </p:cNvSpPr>
          <p:nvPr>
            <p:ph type="sldNum" idx="12"/>
          </p:nvPr>
        </p:nvSpPr>
        <p:spPr>
          <a:xfrm>
            <a:off x="3850443" y="9428584"/>
            <a:ext cx="2945659" cy="498055"/>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no-NO"/>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97"/>
        <p:cNvGrpSpPr/>
        <p:nvPr/>
      </p:nvGrpSpPr>
      <p:grpSpPr>
        <a:xfrm>
          <a:off x="0" y="0"/>
          <a:ext cx="0" cy="0"/>
          <a:chOff x="0" y="0"/>
          <a:chExt cx="0" cy="0"/>
        </a:xfrm>
      </p:grpSpPr>
      <p:sp>
        <p:nvSpPr>
          <p:cNvPr id="1598" name="Google Shape;1598;p8: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9" name="Google Shape;1599;p8: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76456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4"/>
        <p:cNvGrpSpPr/>
        <p:nvPr/>
      </p:nvGrpSpPr>
      <p:grpSpPr>
        <a:xfrm>
          <a:off x="0" y="0"/>
          <a:ext cx="0" cy="0"/>
          <a:chOff x="0" y="0"/>
          <a:chExt cx="0" cy="0"/>
        </a:xfrm>
      </p:grpSpPr>
      <p:sp>
        <p:nvSpPr>
          <p:cNvPr id="1615" name="Google Shape;1615;p9: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16" name="Google Shape;1616;p9: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6"/>
        <p:cNvGrpSpPr/>
        <p:nvPr/>
      </p:nvGrpSpPr>
      <p:grpSpPr>
        <a:xfrm>
          <a:off x="0" y="0"/>
          <a:ext cx="0" cy="0"/>
          <a:chOff x="0" y="0"/>
          <a:chExt cx="0" cy="0"/>
        </a:xfrm>
      </p:grpSpPr>
      <p:sp>
        <p:nvSpPr>
          <p:cNvPr id="1627" name="Google Shape;1627;p10:notes"/>
          <p:cNvSpPr txBox="1">
            <a:spLocks noGrp="1"/>
          </p:cNvSpPr>
          <p:nvPr>
            <p:ph type="body" idx="1"/>
          </p:nvPr>
        </p:nvSpPr>
        <p:spPr>
          <a:xfrm>
            <a:off x="679768" y="4777194"/>
            <a:ext cx="5438140" cy="3908614"/>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8" name="Google Shape;1628;p10:notes"/>
          <p:cNvSpPr>
            <a:spLocks noGrp="1" noRot="1" noChangeAspect="1"/>
          </p:cNvSpPr>
          <p:nvPr>
            <p:ph type="sldImg" idx="2"/>
          </p:nvPr>
        </p:nvSpPr>
        <p:spPr>
          <a:xfrm>
            <a:off x="422275" y="1241425"/>
            <a:ext cx="5953125" cy="3349625"/>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eloverskrift gul" type="secHead">
  <p:cSld name="SECTION_HEADER">
    <p:bg>
      <p:bgPr>
        <a:solidFill>
          <a:schemeClr val="accent6"/>
        </a:solidFill>
        <a:effectLst/>
      </p:bgPr>
    </p:bg>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1015200" y="-1"/>
            <a:ext cx="9149563" cy="30492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17"/>
          <p:cNvSpPr txBox="1">
            <a:spLocks noGrp="1"/>
          </p:cNvSpPr>
          <p:nvPr>
            <p:ph type="body" idx="1"/>
          </p:nvPr>
        </p:nvSpPr>
        <p:spPr>
          <a:xfrm>
            <a:off x="1015200" y="3052799"/>
            <a:ext cx="9149563" cy="3040025"/>
          </a:xfrm>
          <a:prstGeom prst="rect">
            <a:avLst/>
          </a:prstGeom>
          <a:noFill/>
          <a:ln>
            <a:noFill/>
          </a:ln>
        </p:spPr>
        <p:txBody>
          <a:bodyPr spcFirstLastPara="1" wrap="square" lIns="0" tIns="180000" rIns="0" bIns="0" anchor="t" anchorCtr="0">
            <a:noAutofit/>
          </a:bodyPr>
          <a:lstStyle>
            <a:lvl1pPr marL="457200" lvl="0" indent="-228600" algn="l">
              <a:lnSpc>
                <a:spcPct val="100000"/>
              </a:lnSpc>
              <a:spcBef>
                <a:spcPts val="0"/>
              </a:spcBef>
              <a:spcAft>
                <a:spcPts val="0"/>
              </a:spcAft>
              <a:buClr>
                <a:schemeClr val="dk1"/>
              </a:buClr>
              <a:buSzPts val="1800"/>
              <a:buFont typeface="Arial"/>
              <a:buNone/>
              <a:defRPr sz="1800">
                <a:solidFill>
                  <a:schemeClr val="dk1"/>
                </a:solidFill>
              </a:defRPr>
            </a:lvl1pPr>
            <a:lvl2pPr marL="914400" lvl="1" indent="-228600" algn="l">
              <a:lnSpc>
                <a:spcPct val="100000"/>
              </a:lnSpc>
              <a:spcBef>
                <a:spcPts val="600"/>
              </a:spcBef>
              <a:spcAft>
                <a:spcPts val="0"/>
              </a:spcAft>
              <a:buSzPts val="2200"/>
              <a:buNone/>
              <a:defRPr sz="2000">
                <a:solidFill>
                  <a:srgbClr val="888888"/>
                </a:solidFill>
              </a:defRPr>
            </a:lvl2pPr>
            <a:lvl3pPr marL="1371600" lvl="2" indent="-228600" algn="l">
              <a:lnSpc>
                <a:spcPct val="100000"/>
              </a:lnSpc>
              <a:spcBef>
                <a:spcPts val="300"/>
              </a:spcBef>
              <a:spcAft>
                <a:spcPts val="0"/>
              </a:spcAft>
              <a:buSzPts val="1800"/>
              <a:buNone/>
              <a:defRPr sz="1800">
                <a:solidFill>
                  <a:srgbClr val="888888"/>
                </a:solidFill>
              </a:defRPr>
            </a:lvl3pPr>
            <a:lvl4pPr marL="1828800" lvl="3" indent="-228600" algn="l">
              <a:lnSpc>
                <a:spcPct val="100000"/>
              </a:lnSpc>
              <a:spcBef>
                <a:spcPts val="300"/>
              </a:spcBef>
              <a:spcAft>
                <a:spcPts val="0"/>
              </a:spcAft>
              <a:buSzPts val="1600"/>
              <a:buNone/>
              <a:defRPr sz="1600">
                <a:solidFill>
                  <a:srgbClr val="888888"/>
                </a:solidFill>
              </a:defRPr>
            </a:lvl4pPr>
            <a:lvl5pPr marL="2286000" lvl="4" indent="-228600" algn="l">
              <a:lnSpc>
                <a:spcPct val="100000"/>
              </a:lnSpc>
              <a:spcBef>
                <a:spcPts val="3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90" name="Google Shape;90;p17"/>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17"/>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17"/>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
        <p:nvSpPr>
          <p:cNvPr id="93" name="Google Shape;93;p17"/>
          <p:cNvSpPr txBox="1"/>
          <p:nvPr/>
        </p:nvSpPr>
        <p:spPr>
          <a:xfrm>
            <a:off x="695321" y="-213030"/>
            <a:ext cx="3368679"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b="0" i="0" u="none" strike="noStrike" cap="none">
                <a:solidFill>
                  <a:schemeClr val="dk1"/>
                </a:solidFill>
                <a:latin typeface="Arial"/>
                <a:ea typeface="Arial"/>
                <a:cs typeface="Arial"/>
                <a:sym typeface="Arial"/>
              </a:rPr>
              <a:t>Deloverskrift gul</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Deloverskrift blå">
  <p:cSld name="Deloverskrift blå">
    <p:bg>
      <p:bgPr>
        <a:solidFill>
          <a:schemeClr val="dk2"/>
        </a:solidFill>
        <a:effectLst/>
      </p:bgPr>
    </p:bg>
    <p:spTree>
      <p:nvGrpSpPr>
        <p:cNvPr id="1" name="Shape 449"/>
        <p:cNvGrpSpPr/>
        <p:nvPr/>
      </p:nvGrpSpPr>
      <p:grpSpPr>
        <a:xfrm>
          <a:off x="0" y="0"/>
          <a:ext cx="0" cy="0"/>
          <a:chOff x="0" y="0"/>
          <a:chExt cx="0" cy="0"/>
        </a:xfrm>
      </p:grpSpPr>
      <p:sp>
        <p:nvSpPr>
          <p:cNvPr id="450" name="Google Shape;450;p27"/>
          <p:cNvSpPr txBox="1">
            <a:spLocks noGrp="1"/>
          </p:cNvSpPr>
          <p:nvPr>
            <p:ph type="title"/>
          </p:nvPr>
        </p:nvSpPr>
        <p:spPr>
          <a:xfrm>
            <a:off x="1015200" y="-1"/>
            <a:ext cx="9149563" cy="30492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1" name="Google Shape;451;p27"/>
          <p:cNvSpPr txBox="1">
            <a:spLocks noGrp="1"/>
          </p:cNvSpPr>
          <p:nvPr>
            <p:ph type="body" idx="1"/>
          </p:nvPr>
        </p:nvSpPr>
        <p:spPr>
          <a:xfrm>
            <a:off x="1015200" y="3052799"/>
            <a:ext cx="9149563" cy="3040025"/>
          </a:xfrm>
          <a:prstGeom prst="rect">
            <a:avLst/>
          </a:prstGeom>
          <a:noFill/>
          <a:ln>
            <a:noFill/>
          </a:ln>
        </p:spPr>
        <p:txBody>
          <a:bodyPr spcFirstLastPara="1" wrap="square" lIns="0" tIns="180000" rIns="0" bIns="0" anchor="t" anchorCtr="0">
            <a:noAutofit/>
          </a:bodyPr>
          <a:lstStyle>
            <a:lvl1pPr marL="457200" lvl="0" indent="-228600" algn="l">
              <a:lnSpc>
                <a:spcPct val="100000"/>
              </a:lnSpc>
              <a:spcBef>
                <a:spcPts val="0"/>
              </a:spcBef>
              <a:spcAft>
                <a:spcPts val="0"/>
              </a:spcAft>
              <a:buClr>
                <a:schemeClr val="lt1"/>
              </a:buClr>
              <a:buSzPts val="1800"/>
              <a:buFont typeface="Arial"/>
              <a:buNone/>
              <a:defRPr sz="1800">
                <a:solidFill>
                  <a:schemeClr val="lt1"/>
                </a:solidFill>
              </a:defRPr>
            </a:lvl1pPr>
            <a:lvl2pPr marL="914400" lvl="1" indent="-228600" algn="l">
              <a:lnSpc>
                <a:spcPct val="100000"/>
              </a:lnSpc>
              <a:spcBef>
                <a:spcPts val="600"/>
              </a:spcBef>
              <a:spcAft>
                <a:spcPts val="0"/>
              </a:spcAft>
              <a:buSzPts val="2200"/>
              <a:buNone/>
              <a:defRPr sz="2000">
                <a:solidFill>
                  <a:srgbClr val="888888"/>
                </a:solidFill>
              </a:defRPr>
            </a:lvl2pPr>
            <a:lvl3pPr marL="1371600" lvl="2" indent="-228600" algn="l">
              <a:lnSpc>
                <a:spcPct val="100000"/>
              </a:lnSpc>
              <a:spcBef>
                <a:spcPts val="300"/>
              </a:spcBef>
              <a:spcAft>
                <a:spcPts val="0"/>
              </a:spcAft>
              <a:buSzPts val="1800"/>
              <a:buNone/>
              <a:defRPr sz="1800">
                <a:solidFill>
                  <a:srgbClr val="888888"/>
                </a:solidFill>
              </a:defRPr>
            </a:lvl3pPr>
            <a:lvl4pPr marL="1828800" lvl="3" indent="-228600" algn="l">
              <a:lnSpc>
                <a:spcPct val="100000"/>
              </a:lnSpc>
              <a:spcBef>
                <a:spcPts val="300"/>
              </a:spcBef>
              <a:spcAft>
                <a:spcPts val="0"/>
              </a:spcAft>
              <a:buSzPts val="1600"/>
              <a:buNone/>
              <a:defRPr sz="1600">
                <a:solidFill>
                  <a:srgbClr val="888888"/>
                </a:solidFill>
              </a:defRPr>
            </a:lvl4pPr>
            <a:lvl5pPr marL="2286000" lvl="4" indent="-228600" algn="l">
              <a:lnSpc>
                <a:spcPct val="100000"/>
              </a:lnSpc>
              <a:spcBef>
                <a:spcPts val="3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452" name="Google Shape;452;p27"/>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3" name="Google Shape;453;p27"/>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4" name="Google Shape;454;p27"/>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b="0" i="0">
                <a:solidFill>
                  <a:schemeClr val="lt1"/>
                </a:solidFill>
                <a:latin typeface="Arial"/>
                <a:ea typeface="Arial"/>
                <a:cs typeface="Arial"/>
                <a:sym typeface="Arial"/>
              </a:defRPr>
            </a:lvl1pPr>
            <a:lvl2pPr marL="0" lvl="1" indent="0" algn="ctr">
              <a:spcBef>
                <a:spcPts val="0"/>
              </a:spcBef>
              <a:buNone/>
              <a:defRPr sz="900" b="0" i="0">
                <a:solidFill>
                  <a:schemeClr val="lt1"/>
                </a:solidFill>
                <a:latin typeface="Arial"/>
                <a:ea typeface="Arial"/>
                <a:cs typeface="Arial"/>
                <a:sym typeface="Arial"/>
              </a:defRPr>
            </a:lvl2pPr>
            <a:lvl3pPr marL="0" lvl="2" indent="0" algn="ctr">
              <a:spcBef>
                <a:spcPts val="0"/>
              </a:spcBef>
              <a:buNone/>
              <a:defRPr sz="900" b="0" i="0">
                <a:solidFill>
                  <a:schemeClr val="lt1"/>
                </a:solidFill>
                <a:latin typeface="Arial"/>
                <a:ea typeface="Arial"/>
                <a:cs typeface="Arial"/>
                <a:sym typeface="Arial"/>
              </a:defRPr>
            </a:lvl3pPr>
            <a:lvl4pPr marL="0" lvl="3" indent="0" algn="ctr">
              <a:spcBef>
                <a:spcPts val="0"/>
              </a:spcBef>
              <a:buNone/>
              <a:defRPr sz="900" b="0" i="0">
                <a:solidFill>
                  <a:schemeClr val="lt1"/>
                </a:solidFill>
                <a:latin typeface="Arial"/>
                <a:ea typeface="Arial"/>
                <a:cs typeface="Arial"/>
                <a:sym typeface="Arial"/>
              </a:defRPr>
            </a:lvl4pPr>
            <a:lvl5pPr marL="0" lvl="4" indent="0" algn="ctr">
              <a:spcBef>
                <a:spcPts val="0"/>
              </a:spcBef>
              <a:buNone/>
              <a:defRPr sz="900" b="0" i="0">
                <a:solidFill>
                  <a:schemeClr val="lt1"/>
                </a:solidFill>
                <a:latin typeface="Arial"/>
                <a:ea typeface="Arial"/>
                <a:cs typeface="Arial"/>
                <a:sym typeface="Arial"/>
              </a:defRPr>
            </a:lvl5pPr>
            <a:lvl6pPr marL="0" lvl="5" indent="0" algn="ctr">
              <a:spcBef>
                <a:spcPts val="0"/>
              </a:spcBef>
              <a:buNone/>
              <a:defRPr sz="900" b="0" i="0">
                <a:solidFill>
                  <a:schemeClr val="lt1"/>
                </a:solidFill>
                <a:latin typeface="Arial"/>
                <a:ea typeface="Arial"/>
                <a:cs typeface="Arial"/>
                <a:sym typeface="Arial"/>
              </a:defRPr>
            </a:lvl6pPr>
            <a:lvl7pPr marL="0" lvl="6" indent="0" algn="ctr">
              <a:spcBef>
                <a:spcPts val="0"/>
              </a:spcBef>
              <a:buNone/>
              <a:defRPr sz="900" b="0" i="0">
                <a:solidFill>
                  <a:schemeClr val="lt1"/>
                </a:solidFill>
                <a:latin typeface="Arial"/>
                <a:ea typeface="Arial"/>
                <a:cs typeface="Arial"/>
                <a:sym typeface="Arial"/>
              </a:defRPr>
            </a:lvl7pPr>
            <a:lvl8pPr marL="0" lvl="7" indent="0" algn="ctr">
              <a:spcBef>
                <a:spcPts val="0"/>
              </a:spcBef>
              <a:buNone/>
              <a:defRPr sz="900" b="0" i="0">
                <a:solidFill>
                  <a:schemeClr val="lt1"/>
                </a:solidFill>
                <a:latin typeface="Arial"/>
                <a:ea typeface="Arial"/>
                <a:cs typeface="Arial"/>
                <a:sym typeface="Arial"/>
              </a:defRPr>
            </a:lvl8pPr>
            <a:lvl9pPr marL="0" lvl="8" indent="0" algn="ctr">
              <a:spcBef>
                <a:spcPts val="0"/>
              </a:spcBef>
              <a:buNone/>
              <a:defRPr sz="900" b="0" i="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no-NO"/>
              <a:t>‹#›</a:t>
            </a:fld>
            <a:endParaRPr/>
          </a:p>
        </p:txBody>
      </p:sp>
      <p:sp>
        <p:nvSpPr>
          <p:cNvPr id="455" name="Google Shape;455;p27"/>
          <p:cNvSpPr txBox="1"/>
          <p:nvPr/>
        </p:nvSpPr>
        <p:spPr>
          <a:xfrm>
            <a:off x="695321" y="-213030"/>
            <a:ext cx="3368679"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Deloverskrift blå</a:t>
            </a:r>
            <a:endParaRPr/>
          </a:p>
        </p:txBody>
      </p:sp>
      <p:pic>
        <p:nvPicPr>
          <p:cNvPr id="456" name="Google Shape;456;p27"/>
          <p:cNvPicPr preferRelativeResize="0"/>
          <p:nvPr/>
        </p:nvPicPr>
        <p:blipFill rotWithShape="1">
          <a:blip r:embed="rId2">
            <a:alphaModFix/>
          </a:blip>
          <a:srcRect/>
          <a:stretch/>
        </p:blipFill>
        <p:spPr>
          <a:xfrm>
            <a:off x="331200" y="6298809"/>
            <a:ext cx="688336" cy="355181"/>
          </a:xfrm>
          <a:prstGeom prst="rect">
            <a:avLst/>
          </a:prstGeom>
          <a:noFill/>
          <a:ln>
            <a:noFill/>
          </a:ln>
        </p:spPr>
      </p:pic>
      <p:sp>
        <p:nvSpPr>
          <p:cNvPr id="457" name="Google Shape;457;p27"/>
          <p:cNvSpPr txBox="1"/>
          <p:nvPr/>
        </p:nvSpPr>
        <p:spPr>
          <a:xfrm>
            <a:off x="0" y="-213030"/>
            <a:ext cx="688336"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Oslo 2019</a:t>
            </a:r>
            <a:endParaRPr/>
          </a:p>
        </p:txBody>
      </p:sp>
      <p:grpSp>
        <p:nvGrpSpPr>
          <p:cNvPr id="458" name="Google Shape;458;p27"/>
          <p:cNvGrpSpPr/>
          <p:nvPr/>
        </p:nvGrpSpPr>
        <p:grpSpPr>
          <a:xfrm>
            <a:off x="-800" y="-1306644"/>
            <a:ext cx="12194000" cy="1075437"/>
            <a:chOff x="-800" y="-1229864"/>
            <a:chExt cx="12194000" cy="1075437"/>
          </a:xfrm>
        </p:grpSpPr>
        <p:grpSp>
          <p:nvGrpSpPr>
            <p:cNvPr id="459" name="Google Shape;459;p27"/>
            <p:cNvGrpSpPr/>
            <p:nvPr/>
          </p:nvGrpSpPr>
          <p:grpSpPr>
            <a:xfrm>
              <a:off x="0" y="-320124"/>
              <a:ext cx="12192000" cy="165600"/>
              <a:chOff x="0" y="-413084"/>
              <a:chExt cx="12192000" cy="206078"/>
            </a:xfrm>
          </p:grpSpPr>
          <p:sp>
            <p:nvSpPr>
              <p:cNvPr id="460" name="Google Shape;460;p27"/>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461" name="Google Shape;461;p27"/>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462" name="Google Shape;462;p27"/>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463" name="Google Shape;463;p27"/>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464" name="Google Shape;464;p27"/>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465" name="Google Shape;465;p27"/>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466" name="Google Shape;466;p27"/>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467" name="Google Shape;467;p27"/>
            <p:cNvCxnSpPr>
              <a:stCxn id="468"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469" name="Google Shape;469;p27"/>
            <p:cNvCxnSpPr>
              <a:stCxn id="470"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471" name="Google Shape;471;p27"/>
            <p:cNvCxnSpPr>
              <a:stCxn id="472"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473" name="Google Shape;473;p27"/>
            <p:cNvCxnSpPr>
              <a:stCxn id="474"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475" name="Google Shape;475;p27"/>
            <p:cNvCxnSpPr>
              <a:stCxn id="476"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477" name="Google Shape;477;p27"/>
            <p:cNvCxnSpPr>
              <a:stCxn id="478"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479" name="Google Shape;479;p27"/>
            <p:cNvGrpSpPr/>
            <p:nvPr/>
          </p:nvGrpSpPr>
          <p:grpSpPr>
            <a:xfrm>
              <a:off x="0" y="-621464"/>
              <a:ext cx="12192000" cy="206078"/>
              <a:chOff x="0" y="-674874"/>
              <a:chExt cx="12192000" cy="206078"/>
            </a:xfrm>
          </p:grpSpPr>
          <p:sp>
            <p:nvSpPr>
              <p:cNvPr id="476" name="Google Shape;476;p27"/>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480" name="Google Shape;480;p27"/>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481" name="Google Shape;481;p27"/>
            <p:cNvGrpSpPr/>
            <p:nvPr/>
          </p:nvGrpSpPr>
          <p:grpSpPr>
            <a:xfrm>
              <a:off x="0" y="-744566"/>
              <a:ext cx="10156824" cy="206078"/>
              <a:chOff x="0" y="-930144"/>
              <a:chExt cx="10156824" cy="206078"/>
            </a:xfrm>
          </p:grpSpPr>
          <p:sp>
            <p:nvSpPr>
              <p:cNvPr id="478" name="Google Shape;478;p27"/>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482" name="Google Shape;482;p27"/>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483" name="Google Shape;483;p27"/>
            <p:cNvGrpSpPr/>
            <p:nvPr/>
          </p:nvGrpSpPr>
          <p:grpSpPr>
            <a:xfrm>
              <a:off x="0" y="-867666"/>
              <a:ext cx="8128000" cy="206078"/>
              <a:chOff x="0" y="-1191934"/>
              <a:chExt cx="8128000" cy="206078"/>
            </a:xfrm>
          </p:grpSpPr>
          <p:sp>
            <p:nvSpPr>
              <p:cNvPr id="474" name="Google Shape;474;p27"/>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484" name="Google Shape;484;p27"/>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485" name="Google Shape;485;p27"/>
            <p:cNvGrpSpPr/>
            <p:nvPr/>
          </p:nvGrpSpPr>
          <p:grpSpPr>
            <a:xfrm>
              <a:off x="-800" y="-990766"/>
              <a:ext cx="6091200" cy="206078"/>
              <a:chOff x="0" y="-1453724"/>
              <a:chExt cx="6091200" cy="206078"/>
            </a:xfrm>
          </p:grpSpPr>
          <p:sp>
            <p:nvSpPr>
              <p:cNvPr id="470" name="Google Shape;470;p27"/>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486" name="Google Shape;486;p27"/>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487" name="Google Shape;487;p27"/>
            <p:cNvGrpSpPr/>
            <p:nvPr/>
          </p:nvGrpSpPr>
          <p:grpSpPr>
            <a:xfrm>
              <a:off x="0" y="-1113866"/>
              <a:ext cx="4060800" cy="206078"/>
              <a:chOff x="0" y="-1715514"/>
              <a:chExt cx="4060800" cy="206078"/>
            </a:xfrm>
          </p:grpSpPr>
          <p:sp>
            <p:nvSpPr>
              <p:cNvPr id="468" name="Google Shape;468;p27"/>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488" name="Google Shape;488;p27"/>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489" name="Google Shape;489;p27"/>
            <p:cNvGrpSpPr/>
            <p:nvPr/>
          </p:nvGrpSpPr>
          <p:grpSpPr>
            <a:xfrm>
              <a:off x="0" y="-1229864"/>
              <a:ext cx="1015200" cy="206078"/>
              <a:chOff x="0" y="-1959289"/>
              <a:chExt cx="1015200" cy="206078"/>
            </a:xfrm>
          </p:grpSpPr>
          <p:sp>
            <p:nvSpPr>
              <p:cNvPr id="472" name="Google Shape;472;p27"/>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490" name="Google Shape;490;p27"/>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491" name="Google Shape;491;p27"/>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492" name="Google Shape;492;p27"/>
          <p:cNvGrpSpPr/>
          <p:nvPr/>
        </p:nvGrpSpPr>
        <p:grpSpPr>
          <a:xfrm>
            <a:off x="-715963" y="-4004"/>
            <a:ext cx="590565" cy="6862005"/>
            <a:chOff x="-715963" y="-4004"/>
            <a:chExt cx="590565" cy="6862005"/>
          </a:xfrm>
        </p:grpSpPr>
        <p:sp>
          <p:nvSpPr>
            <p:cNvPr id="493" name="Google Shape;493;p27"/>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494" name="Google Shape;494;p27"/>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495" name="Google Shape;495;p27"/>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496" name="Google Shape;496;p27"/>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497" name="Google Shape;497;p27"/>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498" name="Google Shape;498;p27"/>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499" name="Google Shape;499;p27"/>
            <p:cNvCxnSpPr>
              <a:stCxn id="500"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501" name="Google Shape;501;p27"/>
            <p:cNvCxnSpPr>
              <a:stCxn id="500"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500" name="Google Shape;500;p27"/>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502" name="Google Shape;502;p27"/>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503" name="Google Shape;503;p27"/>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504" name="Google Shape;504;p27"/>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505" name="Google Shape;505;p27"/>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506" name="Google Shape;506;p27"/>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507" name="Google Shape;507;p27"/>
          <p:cNvGrpSpPr/>
          <p:nvPr/>
        </p:nvGrpSpPr>
        <p:grpSpPr>
          <a:xfrm>
            <a:off x="12252770" y="1"/>
            <a:ext cx="1165167" cy="6855561"/>
            <a:chOff x="12252770" y="1"/>
            <a:chExt cx="1165167" cy="6855561"/>
          </a:xfrm>
        </p:grpSpPr>
        <p:grpSp>
          <p:nvGrpSpPr>
            <p:cNvPr id="508" name="Google Shape;508;p27"/>
            <p:cNvGrpSpPr/>
            <p:nvPr/>
          </p:nvGrpSpPr>
          <p:grpSpPr>
            <a:xfrm>
              <a:off x="12252770" y="1"/>
              <a:ext cx="409071" cy="3254927"/>
              <a:chOff x="12252770" y="1"/>
              <a:chExt cx="588588" cy="4683318"/>
            </a:xfrm>
          </p:grpSpPr>
          <p:sp>
            <p:nvSpPr>
              <p:cNvPr id="509" name="Google Shape;509;p27"/>
              <p:cNvSpPr/>
              <p:nvPr/>
            </p:nvSpPr>
            <p:spPr>
              <a:xfrm>
                <a:off x="12252770" y="1"/>
                <a:ext cx="588588" cy="468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510" name="Google Shape;510;p27"/>
              <p:cNvGrpSpPr/>
              <p:nvPr/>
            </p:nvGrpSpPr>
            <p:grpSpPr>
              <a:xfrm>
                <a:off x="12326727" y="84822"/>
                <a:ext cx="440675" cy="4513676"/>
                <a:chOff x="12316858" y="92947"/>
                <a:chExt cx="440675" cy="4513676"/>
              </a:xfrm>
            </p:grpSpPr>
            <p:grpSp>
              <p:nvGrpSpPr>
                <p:cNvPr id="511" name="Google Shape;511;p27"/>
                <p:cNvGrpSpPr/>
                <p:nvPr/>
              </p:nvGrpSpPr>
              <p:grpSpPr>
                <a:xfrm>
                  <a:off x="12316858" y="92947"/>
                  <a:ext cx="440675" cy="1322025"/>
                  <a:chOff x="12316858" y="92947"/>
                  <a:chExt cx="440675" cy="1322025"/>
                </a:xfrm>
              </p:grpSpPr>
              <p:sp>
                <p:nvSpPr>
                  <p:cNvPr id="512" name="Google Shape;512;p27"/>
                  <p:cNvSpPr/>
                  <p:nvPr/>
                </p:nvSpPr>
                <p:spPr>
                  <a:xfrm>
                    <a:off x="12316858" y="92947"/>
                    <a:ext cx="440675" cy="440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3" name="Google Shape;513;p27"/>
                  <p:cNvSpPr/>
                  <p:nvPr/>
                </p:nvSpPr>
                <p:spPr>
                  <a:xfrm>
                    <a:off x="12316858" y="533622"/>
                    <a:ext cx="440675" cy="440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4" name="Google Shape;514;p27"/>
                  <p:cNvSpPr/>
                  <p:nvPr/>
                </p:nvSpPr>
                <p:spPr>
                  <a:xfrm>
                    <a:off x="12316858" y="974297"/>
                    <a:ext cx="440675" cy="440675"/>
                  </a:xfrm>
                  <a:prstGeom prst="rect">
                    <a:avLst/>
                  </a:prstGeom>
                  <a:solidFill>
                    <a:srgbClr val="B3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515" name="Google Shape;515;p27"/>
                <p:cNvGrpSpPr/>
                <p:nvPr/>
              </p:nvGrpSpPr>
              <p:grpSpPr>
                <a:xfrm>
                  <a:off x="12316858" y="1468435"/>
                  <a:ext cx="440675" cy="1322025"/>
                  <a:chOff x="12316858" y="1600866"/>
                  <a:chExt cx="440675" cy="1322025"/>
                </a:xfrm>
              </p:grpSpPr>
              <p:sp>
                <p:nvSpPr>
                  <p:cNvPr id="516" name="Google Shape;516;p27"/>
                  <p:cNvSpPr/>
                  <p:nvPr/>
                </p:nvSpPr>
                <p:spPr>
                  <a:xfrm>
                    <a:off x="12316858" y="1600866"/>
                    <a:ext cx="440675" cy="4406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7" name="Google Shape;517;p27"/>
                  <p:cNvSpPr/>
                  <p:nvPr/>
                </p:nvSpPr>
                <p:spPr>
                  <a:xfrm>
                    <a:off x="12316858" y="2041541"/>
                    <a:ext cx="440675" cy="4406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18" name="Google Shape;518;p27"/>
                  <p:cNvSpPr/>
                  <p:nvPr/>
                </p:nvSpPr>
                <p:spPr>
                  <a:xfrm>
                    <a:off x="12316858" y="2482216"/>
                    <a:ext cx="440675" cy="440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519" name="Google Shape;519;p27"/>
                <p:cNvGrpSpPr/>
                <p:nvPr/>
              </p:nvGrpSpPr>
              <p:grpSpPr>
                <a:xfrm>
                  <a:off x="12316858" y="2843923"/>
                  <a:ext cx="440675" cy="1762700"/>
                  <a:chOff x="12316858" y="3201732"/>
                  <a:chExt cx="440675" cy="1762700"/>
                </a:xfrm>
              </p:grpSpPr>
              <p:sp>
                <p:nvSpPr>
                  <p:cNvPr id="520" name="Google Shape;520;p27"/>
                  <p:cNvSpPr/>
                  <p:nvPr/>
                </p:nvSpPr>
                <p:spPr>
                  <a:xfrm>
                    <a:off x="12316858" y="3201732"/>
                    <a:ext cx="440675" cy="44067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1" name="Google Shape;521;p27"/>
                  <p:cNvSpPr/>
                  <p:nvPr/>
                </p:nvSpPr>
                <p:spPr>
                  <a:xfrm>
                    <a:off x="12316858" y="3642407"/>
                    <a:ext cx="440675" cy="4406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2" name="Google Shape;522;p27"/>
                  <p:cNvSpPr/>
                  <p:nvPr/>
                </p:nvSpPr>
                <p:spPr>
                  <a:xfrm>
                    <a:off x="12316858" y="4083082"/>
                    <a:ext cx="440675" cy="4406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523" name="Google Shape;523;p27"/>
                  <p:cNvSpPr/>
                  <p:nvPr/>
                </p:nvSpPr>
                <p:spPr>
                  <a:xfrm>
                    <a:off x="12316858" y="4523757"/>
                    <a:ext cx="440675" cy="440675"/>
                  </a:xfrm>
                  <a:prstGeom prst="rect">
                    <a:avLst/>
                  </a:prstGeom>
                  <a:solidFill>
                    <a:srgbClr val="D0BF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sp>
          <p:nvSpPr>
            <p:cNvPr id="524" name="Google Shape;524;p27"/>
            <p:cNvSpPr txBox="1"/>
            <p:nvPr/>
          </p:nvSpPr>
          <p:spPr>
            <a:xfrm>
              <a:off x="12252771" y="3429000"/>
              <a:ext cx="1127661" cy="34265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Det er lov å endre bakgrunnsfarge.</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a:solidFill>
                    <a:schemeClr val="dk1"/>
                  </a:solidFill>
                  <a:latin typeface="Arial"/>
                  <a:ea typeface="Arial"/>
                  <a:cs typeface="Arial"/>
                  <a:sym typeface="Arial"/>
                </a:rPr>
                <a:t>På sider med positiv logo benyttes alltid lyse bakgrunnsfarger.</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b="1">
                  <a:solidFill>
                    <a:schemeClr val="dk1"/>
                  </a:solidFill>
                  <a:latin typeface="Arial"/>
                  <a:ea typeface="Arial"/>
                  <a:cs typeface="Arial"/>
                  <a:sym typeface="Arial"/>
                </a:rPr>
                <a:t>Sørg alltid for god lesbarhet/kontrast </a:t>
              </a:r>
              <a:r>
                <a:rPr lang="no-NO" sz="800">
                  <a:solidFill>
                    <a:schemeClr val="dk1"/>
                  </a:solidFill>
                  <a:latin typeface="Arial"/>
                  <a:ea typeface="Arial"/>
                  <a:cs typeface="Arial"/>
                  <a:sym typeface="Arial"/>
                </a:rPr>
                <a:t>og følg lovlige farge-kombinasjoner.</a:t>
              </a:r>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p:txBody>
        </p:sp>
        <p:cxnSp>
          <p:nvCxnSpPr>
            <p:cNvPr id="525" name="Google Shape;525;p27"/>
            <p:cNvCxnSpPr>
              <a:stCxn id="512" idx="3"/>
              <a:endCxn id="516" idx="3"/>
            </p:cNvCxnSpPr>
            <p:nvPr/>
          </p:nvCxnSpPr>
          <p:spPr>
            <a:xfrm>
              <a:off x="12610441" y="212088"/>
              <a:ext cx="600" cy="956100"/>
            </a:xfrm>
            <a:prstGeom prst="bentConnector3">
              <a:avLst>
                <a:gd name="adj1" fmla="val 1025000"/>
              </a:avLst>
            </a:prstGeom>
            <a:noFill/>
            <a:ln w="9525" cap="sq" cmpd="sng">
              <a:solidFill>
                <a:schemeClr val="dk1"/>
              </a:solidFill>
              <a:prstDash val="solid"/>
              <a:bevel/>
              <a:headEnd type="none" w="sm" len="sm"/>
              <a:tailEnd type="none" w="sm" len="sm"/>
            </a:ln>
          </p:spPr>
        </p:cxnSp>
        <p:sp>
          <p:nvSpPr>
            <p:cNvPr id="526" name="Google Shape;526;p27"/>
            <p:cNvSpPr txBox="1"/>
            <p:nvPr/>
          </p:nvSpPr>
          <p:spPr>
            <a:xfrm>
              <a:off x="12766676" y="212086"/>
              <a:ext cx="651261" cy="9559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700">
                  <a:solidFill>
                    <a:schemeClr val="dk1"/>
                  </a:solidFill>
                  <a:latin typeface="Arial"/>
                  <a:ea typeface="Arial"/>
                  <a:cs typeface="Arial"/>
                  <a:sym typeface="Arial"/>
                </a:rPr>
                <a:t>Mørk blå og mørk grønn bakgrunn, skal alltid ha negativ tekst/logo</a:t>
              </a:r>
              <a:endParaRPr/>
            </a:p>
          </p:txBody>
        </p: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loverskrift blå lys">
  <p:cSld name="Deloverskrift blå lys">
    <p:bg>
      <p:bgPr>
        <a:solidFill>
          <a:srgbClr val="6FE9FF"/>
        </a:solidFill>
        <a:effectLst/>
      </p:bgPr>
    </p:bg>
    <p:spTree>
      <p:nvGrpSpPr>
        <p:cNvPr id="1" name="Shape 527"/>
        <p:cNvGrpSpPr/>
        <p:nvPr/>
      </p:nvGrpSpPr>
      <p:grpSpPr>
        <a:xfrm>
          <a:off x="0" y="0"/>
          <a:ext cx="0" cy="0"/>
          <a:chOff x="0" y="0"/>
          <a:chExt cx="0" cy="0"/>
        </a:xfrm>
      </p:grpSpPr>
      <p:sp>
        <p:nvSpPr>
          <p:cNvPr id="528" name="Google Shape;528;p28"/>
          <p:cNvSpPr txBox="1">
            <a:spLocks noGrp="1"/>
          </p:cNvSpPr>
          <p:nvPr>
            <p:ph type="title"/>
          </p:nvPr>
        </p:nvSpPr>
        <p:spPr>
          <a:xfrm>
            <a:off x="1015200" y="-1"/>
            <a:ext cx="9149563" cy="30492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2"/>
              </a:buClr>
              <a:buSzPts val="3600"/>
              <a:buFont typeface="Arial"/>
              <a:buNone/>
              <a:defRPr sz="3600">
                <a:solidFill>
                  <a:schemeClr val="dk2"/>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29" name="Google Shape;529;p28"/>
          <p:cNvSpPr txBox="1">
            <a:spLocks noGrp="1"/>
          </p:cNvSpPr>
          <p:nvPr>
            <p:ph type="body" idx="1"/>
          </p:nvPr>
        </p:nvSpPr>
        <p:spPr>
          <a:xfrm>
            <a:off x="1015200" y="3052799"/>
            <a:ext cx="9149563" cy="3040025"/>
          </a:xfrm>
          <a:prstGeom prst="rect">
            <a:avLst/>
          </a:prstGeom>
          <a:noFill/>
          <a:ln>
            <a:noFill/>
          </a:ln>
        </p:spPr>
        <p:txBody>
          <a:bodyPr spcFirstLastPara="1" wrap="square" lIns="0" tIns="180000" rIns="0" bIns="0" anchor="t" anchorCtr="0">
            <a:noAutofit/>
          </a:bodyPr>
          <a:lstStyle>
            <a:lvl1pPr marL="457200" lvl="0" indent="-228600" algn="l">
              <a:lnSpc>
                <a:spcPct val="100000"/>
              </a:lnSpc>
              <a:spcBef>
                <a:spcPts val="0"/>
              </a:spcBef>
              <a:spcAft>
                <a:spcPts val="0"/>
              </a:spcAft>
              <a:buClr>
                <a:schemeClr val="dk2"/>
              </a:buClr>
              <a:buSzPts val="1800"/>
              <a:buFont typeface="Arial"/>
              <a:buNone/>
              <a:defRPr sz="1800">
                <a:solidFill>
                  <a:schemeClr val="dk2"/>
                </a:solidFill>
              </a:defRPr>
            </a:lvl1pPr>
            <a:lvl2pPr marL="914400" lvl="1" indent="-228600" algn="l">
              <a:lnSpc>
                <a:spcPct val="100000"/>
              </a:lnSpc>
              <a:spcBef>
                <a:spcPts val="600"/>
              </a:spcBef>
              <a:spcAft>
                <a:spcPts val="0"/>
              </a:spcAft>
              <a:buSzPts val="2200"/>
              <a:buNone/>
              <a:defRPr sz="2000">
                <a:solidFill>
                  <a:srgbClr val="888888"/>
                </a:solidFill>
              </a:defRPr>
            </a:lvl2pPr>
            <a:lvl3pPr marL="1371600" lvl="2" indent="-228600" algn="l">
              <a:lnSpc>
                <a:spcPct val="100000"/>
              </a:lnSpc>
              <a:spcBef>
                <a:spcPts val="300"/>
              </a:spcBef>
              <a:spcAft>
                <a:spcPts val="0"/>
              </a:spcAft>
              <a:buSzPts val="1800"/>
              <a:buNone/>
              <a:defRPr sz="1800">
                <a:solidFill>
                  <a:srgbClr val="888888"/>
                </a:solidFill>
              </a:defRPr>
            </a:lvl3pPr>
            <a:lvl4pPr marL="1828800" lvl="3" indent="-228600" algn="l">
              <a:lnSpc>
                <a:spcPct val="100000"/>
              </a:lnSpc>
              <a:spcBef>
                <a:spcPts val="300"/>
              </a:spcBef>
              <a:spcAft>
                <a:spcPts val="0"/>
              </a:spcAft>
              <a:buSzPts val="1600"/>
              <a:buNone/>
              <a:defRPr sz="1600">
                <a:solidFill>
                  <a:srgbClr val="888888"/>
                </a:solidFill>
              </a:defRPr>
            </a:lvl4pPr>
            <a:lvl5pPr marL="2286000" lvl="4" indent="-228600" algn="l">
              <a:lnSpc>
                <a:spcPct val="100000"/>
              </a:lnSpc>
              <a:spcBef>
                <a:spcPts val="3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30" name="Google Shape;530;p28"/>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1" name="Google Shape;531;p28"/>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2" name="Google Shape;532;p28"/>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
        <p:nvSpPr>
          <p:cNvPr id="533" name="Google Shape;533;p28"/>
          <p:cNvSpPr txBox="1"/>
          <p:nvPr/>
        </p:nvSpPr>
        <p:spPr>
          <a:xfrm>
            <a:off x="695321" y="-213030"/>
            <a:ext cx="3368679"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Deloverskrift blålys</a:t>
            </a:r>
            <a:endParaRPr/>
          </a:p>
        </p:txBody>
      </p:sp>
      <p:grpSp>
        <p:nvGrpSpPr>
          <p:cNvPr id="534" name="Google Shape;534;p28"/>
          <p:cNvGrpSpPr/>
          <p:nvPr/>
        </p:nvGrpSpPr>
        <p:grpSpPr>
          <a:xfrm>
            <a:off x="-800" y="-1306644"/>
            <a:ext cx="12194000" cy="1075437"/>
            <a:chOff x="-800" y="-1229864"/>
            <a:chExt cx="12194000" cy="1075437"/>
          </a:xfrm>
        </p:grpSpPr>
        <p:grpSp>
          <p:nvGrpSpPr>
            <p:cNvPr id="535" name="Google Shape;535;p28"/>
            <p:cNvGrpSpPr/>
            <p:nvPr/>
          </p:nvGrpSpPr>
          <p:grpSpPr>
            <a:xfrm>
              <a:off x="0" y="-320124"/>
              <a:ext cx="12192000" cy="165600"/>
              <a:chOff x="0" y="-413084"/>
              <a:chExt cx="12192000" cy="206078"/>
            </a:xfrm>
          </p:grpSpPr>
          <p:sp>
            <p:nvSpPr>
              <p:cNvPr id="536" name="Google Shape;536;p28"/>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537" name="Google Shape;537;p28"/>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538" name="Google Shape;538;p28"/>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539" name="Google Shape;539;p28"/>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540" name="Google Shape;540;p28"/>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541" name="Google Shape;541;p28"/>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542" name="Google Shape;542;p28"/>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543" name="Google Shape;543;p28"/>
            <p:cNvCxnSpPr>
              <a:stCxn id="544"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545" name="Google Shape;545;p28"/>
            <p:cNvCxnSpPr>
              <a:stCxn id="546"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547" name="Google Shape;547;p28"/>
            <p:cNvCxnSpPr>
              <a:stCxn id="548"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549" name="Google Shape;549;p28"/>
            <p:cNvCxnSpPr>
              <a:stCxn id="550"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551" name="Google Shape;551;p28"/>
            <p:cNvCxnSpPr>
              <a:stCxn id="552"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553" name="Google Shape;553;p28"/>
            <p:cNvCxnSpPr>
              <a:stCxn id="554"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555" name="Google Shape;555;p28"/>
            <p:cNvGrpSpPr/>
            <p:nvPr/>
          </p:nvGrpSpPr>
          <p:grpSpPr>
            <a:xfrm>
              <a:off x="0" y="-621464"/>
              <a:ext cx="12192000" cy="206078"/>
              <a:chOff x="0" y="-674874"/>
              <a:chExt cx="12192000" cy="206078"/>
            </a:xfrm>
          </p:grpSpPr>
          <p:sp>
            <p:nvSpPr>
              <p:cNvPr id="552" name="Google Shape;552;p28"/>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556" name="Google Shape;556;p28"/>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557" name="Google Shape;557;p28"/>
            <p:cNvGrpSpPr/>
            <p:nvPr/>
          </p:nvGrpSpPr>
          <p:grpSpPr>
            <a:xfrm>
              <a:off x="0" y="-744566"/>
              <a:ext cx="10156824" cy="206078"/>
              <a:chOff x="0" y="-930144"/>
              <a:chExt cx="10156824" cy="206078"/>
            </a:xfrm>
          </p:grpSpPr>
          <p:sp>
            <p:nvSpPr>
              <p:cNvPr id="554" name="Google Shape;554;p28"/>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558" name="Google Shape;558;p28"/>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559" name="Google Shape;559;p28"/>
            <p:cNvGrpSpPr/>
            <p:nvPr/>
          </p:nvGrpSpPr>
          <p:grpSpPr>
            <a:xfrm>
              <a:off x="0" y="-867666"/>
              <a:ext cx="8128000" cy="206078"/>
              <a:chOff x="0" y="-1191934"/>
              <a:chExt cx="8128000" cy="206078"/>
            </a:xfrm>
          </p:grpSpPr>
          <p:sp>
            <p:nvSpPr>
              <p:cNvPr id="550" name="Google Shape;550;p28"/>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560" name="Google Shape;560;p28"/>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561" name="Google Shape;561;p28"/>
            <p:cNvGrpSpPr/>
            <p:nvPr/>
          </p:nvGrpSpPr>
          <p:grpSpPr>
            <a:xfrm>
              <a:off x="-800" y="-990766"/>
              <a:ext cx="6091200" cy="206078"/>
              <a:chOff x="0" y="-1453724"/>
              <a:chExt cx="6091200" cy="206078"/>
            </a:xfrm>
          </p:grpSpPr>
          <p:sp>
            <p:nvSpPr>
              <p:cNvPr id="546" name="Google Shape;546;p28"/>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562" name="Google Shape;562;p28"/>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563" name="Google Shape;563;p28"/>
            <p:cNvGrpSpPr/>
            <p:nvPr/>
          </p:nvGrpSpPr>
          <p:grpSpPr>
            <a:xfrm>
              <a:off x="0" y="-1113866"/>
              <a:ext cx="4060800" cy="206078"/>
              <a:chOff x="0" y="-1715514"/>
              <a:chExt cx="4060800" cy="206078"/>
            </a:xfrm>
          </p:grpSpPr>
          <p:sp>
            <p:nvSpPr>
              <p:cNvPr id="544" name="Google Shape;544;p28"/>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564" name="Google Shape;564;p28"/>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565" name="Google Shape;565;p28"/>
            <p:cNvGrpSpPr/>
            <p:nvPr/>
          </p:nvGrpSpPr>
          <p:grpSpPr>
            <a:xfrm>
              <a:off x="0" y="-1229864"/>
              <a:ext cx="1015200" cy="206078"/>
              <a:chOff x="0" y="-1959289"/>
              <a:chExt cx="1015200" cy="206078"/>
            </a:xfrm>
          </p:grpSpPr>
          <p:sp>
            <p:nvSpPr>
              <p:cNvPr id="548" name="Google Shape;548;p28"/>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566" name="Google Shape;566;p28"/>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567" name="Google Shape;567;p28"/>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568" name="Google Shape;568;p28"/>
          <p:cNvGrpSpPr/>
          <p:nvPr/>
        </p:nvGrpSpPr>
        <p:grpSpPr>
          <a:xfrm>
            <a:off x="-715963" y="-4004"/>
            <a:ext cx="590565" cy="6862005"/>
            <a:chOff x="-715963" y="-4004"/>
            <a:chExt cx="590565" cy="6862005"/>
          </a:xfrm>
        </p:grpSpPr>
        <p:sp>
          <p:nvSpPr>
            <p:cNvPr id="569" name="Google Shape;569;p28"/>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570" name="Google Shape;570;p28"/>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571" name="Google Shape;571;p28"/>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572" name="Google Shape;572;p28"/>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573" name="Google Shape;573;p28"/>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574" name="Google Shape;574;p28"/>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575" name="Google Shape;575;p28"/>
            <p:cNvCxnSpPr>
              <a:stCxn id="576"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577" name="Google Shape;577;p28"/>
            <p:cNvCxnSpPr>
              <a:stCxn id="576"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576" name="Google Shape;576;p28"/>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578" name="Google Shape;578;p28"/>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579" name="Google Shape;579;p28"/>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580" name="Google Shape;580;p28"/>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581" name="Google Shape;581;p28"/>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582" name="Google Shape;582;p28"/>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sp>
        <p:nvSpPr>
          <p:cNvPr id="583" name="Google Shape;583;p28"/>
          <p:cNvSpPr txBox="1"/>
          <p:nvPr/>
        </p:nvSpPr>
        <p:spPr>
          <a:xfrm>
            <a:off x="0" y="-213030"/>
            <a:ext cx="846888"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Oslo 2019</a:t>
            </a:r>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matchingName="Deloverskrift grønn">
  <p:cSld name="Deloverskrift grønn">
    <p:bg>
      <p:bgPr>
        <a:solidFill>
          <a:schemeClr val="accent1"/>
        </a:solidFill>
        <a:effectLst/>
      </p:bgPr>
    </p:bg>
    <p:spTree>
      <p:nvGrpSpPr>
        <p:cNvPr id="1" name="Shape 584"/>
        <p:cNvGrpSpPr/>
        <p:nvPr/>
      </p:nvGrpSpPr>
      <p:grpSpPr>
        <a:xfrm>
          <a:off x="0" y="0"/>
          <a:ext cx="0" cy="0"/>
          <a:chOff x="0" y="0"/>
          <a:chExt cx="0" cy="0"/>
        </a:xfrm>
      </p:grpSpPr>
      <p:sp>
        <p:nvSpPr>
          <p:cNvPr id="585" name="Google Shape;585;p29"/>
          <p:cNvSpPr txBox="1">
            <a:spLocks noGrp="1"/>
          </p:cNvSpPr>
          <p:nvPr>
            <p:ph type="title"/>
          </p:nvPr>
        </p:nvSpPr>
        <p:spPr>
          <a:xfrm>
            <a:off x="1015200" y="-1"/>
            <a:ext cx="9149563" cy="30492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86" name="Google Shape;586;p29"/>
          <p:cNvSpPr txBox="1">
            <a:spLocks noGrp="1"/>
          </p:cNvSpPr>
          <p:nvPr>
            <p:ph type="body" idx="1"/>
          </p:nvPr>
        </p:nvSpPr>
        <p:spPr>
          <a:xfrm>
            <a:off x="1015200" y="3052799"/>
            <a:ext cx="9149563" cy="3040025"/>
          </a:xfrm>
          <a:prstGeom prst="rect">
            <a:avLst/>
          </a:prstGeom>
          <a:noFill/>
          <a:ln>
            <a:noFill/>
          </a:ln>
        </p:spPr>
        <p:txBody>
          <a:bodyPr spcFirstLastPara="1" wrap="square" lIns="0" tIns="180000" rIns="0" bIns="0" anchor="t" anchorCtr="0">
            <a:noAutofit/>
          </a:bodyPr>
          <a:lstStyle>
            <a:lvl1pPr marL="457200" lvl="0" indent="-228600" algn="l">
              <a:lnSpc>
                <a:spcPct val="100000"/>
              </a:lnSpc>
              <a:spcBef>
                <a:spcPts val="0"/>
              </a:spcBef>
              <a:spcAft>
                <a:spcPts val="0"/>
              </a:spcAft>
              <a:buClr>
                <a:schemeClr val="lt1"/>
              </a:buClr>
              <a:buSzPts val="1800"/>
              <a:buFont typeface="Arial"/>
              <a:buNone/>
              <a:defRPr sz="1800">
                <a:solidFill>
                  <a:schemeClr val="lt1"/>
                </a:solidFill>
              </a:defRPr>
            </a:lvl1pPr>
            <a:lvl2pPr marL="914400" lvl="1" indent="-228600" algn="l">
              <a:lnSpc>
                <a:spcPct val="100000"/>
              </a:lnSpc>
              <a:spcBef>
                <a:spcPts val="600"/>
              </a:spcBef>
              <a:spcAft>
                <a:spcPts val="0"/>
              </a:spcAft>
              <a:buSzPts val="2200"/>
              <a:buNone/>
              <a:defRPr sz="2000">
                <a:solidFill>
                  <a:srgbClr val="888888"/>
                </a:solidFill>
              </a:defRPr>
            </a:lvl2pPr>
            <a:lvl3pPr marL="1371600" lvl="2" indent="-228600" algn="l">
              <a:lnSpc>
                <a:spcPct val="100000"/>
              </a:lnSpc>
              <a:spcBef>
                <a:spcPts val="300"/>
              </a:spcBef>
              <a:spcAft>
                <a:spcPts val="0"/>
              </a:spcAft>
              <a:buSzPts val="1800"/>
              <a:buNone/>
              <a:defRPr sz="1800">
                <a:solidFill>
                  <a:srgbClr val="888888"/>
                </a:solidFill>
              </a:defRPr>
            </a:lvl3pPr>
            <a:lvl4pPr marL="1828800" lvl="3" indent="-228600" algn="l">
              <a:lnSpc>
                <a:spcPct val="100000"/>
              </a:lnSpc>
              <a:spcBef>
                <a:spcPts val="300"/>
              </a:spcBef>
              <a:spcAft>
                <a:spcPts val="0"/>
              </a:spcAft>
              <a:buSzPts val="1600"/>
              <a:buNone/>
              <a:defRPr sz="1600">
                <a:solidFill>
                  <a:srgbClr val="888888"/>
                </a:solidFill>
              </a:defRPr>
            </a:lvl4pPr>
            <a:lvl5pPr marL="2286000" lvl="4" indent="-228600" algn="l">
              <a:lnSpc>
                <a:spcPct val="100000"/>
              </a:lnSpc>
              <a:spcBef>
                <a:spcPts val="3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87" name="Google Shape;587;p29"/>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8" name="Google Shape;588;p29"/>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9" name="Google Shape;589;p29"/>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b="0" i="0">
                <a:solidFill>
                  <a:schemeClr val="lt1"/>
                </a:solidFill>
                <a:latin typeface="Arial"/>
                <a:ea typeface="Arial"/>
                <a:cs typeface="Arial"/>
                <a:sym typeface="Arial"/>
              </a:defRPr>
            </a:lvl1pPr>
            <a:lvl2pPr marL="0" lvl="1" indent="0" algn="ctr">
              <a:spcBef>
                <a:spcPts val="0"/>
              </a:spcBef>
              <a:buNone/>
              <a:defRPr sz="900" b="0" i="0">
                <a:solidFill>
                  <a:schemeClr val="lt1"/>
                </a:solidFill>
                <a:latin typeface="Arial"/>
                <a:ea typeface="Arial"/>
                <a:cs typeface="Arial"/>
                <a:sym typeface="Arial"/>
              </a:defRPr>
            </a:lvl2pPr>
            <a:lvl3pPr marL="0" lvl="2" indent="0" algn="ctr">
              <a:spcBef>
                <a:spcPts val="0"/>
              </a:spcBef>
              <a:buNone/>
              <a:defRPr sz="900" b="0" i="0">
                <a:solidFill>
                  <a:schemeClr val="lt1"/>
                </a:solidFill>
                <a:latin typeface="Arial"/>
                <a:ea typeface="Arial"/>
                <a:cs typeface="Arial"/>
                <a:sym typeface="Arial"/>
              </a:defRPr>
            </a:lvl3pPr>
            <a:lvl4pPr marL="0" lvl="3" indent="0" algn="ctr">
              <a:spcBef>
                <a:spcPts val="0"/>
              </a:spcBef>
              <a:buNone/>
              <a:defRPr sz="900" b="0" i="0">
                <a:solidFill>
                  <a:schemeClr val="lt1"/>
                </a:solidFill>
                <a:latin typeface="Arial"/>
                <a:ea typeface="Arial"/>
                <a:cs typeface="Arial"/>
                <a:sym typeface="Arial"/>
              </a:defRPr>
            </a:lvl4pPr>
            <a:lvl5pPr marL="0" lvl="4" indent="0" algn="ctr">
              <a:spcBef>
                <a:spcPts val="0"/>
              </a:spcBef>
              <a:buNone/>
              <a:defRPr sz="900" b="0" i="0">
                <a:solidFill>
                  <a:schemeClr val="lt1"/>
                </a:solidFill>
                <a:latin typeface="Arial"/>
                <a:ea typeface="Arial"/>
                <a:cs typeface="Arial"/>
                <a:sym typeface="Arial"/>
              </a:defRPr>
            </a:lvl5pPr>
            <a:lvl6pPr marL="0" lvl="5" indent="0" algn="ctr">
              <a:spcBef>
                <a:spcPts val="0"/>
              </a:spcBef>
              <a:buNone/>
              <a:defRPr sz="900" b="0" i="0">
                <a:solidFill>
                  <a:schemeClr val="lt1"/>
                </a:solidFill>
                <a:latin typeface="Arial"/>
                <a:ea typeface="Arial"/>
                <a:cs typeface="Arial"/>
                <a:sym typeface="Arial"/>
              </a:defRPr>
            </a:lvl6pPr>
            <a:lvl7pPr marL="0" lvl="6" indent="0" algn="ctr">
              <a:spcBef>
                <a:spcPts val="0"/>
              </a:spcBef>
              <a:buNone/>
              <a:defRPr sz="900" b="0" i="0">
                <a:solidFill>
                  <a:schemeClr val="lt1"/>
                </a:solidFill>
                <a:latin typeface="Arial"/>
                <a:ea typeface="Arial"/>
                <a:cs typeface="Arial"/>
                <a:sym typeface="Arial"/>
              </a:defRPr>
            </a:lvl7pPr>
            <a:lvl8pPr marL="0" lvl="7" indent="0" algn="ctr">
              <a:spcBef>
                <a:spcPts val="0"/>
              </a:spcBef>
              <a:buNone/>
              <a:defRPr sz="900" b="0" i="0">
                <a:solidFill>
                  <a:schemeClr val="lt1"/>
                </a:solidFill>
                <a:latin typeface="Arial"/>
                <a:ea typeface="Arial"/>
                <a:cs typeface="Arial"/>
                <a:sym typeface="Arial"/>
              </a:defRPr>
            </a:lvl8pPr>
            <a:lvl9pPr marL="0" lvl="8" indent="0" algn="ctr">
              <a:spcBef>
                <a:spcPts val="0"/>
              </a:spcBef>
              <a:buNone/>
              <a:defRPr sz="900" b="0" i="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no-NO"/>
              <a:t>‹#›</a:t>
            </a:fld>
            <a:endParaRPr/>
          </a:p>
        </p:txBody>
      </p:sp>
      <p:sp>
        <p:nvSpPr>
          <p:cNvPr id="590" name="Google Shape;590;p29"/>
          <p:cNvSpPr txBox="1"/>
          <p:nvPr/>
        </p:nvSpPr>
        <p:spPr>
          <a:xfrm>
            <a:off x="695321" y="-213030"/>
            <a:ext cx="3368679"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Deloverskrift grønn</a:t>
            </a:r>
            <a:endParaRPr/>
          </a:p>
        </p:txBody>
      </p:sp>
      <p:pic>
        <p:nvPicPr>
          <p:cNvPr id="591" name="Google Shape;591;p29"/>
          <p:cNvPicPr preferRelativeResize="0"/>
          <p:nvPr/>
        </p:nvPicPr>
        <p:blipFill rotWithShape="1">
          <a:blip r:embed="rId2">
            <a:alphaModFix/>
          </a:blip>
          <a:srcRect/>
          <a:stretch/>
        </p:blipFill>
        <p:spPr>
          <a:xfrm>
            <a:off x="331200" y="6298809"/>
            <a:ext cx="688336" cy="355181"/>
          </a:xfrm>
          <a:prstGeom prst="rect">
            <a:avLst/>
          </a:prstGeom>
          <a:noFill/>
          <a:ln>
            <a:noFill/>
          </a:ln>
        </p:spPr>
      </p:pic>
      <p:sp>
        <p:nvSpPr>
          <p:cNvPr id="592" name="Google Shape;592;p29"/>
          <p:cNvSpPr txBox="1"/>
          <p:nvPr/>
        </p:nvSpPr>
        <p:spPr>
          <a:xfrm>
            <a:off x="0" y="-213030"/>
            <a:ext cx="688336"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Oslo 2019</a:t>
            </a:r>
            <a:endParaRPr/>
          </a:p>
        </p:txBody>
      </p:sp>
      <p:grpSp>
        <p:nvGrpSpPr>
          <p:cNvPr id="593" name="Google Shape;593;p29"/>
          <p:cNvGrpSpPr/>
          <p:nvPr/>
        </p:nvGrpSpPr>
        <p:grpSpPr>
          <a:xfrm>
            <a:off x="-800" y="-1306644"/>
            <a:ext cx="12194000" cy="1075437"/>
            <a:chOff x="-800" y="-1229864"/>
            <a:chExt cx="12194000" cy="1075437"/>
          </a:xfrm>
        </p:grpSpPr>
        <p:grpSp>
          <p:nvGrpSpPr>
            <p:cNvPr id="594" name="Google Shape;594;p29"/>
            <p:cNvGrpSpPr/>
            <p:nvPr/>
          </p:nvGrpSpPr>
          <p:grpSpPr>
            <a:xfrm>
              <a:off x="0" y="-320124"/>
              <a:ext cx="12192000" cy="165600"/>
              <a:chOff x="0" y="-413084"/>
              <a:chExt cx="12192000" cy="206078"/>
            </a:xfrm>
          </p:grpSpPr>
          <p:sp>
            <p:nvSpPr>
              <p:cNvPr id="595" name="Google Shape;595;p29"/>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596" name="Google Shape;596;p29"/>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597" name="Google Shape;597;p29"/>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598" name="Google Shape;598;p29"/>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599" name="Google Shape;599;p29"/>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600" name="Google Shape;600;p29"/>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601" name="Google Shape;601;p29"/>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602" name="Google Shape;602;p29"/>
            <p:cNvCxnSpPr>
              <a:stCxn id="603"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604" name="Google Shape;604;p29"/>
            <p:cNvCxnSpPr>
              <a:stCxn id="605"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606" name="Google Shape;606;p29"/>
            <p:cNvCxnSpPr>
              <a:stCxn id="607"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608" name="Google Shape;608;p29"/>
            <p:cNvCxnSpPr>
              <a:stCxn id="609"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610" name="Google Shape;610;p29"/>
            <p:cNvCxnSpPr>
              <a:stCxn id="611"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612" name="Google Shape;612;p29"/>
            <p:cNvCxnSpPr>
              <a:stCxn id="613"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614" name="Google Shape;614;p29"/>
            <p:cNvGrpSpPr/>
            <p:nvPr/>
          </p:nvGrpSpPr>
          <p:grpSpPr>
            <a:xfrm>
              <a:off x="0" y="-621464"/>
              <a:ext cx="12192000" cy="206078"/>
              <a:chOff x="0" y="-674874"/>
              <a:chExt cx="12192000" cy="206078"/>
            </a:xfrm>
          </p:grpSpPr>
          <p:sp>
            <p:nvSpPr>
              <p:cNvPr id="611" name="Google Shape;611;p29"/>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615" name="Google Shape;615;p29"/>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616" name="Google Shape;616;p29"/>
            <p:cNvGrpSpPr/>
            <p:nvPr/>
          </p:nvGrpSpPr>
          <p:grpSpPr>
            <a:xfrm>
              <a:off x="0" y="-744566"/>
              <a:ext cx="10156824" cy="206078"/>
              <a:chOff x="0" y="-930144"/>
              <a:chExt cx="10156824" cy="206078"/>
            </a:xfrm>
          </p:grpSpPr>
          <p:sp>
            <p:nvSpPr>
              <p:cNvPr id="613" name="Google Shape;613;p29"/>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617" name="Google Shape;617;p29"/>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618" name="Google Shape;618;p29"/>
            <p:cNvGrpSpPr/>
            <p:nvPr/>
          </p:nvGrpSpPr>
          <p:grpSpPr>
            <a:xfrm>
              <a:off x="0" y="-867666"/>
              <a:ext cx="8128000" cy="206078"/>
              <a:chOff x="0" y="-1191934"/>
              <a:chExt cx="8128000" cy="206078"/>
            </a:xfrm>
          </p:grpSpPr>
          <p:sp>
            <p:nvSpPr>
              <p:cNvPr id="609" name="Google Shape;609;p29"/>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619" name="Google Shape;619;p29"/>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620" name="Google Shape;620;p29"/>
            <p:cNvGrpSpPr/>
            <p:nvPr/>
          </p:nvGrpSpPr>
          <p:grpSpPr>
            <a:xfrm>
              <a:off x="-800" y="-990766"/>
              <a:ext cx="6091200" cy="206078"/>
              <a:chOff x="0" y="-1453724"/>
              <a:chExt cx="6091200" cy="206078"/>
            </a:xfrm>
          </p:grpSpPr>
          <p:sp>
            <p:nvSpPr>
              <p:cNvPr id="605" name="Google Shape;605;p29"/>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621" name="Google Shape;621;p29"/>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622" name="Google Shape;622;p29"/>
            <p:cNvGrpSpPr/>
            <p:nvPr/>
          </p:nvGrpSpPr>
          <p:grpSpPr>
            <a:xfrm>
              <a:off x="0" y="-1113866"/>
              <a:ext cx="4060800" cy="206078"/>
              <a:chOff x="0" y="-1715514"/>
              <a:chExt cx="4060800" cy="206078"/>
            </a:xfrm>
          </p:grpSpPr>
          <p:sp>
            <p:nvSpPr>
              <p:cNvPr id="603" name="Google Shape;603;p29"/>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623" name="Google Shape;623;p29"/>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624" name="Google Shape;624;p29"/>
            <p:cNvGrpSpPr/>
            <p:nvPr/>
          </p:nvGrpSpPr>
          <p:grpSpPr>
            <a:xfrm>
              <a:off x="0" y="-1229864"/>
              <a:ext cx="1015200" cy="206078"/>
              <a:chOff x="0" y="-1959289"/>
              <a:chExt cx="1015200" cy="206078"/>
            </a:xfrm>
          </p:grpSpPr>
          <p:sp>
            <p:nvSpPr>
              <p:cNvPr id="607" name="Google Shape;607;p29"/>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625" name="Google Shape;625;p29"/>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626" name="Google Shape;626;p29"/>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627" name="Google Shape;627;p29"/>
          <p:cNvGrpSpPr/>
          <p:nvPr/>
        </p:nvGrpSpPr>
        <p:grpSpPr>
          <a:xfrm>
            <a:off x="-715963" y="-4004"/>
            <a:ext cx="590565" cy="6862005"/>
            <a:chOff x="-715963" y="-4004"/>
            <a:chExt cx="590565" cy="6862005"/>
          </a:xfrm>
        </p:grpSpPr>
        <p:sp>
          <p:nvSpPr>
            <p:cNvPr id="628" name="Google Shape;628;p29"/>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629" name="Google Shape;629;p29"/>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630" name="Google Shape;630;p29"/>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631" name="Google Shape;631;p29"/>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632" name="Google Shape;632;p29"/>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633" name="Google Shape;633;p29"/>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634" name="Google Shape;634;p29"/>
            <p:cNvCxnSpPr>
              <a:stCxn id="635"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636" name="Google Shape;636;p29"/>
            <p:cNvCxnSpPr>
              <a:stCxn id="635"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635" name="Google Shape;635;p29"/>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637" name="Google Shape;637;p29"/>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638" name="Google Shape;638;p29"/>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639" name="Google Shape;639;p29"/>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640" name="Google Shape;640;p29"/>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641" name="Google Shape;641;p29"/>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642" name="Google Shape;642;p29"/>
          <p:cNvGrpSpPr/>
          <p:nvPr/>
        </p:nvGrpSpPr>
        <p:grpSpPr>
          <a:xfrm>
            <a:off x="12252770" y="1"/>
            <a:ext cx="1165167" cy="6855561"/>
            <a:chOff x="12252770" y="1"/>
            <a:chExt cx="1165167" cy="6855561"/>
          </a:xfrm>
        </p:grpSpPr>
        <p:grpSp>
          <p:nvGrpSpPr>
            <p:cNvPr id="643" name="Google Shape;643;p29"/>
            <p:cNvGrpSpPr/>
            <p:nvPr/>
          </p:nvGrpSpPr>
          <p:grpSpPr>
            <a:xfrm>
              <a:off x="12252770" y="1"/>
              <a:ext cx="409071" cy="3254927"/>
              <a:chOff x="12252770" y="1"/>
              <a:chExt cx="588588" cy="4683318"/>
            </a:xfrm>
          </p:grpSpPr>
          <p:sp>
            <p:nvSpPr>
              <p:cNvPr id="644" name="Google Shape;644;p29"/>
              <p:cNvSpPr/>
              <p:nvPr/>
            </p:nvSpPr>
            <p:spPr>
              <a:xfrm>
                <a:off x="12252770" y="1"/>
                <a:ext cx="588588" cy="468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645" name="Google Shape;645;p29"/>
              <p:cNvGrpSpPr/>
              <p:nvPr/>
            </p:nvGrpSpPr>
            <p:grpSpPr>
              <a:xfrm>
                <a:off x="12326727" y="84822"/>
                <a:ext cx="440675" cy="4513676"/>
                <a:chOff x="12316858" y="92947"/>
                <a:chExt cx="440675" cy="4513676"/>
              </a:xfrm>
            </p:grpSpPr>
            <p:grpSp>
              <p:nvGrpSpPr>
                <p:cNvPr id="646" name="Google Shape;646;p29"/>
                <p:cNvGrpSpPr/>
                <p:nvPr/>
              </p:nvGrpSpPr>
              <p:grpSpPr>
                <a:xfrm>
                  <a:off x="12316858" y="92947"/>
                  <a:ext cx="440675" cy="1322025"/>
                  <a:chOff x="12316858" y="92947"/>
                  <a:chExt cx="440675" cy="1322025"/>
                </a:xfrm>
              </p:grpSpPr>
              <p:sp>
                <p:nvSpPr>
                  <p:cNvPr id="647" name="Google Shape;647;p29"/>
                  <p:cNvSpPr/>
                  <p:nvPr/>
                </p:nvSpPr>
                <p:spPr>
                  <a:xfrm>
                    <a:off x="12316858" y="92947"/>
                    <a:ext cx="440675" cy="440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8" name="Google Shape;648;p29"/>
                  <p:cNvSpPr/>
                  <p:nvPr/>
                </p:nvSpPr>
                <p:spPr>
                  <a:xfrm>
                    <a:off x="12316858" y="533622"/>
                    <a:ext cx="440675" cy="440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49" name="Google Shape;649;p29"/>
                  <p:cNvSpPr/>
                  <p:nvPr/>
                </p:nvSpPr>
                <p:spPr>
                  <a:xfrm>
                    <a:off x="12316858" y="974297"/>
                    <a:ext cx="440675" cy="440675"/>
                  </a:xfrm>
                  <a:prstGeom prst="rect">
                    <a:avLst/>
                  </a:prstGeom>
                  <a:solidFill>
                    <a:srgbClr val="B3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50" name="Google Shape;650;p29"/>
                <p:cNvGrpSpPr/>
                <p:nvPr/>
              </p:nvGrpSpPr>
              <p:grpSpPr>
                <a:xfrm>
                  <a:off x="12316858" y="1468435"/>
                  <a:ext cx="440675" cy="1322025"/>
                  <a:chOff x="12316858" y="1600866"/>
                  <a:chExt cx="440675" cy="1322025"/>
                </a:xfrm>
              </p:grpSpPr>
              <p:sp>
                <p:nvSpPr>
                  <p:cNvPr id="651" name="Google Shape;651;p29"/>
                  <p:cNvSpPr/>
                  <p:nvPr/>
                </p:nvSpPr>
                <p:spPr>
                  <a:xfrm>
                    <a:off x="12316858" y="1600866"/>
                    <a:ext cx="440675" cy="4406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2" name="Google Shape;652;p29"/>
                  <p:cNvSpPr/>
                  <p:nvPr/>
                </p:nvSpPr>
                <p:spPr>
                  <a:xfrm>
                    <a:off x="12316858" y="2041541"/>
                    <a:ext cx="440675" cy="4406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3" name="Google Shape;653;p29"/>
                  <p:cNvSpPr/>
                  <p:nvPr/>
                </p:nvSpPr>
                <p:spPr>
                  <a:xfrm>
                    <a:off x="12316858" y="2482216"/>
                    <a:ext cx="440675" cy="440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654" name="Google Shape;654;p29"/>
                <p:cNvGrpSpPr/>
                <p:nvPr/>
              </p:nvGrpSpPr>
              <p:grpSpPr>
                <a:xfrm>
                  <a:off x="12316858" y="2843923"/>
                  <a:ext cx="440675" cy="1762700"/>
                  <a:chOff x="12316858" y="3201732"/>
                  <a:chExt cx="440675" cy="1762700"/>
                </a:xfrm>
              </p:grpSpPr>
              <p:sp>
                <p:nvSpPr>
                  <p:cNvPr id="655" name="Google Shape;655;p29"/>
                  <p:cNvSpPr/>
                  <p:nvPr/>
                </p:nvSpPr>
                <p:spPr>
                  <a:xfrm>
                    <a:off x="12316858" y="3201732"/>
                    <a:ext cx="440675" cy="44067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6" name="Google Shape;656;p29"/>
                  <p:cNvSpPr/>
                  <p:nvPr/>
                </p:nvSpPr>
                <p:spPr>
                  <a:xfrm>
                    <a:off x="12316858" y="3642407"/>
                    <a:ext cx="440675" cy="4406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7" name="Google Shape;657;p29"/>
                  <p:cNvSpPr/>
                  <p:nvPr/>
                </p:nvSpPr>
                <p:spPr>
                  <a:xfrm>
                    <a:off x="12316858" y="4083082"/>
                    <a:ext cx="440675" cy="4406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658" name="Google Shape;658;p29"/>
                  <p:cNvSpPr/>
                  <p:nvPr/>
                </p:nvSpPr>
                <p:spPr>
                  <a:xfrm>
                    <a:off x="12316858" y="4523757"/>
                    <a:ext cx="440675" cy="440675"/>
                  </a:xfrm>
                  <a:prstGeom prst="rect">
                    <a:avLst/>
                  </a:prstGeom>
                  <a:solidFill>
                    <a:srgbClr val="D0BF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sp>
          <p:nvSpPr>
            <p:cNvPr id="659" name="Google Shape;659;p29"/>
            <p:cNvSpPr txBox="1"/>
            <p:nvPr/>
          </p:nvSpPr>
          <p:spPr>
            <a:xfrm>
              <a:off x="12252771" y="3429000"/>
              <a:ext cx="1127661" cy="34265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Det er lov å endre bakgrunnsfarge.</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a:solidFill>
                    <a:schemeClr val="dk1"/>
                  </a:solidFill>
                  <a:latin typeface="Arial"/>
                  <a:ea typeface="Arial"/>
                  <a:cs typeface="Arial"/>
                  <a:sym typeface="Arial"/>
                </a:rPr>
                <a:t>På sider med positiv logo benyttes alltid lyse bakgrunnsfarger.</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b="1">
                  <a:solidFill>
                    <a:schemeClr val="dk1"/>
                  </a:solidFill>
                  <a:latin typeface="Arial"/>
                  <a:ea typeface="Arial"/>
                  <a:cs typeface="Arial"/>
                  <a:sym typeface="Arial"/>
                </a:rPr>
                <a:t>Sørg alltid for god lesbarhet/kontrast </a:t>
              </a:r>
              <a:r>
                <a:rPr lang="no-NO" sz="800">
                  <a:solidFill>
                    <a:schemeClr val="dk1"/>
                  </a:solidFill>
                  <a:latin typeface="Arial"/>
                  <a:ea typeface="Arial"/>
                  <a:cs typeface="Arial"/>
                  <a:sym typeface="Arial"/>
                </a:rPr>
                <a:t>og følg lovlige farge-kombinasjoner.</a:t>
              </a:r>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p:txBody>
        </p:sp>
        <p:cxnSp>
          <p:nvCxnSpPr>
            <p:cNvPr id="660" name="Google Shape;660;p29"/>
            <p:cNvCxnSpPr>
              <a:stCxn id="647" idx="3"/>
              <a:endCxn id="651" idx="3"/>
            </p:cNvCxnSpPr>
            <p:nvPr/>
          </p:nvCxnSpPr>
          <p:spPr>
            <a:xfrm>
              <a:off x="12610441" y="212088"/>
              <a:ext cx="600" cy="956100"/>
            </a:xfrm>
            <a:prstGeom prst="bentConnector3">
              <a:avLst>
                <a:gd name="adj1" fmla="val 1025000"/>
              </a:avLst>
            </a:prstGeom>
            <a:noFill/>
            <a:ln w="9525" cap="sq" cmpd="sng">
              <a:solidFill>
                <a:schemeClr val="dk1"/>
              </a:solidFill>
              <a:prstDash val="solid"/>
              <a:bevel/>
              <a:headEnd type="none" w="sm" len="sm"/>
              <a:tailEnd type="none" w="sm" len="sm"/>
            </a:ln>
          </p:spPr>
        </p:cxnSp>
        <p:sp>
          <p:nvSpPr>
            <p:cNvPr id="661" name="Google Shape;661;p29"/>
            <p:cNvSpPr txBox="1"/>
            <p:nvPr/>
          </p:nvSpPr>
          <p:spPr>
            <a:xfrm>
              <a:off x="12766676" y="212086"/>
              <a:ext cx="651261" cy="9559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700">
                  <a:solidFill>
                    <a:schemeClr val="dk1"/>
                  </a:solidFill>
                  <a:latin typeface="Arial"/>
                  <a:ea typeface="Arial"/>
                  <a:cs typeface="Arial"/>
                  <a:sym typeface="Arial"/>
                </a:rPr>
                <a:t>Mørk blå og mørk grønn bakgrunn, skal alltid ha negativ tekst/logo</a:t>
              </a: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Deloverskrift grønn lys">
  <p:cSld name="Deloverskrift grønn lys">
    <p:bg>
      <p:bgPr>
        <a:solidFill>
          <a:schemeClr val="accent2"/>
        </a:solidFill>
        <a:effectLst/>
      </p:bgPr>
    </p:bg>
    <p:spTree>
      <p:nvGrpSpPr>
        <p:cNvPr id="1" name="Shape 662"/>
        <p:cNvGrpSpPr/>
        <p:nvPr/>
      </p:nvGrpSpPr>
      <p:grpSpPr>
        <a:xfrm>
          <a:off x="0" y="0"/>
          <a:ext cx="0" cy="0"/>
          <a:chOff x="0" y="0"/>
          <a:chExt cx="0" cy="0"/>
        </a:xfrm>
      </p:grpSpPr>
      <p:sp>
        <p:nvSpPr>
          <p:cNvPr id="663" name="Google Shape;663;p30"/>
          <p:cNvSpPr txBox="1">
            <a:spLocks noGrp="1"/>
          </p:cNvSpPr>
          <p:nvPr>
            <p:ph type="title"/>
          </p:nvPr>
        </p:nvSpPr>
        <p:spPr>
          <a:xfrm>
            <a:off x="1015200" y="-1"/>
            <a:ext cx="9149563" cy="30492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accent1"/>
              </a:buClr>
              <a:buSzPts val="3600"/>
              <a:buFont typeface="Arial"/>
              <a:buNone/>
              <a:defRPr sz="3600">
                <a:solidFill>
                  <a:schemeClr val="accen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64" name="Google Shape;664;p30"/>
          <p:cNvSpPr txBox="1">
            <a:spLocks noGrp="1"/>
          </p:cNvSpPr>
          <p:nvPr>
            <p:ph type="body" idx="1"/>
          </p:nvPr>
        </p:nvSpPr>
        <p:spPr>
          <a:xfrm>
            <a:off x="1015200" y="3052799"/>
            <a:ext cx="9149563" cy="3040025"/>
          </a:xfrm>
          <a:prstGeom prst="rect">
            <a:avLst/>
          </a:prstGeom>
          <a:noFill/>
          <a:ln>
            <a:noFill/>
          </a:ln>
        </p:spPr>
        <p:txBody>
          <a:bodyPr spcFirstLastPara="1" wrap="square" lIns="0" tIns="180000" rIns="0" bIns="0" anchor="t" anchorCtr="0">
            <a:noAutofit/>
          </a:bodyPr>
          <a:lstStyle>
            <a:lvl1pPr marL="457200" lvl="0" indent="-228600" algn="l">
              <a:lnSpc>
                <a:spcPct val="100000"/>
              </a:lnSpc>
              <a:spcBef>
                <a:spcPts val="0"/>
              </a:spcBef>
              <a:spcAft>
                <a:spcPts val="0"/>
              </a:spcAft>
              <a:buClr>
                <a:schemeClr val="accent1"/>
              </a:buClr>
              <a:buSzPts val="1800"/>
              <a:buFont typeface="Arial"/>
              <a:buNone/>
              <a:defRPr sz="1800">
                <a:solidFill>
                  <a:schemeClr val="accent1"/>
                </a:solidFill>
              </a:defRPr>
            </a:lvl1pPr>
            <a:lvl2pPr marL="914400" lvl="1" indent="-228600" algn="l">
              <a:lnSpc>
                <a:spcPct val="100000"/>
              </a:lnSpc>
              <a:spcBef>
                <a:spcPts val="600"/>
              </a:spcBef>
              <a:spcAft>
                <a:spcPts val="0"/>
              </a:spcAft>
              <a:buSzPts val="2200"/>
              <a:buNone/>
              <a:defRPr sz="2000">
                <a:solidFill>
                  <a:srgbClr val="888888"/>
                </a:solidFill>
              </a:defRPr>
            </a:lvl2pPr>
            <a:lvl3pPr marL="1371600" lvl="2" indent="-228600" algn="l">
              <a:lnSpc>
                <a:spcPct val="100000"/>
              </a:lnSpc>
              <a:spcBef>
                <a:spcPts val="300"/>
              </a:spcBef>
              <a:spcAft>
                <a:spcPts val="0"/>
              </a:spcAft>
              <a:buSzPts val="1800"/>
              <a:buNone/>
              <a:defRPr sz="1800">
                <a:solidFill>
                  <a:srgbClr val="888888"/>
                </a:solidFill>
              </a:defRPr>
            </a:lvl3pPr>
            <a:lvl4pPr marL="1828800" lvl="3" indent="-228600" algn="l">
              <a:lnSpc>
                <a:spcPct val="100000"/>
              </a:lnSpc>
              <a:spcBef>
                <a:spcPts val="300"/>
              </a:spcBef>
              <a:spcAft>
                <a:spcPts val="0"/>
              </a:spcAft>
              <a:buSzPts val="1600"/>
              <a:buNone/>
              <a:defRPr sz="1600">
                <a:solidFill>
                  <a:srgbClr val="888888"/>
                </a:solidFill>
              </a:defRPr>
            </a:lvl4pPr>
            <a:lvl5pPr marL="2286000" lvl="4" indent="-228600" algn="l">
              <a:lnSpc>
                <a:spcPct val="100000"/>
              </a:lnSpc>
              <a:spcBef>
                <a:spcPts val="3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665" name="Google Shape;665;p30"/>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6" name="Google Shape;666;p30"/>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7" name="Google Shape;667;p30"/>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
        <p:nvSpPr>
          <p:cNvPr id="668" name="Google Shape;668;p30"/>
          <p:cNvSpPr txBox="1"/>
          <p:nvPr/>
        </p:nvSpPr>
        <p:spPr>
          <a:xfrm>
            <a:off x="695321" y="-213030"/>
            <a:ext cx="3368679"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Deloverskrift grønn lys</a:t>
            </a:r>
            <a:endParaRPr/>
          </a:p>
        </p:txBody>
      </p:sp>
      <p:grpSp>
        <p:nvGrpSpPr>
          <p:cNvPr id="669" name="Google Shape;669;p30"/>
          <p:cNvGrpSpPr/>
          <p:nvPr/>
        </p:nvGrpSpPr>
        <p:grpSpPr>
          <a:xfrm>
            <a:off x="-800" y="-1306644"/>
            <a:ext cx="12194000" cy="1075437"/>
            <a:chOff x="-800" y="-1229864"/>
            <a:chExt cx="12194000" cy="1075437"/>
          </a:xfrm>
        </p:grpSpPr>
        <p:grpSp>
          <p:nvGrpSpPr>
            <p:cNvPr id="670" name="Google Shape;670;p30"/>
            <p:cNvGrpSpPr/>
            <p:nvPr/>
          </p:nvGrpSpPr>
          <p:grpSpPr>
            <a:xfrm>
              <a:off x="0" y="-320124"/>
              <a:ext cx="12192000" cy="165600"/>
              <a:chOff x="0" y="-413084"/>
              <a:chExt cx="12192000" cy="206078"/>
            </a:xfrm>
          </p:grpSpPr>
          <p:sp>
            <p:nvSpPr>
              <p:cNvPr id="671" name="Google Shape;671;p30"/>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672" name="Google Shape;672;p30"/>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673" name="Google Shape;673;p30"/>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674" name="Google Shape;674;p30"/>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675" name="Google Shape;675;p30"/>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676" name="Google Shape;676;p30"/>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677" name="Google Shape;677;p30"/>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678" name="Google Shape;678;p30"/>
            <p:cNvCxnSpPr>
              <a:stCxn id="679"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680" name="Google Shape;680;p30"/>
            <p:cNvCxnSpPr>
              <a:stCxn id="681"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682" name="Google Shape;682;p30"/>
            <p:cNvCxnSpPr>
              <a:stCxn id="683"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684" name="Google Shape;684;p30"/>
            <p:cNvCxnSpPr>
              <a:stCxn id="685"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686" name="Google Shape;686;p30"/>
            <p:cNvCxnSpPr>
              <a:stCxn id="687"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688" name="Google Shape;688;p30"/>
            <p:cNvCxnSpPr>
              <a:stCxn id="689"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690" name="Google Shape;690;p30"/>
            <p:cNvGrpSpPr/>
            <p:nvPr/>
          </p:nvGrpSpPr>
          <p:grpSpPr>
            <a:xfrm>
              <a:off x="0" y="-621464"/>
              <a:ext cx="12192000" cy="206078"/>
              <a:chOff x="0" y="-674874"/>
              <a:chExt cx="12192000" cy="206078"/>
            </a:xfrm>
          </p:grpSpPr>
          <p:sp>
            <p:nvSpPr>
              <p:cNvPr id="687" name="Google Shape;687;p30"/>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691" name="Google Shape;691;p30"/>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692" name="Google Shape;692;p30"/>
            <p:cNvGrpSpPr/>
            <p:nvPr/>
          </p:nvGrpSpPr>
          <p:grpSpPr>
            <a:xfrm>
              <a:off x="0" y="-744566"/>
              <a:ext cx="10156824" cy="206078"/>
              <a:chOff x="0" y="-930144"/>
              <a:chExt cx="10156824" cy="206078"/>
            </a:xfrm>
          </p:grpSpPr>
          <p:sp>
            <p:nvSpPr>
              <p:cNvPr id="689" name="Google Shape;689;p30"/>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693" name="Google Shape;693;p30"/>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694" name="Google Shape;694;p30"/>
            <p:cNvGrpSpPr/>
            <p:nvPr/>
          </p:nvGrpSpPr>
          <p:grpSpPr>
            <a:xfrm>
              <a:off x="0" y="-867666"/>
              <a:ext cx="8128000" cy="206078"/>
              <a:chOff x="0" y="-1191934"/>
              <a:chExt cx="8128000" cy="206078"/>
            </a:xfrm>
          </p:grpSpPr>
          <p:sp>
            <p:nvSpPr>
              <p:cNvPr id="685" name="Google Shape;685;p30"/>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695" name="Google Shape;695;p30"/>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696" name="Google Shape;696;p30"/>
            <p:cNvGrpSpPr/>
            <p:nvPr/>
          </p:nvGrpSpPr>
          <p:grpSpPr>
            <a:xfrm>
              <a:off x="-800" y="-990766"/>
              <a:ext cx="6091200" cy="206078"/>
              <a:chOff x="0" y="-1453724"/>
              <a:chExt cx="6091200" cy="206078"/>
            </a:xfrm>
          </p:grpSpPr>
          <p:sp>
            <p:nvSpPr>
              <p:cNvPr id="681" name="Google Shape;681;p30"/>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697" name="Google Shape;697;p30"/>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698" name="Google Shape;698;p30"/>
            <p:cNvGrpSpPr/>
            <p:nvPr/>
          </p:nvGrpSpPr>
          <p:grpSpPr>
            <a:xfrm>
              <a:off x="0" y="-1113866"/>
              <a:ext cx="4060800" cy="206078"/>
              <a:chOff x="0" y="-1715514"/>
              <a:chExt cx="4060800" cy="206078"/>
            </a:xfrm>
          </p:grpSpPr>
          <p:sp>
            <p:nvSpPr>
              <p:cNvPr id="679" name="Google Shape;679;p30"/>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699" name="Google Shape;699;p30"/>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700" name="Google Shape;700;p30"/>
            <p:cNvGrpSpPr/>
            <p:nvPr/>
          </p:nvGrpSpPr>
          <p:grpSpPr>
            <a:xfrm>
              <a:off x="0" y="-1229864"/>
              <a:ext cx="1015200" cy="206078"/>
              <a:chOff x="0" y="-1959289"/>
              <a:chExt cx="1015200" cy="206078"/>
            </a:xfrm>
          </p:grpSpPr>
          <p:sp>
            <p:nvSpPr>
              <p:cNvPr id="683" name="Google Shape;683;p30"/>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701" name="Google Shape;701;p30"/>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702" name="Google Shape;702;p30"/>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703" name="Google Shape;703;p30"/>
          <p:cNvGrpSpPr/>
          <p:nvPr/>
        </p:nvGrpSpPr>
        <p:grpSpPr>
          <a:xfrm>
            <a:off x="-715963" y="-4004"/>
            <a:ext cx="590565" cy="6862005"/>
            <a:chOff x="-715963" y="-4004"/>
            <a:chExt cx="590565" cy="6862005"/>
          </a:xfrm>
        </p:grpSpPr>
        <p:sp>
          <p:nvSpPr>
            <p:cNvPr id="704" name="Google Shape;704;p30"/>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705" name="Google Shape;705;p30"/>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706" name="Google Shape;706;p30"/>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707" name="Google Shape;707;p30"/>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708" name="Google Shape;708;p30"/>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709" name="Google Shape;709;p30"/>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710" name="Google Shape;710;p30"/>
            <p:cNvCxnSpPr>
              <a:stCxn id="711"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712" name="Google Shape;712;p30"/>
            <p:cNvCxnSpPr>
              <a:stCxn id="711"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711" name="Google Shape;711;p30"/>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713" name="Google Shape;713;p30"/>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714" name="Google Shape;714;p30"/>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715" name="Google Shape;715;p30"/>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716" name="Google Shape;716;p30"/>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717" name="Google Shape;717;p30"/>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sp>
        <p:nvSpPr>
          <p:cNvPr id="718" name="Google Shape;718;p30"/>
          <p:cNvSpPr txBox="1"/>
          <p:nvPr/>
        </p:nvSpPr>
        <p:spPr>
          <a:xfrm>
            <a:off x="0" y="-213030"/>
            <a:ext cx="3068662"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Oslo 2019</a:t>
            </a: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Deloverskrift rød">
  <p:cSld name="Deloverskrift rød">
    <p:bg>
      <p:bgPr>
        <a:solidFill>
          <a:schemeClr val="accent5"/>
        </a:solidFill>
        <a:effectLst/>
      </p:bgPr>
    </p:bg>
    <p:spTree>
      <p:nvGrpSpPr>
        <p:cNvPr id="1" name="Shape 719"/>
        <p:cNvGrpSpPr/>
        <p:nvPr/>
      </p:nvGrpSpPr>
      <p:grpSpPr>
        <a:xfrm>
          <a:off x="0" y="0"/>
          <a:ext cx="0" cy="0"/>
          <a:chOff x="0" y="0"/>
          <a:chExt cx="0" cy="0"/>
        </a:xfrm>
      </p:grpSpPr>
      <p:sp>
        <p:nvSpPr>
          <p:cNvPr id="720" name="Google Shape;720;p31"/>
          <p:cNvSpPr txBox="1">
            <a:spLocks noGrp="1"/>
          </p:cNvSpPr>
          <p:nvPr>
            <p:ph type="title"/>
          </p:nvPr>
        </p:nvSpPr>
        <p:spPr>
          <a:xfrm>
            <a:off x="1015200" y="-1"/>
            <a:ext cx="9149563" cy="30492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1" name="Google Shape;721;p31"/>
          <p:cNvSpPr txBox="1">
            <a:spLocks noGrp="1"/>
          </p:cNvSpPr>
          <p:nvPr>
            <p:ph type="body" idx="1"/>
          </p:nvPr>
        </p:nvSpPr>
        <p:spPr>
          <a:xfrm>
            <a:off x="1015200" y="3052799"/>
            <a:ext cx="9149563" cy="3040025"/>
          </a:xfrm>
          <a:prstGeom prst="rect">
            <a:avLst/>
          </a:prstGeom>
          <a:noFill/>
          <a:ln>
            <a:noFill/>
          </a:ln>
        </p:spPr>
        <p:txBody>
          <a:bodyPr spcFirstLastPara="1" wrap="square" lIns="0" tIns="180000" rIns="0" bIns="0" anchor="t" anchorCtr="0">
            <a:noAutofit/>
          </a:bodyPr>
          <a:lstStyle>
            <a:lvl1pPr marL="457200" lvl="0" indent="-228600" algn="l">
              <a:lnSpc>
                <a:spcPct val="100000"/>
              </a:lnSpc>
              <a:spcBef>
                <a:spcPts val="0"/>
              </a:spcBef>
              <a:spcAft>
                <a:spcPts val="0"/>
              </a:spcAft>
              <a:buClr>
                <a:schemeClr val="dk1"/>
              </a:buClr>
              <a:buSzPts val="1800"/>
              <a:buFont typeface="Arial"/>
              <a:buNone/>
              <a:defRPr sz="1800">
                <a:solidFill>
                  <a:schemeClr val="dk1"/>
                </a:solidFill>
              </a:defRPr>
            </a:lvl1pPr>
            <a:lvl2pPr marL="914400" lvl="1" indent="-228600" algn="l">
              <a:lnSpc>
                <a:spcPct val="100000"/>
              </a:lnSpc>
              <a:spcBef>
                <a:spcPts val="600"/>
              </a:spcBef>
              <a:spcAft>
                <a:spcPts val="0"/>
              </a:spcAft>
              <a:buSzPts val="2200"/>
              <a:buNone/>
              <a:defRPr sz="2000">
                <a:solidFill>
                  <a:srgbClr val="888888"/>
                </a:solidFill>
              </a:defRPr>
            </a:lvl2pPr>
            <a:lvl3pPr marL="1371600" lvl="2" indent="-228600" algn="l">
              <a:lnSpc>
                <a:spcPct val="100000"/>
              </a:lnSpc>
              <a:spcBef>
                <a:spcPts val="300"/>
              </a:spcBef>
              <a:spcAft>
                <a:spcPts val="0"/>
              </a:spcAft>
              <a:buSzPts val="1800"/>
              <a:buNone/>
              <a:defRPr sz="1800">
                <a:solidFill>
                  <a:srgbClr val="888888"/>
                </a:solidFill>
              </a:defRPr>
            </a:lvl3pPr>
            <a:lvl4pPr marL="1828800" lvl="3" indent="-228600" algn="l">
              <a:lnSpc>
                <a:spcPct val="100000"/>
              </a:lnSpc>
              <a:spcBef>
                <a:spcPts val="300"/>
              </a:spcBef>
              <a:spcAft>
                <a:spcPts val="0"/>
              </a:spcAft>
              <a:buSzPts val="1600"/>
              <a:buNone/>
              <a:defRPr sz="1600">
                <a:solidFill>
                  <a:srgbClr val="888888"/>
                </a:solidFill>
              </a:defRPr>
            </a:lvl4pPr>
            <a:lvl5pPr marL="2286000" lvl="4" indent="-228600" algn="l">
              <a:lnSpc>
                <a:spcPct val="100000"/>
              </a:lnSpc>
              <a:spcBef>
                <a:spcPts val="3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22" name="Google Shape;722;p31"/>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3" name="Google Shape;723;p31"/>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4" name="Google Shape;724;p31"/>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
        <p:nvSpPr>
          <p:cNvPr id="725" name="Google Shape;725;p31"/>
          <p:cNvSpPr txBox="1"/>
          <p:nvPr/>
        </p:nvSpPr>
        <p:spPr>
          <a:xfrm>
            <a:off x="695321" y="-213030"/>
            <a:ext cx="3368679"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Deloverskrift rød</a:t>
            </a:r>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Deloverskrift beige">
  <p:cSld name="Deloverskrift beige">
    <p:bg>
      <p:bgPr>
        <a:solidFill>
          <a:schemeClr val="lt2"/>
        </a:solidFill>
        <a:effectLst/>
      </p:bgPr>
    </p:bg>
    <p:spTree>
      <p:nvGrpSpPr>
        <p:cNvPr id="1" name="Shape 726"/>
        <p:cNvGrpSpPr/>
        <p:nvPr/>
      </p:nvGrpSpPr>
      <p:grpSpPr>
        <a:xfrm>
          <a:off x="0" y="0"/>
          <a:ext cx="0" cy="0"/>
          <a:chOff x="0" y="0"/>
          <a:chExt cx="0" cy="0"/>
        </a:xfrm>
      </p:grpSpPr>
      <p:sp>
        <p:nvSpPr>
          <p:cNvPr id="727" name="Google Shape;727;p32"/>
          <p:cNvSpPr txBox="1">
            <a:spLocks noGrp="1"/>
          </p:cNvSpPr>
          <p:nvPr>
            <p:ph type="title"/>
          </p:nvPr>
        </p:nvSpPr>
        <p:spPr>
          <a:xfrm>
            <a:off x="1015200" y="-1"/>
            <a:ext cx="9149563" cy="3049200"/>
          </a:xfrm>
          <a:prstGeom prst="rect">
            <a:avLst/>
          </a:prstGeom>
          <a:noFill/>
          <a:ln>
            <a:noFill/>
          </a:ln>
        </p:spPr>
        <p:txBody>
          <a:bodyPr spcFirstLastPara="1" wrap="square" lIns="0" tIns="0" rIns="0" bIns="0" anchor="b" anchorCtr="0">
            <a:normAutofit/>
          </a:bodyPr>
          <a:lstStyle>
            <a:lvl1pPr lvl="0" algn="l">
              <a:lnSpc>
                <a:spcPct val="10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28" name="Google Shape;728;p32"/>
          <p:cNvSpPr txBox="1">
            <a:spLocks noGrp="1"/>
          </p:cNvSpPr>
          <p:nvPr>
            <p:ph type="body" idx="1"/>
          </p:nvPr>
        </p:nvSpPr>
        <p:spPr>
          <a:xfrm>
            <a:off x="1015200" y="3052799"/>
            <a:ext cx="9149563" cy="3040025"/>
          </a:xfrm>
          <a:prstGeom prst="rect">
            <a:avLst/>
          </a:prstGeom>
          <a:noFill/>
          <a:ln>
            <a:noFill/>
          </a:ln>
        </p:spPr>
        <p:txBody>
          <a:bodyPr spcFirstLastPara="1" wrap="square" lIns="0" tIns="180000" rIns="0" bIns="0" anchor="t" anchorCtr="0">
            <a:noAutofit/>
          </a:bodyPr>
          <a:lstStyle>
            <a:lvl1pPr marL="457200" lvl="0" indent="-228600" algn="l">
              <a:lnSpc>
                <a:spcPct val="100000"/>
              </a:lnSpc>
              <a:spcBef>
                <a:spcPts val="0"/>
              </a:spcBef>
              <a:spcAft>
                <a:spcPts val="0"/>
              </a:spcAft>
              <a:buClr>
                <a:schemeClr val="dk1"/>
              </a:buClr>
              <a:buSzPts val="1800"/>
              <a:buFont typeface="Arial"/>
              <a:buNone/>
              <a:defRPr sz="1800">
                <a:solidFill>
                  <a:schemeClr val="dk1"/>
                </a:solidFill>
              </a:defRPr>
            </a:lvl1pPr>
            <a:lvl2pPr marL="914400" lvl="1" indent="-228600" algn="l">
              <a:lnSpc>
                <a:spcPct val="100000"/>
              </a:lnSpc>
              <a:spcBef>
                <a:spcPts val="600"/>
              </a:spcBef>
              <a:spcAft>
                <a:spcPts val="0"/>
              </a:spcAft>
              <a:buSzPts val="2200"/>
              <a:buNone/>
              <a:defRPr sz="2000">
                <a:solidFill>
                  <a:srgbClr val="888888"/>
                </a:solidFill>
              </a:defRPr>
            </a:lvl2pPr>
            <a:lvl3pPr marL="1371600" lvl="2" indent="-228600" algn="l">
              <a:lnSpc>
                <a:spcPct val="100000"/>
              </a:lnSpc>
              <a:spcBef>
                <a:spcPts val="300"/>
              </a:spcBef>
              <a:spcAft>
                <a:spcPts val="0"/>
              </a:spcAft>
              <a:buSzPts val="1800"/>
              <a:buNone/>
              <a:defRPr sz="1800">
                <a:solidFill>
                  <a:srgbClr val="888888"/>
                </a:solidFill>
              </a:defRPr>
            </a:lvl3pPr>
            <a:lvl4pPr marL="1828800" lvl="3" indent="-228600" algn="l">
              <a:lnSpc>
                <a:spcPct val="100000"/>
              </a:lnSpc>
              <a:spcBef>
                <a:spcPts val="300"/>
              </a:spcBef>
              <a:spcAft>
                <a:spcPts val="0"/>
              </a:spcAft>
              <a:buSzPts val="1600"/>
              <a:buNone/>
              <a:defRPr sz="1600">
                <a:solidFill>
                  <a:srgbClr val="888888"/>
                </a:solidFill>
              </a:defRPr>
            </a:lvl4pPr>
            <a:lvl5pPr marL="2286000" lvl="4" indent="-228600" algn="l">
              <a:lnSpc>
                <a:spcPct val="100000"/>
              </a:lnSpc>
              <a:spcBef>
                <a:spcPts val="300"/>
              </a:spcBef>
              <a:spcAft>
                <a:spcPts val="0"/>
              </a:spcAft>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729" name="Google Shape;729;p32"/>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0" name="Google Shape;730;p32"/>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1" name="Google Shape;731;p32"/>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no-NO"/>
              <a:t>‹#›</a:t>
            </a:fld>
            <a:endParaRPr/>
          </a:p>
        </p:txBody>
      </p:sp>
      <p:sp>
        <p:nvSpPr>
          <p:cNvPr id="732" name="Google Shape;732;p32"/>
          <p:cNvSpPr txBox="1"/>
          <p:nvPr/>
        </p:nvSpPr>
        <p:spPr>
          <a:xfrm>
            <a:off x="695321" y="-213030"/>
            <a:ext cx="3368679"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Deloverskrift beige</a:t>
            </a:r>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tel og innhold">
  <p:cSld name="Tittel og innhold">
    <p:spTree>
      <p:nvGrpSpPr>
        <p:cNvPr id="1" name="Shape 733"/>
        <p:cNvGrpSpPr/>
        <p:nvPr/>
      </p:nvGrpSpPr>
      <p:grpSpPr>
        <a:xfrm>
          <a:off x="0" y="0"/>
          <a:ext cx="0" cy="0"/>
          <a:chOff x="0" y="0"/>
          <a:chExt cx="0" cy="0"/>
        </a:xfrm>
      </p:grpSpPr>
      <p:sp>
        <p:nvSpPr>
          <p:cNvPr id="734" name="Google Shape;734;p33"/>
          <p:cNvSpPr txBox="1">
            <a:spLocks noGrp="1"/>
          </p:cNvSpPr>
          <p:nvPr>
            <p:ph type="title"/>
          </p:nvPr>
        </p:nvSpPr>
        <p:spPr>
          <a:xfrm>
            <a:off x="695326" y="720001"/>
            <a:ext cx="9469438" cy="1311999"/>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5" name="Google Shape;735;p33"/>
          <p:cNvSpPr txBox="1">
            <a:spLocks noGrp="1"/>
          </p:cNvSpPr>
          <p:nvPr>
            <p:ph type="body" idx="1"/>
          </p:nvPr>
        </p:nvSpPr>
        <p:spPr>
          <a:xfrm>
            <a:off x="695326" y="2032001"/>
            <a:ext cx="9469438" cy="4060824"/>
          </a:xfrm>
          <a:prstGeom prst="rect">
            <a:avLst/>
          </a:prstGeom>
          <a:noFill/>
          <a:ln>
            <a:noFill/>
          </a:ln>
        </p:spPr>
        <p:txBody>
          <a:bodyPr spcFirstLastPara="1" wrap="square" lIns="0" tIns="0" rIns="0" bIns="0" anchor="t" anchorCtr="0">
            <a:noAutofit/>
          </a:bodyPr>
          <a:lstStyle>
            <a:lvl1pPr marL="457200" lvl="0" indent="-355600" algn="l">
              <a:lnSpc>
                <a:spcPct val="100000"/>
              </a:lnSpc>
              <a:spcBef>
                <a:spcPts val="1800"/>
              </a:spcBef>
              <a:spcAft>
                <a:spcPts val="0"/>
              </a:spcAft>
              <a:buClr>
                <a:schemeClr val="dk1"/>
              </a:buClr>
              <a:buSzPts val="2000"/>
              <a:buFont typeface="Arial"/>
              <a:buChar char="•"/>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6" name="Google Shape;736;p33"/>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7" name="Google Shape;737;p33"/>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8" name="Google Shape;738;p33"/>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o innholdsdeler" type="twoObj">
  <p:cSld name="TWO_OBJECTS">
    <p:spTree>
      <p:nvGrpSpPr>
        <p:cNvPr id="1" name="Shape 739"/>
        <p:cNvGrpSpPr/>
        <p:nvPr/>
      </p:nvGrpSpPr>
      <p:grpSpPr>
        <a:xfrm>
          <a:off x="0" y="0"/>
          <a:ext cx="0" cy="0"/>
          <a:chOff x="0" y="0"/>
          <a:chExt cx="0" cy="0"/>
        </a:xfrm>
      </p:grpSpPr>
      <p:sp>
        <p:nvSpPr>
          <p:cNvPr id="740" name="Google Shape;740;p34"/>
          <p:cNvSpPr txBox="1">
            <a:spLocks noGrp="1"/>
          </p:cNvSpPr>
          <p:nvPr>
            <p:ph type="title"/>
          </p:nvPr>
        </p:nvSpPr>
        <p:spPr>
          <a:xfrm>
            <a:off x="695325" y="720001"/>
            <a:ext cx="10801349" cy="1311999"/>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1" name="Google Shape;741;p34"/>
          <p:cNvSpPr txBox="1">
            <a:spLocks noGrp="1"/>
          </p:cNvSpPr>
          <p:nvPr>
            <p:ph type="body" idx="1"/>
          </p:nvPr>
        </p:nvSpPr>
        <p:spPr>
          <a:xfrm>
            <a:off x="695325" y="2032000"/>
            <a:ext cx="5181600" cy="4060826"/>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200"/>
              </a:spcBef>
              <a:spcAft>
                <a:spcPts val="0"/>
              </a:spcAft>
              <a:buClr>
                <a:schemeClr val="dk1"/>
              </a:buClr>
              <a:buSzPts val="1800"/>
              <a:buChar char="•"/>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2" name="Google Shape;742;p34"/>
          <p:cNvSpPr txBox="1">
            <a:spLocks noGrp="1"/>
          </p:cNvSpPr>
          <p:nvPr>
            <p:ph type="body" idx="2"/>
          </p:nvPr>
        </p:nvSpPr>
        <p:spPr>
          <a:xfrm>
            <a:off x="6315074" y="2032000"/>
            <a:ext cx="5181600" cy="4060826"/>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200"/>
              </a:spcBef>
              <a:spcAft>
                <a:spcPts val="0"/>
              </a:spcAft>
              <a:buClr>
                <a:schemeClr val="dk1"/>
              </a:buClr>
              <a:buSzPts val="1800"/>
              <a:buChar char="•"/>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3" name="Google Shape;743;p34"/>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4" name="Google Shape;744;p34"/>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5" name="Google Shape;745;p34"/>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re innholdsdeler">
  <p:cSld name="Tre innholdsdeler">
    <p:spTree>
      <p:nvGrpSpPr>
        <p:cNvPr id="1" name="Shape 746"/>
        <p:cNvGrpSpPr/>
        <p:nvPr/>
      </p:nvGrpSpPr>
      <p:grpSpPr>
        <a:xfrm>
          <a:off x="0" y="0"/>
          <a:ext cx="0" cy="0"/>
          <a:chOff x="0" y="0"/>
          <a:chExt cx="0" cy="0"/>
        </a:xfrm>
      </p:grpSpPr>
      <p:sp>
        <p:nvSpPr>
          <p:cNvPr id="747" name="Google Shape;747;p35"/>
          <p:cNvSpPr txBox="1">
            <a:spLocks noGrp="1"/>
          </p:cNvSpPr>
          <p:nvPr>
            <p:ph type="title"/>
          </p:nvPr>
        </p:nvSpPr>
        <p:spPr>
          <a:xfrm>
            <a:off x="695325" y="720001"/>
            <a:ext cx="10801349" cy="1311999"/>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8" name="Google Shape;748;p35"/>
          <p:cNvSpPr txBox="1">
            <a:spLocks noGrp="1"/>
          </p:cNvSpPr>
          <p:nvPr>
            <p:ph type="body" idx="1"/>
          </p:nvPr>
        </p:nvSpPr>
        <p:spPr>
          <a:xfrm>
            <a:off x="695325" y="2032000"/>
            <a:ext cx="2794087" cy="4060826"/>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200"/>
              </a:spcBef>
              <a:spcAft>
                <a:spcPts val="0"/>
              </a:spcAft>
              <a:buClr>
                <a:schemeClr val="dk1"/>
              </a:buClr>
              <a:buSzPts val="1800"/>
              <a:buChar char="•"/>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49" name="Google Shape;749;p35"/>
          <p:cNvSpPr txBox="1">
            <a:spLocks noGrp="1"/>
          </p:cNvSpPr>
          <p:nvPr>
            <p:ph type="body" idx="2"/>
          </p:nvPr>
        </p:nvSpPr>
        <p:spPr>
          <a:xfrm>
            <a:off x="4064001" y="2032000"/>
            <a:ext cx="3370812" cy="4060826"/>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200"/>
              </a:spcBef>
              <a:spcAft>
                <a:spcPts val="0"/>
              </a:spcAft>
              <a:buClr>
                <a:schemeClr val="dk1"/>
              </a:buClr>
              <a:buSzPts val="1800"/>
              <a:buChar char="•"/>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0" name="Google Shape;750;p35"/>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1" name="Google Shape;751;p35"/>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2" name="Google Shape;752;p35"/>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o-NO"/>
              <a:t>‹#›</a:t>
            </a:fld>
            <a:endParaRPr/>
          </a:p>
        </p:txBody>
      </p:sp>
      <p:sp>
        <p:nvSpPr>
          <p:cNvPr id="753" name="Google Shape;753;p35"/>
          <p:cNvSpPr txBox="1">
            <a:spLocks noGrp="1"/>
          </p:cNvSpPr>
          <p:nvPr>
            <p:ph type="body" idx="3"/>
          </p:nvPr>
        </p:nvSpPr>
        <p:spPr>
          <a:xfrm>
            <a:off x="8125862" y="2032000"/>
            <a:ext cx="3370812" cy="4060826"/>
          </a:xfrm>
          <a:prstGeom prst="rect">
            <a:avLst/>
          </a:prstGeom>
          <a:noFill/>
          <a:ln>
            <a:noFill/>
          </a:ln>
        </p:spPr>
        <p:txBody>
          <a:bodyPr spcFirstLastPara="1" wrap="square" lIns="0" tIns="0" rIns="0" bIns="0" anchor="t" anchorCtr="0">
            <a:noAutofit/>
          </a:bodyPr>
          <a:lstStyle>
            <a:lvl1pPr marL="457200" lvl="0" indent="-342900" algn="l">
              <a:lnSpc>
                <a:spcPct val="100000"/>
              </a:lnSpc>
              <a:spcBef>
                <a:spcPts val="1200"/>
              </a:spcBef>
              <a:spcAft>
                <a:spcPts val="0"/>
              </a:spcAft>
              <a:buClr>
                <a:schemeClr val="dk1"/>
              </a:buClr>
              <a:buSzPts val="1800"/>
              <a:buChar char="•"/>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innhold bilde høyre">
  <p:cSld name="innhold bilde høyre">
    <p:spTree>
      <p:nvGrpSpPr>
        <p:cNvPr id="1" name="Shape 754"/>
        <p:cNvGrpSpPr/>
        <p:nvPr/>
      </p:nvGrpSpPr>
      <p:grpSpPr>
        <a:xfrm>
          <a:off x="0" y="0"/>
          <a:ext cx="0" cy="0"/>
          <a:chOff x="0" y="0"/>
          <a:chExt cx="0" cy="0"/>
        </a:xfrm>
      </p:grpSpPr>
      <p:sp>
        <p:nvSpPr>
          <p:cNvPr id="755" name="Google Shape;755;p36"/>
          <p:cNvSpPr txBox="1">
            <a:spLocks noGrp="1"/>
          </p:cNvSpPr>
          <p:nvPr>
            <p:ph type="title"/>
          </p:nvPr>
        </p:nvSpPr>
        <p:spPr>
          <a:xfrm>
            <a:off x="695325" y="720001"/>
            <a:ext cx="5400675" cy="1311999"/>
          </a:xfrm>
          <a:prstGeom prst="rect">
            <a:avLst/>
          </a:prstGeom>
          <a:noFill/>
          <a:ln>
            <a:noFill/>
          </a:ln>
        </p:spPr>
        <p:txBody>
          <a:bodyPr spcFirstLastPara="1" wrap="square" lIns="0" tIns="0" rIns="360000" bIns="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56" name="Google Shape;756;p36"/>
          <p:cNvSpPr txBox="1">
            <a:spLocks noGrp="1"/>
          </p:cNvSpPr>
          <p:nvPr>
            <p:ph type="body" idx="1"/>
          </p:nvPr>
        </p:nvSpPr>
        <p:spPr>
          <a:xfrm>
            <a:off x="695325" y="2032001"/>
            <a:ext cx="5400675" cy="3924272"/>
          </a:xfrm>
          <a:prstGeom prst="rect">
            <a:avLst/>
          </a:prstGeom>
          <a:noFill/>
          <a:ln>
            <a:noFill/>
          </a:ln>
        </p:spPr>
        <p:txBody>
          <a:bodyPr spcFirstLastPara="1" wrap="square" lIns="0" tIns="0" rIns="360000" bIns="0" anchor="t" anchorCtr="0">
            <a:noAutofit/>
          </a:bodyPr>
          <a:lstStyle>
            <a:lvl1pPr marL="457200" lvl="0" indent="-355600" algn="l">
              <a:lnSpc>
                <a:spcPct val="100000"/>
              </a:lnSpc>
              <a:spcBef>
                <a:spcPts val="1200"/>
              </a:spcBef>
              <a:spcAft>
                <a:spcPts val="0"/>
              </a:spcAft>
              <a:buClr>
                <a:schemeClr val="dk1"/>
              </a:buClr>
              <a:buSzPts val="2000"/>
              <a:buFont typeface="Arial"/>
              <a:buChar char="•"/>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7" name="Google Shape;757;p36"/>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8" name="Google Shape;758;p36"/>
          <p:cNvSpPr txBox="1">
            <a:spLocks noGrp="1"/>
          </p:cNvSpPr>
          <p:nvPr>
            <p:ph type="ftr" idx="11"/>
          </p:nvPr>
        </p:nvSpPr>
        <p:spPr>
          <a:xfrm>
            <a:off x="2027199" y="6292849"/>
            <a:ext cx="4064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9" name="Google Shape;759;p36"/>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o-NO"/>
              <a:t>‹#›</a:t>
            </a:fld>
            <a:endParaRPr/>
          </a:p>
        </p:txBody>
      </p:sp>
      <p:sp>
        <p:nvSpPr>
          <p:cNvPr id="760" name="Google Shape;760;p36"/>
          <p:cNvSpPr>
            <a:spLocks noGrp="1"/>
          </p:cNvSpPr>
          <p:nvPr>
            <p:ph type="pic" idx="2"/>
          </p:nvPr>
        </p:nvSpPr>
        <p:spPr>
          <a:xfrm>
            <a:off x="6091200" y="0"/>
            <a:ext cx="6091200" cy="6858000"/>
          </a:xfrm>
          <a:prstGeom prst="rect">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omt" type="blank">
  <p:cSld name="BLANK">
    <p:spTree>
      <p:nvGrpSpPr>
        <p:cNvPr id="1" name="Shape 94"/>
        <p:cNvGrpSpPr/>
        <p:nvPr/>
      </p:nvGrpSpPr>
      <p:grpSpPr>
        <a:xfrm>
          <a:off x="0" y="0"/>
          <a:ext cx="0" cy="0"/>
          <a:chOff x="0" y="0"/>
          <a:chExt cx="0" cy="0"/>
        </a:xfrm>
      </p:grpSpPr>
      <p:sp>
        <p:nvSpPr>
          <p:cNvPr id="95" name="Google Shape;95;p18"/>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8"/>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8"/>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Sitat positiv">
  <p:cSld name="Sitat positiv">
    <p:spTree>
      <p:nvGrpSpPr>
        <p:cNvPr id="1" name="Shape 761"/>
        <p:cNvGrpSpPr/>
        <p:nvPr/>
      </p:nvGrpSpPr>
      <p:grpSpPr>
        <a:xfrm>
          <a:off x="0" y="0"/>
          <a:ext cx="0" cy="0"/>
          <a:chOff x="0" y="0"/>
          <a:chExt cx="0" cy="0"/>
        </a:xfrm>
      </p:grpSpPr>
      <p:sp>
        <p:nvSpPr>
          <p:cNvPr id="762" name="Google Shape;762;p37"/>
          <p:cNvSpPr txBox="1">
            <a:spLocks noGrp="1"/>
          </p:cNvSpPr>
          <p:nvPr>
            <p:ph type="title"/>
          </p:nvPr>
        </p:nvSpPr>
        <p:spPr>
          <a:xfrm>
            <a:off x="695326" y="720001"/>
            <a:ext cx="9469438" cy="1311999"/>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3" name="Google Shape;763;p37"/>
          <p:cNvSpPr txBox="1">
            <a:spLocks noGrp="1"/>
          </p:cNvSpPr>
          <p:nvPr>
            <p:ph type="body" idx="1"/>
          </p:nvPr>
        </p:nvSpPr>
        <p:spPr>
          <a:xfrm>
            <a:off x="695326" y="2032001"/>
            <a:ext cx="9469438" cy="4060824"/>
          </a:xfrm>
          <a:prstGeom prst="rect">
            <a:avLst/>
          </a:prstGeom>
          <a:noFill/>
          <a:ln>
            <a:noFill/>
          </a:ln>
        </p:spPr>
        <p:txBody>
          <a:bodyPr spcFirstLastPara="1" wrap="square" lIns="0" tIns="0" rIns="0" bIns="0" anchor="t" anchorCtr="0">
            <a:normAutofit/>
          </a:bodyPr>
          <a:lstStyle>
            <a:lvl1pPr marL="457200" lvl="0" indent="-482600" algn="l">
              <a:lnSpc>
                <a:spcPct val="100000"/>
              </a:lnSpc>
              <a:spcBef>
                <a:spcPts val="1800"/>
              </a:spcBef>
              <a:spcAft>
                <a:spcPts val="0"/>
              </a:spcAft>
              <a:buClr>
                <a:schemeClr val="dk1"/>
              </a:buClr>
              <a:buSzPts val="4000"/>
              <a:buFont typeface="Arial"/>
              <a:buChar char="•"/>
              <a:defRPr sz="4000"/>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64" name="Google Shape;764;p37"/>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5" name="Google Shape;765;p37"/>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6" name="Google Shape;766;p37"/>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Sitat negativ">
  <p:cSld name="Sitat negativ">
    <p:bg>
      <p:bgPr>
        <a:solidFill>
          <a:schemeClr val="dk2"/>
        </a:solidFill>
        <a:effectLst/>
      </p:bgPr>
    </p:bg>
    <p:spTree>
      <p:nvGrpSpPr>
        <p:cNvPr id="1" name="Shape 767"/>
        <p:cNvGrpSpPr/>
        <p:nvPr/>
      </p:nvGrpSpPr>
      <p:grpSpPr>
        <a:xfrm>
          <a:off x="0" y="0"/>
          <a:ext cx="0" cy="0"/>
          <a:chOff x="0" y="0"/>
          <a:chExt cx="0" cy="0"/>
        </a:xfrm>
      </p:grpSpPr>
      <p:sp>
        <p:nvSpPr>
          <p:cNvPr id="768" name="Google Shape;768;p38"/>
          <p:cNvSpPr txBox="1">
            <a:spLocks noGrp="1"/>
          </p:cNvSpPr>
          <p:nvPr>
            <p:ph type="title"/>
          </p:nvPr>
        </p:nvSpPr>
        <p:spPr>
          <a:xfrm>
            <a:off x="695326" y="720001"/>
            <a:ext cx="9469438" cy="1311999"/>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9" name="Google Shape;769;p38"/>
          <p:cNvSpPr txBox="1">
            <a:spLocks noGrp="1"/>
          </p:cNvSpPr>
          <p:nvPr>
            <p:ph type="body" idx="1"/>
          </p:nvPr>
        </p:nvSpPr>
        <p:spPr>
          <a:xfrm>
            <a:off x="695326" y="2032001"/>
            <a:ext cx="9469438" cy="4060824"/>
          </a:xfrm>
          <a:prstGeom prst="rect">
            <a:avLst/>
          </a:prstGeom>
          <a:noFill/>
          <a:ln>
            <a:noFill/>
          </a:ln>
        </p:spPr>
        <p:txBody>
          <a:bodyPr spcFirstLastPara="1" wrap="square" lIns="0" tIns="0" rIns="0" bIns="0" anchor="t" anchorCtr="0">
            <a:normAutofit/>
          </a:bodyPr>
          <a:lstStyle>
            <a:lvl1pPr marL="457200" lvl="0" indent="-482600" algn="l">
              <a:lnSpc>
                <a:spcPct val="100000"/>
              </a:lnSpc>
              <a:spcBef>
                <a:spcPts val="1800"/>
              </a:spcBef>
              <a:spcAft>
                <a:spcPts val="0"/>
              </a:spcAft>
              <a:buClr>
                <a:schemeClr val="lt1"/>
              </a:buClr>
              <a:buSzPts val="4000"/>
              <a:buFont typeface="Arial"/>
              <a:buChar char="•"/>
              <a:defRPr sz="4000">
                <a:solidFill>
                  <a:schemeClr val="lt1"/>
                </a:solidFill>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0" name="Google Shape;770;p38"/>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1" name="Google Shape;771;p38"/>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2" name="Google Shape;772;p38"/>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b="0" i="0">
                <a:solidFill>
                  <a:schemeClr val="lt1"/>
                </a:solidFill>
                <a:latin typeface="Arial"/>
                <a:ea typeface="Arial"/>
                <a:cs typeface="Arial"/>
                <a:sym typeface="Arial"/>
              </a:defRPr>
            </a:lvl1pPr>
            <a:lvl2pPr marL="0" lvl="1" indent="0" algn="ctr">
              <a:spcBef>
                <a:spcPts val="0"/>
              </a:spcBef>
              <a:buNone/>
              <a:defRPr sz="900" b="0" i="0">
                <a:solidFill>
                  <a:schemeClr val="lt1"/>
                </a:solidFill>
                <a:latin typeface="Arial"/>
                <a:ea typeface="Arial"/>
                <a:cs typeface="Arial"/>
                <a:sym typeface="Arial"/>
              </a:defRPr>
            </a:lvl2pPr>
            <a:lvl3pPr marL="0" lvl="2" indent="0" algn="ctr">
              <a:spcBef>
                <a:spcPts val="0"/>
              </a:spcBef>
              <a:buNone/>
              <a:defRPr sz="900" b="0" i="0">
                <a:solidFill>
                  <a:schemeClr val="lt1"/>
                </a:solidFill>
                <a:latin typeface="Arial"/>
                <a:ea typeface="Arial"/>
                <a:cs typeface="Arial"/>
                <a:sym typeface="Arial"/>
              </a:defRPr>
            </a:lvl3pPr>
            <a:lvl4pPr marL="0" lvl="3" indent="0" algn="ctr">
              <a:spcBef>
                <a:spcPts val="0"/>
              </a:spcBef>
              <a:buNone/>
              <a:defRPr sz="900" b="0" i="0">
                <a:solidFill>
                  <a:schemeClr val="lt1"/>
                </a:solidFill>
                <a:latin typeface="Arial"/>
                <a:ea typeface="Arial"/>
                <a:cs typeface="Arial"/>
                <a:sym typeface="Arial"/>
              </a:defRPr>
            </a:lvl4pPr>
            <a:lvl5pPr marL="0" lvl="4" indent="0" algn="ctr">
              <a:spcBef>
                <a:spcPts val="0"/>
              </a:spcBef>
              <a:buNone/>
              <a:defRPr sz="900" b="0" i="0">
                <a:solidFill>
                  <a:schemeClr val="lt1"/>
                </a:solidFill>
                <a:latin typeface="Arial"/>
                <a:ea typeface="Arial"/>
                <a:cs typeface="Arial"/>
                <a:sym typeface="Arial"/>
              </a:defRPr>
            </a:lvl5pPr>
            <a:lvl6pPr marL="0" lvl="5" indent="0" algn="ctr">
              <a:spcBef>
                <a:spcPts val="0"/>
              </a:spcBef>
              <a:buNone/>
              <a:defRPr sz="900" b="0" i="0">
                <a:solidFill>
                  <a:schemeClr val="lt1"/>
                </a:solidFill>
                <a:latin typeface="Arial"/>
                <a:ea typeface="Arial"/>
                <a:cs typeface="Arial"/>
                <a:sym typeface="Arial"/>
              </a:defRPr>
            </a:lvl6pPr>
            <a:lvl7pPr marL="0" lvl="6" indent="0" algn="ctr">
              <a:spcBef>
                <a:spcPts val="0"/>
              </a:spcBef>
              <a:buNone/>
              <a:defRPr sz="900" b="0" i="0">
                <a:solidFill>
                  <a:schemeClr val="lt1"/>
                </a:solidFill>
                <a:latin typeface="Arial"/>
                <a:ea typeface="Arial"/>
                <a:cs typeface="Arial"/>
                <a:sym typeface="Arial"/>
              </a:defRPr>
            </a:lvl7pPr>
            <a:lvl8pPr marL="0" lvl="7" indent="0" algn="ctr">
              <a:spcBef>
                <a:spcPts val="0"/>
              </a:spcBef>
              <a:buNone/>
              <a:defRPr sz="900" b="0" i="0">
                <a:solidFill>
                  <a:schemeClr val="lt1"/>
                </a:solidFill>
                <a:latin typeface="Arial"/>
                <a:ea typeface="Arial"/>
                <a:cs typeface="Arial"/>
                <a:sym typeface="Arial"/>
              </a:defRPr>
            </a:lvl8pPr>
            <a:lvl9pPr marL="0" lvl="8" indent="0" algn="ctr">
              <a:spcBef>
                <a:spcPts val="0"/>
              </a:spcBef>
              <a:buNone/>
              <a:defRPr sz="900" b="0" i="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no-NO"/>
              <a:t>‹#›</a:t>
            </a:fld>
            <a:endParaRPr/>
          </a:p>
        </p:txBody>
      </p:sp>
      <p:pic>
        <p:nvPicPr>
          <p:cNvPr id="773" name="Google Shape;773;p38"/>
          <p:cNvPicPr preferRelativeResize="0"/>
          <p:nvPr/>
        </p:nvPicPr>
        <p:blipFill rotWithShape="1">
          <a:blip r:embed="rId2">
            <a:alphaModFix/>
          </a:blip>
          <a:srcRect/>
          <a:stretch/>
        </p:blipFill>
        <p:spPr>
          <a:xfrm>
            <a:off x="331200" y="6298809"/>
            <a:ext cx="688336" cy="355181"/>
          </a:xfrm>
          <a:prstGeom prst="rect">
            <a:avLst/>
          </a:prstGeom>
          <a:noFill/>
          <a:ln>
            <a:noFill/>
          </a:ln>
        </p:spPr>
      </p:pic>
      <p:grpSp>
        <p:nvGrpSpPr>
          <p:cNvPr id="774" name="Google Shape;774;p38"/>
          <p:cNvGrpSpPr/>
          <p:nvPr/>
        </p:nvGrpSpPr>
        <p:grpSpPr>
          <a:xfrm>
            <a:off x="-715964" y="-1306644"/>
            <a:ext cx="12909164" cy="8164645"/>
            <a:chOff x="-715963" y="-1306644"/>
            <a:chExt cx="12909164" cy="8164645"/>
          </a:xfrm>
        </p:grpSpPr>
        <p:grpSp>
          <p:nvGrpSpPr>
            <p:cNvPr id="775" name="Google Shape;775;p38"/>
            <p:cNvGrpSpPr/>
            <p:nvPr/>
          </p:nvGrpSpPr>
          <p:grpSpPr>
            <a:xfrm>
              <a:off x="-800" y="-1306644"/>
              <a:ext cx="12194000" cy="1075437"/>
              <a:chOff x="-800" y="-1229864"/>
              <a:chExt cx="12194000" cy="1075437"/>
            </a:xfrm>
          </p:grpSpPr>
          <p:grpSp>
            <p:nvGrpSpPr>
              <p:cNvPr id="776" name="Google Shape;776;p38"/>
              <p:cNvGrpSpPr/>
              <p:nvPr/>
            </p:nvGrpSpPr>
            <p:grpSpPr>
              <a:xfrm>
                <a:off x="0" y="-320124"/>
                <a:ext cx="12192000" cy="165600"/>
                <a:chOff x="0" y="-413084"/>
                <a:chExt cx="12192000" cy="206078"/>
              </a:xfrm>
            </p:grpSpPr>
            <p:sp>
              <p:nvSpPr>
                <p:cNvPr id="777" name="Google Shape;777;p38"/>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778" name="Google Shape;778;p38"/>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779" name="Google Shape;779;p38"/>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780" name="Google Shape;780;p38"/>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781" name="Google Shape;781;p38"/>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782" name="Google Shape;782;p38"/>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783" name="Google Shape;783;p38"/>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784" name="Google Shape;784;p38"/>
              <p:cNvCxnSpPr>
                <a:stCxn id="785"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786" name="Google Shape;786;p38"/>
              <p:cNvCxnSpPr>
                <a:stCxn id="787"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788" name="Google Shape;788;p38"/>
              <p:cNvCxnSpPr>
                <a:stCxn id="789"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790" name="Google Shape;790;p38"/>
              <p:cNvCxnSpPr>
                <a:stCxn id="791"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792" name="Google Shape;792;p38"/>
              <p:cNvCxnSpPr>
                <a:stCxn id="793"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794" name="Google Shape;794;p38"/>
              <p:cNvCxnSpPr>
                <a:stCxn id="795"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796" name="Google Shape;796;p38"/>
              <p:cNvGrpSpPr/>
              <p:nvPr/>
            </p:nvGrpSpPr>
            <p:grpSpPr>
              <a:xfrm>
                <a:off x="0" y="-621464"/>
                <a:ext cx="12192000" cy="206078"/>
                <a:chOff x="0" y="-674874"/>
                <a:chExt cx="12192000" cy="206078"/>
              </a:xfrm>
            </p:grpSpPr>
            <p:sp>
              <p:nvSpPr>
                <p:cNvPr id="793" name="Google Shape;793;p38"/>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797" name="Google Shape;797;p38"/>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798" name="Google Shape;798;p38"/>
              <p:cNvGrpSpPr/>
              <p:nvPr/>
            </p:nvGrpSpPr>
            <p:grpSpPr>
              <a:xfrm>
                <a:off x="0" y="-744566"/>
                <a:ext cx="10156824" cy="206078"/>
                <a:chOff x="0" y="-930144"/>
                <a:chExt cx="10156824" cy="206078"/>
              </a:xfrm>
            </p:grpSpPr>
            <p:sp>
              <p:nvSpPr>
                <p:cNvPr id="795" name="Google Shape;795;p38"/>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799" name="Google Shape;799;p38"/>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800" name="Google Shape;800;p38"/>
              <p:cNvGrpSpPr/>
              <p:nvPr/>
            </p:nvGrpSpPr>
            <p:grpSpPr>
              <a:xfrm>
                <a:off x="0" y="-867666"/>
                <a:ext cx="8128000" cy="206078"/>
                <a:chOff x="0" y="-1191934"/>
                <a:chExt cx="8128000" cy="206078"/>
              </a:xfrm>
            </p:grpSpPr>
            <p:sp>
              <p:nvSpPr>
                <p:cNvPr id="791" name="Google Shape;791;p38"/>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801" name="Google Shape;801;p38"/>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802" name="Google Shape;802;p38"/>
              <p:cNvGrpSpPr/>
              <p:nvPr/>
            </p:nvGrpSpPr>
            <p:grpSpPr>
              <a:xfrm>
                <a:off x="-800" y="-990766"/>
                <a:ext cx="6091200" cy="206078"/>
                <a:chOff x="0" y="-1453724"/>
                <a:chExt cx="6091200" cy="206078"/>
              </a:xfrm>
            </p:grpSpPr>
            <p:sp>
              <p:nvSpPr>
                <p:cNvPr id="787" name="Google Shape;787;p38"/>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803" name="Google Shape;803;p38"/>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804" name="Google Shape;804;p38"/>
              <p:cNvGrpSpPr/>
              <p:nvPr/>
            </p:nvGrpSpPr>
            <p:grpSpPr>
              <a:xfrm>
                <a:off x="0" y="-1113866"/>
                <a:ext cx="4060800" cy="206078"/>
                <a:chOff x="0" y="-1715514"/>
                <a:chExt cx="4060800" cy="206078"/>
              </a:xfrm>
            </p:grpSpPr>
            <p:sp>
              <p:nvSpPr>
                <p:cNvPr id="785" name="Google Shape;785;p38"/>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805" name="Google Shape;805;p38"/>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806" name="Google Shape;806;p38"/>
              <p:cNvGrpSpPr/>
              <p:nvPr/>
            </p:nvGrpSpPr>
            <p:grpSpPr>
              <a:xfrm>
                <a:off x="0" y="-1229864"/>
                <a:ext cx="1015200" cy="206078"/>
                <a:chOff x="0" y="-1959289"/>
                <a:chExt cx="1015200" cy="206078"/>
              </a:xfrm>
            </p:grpSpPr>
            <p:sp>
              <p:nvSpPr>
                <p:cNvPr id="789" name="Google Shape;789;p38"/>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807" name="Google Shape;807;p38"/>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808" name="Google Shape;808;p38"/>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809" name="Google Shape;809;p38"/>
            <p:cNvGrpSpPr/>
            <p:nvPr/>
          </p:nvGrpSpPr>
          <p:grpSpPr>
            <a:xfrm>
              <a:off x="-715963" y="-4004"/>
              <a:ext cx="590565" cy="6862005"/>
              <a:chOff x="-715963" y="-4004"/>
              <a:chExt cx="590565" cy="6862005"/>
            </a:xfrm>
          </p:grpSpPr>
          <p:sp>
            <p:nvSpPr>
              <p:cNvPr id="810" name="Google Shape;810;p38"/>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811" name="Google Shape;811;p38"/>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812" name="Google Shape;812;p38"/>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813" name="Google Shape;813;p38"/>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814" name="Google Shape;814;p38"/>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815" name="Google Shape;815;p38"/>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816" name="Google Shape;816;p38"/>
              <p:cNvCxnSpPr>
                <a:stCxn id="817"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818" name="Google Shape;818;p38"/>
              <p:cNvCxnSpPr>
                <a:stCxn id="817"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817" name="Google Shape;817;p38"/>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819" name="Google Shape;819;p38"/>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820" name="Google Shape;820;p38"/>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821" name="Google Shape;821;p38"/>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822" name="Google Shape;822;p38"/>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823" name="Google Shape;823;p38"/>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sp>
          <p:nvSpPr>
            <p:cNvPr id="824" name="Google Shape;824;p38"/>
            <p:cNvSpPr txBox="1"/>
            <p:nvPr/>
          </p:nvSpPr>
          <p:spPr>
            <a:xfrm>
              <a:off x="0" y="-213030"/>
              <a:ext cx="688336"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Oslo 2019</a:t>
              </a:r>
              <a:endParaRPr/>
            </a:p>
          </p:txBody>
        </p:sp>
      </p:grpSp>
      <p:grpSp>
        <p:nvGrpSpPr>
          <p:cNvPr id="825" name="Google Shape;825;p38"/>
          <p:cNvGrpSpPr/>
          <p:nvPr/>
        </p:nvGrpSpPr>
        <p:grpSpPr>
          <a:xfrm>
            <a:off x="12252770" y="1"/>
            <a:ext cx="1165167" cy="6855561"/>
            <a:chOff x="12252770" y="1"/>
            <a:chExt cx="1165167" cy="6855561"/>
          </a:xfrm>
        </p:grpSpPr>
        <p:grpSp>
          <p:nvGrpSpPr>
            <p:cNvPr id="826" name="Google Shape;826;p38"/>
            <p:cNvGrpSpPr/>
            <p:nvPr/>
          </p:nvGrpSpPr>
          <p:grpSpPr>
            <a:xfrm>
              <a:off x="12252770" y="1"/>
              <a:ext cx="409071" cy="3254927"/>
              <a:chOff x="12252770" y="1"/>
              <a:chExt cx="588588" cy="4683318"/>
            </a:xfrm>
          </p:grpSpPr>
          <p:sp>
            <p:nvSpPr>
              <p:cNvPr id="827" name="Google Shape;827;p38"/>
              <p:cNvSpPr/>
              <p:nvPr/>
            </p:nvSpPr>
            <p:spPr>
              <a:xfrm>
                <a:off x="12252770" y="1"/>
                <a:ext cx="588588" cy="468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828" name="Google Shape;828;p38"/>
              <p:cNvGrpSpPr/>
              <p:nvPr/>
            </p:nvGrpSpPr>
            <p:grpSpPr>
              <a:xfrm>
                <a:off x="12326727" y="84822"/>
                <a:ext cx="440675" cy="4513676"/>
                <a:chOff x="12316858" y="92947"/>
                <a:chExt cx="440675" cy="4513676"/>
              </a:xfrm>
            </p:grpSpPr>
            <p:grpSp>
              <p:nvGrpSpPr>
                <p:cNvPr id="829" name="Google Shape;829;p38"/>
                <p:cNvGrpSpPr/>
                <p:nvPr/>
              </p:nvGrpSpPr>
              <p:grpSpPr>
                <a:xfrm>
                  <a:off x="12316858" y="92947"/>
                  <a:ext cx="440675" cy="1322025"/>
                  <a:chOff x="12316858" y="92947"/>
                  <a:chExt cx="440675" cy="1322025"/>
                </a:xfrm>
              </p:grpSpPr>
              <p:sp>
                <p:nvSpPr>
                  <p:cNvPr id="830" name="Google Shape;830;p38"/>
                  <p:cNvSpPr/>
                  <p:nvPr/>
                </p:nvSpPr>
                <p:spPr>
                  <a:xfrm>
                    <a:off x="12316858" y="92947"/>
                    <a:ext cx="440675" cy="440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1" name="Google Shape;831;p38"/>
                  <p:cNvSpPr/>
                  <p:nvPr/>
                </p:nvSpPr>
                <p:spPr>
                  <a:xfrm>
                    <a:off x="12316858" y="533622"/>
                    <a:ext cx="440675" cy="440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2" name="Google Shape;832;p38"/>
                  <p:cNvSpPr/>
                  <p:nvPr/>
                </p:nvSpPr>
                <p:spPr>
                  <a:xfrm>
                    <a:off x="12316858" y="974297"/>
                    <a:ext cx="440675" cy="440675"/>
                  </a:xfrm>
                  <a:prstGeom prst="rect">
                    <a:avLst/>
                  </a:prstGeom>
                  <a:solidFill>
                    <a:srgbClr val="B3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33" name="Google Shape;833;p38"/>
                <p:cNvGrpSpPr/>
                <p:nvPr/>
              </p:nvGrpSpPr>
              <p:grpSpPr>
                <a:xfrm>
                  <a:off x="12316858" y="1468435"/>
                  <a:ext cx="440675" cy="1322025"/>
                  <a:chOff x="12316858" y="1600866"/>
                  <a:chExt cx="440675" cy="1322025"/>
                </a:xfrm>
              </p:grpSpPr>
              <p:sp>
                <p:nvSpPr>
                  <p:cNvPr id="834" name="Google Shape;834;p38"/>
                  <p:cNvSpPr/>
                  <p:nvPr/>
                </p:nvSpPr>
                <p:spPr>
                  <a:xfrm>
                    <a:off x="12316858" y="1600866"/>
                    <a:ext cx="440675" cy="4406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5" name="Google Shape;835;p38"/>
                  <p:cNvSpPr/>
                  <p:nvPr/>
                </p:nvSpPr>
                <p:spPr>
                  <a:xfrm>
                    <a:off x="12316858" y="2041541"/>
                    <a:ext cx="440675" cy="4406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6" name="Google Shape;836;p38"/>
                  <p:cNvSpPr/>
                  <p:nvPr/>
                </p:nvSpPr>
                <p:spPr>
                  <a:xfrm>
                    <a:off x="12316858" y="2482216"/>
                    <a:ext cx="440675" cy="440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837" name="Google Shape;837;p38"/>
                <p:cNvGrpSpPr/>
                <p:nvPr/>
              </p:nvGrpSpPr>
              <p:grpSpPr>
                <a:xfrm>
                  <a:off x="12316858" y="2843923"/>
                  <a:ext cx="440675" cy="1762700"/>
                  <a:chOff x="12316858" y="3201732"/>
                  <a:chExt cx="440675" cy="1762700"/>
                </a:xfrm>
              </p:grpSpPr>
              <p:sp>
                <p:nvSpPr>
                  <p:cNvPr id="838" name="Google Shape;838;p38"/>
                  <p:cNvSpPr/>
                  <p:nvPr/>
                </p:nvSpPr>
                <p:spPr>
                  <a:xfrm>
                    <a:off x="12316858" y="3201732"/>
                    <a:ext cx="440675" cy="44067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39" name="Google Shape;839;p38"/>
                  <p:cNvSpPr/>
                  <p:nvPr/>
                </p:nvSpPr>
                <p:spPr>
                  <a:xfrm>
                    <a:off x="12316858" y="3642407"/>
                    <a:ext cx="440675" cy="4406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0" name="Google Shape;840;p38"/>
                  <p:cNvSpPr/>
                  <p:nvPr/>
                </p:nvSpPr>
                <p:spPr>
                  <a:xfrm>
                    <a:off x="12316858" y="4083082"/>
                    <a:ext cx="440675" cy="4406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841" name="Google Shape;841;p38"/>
                  <p:cNvSpPr/>
                  <p:nvPr/>
                </p:nvSpPr>
                <p:spPr>
                  <a:xfrm>
                    <a:off x="12316858" y="4523757"/>
                    <a:ext cx="440675" cy="440675"/>
                  </a:xfrm>
                  <a:prstGeom prst="rect">
                    <a:avLst/>
                  </a:prstGeom>
                  <a:solidFill>
                    <a:srgbClr val="D0BF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sp>
          <p:nvSpPr>
            <p:cNvPr id="842" name="Google Shape;842;p38"/>
            <p:cNvSpPr txBox="1"/>
            <p:nvPr/>
          </p:nvSpPr>
          <p:spPr>
            <a:xfrm>
              <a:off x="12252771" y="3429000"/>
              <a:ext cx="1127661" cy="34265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Det er lov å endre bakgrunnsfarge.</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a:solidFill>
                    <a:schemeClr val="dk1"/>
                  </a:solidFill>
                  <a:latin typeface="Arial"/>
                  <a:ea typeface="Arial"/>
                  <a:cs typeface="Arial"/>
                  <a:sym typeface="Arial"/>
                </a:rPr>
                <a:t>På sider med positiv logo benyttes alltid lyse bakgrunnsfarger.</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b="1">
                  <a:solidFill>
                    <a:schemeClr val="dk1"/>
                  </a:solidFill>
                  <a:latin typeface="Arial"/>
                  <a:ea typeface="Arial"/>
                  <a:cs typeface="Arial"/>
                  <a:sym typeface="Arial"/>
                </a:rPr>
                <a:t>Sørg alltid for god lesbarhet/kontrast </a:t>
              </a:r>
              <a:r>
                <a:rPr lang="no-NO" sz="800">
                  <a:solidFill>
                    <a:schemeClr val="dk1"/>
                  </a:solidFill>
                  <a:latin typeface="Arial"/>
                  <a:ea typeface="Arial"/>
                  <a:cs typeface="Arial"/>
                  <a:sym typeface="Arial"/>
                </a:rPr>
                <a:t>og følg lovlige farge-kombinasjoner.</a:t>
              </a:r>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p:txBody>
        </p:sp>
        <p:cxnSp>
          <p:nvCxnSpPr>
            <p:cNvPr id="843" name="Google Shape;843;p38"/>
            <p:cNvCxnSpPr>
              <a:stCxn id="830" idx="3"/>
              <a:endCxn id="834" idx="3"/>
            </p:cNvCxnSpPr>
            <p:nvPr/>
          </p:nvCxnSpPr>
          <p:spPr>
            <a:xfrm>
              <a:off x="12610441" y="212088"/>
              <a:ext cx="600" cy="956100"/>
            </a:xfrm>
            <a:prstGeom prst="bentConnector3">
              <a:avLst>
                <a:gd name="adj1" fmla="val 1025000"/>
              </a:avLst>
            </a:prstGeom>
            <a:noFill/>
            <a:ln w="9525" cap="sq" cmpd="sng">
              <a:solidFill>
                <a:schemeClr val="dk1"/>
              </a:solidFill>
              <a:prstDash val="solid"/>
              <a:bevel/>
              <a:headEnd type="none" w="sm" len="sm"/>
              <a:tailEnd type="none" w="sm" len="sm"/>
            </a:ln>
          </p:spPr>
        </p:cxnSp>
        <p:sp>
          <p:nvSpPr>
            <p:cNvPr id="844" name="Google Shape;844;p38"/>
            <p:cNvSpPr txBox="1"/>
            <p:nvPr/>
          </p:nvSpPr>
          <p:spPr>
            <a:xfrm>
              <a:off x="12766676" y="212086"/>
              <a:ext cx="651261" cy="9559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700">
                  <a:solidFill>
                    <a:schemeClr val="dk1"/>
                  </a:solidFill>
                  <a:latin typeface="Arial"/>
                  <a:ea typeface="Arial"/>
                  <a:cs typeface="Arial"/>
                  <a:sym typeface="Arial"/>
                </a:rPr>
                <a:t>Mørk blå og mørk grønn bakgrunn, skal alltid ha negativ tekst/logo</a:t>
              </a:r>
              <a:endParaRPr/>
            </a:p>
          </p:txBody>
        </p:sp>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Bare tittel neg">
  <p:cSld name="Bare tittel neg">
    <p:bg>
      <p:bgPr>
        <a:solidFill>
          <a:schemeClr val="dk2"/>
        </a:solidFill>
        <a:effectLst/>
      </p:bgPr>
    </p:bg>
    <p:spTree>
      <p:nvGrpSpPr>
        <p:cNvPr id="1" name="Shape 845"/>
        <p:cNvGrpSpPr/>
        <p:nvPr/>
      </p:nvGrpSpPr>
      <p:grpSpPr>
        <a:xfrm>
          <a:off x="0" y="0"/>
          <a:ext cx="0" cy="0"/>
          <a:chOff x="0" y="0"/>
          <a:chExt cx="0" cy="0"/>
        </a:xfrm>
      </p:grpSpPr>
      <p:sp>
        <p:nvSpPr>
          <p:cNvPr id="846" name="Google Shape;846;p39"/>
          <p:cNvSpPr txBox="1">
            <a:spLocks noGrp="1"/>
          </p:cNvSpPr>
          <p:nvPr>
            <p:ph type="title"/>
          </p:nvPr>
        </p:nvSpPr>
        <p:spPr>
          <a:xfrm>
            <a:off x="695326" y="720001"/>
            <a:ext cx="9469438" cy="1311999"/>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47" name="Google Shape;847;p39"/>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8" name="Google Shape;848;p39"/>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9" name="Google Shape;849;p39"/>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b="0" i="0">
                <a:solidFill>
                  <a:schemeClr val="lt1"/>
                </a:solidFill>
                <a:latin typeface="Arial"/>
                <a:ea typeface="Arial"/>
                <a:cs typeface="Arial"/>
                <a:sym typeface="Arial"/>
              </a:defRPr>
            </a:lvl1pPr>
            <a:lvl2pPr marL="0" lvl="1" indent="0" algn="ctr">
              <a:spcBef>
                <a:spcPts val="0"/>
              </a:spcBef>
              <a:buNone/>
              <a:defRPr sz="900" b="0" i="0">
                <a:solidFill>
                  <a:schemeClr val="lt1"/>
                </a:solidFill>
                <a:latin typeface="Arial"/>
                <a:ea typeface="Arial"/>
                <a:cs typeface="Arial"/>
                <a:sym typeface="Arial"/>
              </a:defRPr>
            </a:lvl2pPr>
            <a:lvl3pPr marL="0" lvl="2" indent="0" algn="ctr">
              <a:spcBef>
                <a:spcPts val="0"/>
              </a:spcBef>
              <a:buNone/>
              <a:defRPr sz="900" b="0" i="0">
                <a:solidFill>
                  <a:schemeClr val="lt1"/>
                </a:solidFill>
                <a:latin typeface="Arial"/>
                <a:ea typeface="Arial"/>
                <a:cs typeface="Arial"/>
                <a:sym typeface="Arial"/>
              </a:defRPr>
            </a:lvl3pPr>
            <a:lvl4pPr marL="0" lvl="3" indent="0" algn="ctr">
              <a:spcBef>
                <a:spcPts val="0"/>
              </a:spcBef>
              <a:buNone/>
              <a:defRPr sz="900" b="0" i="0">
                <a:solidFill>
                  <a:schemeClr val="lt1"/>
                </a:solidFill>
                <a:latin typeface="Arial"/>
                <a:ea typeface="Arial"/>
                <a:cs typeface="Arial"/>
                <a:sym typeface="Arial"/>
              </a:defRPr>
            </a:lvl4pPr>
            <a:lvl5pPr marL="0" lvl="4" indent="0" algn="ctr">
              <a:spcBef>
                <a:spcPts val="0"/>
              </a:spcBef>
              <a:buNone/>
              <a:defRPr sz="900" b="0" i="0">
                <a:solidFill>
                  <a:schemeClr val="lt1"/>
                </a:solidFill>
                <a:latin typeface="Arial"/>
                <a:ea typeface="Arial"/>
                <a:cs typeface="Arial"/>
                <a:sym typeface="Arial"/>
              </a:defRPr>
            </a:lvl5pPr>
            <a:lvl6pPr marL="0" lvl="5" indent="0" algn="ctr">
              <a:spcBef>
                <a:spcPts val="0"/>
              </a:spcBef>
              <a:buNone/>
              <a:defRPr sz="900" b="0" i="0">
                <a:solidFill>
                  <a:schemeClr val="lt1"/>
                </a:solidFill>
                <a:latin typeface="Arial"/>
                <a:ea typeface="Arial"/>
                <a:cs typeface="Arial"/>
                <a:sym typeface="Arial"/>
              </a:defRPr>
            </a:lvl6pPr>
            <a:lvl7pPr marL="0" lvl="6" indent="0" algn="ctr">
              <a:spcBef>
                <a:spcPts val="0"/>
              </a:spcBef>
              <a:buNone/>
              <a:defRPr sz="900" b="0" i="0">
                <a:solidFill>
                  <a:schemeClr val="lt1"/>
                </a:solidFill>
                <a:latin typeface="Arial"/>
                <a:ea typeface="Arial"/>
                <a:cs typeface="Arial"/>
                <a:sym typeface="Arial"/>
              </a:defRPr>
            </a:lvl7pPr>
            <a:lvl8pPr marL="0" lvl="7" indent="0" algn="ctr">
              <a:spcBef>
                <a:spcPts val="0"/>
              </a:spcBef>
              <a:buNone/>
              <a:defRPr sz="900" b="0" i="0">
                <a:solidFill>
                  <a:schemeClr val="lt1"/>
                </a:solidFill>
                <a:latin typeface="Arial"/>
                <a:ea typeface="Arial"/>
                <a:cs typeface="Arial"/>
                <a:sym typeface="Arial"/>
              </a:defRPr>
            </a:lvl8pPr>
            <a:lvl9pPr marL="0" lvl="8" indent="0" algn="ctr">
              <a:spcBef>
                <a:spcPts val="0"/>
              </a:spcBef>
              <a:buNone/>
              <a:defRPr sz="900" b="0" i="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no-NO"/>
              <a:t>‹#›</a:t>
            </a:fld>
            <a:endParaRPr/>
          </a:p>
        </p:txBody>
      </p:sp>
      <p:grpSp>
        <p:nvGrpSpPr>
          <p:cNvPr id="850" name="Google Shape;850;p39"/>
          <p:cNvGrpSpPr/>
          <p:nvPr/>
        </p:nvGrpSpPr>
        <p:grpSpPr>
          <a:xfrm>
            <a:off x="-715964" y="-1306644"/>
            <a:ext cx="12909164" cy="8164645"/>
            <a:chOff x="-715963" y="-1306644"/>
            <a:chExt cx="12909164" cy="8164645"/>
          </a:xfrm>
        </p:grpSpPr>
        <p:grpSp>
          <p:nvGrpSpPr>
            <p:cNvPr id="851" name="Google Shape;851;p39"/>
            <p:cNvGrpSpPr/>
            <p:nvPr/>
          </p:nvGrpSpPr>
          <p:grpSpPr>
            <a:xfrm>
              <a:off x="-800" y="-1306644"/>
              <a:ext cx="12194000" cy="1075437"/>
              <a:chOff x="-800" y="-1229864"/>
              <a:chExt cx="12194000" cy="1075437"/>
            </a:xfrm>
          </p:grpSpPr>
          <p:grpSp>
            <p:nvGrpSpPr>
              <p:cNvPr id="852" name="Google Shape;852;p39"/>
              <p:cNvGrpSpPr/>
              <p:nvPr/>
            </p:nvGrpSpPr>
            <p:grpSpPr>
              <a:xfrm>
                <a:off x="0" y="-320124"/>
                <a:ext cx="12192000" cy="165600"/>
                <a:chOff x="0" y="-413084"/>
                <a:chExt cx="12192000" cy="206078"/>
              </a:xfrm>
            </p:grpSpPr>
            <p:sp>
              <p:nvSpPr>
                <p:cNvPr id="853" name="Google Shape;853;p39"/>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854" name="Google Shape;854;p39"/>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855" name="Google Shape;855;p39"/>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856" name="Google Shape;856;p39"/>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857" name="Google Shape;857;p39"/>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858" name="Google Shape;858;p39"/>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859" name="Google Shape;859;p39"/>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860" name="Google Shape;860;p39"/>
              <p:cNvCxnSpPr>
                <a:stCxn id="861"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862" name="Google Shape;862;p39"/>
              <p:cNvCxnSpPr>
                <a:stCxn id="863"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864" name="Google Shape;864;p39"/>
              <p:cNvCxnSpPr>
                <a:stCxn id="865"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866" name="Google Shape;866;p39"/>
              <p:cNvCxnSpPr>
                <a:stCxn id="867"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868" name="Google Shape;868;p39"/>
              <p:cNvCxnSpPr>
                <a:stCxn id="869"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870" name="Google Shape;870;p39"/>
              <p:cNvCxnSpPr>
                <a:stCxn id="871"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872" name="Google Shape;872;p39"/>
              <p:cNvGrpSpPr/>
              <p:nvPr/>
            </p:nvGrpSpPr>
            <p:grpSpPr>
              <a:xfrm>
                <a:off x="0" y="-621464"/>
                <a:ext cx="12192000" cy="206078"/>
                <a:chOff x="0" y="-674874"/>
                <a:chExt cx="12192000" cy="206078"/>
              </a:xfrm>
            </p:grpSpPr>
            <p:sp>
              <p:nvSpPr>
                <p:cNvPr id="869" name="Google Shape;869;p39"/>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873" name="Google Shape;873;p39"/>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874" name="Google Shape;874;p39"/>
              <p:cNvGrpSpPr/>
              <p:nvPr/>
            </p:nvGrpSpPr>
            <p:grpSpPr>
              <a:xfrm>
                <a:off x="0" y="-744566"/>
                <a:ext cx="10156824" cy="206078"/>
                <a:chOff x="0" y="-930144"/>
                <a:chExt cx="10156824" cy="206078"/>
              </a:xfrm>
            </p:grpSpPr>
            <p:sp>
              <p:nvSpPr>
                <p:cNvPr id="871" name="Google Shape;871;p39"/>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875" name="Google Shape;875;p39"/>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876" name="Google Shape;876;p39"/>
              <p:cNvGrpSpPr/>
              <p:nvPr/>
            </p:nvGrpSpPr>
            <p:grpSpPr>
              <a:xfrm>
                <a:off x="0" y="-867666"/>
                <a:ext cx="8128000" cy="206078"/>
                <a:chOff x="0" y="-1191934"/>
                <a:chExt cx="8128000" cy="206078"/>
              </a:xfrm>
            </p:grpSpPr>
            <p:sp>
              <p:nvSpPr>
                <p:cNvPr id="867" name="Google Shape;867;p39"/>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877" name="Google Shape;877;p39"/>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878" name="Google Shape;878;p39"/>
              <p:cNvGrpSpPr/>
              <p:nvPr/>
            </p:nvGrpSpPr>
            <p:grpSpPr>
              <a:xfrm>
                <a:off x="-800" y="-990766"/>
                <a:ext cx="6091200" cy="206078"/>
                <a:chOff x="0" y="-1453724"/>
                <a:chExt cx="6091200" cy="206078"/>
              </a:xfrm>
            </p:grpSpPr>
            <p:sp>
              <p:nvSpPr>
                <p:cNvPr id="863" name="Google Shape;863;p39"/>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879" name="Google Shape;879;p39"/>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880" name="Google Shape;880;p39"/>
              <p:cNvGrpSpPr/>
              <p:nvPr/>
            </p:nvGrpSpPr>
            <p:grpSpPr>
              <a:xfrm>
                <a:off x="0" y="-1113866"/>
                <a:ext cx="4060800" cy="206078"/>
                <a:chOff x="0" y="-1715514"/>
                <a:chExt cx="4060800" cy="206078"/>
              </a:xfrm>
            </p:grpSpPr>
            <p:sp>
              <p:nvSpPr>
                <p:cNvPr id="861" name="Google Shape;861;p39"/>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881" name="Google Shape;881;p39"/>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882" name="Google Shape;882;p39"/>
              <p:cNvGrpSpPr/>
              <p:nvPr/>
            </p:nvGrpSpPr>
            <p:grpSpPr>
              <a:xfrm>
                <a:off x="0" y="-1229864"/>
                <a:ext cx="1015200" cy="206078"/>
                <a:chOff x="0" y="-1959289"/>
                <a:chExt cx="1015200" cy="206078"/>
              </a:xfrm>
            </p:grpSpPr>
            <p:sp>
              <p:nvSpPr>
                <p:cNvPr id="865" name="Google Shape;865;p39"/>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883" name="Google Shape;883;p39"/>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884" name="Google Shape;884;p39"/>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885" name="Google Shape;885;p39"/>
            <p:cNvGrpSpPr/>
            <p:nvPr/>
          </p:nvGrpSpPr>
          <p:grpSpPr>
            <a:xfrm>
              <a:off x="-715963" y="-4004"/>
              <a:ext cx="590565" cy="6862005"/>
              <a:chOff x="-715963" y="-4004"/>
              <a:chExt cx="590565" cy="6862005"/>
            </a:xfrm>
          </p:grpSpPr>
          <p:sp>
            <p:nvSpPr>
              <p:cNvPr id="886" name="Google Shape;886;p39"/>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887" name="Google Shape;887;p39"/>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888" name="Google Shape;888;p39"/>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889" name="Google Shape;889;p39"/>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890" name="Google Shape;890;p39"/>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891" name="Google Shape;891;p39"/>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892" name="Google Shape;892;p39"/>
              <p:cNvCxnSpPr>
                <a:stCxn id="893"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894" name="Google Shape;894;p39"/>
              <p:cNvCxnSpPr>
                <a:stCxn id="893"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893" name="Google Shape;893;p39"/>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895" name="Google Shape;895;p39"/>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896" name="Google Shape;896;p39"/>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897" name="Google Shape;897;p39"/>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898" name="Google Shape;898;p39"/>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899" name="Google Shape;899;p39"/>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sp>
          <p:nvSpPr>
            <p:cNvPr id="900" name="Google Shape;900;p39"/>
            <p:cNvSpPr txBox="1"/>
            <p:nvPr/>
          </p:nvSpPr>
          <p:spPr>
            <a:xfrm>
              <a:off x="0" y="-213030"/>
              <a:ext cx="688336"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Oslo 2019</a:t>
              </a:r>
              <a:endParaRPr/>
            </a:p>
          </p:txBody>
        </p:sp>
      </p:grpSp>
      <p:pic>
        <p:nvPicPr>
          <p:cNvPr id="901" name="Google Shape;901;p39"/>
          <p:cNvPicPr preferRelativeResize="0"/>
          <p:nvPr/>
        </p:nvPicPr>
        <p:blipFill rotWithShape="1">
          <a:blip r:embed="rId2">
            <a:alphaModFix/>
          </a:blip>
          <a:srcRect/>
          <a:stretch/>
        </p:blipFill>
        <p:spPr>
          <a:xfrm>
            <a:off x="331200" y="6298809"/>
            <a:ext cx="688336" cy="355181"/>
          </a:xfrm>
          <a:prstGeom prst="rect">
            <a:avLst/>
          </a:prstGeom>
          <a:noFill/>
          <a:ln>
            <a:noFill/>
          </a:ln>
        </p:spPr>
      </p:pic>
      <p:grpSp>
        <p:nvGrpSpPr>
          <p:cNvPr id="902" name="Google Shape;902;p39"/>
          <p:cNvGrpSpPr/>
          <p:nvPr/>
        </p:nvGrpSpPr>
        <p:grpSpPr>
          <a:xfrm>
            <a:off x="12252770" y="1"/>
            <a:ext cx="1165167" cy="5230535"/>
            <a:chOff x="12252770" y="1"/>
            <a:chExt cx="1165167" cy="5230535"/>
          </a:xfrm>
        </p:grpSpPr>
        <p:grpSp>
          <p:nvGrpSpPr>
            <p:cNvPr id="903" name="Google Shape;903;p39"/>
            <p:cNvGrpSpPr/>
            <p:nvPr/>
          </p:nvGrpSpPr>
          <p:grpSpPr>
            <a:xfrm>
              <a:off x="12252770" y="1"/>
              <a:ext cx="409071" cy="3254927"/>
              <a:chOff x="12252770" y="1"/>
              <a:chExt cx="588588" cy="4683318"/>
            </a:xfrm>
          </p:grpSpPr>
          <p:sp>
            <p:nvSpPr>
              <p:cNvPr id="904" name="Google Shape;904;p39"/>
              <p:cNvSpPr/>
              <p:nvPr/>
            </p:nvSpPr>
            <p:spPr>
              <a:xfrm>
                <a:off x="12252770" y="1"/>
                <a:ext cx="588588" cy="468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905" name="Google Shape;905;p39"/>
              <p:cNvGrpSpPr/>
              <p:nvPr/>
            </p:nvGrpSpPr>
            <p:grpSpPr>
              <a:xfrm>
                <a:off x="12326727" y="84822"/>
                <a:ext cx="440675" cy="4513676"/>
                <a:chOff x="12316858" y="92947"/>
                <a:chExt cx="440675" cy="4513676"/>
              </a:xfrm>
            </p:grpSpPr>
            <p:grpSp>
              <p:nvGrpSpPr>
                <p:cNvPr id="906" name="Google Shape;906;p39"/>
                <p:cNvGrpSpPr/>
                <p:nvPr/>
              </p:nvGrpSpPr>
              <p:grpSpPr>
                <a:xfrm>
                  <a:off x="12316858" y="92947"/>
                  <a:ext cx="440675" cy="1322025"/>
                  <a:chOff x="12316858" y="92947"/>
                  <a:chExt cx="440675" cy="1322025"/>
                </a:xfrm>
              </p:grpSpPr>
              <p:sp>
                <p:nvSpPr>
                  <p:cNvPr id="907" name="Google Shape;907;p39"/>
                  <p:cNvSpPr/>
                  <p:nvPr/>
                </p:nvSpPr>
                <p:spPr>
                  <a:xfrm>
                    <a:off x="12316858" y="92947"/>
                    <a:ext cx="440675" cy="440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8" name="Google Shape;908;p39"/>
                  <p:cNvSpPr/>
                  <p:nvPr/>
                </p:nvSpPr>
                <p:spPr>
                  <a:xfrm>
                    <a:off x="12316858" y="533622"/>
                    <a:ext cx="440675" cy="440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09" name="Google Shape;909;p39"/>
                  <p:cNvSpPr/>
                  <p:nvPr/>
                </p:nvSpPr>
                <p:spPr>
                  <a:xfrm>
                    <a:off x="12316858" y="974297"/>
                    <a:ext cx="440675" cy="440675"/>
                  </a:xfrm>
                  <a:prstGeom prst="rect">
                    <a:avLst/>
                  </a:prstGeom>
                  <a:solidFill>
                    <a:srgbClr val="B3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910" name="Google Shape;910;p39"/>
                <p:cNvGrpSpPr/>
                <p:nvPr/>
              </p:nvGrpSpPr>
              <p:grpSpPr>
                <a:xfrm>
                  <a:off x="12316858" y="1468435"/>
                  <a:ext cx="440675" cy="1322025"/>
                  <a:chOff x="12316858" y="1600866"/>
                  <a:chExt cx="440675" cy="1322025"/>
                </a:xfrm>
              </p:grpSpPr>
              <p:sp>
                <p:nvSpPr>
                  <p:cNvPr id="911" name="Google Shape;911;p39"/>
                  <p:cNvSpPr/>
                  <p:nvPr/>
                </p:nvSpPr>
                <p:spPr>
                  <a:xfrm>
                    <a:off x="12316858" y="1600866"/>
                    <a:ext cx="440675" cy="4406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2" name="Google Shape;912;p39"/>
                  <p:cNvSpPr/>
                  <p:nvPr/>
                </p:nvSpPr>
                <p:spPr>
                  <a:xfrm>
                    <a:off x="12316858" y="2041541"/>
                    <a:ext cx="440675" cy="4406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3" name="Google Shape;913;p39"/>
                  <p:cNvSpPr/>
                  <p:nvPr/>
                </p:nvSpPr>
                <p:spPr>
                  <a:xfrm>
                    <a:off x="12316858" y="2482216"/>
                    <a:ext cx="440675" cy="440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914" name="Google Shape;914;p39"/>
                <p:cNvGrpSpPr/>
                <p:nvPr/>
              </p:nvGrpSpPr>
              <p:grpSpPr>
                <a:xfrm>
                  <a:off x="12316858" y="2843923"/>
                  <a:ext cx="440675" cy="1762700"/>
                  <a:chOff x="12316858" y="3201732"/>
                  <a:chExt cx="440675" cy="1762700"/>
                </a:xfrm>
              </p:grpSpPr>
              <p:sp>
                <p:nvSpPr>
                  <p:cNvPr id="915" name="Google Shape;915;p39"/>
                  <p:cNvSpPr/>
                  <p:nvPr/>
                </p:nvSpPr>
                <p:spPr>
                  <a:xfrm>
                    <a:off x="12316858" y="3201732"/>
                    <a:ext cx="440675" cy="44067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6" name="Google Shape;916;p39"/>
                  <p:cNvSpPr/>
                  <p:nvPr/>
                </p:nvSpPr>
                <p:spPr>
                  <a:xfrm>
                    <a:off x="12316858" y="3642407"/>
                    <a:ext cx="440675" cy="4406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7" name="Google Shape;917;p39"/>
                  <p:cNvSpPr/>
                  <p:nvPr/>
                </p:nvSpPr>
                <p:spPr>
                  <a:xfrm>
                    <a:off x="12316858" y="4083082"/>
                    <a:ext cx="440675" cy="4406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18" name="Google Shape;918;p39"/>
                  <p:cNvSpPr/>
                  <p:nvPr/>
                </p:nvSpPr>
                <p:spPr>
                  <a:xfrm>
                    <a:off x="12316858" y="4523757"/>
                    <a:ext cx="440675" cy="440675"/>
                  </a:xfrm>
                  <a:prstGeom prst="rect">
                    <a:avLst/>
                  </a:prstGeom>
                  <a:solidFill>
                    <a:srgbClr val="D0BF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sp>
          <p:nvSpPr>
            <p:cNvPr id="919" name="Google Shape;919;p39"/>
            <p:cNvSpPr txBox="1"/>
            <p:nvPr/>
          </p:nvSpPr>
          <p:spPr>
            <a:xfrm>
              <a:off x="12252771" y="3429000"/>
              <a:ext cx="1127661" cy="18015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Det er lov å endre bakgrunnsfarge.</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a:solidFill>
                    <a:schemeClr val="dk1"/>
                  </a:solidFill>
                  <a:latin typeface="Arial"/>
                  <a:ea typeface="Arial"/>
                  <a:cs typeface="Arial"/>
                  <a:sym typeface="Arial"/>
                </a:rPr>
                <a:t>På sider med positiv logo benyttes alltid lyse bakgrunnsfarger.</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b="1">
                  <a:solidFill>
                    <a:schemeClr val="dk1"/>
                  </a:solidFill>
                  <a:latin typeface="Arial"/>
                  <a:ea typeface="Arial"/>
                  <a:cs typeface="Arial"/>
                  <a:sym typeface="Arial"/>
                </a:rPr>
                <a:t>Sørg alltid for god lesbarhet/kontrast </a:t>
              </a:r>
              <a:r>
                <a:rPr lang="no-NO" sz="800">
                  <a:solidFill>
                    <a:schemeClr val="dk1"/>
                  </a:solidFill>
                  <a:latin typeface="Arial"/>
                  <a:ea typeface="Arial"/>
                  <a:cs typeface="Arial"/>
                  <a:sym typeface="Arial"/>
                </a:rPr>
                <a:t>og følg lovlige farge-kombinasjoner.</a:t>
              </a:r>
              <a:endParaRPr/>
            </a:p>
          </p:txBody>
        </p:sp>
        <p:grpSp>
          <p:nvGrpSpPr>
            <p:cNvPr id="920" name="Google Shape;920;p39"/>
            <p:cNvGrpSpPr/>
            <p:nvPr/>
          </p:nvGrpSpPr>
          <p:grpSpPr>
            <a:xfrm>
              <a:off x="12610441" y="194994"/>
              <a:ext cx="807496" cy="955972"/>
              <a:chOff x="12610441" y="212086"/>
              <a:chExt cx="807496" cy="955972"/>
            </a:xfrm>
          </p:grpSpPr>
          <p:cxnSp>
            <p:nvCxnSpPr>
              <p:cNvPr id="921" name="Google Shape;921;p39"/>
              <p:cNvCxnSpPr/>
              <p:nvPr/>
            </p:nvCxnSpPr>
            <p:spPr>
              <a:xfrm>
                <a:off x="12610441" y="212088"/>
                <a:ext cx="12700" cy="955970"/>
              </a:xfrm>
              <a:prstGeom prst="bentConnector3">
                <a:avLst>
                  <a:gd name="adj1" fmla="val 1025000"/>
                </a:avLst>
              </a:prstGeom>
              <a:noFill/>
              <a:ln w="9525" cap="sq" cmpd="sng">
                <a:solidFill>
                  <a:schemeClr val="dk1"/>
                </a:solidFill>
                <a:prstDash val="solid"/>
                <a:bevel/>
                <a:headEnd type="none" w="sm" len="sm"/>
                <a:tailEnd type="none" w="sm" len="sm"/>
              </a:ln>
            </p:spPr>
          </p:cxnSp>
          <p:sp>
            <p:nvSpPr>
              <p:cNvPr id="922" name="Google Shape;922;p39"/>
              <p:cNvSpPr txBox="1"/>
              <p:nvPr/>
            </p:nvSpPr>
            <p:spPr>
              <a:xfrm>
                <a:off x="12766676" y="212086"/>
                <a:ext cx="651261" cy="9559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700">
                    <a:solidFill>
                      <a:schemeClr val="dk1"/>
                    </a:solidFill>
                    <a:latin typeface="Arial"/>
                    <a:ea typeface="Arial"/>
                    <a:cs typeface="Arial"/>
                    <a:sym typeface="Arial"/>
                  </a:rPr>
                  <a:t>Mørk blå og mørk grønn bakgrunn, skal alltid ha negativ tekst/logo</a:t>
                </a:r>
                <a:endParaRPr/>
              </a:p>
            </p:txBody>
          </p:sp>
        </p:grpSp>
      </p:gr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matchingName="Tomt neg">
  <p:cSld name="Tomt neg">
    <p:bg>
      <p:bgPr>
        <a:solidFill>
          <a:schemeClr val="dk2"/>
        </a:solidFill>
        <a:effectLst/>
      </p:bgPr>
    </p:bg>
    <p:spTree>
      <p:nvGrpSpPr>
        <p:cNvPr id="1" name="Shape 923"/>
        <p:cNvGrpSpPr/>
        <p:nvPr/>
      </p:nvGrpSpPr>
      <p:grpSpPr>
        <a:xfrm>
          <a:off x="0" y="0"/>
          <a:ext cx="0" cy="0"/>
          <a:chOff x="0" y="0"/>
          <a:chExt cx="0" cy="0"/>
        </a:xfrm>
      </p:grpSpPr>
      <p:sp>
        <p:nvSpPr>
          <p:cNvPr id="924" name="Google Shape;924;p40"/>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5" name="Google Shape;925;p40"/>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6" name="Google Shape;926;p40"/>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b="0" i="0">
                <a:solidFill>
                  <a:schemeClr val="lt1"/>
                </a:solidFill>
                <a:latin typeface="Arial"/>
                <a:ea typeface="Arial"/>
                <a:cs typeface="Arial"/>
                <a:sym typeface="Arial"/>
              </a:defRPr>
            </a:lvl1pPr>
            <a:lvl2pPr marL="0" lvl="1" indent="0" algn="ctr">
              <a:spcBef>
                <a:spcPts val="0"/>
              </a:spcBef>
              <a:buNone/>
              <a:defRPr sz="900" b="0" i="0">
                <a:solidFill>
                  <a:schemeClr val="lt1"/>
                </a:solidFill>
                <a:latin typeface="Arial"/>
                <a:ea typeface="Arial"/>
                <a:cs typeface="Arial"/>
                <a:sym typeface="Arial"/>
              </a:defRPr>
            </a:lvl2pPr>
            <a:lvl3pPr marL="0" lvl="2" indent="0" algn="ctr">
              <a:spcBef>
                <a:spcPts val="0"/>
              </a:spcBef>
              <a:buNone/>
              <a:defRPr sz="900" b="0" i="0">
                <a:solidFill>
                  <a:schemeClr val="lt1"/>
                </a:solidFill>
                <a:latin typeface="Arial"/>
                <a:ea typeface="Arial"/>
                <a:cs typeface="Arial"/>
                <a:sym typeface="Arial"/>
              </a:defRPr>
            </a:lvl3pPr>
            <a:lvl4pPr marL="0" lvl="3" indent="0" algn="ctr">
              <a:spcBef>
                <a:spcPts val="0"/>
              </a:spcBef>
              <a:buNone/>
              <a:defRPr sz="900" b="0" i="0">
                <a:solidFill>
                  <a:schemeClr val="lt1"/>
                </a:solidFill>
                <a:latin typeface="Arial"/>
                <a:ea typeface="Arial"/>
                <a:cs typeface="Arial"/>
                <a:sym typeface="Arial"/>
              </a:defRPr>
            </a:lvl4pPr>
            <a:lvl5pPr marL="0" lvl="4" indent="0" algn="ctr">
              <a:spcBef>
                <a:spcPts val="0"/>
              </a:spcBef>
              <a:buNone/>
              <a:defRPr sz="900" b="0" i="0">
                <a:solidFill>
                  <a:schemeClr val="lt1"/>
                </a:solidFill>
                <a:latin typeface="Arial"/>
                <a:ea typeface="Arial"/>
                <a:cs typeface="Arial"/>
                <a:sym typeface="Arial"/>
              </a:defRPr>
            </a:lvl5pPr>
            <a:lvl6pPr marL="0" lvl="5" indent="0" algn="ctr">
              <a:spcBef>
                <a:spcPts val="0"/>
              </a:spcBef>
              <a:buNone/>
              <a:defRPr sz="900" b="0" i="0">
                <a:solidFill>
                  <a:schemeClr val="lt1"/>
                </a:solidFill>
                <a:latin typeface="Arial"/>
                <a:ea typeface="Arial"/>
                <a:cs typeface="Arial"/>
                <a:sym typeface="Arial"/>
              </a:defRPr>
            </a:lvl6pPr>
            <a:lvl7pPr marL="0" lvl="6" indent="0" algn="ctr">
              <a:spcBef>
                <a:spcPts val="0"/>
              </a:spcBef>
              <a:buNone/>
              <a:defRPr sz="900" b="0" i="0">
                <a:solidFill>
                  <a:schemeClr val="lt1"/>
                </a:solidFill>
                <a:latin typeface="Arial"/>
                <a:ea typeface="Arial"/>
                <a:cs typeface="Arial"/>
                <a:sym typeface="Arial"/>
              </a:defRPr>
            </a:lvl7pPr>
            <a:lvl8pPr marL="0" lvl="7" indent="0" algn="ctr">
              <a:spcBef>
                <a:spcPts val="0"/>
              </a:spcBef>
              <a:buNone/>
              <a:defRPr sz="900" b="0" i="0">
                <a:solidFill>
                  <a:schemeClr val="lt1"/>
                </a:solidFill>
                <a:latin typeface="Arial"/>
                <a:ea typeface="Arial"/>
                <a:cs typeface="Arial"/>
                <a:sym typeface="Arial"/>
              </a:defRPr>
            </a:lvl8pPr>
            <a:lvl9pPr marL="0" lvl="8" indent="0" algn="ctr">
              <a:spcBef>
                <a:spcPts val="0"/>
              </a:spcBef>
              <a:buNone/>
              <a:defRPr sz="900" b="0" i="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no-NO"/>
              <a:t>‹#›</a:t>
            </a:fld>
            <a:endParaRPr/>
          </a:p>
        </p:txBody>
      </p:sp>
      <p:pic>
        <p:nvPicPr>
          <p:cNvPr id="927" name="Google Shape;927;p40"/>
          <p:cNvPicPr preferRelativeResize="0"/>
          <p:nvPr/>
        </p:nvPicPr>
        <p:blipFill rotWithShape="1">
          <a:blip r:embed="rId2">
            <a:alphaModFix/>
          </a:blip>
          <a:srcRect/>
          <a:stretch/>
        </p:blipFill>
        <p:spPr>
          <a:xfrm>
            <a:off x="331200" y="6298809"/>
            <a:ext cx="688336" cy="355181"/>
          </a:xfrm>
          <a:prstGeom prst="rect">
            <a:avLst/>
          </a:prstGeom>
          <a:noFill/>
          <a:ln>
            <a:noFill/>
          </a:ln>
        </p:spPr>
      </p:pic>
      <p:grpSp>
        <p:nvGrpSpPr>
          <p:cNvPr id="928" name="Google Shape;928;p40"/>
          <p:cNvGrpSpPr/>
          <p:nvPr/>
        </p:nvGrpSpPr>
        <p:grpSpPr>
          <a:xfrm>
            <a:off x="-715964" y="-1306644"/>
            <a:ext cx="12909164" cy="8164645"/>
            <a:chOff x="-715963" y="-1306644"/>
            <a:chExt cx="12909164" cy="8164645"/>
          </a:xfrm>
        </p:grpSpPr>
        <p:grpSp>
          <p:nvGrpSpPr>
            <p:cNvPr id="929" name="Google Shape;929;p40"/>
            <p:cNvGrpSpPr/>
            <p:nvPr/>
          </p:nvGrpSpPr>
          <p:grpSpPr>
            <a:xfrm>
              <a:off x="-800" y="-1306644"/>
              <a:ext cx="12194000" cy="1075437"/>
              <a:chOff x="-800" y="-1229864"/>
              <a:chExt cx="12194000" cy="1075437"/>
            </a:xfrm>
          </p:grpSpPr>
          <p:grpSp>
            <p:nvGrpSpPr>
              <p:cNvPr id="930" name="Google Shape;930;p40"/>
              <p:cNvGrpSpPr/>
              <p:nvPr/>
            </p:nvGrpSpPr>
            <p:grpSpPr>
              <a:xfrm>
                <a:off x="0" y="-320124"/>
                <a:ext cx="12192000" cy="165600"/>
                <a:chOff x="0" y="-413084"/>
                <a:chExt cx="12192000" cy="206078"/>
              </a:xfrm>
            </p:grpSpPr>
            <p:sp>
              <p:nvSpPr>
                <p:cNvPr id="931" name="Google Shape;931;p40"/>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932" name="Google Shape;932;p40"/>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933" name="Google Shape;933;p40"/>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934" name="Google Shape;934;p40"/>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935" name="Google Shape;935;p40"/>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936" name="Google Shape;936;p40"/>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937" name="Google Shape;937;p40"/>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938" name="Google Shape;938;p40"/>
              <p:cNvCxnSpPr>
                <a:stCxn id="939"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940" name="Google Shape;940;p40"/>
              <p:cNvCxnSpPr>
                <a:stCxn id="941"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942" name="Google Shape;942;p40"/>
              <p:cNvCxnSpPr>
                <a:stCxn id="943"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944" name="Google Shape;944;p40"/>
              <p:cNvCxnSpPr>
                <a:stCxn id="945"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946" name="Google Shape;946;p40"/>
              <p:cNvCxnSpPr>
                <a:stCxn id="947"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948" name="Google Shape;948;p40"/>
              <p:cNvCxnSpPr>
                <a:stCxn id="949"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950" name="Google Shape;950;p40"/>
              <p:cNvGrpSpPr/>
              <p:nvPr/>
            </p:nvGrpSpPr>
            <p:grpSpPr>
              <a:xfrm>
                <a:off x="0" y="-621464"/>
                <a:ext cx="12192000" cy="206078"/>
                <a:chOff x="0" y="-674874"/>
                <a:chExt cx="12192000" cy="206078"/>
              </a:xfrm>
            </p:grpSpPr>
            <p:sp>
              <p:nvSpPr>
                <p:cNvPr id="947" name="Google Shape;947;p40"/>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951" name="Google Shape;951;p40"/>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952" name="Google Shape;952;p40"/>
              <p:cNvGrpSpPr/>
              <p:nvPr/>
            </p:nvGrpSpPr>
            <p:grpSpPr>
              <a:xfrm>
                <a:off x="0" y="-744566"/>
                <a:ext cx="10156824" cy="206078"/>
                <a:chOff x="0" y="-930144"/>
                <a:chExt cx="10156824" cy="206078"/>
              </a:xfrm>
            </p:grpSpPr>
            <p:sp>
              <p:nvSpPr>
                <p:cNvPr id="949" name="Google Shape;949;p40"/>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953" name="Google Shape;953;p40"/>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954" name="Google Shape;954;p40"/>
              <p:cNvGrpSpPr/>
              <p:nvPr/>
            </p:nvGrpSpPr>
            <p:grpSpPr>
              <a:xfrm>
                <a:off x="0" y="-867666"/>
                <a:ext cx="8128000" cy="206078"/>
                <a:chOff x="0" y="-1191934"/>
                <a:chExt cx="8128000" cy="206078"/>
              </a:xfrm>
            </p:grpSpPr>
            <p:sp>
              <p:nvSpPr>
                <p:cNvPr id="945" name="Google Shape;945;p40"/>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955" name="Google Shape;955;p40"/>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956" name="Google Shape;956;p40"/>
              <p:cNvGrpSpPr/>
              <p:nvPr/>
            </p:nvGrpSpPr>
            <p:grpSpPr>
              <a:xfrm>
                <a:off x="-800" y="-990766"/>
                <a:ext cx="6091200" cy="206078"/>
                <a:chOff x="0" y="-1453724"/>
                <a:chExt cx="6091200" cy="206078"/>
              </a:xfrm>
            </p:grpSpPr>
            <p:sp>
              <p:nvSpPr>
                <p:cNvPr id="941" name="Google Shape;941;p40"/>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957" name="Google Shape;957;p40"/>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958" name="Google Shape;958;p40"/>
              <p:cNvGrpSpPr/>
              <p:nvPr/>
            </p:nvGrpSpPr>
            <p:grpSpPr>
              <a:xfrm>
                <a:off x="0" y="-1113866"/>
                <a:ext cx="4060800" cy="206078"/>
                <a:chOff x="0" y="-1715514"/>
                <a:chExt cx="4060800" cy="206078"/>
              </a:xfrm>
            </p:grpSpPr>
            <p:sp>
              <p:nvSpPr>
                <p:cNvPr id="939" name="Google Shape;939;p40"/>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959" name="Google Shape;959;p40"/>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960" name="Google Shape;960;p40"/>
              <p:cNvGrpSpPr/>
              <p:nvPr/>
            </p:nvGrpSpPr>
            <p:grpSpPr>
              <a:xfrm>
                <a:off x="0" y="-1229864"/>
                <a:ext cx="1015200" cy="206078"/>
                <a:chOff x="0" y="-1959289"/>
                <a:chExt cx="1015200" cy="206078"/>
              </a:xfrm>
            </p:grpSpPr>
            <p:sp>
              <p:nvSpPr>
                <p:cNvPr id="943" name="Google Shape;943;p40"/>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961" name="Google Shape;961;p40"/>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962" name="Google Shape;962;p40"/>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963" name="Google Shape;963;p40"/>
            <p:cNvGrpSpPr/>
            <p:nvPr/>
          </p:nvGrpSpPr>
          <p:grpSpPr>
            <a:xfrm>
              <a:off x="-715963" y="-4004"/>
              <a:ext cx="590565" cy="6862005"/>
              <a:chOff x="-715963" y="-4004"/>
              <a:chExt cx="590565" cy="6862005"/>
            </a:xfrm>
          </p:grpSpPr>
          <p:sp>
            <p:nvSpPr>
              <p:cNvPr id="964" name="Google Shape;964;p40"/>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965" name="Google Shape;965;p40"/>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966" name="Google Shape;966;p40"/>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967" name="Google Shape;967;p40"/>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968" name="Google Shape;968;p40"/>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969" name="Google Shape;969;p40"/>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970" name="Google Shape;970;p40"/>
              <p:cNvCxnSpPr>
                <a:stCxn id="971"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972" name="Google Shape;972;p40"/>
              <p:cNvCxnSpPr>
                <a:stCxn id="971"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971" name="Google Shape;971;p40"/>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973" name="Google Shape;973;p40"/>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974" name="Google Shape;974;p40"/>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975" name="Google Shape;975;p40"/>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976" name="Google Shape;976;p40"/>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977" name="Google Shape;977;p40"/>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sp>
          <p:nvSpPr>
            <p:cNvPr id="978" name="Google Shape;978;p40"/>
            <p:cNvSpPr txBox="1"/>
            <p:nvPr/>
          </p:nvSpPr>
          <p:spPr>
            <a:xfrm>
              <a:off x="0" y="-213030"/>
              <a:ext cx="688336"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Oslo 2019</a:t>
              </a:r>
              <a:endParaRPr/>
            </a:p>
          </p:txBody>
        </p:sp>
      </p:grpSp>
      <p:grpSp>
        <p:nvGrpSpPr>
          <p:cNvPr id="979" name="Google Shape;979;p40"/>
          <p:cNvGrpSpPr/>
          <p:nvPr/>
        </p:nvGrpSpPr>
        <p:grpSpPr>
          <a:xfrm>
            <a:off x="12252770" y="1"/>
            <a:ext cx="1165167" cy="5230535"/>
            <a:chOff x="12252770" y="1"/>
            <a:chExt cx="1165167" cy="5230535"/>
          </a:xfrm>
        </p:grpSpPr>
        <p:grpSp>
          <p:nvGrpSpPr>
            <p:cNvPr id="980" name="Google Shape;980;p40"/>
            <p:cNvGrpSpPr/>
            <p:nvPr/>
          </p:nvGrpSpPr>
          <p:grpSpPr>
            <a:xfrm>
              <a:off x="12252770" y="1"/>
              <a:ext cx="409071" cy="3254927"/>
              <a:chOff x="12252770" y="1"/>
              <a:chExt cx="588588" cy="4683318"/>
            </a:xfrm>
          </p:grpSpPr>
          <p:sp>
            <p:nvSpPr>
              <p:cNvPr id="981" name="Google Shape;981;p40"/>
              <p:cNvSpPr/>
              <p:nvPr/>
            </p:nvSpPr>
            <p:spPr>
              <a:xfrm>
                <a:off x="12252770" y="1"/>
                <a:ext cx="588588" cy="468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982" name="Google Shape;982;p40"/>
              <p:cNvGrpSpPr/>
              <p:nvPr/>
            </p:nvGrpSpPr>
            <p:grpSpPr>
              <a:xfrm>
                <a:off x="12326727" y="84822"/>
                <a:ext cx="440675" cy="4513676"/>
                <a:chOff x="12316858" y="92947"/>
                <a:chExt cx="440675" cy="4513676"/>
              </a:xfrm>
            </p:grpSpPr>
            <p:grpSp>
              <p:nvGrpSpPr>
                <p:cNvPr id="983" name="Google Shape;983;p40"/>
                <p:cNvGrpSpPr/>
                <p:nvPr/>
              </p:nvGrpSpPr>
              <p:grpSpPr>
                <a:xfrm>
                  <a:off x="12316858" y="92947"/>
                  <a:ext cx="440675" cy="1322025"/>
                  <a:chOff x="12316858" y="92947"/>
                  <a:chExt cx="440675" cy="1322025"/>
                </a:xfrm>
              </p:grpSpPr>
              <p:sp>
                <p:nvSpPr>
                  <p:cNvPr id="984" name="Google Shape;984;p40"/>
                  <p:cNvSpPr/>
                  <p:nvPr/>
                </p:nvSpPr>
                <p:spPr>
                  <a:xfrm>
                    <a:off x="12316858" y="92947"/>
                    <a:ext cx="440675" cy="440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5" name="Google Shape;985;p40"/>
                  <p:cNvSpPr/>
                  <p:nvPr/>
                </p:nvSpPr>
                <p:spPr>
                  <a:xfrm>
                    <a:off x="12316858" y="533622"/>
                    <a:ext cx="440675" cy="440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6" name="Google Shape;986;p40"/>
                  <p:cNvSpPr/>
                  <p:nvPr/>
                </p:nvSpPr>
                <p:spPr>
                  <a:xfrm>
                    <a:off x="12316858" y="974297"/>
                    <a:ext cx="440675" cy="440675"/>
                  </a:xfrm>
                  <a:prstGeom prst="rect">
                    <a:avLst/>
                  </a:prstGeom>
                  <a:solidFill>
                    <a:srgbClr val="B3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987" name="Google Shape;987;p40"/>
                <p:cNvGrpSpPr/>
                <p:nvPr/>
              </p:nvGrpSpPr>
              <p:grpSpPr>
                <a:xfrm>
                  <a:off x="12316858" y="1468435"/>
                  <a:ext cx="440675" cy="1322025"/>
                  <a:chOff x="12316858" y="1600866"/>
                  <a:chExt cx="440675" cy="1322025"/>
                </a:xfrm>
              </p:grpSpPr>
              <p:sp>
                <p:nvSpPr>
                  <p:cNvPr id="988" name="Google Shape;988;p40"/>
                  <p:cNvSpPr/>
                  <p:nvPr/>
                </p:nvSpPr>
                <p:spPr>
                  <a:xfrm>
                    <a:off x="12316858" y="1600866"/>
                    <a:ext cx="440675" cy="4406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89" name="Google Shape;989;p40"/>
                  <p:cNvSpPr/>
                  <p:nvPr/>
                </p:nvSpPr>
                <p:spPr>
                  <a:xfrm>
                    <a:off x="12316858" y="2041541"/>
                    <a:ext cx="440675" cy="4406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0" name="Google Shape;990;p40"/>
                  <p:cNvSpPr/>
                  <p:nvPr/>
                </p:nvSpPr>
                <p:spPr>
                  <a:xfrm>
                    <a:off x="12316858" y="2482216"/>
                    <a:ext cx="440675" cy="440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991" name="Google Shape;991;p40"/>
                <p:cNvGrpSpPr/>
                <p:nvPr/>
              </p:nvGrpSpPr>
              <p:grpSpPr>
                <a:xfrm>
                  <a:off x="12316858" y="2843923"/>
                  <a:ext cx="440675" cy="1762700"/>
                  <a:chOff x="12316858" y="3201732"/>
                  <a:chExt cx="440675" cy="1762700"/>
                </a:xfrm>
              </p:grpSpPr>
              <p:sp>
                <p:nvSpPr>
                  <p:cNvPr id="992" name="Google Shape;992;p40"/>
                  <p:cNvSpPr/>
                  <p:nvPr/>
                </p:nvSpPr>
                <p:spPr>
                  <a:xfrm>
                    <a:off x="12316858" y="3201732"/>
                    <a:ext cx="440675" cy="44067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3" name="Google Shape;993;p40"/>
                  <p:cNvSpPr/>
                  <p:nvPr/>
                </p:nvSpPr>
                <p:spPr>
                  <a:xfrm>
                    <a:off x="12316858" y="3642407"/>
                    <a:ext cx="440675" cy="4406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4" name="Google Shape;994;p40"/>
                  <p:cNvSpPr/>
                  <p:nvPr/>
                </p:nvSpPr>
                <p:spPr>
                  <a:xfrm>
                    <a:off x="12316858" y="4083082"/>
                    <a:ext cx="440675" cy="4406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995" name="Google Shape;995;p40"/>
                  <p:cNvSpPr/>
                  <p:nvPr/>
                </p:nvSpPr>
                <p:spPr>
                  <a:xfrm>
                    <a:off x="12316858" y="4523757"/>
                    <a:ext cx="440675" cy="440675"/>
                  </a:xfrm>
                  <a:prstGeom prst="rect">
                    <a:avLst/>
                  </a:prstGeom>
                  <a:solidFill>
                    <a:srgbClr val="D0BF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sp>
          <p:nvSpPr>
            <p:cNvPr id="996" name="Google Shape;996;p40"/>
            <p:cNvSpPr txBox="1"/>
            <p:nvPr/>
          </p:nvSpPr>
          <p:spPr>
            <a:xfrm>
              <a:off x="12252771" y="3429000"/>
              <a:ext cx="1127661" cy="18015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Det er lov å endre bakgrunnsfarge.</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a:solidFill>
                    <a:schemeClr val="dk1"/>
                  </a:solidFill>
                  <a:latin typeface="Arial"/>
                  <a:ea typeface="Arial"/>
                  <a:cs typeface="Arial"/>
                  <a:sym typeface="Arial"/>
                </a:rPr>
                <a:t>På sider med positiv logo benyttes alltid lyse bakgrunnsfarger.</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b="1">
                  <a:solidFill>
                    <a:schemeClr val="dk1"/>
                  </a:solidFill>
                  <a:latin typeface="Arial"/>
                  <a:ea typeface="Arial"/>
                  <a:cs typeface="Arial"/>
                  <a:sym typeface="Arial"/>
                </a:rPr>
                <a:t>Sørg alltid for god lesbarhet/kontrast </a:t>
              </a:r>
              <a:r>
                <a:rPr lang="no-NO" sz="800">
                  <a:solidFill>
                    <a:schemeClr val="dk1"/>
                  </a:solidFill>
                  <a:latin typeface="Arial"/>
                  <a:ea typeface="Arial"/>
                  <a:cs typeface="Arial"/>
                  <a:sym typeface="Arial"/>
                </a:rPr>
                <a:t>og følg lovlige farge-kombinasjoner.</a:t>
              </a:r>
              <a:endParaRPr/>
            </a:p>
          </p:txBody>
        </p:sp>
        <p:grpSp>
          <p:nvGrpSpPr>
            <p:cNvPr id="997" name="Google Shape;997;p40"/>
            <p:cNvGrpSpPr/>
            <p:nvPr/>
          </p:nvGrpSpPr>
          <p:grpSpPr>
            <a:xfrm>
              <a:off x="12610441" y="194994"/>
              <a:ext cx="807496" cy="955972"/>
              <a:chOff x="12610441" y="212086"/>
              <a:chExt cx="807496" cy="955972"/>
            </a:xfrm>
          </p:grpSpPr>
          <p:cxnSp>
            <p:nvCxnSpPr>
              <p:cNvPr id="998" name="Google Shape;998;p40"/>
              <p:cNvCxnSpPr/>
              <p:nvPr/>
            </p:nvCxnSpPr>
            <p:spPr>
              <a:xfrm>
                <a:off x="12610441" y="212088"/>
                <a:ext cx="12700" cy="955970"/>
              </a:xfrm>
              <a:prstGeom prst="bentConnector3">
                <a:avLst>
                  <a:gd name="adj1" fmla="val 1025000"/>
                </a:avLst>
              </a:prstGeom>
              <a:noFill/>
              <a:ln w="9525" cap="sq" cmpd="sng">
                <a:solidFill>
                  <a:schemeClr val="dk1"/>
                </a:solidFill>
                <a:prstDash val="solid"/>
                <a:bevel/>
                <a:headEnd type="none" w="sm" len="sm"/>
                <a:tailEnd type="none" w="sm" len="sm"/>
              </a:ln>
            </p:spPr>
          </p:cxnSp>
          <p:sp>
            <p:nvSpPr>
              <p:cNvPr id="999" name="Google Shape;999;p40"/>
              <p:cNvSpPr txBox="1"/>
              <p:nvPr/>
            </p:nvSpPr>
            <p:spPr>
              <a:xfrm>
                <a:off x="12766676" y="212086"/>
                <a:ext cx="651261" cy="9559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700">
                    <a:solidFill>
                      <a:schemeClr val="dk1"/>
                    </a:solidFill>
                    <a:latin typeface="Arial"/>
                    <a:ea typeface="Arial"/>
                    <a:cs typeface="Arial"/>
                    <a:sym typeface="Arial"/>
                  </a:rPr>
                  <a:t>Mørk blå og mørk grønn bakgrunn, skal alltid ha negativ tekst/logo</a:t>
                </a:r>
                <a:endParaRPr/>
              </a:p>
            </p:txBody>
          </p:sp>
        </p:grpSp>
      </p:gr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matchingName="Tittel og bilde">
  <p:cSld name="Tittel og bilde">
    <p:spTree>
      <p:nvGrpSpPr>
        <p:cNvPr id="1" name="Shape 1000"/>
        <p:cNvGrpSpPr/>
        <p:nvPr/>
      </p:nvGrpSpPr>
      <p:grpSpPr>
        <a:xfrm>
          <a:off x="0" y="0"/>
          <a:ext cx="0" cy="0"/>
          <a:chOff x="0" y="0"/>
          <a:chExt cx="0" cy="0"/>
        </a:xfrm>
      </p:grpSpPr>
      <p:sp>
        <p:nvSpPr>
          <p:cNvPr id="1001" name="Google Shape;1001;p41"/>
          <p:cNvSpPr>
            <a:spLocks noGrp="1"/>
          </p:cNvSpPr>
          <p:nvPr>
            <p:ph type="pic" idx="2"/>
          </p:nvPr>
        </p:nvSpPr>
        <p:spPr>
          <a:xfrm>
            <a:off x="0" y="0"/>
            <a:ext cx="12193200" cy="6858000"/>
          </a:xfrm>
          <a:prstGeom prst="rect">
            <a:avLst/>
          </a:prstGeom>
          <a:noFill/>
          <a:ln>
            <a:noFill/>
          </a:ln>
        </p:spPr>
      </p:sp>
      <p:sp>
        <p:nvSpPr>
          <p:cNvPr id="1002" name="Google Shape;1002;p41"/>
          <p:cNvSpPr txBox="1">
            <a:spLocks noGrp="1"/>
          </p:cNvSpPr>
          <p:nvPr>
            <p:ph type="title"/>
          </p:nvPr>
        </p:nvSpPr>
        <p:spPr>
          <a:xfrm>
            <a:off x="695326" y="720001"/>
            <a:ext cx="9469438" cy="1311999"/>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3" name="Google Shape;1003;p41"/>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4" name="Google Shape;1004;p41"/>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5" name="Google Shape;1005;p41"/>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o-NO"/>
              <a:t>‹#›</a:t>
            </a:fld>
            <a:endParaRPr/>
          </a:p>
        </p:txBody>
      </p:sp>
      <p:sp>
        <p:nvSpPr>
          <p:cNvPr id="1006" name="Google Shape;1006;p41"/>
          <p:cNvSpPr txBox="1">
            <a:spLocks noGrp="1"/>
          </p:cNvSpPr>
          <p:nvPr>
            <p:ph type="body" idx="1"/>
          </p:nvPr>
        </p:nvSpPr>
        <p:spPr>
          <a:xfrm>
            <a:off x="331200" y="6296400"/>
            <a:ext cx="687600" cy="360000"/>
          </a:xfrm>
          <a:prstGeom prst="rect">
            <a:avLst/>
          </a:prstGeom>
          <a:blipFill rotWithShape="1">
            <a:blip r:embed="rId2">
              <a:alphaModFix/>
            </a:blip>
            <a:stretch>
              <a:fillRect/>
            </a:stretch>
          </a:blip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Clr>
                <a:schemeClr val="lt1"/>
              </a:buClr>
              <a:buSzPts val="100"/>
              <a:buFont typeface="Arial"/>
              <a:buNone/>
              <a:defRPr sz="100">
                <a:solidFill>
                  <a:schemeClr val="lt1"/>
                </a:solidFill>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007" name="Google Shape;1007;p41"/>
          <p:cNvGrpSpPr/>
          <p:nvPr/>
        </p:nvGrpSpPr>
        <p:grpSpPr>
          <a:xfrm>
            <a:off x="0" y="-1306644"/>
            <a:ext cx="12194000" cy="1075437"/>
            <a:chOff x="-800" y="-1229864"/>
            <a:chExt cx="12194000" cy="1075437"/>
          </a:xfrm>
        </p:grpSpPr>
        <p:grpSp>
          <p:nvGrpSpPr>
            <p:cNvPr id="1008" name="Google Shape;1008;p41"/>
            <p:cNvGrpSpPr/>
            <p:nvPr/>
          </p:nvGrpSpPr>
          <p:grpSpPr>
            <a:xfrm>
              <a:off x="0" y="-320124"/>
              <a:ext cx="12192000" cy="165600"/>
              <a:chOff x="0" y="-413084"/>
              <a:chExt cx="12192000" cy="206078"/>
            </a:xfrm>
          </p:grpSpPr>
          <p:sp>
            <p:nvSpPr>
              <p:cNvPr id="1009" name="Google Shape;1009;p41"/>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010" name="Google Shape;1010;p41"/>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011" name="Google Shape;1011;p41"/>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012" name="Google Shape;1012;p41"/>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013" name="Google Shape;1013;p41"/>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014" name="Google Shape;1014;p41"/>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1015" name="Google Shape;1015;p41"/>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1016" name="Google Shape;1016;p41"/>
            <p:cNvCxnSpPr>
              <a:stCxn id="1017"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1018" name="Google Shape;1018;p41"/>
            <p:cNvCxnSpPr>
              <a:stCxn id="1019"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1020" name="Google Shape;1020;p41"/>
            <p:cNvCxnSpPr>
              <a:stCxn id="1021"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1022" name="Google Shape;1022;p41"/>
            <p:cNvCxnSpPr>
              <a:stCxn id="1023"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1024" name="Google Shape;1024;p41"/>
            <p:cNvCxnSpPr>
              <a:stCxn id="1025"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1026" name="Google Shape;1026;p41"/>
            <p:cNvCxnSpPr>
              <a:stCxn id="1027"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1028" name="Google Shape;1028;p41"/>
            <p:cNvGrpSpPr/>
            <p:nvPr/>
          </p:nvGrpSpPr>
          <p:grpSpPr>
            <a:xfrm>
              <a:off x="0" y="-621464"/>
              <a:ext cx="12192000" cy="206078"/>
              <a:chOff x="0" y="-674874"/>
              <a:chExt cx="12192000" cy="206078"/>
            </a:xfrm>
          </p:grpSpPr>
          <p:sp>
            <p:nvSpPr>
              <p:cNvPr id="1025" name="Google Shape;1025;p41"/>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1029" name="Google Shape;1029;p41"/>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030" name="Google Shape;1030;p41"/>
            <p:cNvGrpSpPr/>
            <p:nvPr/>
          </p:nvGrpSpPr>
          <p:grpSpPr>
            <a:xfrm>
              <a:off x="0" y="-744566"/>
              <a:ext cx="10156824" cy="206078"/>
              <a:chOff x="0" y="-930144"/>
              <a:chExt cx="10156824" cy="206078"/>
            </a:xfrm>
          </p:grpSpPr>
          <p:sp>
            <p:nvSpPr>
              <p:cNvPr id="1027" name="Google Shape;1027;p41"/>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1031" name="Google Shape;1031;p41"/>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032" name="Google Shape;1032;p41"/>
            <p:cNvGrpSpPr/>
            <p:nvPr/>
          </p:nvGrpSpPr>
          <p:grpSpPr>
            <a:xfrm>
              <a:off x="0" y="-867666"/>
              <a:ext cx="8128000" cy="206078"/>
              <a:chOff x="0" y="-1191934"/>
              <a:chExt cx="8128000" cy="206078"/>
            </a:xfrm>
          </p:grpSpPr>
          <p:sp>
            <p:nvSpPr>
              <p:cNvPr id="1023" name="Google Shape;1023;p41"/>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1033" name="Google Shape;1033;p41"/>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034" name="Google Shape;1034;p41"/>
            <p:cNvGrpSpPr/>
            <p:nvPr/>
          </p:nvGrpSpPr>
          <p:grpSpPr>
            <a:xfrm>
              <a:off x="-800" y="-990766"/>
              <a:ext cx="6091200" cy="206078"/>
              <a:chOff x="0" y="-1453724"/>
              <a:chExt cx="6091200" cy="206078"/>
            </a:xfrm>
          </p:grpSpPr>
          <p:sp>
            <p:nvSpPr>
              <p:cNvPr id="1019" name="Google Shape;1019;p41"/>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1035" name="Google Shape;1035;p41"/>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036" name="Google Shape;1036;p41"/>
            <p:cNvGrpSpPr/>
            <p:nvPr/>
          </p:nvGrpSpPr>
          <p:grpSpPr>
            <a:xfrm>
              <a:off x="0" y="-1113866"/>
              <a:ext cx="4060800" cy="206078"/>
              <a:chOff x="0" y="-1715514"/>
              <a:chExt cx="4060800" cy="206078"/>
            </a:xfrm>
          </p:grpSpPr>
          <p:sp>
            <p:nvSpPr>
              <p:cNvPr id="1017" name="Google Shape;1017;p41"/>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1037" name="Google Shape;1037;p41"/>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038" name="Google Shape;1038;p41"/>
            <p:cNvGrpSpPr/>
            <p:nvPr/>
          </p:nvGrpSpPr>
          <p:grpSpPr>
            <a:xfrm>
              <a:off x="0" y="-1229864"/>
              <a:ext cx="1015200" cy="206078"/>
              <a:chOff x="0" y="-1959289"/>
              <a:chExt cx="1015200" cy="206078"/>
            </a:xfrm>
          </p:grpSpPr>
          <p:sp>
            <p:nvSpPr>
              <p:cNvPr id="1021" name="Google Shape;1021;p41"/>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1039" name="Google Shape;1039;p41"/>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1040" name="Google Shape;1040;p41"/>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1041" name="Google Shape;1041;p41"/>
          <p:cNvGrpSpPr/>
          <p:nvPr/>
        </p:nvGrpSpPr>
        <p:grpSpPr>
          <a:xfrm>
            <a:off x="-715163" y="-4004"/>
            <a:ext cx="590565" cy="6862005"/>
            <a:chOff x="-715963" y="-4004"/>
            <a:chExt cx="590565" cy="6862005"/>
          </a:xfrm>
        </p:grpSpPr>
        <p:sp>
          <p:nvSpPr>
            <p:cNvPr id="1042" name="Google Shape;1042;p41"/>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1043" name="Google Shape;1043;p41"/>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044" name="Google Shape;1044;p41"/>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045" name="Google Shape;1045;p41"/>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1046" name="Google Shape;1046;p41"/>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1047" name="Google Shape;1047;p41"/>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1048" name="Google Shape;1048;p41"/>
            <p:cNvCxnSpPr>
              <a:stCxn id="1049"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1050" name="Google Shape;1050;p41"/>
            <p:cNvCxnSpPr>
              <a:stCxn id="1049"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1049" name="Google Shape;1049;p41"/>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1051" name="Google Shape;1051;p41"/>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1052" name="Google Shape;1052;p41"/>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1053" name="Google Shape;1053;p41"/>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1054" name="Google Shape;1054;p41"/>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1055" name="Google Shape;1055;p41"/>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sp>
        <p:nvSpPr>
          <p:cNvPr id="1056" name="Google Shape;1056;p41"/>
          <p:cNvSpPr txBox="1"/>
          <p:nvPr/>
        </p:nvSpPr>
        <p:spPr>
          <a:xfrm>
            <a:off x="0" y="-213030"/>
            <a:ext cx="3068662"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Oslo 2018 / Innholdssider / positiv</a:t>
            </a:r>
            <a:endParaRPr/>
          </a:p>
        </p:txBody>
      </p:sp>
      <p:grpSp>
        <p:nvGrpSpPr>
          <p:cNvPr id="1057" name="Google Shape;1057;p41"/>
          <p:cNvGrpSpPr/>
          <p:nvPr/>
        </p:nvGrpSpPr>
        <p:grpSpPr>
          <a:xfrm>
            <a:off x="12252770" y="1"/>
            <a:ext cx="1165167" cy="5230535"/>
            <a:chOff x="12252770" y="1"/>
            <a:chExt cx="1165167" cy="5230535"/>
          </a:xfrm>
        </p:grpSpPr>
        <p:grpSp>
          <p:nvGrpSpPr>
            <p:cNvPr id="1058" name="Google Shape;1058;p41"/>
            <p:cNvGrpSpPr/>
            <p:nvPr/>
          </p:nvGrpSpPr>
          <p:grpSpPr>
            <a:xfrm>
              <a:off x="12252770" y="1"/>
              <a:ext cx="409071" cy="3254927"/>
              <a:chOff x="12252770" y="1"/>
              <a:chExt cx="588588" cy="4683318"/>
            </a:xfrm>
          </p:grpSpPr>
          <p:sp>
            <p:nvSpPr>
              <p:cNvPr id="1059" name="Google Shape;1059;p41"/>
              <p:cNvSpPr/>
              <p:nvPr/>
            </p:nvSpPr>
            <p:spPr>
              <a:xfrm>
                <a:off x="12252770" y="1"/>
                <a:ext cx="588588" cy="468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060" name="Google Shape;1060;p41"/>
              <p:cNvGrpSpPr/>
              <p:nvPr/>
            </p:nvGrpSpPr>
            <p:grpSpPr>
              <a:xfrm>
                <a:off x="12326727" y="84822"/>
                <a:ext cx="440675" cy="4513676"/>
                <a:chOff x="12316858" y="92947"/>
                <a:chExt cx="440675" cy="4513676"/>
              </a:xfrm>
            </p:grpSpPr>
            <p:grpSp>
              <p:nvGrpSpPr>
                <p:cNvPr id="1061" name="Google Shape;1061;p41"/>
                <p:cNvGrpSpPr/>
                <p:nvPr/>
              </p:nvGrpSpPr>
              <p:grpSpPr>
                <a:xfrm>
                  <a:off x="12316858" y="92947"/>
                  <a:ext cx="440675" cy="1322025"/>
                  <a:chOff x="12316858" y="92947"/>
                  <a:chExt cx="440675" cy="1322025"/>
                </a:xfrm>
              </p:grpSpPr>
              <p:sp>
                <p:nvSpPr>
                  <p:cNvPr id="1062" name="Google Shape;1062;p41"/>
                  <p:cNvSpPr/>
                  <p:nvPr/>
                </p:nvSpPr>
                <p:spPr>
                  <a:xfrm>
                    <a:off x="12316858" y="92947"/>
                    <a:ext cx="440675" cy="440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3" name="Google Shape;1063;p41"/>
                  <p:cNvSpPr/>
                  <p:nvPr/>
                </p:nvSpPr>
                <p:spPr>
                  <a:xfrm>
                    <a:off x="12316858" y="533622"/>
                    <a:ext cx="440675" cy="440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4" name="Google Shape;1064;p41"/>
                  <p:cNvSpPr/>
                  <p:nvPr/>
                </p:nvSpPr>
                <p:spPr>
                  <a:xfrm>
                    <a:off x="12316858" y="974297"/>
                    <a:ext cx="440675" cy="440675"/>
                  </a:xfrm>
                  <a:prstGeom prst="rect">
                    <a:avLst/>
                  </a:prstGeom>
                  <a:solidFill>
                    <a:srgbClr val="B3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065" name="Google Shape;1065;p41"/>
                <p:cNvGrpSpPr/>
                <p:nvPr/>
              </p:nvGrpSpPr>
              <p:grpSpPr>
                <a:xfrm>
                  <a:off x="12316858" y="1468435"/>
                  <a:ext cx="440675" cy="1322025"/>
                  <a:chOff x="12316858" y="1600866"/>
                  <a:chExt cx="440675" cy="1322025"/>
                </a:xfrm>
              </p:grpSpPr>
              <p:sp>
                <p:nvSpPr>
                  <p:cNvPr id="1066" name="Google Shape;1066;p41"/>
                  <p:cNvSpPr/>
                  <p:nvPr/>
                </p:nvSpPr>
                <p:spPr>
                  <a:xfrm>
                    <a:off x="12316858" y="1600866"/>
                    <a:ext cx="440675" cy="4406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7" name="Google Shape;1067;p41"/>
                  <p:cNvSpPr/>
                  <p:nvPr/>
                </p:nvSpPr>
                <p:spPr>
                  <a:xfrm>
                    <a:off x="12316858" y="2041541"/>
                    <a:ext cx="440675" cy="4406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68" name="Google Shape;1068;p41"/>
                  <p:cNvSpPr/>
                  <p:nvPr/>
                </p:nvSpPr>
                <p:spPr>
                  <a:xfrm>
                    <a:off x="12316858" y="2482216"/>
                    <a:ext cx="440675" cy="440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069" name="Google Shape;1069;p41"/>
                <p:cNvGrpSpPr/>
                <p:nvPr/>
              </p:nvGrpSpPr>
              <p:grpSpPr>
                <a:xfrm>
                  <a:off x="12316858" y="2843923"/>
                  <a:ext cx="440675" cy="1762700"/>
                  <a:chOff x="12316858" y="3201732"/>
                  <a:chExt cx="440675" cy="1762700"/>
                </a:xfrm>
              </p:grpSpPr>
              <p:sp>
                <p:nvSpPr>
                  <p:cNvPr id="1070" name="Google Shape;1070;p41"/>
                  <p:cNvSpPr/>
                  <p:nvPr/>
                </p:nvSpPr>
                <p:spPr>
                  <a:xfrm>
                    <a:off x="12316858" y="3201732"/>
                    <a:ext cx="440675" cy="44067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1" name="Google Shape;1071;p41"/>
                  <p:cNvSpPr/>
                  <p:nvPr/>
                </p:nvSpPr>
                <p:spPr>
                  <a:xfrm>
                    <a:off x="12316858" y="3642407"/>
                    <a:ext cx="440675" cy="4406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2" name="Google Shape;1072;p41"/>
                  <p:cNvSpPr/>
                  <p:nvPr/>
                </p:nvSpPr>
                <p:spPr>
                  <a:xfrm>
                    <a:off x="12316858" y="4083082"/>
                    <a:ext cx="440675" cy="4406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073" name="Google Shape;1073;p41"/>
                  <p:cNvSpPr/>
                  <p:nvPr/>
                </p:nvSpPr>
                <p:spPr>
                  <a:xfrm>
                    <a:off x="12316858" y="4523757"/>
                    <a:ext cx="440675" cy="440675"/>
                  </a:xfrm>
                  <a:prstGeom prst="rect">
                    <a:avLst/>
                  </a:prstGeom>
                  <a:solidFill>
                    <a:srgbClr val="D0BF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sp>
          <p:nvSpPr>
            <p:cNvPr id="1074" name="Google Shape;1074;p41"/>
            <p:cNvSpPr txBox="1"/>
            <p:nvPr/>
          </p:nvSpPr>
          <p:spPr>
            <a:xfrm>
              <a:off x="12252771" y="3429000"/>
              <a:ext cx="1127661" cy="18015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Det er lov å endre bakgrunnsfarge.</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a:solidFill>
                    <a:schemeClr val="dk1"/>
                  </a:solidFill>
                  <a:latin typeface="Arial"/>
                  <a:ea typeface="Arial"/>
                  <a:cs typeface="Arial"/>
                  <a:sym typeface="Arial"/>
                </a:rPr>
                <a:t>På sider med positiv logo benyttes alltid lyse bakgrunnsfarger.</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b="1">
                  <a:solidFill>
                    <a:schemeClr val="dk1"/>
                  </a:solidFill>
                  <a:latin typeface="Arial"/>
                  <a:ea typeface="Arial"/>
                  <a:cs typeface="Arial"/>
                  <a:sym typeface="Arial"/>
                </a:rPr>
                <a:t>Sørg alltid for god lesbarhet/kontrast </a:t>
              </a:r>
              <a:r>
                <a:rPr lang="no-NO" sz="800">
                  <a:solidFill>
                    <a:schemeClr val="dk1"/>
                  </a:solidFill>
                  <a:latin typeface="Arial"/>
                  <a:ea typeface="Arial"/>
                  <a:cs typeface="Arial"/>
                  <a:sym typeface="Arial"/>
                </a:rPr>
                <a:t>og følg lovlige farge-kombinasjoner.</a:t>
              </a:r>
              <a:endParaRPr/>
            </a:p>
          </p:txBody>
        </p:sp>
        <p:grpSp>
          <p:nvGrpSpPr>
            <p:cNvPr id="1075" name="Google Shape;1075;p41"/>
            <p:cNvGrpSpPr/>
            <p:nvPr/>
          </p:nvGrpSpPr>
          <p:grpSpPr>
            <a:xfrm>
              <a:off x="12610441" y="194994"/>
              <a:ext cx="807496" cy="955972"/>
              <a:chOff x="12610441" y="212086"/>
              <a:chExt cx="807496" cy="955972"/>
            </a:xfrm>
          </p:grpSpPr>
          <p:cxnSp>
            <p:nvCxnSpPr>
              <p:cNvPr id="1076" name="Google Shape;1076;p41"/>
              <p:cNvCxnSpPr/>
              <p:nvPr/>
            </p:nvCxnSpPr>
            <p:spPr>
              <a:xfrm>
                <a:off x="12610441" y="212088"/>
                <a:ext cx="12700" cy="955970"/>
              </a:xfrm>
              <a:prstGeom prst="bentConnector3">
                <a:avLst>
                  <a:gd name="adj1" fmla="val 1025000"/>
                </a:avLst>
              </a:prstGeom>
              <a:noFill/>
              <a:ln w="9525" cap="sq" cmpd="sng">
                <a:solidFill>
                  <a:schemeClr val="dk1"/>
                </a:solidFill>
                <a:prstDash val="solid"/>
                <a:bevel/>
                <a:headEnd type="none" w="sm" len="sm"/>
                <a:tailEnd type="none" w="sm" len="sm"/>
              </a:ln>
            </p:spPr>
          </p:cxnSp>
          <p:sp>
            <p:nvSpPr>
              <p:cNvPr id="1077" name="Google Shape;1077;p41"/>
              <p:cNvSpPr txBox="1"/>
              <p:nvPr/>
            </p:nvSpPr>
            <p:spPr>
              <a:xfrm>
                <a:off x="12766676" y="212086"/>
                <a:ext cx="651261" cy="9559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700">
                    <a:solidFill>
                      <a:schemeClr val="dk1"/>
                    </a:solidFill>
                    <a:latin typeface="Arial"/>
                    <a:ea typeface="Arial"/>
                    <a:cs typeface="Arial"/>
                    <a:sym typeface="Arial"/>
                  </a:rPr>
                  <a:t>Mørk blå og mørk grønn bakgrunn, skal alltid ha negativ tekst/logo</a:t>
                </a:r>
                <a:endParaRPr/>
              </a:p>
            </p:txBody>
          </p:sp>
        </p:grpSp>
      </p:gr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matchingName="Tittel og bilde neg">
  <p:cSld name="Tittel og bilde neg">
    <p:bg>
      <p:bgPr>
        <a:solidFill>
          <a:schemeClr val="dk2"/>
        </a:solidFill>
        <a:effectLst/>
      </p:bgPr>
    </p:bg>
    <p:spTree>
      <p:nvGrpSpPr>
        <p:cNvPr id="1" name="Shape 1078"/>
        <p:cNvGrpSpPr/>
        <p:nvPr/>
      </p:nvGrpSpPr>
      <p:grpSpPr>
        <a:xfrm>
          <a:off x="0" y="0"/>
          <a:ext cx="0" cy="0"/>
          <a:chOff x="0" y="0"/>
          <a:chExt cx="0" cy="0"/>
        </a:xfrm>
      </p:grpSpPr>
      <p:sp>
        <p:nvSpPr>
          <p:cNvPr id="1079" name="Google Shape;1079;p42"/>
          <p:cNvSpPr>
            <a:spLocks noGrp="1"/>
          </p:cNvSpPr>
          <p:nvPr>
            <p:ph type="pic" idx="2"/>
          </p:nvPr>
        </p:nvSpPr>
        <p:spPr>
          <a:xfrm>
            <a:off x="0" y="0"/>
            <a:ext cx="12193200" cy="6858000"/>
          </a:xfrm>
          <a:prstGeom prst="rect">
            <a:avLst/>
          </a:prstGeom>
          <a:noFill/>
          <a:ln>
            <a:noFill/>
          </a:ln>
        </p:spPr>
      </p:sp>
      <p:sp>
        <p:nvSpPr>
          <p:cNvPr id="1080" name="Google Shape;1080;p42"/>
          <p:cNvSpPr txBox="1">
            <a:spLocks noGrp="1"/>
          </p:cNvSpPr>
          <p:nvPr>
            <p:ph type="title"/>
          </p:nvPr>
        </p:nvSpPr>
        <p:spPr>
          <a:xfrm>
            <a:off x="695326" y="720001"/>
            <a:ext cx="9469438" cy="1311999"/>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lt1"/>
              </a:buClr>
              <a:buSzPts val="3200"/>
              <a:buFont typeface="Arial"/>
              <a:buNone/>
              <a:defRPr>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81" name="Google Shape;1081;p42"/>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2" name="Google Shape;1082;p42"/>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3" name="Google Shape;1083;p42"/>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b="0" i="0">
                <a:solidFill>
                  <a:schemeClr val="lt1"/>
                </a:solidFill>
                <a:latin typeface="Arial"/>
                <a:ea typeface="Arial"/>
                <a:cs typeface="Arial"/>
                <a:sym typeface="Arial"/>
              </a:defRPr>
            </a:lvl1pPr>
            <a:lvl2pPr marL="0" lvl="1" indent="0" algn="ctr">
              <a:spcBef>
                <a:spcPts val="0"/>
              </a:spcBef>
              <a:buNone/>
              <a:defRPr sz="900" b="0" i="0">
                <a:solidFill>
                  <a:schemeClr val="lt1"/>
                </a:solidFill>
                <a:latin typeface="Arial"/>
                <a:ea typeface="Arial"/>
                <a:cs typeface="Arial"/>
                <a:sym typeface="Arial"/>
              </a:defRPr>
            </a:lvl2pPr>
            <a:lvl3pPr marL="0" lvl="2" indent="0" algn="ctr">
              <a:spcBef>
                <a:spcPts val="0"/>
              </a:spcBef>
              <a:buNone/>
              <a:defRPr sz="900" b="0" i="0">
                <a:solidFill>
                  <a:schemeClr val="lt1"/>
                </a:solidFill>
                <a:latin typeface="Arial"/>
                <a:ea typeface="Arial"/>
                <a:cs typeface="Arial"/>
                <a:sym typeface="Arial"/>
              </a:defRPr>
            </a:lvl3pPr>
            <a:lvl4pPr marL="0" lvl="3" indent="0" algn="ctr">
              <a:spcBef>
                <a:spcPts val="0"/>
              </a:spcBef>
              <a:buNone/>
              <a:defRPr sz="900" b="0" i="0">
                <a:solidFill>
                  <a:schemeClr val="lt1"/>
                </a:solidFill>
                <a:latin typeface="Arial"/>
                <a:ea typeface="Arial"/>
                <a:cs typeface="Arial"/>
                <a:sym typeface="Arial"/>
              </a:defRPr>
            </a:lvl4pPr>
            <a:lvl5pPr marL="0" lvl="4" indent="0" algn="ctr">
              <a:spcBef>
                <a:spcPts val="0"/>
              </a:spcBef>
              <a:buNone/>
              <a:defRPr sz="900" b="0" i="0">
                <a:solidFill>
                  <a:schemeClr val="lt1"/>
                </a:solidFill>
                <a:latin typeface="Arial"/>
                <a:ea typeface="Arial"/>
                <a:cs typeface="Arial"/>
                <a:sym typeface="Arial"/>
              </a:defRPr>
            </a:lvl5pPr>
            <a:lvl6pPr marL="0" lvl="5" indent="0" algn="ctr">
              <a:spcBef>
                <a:spcPts val="0"/>
              </a:spcBef>
              <a:buNone/>
              <a:defRPr sz="900" b="0" i="0">
                <a:solidFill>
                  <a:schemeClr val="lt1"/>
                </a:solidFill>
                <a:latin typeface="Arial"/>
                <a:ea typeface="Arial"/>
                <a:cs typeface="Arial"/>
                <a:sym typeface="Arial"/>
              </a:defRPr>
            </a:lvl6pPr>
            <a:lvl7pPr marL="0" lvl="6" indent="0" algn="ctr">
              <a:spcBef>
                <a:spcPts val="0"/>
              </a:spcBef>
              <a:buNone/>
              <a:defRPr sz="900" b="0" i="0">
                <a:solidFill>
                  <a:schemeClr val="lt1"/>
                </a:solidFill>
                <a:latin typeface="Arial"/>
                <a:ea typeface="Arial"/>
                <a:cs typeface="Arial"/>
                <a:sym typeface="Arial"/>
              </a:defRPr>
            </a:lvl7pPr>
            <a:lvl8pPr marL="0" lvl="7" indent="0" algn="ctr">
              <a:spcBef>
                <a:spcPts val="0"/>
              </a:spcBef>
              <a:buNone/>
              <a:defRPr sz="900" b="0" i="0">
                <a:solidFill>
                  <a:schemeClr val="lt1"/>
                </a:solidFill>
                <a:latin typeface="Arial"/>
                <a:ea typeface="Arial"/>
                <a:cs typeface="Arial"/>
                <a:sym typeface="Arial"/>
              </a:defRPr>
            </a:lvl8pPr>
            <a:lvl9pPr marL="0" lvl="8" indent="0" algn="ctr">
              <a:spcBef>
                <a:spcPts val="0"/>
              </a:spcBef>
              <a:buNone/>
              <a:defRPr sz="900" b="0" i="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no-NO"/>
              <a:t>‹#›</a:t>
            </a:fld>
            <a:endParaRPr/>
          </a:p>
        </p:txBody>
      </p:sp>
      <p:grpSp>
        <p:nvGrpSpPr>
          <p:cNvPr id="1084" name="Google Shape;1084;p42"/>
          <p:cNvGrpSpPr/>
          <p:nvPr/>
        </p:nvGrpSpPr>
        <p:grpSpPr>
          <a:xfrm>
            <a:off x="-800" y="-1306644"/>
            <a:ext cx="12194000" cy="1075437"/>
            <a:chOff x="-800" y="-1229864"/>
            <a:chExt cx="12194000" cy="1075437"/>
          </a:xfrm>
        </p:grpSpPr>
        <p:grpSp>
          <p:nvGrpSpPr>
            <p:cNvPr id="1085" name="Google Shape;1085;p42"/>
            <p:cNvGrpSpPr/>
            <p:nvPr/>
          </p:nvGrpSpPr>
          <p:grpSpPr>
            <a:xfrm>
              <a:off x="0" y="-320124"/>
              <a:ext cx="12192000" cy="165600"/>
              <a:chOff x="0" y="-413084"/>
              <a:chExt cx="12192000" cy="206078"/>
            </a:xfrm>
          </p:grpSpPr>
          <p:sp>
            <p:nvSpPr>
              <p:cNvPr id="1086" name="Google Shape;1086;p42"/>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087" name="Google Shape;1087;p42"/>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088" name="Google Shape;1088;p42"/>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089" name="Google Shape;1089;p42"/>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090" name="Google Shape;1090;p42"/>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091" name="Google Shape;1091;p42"/>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1092" name="Google Shape;1092;p42"/>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1093" name="Google Shape;1093;p42"/>
            <p:cNvCxnSpPr>
              <a:stCxn id="1094"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1095" name="Google Shape;1095;p42"/>
            <p:cNvCxnSpPr>
              <a:stCxn id="1096"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1097" name="Google Shape;1097;p42"/>
            <p:cNvCxnSpPr>
              <a:stCxn id="1098"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1099" name="Google Shape;1099;p42"/>
            <p:cNvCxnSpPr>
              <a:stCxn id="1100"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1101" name="Google Shape;1101;p42"/>
            <p:cNvCxnSpPr>
              <a:stCxn id="1102"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1103" name="Google Shape;1103;p42"/>
            <p:cNvCxnSpPr>
              <a:stCxn id="1104"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1105" name="Google Shape;1105;p42"/>
            <p:cNvGrpSpPr/>
            <p:nvPr/>
          </p:nvGrpSpPr>
          <p:grpSpPr>
            <a:xfrm>
              <a:off x="0" y="-621464"/>
              <a:ext cx="12192000" cy="206078"/>
              <a:chOff x="0" y="-674874"/>
              <a:chExt cx="12192000" cy="206078"/>
            </a:xfrm>
          </p:grpSpPr>
          <p:sp>
            <p:nvSpPr>
              <p:cNvPr id="1102" name="Google Shape;1102;p42"/>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1106" name="Google Shape;1106;p42"/>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107" name="Google Shape;1107;p42"/>
            <p:cNvGrpSpPr/>
            <p:nvPr/>
          </p:nvGrpSpPr>
          <p:grpSpPr>
            <a:xfrm>
              <a:off x="0" y="-744566"/>
              <a:ext cx="10156824" cy="206078"/>
              <a:chOff x="0" y="-930144"/>
              <a:chExt cx="10156824" cy="206078"/>
            </a:xfrm>
          </p:grpSpPr>
          <p:sp>
            <p:nvSpPr>
              <p:cNvPr id="1104" name="Google Shape;1104;p42"/>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1108" name="Google Shape;1108;p42"/>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109" name="Google Shape;1109;p42"/>
            <p:cNvGrpSpPr/>
            <p:nvPr/>
          </p:nvGrpSpPr>
          <p:grpSpPr>
            <a:xfrm>
              <a:off x="0" y="-867666"/>
              <a:ext cx="8128000" cy="206078"/>
              <a:chOff x="0" y="-1191934"/>
              <a:chExt cx="8128000" cy="206078"/>
            </a:xfrm>
          </p:grpSpPr>
          <p:sp>
            <p:nvSpPr>
              <p:cNvPr id="1100" name="Google Shape;1100;p42"/>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1110" name="Google Shape;1110;p42"/>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111" name="Google Shape;1111;p42"/>
            <p:cNvGrpSpPr/>
            <p:nvPr/>
          </p:nvGrpSpPr>
          <p:grpSpPr>
            <a:xfrm>
              <a:off x="-800" y="-990766"/>
              <a:ext cx="6091200" cy="206078"/>
              <a:chOff x="0" y="-1453724"/>
              <a:chExt cx="6091200" cy="206078"/>
            </a:xfrm>
          </p:grpSpPr>
          <p:sp>
            <p:nvSpPr>
              <p:cNvPr id="1096" name="Google Shape;1096;p42"/>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1112" name="Google Shape;1112;p42"/>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113" name="Google Shape;1113;p42"/>
            <p:cNvGrpSpPr/>
            <p:nvPr/>
          </p:nvGrpSpPr>
          <p:grpSpPr>
            <a:xfrm>
              <a:off x="0" y="-1113866"/>
              <a:ext cx="4060800" cy="206078"/>
              <a:chOff x="0" y="-1715514"/>
              <a:chExt cx="4060800" cy="206078"/>
            </a:xfrm>
          </p:grpSpPr>
          <p:sp>
            <p:nvSpPr>
              <p:cNvPr id="1094" name="Google Shape;1094;p42"/>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1114" name="Google Shape;1114;p42"/>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115" name="Google Shape;1115;p42"/>
            <p:cNvGrpSpPr/>
            <p:nvPr/>
          </p:nvGrpSpPr>
          <p:grpSpPr>
            <a:xfrm>
              <a:off x="0" y="-1229864"/>
              <a:ext cx="1015200" cy="206078"/>
              <a:chOff x="0" y="-1959289"/>
              <a:chExt cx="1015200" cy="206078"/>
            </a:xfrm>
          </p:grpSpPr>
          <p:sp>
            <p:nvSpPr>
              <p:cNvPr id="1098" name="Google Shape;1098;p42"/>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1116" name="Google Shape;1116;p42"/>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1117" name="Google Shape;1117;p42"/>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1118" name="Google Shape;1118;p42"/>
          <p:cNvGrpSpPr/>
          <p:nvPr/>
        </p:nvGrpSpPr>
        <p:grpSpPr>
          <a:xfrm>
            <a:off x="-715963" y="-4004"/>
            <a:ext cx="590565" cy="6862005"/>
            <a:chOff x="-715963" y="-4004"/>
            <a:chExt cx="590565" cy="6862005"/>
          </a:xfrm>
        </p:grpSpPr>
        <p:sp>
          <p:nvSpPr>
            <p:cNvPr id="1119" name="Google Shape;1119;p42"/>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1120" name="Google Shape;1120;p42"/>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121" name="Google Shape;1121;p42"/>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122" name="Google Shape;1122;p42"/>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1123" name="Google Shape;1123;p42"/>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1124" name="Google Shape;1124;p42"/>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1125" name="Google Shape;1125;p42"/>
            <p:cNvCxnSpPr>
              <a:stCxn id="1126"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1127" name="Google Shape;1127;p42"/>
            <p:cNvCxnSpPr>
              <a:stCxn id="1126"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1126" name="Google Shape;1126;p42"/>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1128" name="Google Shape;1128;p42"/>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1129" name="Google Shape;1129;p42"/>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1130" name="Google Shape;1130;p42"/>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1131" name="Google Shape;1131;p42"/>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1132" name="Google Shape;1132;p42"/>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sp>
        <p:nvSpPr>
          <p:cNvPr id="1133" name="Google Shape;1133;p42"/>
          <p:cNvSpPr txBox="1">
            <a:spLocks noGrp="1"/>
          </p:cNvSpPr>
          <p:nvPr>
            <p:ph type="body" idx="1"/>
          </p:nvPr>
        </p:nvSpPr>
        <p:spPr>
          <a:xfrm>
            <a:off x="331200" y="6296400"/>
            <a:ext cx="687600" cy="360000"/>
          </a:xfrm>
          <a:prstGeom prst="rect">
            <a:avLst/>
          </a:prstGeom>
          <a:blipFill rotWithShape="1">
            <a:blip r:embed="rId2">
              <a:alphaModFix/>
            </a:blip>
            <a:stretch>
              <a:fillRect/>
            </a:stretch>
          </a:blip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Clr>
                <a:schemeClr val="lt1"/>
              </a:buClr>
              <a:buSzPts val="100"/>
              <a:buFont typeface="Arial"/>
              <a:buNone/>
              <a:defRPr sz="100">
                <a:solidFill>
                  <a:schemeClr val="lt1"/>
                </a:solidFill>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34" name="Google Shape;1134;p42"/>
          <p:cNvSpPr txBox="1"/>
          <p:nvPr/>
        </p:nvSpPr>
        <p:spPr>
          <a:xfrm>
            <a:off x="0" y="-213030"/>
            <a:ext cx="3068662"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Oslo 2018 / Innholdssider / negativ</a:t>
            </a:r>
            <a:endParaRPr/>
          </a:p>
        </p:txBody>
      </p:sp>
      <p:grpSp>
        <p:nvGrpSpPr>
          <p:cNvPr id="1135" name="Google Shape;1135;p42"/>
          <p:cNvGrpSpPr/>
          <p:nvPr/>
        </p:nvGrpSpPr>
        <p:grpSpPr>
          <a:xfrm>
            <a:off x="12252770" y="1"/>
            <a:ext cx="1165167" cy="5230535"/>
            <a:chOff x="12252770" y="1"/>
            <a:chExt cx="1165167" cy="5230535"/>
          </a:xfrm>
        </p:grpSpPr>
        <p:grpSp>
          <p:nvGrpSpPr>
            <p:cNvPr id="1136" name="Google Shape;1136;p42"/>
            <p:cNvGrpSpPr/>
            <p:nvPr/>
          </p:nvGrpSpPr>
          <p:grpSpPr>
            <a:xfrm>
              <a:off x="12252770" y="1"/>
              <a:ext cx="409071" cy="3254927"/>
              <a:chOff x="12252770" y="1"/>
              <a:chExt cx="588588" cy="4683318"/>
            </a:xfrm>
          </p:grpSpPr>
          <p:sp>
            <p:nvSpPr>
              <p:cNvPr id="1137" name="Google Shape;1137;p42"/>
              <p:cNvSpPr/>
              <p:nvPr/>
            </p:nvSpPr>
            <p:spPr>
              <a:xfrm>
                <a:off x="12252770" y="1"/>
                <a:ext cx="588588" cy="468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138" name="Google Shape;1138;p42"/>
              <p:cNvGrpSpPr/>
              <p:nvPr/>
            </p:nvGrpSpPr>
            <p:grpSpPr>
              <a:xfrm>
                <a:off x="12326727" y="84822"/>
                <a:ext cx="440675" cy="4513676"/>
                <a:chOff x="12316858" y="92947"/>
                <a:chExt cx="440675" cy="4513676"/>
              </a:xfrm>
            </p:grpSpPr>
            <p:grpSp>
              <p:nvGrpSpPr>
                <p:cNvPr id="1139" name="Google Shape;1139;p42"/>
                <p:cNvGrpSpPr/>
                <p:nvPr/>
              </p:nvGrpSpPr>
              <p:grpSpPr>
                <a:xfrm>
                  <a:off x="12316858" y="92947"/>
                  <a:ext cx="440675" cy="1322025"/>
                  <a:chOff x="12316858" y="92947"/>
                  <a:chExt cx="440675" cy="1322025"/>
                </a:xfrm>
              </p:grpSpPr>
              <p:sp>
                <p:nvSpPr>
                  <p:cNvPr id="1140" name="Google Shape;1140;p42"/>
                  <p:cNvSpPr/>
                  <p:nvPr/>
                </p:nvSpPr>
                <p:spPr>
                  <a:xfrm>
                    <a:off x="12316858" y="92947"/>
                    <a:ext cx="440675" cy="440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1" name="Google Shape;1141;p42"/>
                  <p:cNvSpPr/>
                  <p:nvPr/>
                </p:nvSpPr>
                <p:spPr>
                  <a:xfrm>
                    <a:off x="12316858" y="533622"/>
                    <a:ext cx="440675" cy="440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2" name="Google Shape;1142;p42"/>
                  <p:cNvSpPr/>
                  <p:nvPr/>
                </p:nvSpPr>
                <p:spPr>
                  <a:xfrm>
                    <a:off x="12316858" y="974297"/>
                    <a:ext cx="440675" cy="440675"/>
                  </a:xfrm>
                  <a:prstGeom prst="rect">
                    <a:avLst/>
                  </a:prstGeom>
                  <a:solidFill>
                    <a:srgbClr val="B3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143" name="Google Shape;1143;p42"/>
                <p:cNvGrpSpPr/>
                <p:nvPr/>
              </p:nvGrpSpPr>
              <p:grpSpPr>
                <a:xfrm>
                  <a:off x="12316858" y="1468435"/>
                  <a:ext cx="440675" cy="1322025"/>
                  <a:chOff x="12316858" y="1600866"/>
                  <a:chExt cx="440675" cy="1322025"/>
                </a:xfrm>
              </p:grpSpPr>
              <p:sp>
                <p:nvSpPr>
                  <p:cNvPr id="1144" name="Google Shape;1144;p42"/>
                  <p:cNvSpPr/>
                  <p:nvPr/>
                </p:nvSpPr>
                <p:spPr>
                  <a:xfrm>
                    <a:off x="12316858" y="1600866"/>
                    <a:ext cx="440675" cy="4406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5" name="Google Shape;1145;p42"/>
                  <p:cNvSpPr/>
                  <p:nvPr/>
                </p:nvSpPr>
                <p:spPr>
                  <a:xfrm>
                    <a:off x="12316858" y="2041541"/>
                    <a:ext cx="440675" cy="4406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6" name="Google Shape;1146;p42"/>
                  <p:cNvSpPr/>
                  <p:nvPr/>
                </p:nvSpPr>
                <p:spPr>
                  <a:xfrm>
                    <a:off x="12316858" y="2482216"/>
                    <a:ext cx="440675" cy="440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147" name="Google Shape;1147;p42"/>
                <p:cNvGrpSpPr/>
                <p:nvPr/>
              </p:nvGrpSpPr>
              <p:grpSpPr>
                <a:xfrm>
                  <a:off x="12316858" y="2843923"/>
                  <a:ext cx="440675" cy="1762700"/>
                  <a:chOff x="12316858" y="3201732"/>
                  <a:chExt cx="440675" cy="1762700"/>
                </a:xfrm>
              </p:grpSpPr>
              <p:sp>
                <p:nvSpPr>
                  <p:cNvPr id="1148" name="Google Shape;1148;p42"/>
                  <p:cNvSpPr/>
                  <p:nvPr/>
                </p:nvSpPr>
                <p:spPr>
                  <a:xfrm>
                    <a:off x="12316858" y="3201732"/>
                    <a:ext cx="440675" cy="44067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49" name="Google Shape;1149;p42"/>
                  <p:cNvSpPr/>
                  <p:nvPr/>
                </p:nvSpPr>
                <p:spPr>
                  <a:xfrm>
                    <a:off x="12316858" y="3642407"/>
                    <a:ext cx="440675" cy="4406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0" name="Google Shape;1150;p42"/>
                  <p:cNvSpPr/>
                  <p:nvPr/>
                </p:nvSpPr>
                <p:spPr>
                  <a:xfrm>
                    <a:off x="12316858" y="4083082"/>
                    <a:ext cx="440675" cy="4406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151" name="Google Shape;1151;p42"/>
                  <p:cNvSpPr/>
                  <p:nvPr/>
                </p:nvSpPr>
                <p:spPr>
                  <a:xfrm>
                    <a:off x="12316858" y="4523757"/>
                    <a:ext cx="440675" cy="440675"/>
                  </a:xfrm>
                  <a:prstGeom prst="rect">
                    <a:avLst/>
                  </a:prstGeom>
                  <a:solidFill>
                    <a:srgbClr val="D0BF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sp>
          <p:nvSpPr>
            <p:cNvPr id="1152" name="Google Shape;1152;p42"/>
            <p:cNvSpPr txBox="1"/>
            <p:nvPr/>
          </p:nvSpPr>
          <p:spPr>
            <a:xfrm>
              <a:off x="12252771" y="3429000"/>
              <a:ext cx="1127661" cy="18015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Det er lov å endre bakgrunnsfarge.</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a:solidFill>
                    <a:schemeClr val="dk1"/>
                  </a:solidFill>
                  <a:latin typeface="Arial"/>
                  <a:ea typeface="Arial"/>
                  <a:cs typeface="Arial"/>
                  <a:sym typeface="Arial"/>
                </a:rPr>
                <a:t>På sider med positiv logo benyttes alltid lyse bakgrunnsfarger.</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b="1">
                  <a:solidFill>
                    <a:schemeClr val="dk1"/>
                  </a:solidFill>
                  <a:latin typeface="Arial"/>
                  <a:ea typeface="Arial"/>
                  <a:cs typeface="Arial"/>
                  <a:sym typeface="Arial"/>
                </a:rPr>
                <a:t>Sørg alltid for god lesbarhet/kontrast </a:t>
              </a:r>
              <a:r>
                <a:rPr lang="no-NO" sz="800">
                  <a:solidFill>
                    <a:schemeClr val="dk1"/>
                  </a:solidFill>
                  <a:latin typeface="Arial"/>
                  <a:ea typeface="Arial"/>
                  <a:cs typeface="Arial"/>
                  <a:sym typeface="Arial"/>
                </a:rPr>
                <a:t>og følg lovlige farge-kombinasjoner.</a:t>
              </a:r>
              <a:endParaRPr/>
            </a:p>
          </p:txBody>
        </p:sp>
        <p:grpSp>
          <p:nvGrpSpPr>
            <p:cNvPr id="1153" name="Google Shape;1153;p42"/>
            <p:cNvGrpSpPr/>
            <p:nvPr/>
          </p:nvGrpSpPr>
          <p:grpSpPr>
            <a:xfrm>
              <a:off x="12610441" y="194994"/>
              <a:ext cx="807496" cy="955972"/>
              <a:chOff x="12610441" y="212086"/>
              <a:chExt cx="807496" cy="955972"/>
            </a:xfrm>
          </p:grpSpPr>
          <p:cxnSp>
            <p:nvCxnSpPr>
              <p:cNvPr id="1154" name="Google Shape;1154;p42"/>
              <p:cNvCxnSpPr/>
              <p:nvPr/>
            </p:nvCxnSpPr>
            <p:spPr>
              <a:xfrm>
                <a:off x="12610441" y="212088"/>
                <a:ext cx="12700" cy="955970"/>
              </a:xfrm>
              <a:prstGeom prst="bentConnector3">
                <a:avLst>
                  <a:gd name="adj1" fmla="val 1025000"/>
                </a:avLst>
              </a:prstGeom>
              <a:noFill/>
              <a:ln w="9525" cap="sq" cmpd="sng">
                <a:solidFill>
                  <a:schemeClr val="dk1"/>
                </a:solidFill>
                <a:prstDash val="solid"/>
                <a:bevel/>
                <a:headEnd type="none" w="sm" len="sm"/>
                <a:tailEnd type="none" w="sm" len="sm"/>
              </a:ln>
            </p:spPr>
          </p:cxnSp>
          <p:sp>
            <p:nvSpPr>
              <p:cNvPr id="1155" name="Google Shape;1155;p42"/>
              <p:cNvSpPr txBox="1"/>
              <p:nvPr/>
            </p:nvSpPr>
            <p:spPr>
              <a:xfrm>
                <a:off x="12766676" y="212086"/>
                <a:ext cx="651261" cy="9559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700">
                    <a:solidFill>
                      <a:schemeClr val="dk1"/>
                    </a:solidFill>
                    <a:latin typeface="Arial"/>
                    <a:ea typeface="Arial"/>
                    <a:cs typeface="Arial"/>
                    <a:sym typeface="Arial"/>
                  </a:rPr>
                  <a:t>Mørk blå og mørk grønn bakgrunn, skal alltid ha negativ tekst/logo</a:t>
                </a:r>
                <a:endParaRPr/>
              </a:p>
            </p:txBody>
          </p:sp>
        </p:grpSp>
      </p:gr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matchingName="Bilde">
  <p:cSld name="Bilde">
    <p:spTree>
      <p:nvGrpSpPr>
        <p:cNvPr id="1" name="Shape 1156"/>
        <p:cNvGrpSpPr/>
        <p:nvPr/>
      </p:nvGrpSpPr>
      <p:grpSpPr>
        <a:xfrm>
          <a:off x="0" y="0"/>
          <a:ext cx="0" cy="0"/>
          <a:chOff x="0" y="0"/>
          <a:chExt cx="0" cy="0"/>
        </a:xfrm>
      </p:grpSpPr>
      <p:sp>
        <p:nvSpPr>
          <p:cNvPr id="1157" name="Google Shape;1157;p43"/>
          <p:cNvSpPr>
            <a:spLocks noGrp="1"/>
          </p:cNvSpPr>
          <p:nvPr>
            <p:ph type="pic" idx="2"/>
          </p:nvPr>
        </p:nvSpPr>
        <p:spPr>
          <a:xfrm>
            <a:off x="0" y="0"/>
            <a:ext cx="12193200" cy="6858000"/>
          </a:xfrm>
          <a:prstGeom prst="rect">
            <a:avLst/>
          </a:prstGeom>
          <a:noFill/>
          <a:ln>
            <a:noFill/>
          </a:ln>
        </p:spPr>
      </p:sp>
      <p:sp>
        <p:nvSpPr>
          <p:cNvPr id="1158" name="Google Shape;1158;p43"/>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9" name="Google Shape;1159;p43"/>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60" name="Google Shape;1160;p43"/>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o-NO"/>
              <a:t>‹#›</a:t>
            </a:fld>
            <a:endParaRPr/>
          </a:p>
        </p:txBody>
      </p:sp>
      <p:sp>
        <p:nvSpPr>
          <p:cNvPr id="1161" name="Google Shape;1161;p43"/>
          <p:cNvSpPr txBox="1">
            <a:spLocks noGrp="1"/>
          </p:cNvSpPr>
          <p:nvPr>
            <p:ph type="body" idx="1"/>
          </p:nvPr>
        </p:nvSpPr>
        <p:spPr>
          <a:xfrm>
            <a:off x="331200" y="6296400"/>
            <a:ext cx="687600" cy="360000"/>
          </a:xfrm>
          <a:prstGeom prst="rect">
            <a:avLst/>
          </a:prstGeom>
          <a:blipFill rotWithShape="1">
            <a:blip r:embed="rId2">
              <a:alphaModFix/>
            </a:blip>
            <a:stretch>
              <a:fillRect/>
            </a:stretch>
          </a:blip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Clr>
                <a:schemeClr val="lt1"/>
              </a:buClr>
              <a:buSzPts val="100"/>
              <a:buFont typeface="Arial"/>
              <a:buNone/>
              <a:defRPr sz="100">
                <a:solidFill>
                  <a:schemeClr val="lt1"/>
                </a:solidFill>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grpSp>
        <p:nvGrpSpPr>
          <p:cNvPr id="1162" name="Google Shape;1162;p43"/>
          <p:cNvGrpSpPr/>
          <p:nvPr/>
        </p:nvGrpSpPr>
        <p:grpSpPr>
          <a:xfrm>
            <a:off x="-800" y="-1306644"/>
            <a:ext cx="12194000" cy="1075437"/>
            <a:chOff x="-800" y="-1229864"/>
            <a:chExt cx="12194000" cy="1075437"/>
          </a:xfrm>
        </p:grpSpPr>
        <p:grpSp>
          <p:nvGrpSpPr>
            <p:cNvPr id="1163" name="Google Shape;1163;p43"/>
            <p:cNvGrpSpPr/>
            <p:nvPr/>
          </p:nvGrpSpPr>
          <p:grpSpPr>
            <a:xfrm>
              <a:off x="0" y="-320124"/>
              <a:ext cx="12192000" cy="165600"/>
              <a:chOff x="0" y="-413084"/>
              <a:chExt cx="12192000" cy="206078"/>
            </a:xfrm>
          </p:grpSpPr>
          <p:sp>
            <p:nvSpPr>
              <p:cNvPr id="1164" name="Google Shape;1164;p43"/>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165" name="Google Shape;1165;p43"/>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166" name="Google Shape;1166;p43"/>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167" name="Google Shape;1167;p43"/>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168" name="Google Shape;1168;p43"/>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169" name="Google Shape;1169;p43"/>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1170" name="Google Shape;1170;p43"/>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1171" name="Google Shape;1171;p43"/>
            <p:cNvCxnSpPr>
              <a:stCxn id="1172"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1173" name="Google Shape;1173;p43"/>
            <p:cNvCxnSpPr>
              <a:stCxn id="1174"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1175" name="Google Shape;1175;p43"/>
            <p:cNvCxnSpPr>
              <a:stCxn id="1176"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1177" name="Google Shape;1177;p43"/>
            <p:cNvCxnSpPr>
              <a:stCxn id="1178"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1179" name="Google Shape;1179;p43"/>
            <p:cNvCxnSpPr>
              <a:stCxn id="1180"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1181" name="Google Shape;1181;p43"/>
            <p:cNvCxnSpPr>
              <a:stCxn id="1182"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1183" name="Google Shape;1183;p43"/>
            <p:cNvGrpSpPr/>
            <p:nvPr/>
          </p:nvGrpSpPr>
          <p:grpSpPr>
            <a:xfrm>
              <a:off x="0" y="-621464"/>
              <a:ext cx="12192000" cy="206078"/>
              <a:chOff x="0" y="-674874"/>
              <a:chExt cx="12192000" cy="206078"/>
            </a:xfrm>
          </p:grpSpPr>
          <p:sp>
            <p:nvSpPr>
              <p:cNvPr id="1180" name="Google Shape;1180;p43"/>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1184" name="Google Shape;1184;p43"/>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185" name="Google Shape;1185;p43"/>
            <p:cNvGrpSpPr/>
            <p:nvPr/>
          </p:nvGrpSpPr>
          <p:grpSpPr>
            <a:xfrm>
              <a:off x="0" y="-744566"/>
              <a:ext cx="10156824" cy="206078"/>
              <a:chOff x="0" y="-930144"/>
              <a:chExt cx="10156824" cy="206078"/>
            </a:xfrm>
          </p:grpSpPr>
          <p:sp>
            <p:nvSpPr>
              <p:cNvPr id="1182" name="Google Shape;1182;p43"/>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1186" name="Google Shape;1186;p43"/>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187" name="Google Shape;1187;p43"/>
            <p:cNvGrpSpPr/>
            <p:nvPr/>
          </p:nvGrpSpPr>
          <p:grpSpPr>
            <a:xfrm>
              <a:off x="0" y="-867666"/>
              <a:ext cx="8128000" cy="206078"/>
              <a:chOff x="0" y="-1191934"/>
              <a:chExt cx="8128000" cy="206078"/>
            </a:xfrm>
          </p:grpSpPr>
          <p:sp>
            <p:nvSpPr>
              <p:cNvPr id="1178" name="Google Shape;1178;p43"/>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1188" name="Google Shape;1188;p43"/>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189" name="Google Shape;1189;p43"/>
            <p:cNvGrpSpPr/>
            <p:nvPr/>
          </p:nvGrpSpPr>
          <p:grpSpPr>
            <a:xfrm>
              <a:off x="-800" y="-990766"/>
              <a:ext cx="6091200" cy="206078"/>
              <a:chOff x="0" y="-1453724"/>
              <a:chExt cx="6091200" cy="206078"/>
            </a:xfrm>
          </p:grpSpPr>
          <p:sp>
            <p:nvSpPr>
              <p:cNvPr id="1174" name="Google Shape;1174;p43"/>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1190" name="Google Shape;1190;p43"/>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191" name="Google Shape;1191;p43"/>
            <p:cNvGrpSpPr/>
            <p:nvPr/>
          </p:nvGrpSpPr>
          <p:grpSpPr>
            <a:xfrm>
              <a:off x="0" y="-1113866"/>
              <a:ext cx="4060800" cy="206078"/>
              <a:chOff x="0" y="-1715514"/>
              <a:chExt cx="4060800" cy="206078"/>
            </a:xfrm>
          </p:grpSpPr>
          <p:sp>
            <p:nvSpPr>
              <p:cNvPr id="1172" name="Google Shape;1172;p43"/>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1192" name="Google Shape;1192;p43"/>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193" name="Google Shape;1193;p43"/>
            <p:cNvGrpSpPr/>
            <p:nvPr/>
          </p:nvGrpSpPr>
          <p:grpSpPr>
            <a:xfrm>
              <a:off x="0" y="-1229864"/>
              <a:ext cx="1015200" cy="206078"/>
              <a:chOff x="0" y="-1959289"/>
              <a:chExt cx="1015200" cy="206078"/>
            </a:xfrm>
          </p:grpSpPr>
          <p:sp>
            <p:nvSpPr>
              <p:cNvPr id="1176" name="Google Shape;1176;p43"/>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1194" name="Google Shape;1194;p43"/>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1195" name="Google Shape;1195;p43"/>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1196" name="Google Shape;1196;p43"/>
          <p:cNvGrpSpPr/>
          <p:nvPr/>
        </p:nvGrpSpPr>
        <p:grpSpPr>
          <a:xfrm>
            <a:off x="-715963" y="-4004"/>
            <a:ext cx="590565" cy="6862005"/>
            <a:chOff x="-715963" y="-4004"/>
            <a:chExt cx="590565" cy="6862005"/>
          </a:xfrm>
        </p:grpSpPr>
        <p:sp>
          <p:nvSpPr>
            <p:cNvPr id="1197" name="Google Shape;1197;p43"/>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1198" name="Google Shape;1198;p43"/>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199" name="Google Shape;1199;p43"/>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200" name="Google Shape;1200;p43"/>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1201" name="Google Shape;1201;p43"/>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1202" name="Google Shape;1202;p43"/>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1203" name="Google Shape;1203;p43"/>
            <p:cNvCxnSpPr>
              <a:stCxn id="1204"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1205" name="Google Shape;1205;p43"/>
            <p:cNvCxnSpPr>
              <a:stCxn id="1204"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1204" name="Google Shape;1204;p43"/>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1206" name="Google Shape;1206;p43"/>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1207" name="Google Shape;1207;p43"/>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1208" name="Google Shape;1208;p43"/>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1209" name="Google Shape;1209;p43"/>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1210" name="Google Shape;1210;p43"/>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sp>
        <p:nvSpPr>
          <p:cNvPr id="1211" name="Google Shape;1211;p43"/>
          <p:cNvSpPr txBox="1"/>
          <p:nvPr/>
        </p:nvSpPr>
        <p:spPr>
          <a:xfrm>
            <a:off x="0" y="-213030"/>
            <a:ext cx="3068662"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Oslo 2018 / Innholdssider / positiv</a:t>
            </a:r>
            <a:endParaRPr/>
          </a:p>
        </p:txBody>
      </p:sp>
      <p:grpSp>
        <p:nvGrpSpPr>
          <p:cNvPr id="1212" name="Google Shape;1212;p43"/>
          <p:cNvGrpSpPr/>
          <p:nvPr/>
        </p:nvGrpSpPr>
        <p:grpSpPr>
          <a:xfrm>
            <a:off x="12252770" y="1"/>
            <a:ext cx="1165167" cy="5230535"/>
            <a:chOff x="12252770" y="1"/>
            <a:chExt cx="1165167" cy="5230535"/>
          </a:xfrm>
        </p:grpSpPr>
        <p:grpSp>
          <p:nvGrpSpPr>
            <p:cNvPr id="1213" name="Google Shape;1213;p43"/>
            <p:cNvGrpSpPr/>
            <p:nvPr/>
          </p:nvGrpSpPr>
          <p:grpSpPr>
            <a:xfrm>
              <a:off x="12252770" y="1"/>
              <a:ext cx="409071" cy="3254927"/>
              <a:chOff x="12252770" y="1"/>
              <a:chExt cx="588588" cy="4683318"/>
            </a:xfrm>
          </p:grpSpPr>
          <p:sp>
            <p:nvSpPr>
              <p:cNvPr id="1214" name="Google Shape;1214;p43"/>
              <p:cNvSpPr/>
              <p:nvPr/>
            </p:nvSpPr>
            <p:spPr>
              <a:xfrm>
                <a:off x="12252770" y="1"/>
                <a:ext cx="588588" cy="468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215" name="Google Shape;1215;p43"/>
              <p:cNvGrpSpPr/>
              <p:nvPr/>
            </p:nvGrpSpPr>
            <p:grpSpPr>
              <a:xfrm>
                <a:off x="12326727" y="84822"/>
                <a:ext cx="440675" cy="4513676"/>
                <a:chOff x="12316858" y="92947"/>
                <a:chExt cx="440675" cy="4513676"/>
              </a:xfrm>
            </p:grpSpPr>
            <p:grpSp>
              <p:nvGrpSpPr>
                <p:cNvPr id="1216" name="Google Shape;1216;p43"/>
                <p:cNvGrpSpPr/>
                <p:nvPr/>
              </p:nvGrpSpPr>
              <p:grpSpPr>
                <a:xfrm>
                  <a:off x="12316858" y="92947"/>
                  <a:ext cx="440675" cy="1322025"/>
                  <a:chOff x="12316858" y="92947"/>
                  <a:chExt cx="440675" cy="1322025"/>
                </a:xfrm>
              </p:grpSpPr>
              <p:sp>
                <p:nvSpPr>
                  <p:cNvPr id="1217" name="Google Shape;1217;p43"/>
                  <p:cNvSpPr/>
                  <p:nvPr/>
                </p:nvSpPr>
                <p:spPr>
                  <a:xfrm>
                    <a:off x="12316858" y="92947"/>
                    <a:ext cx="440675" cy="440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18" name="Google Shape;1218;p43"/>
                  <p:cNvSpPr/>
                  <p:nvPr/>
                </p:nvSpPr>
                <p:spPr>
                  <a:xfrm>
                    <a:off x="12316858" y="533622"/>
                    <a:ext cx="440675" cy="440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19" name="Google Shape;1219;p43"/>
                  <p:cNvSpPr/>
                  <p:nvPr/>
                </p:nvSpPr>
                <p:spPr>
                  <a:xfrm>
                    <a:off x="12316858" y="974297"/>
                    <a:ext cx="440675" cy="440675"/>
                  </a:xfrm>
                  <a:prstGeom prst="rect">
                    <a:avLst/>
                  </a:prstGeom>
                  <a:solidFill>
                    <a:srgbClr val="B3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20" name="Google Shape;1220;p43"/>
                <p:cNvGrpSpPr/>
                <p:nvPr/>
              </p:nvGrpSpPr>
              <p:grpSpPr>
                <a:xfrm>
                  <a:off x="12316858" y="1468435"/>
                  <a:ext cx="440675" cy="1322025"/>
                  <a:chOff x="12316858" y="1600866"/>
                  <a:chExt cx="440675" cy="1322025"/>
                </a:xfrm>
              </p:grpSpPr>
              <p:sp>
                <p:nvSpPr>
                  <p:cNvPr id="1221" name="Google Shape;1221;p43"/>
                  <p:cNvSpPr/>
                  <p:nvPr/>
                </p:nvSpPr>
                <p:spPr>
                  <a:xfrm>
                    <a:off x="12316858" y="1600866"/>
                    <a:ext cx="440675" cy="4406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2" name="Google Shape;1222;p43"/>
                  <p:cNvSpPr/>
                  <p:nvPr/>
                </p:nvSpPr>
                <p:spPr>
                  <a:xfrm>
                    <a:off x="12316858" y="2041541"/>
                    <a:ext cx="440675" cy="4406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3" name="Google Shape;1223;p43"/>
                  <p:cNvSpPr/>
                  <p:nvPr/>
                </p:nvSpPr>
                <p:spPr>
                  <a:xfrm>
                    <a:off x="12316858" y="2482216"/>
                    <a:ext cx="440675" cy="440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24" name="Google Shape;1224;p43"/>
                <p:cNvGrpSpPr/>
                <p:nvPr/>
              </p:nvGrpSpPr>
              <p:grpSpPr>
                <a:xfrm>
                  <a:off x="12316858" y="2843923"/>
                  <a:ext cx="440675" cy="1762700"/>
                  <a:chOff x="12316858" y="3201732"/>
                  <a:chExt cx="440675" cy="1762700"/>
                </a:xfrm>
              </p:grpSpPr>
              <p:sp>
                <p:nvSpPr>
                  <p:cNvPr id="1225" name="Google Shape;1225;p43"/>
                  <p:cNvSpPr/>
                  <p:nvPr/>
                </p:nvSpPr>
                <p:spPr>
                  <a:xfrm>
                    <a:off x="12316858" y="3201732"/>
                    <a:ext cx="440675" cy="44067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6" name="Google Shape;1226;p43"/>
                  <p:cNvSpPr/>
                  <p:nvPr/>
                </p:nvSpPr>
                <p:spPr>
                  <a:xfrm>
                    <a:off x="12316858" y="3642407"/>
                    <a:ext cx="440675" cy="4406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7" name="Google Shape;1227;p43"/>
                  <p:cNvSpPr/>
                  <p:nvPr/>
                </p:nvSpPr>
                <p:spPr>
                  <a:xfrm>
                    <a:off x="12316858" y="4083082"/>
                    <a:ext cx="440675" cy="4406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28" name="Google Shape;1228;p43"/>
                  <p:cNvSpPr/>
                  <p:nvPr/>
                </p:nvSpPr>
                <p:spPr>
                  <a:xfrm>
                    <a:off x="12316858" y="4523757"/>
                    <a:ext cx="440675" cy="440675"/>
                  </a:xfrm>
                  <a:prstGeom prst="rect">
                    <a:avLst/>
                  </a:prstGeom>
                  <a:solidFill>
                    <a:srgbClr val="D0BF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sp>
          <p:nvSpPr>
            <p:cNvPr id="1229" name="Google Shape;1229;p43"/>
            <p:cNvSpPr txBox="1"/>
            <p:nvPr/>
          </p:nvSpPr>
          <p:spPr>
            <a:xfrm>
              <a:off x="12252771" y="3429000"/>
              <a:ext cx="1127661" cy="18015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Det er lov å endre bakgrunnsfarge.</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a:solidFill>
                    <a:schemeClr val="dk1"/>
                  </a:solidFill>
                  <a:latin typeface="Arial"/>
                  <a:ea typeface="Arial"/>
                  <a:cs typeface="Arial"/>
                  <a:sym typeface="Arial"/>
                </a:rPr>
                <a:t>På sider med positiv logo benyttes alltid lyse bakgrunnsfarger.</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b="1">
                  <a:solidFill>
                    <a:schemeClr val="dk1"/>
                  </a:solidFill>
                  <a:latin typeface="Arial"/>
                  <a:ea typeface="Arial"/>
                  <a:cs typeface="Arial"/>
                  <a:sym typeface="Arial"/>
                </a:rPr>
                <a:t>Sørg alltid for god lesbarhet/kontrast </a:t>
              </a:r>
              <a:r>
                <a:rPr lang="no-NO" sz="800">
                  <a:solidFill>
                    <a:schemeClr val="dk1"/>
                  </a:solidFill>
                  <a:latin typeface="Arial"/>
                  <a:ea typeface="Arial"/>
                  <a:cs typeface="Arial"/>
                  <a:sym typeface="Arial"/>
                </a:rPr>
                <a:t>og følg lovlige farge-kombinasjoner.</a:t>
              </a:r>
              <a:endParaRPr/>
            </a:p>
          </p:txBody>
        </p:sp>
        <p:grpSp>
          <p:nvGrpSpPr>
            <p:cNvPr id="1230" name="Google Shape;1230;p43"/>
            <p:cNvGrpSpPr/>
            <p:nvPr/>
          </p:nvGrpSpPr>
          <p:grpSpPr>
            <a:xfrm>
              <a:off x="12610441" y="194994"/>
              <a:ext cx="807496" cy="955972"/>
              <a:chOff x="12610441" y="212086"/>
              <a:chExt cx="807496" cy="955972"/>
            </a:xfrm>
          </p:grpSpPr>
          <p:cxnSp>
            <p:nvCxnSpPr>
              <p:cNvPr id="1231" name="Google Shape;1231;p43"/>
              <p:cNvCxnSpPr/>
              <p:nvPr/>
            </p:nvCxnSpPr>
            <p:spPr>
              <a:xfrm>
                <a:off x="12610441" y="212088"/>
                <a:ext cx="12700" cy="955970"/>
              </a:xfrm>
              <a:prstGeom prst="bentConnector3">
                <a:avLst>
                  <a:gd name="adj1" fmla="val 1025000"/>
                </a:avLst>
              </a:prstGeom>
              <a:noFill/>
              <a:ln w="9525" cap="sq" cmpd="sng">
                <a:solidFill>
                  <a:schemeClr val="dk1"/>
                </a:solidFill>
                <a:prstDash val="solid"/>
                <a:bevel/>
                <a:headEnd type="none" w="sm" len="sm"/>
                <a:tailEnd type="none" w="sm" len="sm"/>
              </a:ln>
            </p:spPr>
          </p:cxnSp>
          <p:sp>
            <p:nvSpPr>
              <p:cNvPr id="1232" name="Google Shape;1232;p43"/>
              <p:cNvSpPr txBox="1"/>
              <p:nvPr/>
            </p:nvSpPr>
            <p:spPr>
              <a:xfrm>
                <a:off x="12766676" y="212086"/>
                <a:ext cx="651261" cy="9559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700">
                    <a:solidFill>
                      <a:schemeClr val="dk1"/>
                    </a:solidFill>
                    <a:latin typeface="Arial"/>
                    <a:ea typeface="Arial"/>
                    <a:cs typeface="Arial"/>
                    <a:sym typeface="Arial"/>
                  </a:rPr>
                  <a:t>Mørk blå og mørk grønn bakgrunn, skal alltid ha negativ tekst/logo</a:t>
                </a:r>
                <a:endParaRPr/>
              </a:p>
            </p:txBody>
          </p:sp>
        </p:grpSp>
      </p:gr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matchingName="Bilde neg">
  <p:cSld name="Bilde neg">
    <p:bg>
      <p:bgPr>
        <a:solidFill>
          <a:schemeClr val="dk2"/>
        </a:solidFill>
        <a:effectLst/>
      </p:bgPr>
    </p:bg>
    <p:spTree>
      <p:nvGrpSpPr>
        <p:cNvPr id="1" name="Shape 1233"/>
        <p:cNvGrpSpPr/>
        <p:nvPr/>
      </p:nvGrpSpPr>
      <p:grpSpPr>
        <a:xfrm>
          <a:off x="0" y="0"/>
          <a:ext cx="0" cy="0"/>
          <a:chOff x="0" y="0"/>
          <a:chExt cx="0" cy="0"/>
        </a:xfrm>
      </p:grpSpPr>
      <p:sp>
        <p:nvSpPr>
          <p:cNvPr id="1234" name="Google Shape;1234;p44"/>
          <p:cNvSpPr>
            <a:spLocks noGrp="1"/>
          </p:cNvSpPr>
          <p:nvPr>
            <p:ph type="pic" idx="2"/>
          </p:nvPr>
        </p:nvSpPr>
        <p:spPr>
          <a:xfrm>
            <a:off x="0" y="0"/>
            <a:ext cx="12193200" cy="6858000"/>
          </a:xfrm>
          <a:prstGeom prst="rect">
            <a:avLst/>
          </a:prstGeom>
          <a:noFill/>
          <a:ln>
            <a:noFill/>
          </a:ln>
        </p:spPr>
      </p:sp>
      <p:sp>
        <p:nvSpPr>
          <p:cNvPr id="1235" name="Google Shape;1235;p44"/>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6" name="Google Shape;1236;p44"/>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solidFill>
                  <a:schemeClr val="lt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7" name="Google Shape;1237;p44"/>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900" b="0" i="0">
                <a:solidFill>
                  <a:schemeClr val="lt1"/>
                </a:solidFill>
                <a:latin typeface="Arial"/>
                <a:ea typeface="Arial"/>
                <a:cs typeface="Arial"/>
                <a:sym typeface="Arial"/>
              </a:defRPr>
            </a:lvl1pPr>
            <a:lvl2pPr marL="0" lvl="1" indent="0" algn="ctr">
              <a:spcBef>
                <a:spcPts val="0"/>
              </a:spcBef>
              <a:buNone/>
              <a:defRPr sz="900" b="0" i="0">
                <a:solidFill>
                  <a:schemeClr val="lt1"/>
                </a:solidFill>
                <a:latin typeface="Arial"/>
                <a:ea typeface="Arial"/>
                <a:cs typeface="Arial"/>
                <a:sym typeface="Arial"/>
              </a:defRPr>
            </a:lvl2pPr>
            <a:lvl3pPr marL="0" lvl="2" indent="0" algn="ctr">
              <a:spcBef>
                <a:spcPts val="0"/>
              </a:spcBef>
              <a:buNone/>
              <a:defRPr sz="900" b="0" i="0">
                <a:solidFill>
                  <a:schemeClr val="lt1"/>
                </a:solidFill>
                <a:latin typeface="Arial"/>
                <a:ea typeface="Arial"/>
                <a:cs typeface="Arial"/>
                <a:sym typeface="Arial"/>
              </a:defRPr>
            </a:lvl3pPr>
            <a:lvl4pPr marL="0" lvl="3" indent="0" algn="ctr">
              <a:spcBef>
                <a:spcPts val="0"/>
              </a:spcBef>
              <a:buNone/>
              <a:defRPr sz="900" b="0" i="0">
                <a:solidFill>
                  <a:schemeClr val="lt1"/>
                </a:solidFill>
                <a:latin typeface="Arial"/>
                <a:ea typeface="Arial"/>
                <a:cs typeface="Arial"/>
                <a:sym typeface="Arial"/>
              </a:defRPr>
            </a:lvl4pPr>
            <a:lvl5pPr marL="0" lvl="4" indent="0" algn="ctr">
              <a:spcBef>
                <a:spcPts val="0"/>
              </a:spcBef>
              <a:buNone/>
              <a:defRPr sz="900" b="0" i="0">
                <a:solidFill>
                  <a:schemeClr val="lt1"/>
                </a:solidFill>
                <a:latin typeface="Arial"/>
                <a:ea typeface="Arial"/>
                <a:cs typeface="Arial"/>
                <a:sym typeface="Arial"/>
              </a:defRPr>
            </a:lvl5pPr>
            <a:lvl6pPr marL="0" lvl="5" indent="0" algn="ctr">
              <a:spcBef>
                <a:spcPts val="0"/>
              </a:spcBef>
              <a:buNone/>
              <a:defRPr sz="900" b="0" i="0">
                <a:solidFill>
                  <a:schemeClr val="lt1"/>
                </a:solidFill>
                <a:latin typeface="Arial"/>
                <a:ea typeface="Arial"/>
                <a:cs typeface="Arial"/>
                <a:sym typeface="Arial"/>
              </a:defRPr>
            </a:lvl6pPr>
            <a:lvl7pPr marL="0" lvl="6" indent="0" algn="ctr">
              <a:spcBef>
                <a:spcPts val="0"/>
              </a:spcBef>
              <a:buNone/>
              <a:defRPr sz="900" b="0" i="0">
                <a:solidFill>
                  <a:schemeClr val="lt1"/>
                </a:solidFill>
                <a:latin typeface="Arial"/>
                <a:ea typeface="Arial"/>
                <a:cs typeface="Arial"/>
                <a:sym typeface="Arial"/>
              </a:defRPr>
            </a:lvl7pPr>
            <a:lvl8pPr marL="0" lvl="7" indent="0" algn="ctr">
              <a:spcBef>
                <a:spcPts val="0"/>
              </a:spcBef>
              <a:buNone/>
              <a:defRPr sz="900" b="0" i="0">
                <a:solidFill>
                  <a:schemeClr val="lt1"/>
                </a:solidFill>
                <a:latin typeface="Arial"/>
                <a:ea typeface="Arial"/>
                <a:cs typeface="Arial"/>
                <a:sym typeface="Arial"/>
              </a:defRPr>
            </a:lvl8pPr>
            <a:lvl9pPr marL="0" lvl="8" indent="0" algn="ctr">
              <a:spcBef>
                <a:spcPts val="0"/>
              </a:spcBef>
              <a:buNone/>
              <a:defRPr sz="900" b="0" i="0">
                <a:solidFill>
                  <a:schemeClr val="lt1"/>
                </a:solidFill>
                <a:latin typeface="Arial"/>
                <a:ea typeface="Arial"/>
                <a:cs typeface="Arial"/>
                <a:sym typeface="Arial"/>
              </a:defRPr>
            </a:lvl9pPr>
          </a:lstStyle>
          <a:p>
            <a:pPr marL="0" lvl="0" indent="0" algn="ctr" rtl="0">
              <a:spcBef>
                <a:spcPts val="0"/>
              </a:spcBef>
              <a:spcAft>
                <a:spcPts val="0"/>
              </a:spcAft>
              <a:buNone/>
            </a:pPr>
            <a:fld id="{00000000-1234-1234-1234-123412341234}" type="slidenum">
              <a:rPr lang="no-NO"/>
              <a:t>‹#›</a:t>
            </a:fld>
            <a:endParaRPr/>
          </a:p>
        </p:txBody>
      </p:sp>
      <p:grpSp>
        <p:nvGrpSpPr>
          <p:cNvPr id="1238" name="Google Shape;1238;p44"/>
          <p:cNvGrpSpPr/>
          <p:nvPr/>
        </p:nvGrpSpPr>
        <p:grpSpPr>
          <a:xfrm>
            <a:off x="-800" y="-1306644"/>
            <a:ext cx="12194000" cy="1075437"/>
            <a:chOff x="-800" y="-1229864"/>
            <a:chExt cx="12194000" cy="1075437"/>
          </a:xfrm>
        </p:grpSpPr>
        <p:grpSp>
          <p:nvGrpSpPr>
            <p:cNvPr id="1239" name="Google Shape;1239;p44"/>
            <p:cNvGrpSpPr/>
            <p:nvPr/>
          </p:nvGrpSpPr>
          <p:grpSpPr>
            <a:xfrm>
              <a:off x="0" y="-320124"/>
              <a:ext cx="12192000" cy="165600"/>
              <a:chOff x="0" y="-413084"/>
              <a:chExt cx="12192000" cy="206078"/>
            </a:xfrm>
          </p:grpSpPr>
          <p:sp>
            <p:nvSpPr>
              <p:cNvPr id="1240" name="Google Shape;1240;p44"/>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241" name="Google Shape;1241;p44"/>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242" name="Google Shape;1242;p44"/>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243" name="Google Shape;1243;p44"/>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244" name="Google Shape;1244;p44"/>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245" name="Google Shape;1245;p44"/>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1246" name="Google Shape;1246;p44"/>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1247" name="Google Shape;1247;p44"/>
            <p:cNvCxnSpPr>
              <a:stCxn id="1248"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1249" name="Google Shape;1249;p44"/>
            <p:cNvCxnSpPr>
              <a:stCxn id="1250"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1251" name="Google Shape;1251;p44"/>
            <p:cNvCxnSpPr>
              <a:stCxn id="1252"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1253" name="Google Shape;1253;p44"/>
            <p:cNvCxnSpPr>
              <a:stCxn id="1254"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1255" name="Google Shape;1255;p44"/>
            <p:cNvCxnSpPr>
              <a:stCxn id="1256"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1257" name="Google Shape;1257;p44"/>
            <p:cNvCxnSpPr>
              <a:stCxn id="1258"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1259" name="Google Shape;1259;p44"/>
            <p:cNvGrpSpPr/>
            <p:nvPr/>
          </p:nvGrpSpPr>
          <p:grpSpPr>
            <a:xfrm>
              <a:off x="0" y="-621464"/>
              <a:ext cx="12192000" cy="206078"/>
              <a:chOff x="0" y="-674874"/>
              <a:chExt cx="12192000" cy="206078"/>
            </a:xfrm>
          </p:grpSpPr>
          <p:sp>
            <p:nvSpPr>
              <p:cNvPr id="1256" name="Google Shape;1256;p44"/>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1260" name="Google Shape;1260;p44"/>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261" name="Google Shape;1261;p44"/>
            <p:cNvGrpSpPr/>
            <p:nvPr/>
          </p:nvGrpSpPr>
          <p:grpSpPr>
            <a:xfrm>
              <a:off x="0" y="-744566"/>
              <a:ext cx="10156824" cy="206078"/>
              <a:chOff x="0" y="-930144"/>
              <a:chExt cx="10156824" cy="206078"/>
            </a:xfrm>
          </p:grpSpPr>
          <p:sp>
            <p:nvSpPr>
              <p:cNvPr id="1258" name="Google Shape;1258;p44"/>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1262" name="Google Shape;1262;p44"/>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263" name="Google Shape;1263;p44"/>
            <p:cNvGrpSpPr/>
            <p:nvPr/>
          </p:nvGrpSpPr>
          <p:grpSpPr>
            <a:xfrm>
              <a:off x="0" y="-867666"/>
              <a:ext cx="8128000" cy="206078"/>
              <a:chOff x="0" y="-1191934"/>
              <a:chExt cx="8128000" cy="206078"/>
            </a:xfrm>
          </p:grpSpPr>
          <p:sp>
            <p:nvSpPr>
              <p:cNvPr id="1254" name="Google Shape;1254;p44"/>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1264" name="Google Shape;1264;p44"/>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265" name="Google Shape;1265;p44"/>
            <p:cNvGrpSpPr/>
            <p:nvPr/>
          </p:nvGrpSpPr>
          <p:grpSpPr>
            <a:xfrm>
              <a:off x="-800" y="-990766"/>
              <a:ext cx="6091200" cy="206078"/>
              <a:chOff x="0" y="-1453724"/>
              <a:chExt cx="6091200" cy="206078"/>
            </a:xfrm>
          </p:grpSpPr>
          <p:sp>
            <p:nvSpPr>
              <p:cNvPr id="1250" name="Google Shape;1250;p44"/>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1266" name="Google Shape;1266;p44"/>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267" name="Google Shape;1267;p44"/>
            <p:cNvGrpSpPr/>
            <p:nvPr/>
          </p:nvGrpSpPr>
          <p:grpSpPr>
            <a:xfrm>
              <a:off x="0" y="-1113866"/>
              <a:ext cx="4060800" cy="206078"/>
              <a:chOff x="0" y="-1715514"/>
              <a:chExt cx="4060800" cy="206078"/>
            </a:xfrm>
          </p:grpSpPr>
          <p:sp>
            <p:nvSpPr>
              <p:cNvPr id="1248" name="Google Shape;1248;p44"/>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1268" name="Google Shape;1268;p44"/>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269" name="Google Shape;1269;p44"/>
            <p:cNvGrpSpPr/>
            <p:nvPr/>
          </p:nvGrpSpPr>
          <p:grpSpPr>
            <a:xfrm>
              <a:off x="0" y="-1229864"/>
              <a:ext cx="1015200" cy="206078"/>
              <a:chOff x="0" y="-1959289"/>
              <a:chExt cx="1015200" cy="206078"/>
            </a:xfrm>
          </p:grpSpPr>
          <p:sp>
            <p:nvSpPr>
              <p:cNvPr id="1252" name="Google Shape;1252;p44"/>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1270" name="Google Shape;1270;p44"/>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1271" name="Google Shape;1271;p44"/>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1272" name="Google Shape;1272;p44"/>
          <p:cNvGrpSpPr/>
          <p:nvPr/>
        </p:nvGrpSpPr>
        <p:grpSpPr>
          <a:xfrm>
            <a:off x="-715963" y="-4004"/>
            <a:ext cx="590565" cy="6862005"/>
            <a:chOff x="-715963" y="-4004"/>
            <a:chExt cx="590565" cy="6862005"/>
          </a:xfrm>
        </p:grpSpPr>
        <p:sp>
          <p:nvSpPr>
            <p:cNvPr id="1273" name="Google Shape;1273;p44"/>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1274" name="Google Shape;1274;p44"/>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275" name="Google Shape;1275;p44"/>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276" name="Google Shape;1276;p44"/>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1277" name="Google Shape;1277;p44"/>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1278" name="Google Shape;1278;p44"/>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1279" name="Google Shape;1279;p44"/>
            <p:cNvCxnSpPr>
              <a:stCxn id="1280"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1281" name="Google Shape;1281;p44"/>
            <p:cNvCxnSpPr>
              <a:stCxn id="1280"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1280" name="Google Shape;1280;p44"/>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1282" name="Google Shape;1282;p44"/>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1283" name="Google Shape;1283;p44"/>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1284" name="Google Shape;1284;p44"/>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1285" name="Google Shape;1285;p44"/>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1286" name="Google Shape;1286;p44"/>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sp>
        <p:nvSpPr>
          <p:cNvPr id="1287" name="Google Shape;1287;p44"/>
          <p:cNvSpPr txBox="1">
            <a:spLocks noGrp="1"/>
          </p:cNvSpPr>
          <p:nvPr>
            <p:ph type="body" idx="1"/>
          </p:nvPr>
        </p:nvSpPr>
        <p:spPr>
          <a:xfrm>
            <a:off x="331200" y="6296400"/>
            <a:ext cx="687600" cy="360000"/>
          </a:xfrm>
          <a:prstGeom prst="rect">
            <a:avLst/>
          </a:prstGeom>
          <a:blipFill rotWithShape="1">
            <a:blip r:embed="rId2">
              <a:alphaModFix/>
            </a:blip>
            <a:stretch>
              <a:fillRect/>
            </a:stretch>
          </a:blip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Clr>
                <a:schemeClr val="lt1"/>
              </a:buClr>
              <a:buSzPts val="100"/>
              <a:buFont typeface="Arial"/>
              <a:buNone/>
              <a:defRPr sz="100">
                <a:solidFill>
                  <a:schemeClr val="lt1"/>
                </a:solidFill>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88" name="Google Shape;1288;p44"/>
          <p:cNvSpPr txBox="1"/>
          <p:nvPr/>
        </p:nvSpPr>
        <p:spPr>
          <a:xfrm>
            <a:off x="0" y="-213030"/>
            <a:ext cx="3068662"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Oslo 2018 / Innholdssider / negativ</a:t>
            </a:r>
            <a:endParaRPr/>
          </a:p>
        </p:txBody>
      </p:sp>
      <p:grpSp>
        <p:nvGrpSpPr>
          <p:cNvPr id="1289" name="Google Shape;1289;p44"/>
          <p:cNvGrpSpPr/>
          <p:nvPr/>
        </p:nvGrpSpPr>
        <p:grpSpPr>
          <a:xfrm>
            <a:off x="12252770" y="1"/>
            <a:ext cx="1165167" cy="5230535"/>
            <a:chOff x="12252770" y="1"/>
            <a:chExt cx="1165167" cy="5230535"/>
          </a:xfrm>
        </p:grpSpPr>
        <p:grpSp>
          <p:nvGrpSpPr>
            <p:cNvPr id="1290" name="Google Shape;1290;p44"/>
            <p:cNvGrpSpPr/>
            <p:nvPr/>
          </p:nvGrpSpPr>
          <p:grpSpPr>
            <a:xfrm>
              <a:off x="12252770" y="1"/>
              <a:ext cx="409071" cy="3254927"/>
              <a:chOff x="12252770" y="1"/>
              <a:chExt cx="588588" cy="4683318"/>
            </a:xfrm>
          </p:grpSpPr>
          <p:sp>
            <p:nvSpPr>
              <p:cNvPr id="1291" name="Google Shape;1291;p44"/>
              <p:cNvSpPr/>
              <p:nvPr/>
            </p:nvSpPr>
            <p:spPr>
              <a:xfrm>
                <a:off x="12252770" y="1"/>
                <a:ext cx="588588" cy="468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292" name="Google Shape;1292;p44"/>
              <p:cNvGrpSpPr/>
              <p:nvPr/>
            </p:nvGrpSpPr>
            <p:grpSpPr>
              <a:xfrm>
                <a:off x="12326727" y="84822"/>
                <a:ext cx="440675" cy="4513676"/>
                <a:chOff x="12316858" y="92947"/>
                <a:chExt cx="440675" cy="4513676"/>
              </a:xfrm>
            </p:grpSpPr>
            <p:grpSp>
              <p:nvGrpSpPr>
                <p:cNvPr id="1293" name="Google Shape;1293;p44"/>
                <p:cNvGrpSpPr/>
                <p:nvPr/>
              </p:nvGrpSpPr>
              <p:grpSpPr>
                <a:xfrm>
                  <a:off x="12316858" y="92947"/>
                  <a:ext cx="440675" cy="1322025"/>
                  <a:chOff x="12316858" y="92947"/>
                  <a:chExt cx="440675" cy="1322025"/>
                </a:xfrm>
              </p:grpSpPr>
              <p:sp>
                <p:nvSpPr>
                  <p:cNvPr id="1294" name="Google Shape;1294;p44"/>
                  <p:cNvSpPr/>
                  <p:nvPr/>
                </p:nvSpPr>
                <p:spPr>
                  <a:xfrm>
                    <a:off x="12316858" y="92947"/>
                    <a:ext cx="440675" cy="440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5" name="Google Shape;1295;p44"/>
                  <p:cNvSpPr/>
                  <p:nvPr/>
                </p:nvSpPr>
                <p:spPr>
                  <a:xfrm>
                    <a:off x="12316858" y="533622"/>
                    <a:ext cx="440675" cy="440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6" name="Google Shape;1296;p44"/>
                  <p:cNvSpPr/>
                  <p:nvPr/>
                </p:nvSpPr>
                <p:spPr>
                  <a:xfrm>
                    <a:off x="12316858" y="974297"/>
                    <a:ext cx="440675" cy="440675"/>
                  </a:xfrm>
                  <a:prstGeom prst="rect">
                    <a:avLst/>
                  </a:prstGeom>
                  <a:solidFill>
                    <a:srgbClr val="B3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297" name="Google Shape;1297;p44"/>
                <p:cNvGrpSpPr/>
                <p:nvPr/>
              </p:nvGrpSpPr>
              <p:grpSpPr>
                <a:xfrm>
                  <a:off x="12316858" y="1468435"/>
                  <a:ext cx="440675" cy="1322025"/>
                  <a:chOff x="12316858" y="1600866"/>
                  <a:chExt cx="440675" cy="1322025"/>
                </a:xfrm>
              </p:grpSpPr>
              <p:sp>
                <p:nvSpPr>
                  <p:cNvPr id="1298" name="Google Shape;1298;p44"/>
                  <p:cNvSpPr/>
                  <p:nvPr/>
                </p:nvSpPr>
                <p:spPr>
                  <a:xfrm>
                    <a:off x="12316858" y="1600866"/>
                    <a:ext cx="440675" cy="4406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299" name="Google Shape;1299;p44"/>
                  <p:cNvSpPr/>
                  <p:nvPr/>
                </p:nvSpPr>
                <p:spPr>
                  <a:xfrm>
                    <a:off x="12316858" y="2041541"/>
                    <a:ext cx="440675" cy="4406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0" name="Google Shape;1300;p44"/>
                  <p:cNvSpPr/>
                  <p:nvPr/>
                </p:nvSpPr>
                <p:spPr>
                  <a:xfrm>
                    <a:off x="12316858" y="2482216"/>
                    <a:ext cx="440675" cy="440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301" name="Google Shape;1301;p44"/>
                <p:cNvGrpSpPr/>
                <p:nvPr/>
              </p:nvGrpSpPr>
              <p:grpSpPr>
                <a:xfrm>
                  <a:off x="12316858" y="2843923"/>
                  <a:ext cx="440675" cy="1762700"/>
                  <a:chOff x="12316858" y="3201732"/>
                  <a:chExt cx="440675" cy="1762700"/>
                </a:xfrm>
              </p:grpSpPr>
              <p:sp>
                <p:nvSpPr>
                  <p:cNvPr id="1302" name="Google Shape;1302;p44"/>
                  <p:cNvSpPr/>
                  <p:nvPr/>
                </p:nvSpPr>
                <p:spPr>
                  <a:xfrm>
                    <a:off x="12316858" y="3201732"/>
                    <a:ext cx="440675" cy="44067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3" name="Google Shape;1303;p44"/>
                  <p:cNvSpPr/>
                  <p:nvPr/>
                </p:nvSpPr>
                <p:spPr>
                  <a:xfrm>
                    <a:off x="12316858" y="3642407"/>
                    <a:ext cx="440675" cy="4406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4" name="Google Shape;1304;p44"/>
                  <p:cNvSpPr/>
                  <p:nvPr/>
                </p:nvSpPr>
                <p:spPr>
                  <a:xfrm>
                    <a:off x="12316858" y="4083082"/>
                    <a:ext cx="440675" cy="4406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305" name="Google Shape;1305;p44"/>
                  <p:cNvSpPr/>
                  <p:nvPr/>
                </p:nvSpPr>
                <p:spPr>
                  <a:xfrm>
                    <a:off x="12316858" y="4523757"/>
                    <a:ext cx="440675" cy="440675"/>
                  </a:xfrm>
                  <a:prstGeom prst="rect">
                    <a:avLst/>
                  </a:prstGeom>
                  <a:solidFill>
                    <a:srgbClr val="D0BF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sp>
          <p:nvSpPr>
            <p:cNvPr id="1306" name="Google Shape;1306;p44"/>
            <p:cNvSpPr txBox="1"/>
            <p:nvPr/>
          </p:nvSpPr>
          <p:spPr>
            <a:xfrm>
              <a:off x="12252771" y="3429000"/>
              <a:ext cx="1127661" cy="1801536"/>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Det er lov å endre bakgrunnsfarge.</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a:solidFill>
                    <a:schemeClr val="dk1"/>
                  </a:solidFill>
                  <a:latin typeface="Arial"/>
                  <a:ea typeface="Arial"/>
                  <a:cs typeface="Arial"/>
                  <a:sym typeface="Arial"/>
                </a:rPr>
                <a:t>På sider med positiv logo benyttes alltid lyse bakgrunnsfarger.</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b="1">
                  <a:solidFill>
                    <a:schemeClr val="dk1"/>
                  </a:solidFill>
                  <a:latin typeface="Arial"/>
                  <a:ea typeface="Arial"/>
                  <a:cs typeface="Arial"/>
                  <a:sym typeface="Arial"/>
                </a:rPr>
                <a:t>Sørg alltid for god lesbarhet/kontrast </a:t>
              </a:r>
              <a:r>
                <a:rPr lang="no-NO" sz="800">
                  <a:solidFill>
                    <a:schemeClr val="dk1"/>
                  </a:solidFill>
                  <a:latin typeface="Arial"/>
                  <a:ea typeface="Arial"/>
                  <a:cs typeface="Arial"/>
                  <a:sym typeface="Arial"/>
                </a:rPr>
                <a:t>og følg lovlige farge-kombinasjoner.</a:t>
              </a:r>
              <a:endParaRPr/>
            </a:p>
          </p:txBody>
        </p:sp>
        <p:grpSp>
          <p:nvGrpSpPr>
            <p:cNvPr id="1307" name="Google Shape;1307;p44"/>
            <p:cNvGrpSpPr/>
            <p:nvPr/>
          </p:nvGrpSpPr>
          <p:grpSpPr>
            <a:xfrm>
              <a:off x="12610441" y="194994"/>
              <a:ext cx="807496" cy="955972"/>
              <a:chOff x="12610441" y="212086"/>
              <a:chExt cx="807496" cy="955972"/>
            </a:xfrm>
          </p:grpSpPr>
          <p:cxnSp>
            <p:nvCxnSpPr>
              <p:cNvPr id="1308" name="Google Shape;1308;p44"/>
              <p:cNvCxnSpPr/>
              <p:nvPr/>
            </p:nvCxnSpPr>
            <p:spPr>
              <a:xfrm>
                <a:off x="12610441" y="212088"/>
                <a:ext cx="12700" cy="955970"/>
              </a:xfrm>
              <a:prstGeom prst="bentConnector3">
                <a:avLst>
                  <a:gd name="adj1" fmla="val 1025000"/>
                </a:avLst>
              </a:prstGeom>
              <a:noFill/>
              <a:ln w="9525" cap="sq" cmpd="sng">
                <a:solidFill>
                  <a:schemeClr val="dk1"/>
                </a:solidFill>
                <a:prstDash val="solid"/>
                <a:bevel/>
                <a:headEnd type="none" w="sm" len="sm"/>
                <a:tailEnd type="none" w="sm" len="sm"/>
              </a:ln>
            </p:spPr>
          </p:cxnSp>
          <p:sp>
            <p:nvSpPr>
              <p:cNvPr id="1309" name="Google Shape;1309;p44"/>
              <p:cNvSpPr txBox="1"/>
              <p:nvPr/>
            </p:nvSpPr>
            <p:spPr>
              <a:xfrm>
                <a:off x="12766676" y="212086"/>
                <a:ext cx="651261" cy="9559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700">
                    <a:solidFill>
                      <a:schemeClr val="dk1"/>
                    </a:solidFill>
                    <a:latin typeface="Arial"/>
                    <a:ea typeface="Arial"/>
                    <a:cs typeface="Arial"/>
                    <a:sym typeface="Arial"/>
                  </a:rPr>
                  <a:t>Mørk blå og mørk grønn bakgrunn, skal alltid ha negativ tekst/logo</a:t>
                </a:r>
                <a:endParaRPr/>
              </a:p>
            </p:txBody>
          </p:sp>
        </p:grpSp>
      </p:gr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Tittel ny">
    <p:bg>
      <p:bgPr>
        <a:solidFill>
          <a:schemeClr val="bg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1" y="-1"/>
            <a:ext cx="4363624" cy="3049200"/>
          </a:xfrm>
        </p:spPr>
        <p:txBody>
          <a:bodyPr anchor="b">
            <a:normAutofit/>
          </a:bodyPr>
          <a:lstStyle>
            <a:lvl1pPr>
              <a:defRPr sz="36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4363625"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11" name="TekstSylinder 10">
            <a:extLst>
              <a:ext uri="{FF2B5EF4-FFF2-40B4-BE49-F238E27FC236}">
                <a16:creationId xmlns:a16="http://schemas.microsoft.com/office/drawing/2014/main" id="{E4986A0A-A0AC-804C-893B-A9A85566615C}"/>
              </a:ext>
            </a:extLst>
          </p:cNvPr>
          <p:cNvSpPr txBox="1"/>
          <p:nvPr/>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Ny tittel beige</a:t>
            </a:r>
          </a:p>
        </p:txBody>
      </p:sp>
      <p:pic>
        <p:nvPicPr>
          <p:cNvPr id="5" name="Bilde 4">
            <a:extLst>
              <a:ext uri="{FF2B5EF4-FFF2-40B4-BE49-F238E27FC236}">
                <a16:creationId xmlns:a16="http://schemas.microsoft.com/office/drawing/2014/main" id="{519149A9-FDA1-A64B-97A5-C26D2929318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55175" y="476000"/>
            <a:ext cx="1080000" cy="1080000"/>
          </a:xfrm>
          <a:prstGeom prst="rect">
            <a:avLst/>
          </a:prstGeom>
        </p:spPr>
      </p:pic>
      <p:sp>
        <p:nvSpPr>
          <p:cNvPr id="6" name="Plassholder for bilde 5"/>
          <p:cNvSpPr>
            <a:spLocks noGrp="1"/>
          </p:cNvSpPr>
          <p:nvPr>
            <p:ph type="pic" sz="quarter" idx="10" hasCustomPrompt="1"/>
          </p:nvPr>
        </p:nvSpPr>
        <p:spPr>
          <a:xfrm>
            <a:off x="6096000" y="0"/>
            <a:ext cx="6096000" cy="6096000"/>
          </a:xfrm>
          <a:pattFill prst="pct10">
            <a:fgClr>
              <a:schemeClr val="accent1"/>
            </a:fgClr>
            <a:bgClr>
              <a:schemeClr val="bg1"/>
            </a:bgClr>
          </a:pattFill>
        </p:spPr>
        <p:txBody>
          <a:bodyPr anchor="b"/>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sz="1400" baseline="0"/>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Klikk på ikonet over</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Tree>
    <p:extLst>
      <p:ext uri="{BB962C8B-B14F-4D97-AF65-F5344CB8AC3E}">
        <p14:creationId xmlns:p14="http://schemas.microsoft.com/office/powerpoint/2010/main" val="18986007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1_Tittel ny">
    <p:bg>
      <p:bgPr>
        <a:solidFill>
          <a:schemeClr val="accent6"/>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1" y="-1"/>
            <a:ext cx="4363624" cy="3049200"/>
          </a:xfrm>
        </p:spPr>
        <p:txBody>
          <a:bodyPr anchor="b">
            <a:normAutofit/>
          </a:bodyPr>
          <a:lstStyle>
            <a:lvl1pPr>
              <a:defRPr sz="3600">
                <a:solidFill>
                  <a:schemeClr val="tx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4363625" cy="3040025"/>
          </a:xfrm>
        </p:spPr>
        <p:txBody>
          <a:bodyPr tIns="180000">
            <a:noAutofit/>
          </a:bodyPr>
          <a:lstStyle>
            <a:lvl1pPr marL="0" indent="0">
              <a:spcBef>
                <a:spcPts val="0"/>
              </a:spcBef>
              <a:spcAft>
                <a:spcPts val="200"/>
              </a:spcAft>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11" name="TekstSylinder 10">
            <a:extLst>
              <a:ext uri="{FF2B5EF4-FFF2-40B4-BE49-F238E27FC236}">
                <a16:creationId xmlns:a16="http://schemas.microsoft.com/office/drawing/2014/main" id="{E4986A0A-A0AC-804C-893B-A9A85566615C}"/>
              </a:ext>
            </a:extLst>
          </p:cNvPr>
          <p:cNvSpPr txBox="1"/>
          <p:nvPr/>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Ny tittel gul</a:t>
            </a:r>
          </a:p>
        </p:txBody>
      </p:sp>
      <p:pic>
        <p:nvPicPr>
          <p:cNvPr id="5" name="Bilde 4">
            <a:extLst>
              <a:ext uri="{FF2B5EF4-FFF2-40B4-BE49-F238E27FC236}">
                <a16:creationId xmlns:a16="http://schemas.microsoft.com/office/drawing/2014/main" id="{519149A9-FDA1-A64B-97A5-C26D29293186}"/>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bright="-100000"/>
                    </a14:imgEffect>
                  </a14:imgLayer>
                </a14:imgProps>
              </a:ext>
            </a:extLst>
          </a:blip>
          <a:stretch>
            <a:fillRect/>
          </a:stretch>
        </p:blipFill>
        <p:spPr>
          <a:xfrm>
            <a:off x="955175" y="476000"/>
            <a:ext cx="1080000" cy="1080000"/>
          </a:xfrm>
          <a:prstGeom prst="rect">
            <a:avLst/>
          </a:prstGeom>
        </p:spPr>
      </p:pic>
      <p:sp>
        <p:nvSpPr>
          <p:cNvPr id="6" name="Plassholder for bilde 5"/>
          <p:cNvSpPr>
            <a:spLocks noGrp="1"/>
          </p:cNvSpPr>
          <p:nvPr>
            <p:ph type="pic" sz="quarter" idx="10" hasCustomPrompt="1"/>
          </p:nvPr>
        </p:nvSpPr>
        <p:spPr>
          <a:xfrm>
            <a:off x="6096000" y="0"/>
            <a:ext cx="6096000" cy="6096000"/>
          </a:xfrm>
        </p:spPr>
        <p:txBody>
          <a:bodyPr anchor="b"/>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sz="1400" baseline="0"/>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Dobbeltklikk på ikonet over</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spTree>
    <p:extLst>
      <p:ext uri="{BB962C8B-B14F-4D97-AF65-F5344CB8AC3E}">
        <p14:creationId xmlns:p14="http://schemas.microsoft.com/office/powerpoint/2010/main" val="1026952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are tittel" type="titleOnly">
  <p:cSld name="TITLE_ONLY">
    <p:spTree>
      <p:nvGrpSpPr>
        <p:cNvPr id="1" name="Shape 98"/>
        <p:cNvGrpSpPr/>
        <p:nvPr/>
      </p:nvGrpSpPr>
      <p:grpSpPr>
        <a:xfrm>
          <a:off x="0" y="0"/>
          <a:ext cx="0" cy="0"/>
          <a:chOff x="0" y="0"/>
          <a:chExt cx="0" cy="0"/>
        </a:xfrm>
      </p:grpSpPr>
      <p:sp>
        <p:nvSpPr>
          <p:cNvPr id="99" name="Google Shape;99;p19"/>
          <p:cNvSpPr txBox="1">
            <a:spLocks noGrp="1"/>
          </p:cNvSpPr>
          <p:nvPr>
            <p:ph type="title"/>
          </p:nvPr>
        </p:nvSpPr>
        <p:spPr>
          <a:xfrm>
            <a:off x="695326" y="720001"/>
            <a:ext cx="9469438" cy="1311999"/>
          </a:xfrm>
          <a:prstGeom prst="rect">
            <a:avLst/>
          </a:prstGeom>
          <a:noFill/>
          <a:ln>
            <a:noFill/>
          </a:ln>
        </p:spPr>
        <p:txBody>
          <a:bodyPr spcFirstLastPara="1" wrap="square" lIns="0" tIns="0" rIns="0" bIns="0" anchor="t" anchorCtr="0">
            <a:normAutofit/>
          </a:bodyPr>
          <a:lstStyle>
            <a:lvl1pPr lvl="0" algn="l">
              <a:lnSpc>
                <a:spcPct val="10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0" name="Google Shape;100;p19"/>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9"/>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19"/>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o-NO"/>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2_Tittel ny">
    <p:bg>
      <p:bgPr>
        <a:solidFill>
          <a:schemeClr val="tx2"/>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1" y="-1"/>
            <a:ext cx="4363624" cy="3049200"/>
          </a:xfrm>
        </p:spPr>
        <p:txBody>
          <a:bodyPr anchor="b">
            <a:normAutofit/>
          </a:bodyPr>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4363625"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11" name="TekstSylinder 10">
            <a:extLst>
              <a:ext uri="{FF2B5EF4-FFF2-40B4-BE49-F238E27FC236}">
                <a16:creationId xmlns:a16="http://schemas.microsoft.com/office/drawing/2014/main" id="{E4986A0A-A0AC-804C-893B-A9A85566615C}"/>
              </a:ext>
            </a:extLst>
          </p:cNvPr>
          <p:cNvSpPr txBox="1"/>
          <p:nvPr/>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Ny tittel mørk blå</a:t>
            </a:r>
          </a:p>
        </p:txBody>
      </p:sp>
      <p:sp>
        <p:nvSpPr>
          <p:cNvPr id="6" name="Plassholder for bilde 5"/>
          <p:cNvSpPr>
            <a:spLocks noGrp="1"/>
          </p:cNvSpPr>
          <p:nvPr>
            <p:ph type="pic" sz="quarter" idx="10" hasCustomPrompt="1"/>
          </p:nvPr>
        </p:nvSpPr>
        <p:spPr>
          <a:xfrm>
            <a:off x="6096000" y="0"/>
            <a:ext cx="6096000" cy="6096000"/>
          </a:xfrm>
        </p:spPr>
        <p:txBody>
          <a:bodyPr anchor="b"/>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sz="1400"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Dobbeltklikk på ikonet over</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pic>
        <p:nvPicPr>
          <p:cNvPr id="8" name="Bilde 7">
            <a:extLst>
              <a:ext uri="{FF2B5EF4-FFF2-40B4-BE49-F238E27FC236}">
                <a16:creationId xmlns:a16="http://schemas.microsoft.com/office/drawing/2014/main" id="{954BE4CC-F5DF-F24E-98C4-D525107793A7}"/>
              </a:ext>
            </a:extLst>
          </p:cNvPr>
          <p:cNvPicPr>
            <a:picLocks noChangeAspect="1"/>
          </p:cNvPicPr>
          <p:nvPr/>
        </p:nvPicPr>
        <p:blipFill>
          <a:blip r:embed="rId2"/>
          <a:stretch>
            <a:fillRect/>
          </a:stretch>
        </p:blipFill>
        <p:spPr>
          <a:xfrm>
            <a:off x="1026506" y="748702"/>
            <a:ext cx="933890" cy="481887"/>
          </a:xfrm>
          <a:prstGeom prst="rect">
            <a:avLst/>
          </a:prstGeom>
        </p:spPr>
      </p:pic>
    </p:spTree>
    <p:extLst>
      <p:ext uri="{BB962C8B-B14F-4D97-AF65-F5344CB8AC3E}">
        <p14:creationId xmlns:p14="http://schemas.microsoft.com/office/powerpoint/2010/main" val="415985903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_Tittel ny">
    <p:bg>
      <p:bgPr>
        <a:solidFill>
          <a:schemeClr val="accent1"/>
        </a:solidFill>
        <a:effectLst/>
      </p:bgPr>
    </p:b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BA9917C-153D-AA42-BA93-6AA607E22EDE}"/>
              </a:ext>
            </a:extLst>
          </p:cNvPr>
          <p:cNvSpPr>
            <a:spLocks noGrp="1"/>
          </p:cNvSpPr>
          <p:nvPr>
            <p:ph type="title"/>
          </p:nvPr>
        </p:nvSpPr>
        <p:spPr>
          <a:xfrm>
            <a:off x="1015201" y="-1"/>
            <a:ext cx="4363624" cy="3049200"/>
          </a:xfrm>
        </p:spPr>
        <p:txBody>
          <a:bodyPr anchor="b">
            <a:normAutofit/>
          </a:bodyPr>
          <a:lstStyle>
            <a:lvl1pPr>
              <a:defRPr sz="3600">
                <a:solidFill>
                  <a:schemeClr val="bg1"/>
                </a:solidFill>
              </a:defRPr>
            </a:lvl1pPr>
          </a:lstStyle>
          <a:p>
            <a:r>
              <a:rPr lang="nb-NO"/>
              <a:t>Klikk for å redigere tittelstil</a:t>
            </a:r>
          </a:p>
        </p:txBody>
      </p:sp>
      <p:sp>
        <p:nvSpPr>
          <p:cNvPr id="3" name="Plassholder for tekst 2">
            <a:extLst>
              <a:ext uri="{FF2B5EF4-FFF2-40B4-BE49-F238E27FC236}">
                <a16:creationId xmlns:a16="http://schemas.microsoft.com/office/drawing/2014/main" id="{F801228D-275A-C846-A330-49012CF8E173}"/>
              </a:ext>
            </a:extLst>
          </p:cNvPr>
          <p:cNvSpPr>
            <a:spLocks noGrp="1"/>
          </p:cNvSpPr>
          <p:nvPr>
            <p:ph type="body" idx="1"/>
          </p:nvPr>
        </p:nvSpPr>
        <p:spPr>
          <a:xfrm>
            <a:off x="1015200" y="3052799"/>
            <a:ext cx="4363625" cy="3040025"/>
          </a:xfrm>
        </p:spPr>
        <p:txBody>
          <a:bodyPr tIns="180000">
            <a:noAutofit/>
          </a:bodyPr>
          <a:lstStyle>
            <a:lvl1pPr marL="0" indent="0">
              <a:spcBef>
                <a:spcPts val="0"/>
              </a:spcBef>
              <a:spcAft>
                <a:spcPts val="200"/>
              </a:spcAft>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Klikk for å redigere tekststiler i malen</a:t>
            </a:r>
          </a:p>
        </p:txBody>
      </p:sp>
      <p:sp>
        <p:nvSpPr>
          <p:cNvPr id="11" name="TekstSylinder 10">
            <a:extLst>
              <a:ext uri="{FF2B5EF4-FFF2-40B4-BE49-F238E27FC236}">
                <a16:creationId xmlns:a16="http://schemas.microsoft.com/office/drawing/2014/main" id="{E4986A0A-A0AC-804C-893B-A9A85566615C}"/>
              </a:ext>
            </a:extLst>
          </p:cNvPr>
          <p:cNvSpPr txBox="1"/>
          <p:nvPr/>
        </p:nvSpPr>
        <p:spPr>
          <a:xfrm>
            <a:off x="695321" y="-213030"/>
            <a:ext cx="3368679" cy="206078"/>
          </a:xfrm>
          <a:prstGeom prst="rect">
            <a:avLst/>
          </a:prstGeom>
          <a:noFill/>
        </p:spPr>
        <p:txBody>
          <a:bodyPr wrap="none" lIns="0" tIns="0" rIns="0" bIns="0" rtlCol="0" anchor="ctr">
            <a:noAutofit/>
          </a:bodyPr>
          <a:lstStyle/>
          <a:p>
            <a:pPr algn="l"/>
            <a:r>
              <a:rPr lang="nb-NO" sz="800">
                <a:solidFill>
                  <a:schemeClr val="tx1"/>
                </a:solidFill>
              </a:rPr>
              <a:t>Ny tittel mørk grønn</a:t>
            </a:r>
          </a:p>
        </p:txBody>
      </p:sp>
      <p:sp>
        <p:nvSpPr>
          <p:cNvPr id="6" name="Plassholder for bilde 5"/>
          <p:cNvSpPr>
            <a:spLocks noGrp="1"/>
          </p:cNvSpPr>
          <p:nvPr>
            <p:ph type="pic" sz="quarter" idx="10" hasCustomPrompt="1"/>
          </p:nvPr>
        </p:nvSpPr>
        <p:spPr>
          <a:xfrm>
            <a:off x="6096000" y="0"/>
            <a:ext cx="6096000" cy="6096000"/>
          </a:xfrm>
        </p:spPr>
        <p:txBody>
          <a:bodyPr anchor="b"/>
          <a:lstStyle>
            <a:lvl1pPr marL="0" marR="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sz="1400" baseline="0">
                <a:solidFill>
                  <a:schemeClr val="bg1"/>
                </a:solidFill>
              </a:defRPr>
            </a:lvl1pPr>
          </a:lstStyle>
          <a:p>
            <a:pPr marL="0" marR="0" lvl="0" indent="0" algn="l" defTabSz="914400" rtl="0" eaLnBrk="1" fontAlgn="auto" latinLnBrk="0" hangingPunct="1">
              <a:lnSpc>
                <a:spcPct val="100000"/>
              </a:lnSpc>
              <a:spcBef>
                <a:spcPts val="1200"/>
              </a:spcBef>
              <a:spcAft>
                <a:spcPts val="0"/>
              </a:spcAft>
              <a:buClrTx/>
              <a:buSzPct val="100000"/>
              <a:buFont typeface="Arial" panose="020B0604020202020204" pitchFamily="34" charset="0"/>
              <a:buNone/>
              <a:tabLst/>
              <a:defRPr/>
            </a:pPr>
            <a:r>
              <a:rPr lang="nb-NO" noProof="0"/>
              <a:t>1. Dobbeltklikk på ikonet over</a:t>
            </a:r>
            <a:br>
              <a:rPr lang="nb-NO" noProof="0"/>
            </a:br>
            <a:r>
              <a:rPr lang="nb-NO" noProof="0"/>
              <a:t>2. Velg bildet du ønsker å sette inn</a:t>
            </a:r>
            <a:br>
              <a:rPr lang="nb-NO" noProof="0"/>
            </a:br>
            <a:r>
              <a:rPr lang="nb-NO" noProof="0"/>
              <a:t>3. Bruk ‘bildeverktøy’ –&gt; ‘beskjær’ for å endre bildeutsnitt</a:t>
            </a:r>
            <a:br>
              <a:rPr lang="nb-NO" noProof="0"/>
            </a:br>
            <a:r>
              <a:rPr lang="nb-NO" noProof="0"/>
              <a:t>Her kan du velge utsnitt ved å dra i de hvite kulene i hjørnet. </a:t>
            </a:r>
            <a:br>
              <a:rPr lang="nb-NO" noProof="0"/>
            </a:br>
            <a:r>
              <a:rPr lang="nb-NO" noProof="0"/>
              <a:t>(Hold </a:t>
            </a:r>
            <a:r>
              <a:rPr lang="nb-NO" noProof="0" err="1"/>
              <a:t>Shift</a:t>
            </a:r>
            <a:r>
              <a:rPr lang="nb-NO" noProof="0"/>
              <a:t> inne for å bevare forholdet mellom sidene.)</a:t>
            </a:r>
          </a:p>
        </p:txBody>
      </p:sp>
      <p:pic>
        <p:nvPicPr>
          <p:cNvPr id="8" name="Bilde 7">
            <a:extLst>
              <a:ext uri="{FF2B5EF4-FFF2-40B4-BE49-F238E27FC236}">
                <a16:creationId xmlns:a16="http://schemas.microsoft.com/office/drawing/2014/main" id="{954BE4CC-F5DF-F24E-98C4-D525107793A7}"/>
              </a:ext>
            </a:extLst>
          </p:cNvPr>
          <p:cNvPicPr>
            <a:picLocks noChangeAspect="1"/>
          </p:cNvPicPr>
          <p:nvPr/>
        </p:nvPicPr>
        <p:blipFill>
          <a:blip r:embed="rId2"/>
          <a:stretch>
            <a:fillRect/>
          </a:stretch>
        </p:blipFill>
        <p:spPr>
          <a:xfrm>
            <a:off x="1026506" y="748702"/>
            <a:ext cx="933890" cy="481887"/>
          </a:xfrm>
          <a:prstGeom prst="rect">
            <a:avLst/>
          </a:prstGeom>
        </p:spPr>
      </p:pic>
    </p:spTree>
    <p:extLst>
      <p:ext uri="{BB962C8B-B14F-4D97-AF65-F5344CB8AC3E}">
        <p14:creationId xmlns:p14="http://schemas.microsoft.com/office/powerpoint/2010/main" val="301476709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ittellysbilde">
    <p:spTree>
      <p:nvGrpSpPr>
        <p:cNvPr id="1" name=""/>
        <p:cNvGrpSpPr/>
        <p:nvPr/>
      </p:nvGrpSpPr>
      <p:grpSpPr>
        <a:xfrm>
          <a:off x="0" y="0"/>
          <a:ext cx="0" cy="0"/>
          <a:chOff x="0" y="0"/>
          <a:chExt cx="0" cy="0"/>
        </a:xfrm>
      </p:grpSpPr>
      <p:sp>
        <p:nvSpPr>
          <p:cNvPr id="3" name="Undertittel 2">
            <a:extLst>
              <a:ext uri="{FF2B5EF4-FFF2-40B4-BE49-F238E27FC236}">
                <a16:creationId xmlns:a16="http://schemas.microsoft.com/office/drawing/2014/main" id="{F4797348-25B6-A44F-3796-96C79A00A7B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Klikk for å redigere undertittelstil i malen</a:t>
            </a:r>
          </a:p>
        </p:txBody>
      </p:sp>
      <p:grpSp>
        <p:nvGrpSpPr>
          <p:cNvPr id="9" name="Gruppe 8">
            <a:extLst>
              <a:ext uri="{FF2B5EF4-FFF2-40B4-BE49-F238E27FC236}">
                <a16:creationId xmlns:a16="http://schemas.microsoft.com/office/drawing/2014/main" id="{F367AF7B-0D53-D09B-E5BF-7567C83A088F}"/>
              </a:ext>
            </a:extLst>
          </p:cNvPr>
          <p:cNvGrpSpPr/>
          <p:nvPr userDrawn="1"/>
        </p:nvGrpSpPr>
        <p:grpSpPr>
          <a:xfrm>
            <a:off x="331200" y="6292352"/>
            <a:ext cx="11860799" cy="365125"/>
            <a:chOff x="331200" y="6292352"/>
            <a:chExt cx="11860799" cy="365125"/>
          </a:xfrm>
        </p:grpSpPr>
        <p:pic>
          <p:nvPicPr>
            <p:cNvPr id="10" name="Bilde 9">
              <a:extLst>
                <a:ext uri="{FF2B5EF4-FFF2-40B4-BE49-F238E27FC236}">
                  <a16:creationId xmlns:a16="http://schemas.microsoft.com/office/drawing/2014/main" id="{E7851087-C2B5-CBF5-1012-A53C32EC84A4}"/>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331200" y="6296400"/>
              <a:ext cx="688336" cy="360000"/>
            </a:xfrm>
            <a:prstGeom prst="rect">
              <a:avLst/>
            </a:prstGeom>
          </p:spPr>
        </p:pic>
        <p:sp>
          <p:nvSpPr>
            <p:cNvPr id="11" name="Date Placeholder 3">
              <a:extLst>
                <a:ext uri="{FF2B5EF4-FFF2-40B4-BE49-F238E27FC236}">
                  <a16:creationId xmlns:a16="http://schemas.microsoft.com/office/drawing/2014/main" id="{A7AD1761-E514-9A7E-DCA8-6E70ADFEE4AE}"/>
                </a:ext>
              </a:extLst>
            </p:cNvPr>
            <p:cNvSpPr txBox="1">
              <a:spLocks/>
            </p:cNvSpPr>
            <p:nvPr/>
          </p:nvSpPr>
          <p:spPr>
            <a:xfrm>
              <a:off x="10156825" y="6292352"/>
              <a:ext cx="1339850" cy="365125"/>
            </a:xfrm>
            <a:prstGeom prst="rect">
              <a:avLst/>
            </a:prstGeom>
          </p:spPr>
          <p:txBody>
            <a:bodyPr vert="horz" lIns="91440" tIns="45720" rIns="91440" bIns="45720" rtlCol="0" anchor="ctr"/>
            <a:lstStyle>
              <a:defPPr>
                <a:defRPr lang="nb-NO"/>
              </a:defPPr>
              <a:lvl1pPr marL="0" algn="r" defTabSz="914400" rtl="0" eaLnBrk="1" latinLnBrk="0" hangingPunct="1">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0496DB-E8C8-4849-8A63-AC568158CC03}" type="datetime1">
                <a:rPr lang="nb-NO" smtClean="0"/>
                <a:pPr/>
                <a:t>29.01.2026</a:t>
              </a:fld>
              <a:endParaRPr lang="nb-NO"/>
            </a:p>
          </p:txBody>
        </p:sp>
        <p:sp>
          <p:nvSpPr>
            <p:cNvPr id="12" name="Slide Number Placeholder 5">
              <a:extLst>
                <a:ext uri="{FF2B5EF4-FFF2-40B4-BE49-F238E27FC236}">
                  <a16:creationId xmlns:a16="http://schemas.microsoft.com/office/drawing/2014/main" id="{9E859B11-008F-EA73-3580-D2C78C5DF70F}"/>
                </a:ext>
              </a:extLst>
            </p:cNvPr>
            <p:cNvSpPr txBox="1">
              <a:spLocks/>
            </p:cNvSpPr>
            <p:nvPr/>
          </p:nvSpPr>
          <p:spPr>
            <a:xfrm>
              <a:off x="11496674" y="6292352"/>
              <a:ext cx="695325" cy="365125"/>
            </a:xfrm>
            <a:prstGeom prst="rect">
              <a:avLst/>
            </a:prstGeom>
          </p:spPr>
          <p:txBody>
            <a:bodyPr vert="horz" lIns="91440" tIns="45720" rIns="91440" bIns="45720" rtlCol="0" anchor="ctr"/>
            <a:lstStyle>
              <a:defPPr>
                <a:defRPr lang="nb-NO"/>
              </a:defPPr>
              <a:lvl1pPr marL="0" algn="ctr" defTabSz="914400" rtl="0" eaLnBrk="1" latinLnBrk="0" hangingPunct="1">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ACEFDFC-287E-0A4D-81A7-6CC8C070690D}" type="slidenum">
                <a:rPr lang="nb-NO" smtClean="0"/>
                <a:pPr algn="l"/>
                <a:t>‹#›</a:t>
              </a:fld>
              <a:endParaRPr lang="nb-NO"/>
            </a:p>
          </p:txBody>
        </p:sp>
      </p:grpSp>
    </p:spTree>
    <p:extLst>
      <p:ext uri="{BB962C8B-B14F-4D97-AF65-F5344CB8AC3E}">
        <p14:creationId xmlns:p14="http://schemas.microsoft.com/office/powerpoint/2010/main" val="3564039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tellysbilde bilde positiv logo">
  <p:cSld name="Tittellysbilde bilde positiv logo">
    <p:bg>
      <p:bgPr>
        <a:solidFill>
          <a:schemeClr val="lt2"/>
        </a:solidFill>
        <a:effectLst/>
      </p:bgPr>
    </p:bg>
    <p:spTree>
      <p:nvGrpSpPr>
        <p:cNvPr id="1" name="Shape 109"/>
        <p:cNvGrpSpPr/>
        <p:nvPr/>
      </p:nvGrpSpPr>
      <p:grpSpPr>
        <a:xfrm>
          <a:off x="0" y="0"/>
          <a:ext cx="0" cy="0"/>
          <a:chOff x="0" y="0"/>
          <a:chExt cx="0" cy="0"/>
        </a:xfrm>
      </p:grpSpPr>
      <p:sp>
        <p:nvSpPr>
          <p:cNvPr id="110" name="Google Shape;110;p21"/>
          <p:cNvSpPr>
            <a:spLocks noGrp="1"/>
          </p:cNvSpPr>
          <p:nvPr>
            <p:ph type="pic" idx="2"/>
          </p:nvPr>
        </p:nvSpPr>
        <p:spPr>
          <a:xfrm>
            <a:off x="0" y="0"/>
            <a:ext cx="12193200" cy="6858000"/>
          </a:xfrm>
          <a:prstGeom prst="rect">
            <a:avLst/>
          </a:prstGeom>
          <a:solidFill>
            <a:schemeClr val="lt1"/>
          </a:solidFill>
          <a:ln>
            <a:noFill/>
          </a:ln>
        </p:spPr>
      </p:sp>
      <p:sp>
        <p:nvSpPr>
          <p:cNvPr id="111" name="Google Shape;111;p21"/>
          <p:cNvSpPr txBox="1">
            <a:spLocks noGrp="1"/>
          </p:cNvSpPr>
          <p:nvPr>
            <p:ph type="dt" idx="10"/>
          </p:nvPr>
        </p:nvSpPr>
        <p:spPr>
          <a:xfrm>
            <a:off x="720000" y="10736237"/>
            <a:ext cx="1315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2" name="Google Shape;112;p21"/>
          <p:cNvSpPr txBox="1">
            <a:spLocks noGrp="1"/>
          </p:cNvSpPr>
          <p:nvPr>
            <p:ph type="ftr" idx="11"/>
          </p:nvPr>
        </p:nvSpPr>
        <p:spPr>
          <a:xfrm>
            <a:off x="4064000" y="10736237"/>
            <a:ext cx="4064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21"/>
          <p:cNvSpPr txBox="1">
            <a:spLocks noGrp="1"/>
          </p:cNvSpPr>
          <p:nvPr>
            <p:ph type="sldNum" idx="12"/>
          </p:nvPr>
        </p:nvSpPr>
        <p:spPr>
          <a:xfrm>
            <a:off x="-1" y="10736237"/>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o-NO"/>
              <a:t>‹#›</a:t>
            </a:fld>
            <a:endParaRPr/>
          </a:p>
        </p:txBody>
      </p:sp>
      <p:sp>
        <p:nvSpPr>
          <p:cNvPr id="114" name="Google Shape;114;p21"/>
          <p:cNvSpPr txBox="1">
            <a:spLocks noGrp="1"/>
          </p:cNvSpPr>
          <p:nvPr>
            <p:ph type="ctrTitle"/>
          </p:nvPr>
        </p:nvSpPr>
        <p:spPr>
          <a:xfrm>
            <a:off x="1019175" y="0"/>
            <a:ext cx="5073650" cy="4060824"/>
          </a:xfrm>
          <a:prstGeom prst="rect">
            <a:avLst/>
          </a:prstGeom>
          <a:noFill/>
          <a:ln>
            <a:noFill/>
          </a:ln>
        </p:spPr>
        <p:txBody>
          <a:bodyPr spcFirstLastPara="1" wrap="square" lIns="0" tIns="360000" rIns="720000" bIns="360000" anchor="b" anchorCtr="0">
            <a:normAutofit/>
          </a:bodyPr>
          <a:lstStyle>
            <a:lvl1pPr lvl="0" algn="l">
              <a:lnSpc>
                <a:spcPct val="10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5" name="Google Shape;115;p21"/>
          <p:cNvSpPr txBox="1">
            <a:spLocks noGrp="1"/>
          </p:cNvSpPr>
          <p:nvPr>
            <p:ph type="subTitle" idx="1"/>
          </p:nvPr>
        </p:nvSpPr>
        <p:spPr>
          <a:xfrm>
            <a:off x="1019175" y="4060824"/>
            <a:ext cx="3807267" cy="2032001"/>
          </a:xfrm>
          <a:prstGeom prst="rect">
            <a:avLst/>
          </a:prstGeom>
          <a:noFill/>
          <a:ln>
            <a:noFill/>
          </a:ln>
        </p:spPr>
        <p:txBody>
          <a:bodyPr spcFirstLastPara="1" wrap="square" lIns="0" tIns="180000" rIns="360000" bIns="0" anchor="t" anchorCtr="0">
            <a:normAutofit/>
          </a:bodyPr>
          <a:lstStyle>
            <a:lvl1pPr lvl="0" algn="l">
              <a:lnSpc>
                <a:spcPct val="100000"/>
              </a:lnSpc>
              <a:spcBef>
                <a:spcPts val="0"/>
              </a:spcBef>
              <a:spcAft>
                <a:spcPts val="0"/>
              </a:spcAft>
              <a:buClr>
                <a:schemeClr val="dk1"/>
              </a:buClr>
              <a:buSzPts val="1800"/>
              <a:buFont typeface="Arial"/>
              <a:buNone/>
              <a:defRPr sz="1800">
                <a:solidFill>
                  <a:schemeClr val="dk1"/>
                </a:solidFill>
              </a:defRPr>
            </a:lvl1pPr>
            <a:lvl2pPr lvl="1" algn="ctr">
              <a:lnSpc>
                <a:spcPct val="100000"/>
              </a:lnSpc>
              <a:spcBef>
                <a:spcPts val="600"/>
              </a:spcBef>
              <a:spcAft>
                <a:spcPts val="0"/>
              </a:spcAft>
              <a:buSzPts val="2200"/>
              <a:buNone/>
              <a:defRPr sz="2000"/>
            </a:lvl2pPr>
            <a:lvl3pPr lvl="2" algn="ctr">
              <a:lnSpc>
                <a:spcPct val="100000"/>
              </a:lnSpc>
              <a:spcBef>
                <a:spcPts val="3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6" name="Google Shape;116;p21"/>
          <p:cNvSpPr txBox="1"/>
          <p:nvPr/>
        </p:nvSpPr>
        <p:spPr>
          <a:xfrm>
            <a:off x="695321" y="-213030"/>
            <a:ext cx="3368679"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Tittellysbilde bilde positiv logo og bilde</a:t>
            </a:r>
            <a:endParaRPr/>
          </a:p>
        </p:txBody>
      </p:sp>
      <p:pic>
        <p:nvPicPr>
          <p:cNvPr id="117" name="Google Shape;117;p21"/>
          <p:cNvPicPr preferRelativeResize="0"/>
          <p:nvPr/>
        </p:nvPicPr>
        <p:blipFill rotWithShape="1">
          <a:blip r:embed="rId2">
            <a:alphaModFix/>
          </a:blip>
          <a:srcRect/>
          <a:stretch/>
        </p:blipFill>
        <p:spPr>
          <a:xfrm>
            <a:off x="955175" y="476000"/>
            <a:ext cx="1080000" cy="10800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tellysbilde bilde negativ logo">
  <p:cSld name="Tittellysbilde bilde negativ logo">
    <p:bg>
      <p:bgPr>
        <a:solidFill>
          <a:schemeClr val="accent1"/>
        </a:solidFill>
        <a:effectLst/>
      </p:bgPr>
    </p:bg>
    <p:spTree>
      <p:nvGrpSpPr>
        <p:cNvPr id="1" name="Shape 118"/>
        <p:cNvGrpSpPr/>
        <p:nvPr/>
      </p:nvGrpSpPr>
      <p:grpSpPr>
        <a:xfrm>
          <a:off x="0" y="0"/>
          <a:ext cx="0" cy="0"/>
          <a:chOff x="0" y="0"/>
          <a:chExt cx="0" cy="0"/>
        </a:xfrm>
      </p:grpSpPr>
      <p:sp>
        <p:nvSpPr>
          <p:cNvPr id="119" name="Google Shape;119;p22"/>
          <p:cNvSpPr>
            <a:spLocks noGrp="1"/>
          </p:cNvSpPr>
          <p:nvPr>
            <p:ph type="pic" idx="2"/>
          </p:nvPr>
        </p:nvSpPr>
        <p:spPr>
          <a:xfrm>
            <a:off x="0" y="0"/>
            <a:ext cx="12193200" cy="6858000"/>
          </a:xfrm>
          <a:prstGeom prst="rect">
            <a:avLst/>
          </a:prstGeom>
          <a:solidFill>
            <a:schemeClr val="accent2"/>
          </a:solidFill>
          <a:ln>
            <a:noFill/>
          </a:ln>
        </p:spPr>
      </p:sp>
      <p:sp>
        <p:nvSpPr>
          <p:cNvPr id="120" name="Google Shape;120;p22"/>
          <p:cNvSpPr txBox="1">
            <a:spLocks noGrp="1"/>
          </p:cNvSpPr>
          <p:nvPr>
            <p:ph type="dt" idx="10"/>
          </p:nvPr>
        </p:nvSpPr>
        <p:spPr>
          <a:xfrm>
            <a:off x="720000" y="10736237"/>
            <a:ext cx="1315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22"/>
          <p:cNvSpPr txBox="1">
            <a:spLocks noGrp="1"/>
          </p:cNvSpPr>
          <p:nvPr>
            <p:ph type="ftr" idx="11"/>
          </p:nvPr>
        </p:nvSpPr>
        <p:spPr>
          <a:xfrm>
            <a:off x="4064000" y="10736237"/>
            <a:ext cx="4064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22"/>
          <p:cNvSpPr txBox="1">
            <a:spLocks noGrp="1"/>
          </p:cNvSpPr>
          <p:nvPr>
            <p:ph type="sldNum" idx="12"/>
          </p:nvPr>
        </p:nvSpPr>
        <p:spPr>
          <a:xfrm>
            <a:off x="-1" y="10736237"/>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o-NO"/>
              <a:t>‹#›</a:t>
            </a:fld>
            <a:endParaRPr/>
          </a:p>
        </p:txBody>
      </p:sp>
      <p:sp>
        <p:nvSpPr>
          <p:cNvPr id="123" name="Google Shape;123;p22"/>
          <p:cNvSpPr txBox="1">
            <a:spLocks noGrp="1"/>
          </p:cNvSpPr>
          <p:nvPr>
            <p:ph type="ctrTitle"/>
          </p:nvPr>
        </p:nvSpPr>
        <p:spPr>
          <a:xfrm>
            <a:off x="1019175" y="0"/>
            <a:ext cx="5073650" cy="4065588"/>
          </a:xfrm>
          <a:prstGeom prst="rect">
            <a:avLst/>
          </a:prstGeom>
          <a:noFill/>
          <a:ln>
            <a:noFill/>
          </a:ln>
        </p:spPr>
        <p:txBody>
          <a:bodyPr spcFirstLastPara="1" wrap="square" lIns="0" tIns="360000" rIns="720000" bIns="360000" anchor="b" anchorCtr="0">
            <a:normAutofit/>
          </a:bodyPr>
          <a:lstStyle>
            <a:lvl1pPr lvl="0" algn="l">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22"/>
          <p:cNvSpPr txBox="1">
            <a:spLocks noGrp="1"/>
          </p:cNvSpPr>
          <p:nvPr>
            <p:ph type="subTitle" idx="1"/>
          </p:nvPr>
        </p:nvSpPr>
        <p:spPr>
          <a:xfrm>
            <a:off x="1019175" y="4060824"/>
            <a:ext cx="3807267" cy="2032001"/>
          </a:xfrm>
          <a:prstGeom prst="rect">
            <a:avLst/>
          </a:prstGeom>
          <a:noFill/>
          <a:ln>
            <a:noFill/>
          </a:ln>
        </p:spPr>
        <p:txBody>
          <a:bodyPr spcFirstLastPara="1" wrap="square" lIns="0" tIns="180000" rIns="360000" bIns="0" anchor="t" anchorCtr="0">
            <a:normAutofit/>
          </a:bodyPr>
          <a:lstStyle>
            <a:lvl1pPr lvl="0" algn="l">
              <a:lnSpc>
                <a:spcPct val="100000"/>
              </a:lnSpc>
              <a:spcBef>
                <a:spcPts val="0"/>
              </a:spcBef>
              <a:spcAft>
                <a:spcPts val="0"/>
              </a:spcAft>
              <a:buClr>
                <a:schemeClr val="lt1"/>
              </a:buClr>
              <a:buSzPts val="1800"/>
              <a:buFont typeface="Arial"/>
              <a:buNone/>
              <a:defRPr sz="1800">
                <a:solidFill>
                  <a:schemeClr val="lt1"/>
                </a:solidFill>
              </a:defRPr>
            </a:lvl1pPr>
            <a:lvl2pPr lvl="1" algn="ctr">
              <a:lnSpc>
                <a:spcPct val="100000"/>
              </a:lnSpc>
              <a:spcBef>
                <a:spcPts val="600"/>
              </a:spcBef>
              <a:spcAft>
                <a:spcPts val="0"/>
              </a:spcAft>
              <a:buSzPts val="2200"/>
              <a:buNone/>
              <a:defRPr sz="2000"/>
            </a:lvl2pPr>
            <a:lvl3pPr lvl="2" algn="ctr">
              <a:lnSpc>
                <a:spcPct val="100000"/>
              </a:lnSpc>
              <a:spcBef>
                <a:spcPts val="3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pic>
        <p:nvPicPr>
          <p:cNvPr id="125" name="Google Shape;125;p22"/>
          <p:cNvPicPr preferRelativeResize="0"/>
          <p:nvPr/>
        </p:nvPicPr>
        <p:blipFill rotWithShape="1">
          <a:blip r:embed="rId2">
            <a:alphaModFix/>
          </a:blip>
          <a:srcRect/>
          <a:stretch/>
        </p:blipFill>
        <p:spPr>
          <a:xfrm>
            <a:off x="955175" y="476000"/>
            <a:ext cx="1080000" cy="1080000"/>
          </a:xfrm>
          <a:prstGeom prst="rect">
            <a:avLst/>
          </a:prstGeom>
          <a:noFill/>
          <a:ln>
            <a:noFill/>
          </a:ln>
        </p:spPr>
      </p:pic>
      <p:sp>
        <p:nvSpPr>
          <p:cNvPr id="126" name="Google Shape;126;p22"/>
          <p:cNvSpPr txBox="1"/>
          <p:nvPr/>
        </p:nvSpPr>
        <p:spPr>
          <a:xfrm>
            <a:off x="695321" y="-213030"/>
            <a:ext cx="3368679"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Tittellysbilde bilde negativ logo og bilde</a:t>
            </a: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ittellysbilde blå">
  <p:cSld name="Tittellysbilde blå">
    <p:bg>
      <p:bgPr>
        <a:solidFill>
          <a:srgbClr val="B3F5FF"/>
        </a:solidFill>
        <a:effectLst/>
      </p:bgPr>
    </p:bg>
    <p:spTree>
      <p:nvGrpSpPr>
        <p:cNvPr id="1" name="Shape 127"/>
        <p:cNvGrpSpPr/>
        <p:nvPr/>
      </p:nvGrpSpPr>
      <p:grpSpPr>
        <a:xfrm>
          <a:off x="0" y="0"/>
          <a:ext cx="0" cy="0"/>
          <a:chOff x="0" y="0"/>
          <a:chExt cx="0" cy="0"/>
        </a:xfrm>
      </p:grpSpPr>
      <p:sp>
        <p:nvSpPr>
          <p:cNvPr id="128" name="Google Shape;128;p23"/>
          <p:cNvSpPr>
            <a:spLocks noGrp="1"/>
          </p:cNvSpPr>
          <p:nvPr>
            <p:ph type="body" idx="1"/>
          </p:nvPr>
        </p:nvSpPr>
        <p:spPr>
          <a:xfrm>
            <a:off x="8121600" y="4060800"/>
            <a:ext cx="2030400" cy="2030400"/>
          </a:xfrm>
          <a:prstGeom prst="ellipse">
            <a:avLst/>
          </a:prstGeom>
          <a:solidFill>
            <a:schemeClr val="dk2"/>
          </a:solidFill>
          <a:ln>
            <a:noFill/>
          </a:ln>
        </p:spPr>
        <p:txBody>
          <a:bodyPr spcFirstLastPara="1" wrap="square" lIns="0" tIns="0" rIns="0" bIns="0" anchor="t" anchorCtr="0">
            <a:normAutofit/>
          </a:bodyPr>
          <a:lstStyle>
            <a:lvl1pPr marL="457200" lvl="0" indent="-234950" algn="l">
              <a:lnSpc>
                <a:spcPct val="100000"/>
              </a:lnSpc>
              <a:spcBef>
                <a:spcPts val="1200"/>
              </a:spcBef>
              <a:spcAft>
                <a:spcPts val="0"/>
              </a:spcAft>
              <a:buClr>
                <a:schemeClr val="dk2"/>
              </a:buClr>
              <a:buSzPts val="100"/>
              <a:buFont typeface="Arial"/>
              <a:buChar char="•"/>
              <a:defRPr sz="100">
                <a:solidFill>
                  <a:schemeClr val="dk2"/>
                </a:solidFill>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9" name="Google Shape;129;p23"/>
          <p:cNvSpPr txBox="1">
            <a:spLocks noGrp="1"/>
          </p:cNvSpPr>
          <p:nvPr>
            <p:ph type="dt" idx="10"/>
          </p:nvPr>
        </p:nvSpPr>
        <p:spPr>
          <a:xfrm>
            <a:off x="720000" y="10736237"/>
            <a:ext cx="1315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0" name="Google Shape;130;p23"/>
          <p:cNvSpPr txBox="1">
            <a:spLocks noGrp="1"/>
          </p:cNvSpPr>
          <p:nvPr>
            <p:ph type="ftr" idx="11"/>
          </p:nvPr>
        </p:nvSpPr>
        <p:spPr>
          <a:xfrm>
            <a:off x="4064000" y="10736237"/>
            <a:ext cx="4064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1" name="Google Shape;131;p23"/>
          <p:cNvSpPr txBox="1">
            <a:spLocks noGrp="1"/>
          </p:cNvSpPr>
          <p:nvPr>
            <p:ph type="sldNum" idx="12"/>
          </p:nvPr>
        </p:nvSpPr>
        <p:spPr>
          <a:xfrm>
            <a:off x="-1" y="10736237"/>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o-NO"/>
              <a:t>‹#›</a:t>
            </a:fld>
            <a:endParaRPr/>
          </a:p>
        </p:txBody>
      </p:sp>
      <p:sp>
        <p:nvSpPr>
          <p:cNvPr id="132" name="Google Shape;132;p23"/>
          <p:cNvSpPr txBox="1">
            <a:spLocks noGrp="1"/>
          </p:cNvSpPr>
          <p:nvPr>
            <p:ph type="ctrTitle"/>
          </p:nvPr>
        </p:nvSpPr>
        <p:spPr>
          <a:xfrm>
            <a:off x="-2" y="0"/>
            <a:ext cx="10164765" cy="6091200"/>
          </a:xfrm>
          <a:prstGeom prst="rect">
            <a:avLst/>
          </a:prstGeom>
          <a:solidFill>
            <a:schemeClr val="dk2"/>
          </a:solidFill>
          <a:ln>
            <a:noFill/>
          </a:ln>
        </p:spPr>
        <p:txBody>
          <a:bodyPr spcFirstLastPara="1" wrap="square" lIns="1015200" tIns="0" rIns="2030400" bIns="0" anchor="ctr" anchorCtr="0">
            <a:noAutofit/>
          </a:bodyPr>
          <a:lstStyle>
            <a:lvl1pPr lvl="0" algn="l">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3" name="Google Shape;133;p23"/>
          <p:cNvSpPr txBox="1">
            <a:spLocks noGrp="1"/>
          </p:cNvSpPr>
          <p:nvPr>
            <p:ph type="subTitle" idx="2"/>
          </p:nvPr>
        </p:nvSpPr>
        <p:spPr>
          <a:xfrm>
            <a:off x="1019175" y="4060824"/>
            <a:ext cx="5076825" cy="2032001"/>
          </a:xfrm>
          <a:prstGeom prst="rect">
            <a:avLst/>
          </a:prstGeom>
          <a:noFill/>
          <a:ln>
            <a:noFill/>
          </a:ln>
        </p:spPr>
        <p:txBody>
          <a:bodyPr spcFirstLastPara="1" wrap="square" lIns="0" tIns="180000" rIns="0" bIns="180000" anchor="ctr" anchorCtr="0">
            <a:normAutofit/>
          </a:bodyPr>
          <a:lstStyle>
            <a:lvl1pPr lvl="0" algn="l">
              <a:lnSpc>
                <a:spcPct val="100000"/>
              </a:lnSpc>
              <a:spcBef>
                <a:spcPts val="0"/>
              </a:spcBef>
              <a:spcAft>
                <a:spcPts val="0"/>
              </a:spcAft>
              <a:buClr>
                <a:schemeClr val="lt1"/>
              </a:buClr>
              <a:buSzPts val="1800"/>
              <a:buFont typeface="Arial"/>
              <a:buNone/>
              <a:defRPr sz="1800">
                <a:solidFill>
                  <a:schemeClr val="lt1"/>
                </a:solidFill>
              </a:defRPr>
            </a:lvl1pPr>
            <a:lvl2pPr lvl="1" algn="ctr">
              <a:lnSpc>
                <a:spcPct val="100000"/>
              </a:lnSpc>
              <a:spcBef>
                <a:spcPts val="600"/>
              </a:spcBef>
              <a:spcAft>
                <a:spcPts val="0"/>
              </a:spcAft>
              <a:buSzPts val="2200"/>
              <a:buNone/>
              <a:defRPr sz="2000"/>
            </a:lvl2pPr>
            <a:lvl3pPr lvl="2" algn="ctr">
              <a:lnSpc>
                <a:spcPct val="100000"/>
              </a:lnSpc>
              <a:spcBef>
                <a:spcPts val="3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34" name="Google Shape;134;p23"/>
          <p:cNvSpPr>
            <a:spLocks noGrp="1"/>
          </p:cNvSpPr>
          <p:nvPr>
            <p:ph type="body" idx="3"/>
          </p:nvPr>
        </p:nvSpPr>
        <p:spPr>
          <a:xfrm>
            <a:off x="8596800" y="4536000"/>
            <a:ext cx="1080000" cy="1080000"/>
          </a:xfrm>
          <a:prstGeom prst="ellipse">
            <a:avLst/>
          </a:prstGeom>
          <a:blipFill rotWithShape="1">
            <a:blip r:embed="rId2">
              <a:alphaModFix/>
            </a:blip>
            <a:stretch>
              <a:fillRect/>
            </a:stretch>
          </a:blipFill>
          <a:ln>
            <a:noFill/>
          </a:ln>
        </p:spPr>
        <p:txBody>
          <a:bodyPr spcFirstLastPara="1" wrap="square" lIns="0" tIns="0" rIns="0" bIns="0" anchor="t" anchorCtr="0">
            <a:normAutofit/>
          </a:bodyPr>
          <a:lstStyle>
            <a:lvl1pPr marL="457200" lvl="0" indent="-234950" algn="l">
              <a:lnSpc>
                <a:spcPct val="100000"/>
              </a:lnSpc>
              <a:spcBef>
                <a:spcPts val="1200"/>
              </a:spcBef>
              <a:spcAft>
                <a:spcPts val="0"/>
              </a:spcAft>
              <a:buClr>
                <a:schemeClr val="dk2"/>
              </a:buClr>
              <a:buSzPts val="100"/>
              <a:buFont typeface="Arial"/>
              <a:buChar char="•"/>
              <a:defRPr sz="100">
                <a:solidFill>
                  <a:schemeClr val="dk2"/>
                </a:solidFill>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5" name="Google Shape;135;p23"/>
          <p:cNvSpPr txBox="1"/>
          <p:nvPr/>
        </p:nvSpPr>
        <p:spPr>
          <a:xfrm>
            <a:off x="695321" y="-213030"/>
            <a:ext cx="3368679"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Tittellysbilde blå 2</a:t>
            </a:r>
            <a:endParaRPr/>
          </a:p>
        </p:txBody>
      </p:sp>
      <p:grpSp>
        <p:nvGrpSpPr>
          <p:cNvPr id="136" name="Google Shape;136;p23"/>
          <p:cNvGrpSpPr/>
          <p:nvPr/>
        </p:nvGrpSpPr>
        <p:grpSpPr>
          <a:xfrm>
            <a:off x="-715964" y="-1306644"/>
            <a:ext cx="12909164" cy="8164645"/>
            <a:chOff x="-715963" y="-1306644"/>
            <a:chExt cx="12909164" cy="8164645"/>
          </a:xfrm>
        </p:grpSpPr>
        <p:grpSp>
          <p:nvGrpSpPr>
            <p:cNvPr id="137" name="Google Shape;137;p23"/>
            <p:cNvGrpSpPr/>
            <p:nvPr/>
          </p:nvGrpSpPr>
          <p:grpSpPr>
            <a:xfrm>
              <a:off x="-800" y="-1306644"/>
              <a:ext cx="12194000" cy="1075437"/>
              <a:chOff x="-800" y="-1229864"/>
              <a:chExt cx="12194000" cy="1075437"/>
            </a:xfrm>
          </p:grpSpPr>
          <p:grpSp>
            <p:nvGrpSpPr>
              <p:cNvPr id="138" name="Google Shape;138;p23"/>
              <p:cNvGrpSpPr/>
              <p:nvPr/>
            </p:nvGrpSpPr>
            <p:grpSpPr>
              <a:xfrm>
                <a:off x="0" y="-320124"/>
                <a:ext cx="12192000" cy="165600"/>
                <a:chOff x="0" y="-413084"/>
                <a:chExt cx="12192000" cy="206078"/>
              </a:xfrm>
            </p:grpSpPr>
            <p:sp>
              <p:nvSpPr>
                <p:cNvPr id="139" name="Google Shape;139;p23"/>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40" name="Google Shape;140;p23"/>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41" name="Google Shape;141;p23"/>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42" name="Google Shape;142;p23"/>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43" name="Google Shape;143;p23"/>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44" name="Google Shape;144;p23"/>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145" name="Google Shape;145;p23"/>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146" name="Google Shape;146;p23"/>
              <p:cNvCxnSpPr>
                <a:stCxn id="147"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148" name="Google Shape;148;p23"/>
              <p:cNvCxnSpPr>
                <a:stCxn id="149"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150" name="Google Shape;150;p23"/>
              <p:cNvCxnSpPr>
                <a:stCxn id="151"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152" name="Google Shape;152;p23"/>
              <p:cNvCxnSpPr>
                <a:stCxn id="153"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154" name="Google Shape;154;p23"/>
              <p:cNvCxnSpPr>
                <a:stCxn id="155"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156" name="Google Shape;156;p23"/>
              <p:cNvCxnSpPr>
                <a:stCxn id="157"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158" name="Google Shape;158;p23"/>
              <p:cNvGrpSpPr/>
              <p:nvPr/>
            </p:nvGrpSpPr>
            <p:grpSpPr>
              <a:xfrm>
                <a:off x="0" y="-621464"/>
                <a:ext cx="12192000" cy="206078"/>
                <a:chOff x="0" y="-674874"/>
                <a:chExt cx="12192000" cy="206078"/>
              </a:xfrm>
            </p:grpSpPr>
            <p:sp>
              <p:nvSpPr>
                <p:cNvPr id="155" name="Google Shape;155;p23"/>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159" name="Google Shape;159;p23"/>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60" name="Google Shape;160;p23"/>
              <p:cNvGrpSpPr/>
              <p:nvPr/>
            </p:nvGrpSpPr>
            <p:grpSpPr>
              <a:xfrm>
                <a:off x="0" y="-744566"/>
                <a:ext cx="10156824" cy="206078"/>
                <a:chOff x="0" y="-930144"/>
                <a:chExt cx="10156824" cy="206078"/>
              </a:xfrm>
            </p:grpSpPr>
            <p:sp>
              <p:nvSpPr>
                <p:cNvPr id="157" name="Google Shape;157;p23"/>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161" name="Google Shape;161;p23"/>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62" name="Google Shape;162;p23"/>
              <p:cNvGrpSpPr/>
              <p:nvPr/>
            </p:nvGrpSpPr>
            <p:grpSpPr>
              <a:xfrm>
                <a:off x="0" y="-867666"/>
                <a:ext cx="8128000" cy="206078"/>
                <a:chOff x="0" y="-1191934"/>
                <a:chExt cx="8128000" cy="206078"/>
              </a:xfrm>
            </p:grpSpPr>
            <p:sp>
              <p:nvSpPr>
                <p:cNvPr id="153" name="Google Shape;153;p23"/>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163" name="Google Shape;163;p23"/>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64" name="Google Shape;164;p23"/>
              <p:cNvGrpSpPr/>
              <p:nvPr/>
            </p:nvGrpSpPr>
            <p:grpSpPr>
              <a:xfrm>
                <a:off x="-800" y="-990766"/>
                <a:ext cx="6091200" cy="206078"/>
                <a:chOff x="0" y="-1453724"/>
                <a:chExt cx="6091200" cy="206078"/>
              </a:xfrm>
            </p:grpSpPr>
            <p:sp>
              <p:nvSpPr>
                <p:cNvPr id="149" name="Google Shape;149;p23"/>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165" name="Google Shape;165;p23"/>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66" name="Google Shape;166;p23"/>
              <p:cNvGrpSpPr/>
              <p:nvPr/>
            </p:nvGrpSpPr>
            <p:grpSpPr>
              <a:xfrm>
                <a:off x="0" y="-1113866"/>
                <a:ext cx="4060800" cy="206078"/>
                <a:chOff x="0" y="-1715514"/>
                <a:chExt cx="4060800" cy="206078"/>
              </a:xfrm>
            </p:grpSpPr>
            <p:sp>
              <p:nvSpPr>
                <p:cNvPr id="147" name="Google Shape;147;p23"/>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167" name="Google Shape;167;p23"/>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168" name="Google Shape;168;p23"/>
              <p:cNvGrpSpPr/>
              <p:nvPr/>
            </p:nvGrpSpPr>
            <p:grpSpPr>
              <a:xfrm>
                <a:off x="0" y="-1229864"/>
                <a:ext cx="1015200" cy="206078"/>
                <a:chOff x="0" y="-1959289"/>
                <a:chExt cx="1015200" cy="206078"/>
              </a:xfrm>
            </p:grpSpPr>
            <p:sp>
              <p:nvSpPr>
                <p:cNvPr id="151" name="Google Shape;151;p23"/>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169" name="Google Shape;169;p23"/>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170" name="Google Shape;170;p23"/>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171" name="Google Shape;171;p23"/>
            <p:cNvGrpSpPr/>
            <p:nvPr/>
          </p:nvGrpSpPr>
          <p:grpSpPr>
            <a:xfrm>
              <a:off x="-715963" y="-4004"/>
              <a:ext cx="590565" cy="6862005"/>
              <a:chOff x="-715963" y="-4004"/>
              <a:chExt cx="590565" cy="6862005"/>
            </a:xfrm>
          </p:grpSpPr>
          <p:sp>
            <p:nvSpPr>
              <p:cNvPr id="172" name="Google Shape;172;p23"/>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173" name="Google Shape;173;p23"/>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74" name="Google Shape;174;p23"/>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175" name="Google Shape;175;p23"/>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176" name="Google Shape;176;p23"/>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177" name="Google Shape;177;p23"/>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178" name="Google Shape;178;p23"/>
              <p:cNvCxnSpPr>
                <a:stCxn id="179"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180" name="Google Shape;180;p23"/>
              <p:cNvCxnSpPr>
                <a:stCxn id="179"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179" name="Google Shape;179;p23"/>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181" name="Google Shape;181;p23"/>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182" name="Google Shape;182;p23"/>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183" name="Google Shape;183;p23"/>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184" name="Google Shape;184;p23"/>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185" name="Google Shape;185;p23"/>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sp>
          <p:nvSpPr>
            <p:cNvPr id="186" name="Google Shape;186;p23"/>
            <p:cNvSpPr txBox="1"/>
            <p:nvPr/>
          </p:nvSpPr>
          <p:spPr>
            <a:xfrm>
              <a:off x="0" y="-213030"/>
              <a:ext cx="688336"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Oslo 2019</a:t>
              </a:r>
              <a:endParaRPr/>
            </a:p>
          </p:txBody>
        </p:sp>
      </p:grpSp>
      <p:grpSp>
        <p:nvGrpSpPr>
          <p:cNvPr id="187" name="Google Shape;187;p23"/>
          <p:cNvGrpSpPr/>
          <p:nvPr/>
        </p:nvGrpSpPr>
        <p:grpSpPr>
          <a:xfrm>
            <a:off x="12252770" y="1"/>
            <a:ext cx="1165167" cy="6855561"/>
            <a:chOff x="12252770" y="1"/>
            <a:chExt cx="1165167" cy="6855561"/>
          </a:xfrm>
        </p:grpSpPr>
        <p:grpSp>
          <p:nvGrpSpPr>
            <p:cNvPr id="188" name="Google Shape;188;p23"/>
            <p:cNvGrpSpPr/>
            <p:nvPr/>
          </p:nvGrpSpPr>
          <p:grpSpPr>
            <a:xfrm>
              <a:off x="12252770" y="1"/>
              <a:ext cx="409071" cy="3254927"/>
              <a:chOff x="12252770" y="1"/>
              <a:chExt cx="588588" cy="4683318"/>
            </a:xfrm>
          </p:grpSpPr>
          <p:sp>
            <p:nvSpPr>
              <p:cNvPr id="189" name="Google Shape;189;p23"/>
              <p:cNvSpPr/>
              <p:nvPr/>
            </p:nvSpPr>
            <p:spPr>
              <a:xfrm>
                <a:off x="12252770" y="1"/>
                <a:ext cx="588588" cy="468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190" name="Google Shape;190;p23"/>
              <p:cNvGrpSpPr/>
              <p:nvPr/>
            </p:nvGrpSpPr>
            <p:grpSpPr>
              <a:xfrm>
                <a:off x="12326727" y="84822"/>
                <a:ext cx="440675" cy="4513676"/>
                <a:chOff x="12316858" y="92947"/>
                <a:chExt cx="440675" cy="4513676"/>
              </a:xfrm>
            </p:grpSpPr>
            <p:grpSp>
              <p:nvGrpSpPr>
                <p:cNvPr id="191" name="Google Shape;191;p23"/>
                <p:cNvGrpSpPr/>
                <p:nvPr/>
              </p:nvGrpSpPr>
              <p:grpSpPr>
                <a:xfrm>
                  <a:off x="12316858" y="92947"/>
                  <a:ext cx="440675" cy="1322025"/>
                  <a:chOff x="12316858" y="92947"/>
                  <a:chExt cx="440675" cy="1322025"/>
                </a:xfrm>
              </p:grpSpPr>
              <p:sp>
                <p:nvSpPr>
                  <p:cNvPr id="192" name="Google Shape;192;p23"/>
                  <p:cNvSpPr/>
                  <p:nvPr/>
                </p:nvSpPr>
                <p:spPr>
                  <a:xfrm>
                    <a:off x="12316858" y="92947"/>
                    <a:ext cx="440675" cy="440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3" name="Google Shape;193;p23"/>
                  <p:cNvSpPr/>
                  <p:nvPr/>
                </p:nvSpPr>
                <p:spPr>
                  <a:xfrm>
                    <a:off x="12316858" y="533622"/>
                    <a:ext cx="440675" cy="440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4" name="Google Shape;194;p23"/>
                  <p:cNvSpPr/>
                  <p:nvPr/>
                </p:nvSpPr>
                <p:spPr>
                  <a:xfrm>
                    <a:off x="12316858" y="974297"/>
                    <a:ext cx="440675" cy="440675"/>
                  </a:xfrm>
                  <a:prstGeom prst="rect">
                    <a:avLst/>
                  </a:prstGeom>
                  <a:solidFill>
                    <a:srgbClr val="B3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95" name="Google Shape;195;p23"/>
                <p:cNvGrpSpPr/>
                <p:nvPr/>
              </p:nvGrpSpPr>
              <p:grpSpPr>
                <a:xfrm>
                  <a:off x="12316858" y="1468435"/>
                  <a:ext cx="440675" cy="1322025"/>
                  <a:chOff x="12316858" y="1600866"/>
                  <a:chExt cx="440675" cy="1322025"/>
                </a:xfrm>
              </p:grpSpPr>
              <p:sp>
                <p:nvSpPr>
                  <p:cNvPr id="196" name="Google Shape;196;p23"/>
                  <p:cNvSpPr/>
                  <p:nvPr/>
                </p:nvSpPr>
                <p:spPr>
                  <a:xfrm>
                    <a:off x="12316858" y="1600866"/>
                    <a:ext cx="440675" cy="4406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7" name="Google Shape;197;p23"/>
                  <p:cNvSpPr/>
                  <p:nvPr/>
                </p:nvSpPr>
                <p:spPr>
                  <a:xfrm>
                    <a:off x="12316858" y="2041541"/>
                    <a:ext cx="440675" cy="4406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198" name="Google Shape;198;p23"/>
                  <p:cNvSpPr/>
                  <p:nvPr/>
                </p:nvSpPr>
                <p:spPr>
                  <a:xfrm>
                    <a:off x="12316858" y="2482216"/>
                    <a:ext cx="440675" cy="440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199" name="Google Shape;199;p23"/>
                <p:cNvGrpSpPr/>
                <p:nvPr/>
              </p:nvGrpSpPr>
              <p:grpSpPr>
                <a:xfrm>
                  <a:off x="12316858" y="2843923"/>
                  <a:ext cx="440675" cy="1762700"/>
                  <a:chOff x="12316858" y="3201732"/>
                  <a:chExt cx="440675" cy="1762700"/>
                </a:xfrm>
              </p:grpSpPr>
              <p:sp>
                <p:nvSpPr>
                  <p:cNvPr id="200" name="Google Shape;200;p23"/>
                  <p:cNvSpPr/>
                  <p:nvPr/>
                </p:nvSpPr>
                <p:spPr>
                  <a:xfrm>
                    <a:off x="12316858" y="3201732"/>
                    <a:ext cx="440675" cy="44067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1" name="Google Shape;201;p23"/>
                  <p:cNvSpPr/>
                  <p:nvPr/>
                </p:nvSpPr>
                <p:spPr>
                  <a:xfrm>
                    <a:off x="12316858" y="3642407"/>
                    <a:ext cx="440675" cy="4406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2" name="Google Shape;202;p23"/>
                  <p:cNvSpPr/>
                  <p:nvPr/>
                </p:nvSpPr>
                <p:spPr>
                  <a:xfrm>
                    <a:off x="12316858" y="4083082"/>
                    <a:ext cx="440675" cy="4406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03" name="Google Shape;203;p23"/>
                  <p:cNvSpPr/>
                  <p:nvPr/>
                </p:nvSpPr>
                <p:spPr>
                  <a:xfrm>
                    <a:off x="12316858" y="4523757"/>
                    <a:ext cx="440675" cy="440675"/>
                  </a:xfrm>
                  <a:prstGeom prst="rect">
                    <a:avLst/>
                  </a:prstGeom>
                  <a:solidFill>
                    <a:srgbClr val="D0BF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sp>
          <p:nvSpPr>
            <p:cNvPr id="204" name="Google Shape;204;p23"/>
            <p:cNvSpPr txBox="1"/>
            <p:nvPr/>
          </p:nvSpPr>
          <p:spPr>
            <a:xfrm>
              <a:off x="12252771" y="3429000"/>
              <a:ext cx="1127661" cy="34265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Det er lov å endre bakgrunnsfarge.</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a:solidFill>
                    <a:schemeClr val="dk1"/>
                  </a:solidFill>
                  <a:latin typeface="Arial"/>
                  <a:ea typeface="Arial"/>
                  <a:cs typeface="Arial"/>
                  <a:sym typeface="Arial"/>
                </a:rPr>
                <a:t>På sider med positiv logo benyttes alltid lyse bakgrunnsfarger.</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b="1">
                  <a:solidFill>
                    <a:schemeClr val="dk1"/>
                  </a:solidFill>
                  <a:latin typeface="Arial"/>
                  <a:ea typeface="Arial"/>
                  <a:cs typeface="Arial"/>
                  <a:sym typeface="Arial"/>
                </a:rPr>
                <a:t>Sørg alltid for god lesbarhet/kontrast </a:t>
              </a:r>
              <a:r>
                <a:rPr lang="no-NO" sz="800">
                  <a:solidFill>
                    <a:schemeClr val="dk1"/>
                  </a:solidFill>
                  <a:latin typeface="Arial"/>
                  <a:ea typeface="Arial"/>
                  <a:cs typeface="Arial"/>
                  <a:sym typeface="Arial"/>
                </a:rPr>
                <a:t>og følg lovlige farge-kombinasjoner.</a:t>
              </a:r>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p:txBody>
        </p:sp>
        <p:cxnSp>
          <p:nvCxnSpPr>
            <p:cNvPr id="205" name="Google Shape;205;p23"/>
            <p:cNvCxnSpPr>
              <a:stCxn id="192" idx="3"/>
              <a:endCxn id="196" idx="3"/>
            </p:cNvCxnSpPr>
            <p:nvPr/>
          </p:nvCxnSpPr>
          <p:spPr>
            <a:xfrm>
              <a:off x="12610441" y="212088"/>
              <a:ext cx="600" cy="956100"/>
            </a:xfrm>
            <a:prstGeom prst="bentConnector3">
              <a:avLst>
                <a:gd name="adj1" fmla="val 1025000"/>
              </a:avLst>
            </a:prstGeom>
            <a:noFill/>
            <a:ln w="9525" cap="sq" cmpd="sng">
              <a:solidFill>
                <a:schemeClr val="dk1"/>
              </a:solidFill>
              <a:prstDash val="solid"/>
              <a:bevel/>
              <a:headEnd type="none" w="sm" len="sm"/>
              <a:tailEnd type="none" w="sm" len="sm"/>
            </a:ln>
          </p:spPr>
        </p:cxnSp>
        <p:sp>
          <p:nvSpPr>
            <p:cNvPr id="206" name="Google Shape;206;p23"/>
            <p:cNvSpPr txBox="1"/>
            <p:nvPr/>
          </p:nvSpPr>
          <p:spPr>
            <a:xfrm>
              <a:off x="12766676" y="212086"/>
              <a:ext cx="651261" cy="9559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700">
                  <a:solidFill>
                    <a:schemeClr val="dk1"/>
                  </a:solidFill>
                  <a:latin typeface="Arial"/>
                  <a:ea typeface="Arial"/>
                  <a:cs typeface="Arial"/>
                  <a:sym typeface="Arial"/>
                </a:rPr>
                <a:t>Mørk blå og mørk grønn bakgrunn, skal alltid ha negativ tekst/logo</a:t>
              </a:r>
              <a:endParaRPr/>
            </a:p>
          </p:txBody>
        </p: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Tittellysbilde grønn">
  <p:cSld name="Tittellysbilde grønn">
    <p:bg>
      <p:bgPr>
        <a:solidFill>
          <a:schemeClr val="accent2"/>
        </a:solidFill>
        <a:effectLst/>
      </p:bgPr>
    </p:bg>
    <p:spTree>
      <p:nvGrpSpPr>
        <p:cNvPr id="1" name="Shape 207"/>
        <p:cNvGrpSpPr/>
        <p:nvPr/>
      </p:nvGrpSpPr>
      <p:grpSpPr>
        <a:xfrm>
          <a:off x="0" y="0"/>
          <a:ext cx="0" cy="0"/>
          <a:chOff x="0" y="0"/>
          <a:chExt cx="0" cy="0"/>
        </a:xfrm>
      </p:grpSpPr>
      <p:sp>
        <p:nvSpPr>
          <p:cNvPr id="208" name="Google Shape;208;p24"/>
          <p:cNvSpPr>
            <a:spLocks noGrp="1"/>
          </p:cNvSpPr>
          <p:nvPr>
            <p:ph type="body" idx="1"/>
          </p:nvPr>
        </p:nvSpPr>
        <p:spPr>
          <a:xfrm>
            <a:off x="8121600" y="4060800"/>
            <a:ext cx="2030400" cy="2030400"/>
          </a:xfrm>
          <a:prstGeom prst="ellipse">
            <a:avLst/>
          </a:prstGeom>
          <a:solidFill>
            <a:schemeClr val="accent1"/>
          </a:solidFill>
          <a:ln>
            <a:noFill/>
          </a:ln>
        </p:spPr>
        <p:txBody>
          <a:bodyPr spcFirstLastPara="1" wrap="square" lIns="0" tIns="0" rIns="0" bIns="0" anchor="t" anchorCtr="0">
            <a:normAutofit/>
          </a:bodyPr>
          <a:lstStyle>
            <a:lvl1pPr marL="457200" lvl="0" indent="-234950" algn="l">
              <a:lnSpc>
                <a:spcPct val="100000"/>
              </a:lnSpc>
              <a:spcBef>
                <a:spcPts val="1200"/>
              </a:spcBef>
              <a:spcAft>
                <a:spcPts val="0"/>
              </a:spcAft>
              <a:buClr>
                <a:schemeClr val="accent1"/>
              </a:buClr>
              <a:buSzPts val="100"/>
              <a:buFont typeface="Arial"/>
              <a:buChar char="•"/>
              <a:defRPr sz="100">
                <a:solidFill>
                  <a:schemeClr val="accent1"/>
                </a:solidFill>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9" name="Google Shape;209;p24"/>
          <p:cNvSpPr txBox="1">
            <a:spLocks noGrp="1"/>
          </p:cNvSpPr>
          <p:nvPr>
            <p:ph type="dt" idx="10"/>
          </p:nvPr>
        </p:nvSpPr>
        <p:spPr>
          <a:xfrm>
            <a:off x="720000" y="10736237"/>
            <a:ext cx="1315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0" name="Google Shape;210;p24"/>
          <p:cNvSpPr txBox="1">
            <a:spLocks noGrp="1"/>
          </p:cNvSpPr>
          <p:nvPr>
            <p:ph type="ftr" idx="11"/>
          </p:nvPr>
        </p:nvSpPr>
        <p:spPr>
          <a:xfrm>
            <a:off x="4064000" y="10736237"/>
            <a:ext cx="4064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1" name="Google Shape;211;p24"/>
          <p:cNvSpPr txBox="1">
            <a:spLocks noGrp="1"/>
          </p:cNvSpPr>
          <p:nvPr>
            <p:ph type="sldNum" idx="12"/>
          </p:nvPr>
        </p:nvSpPr>
        <p:spPr>
          <a:xfrm>
            <a:off x="-1" y="10736237"/>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o-NO"/>
              <a:t>‹#›</a:t>
            </a:fld>
            <a:endParaRPr/>
          </a:p>
        </p:txBody>
      </p:sp>
      <p:sp>
        <p:nvSpPr>
          <p:cNvPr id="212" name="Google Shape;212;p24"/>
          <p:cNvSpPr txBox="1">
            <a:spLocks noGrp="1"/>
          </p:cNvSpPr>
          <p:nvPr>
            <p:ph type="ctrTitle"/>
          </p:nvPr>
        </p:nvSpPr>
        <p:spPr>
          <a:xfrm>
            <a:off x="-2" y="0"/>
            <a:ext cx="10164765" cy="6091200"/>
          </a:xfrm>
          <a:prstGeom prst="rect">
            <a:avLst/>
          </a:prstGeom>
          <a:solidFill>
            <a:schemeClr val="accent1"/>
          </a:solidFill>
          <a:ln>
            <a:noFill/>
          </a:ln>
        </p:spPr>
        <p:txBody>
          <a:bodyPr spcFirstLastPara="1" wrap="square" lIns="1015200" tIns="0" rIns="2030400" bIns="0" anchor="ctr" anchorCtr="0">
            <a:noAutofit/>
          </a:bodyPr>
          <a:lstStyle>
            <a:lvl1pPr lvl="0" algn="l">
              <a:lnSpc>
                <a:spcPct val="100000"/>
              </a:lnSpc>
              <a:spcBef>
                <a:spcPts val="0"/>
              </a:spcBef>
              <a:spcAft>
                <a:spcPts val="0"/>
              </a:spcAft>
              <a:buClr>
                <a:schemeClr val="lt1"/>
              </a:buClr>
              <a:buSzPts val="3600"/>
              <a:buFont typeface="Arial"/>
              <a:buNone/>
              <a:defRPr sz="36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3" name="Google Shape;213;p24"/>
          <p:cNvSpPr txBox="1">
            <a:spLocks noGrp="1"/>
          </p:cNvSpPr>
          <p:nvPr>
            <p:ph type="subTitle" idx="2"/>
          </p:nvPr>
        </p:nvSpPr>
        <p:spPr>
          <a:xfrm>
            <a:off x="1019175" y="4060824"/>
            <a:ext cx="5076825" cy="2032001"/>
          </a:xfrm>
          <a:prstGeom prst="rect">
            <a:avLst/>
          </a:prstGeom>
          <a:noFill/>
          <a:ln>
            <a:noFill/>
          </a:ln>
        </p:spPr>
        <p:txBody>
          <a:bodyPr spcFirstLastPara="1" wrap="square" lIns="0" tIns="180000" rIns="0" bIns="180000" anchor="ctr" anchorCtr="0">
            <a:normAutofit/>
          </a:bodyPr>
          <a:lstStyle>
            <a:lvl1pPr lvl="0" algn="l">
              <a:lnSpc>
                <a:spcPct val="100000"/>
              </a:lnSpc>
              <a:spcBef>
                <a:spcPts val="0"/>
              </a:spcBef>
              <a:spcAft>
                <a:spcPts val="0"/>
              </a:spcAft>
              <a:buClr>
                <a:schemeClr val="lt1"/>
              </a:buClr>
              <a:buSzPts val="1800"/>
              <a:buFont typeface="Arial"/>
              <a:buNone/>
              <a:defRPr sz="1800">
                <a:solidFill>
                  <a:schemeClr val="lt1"/>
                </a:solidFill>
              </a:defRPr>
            </a:lvl1pPr>
            <a:lvl2pPr lvl="1" algn="ctr">
              <a:lnSpc>
                <a:spcPct val="100000"/>
              </a:lnSpc>
              <a:spcBef>
                <a:spcPts val="600"/>
              </a:spcBef>
              <a:spcAft>
                <a:spcPts val="0"/>
              </a:spcAft>
              <a:buSzPts val="2200"/>
              <a:buNone/>
              <a:defRPr sz="2000"/>
            </a:lvl2pPr>
            <a:lvl3pPr lvl="2" algn="ctr">
              <a:lnSpc>
                <a:spcPct val="100000"/>
              </a:lnSpc>
              <a:spcBef>
                <a:spcPts val="3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14" name="Google Shape;214;p24"/>
          <p:cNvSpPr>
            <a:spLocks noGrp="1"/>
          </p:cNvSpPr>
          <p:nvPr>
            <p:ph type="body" idx="3"/>
          </p:nvPr>
        </p:nvSpPr>
        <p:spPr>
          <a:xfrm>
            <a:off x="8596800" y="4536000"/>
            <a:ext cx="1080000" cy="1080000"/>
          </a:xfrm>
          <a:prstGeom prst="ellipse">
            <a:avLst/>
          </a:prstGeom>
          <a:blipFill rotWithShape="1">
            <a:blip r:embed="rId2">
              <a:alphaModFix/>
            </a:blip>
            <a:stretch>
              <a:fillRect/>
            </a:stretch>
          </a:blipFill>
          <a:ln>
            <a:noFill/>
          </a:ln>
        </p:spPr>
        <p:txBody>
          <a:bodyPr spcFirstLastPara="1" wrap="square" lIns="0" tIns="0" rIns="0" bIns="0" anchor="t" anchorCtr="0">
            <a:normAutofit/>
          </a:bodyPr>
          <a:lstStyle>
            <a:lvl1pPr marL="457200" lvl="0" indent="-234950" algn="l">
              <a:lnSpc>
                <a:spcPct val="100000"/>
              </a:lnSpc>
              <a:spcBef>
                <a:spcPts val="1200"/>
              </a:spcBef>
              <a:spcAft>
                <a:spcPts val="0"/>
              </a:spcAft>
              <a:buClr>
                <a:schemeClr val="accent1"/>
              </a:buClr>
              <a:buSzPts val="100"/>
              <a:buFont typeface="Arial"/>
              <a:buChar char="•"/>
              <a:defRPr sz="100">
                <a:solidFill>
                  <a:schemeClr val="accent1"/>
                </a:solidFill>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5" name="Google Shape;215;p24"/>
          <p:cNvSpPr txBox="1"/>
          <p:nvPr/>
        </p:nvSpPr>
        <p:spPr>
          <a:xfrm>
            <a:off x="695321" y="-213030"/>
            <a:ext cx="3368679"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Tittellysbilde grønn 2</a:t>
            </a:r>
            <a:endParaRPr/>
          </a:p>
        </p:txBody>
      </p:sp>
      <p:grpSp>
        <p:nvGrpSpPr>
          <p:cNvPr id="216" name="Google Shape;216;p24"/>
          <p:cNvGrpSpPr/>
          <p:nvPr/>
        </p:nvGrpSpPr>
        <p:grpSpPr>
          <a:xfrm>
            <a:off x="-715964" y="-1306644"/>
            <a:ext cx="12909164" cy="8164645"/>
            <a:chOff x="-715963" y="-1306644"/>
            <a:chExt cx="12909164" cy="8164645"/>
          </a:xfrm>
        </p:grpSpPr>
        <p:grpSp>
          <p:nvGrpSpPr>
            <p:cNvPr id="217" name="Google Shape;217;p24"/>
            <p:cNvGrpSpPr/>
            <p:nvPr/>
          </p:nvGrpSpPr>
          <p:grpSpPr>
            <a:xfrm>
              <a:off x="-800" y="-1306644"/>
              <a:ext cx="12194000" cy="1075437"/>
              <a:chOff x="-800" y="-1229864"/>
              <a:chExt cx="12194000" cy="1075437"/>
            </a:xfrm>
          </p:grpSpPr>
          <p:grpSp>
            <p:nvGrpSpPr>
              <p:cNvPr id="218" name="Google Shape;218;p24"/>
              <p:cNvGrpSpPr/>
              <p:nvPr/>
            </p:nvGrpSpPr>
            <p:grpSpPr>
              <a:xfrm>
                <a:off x="0" y="-320124"/>
                <a:ext cx="12192000" cy="165600"/>
                <a:chOff x="0" y="-413084"/>
                <a:chExt cx="12192000" cy="206078"/>
              </a:xfrm>
            </p:grpSpPr>
            <p:sp>
              <p:nvSpPr>
                <p:cNvPr id="219" name="Google Shape;219;p24"/>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220" name="Google Shape;220;p24"/>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221" name="Google Shape;221;p24"/>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222" name="Google Shape;222;p24"/>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223" name="Google Shape;223;p24"/>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224" name="Google Shape;224;p24"/>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225" name="Google Shape;225;p24"/>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226" name="Google Shape;226;p24"/>
              <p:cNvCxnSpPr>
                <a:stCxn id="227"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228" name="Google Shape;228;p24"/>
              <p:cNvCxnSpPr>
                <a:stCxn id="229"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230" name="Google Shape;230;p24"/>
              <p:cNvCxnSpPr>
                <a:stCxn id="231"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232" name="Google Shape;232;p24"/>
              <p:cNvCxnSpPr>
                <a:stCxn id="233"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234" name="Google Shape;234;p24"/>
              <p:cNvCxnSpPr>
                <a:stCxn id="235"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236" name="Google Shape;236;p24"/>
              <p:cNvCxnSpPr>
                <a:stCxn id="237"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238" name="Google Shape;238;p24"/>
              <p:cNvGrpSpPr/>
              <p:nvPr/>
            </p:nvGrpSpPr>
            <p:grpSpPr>
              <a:xfrm>
                <a:off x="0" y="-621464"/>
                <a:ext cx="12192000" cy="206078"/>
                <a:chOff x="0" y="-674874"/>
                <a:chExt cx="12192000" cy="206078"/>
              </a:xfrm>
            </p:grpSpPr>
            <p:sp>
              <p:nvSpPr>
                <p:cNvPr id="235" name="Google Shape;235;p24"/>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239" name="Google Shape;239;p24"/>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240" name="Google Shape;240;p24"/>
              <p:cNvGrpSpPr/>
              <p:nvPr/>
            </p:nvGrpSpPr>
            <p:grpSpPr>
              <a:xfrm>
                <a:off x="0" y="-744566"/>
                <a:ext cx="10156824" cy="206078"/>
                <a:chOff x="0" y="-930144"/>
                <a:chExt cx="10156824" cy="206078"/>
              </a:xfrm>
            </p:grpSpPr>
            <p:sp>
              <p:nvSpPr>
                <p:cNvPr id="237" name="Google Shape;237;p24"/>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241" name="Google Shape;241;p24"/>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242" name="Google Shape;242;p24"/>
              <p:cNvGrpSpPr/>
              <p:nvPr/>
            </p:nvGrpSpPr>
            <p:grpSpPr>
              <a:xfrm>
                <a:off x="0" y="-867666"/>
                <a:ext cx="8128000" cy="206078"/>
                <a:chOff x="0" y="-1191934"/>
                <a:chExt cx="8128000" cy="206078"/>
              </a:xfrm>
            </p:grpSpPr>
            <p:sp>
              <p:nvSpPr>
                <p:cNvPr id="233" name="Google Shape;233;p24"/>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243" name="Google Shape;243;p24"/>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244" name="Google Shape;244;p24"/>
              <p:cNvGrpSpPr/>
              <p:nvPr/>
            </p:nvGrpSpPr>
            <p:grpSpPr>
              <a:xfrm>
                <a:off x="-800" y="-990766"/>
                <a:ext cx="6091200" cy="206078"/>
                <a:chOff x="0" y="-1453724"/>
                <a:chExt cx="6091200" cy="206078"/>
              </a:xfrm>
            </p:grpSpPr>
            <p:sp>
              <p:nvSpPr>
                <p:cNvPr id="229" name="Google Shape;229;p24"/>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245" name="Google Shape;245;p24"/>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246" name="Google Shape;246;p24"/>
              <p:cNvGrpSpPr/>
              <p:nvPr/>
            </p:nvGrpSpPr>
            <p:grpSpPr>
              <a:xfrm>
                <a:off x="0" y="-1113866"/>
                <a:ext cx="4060800" cy="206078"/>
                <a:chOff x="0" y="-1715514"/>
                <a:chExt cx="4060800" cy="206078"/>
              </a:xfrm>
            </p:grpSpPr>
            <p:sp>
              <p:nvSpPr>
                <p:cNvPr id="227" name="Google Shape;227;p24"/>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247" name="Google Shape;247;p24"/>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248" name="Google Shape;248;p24"/>
              <p:cNvGrpSpPr/>
              <p:nvPr/>
            </p:nvGrpSpPr>
            <p:grpSpPr>
              <a:xfrm>
                <a:off x="0" y="-1229864"/>
                <a:ext cx="1015200" cy="206078"/>
                <a:chOff x="0" y="-1959289"/>
                <a:chExt cx="1015200" cy="206078"/>
              </a:xfrm>
            </p:grpSpPr>
            <p:sp>
              <p:nvSpPr>
                <p:cNvPr id="231" name="Google Shape;231;p24"/>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249" name="Google Shape;249;p24"/>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250" name="Google Shape;250;p24"/>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251" name="Google Shape;251;p24"/>
            <p:cNvGrpSpPr/>
            <p:nvPr/>
          </p:nvGrpSpPr>
          <p:grpSpPr>
            <a:xfrm>
              <a:off x="-715963" y="-4004"/>
              <a:ext cx="590565" cy="6862005"/>
              <a:chOff x="-715963" y="-4004"/>
              <a:chExt cx="590565" cy="6862005"/>
            </a:xfrm>
          </p:grpSpPr>
          <p:sp>
            <p:nvSpPr>
              <p:cNvPr id="252" name="Google Shape;252;p24"/>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253" name="Google Shape;253;p24"/>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254" name="Google Shape;254;p24"/>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255" name="Google Shape;255;p24"/>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256" name="Google Shape;256;p24"/>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257" name="Google Shape;257;p24"/>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258" name="Google Shape;258;p24"/>
              <p:cNvCxnSpPr>
                <a:stCxn id="259"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260" name="Google Shape;260;p24"/>
              <p:cNvCxnSpPr>
                <a:stCxn id="259"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259" name="Google Shape;259;p24"/>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261" name="Google Shape;261;p24"/>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262" name="Google Shape;262;p24"/>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263" name="Google Shape;263;p24"/>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264" name="Google Shape;264;p24"/>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265" name="Google Shape;265;p24"/>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sp>
          <p:nvSpPr>
            <p:cNvPr id="266" name="Google Shape;266;p24"/>
            <p:cNvSpPr txBox="1"/>
            <p:nvPr/>
          </p:nvSpPr>
          <p:spPr>
            <a:xfrm>
              <a:off x="0" y="-213030"/>
              <a:ext cx="688336"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Oslo 2019</a:t>
              </a:r>
              <a:endParaRPr/>
            </a:p>
          </p:txBody>
        </p:sp>
      </p:grpSp>
      <p:grpSp>
        <p:nvGrpSpPr>
          <p:cNvPr id="267" name="Google Shape;267;p24"/>
          <p:cNvGrpSpPr/>
          <p:nvPr/>
        </p:nvGrpSpPr>
        <p:grpSpPr>
          <a:xfrm>
            <a:off x="12252770" y="1"/>
            <a:ext cx="1165167" cy="6855561"/>
            <a:chOff x="12252770" y="1"/>
            <a:chExt cx="1165167" cy="6855561"/>
          </a:xfrm>
        </p:grpSpPr>
        <p:grpSp>
          <p:nvGrpSpPr>
            <p:cNvPr id="268" name="Google Shape;268;p24"/>
            <p:cNvGrpSpPr/>
            <p:nvPr/>
          </p:nvGrpSpPr>
          <p:grpSpPr>
            <a:xfrm>
              <a:off x="12252770" y="1"/>
              <a:ext cx="409071" cy="3254927"/>
              <a:chOff x="12252770" y="1"/>
              <a:chExt cx="588588" cy="4683318"/>
            </a:xfrm>
          </p:grpSpPr>
          <p:sp>
            <p:nvSpPr>
              <p:cNvPr id="269" name="Google Shape;269;p24"/>
              <p:cNvSpPr/>
              <p:nvPr/>
            </p:nvSpPr>
            <p:spPr>
              <a:xfrm>
                <a:off x="12252770" y="1"/>
                <a:ext cx="588588" cy="468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270" name="Google Shape;270;p24"/>
              <p:cNvGrpSpPr/>
              <p:nvPr/>
            </p:nvGrpSpPr>
            <p:grpSpPr>
              <a:xfrm>
                <a:off x="12326727" y="84822"/>
                <a:ext cx="440675" cy="4513676"/>
                <a:chOff x="12316858" y="92947"/>
                <a:chExt cx="440675" cy="4513676"/>
              </a:xfrm>
            </p:grpSpPr>
            <p:grpSp>
              <p:nvGrpSpPr>
                <p:cNvPr id="271" name="Google Shape;271;p24"/>
                <p:cNvGrpSpPr/>
                <p:nvPr/>
              </p:nvGrpSpPr>
              <p:grpSpPr>
                <a:xfrm>
                  <a:off x="12316858" y="92947"/>
                  <a:ext cx="440675" cy="1322025"/>
                  <a:chOff x="12316858" y="92947"/>
                  <a:chExt cx="440675" cy="1322025"/>
                </a:xfrm>
              </p:grpSpPr>
              <p:sp>
                <p:nvSpPr>
                  <p:cNvPr id="272" name="Google Shape;272;p24"/>
                  <p:cNvSpPr/>
                  <p:nvPr/>
                </p:nvSpPr>
                <p:spPr>
                  <a:xfrm>
                    <a:off x="12316858" y="92947"/>
                    <a:ext cx="440675" cy="440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3" name="Google Shape;273;p24"/>
                  <p:cNvSpPr/>
                  <p:nvPr/>
                </p:nvSpPr>
                <p:spPr>
                  <a:xfrm>
                    <a:off x="12316858" y="533622"/>
                    <a:ext cx="440675" cy="440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4" name="Google Shape;274;p24"/>
                  <p:cNvSpPr/>
                  <p:nvPr/>
                </p:nvSpPr>
                <p:spPr>
                  <a:xfrm>
                    <a:off x="12316858" y="974297"/>
                    <a:ext cx="440675" cy="440675"/>
                  </a:xfrm>
                  <a:prstGeom prst="rect">
                    <a:avLst/>
                  </a:prstGeom>
                  <a:solidFill>
                    <a:srgbClr val="B3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5" name="Google Shape;275;p24"/>
                <p:cNvGrpSpPr/>
                <p:nvPr/>
              </p:nvGrpSpPr>
              <p:grpSpPr>
                <a:xfrm>
                  <a:off x="12316858" y="1468435"/>
                  <a:ext cx="440675" cy="1322025"/>
                  <a:chOff x="12316858" y="1600866"/>
                  <a:chExt cx="440675" cy="1322025"/>
                </a:xfrm>
              </p:grpSpPr>
              <p:sp>
                <p:nvSpPr>
                  <p:cNvPr id="276" name="Google Shape;276;p24"/>
                  <p:cNvSpPr/>
                  <p:nvPr/>
                </p:nvSpPr>
                <p:spPr>
                  <a:xfrm>
                    <a:off x="12316858" y="1600866"/>
                    <a:ext cx="440675" cy="4406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7" name="Google Shape;277;p24"/>
                  <p:cNvSpPr/>
                  <p:nvPr/>
                </p:nvSpPr>
                <p:spPr>
                  <a:xfrm>
                    <a:off x="12316858" y="2041541"/>
                    <a:ext cx="440675" cy="4406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78" name="Google Shape;278;p24"/>
                  <p:cNvSpPr/>
                  <p:nvPr/>
                </p:nvSpPr>
                <p:spPr>
                  <a:xfrm>
                    <a:off x="12316858" y="2482216"/>
                    <a:ext cx="440675" cy="440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279" name="Google Shape;279;p24"/>
                <p:cNvGrpSpPr/>
                <p:nvPr/>
              </p:nvGrpSpPr>
              <p:grpSpPr>
                <a:xfrm>
                  <a:off x="12316858" y="2843923"/>
                  <a:ext cx="440675" cy="1762700"/>
                  <a:chOff x="12316858" y="3201732"/>
                  <a:chExt cx="440675" cy="1762700"/>
                </a:xfrm>
              </p:grpSpPr>
              <p:sp>
                <p:nvSpPr>
                  <p:cNvPr id="280" name="Google Shape;280;p24"/>
                  <p:cNvSpPr/>
                  <p:nvPr/>
                </p:nvSpPr>
                <p:spPr>
                  <a:xfrm>
                    <a:off x="12316858" y="3201732"/>
                    <a:ext cx="440675" cy="44067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1" name="Google Shape;281;p24"/>
                  <p:cNvSpPr/>
                  <p:nvPr/>
                </p:nvSpPr>
                <p:spPr>
                  <a:xfrm>
                    <a:off x="12316858" y="3642407"/>
                    <a:ext cx="440675" cy="4406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2" name="Google Shape;282;p24"/>
                  <p:cNvSpPr/>
                  <p:nvPr/>
                </p:nvSpPr>
                <p:spPr>
                  <a:xfrm>
                    <a:off x="12316858" y="4083082"/>
                    <a:ext cx="440675" cy="4406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283" name="Google Shape;283;p24"/>
                  <p:cNvSpPr/>
                  <p:nvPr/>
                </p:nvSpPr>
                <p:spPr>
                  <a:xfrm>
                    <a:off x="12316858" y="4523757"/>
                    <a:ext cx="440675" cy="440675"/>
                  </a:xfrm>
                  <a:prstGeom prst="rect">
                    <a:avLst/>
                  </a:prstGeom>
                  <a:solidFill>
                    <a:srgbClr val="D0BF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sp>
          <p:nvSpPr>
            <p:cNvPr id="284" name="Google Shape;284;p24"/>
            <p:cNvSpPr txBox="1"/>
            <p:nvPr/>
          </p:nvSpPr>
          <p:spPr>
            <a:xfrm>
              <a:off x="12252771" y="3429000"/>
              <a:ext cx="1127661" cy="34265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Det er lov å endre bakgrunnsfarge.</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a:solidFill>
                    <a:schemeClr val="dk1"/>
                  </a:solidFill>
                  <a:latin typeface="Arial"/>
                  <a:ea typeface="Arial"/>
                  <a:cs typeface="Arial"/>
                  <a:sym typeface="Arial"/>
                </a:rPr>
                <a:t>På sider med positiv logo benyttes alltid lyse bakgrunnsfarger.</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b="1">
                  <a:solidFill>
                    <a:schemeClr val="dk1"/>
                  </a:solidFill>
                  <a:latin typeface="Arial"/>
                  <a:ea typeface="Arial"/>
                  <a:cs typeface="Arial"/>
                  <a:sym typeface="Arial"/>
                </a:rPr>
                <a:t>Sørg alltid for god lesbarhet/kontrast </a:t>
              </a:r>
              <a:r>
                <a:rPr lang="no-NO" sz="800">
                  <a:solidFill>
                    <a:schemeClr val="dk1"/>
                  </a:solidFill>
                  <a:latin typeface="Arial"/>
                  <a:ea typeface="Arial"/>
                  <a:cs typeface="Arial"/>
                  <a:sym typeface="Arial"/>
                </a:rPr>
                <a:t>og følg lovlige farge-kombinasjoner.</a:t>
              </a:r>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p:txBody>
        </p:sp>
        <p:cxnSp>
          <p:nvCxnSpPr>
            <p:cNvPr id="285" name="Google Shape;285;p24"/>
            <p:cNvCxnSpPr>
              <a:stCxn id="272" idx="3"/>
              <a:endCxn id="276" idx="3"/>
            </p:cNvCxnSpPr>
            <p:nvPr/>
          </p:nvCxnSpPr>
          <p:spPr>
            <a:xfrm>
              <a:off x="12610441" y="212088"/>
              <a:ext cx="600" cy="956100"/>
            </a:xfrm>
            <a:prstGeom prst="bentConnector3">
              <a:avLst>
                <a:gd name="adj1" fmla="val 1025000"/>
              </a:avLst>
            </a:prstGeom>
            <a:noFill/>
            <a:ln w="9525" cap="sq" cmpd="sng">
              <a:solidFill>
                <a:schemeClr val="dk1"/>
              </a:solidFill>
              <a:prstDash val="solid"/>
              <a:bevel/>
              <a:headEnd type="none" w="sm" len="sm"/>
              <a:tailEnd type="none" w="sm" len="sm"/>
            </a:ln>
          </p:spPr>
        </p:cxnSp>
        <p:sp>
          <p:nvSpPr>
            <p:cNvPr id="286" name="Google Shape;286;p24"/>
            <p:cNvSpPr txBox="1"/>
            <p:nvPr/>
          </p:nvSpPr>
          <p:spPr>
            <a:xfrm>
              <a:off x="12766676" y="212086"/>
              <a:ext cx="651261" cy="9559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700">
                  <a:solidFill>
                    <a:schemeClr val="dk1"/>
                  </a:solidFill>
                  <a:latin typeface="Arial"/>
                  <a:ea typeface="Arial"/>
                  <a:cs typeface="Arial"/>
                  <a:sym typeface="Arial"/>
                </a:rPr>
                <a:t>Mørk blå og mørk grønn bakgrunn, skal alltid ha negativ tekst/logo</a:t>
              </a: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Tittellysbilde gul">
  <p:cSld name="Tittellysbilde gul">
    <p:bg>
      <p:bgPr>
        <a:solidFill>
          <a:schemeClr val="lt2"/>
        </a:solidFill>
        <a:effectLst/>
      </p:bgPr>
    </p:bg>
    <p:spTree>
      <p:nvGrpSpPr>
        <p:cNvPr id="1" name="Shape 287"/>
        <p:cNvGrpSpPr/>
        <p:nvPr/>
      </p:nvGrpSpPr>
      <p:grpSpPr>
        <a:xfrm>
          <a:off x="0" y="0"/>
          <a:ext cx="0" cy="0"/>
          <a:chOff x="0" y="0"/>
          <a:chExt cx="0" cy="0"/>
        </a:xfrm>
      </p:grpSpPr>
      <p:sp>
        <p:nvSpPr>
          <p:cNvPr id="288" name="Google Shape;288;p25"/>
          <p:cNvSpPr txBox="1">
            <a:spLocks noGrp="1"/>
          </p:cNvSpPr>
          <p:nvPr>
            <p:ph type="ctrTitle"/>
          </p:nvPr>
        </p:nvSpPr>
        <p:spPr>
          <a:xfrm>
            <a:off x="0" y="-1"/>
            <a:ext cx="12192000" cy="6092825"/>
          </a:xfrm>
          <a:prstGeom prst="rect">
            <a:avLst/>
          </a:prstGeom>
          <a:solidFill>
            <a:schemeClr val="accent6"/>
          </a:solidFill>
          <a:ln>
            <a:noFill/>
          </a:ln>
        </p:spPr>
        <p:txBody>
          <a:bodyPr spcFirstLastPara="1" wrap="square" lIns="2534400" tIns="0" rIns="2030400" bIns="0" anchor="ctr" anchorCtr="0">
            <a:noAutofit/>
          </a:bodyPr>
          <a:lstStyle>
            <a:lvl1pPr lvl="0" algn="l">
              <a:lnSpc>
                <a:spcPct val="10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9" name="Google Shape;289;p25"/>
          <p:cNvSpPr>
            <a:spLocks noGrp="1"/>
          </p:cNvSpPr>
          <p:nvPr>
            <p:ph type="body" idx="1"/>
          </p:nvPr>
        </p:nvSpPr>
        <p:spPr>
          <a:xfrm>
            <a:off x="0" y="1600"/>
            <a:ext cx="2030400" cy="2030400"/>
          </a:xfrm>
          <a:prstGeom prst="ellipse">
            <a:avLst/>
          </a:prstGeom>
          <a:solidFill>
            <a:schemeClr val="accent6"/>
          </a:solidFill>
          <a:ln>
            <a:noFill/>
          </a:ln>
        </p:spPr>
        <p:txBody>
          <a:bodyPr spcFirstLastPara="1" wrap="square" lIns="0" tIns="0" rIns="0" bIns="0" anchor="t" anchorCtr="0">
            <a:normAutofit/>
          </a:bodyPr>
          <a:lstStyle>
            <a:lvl1pPr marL="457200" lvl="0" indent="-234950" algn="l">
              <a:lnSpc>
                <a:spcPct val="100000"/>
              </a:lnSpc>
              <a:spcBef>
                <a:spcPts val="1200"/>
              </a:spcBef>
              <a:spcAft>
                <a:spcPts val="0"/>
              </a:spcAft>
              <a:buClr>
                <a:schemeClr val="accent6"/>
              </a:buClr>
              <a:buSzPts val="100"/>
              <a:buFont typeface="Arial"/>
              <a:buChar char="•"/>
              <a:defRPr sz="100">
                <a:solidFill>
                  <a:schemeClr val="accent6"/>
                </a:solidFill>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0" name="Google Shape;290;p25"/>
          <p:cNvSpPr txBox="1">
            <a:spLocks noGrp="1"/>
          </p:cNvSpPr>
          <p:nvPr>
            <p:ph type="dt" idx="10"/>
          </p:nvPr>
        </p:nvSpPr>
        <p:spPr>
          <a:xfrm>
            <a:off x="720000" y="10736237"/>
            <a:ext cx="1315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1" name="Google Shape;291;p25"/>
          <p:cNvSpPr txBox="1">
            <a:spLocks noGrp="1"/>
          </p:cNvSpPr>
          <p:nvPr>
            <p:ph type="ftr" idx="11"/>
          </p:nvPr>
        </p:nvSpPr>
        <p:spPr>
          <a:xfrm>
            <a:off x="4064000" y="10736237"/>
            <a:ext cx="4064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2" name="Google Shape;292;p25"/>
          <p:cNvSpPr txBox="1">
            <a:spLocks noGrp="1"/>
          </p:cNvSpPr>
          <p:nvPr>
            <p:ph type="sldNum" idx="12"/>
          </p:nvPr>
        </p:nvSpPr>
        <p:spPr>
          <a:xfrm>
            <a:off x="-1" y="10736237"/>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o-NO"/>
              <a:t>‹#›</a:t>
            </a:fld>
            <a:endParaRPr/>
          </a:p>
        </p:txBody>
      </p:sp>
      <p:sp>
        <p:nvSpPr>
          <p:cNvPr id="293" name="Google Shape;293;p25"/>
          <p:cNvSpPr txBox="1">
            <a:spLocks noGrp="1"/>
          </p:cNvSpPr>
          <p:nvPr>
            <p:ph type="subTitle" idx="2"/>
          </p:nvPr>
        </p:nvSpPr>
        <p:spPr>
          <a:xfrm>
            <a:off x="2035175" y="4060824"/>
            <a:ext cx="8121600" cy="2032001"/>
          </a:xfrm>
          <a:prstGeom prst="rect">
            <a:avLst/>
          </a:prstGeom>
          <a:noFill/>
          <a:ln>
            <a:noFill/>
          </a:ln>
        </p:spPr>
        <p:txBody>
          <a:bodyPr spcFirstLastPara="1" wrap="square" lIns="507600" tIns="180000" rIns="0" bIns="180000" anchor="ctr" anchorCtr="0">
            <a:normAutofit/>
          </a:bodyPr>
          <a:lstStyle>
            <a:lvl1pPr lvl="0" algn="l">
              <a:lnSpc>
                <a:spcPct val="100000"/>
              </a:lnSpc>
              <a:spcBef>
                <a:spcPts val="0"/>
              </a:spcBef>
              <a:spcAft>
                <a:spcPts val="0"/>
              </a:spcAft>
              <a:buClr>
                <a:schemeClr val="dk1"/>
              </a:buClr>
              <a:buSzPts val="1800"/>
              <a:buFont typeface="Arial"/>
              <a:buNone/>
              <a:defRPr sz="1800">
                <a:solidFill>
                  <a:schemeClr val="dk1"/>
                </a:solidFill>
              </a:defRPr>
            </a:lvl1pPr>
            <a:lvl2pPr lvl="1" algn="ctr">
              <a:lnSpc>
                <a:spcPct val="100000"/>
              </a:lnSpc>
              <a:spcBef>
                <a:spcPts val="600"/>
              </a:spcBef>
              <a:spcAft>
                <a:spcPts val="0"/>
              </a:spcAft>
              <a:buSzPts val="2200"/>
              <a:buNone/>
              <a:defRPr sz="2000"/>
            </a:lvl2pPr>
            <a:lvl3pPr lvl="2" algn="ctr">
              <a:lnSpc>
                <a:spcPct val="100000"/>
              </a:lnSpc>
              <a:spcBef>
                <a:spcPts val="3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294" name="Google Shape;294;p25"/>
          <p:cNvSpPr>
            <a:spLocks noGrp="1"/>
          </p:cNvSpPr>
          <p:nvPr>
            <p:ph type="body" idx="3"/>
          </p:nvPr>
        </p:nvSpPr>
        <p:spPr>
          <a:xfrm>
            <a:off x="472037" y="476800"/>
            <a:ext cx="1080000" cy="1080000"/>
          </a:xfrm>
          <a:prstGeom prst="ellipse">
            <a:avLst/>
          </a:prstGeom>
          <a:blipFill rotWithShape="1">
            <a:blip r:embed="rId2">
              <a:alphaModFix/>
            </a:blip>
            <a:stretch>
              <a:fillRect/>
            </a:stretch>
          </a:blipFill>
          <a:ln>
            <a:noFill/>
          </a:ln>
        </p:spPr>
        <p:txBody>
          <a:bodyPr spcFirstLastPara="1" wrap="square" lIns="0" tIns="0" rIns="0" bIns="0" anchor="t" anchorCtr="0">
            <a:normAutofit/>
          </a:bodyPr>
          <a:lstStyle>
            <a:lvl1pPr marL="457200" lvl="0" indent="-234950" algn="l">
              <a:lnSpc>
                <a:spcPct val="100000"/>
              </a:lnSpc>
              <a:spcBef>
                <a:spcPts val="1200"/>
              </a:spcBef>
              <a:spcAft>
                <a:spcPts val="0"/>
              </a:spcAft>
              <a:buClr>
                <a:schemeClr val="accent6"/>
              </a:buClr>
              <a:buSzPts val="100"/>
              <a:buFont typeface="Arial"/>
              <a:buChar char="•"/>
              <a:defRPr sz="100">
                <a:solidFill>
                  <a:schemeClr val="accent6"/>
                </a:solidFill>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5" name="Google Shape;295;p25"/>
          <p:cNvSpPr>
            <a:spLocks noGrp="1"/>
          </p:cNvSpPr>
          <p:nvPr>
            <p:ph type="body" idx="4"/>
          </p:nvPr>
        </p:nvSpPr>
        <p:spPr>
          <a:xfrm>
            <a:off x="10152000" y="4060800"/>
            <a:ext cx="2030400" cy="2030400"/>
          </a:xfrm>
          <a:prstGeom prst="ellipse">
            <a:avLst/>
          </a:prstGeom>
          <a:solidFill>
            <a:schemeClr val="accent6"/>
          </a:solid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Clr>
                <a:schemeClr val="accent6"/>
              </a:buClr>
              <a:buSzPts val="100"/>
              <a:buFont typeface="Arial"/>
              <a:buNone/>
              <a:defRPr sz="100">
                <a:solidFill>
                  <a:schemeClr val="accent6"/>
                </a:solidFill>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6" name="Google Shape;296;p25"/>
          <p:cNvSpPr txBox="1"/>
          <p:nvPr/>
        </p:nvSpPr>
        <p:spPr>
          <a:xfrm>
            <a:off x="695321" y="-213030"/>
            <a:ext cx="3368679"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Tittellysbilde gul 2</a:t>
            </a:r>
            <a:endParaRPr/>
          </a:p>
        </p:txBody>
      </p:sp>
      <p:grpSp>
        <p:nvGrpSpPr>
          <p:cNvPr id="297" name="Google Shape;297;p25"/>
          <p:cNvGrpSpPr/>
          <p:nvPr/>
        </p:nvGrpSpPr>
        <p:grpSpPr>
          <a:xfrm>
            <a:off x="-715964" y="-1306644"/>
            <a:ext cx="12909164" cy="8164645"/>
            <a:chOff x="-715963" y="-1306644"/>
            <a:chExt cx="12909164" cy="8164645"/>
          </a:xfrm>
        </p:grpSpPr>
        <p:grpSp>
          <p:nvGrpSpPr>
            <p:cNvPr id="298" name="Google Shape;298;p25"/>
            <p:cNvGrpSpPr/>
            <p:nvPr/>
          </p:nvGrpSpPr>
          <p:grpSpPr>
            <a:xfrm>
              <a:off x="-800" y="-1306644"/>
              <a:ext cx="12194000" cy="1075437"/>
              <a:chOff x="-800" y="-1229864"/>
              <a:chExt cx="12194000" cy="1075437"/>
            </a:xfrm>
          </p:grpSpPr>
          <p:grpSp>
            <p:nvGrpSpPr>
              <p:cNvPr id="299" name="Google Shape;299;p25"/>
              <p:cNvGrpSpPr/>
              <p:nvPr/>
            </p:nvGrpSpPr>
            <p:grpSpPr>
              <a:xfrm>
                <a:off x="0" y="-320124"/>
                <a:ext cx="12192000" cy="165600"/>
                <a:chOff x="0" y="-413084"/>
                <a:chExt cx="12192000" cy="206078"/>
              </a:xfrm>
            </p:grpSpPr>
            <p:sp>
              <p:nvSpPr>
                <p:cNvPr id="300" name="Google Shape;300;p25"/>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301" name="Google Shape;301;p25"/>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302" name="Google Shape;302;p25"/>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303" name="Google Shape;303;p25"/>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304" name="Google Shape;304;p25"/>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305" name="Google Shape;305;p25"/>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306" name="Google Shape;306;p25"/>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307" name="Google Shape;307;p25"/>
              <p:cNvCxnSpPr>
                <a:stCxn id="308"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309" name="Google Shape;309;p25"/>
              <p:cNvCxnSpPr>
                <a:stCxn id="310"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311" name="Google Shape;311;p25"/>
              <p:cNvCxnSpPr>
                <a:stCxn id="312"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313" name="Google Shape;313;p25"/>
              <p:cNvCxnSpPr>
                <a:stCxn id="314"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315" name="Google Shape;315;p25"/>
              <p:cNvCxnSpPr>
                <a:stCxn id="316"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317" name="Google Shape;317;p25"/>
              <p:cNvCxnSpPr>
                <a:stCxn id="318"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319" name="Google Shape;319;p25"/>
              <p:cNvGrpSpPr/>
              <p:nvPr/>
            </p:nvGrpSpPr>
            <p:grpSpPr>
              <a:xfrm>
                <a:off x="0" y="-621464"/>
                <a:ext cx="12192000" cy="206078"/>
                <a:chOff x="0" y="-674874"/>
                <a:chExt cx="12192000" cy="206078"/>
              </a:xfrm>
            </p:grpSpPr>
            <p:sp>
              <p:nvSpPr>
                <p:cNvPr id="316" name="Google Shape;316;p25"/>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320" name="Google Shape;320;p25"/>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321" name="Google Shape;321;p25"/>
              <p:cNvGrpSpPr/>
              <p:nvPr/>
            </p:nvGrpSpPr>
            <p:grpSpPr>
              <a:xfrm>
                <a:off x="0" y="-744566"/>
                <a:ext cx="10156824" cy="206078"/>
                <a:chOff x="0" y="-930144"/>
                <a:chExt cx="10156824" cy="206078"/>
              </a:xfrm>
            </p:grpSpPr>
            <p:sp>
              <p:nvSpPr>
                <p:cNvPr id="318" name="Google Shape;318;p25"/>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322" name="Google Shape;322;p25"/>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323" name="Google Shape;323;p25"/>
              <p:cNvGrpSpPr/>
              <p:nvPr/>
            </p:nvGrpSpPr>
            <p:grpSpPr>
              <a:xfrm>
                <a:off x="0" y="-867666"/>
                <a:ext cx="8128000" cy="206078"/>
                <a:chOff x="0" y="-1191934"/>
                <a:chExt cx="8128000" cy="206078"/>
              </a:xfrm>
            </p:grpSpPr>
            <p:sp>
              <p:nvSpPr>
                <p:cNvPr id="314" name="Google Shape;314;p25"/>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324" name="Google Shape;324;p25"/>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325" name="Google Shape;325;p25"/>
              <p:cNvGrpSpPr/>
              <p:nvPr/>
            </p:nvGrpSpPr>
            <p:grpSpPr>
              <a:xfrm>
                <a:off x="-800" y="-990766"/>
                <a:ext cx="6091200" cy="206078"/>
                <a:chOff x="0" y="-1453724"/>
                <a:chExt cx="6091200" cy="206078"/>
              </a:xfrm>
            </p:grpSpPr>
            <p:sp>
              <p:nvSpPr>
                <p:cNvPr id="310" name="Google Shape;310;p25"/>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326" name="Google Shape;326;p25"/>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327" name="Google Shape;327;p25"/>
              <p:cNvGrpSpPr/>
              <p:nvPr/>
            </p:nvGrpSpPr>
            <p:grpSpPr>
              <a:xfrm>
                <a:off x="0" y="-1113866"/>
                <a:ext cx="4060800" cy="206078"/>
                <a:chOff x="0" y="-1715514"/>
                <a:chExt cx="4060800" cy="206078"/>
              </a:xfrm>
            </p:grpSpPr>
            <p:sp>
              <p:nvSpPr>
                <p:cNvPr id="308" name="Google Shape;308;p25"/>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328" name="Google Shape;328;p25"/>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329" name="Google Shape;329;p25"/>
              <p:cNvGrpSpPr/>
              <p:nvPr/>
            </p:nvGrpSpPr>
            <p:grpSpPr>
              <a:xfrm>
                <a:off x="0" y="-1229864"/>
                <a:ext cx="1015200" cy="206078"/>
                <a:chOff x="0" y="-1959289"/>
                <a:chExt cx="1015200" cy="206078"/>
              </a:xfrm>
            </p:grpSpPr>
            <p:sp>
              <p:nvSpPr>
                <p:cNvPr id="312" name="Google Shape;312;p25"/>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330" name="Google Shape;330;p25"/>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331" name="Google Shape;331;p25"/>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332" name="Google Shape;332;p25"/>
            <p:cNvGrpSpPr/>
            <p:nvPr/>
          </p:nvGrpSpPr>
          <p:grpSpPr>
            <a:xfrm>
              <a:off x="-715963" y="-4004"/>
              <a:ext cx="590565" cy="6862005"/>
              <a:chOff x="-715963" y="-4004"/>
              <a:chExt cx="590565" cy="6862005"/>
            </a:xfrm>
          </p:grpSpPr>
          <p:sp>
            <p:nvSpPr>
              <p:cNvPr id="333" name="Google Shape;333;p25"/>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334" name="Google Shape;334;p25"/>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335" name="Google Shape;335;p25"/>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336" name="Google Shape;336;p25"/>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337" name="Google Shape;337;p25"/>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338" name="Google Shape;338;p25"/>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339" name="Google Shape;339;p25"/>
              <p:cNvCxnSpPr>
                <a:stCxn id="340"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341" name="Google Shape;341;p25"/>
              <p:cNvCxnSpPr>
                <a:stCxn id="340"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340" name="Google Shape;340;p25"/>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342" name="Google Shape;342;p25"/>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343" name="Google Shape;343;p25"/>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344" name="Google Shape;344;p25"/>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345" name="Google Shape;345;p25"/>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346" name="Google Shape;346;p25"/>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sp>
          <p:nvSpPr>
            <p:cNvPr id="347" name="Google Shape;347;p25"/>
            <p:cNvSpPr txBox="1"/>
            <p:nvPr/>
          </p:nvSpPr>
          <p:spPr>
            <a:xfrm>
              <a:off x="0" y="-213030"/>
              <a:ext cx="688336"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Oslo 2019</a:t>
              </a:r>
              <a:endParaRPr/>
            </a:p>
          </p:txBody>
        </p:sp>
      </p:grpSp>
      <p:grpSp>
        <p:nvGrpSpPr>
          <p:cNvPr id="348" name="Google Shape;348;p25"/>
          <p:cNvGrpSpPr/>
          <p:nvPr/>
        </p:nvGrpSpPr>
        <p:grpSpPr>
          <a:xfrm>
            <a:off x="12252770" y="1"/>
            <a:ext cx="1165167" cy="6855561"/>
            <a:chOff x="12252770" y="1"/>
            <a:chExt cx="1165167" cy="6855561"/>
          </a:xfrm>
        </p:grpSpPr>
        <p:grpSp>
          <p:nvGrpSpPr>
            <p:cNvPr id="349" name="Google Shape;349;p25"/>
            <p:cNvGrpSpPr/>
            <p:nvPr/>
          </p:nvGrpSpPr>
          <p:grpSpPr>
            <a:xfrm>
              <a:off x="12252770" y="1"/>
              <a:ext cx="409071" cy="3254927"/>
              <a:chOff x="12252770" y="1"/>
              <a:chExt cx="588588" cy="4683318"/>
            </a:xfrm>
          </p:grpSpPr>
          <p:sp>
            <p:nvSpPr>
              <p:cNvPr id="350" name="Google Shape;350;p25"/>
              <p:cNvSpPr/>
              <p:nvPr/>
            </p:nvSpPr>
            <p:spPr>
              <a:xfrm>
                <a:off x="12252770" y="1"/>
                <a:ext cx="588588" cy="468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351" name="Google Shape;351;p25"/>
              <p:cNvGrpSpPr/>
              <p:nvPr/>
            </p:nvGrpSpPr>
            <p:grpSpPr>
              <a:xfrm>
                <a:off x="12326727" y="84822"/>
                <a:ext cx="440675" cy="4513676"/>
                <a:chOff x="12316858" y="92947"/>
                <a:chExt cx="440675" cy="4513676"/>
              </a:xfrm>
            </p:grpSpPr>
            <p:grpSp>
              <p:nvGrpSpPr>
                <p:cNvPr id="352" name="Google Shape;352;p25"/>
                <p:cNvGrpSpPr/>
                <p:nvPr/>
              </p:nvGrpSpPr>
              <p:grpSpPr>
                <a:xfrm>
                  <a:off x="12316858" y="92947"/>
                  <a:ext cx="440675" cy="1322025"/>
                  <a:chOff x="12316858" y="92947"/>
                  <a:chExt cx="440675" cy="1322025"/>
                </a:xfrm>
              </p:grpSpPr>
              <p:sp>
                <p:nvSpPr>
                  <p:cNvPr id="353" name="Google Shape;353;p25"/>
                  <p:cNvSpPr/>
                  <p:nvPr/>
                </p:nvSpPr>
                <p:spPr>
                  <a:xfrm>
                    <a:off x="12316858" y="92947"/>
                    <a:ext cx="440675" cy="440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4" name="Google Shape;354;p25"/>
                  <p:cNvSpPr/>
                  <p:nvPr/>
                </p:nvSpPr>
                <p:spPr>
                  <a:xfrm>
                    <a:off x="12316858" y="533622"/>
                    <a:ext cx="440675" cy="440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5" name="Google Shape;355;p25"/>
                  <p:cNvSpPr/>
                  <p:nvPr/>
                </p:nvSpPr>
                <p:spPr>
                  <a:xfrm>
                    <a:off x="12316858" y="974297"/>
                    <a:ext cx="440675" cy="440675"/>
                  </a:xfrm>
                  <a:prstGeom prst="rect">
                    <a:avLst/>
                  </a:prstGeom>
                  <a:solidFill>
                    <a:srgbClr val="B3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56" name="Google Shape;356;p25"/>
                <p:cNvGrpSpPr/>
                <p:nvPr/>
              </p:nvGrpSpPr>
              <p:grpSpPr>
                <a:xfrm>
                  <a:off x="12316858" y="1468435"/>
                  <a:ext cx="440675" cy="1322025"/>
                  <a:chOff x="12316858" y="1600866"/>
                  <a:chExt cx="440675" cy="1322025"/>
                </a:xfrm>
              </p:grpSpPr>
              <p:sp>
                <p:nvSpPr>
                  <p:cNvPr id="357" name="Google Shape;357;p25"/>
                  <p:cNvSpPr/>
                  <p:nvPr/>
                </p:nvSpPr>
                <p:spPr>
                  <a:xfrm>
                    <a:off x="12316858" y="1600866"/>
                    <a:ext cx="440675" cy="4406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8" name="Google Shape;358;p25"/>
                  <p:cNvSpPr/>
                  <p:nvPr/>
                </p:nvSpPr>
                <p:spPr>
                  <a:xfrm>
                    <a:off x="12316858" y="2041541"/>
                    <a:ext cx="440675" cy="4406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59" name="Google Shape;359;p25"/>
                  <p:cNvSpPr/>
                  <p:nvPr/>
                </p:nvSpPr>
                <p:spPr>
                  <a:xfrm>
                    <a:off x="12316858" y="2482216"/>
                    <a:ext cx="440675" cy="440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360" name="Google Shape;360;p25"/>
                <p:cNvGrpSpPr/>
                <p:nvPr/>
              </p:nvGrpSpPr>
              <p:grpSpPr>
                <a:xfrm>
                  <a:off x="12316858" y="2843923"/>
                  <a:ext cx="440675" cy="1762700"/>
                  <a:chOff x="12316858" y="3201732"/>
                  <a:chExt cx="440675" cy="1762700"/>
                </a:xfrm>
              </p:grpSpPr>
              <p:sp>
                <p:nvSpPr>
                  <p:cNvPr id="361" name="Google Shape;361;p25"/>
                  <p:cNvSpPr/>
                  <p:nvPr/>
                </p:nvSpPr>
                <p:spPr>
                  <a:xfrm>
                    <a:off x="12316858" y="3201732"/>
                    <a:ext cx="440675" cy="44067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2" name="Google Shape;362;p25"/>
                  <p:cNvSpPr/>
                  <p:nvPr/>
                </p:nvSpPr>
                <p:spPr>
                  <a:xfrm>
                    <a:off x="12316858" y="3642407"/>
                    <a:ext cx="440675" cy="4406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3" name="Google Shape;363;p25"/>
                  <p:cNvSpPr/>
                  <p:nvPr/>
                </p:nvSpPr>
                <p:spPr>
                  <a:xfrm>
                    <a:off x="12316858" y="4083082"/>
                    <a:ext cx="440675" cy="4406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364" name="Google Shape;364;p25"/>
                  <p:cNvSpPr/>
                  <p:nvPr/>
                </p:nvSpPr>
                <p:spPr>
                  <a:xfrm>
                    <a:off x="12316858" y="4523757"/>
                    <a:ext cx="440675" cy="440675"/>
                  </a:xfrm>
                  <a:prstGeom prst="rect">
                    <a:avLst/>
                  </a:prstGeom>
                  <a:solidFill>
                    <a:srgbClr val="D0BF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sp>
          <p:nvSpPr>
            <p:cNvPr id="365" name="Google Shape;365;p25"/>
            <p:cNvSpPr txBox="1"/>
            <p:nvPr/>
          </p:nvSpPr>
          <p:spPr>
            <a:xfrm>
              <a:off x="12252771" y="3429000"/>
              <a:ext cx="1127661" cy="34265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Det er lov å endre bakgrunnsfarge.</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a:solidFill>
                    <a:schemeClr val="dk1"/>
                  </a:solidFill>
                  <a:latin typeface="Arial"/>
                  <a:ea typeface="Arial"/>
                  <a:cs typeface="Arial"/>
                  <a:sym typeface="Arial"/>
                </a:rPr>
                <a:t>På sider med positiv logo benyttes alltid lyse bakgrunnsfarger.</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b="1">
                  <a:solidFill>
                    <a:schemeClr val="dk1"/>
                  </a:solidFill>
                  <a:latin typeface="Arial"/>
                  <a:ea typeface="Arial"/>
                  <a:cs typeface="Arial"/>
                  <a:sym typeface="Arial"/>
                </a:rPr>
                <a:t>Sørg alltid for god lesbarhet/kontrast </a:t>
              </a:r>
              <a:r>
                <a:rPr lang="no-NO" sz="800">
                  <a:solidFill>
                    <a:schemeClr val="dk1"/>
                  </a:solidFill>
                  <a:latin typeface="Arial"/>
                  <a:ea typeface="Arial"/>
                  <a:cs typeface="Arial"/>
                  <a:sym typeface="Arial"/>
                </a:rPr>
                <a:t>og følg lovlige farge-kombinasjoner.</a:t>
              </a:r>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p:txBody>
        </p:sp>
        <p:cxnSp>
          <p:nvCxnSpPr>
            <p:cNvPr id="366" name="Google Shape;366;p25"/>
            <p:cNvCxnSpPr>
              <a:stCxn id="353" idx="3"/>
              <a:endCxn id="357" idx="3"/>
            </p:cNvCxnSpPr>
            <p:nvPr/>
          </p:nvCxnSpPr>
          <p:spPr>
            <a:xfrm>
              <a:off x="12610441" y="212088"/>
              <a:ext cx="600" cy="956100"/>
            </a:xfrm>
            <a:prstGeom prst="bentConnector3">
              <a:avLst>
                <a:gd name="adj1" fmla="val 1025000"/>
              </a:avLst>
            </a:prstGeom>
            <a:noFill/>
            <a:ln w="9525" cap="sq" cmpd="sng">
              <a:solidFill>
                <a:schemeClr val="dk1"/>
              </a:solidFill>
              <a:prstDash val="solid"/>
              <a:bevel/>
              <a:headEnd type="none" w="sm" len="sm"/>
              <a:tailEnd type="none" w="sm" len="sm"/>
            </a:ln>
          </p:spPr>
        </p:cxnSp>
        <p:sp>
          <p:nvSpPr>
            <p:cNvPr id="367" name="Google Shape;367;p25"/>
            <p:cNvSpPr txBox="1"/>
            <p:nvPr/>
          </p:nvSpPr>
          <p:spPr>
            <a:xfrm>
              <a:off x="12766676" y="212086"/>
              <a:ext cx="651261" cy="9559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700">
                  <a:solidFill>
                    <a:schemeClr val="dk1"/>
                  </a:solidFill>
                  <a:latin typeface="Arial"/>
                  <a:ea typeface="Arial"/>
                  <a:cs typeface="Arial"/>
                  <a:sym typeface="Arial"/>
                </a:rPr>
                <a:t>Mørk blå og mørk grønn bakgrunn, skal alltid ha negativ tekst/logo</a:t>
              </a: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Tittellysbilde rød">
  <p:cSld name="Tittellysbilde rød">
    <p:bg>
      <p:bgPr>
        <a:solidFill>
          <a:schemeClr val="lt2"/>
        </a:solidFill>
        <a:effectLst/>
      </p:bgPr>
    </p:bg>
    <p:spTree>
      <p:nvGrpSpPr>
        <p:cNvPr id="1" name="Shape 368"/>
        <p:cNvGrpSpPr/>
        <p:nvPr/>
      </p:nvGrpSpPr>
      <p:grpSpPr>
        <a:xfrm>
          <a:off x="0" y="0"/>
          <a:ext cx="0" cy="0"/>
          <a:chOff x="0" y="0"/>
          <a:chExt cx="0" cy="0"/>
        </a:xfrm>
      </p:grpSpPr>
      <p:sp>
        <p:nvSpPr>
          <p:cNvPr id="369" name="Google Shape;369;p26"/>
          <p:cNvSpPr txBox="1">
            <a:spLocks noGrp="1"/>
          </p:cNvSpPr>
          <p:nvPr>
            <p:ph type="ctrTitle"/>
          </p:nvPr>
        </p:nvSpPr>
        <p:spPr>
          <a:xfrm>
            <a:off x="0" y="-1"/>
            <a:ext cx="12192000" cy="6092825"/>
          </a:xfrm>
          <a:prstGeom prst="rect">
            <a:avLst/>
          </a:prstGeom>
          <a:solidFill>
            <a:schemeClr val="accent5"/>
          </a:solidFill>
          <a:ln>
            <a:noFill/>
          </a:ln>
        </p:spPr>
        <p:txBody>
          <a:bodyPr spcFirstLastPara="1" wrap="square" lIns="2534400" tIns="0" rIns="2030400" bIns="0" anchor="ctr" anchorCtr="0">
            <a:noAutofit/>
          </a:bodyPr>
          <a:lstStyle>
            <a:lvl1pPr lvl="0" algn="l">
              <a:lnSpc>
                <a:spcPct val="100000"/>
              </a:lnSpc>
              <a:spcBef>
                <a:spcPts val="0"/>
              </a:spcBef>
              <a:spcAft>
                <a:spcPts val="0"/>
              </a:spcAft>
              <a:buClr>
                <a:schemeClr val="dk1"/>
              </a:buClr>
              <a:buSzPts val="3600"/>
              <a:buFont typeface="Arial"/>
              <a:buNone/>
              <a:defRPr sz="3600">
                <a:solidFill>
                  <a:schemeClr val="dk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0" name="Google Shape;370;p26"/>
          <p:cNvSpPr>
            <a:spLocks noGrp="1"/>
          </p:cNvSpPr>
          <p:nvPr>
            <p:ph type="body" idx="1"/>
          </p:nvPr>
        </p:nvSpPr>
        <p:spPr>
          <a:xfrm>
            <a:off x="0" y="1600"/>
            <a:ext cx="2030400" cy="2030400"/>
          </a:xfrm>
          <a:prstGeom prst="ellipse">
            <a:avLst/>
          </a:prstGeom>
          <a:solidFill>
            <a:schemeClr val="accent5"/>
          </a:solidFill>
          <a:ln>
            <a:noFill/>
          </a:ln>
        </p:spPr>
        <p:txBody>
          <a:bodyPr spcFirstLastPara="1" wrap="square" lIns="0" tIns="0" rIns="0" bIns="0" anchor="t" anchorCtr="0">
            <a:normAutofit/>
          </a:bodyPr>
          <a:lstStyle>
            <a:lvl1pPr marL="457200" lvl="0" indent="-234950" algn="l">
              <a:lnSpc>
                <a:spcPct val="100000"/>
              </a:lnSpc>
              <a:spcBef>
                <a:spcPts val="1200"/>
              </a:spcBef>
              <a:spcAft>
                <a:spcPts val="0"/>
              </a:spcAft>
              <a:buClr>
                <a:schemeClr val="accent5"/>
              </a:buClr>
              <a:buSzPts val="100"/>
              <a:buFont typeface="Arial"/>
              <a:buChar char="•"/>
              <a:defRPr sz="100">
                <a:solidFill>
                  <a:schemeClr val="accent5"/>
                </a:solidFill>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1" name="Google Shape;371;p26"/>
          <p:cNvSpPr txBox="1">
            <a:spLocks noGrp="1"/>
          </p:cNvSpPr>
          <p:nvPr>
            <p:ph type="dt" idx="10"/>
          </p:nvPr>
        </p:nvSpPr>
        <p:spPr>
          <a:xfrm>
            <a:off x="720000" y="10736237"/>
            <a:ext cx="1315175"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2" name="Google Shape;372;p26"/>
          <p:cNvSpPr txBox="1">
            <a:spLocks noGrp="1"/>
          </p:cNvSpPr>
          <p:nvPr>
            <p:ph type="ftr" idx="11"/>
          </p:nvPr>
        </p:nvSpPr>
        <p:spPr>
          <a:xfrm>
            <a:off x="4064000" y="10736237"/>
            <a:ext cx="40640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3" name="Google Shape;373;p26"/>
          <p:cNvSpPr txBox="1">
            <a:spLocks noGrp="1"/>
          </p:cNvSpPr>
          <p:nvPr>
            <p:ph type="sldNum" idx="12"/>
          </p:nvPr>
        </p:nvSpPr>
        <p:spPr>
          <a:xfrm>
            <a:off x="-1" y="10736237"/>
            <a:ext cx="695325" cy="365125"/>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no-NO"/>
              <a:t>‹#›</a:t>
            </a:fld>
            <a:endParaRPr/>
          </a:p>
        </p:txBody>
      </p:sp>
      <p:sp>
        <p:nvSpPr>
          <p:cNvPr id="374" name="Google Shape;374;p26"/>
          <p:cNvSpPr txBox="1">
            <a:spLocks noGrp="1"/>
          </p:cNvSpPr>
          <p:nvPr>
            <p:ph type="subTitle" idx="2"/>
          </p:nvPr>
        </p:nvSpPr>
        <p:spPr>
          <a:xfrm>
            <a:off x="2035175" y="4060824"/>
            <a:ext cx="8121600" cy="2032001"/>
          </a:xfrm>
          <a:prstGeom prst="rect">
            <a:avLst/>
          </a:prstGeom>
          <a:noFill/>
          <a:ln>
            <a:noFill/>
          </a:ln>
        </p:spPr>
        <p:txBody>
          <a:bodyPr spcFirstLastPara="1" wrap="square" lIns="507600" tIns="180000" rIns="0" bIns="180000" anchor="ctr" anchorCtr="0">
            <a:normAutofit/>
          </a:bodyPr>
          <a:lstStyle>
            <a:lvl1pPr lvl="0" algn="l">
              <a:lnSpc>
                <a:spcPct val="100000"/>
              </a:lnSpc>
              <a:spcBef>
                <a:spcPts val="0"/>
              </a:spcBef>
              <a:spcAft>
                <a:spcPts val="0"/>
              </a:spcAft>
              <a:buClr>
                <a:schemeClr val="dk1"/>
              </a:buClr>
              <a:buSzPts val="1800"/>
              <a:buFont typeface="Arial"/>
              <a:buNone/>
              <a:defRPr sz="1800">
                <a:solidFill>
                  <a:schemeClr val="dk1"/>
                </a:solidFill>
              </a:defRPr>
            </a:lvl1pPr>
            <a:lvl2pPr lvl="1" algn="ctr">
              <a:lnSpc>
                <a:spcPct val="100000"/>
              </a:lnSpc>
              <a:spcBef>
                <a:spcPts val="600"/>
              </a:spcBef>
              <a:spcAft>
                <a:spcPts val="0"/>
              </a:spcAft>
              <a:buSzPts val="2200"/>
              <a:buNone/>
              <a:defRPr sz="2000"/>
            </a:lvl2pPr>
            <a:lvl3pPr lvl="2" algn="ctr">
              <a:lnSpc>
                <a:spcPct val="100000"/>
              </a:lnSpc>
              <a:spcBef>
                <a:spcPts val="300"/>
              </a:spcBef>
              <a:spcAft>
                <a:spcPts val="0"/>
              </a:spcAft>
              <a:buSzPts val="1800"/>
              <a:buNone/>
              <a:defRPr sz="1800"/>
            </a:lvl3pPr>
            <a:lvl4pPr lvl="3" algn="ctr">
              <a:lnSpc>
                <a:spcPct val="100000"/>
              </a:lnSpc>
              <a:spcBef>
                <a:spcPts val="300"/>
              </a:spcBef>
              <a:spcAft>
                <a:spcPts val="0"/>
              </a:spcAft>
              <a:buSzPts val="1600"/>
              <a:buNone/>
              <a:defRPr sz="1600"/>
            </a:lvl4pPr>
            <a:lvl5pPr lvl="4" algn="ctr">
              <a:lnSpc>
                <a:spcPct val="100000"/>
              </a:lnSpc>
              <a:spcBef>
                <a:spcPts val="300"/>
              </a:spcBef>
              <a:spcAft>
                <a:spcPts val="0"/>
              </a:spcAft>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75" name="Google Shape;375;p26"/>
          <p:cNvSpPr>
            <a:spLocks noGrp="1"/>
          </p:cNvSpPr>
          <p:nvPr>
            <p:ph type="body" idx="3"/>
          </p:nvPr>
        </p:nvSpPr>
        <p:spPr>
          <a:xfrm>
            <a:off x="472037" y="476800"/>
            <a:ext cx="1080000" cy="1080000"/>
          </a:xfrm>
          <a:prstGeom prst="ellipse">
            <a:avLst/>
          </a:prstGeom>
          <a:blipFill rotWithShape="1">
            <a:blip r:embed="rId2">
              <a:alphaModFix/>
            </a:blip>
            <a:stretch>
              <a:fillRect/>
            </a:stretch>
          </a:blipFill>
          <a:ln>
            <a:noFill/>
          </a:ln>
        </p:spPr>
        <p:txBody>
          <a:bodyPr spcFirstLastPara="1" wrap="square" lIns="0" tIns="0" rIns="0" bIns="0" anchor="t" anchorCtr="0">
            <a:normAutofit/>
          </a:bodyPr>
          <a:lstStyle>
            <a:lvl1pPr marL="457200" lvl="0" indent="-234950" algn="l">
              <a:lnSpc>
                <a:spcPct val="100000"/>
              </a:lnSpc>
              <a:spcBef>
                <a:spcPts val="1200"/>
              </a:spcBef>
              <a:spcAft>
                <a:spcPts val="0"/>
              </a:spcAft>
              <a:buClr>
                <a:schemeClr val="accent5"/>
              </a:buClr>
              <a:buSzPts val="100"/>
              <a:buFont typeface="Arial"/>
              <a:buChar char="•"/>
              <a:defRPr sz="100">
                <a:solidFill>
                  <a:schemeClr val="accent5"/>
                </a:solidFill>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6" name="Google Shape;376;p26"/>
          <p:cNvSpPr>
            <a:spLocks noGrp="1"/>
          </p:cNvSpPr>
          <p:nvPr>
            <p:ph type="body" idx="4"/>
          </p:nvPr>
        </p:nvSpPr>
        <p:spPr>
          <a:xfrm>
            <a:off x="10152000" y="4060800"/>
            <a:ext cx="2030400" cy="2030400"/>
          </a:xfrm>
          <a:prstGeom prst="ellipse">
            <a:avLst/>
          </a:prstGeom>
          <a:solidFill>
            <a:schemeClr val="accent5"/>
          </a:solidFill>
          <a:ln>
            <a:noFill/>
          </a:ln>
        </p:spPr>
        <p:txBody>
          <a:bodyPr spcFirstLastPara="1" wrap="square" lIns="0" tIns="0" rIns="0" bIns="0" anchor="t" anchorCtr="0">
            <a:normAutofit/>
          </a:bodyPr>
          <a:lstStyle>
            <a:lvl1pPr marL="457200" lvl="0" indent="-228600" algn="l">
              <a:lnSpc>
                <a:spcPct val="100000"/>
              </a:lnSpc>
              <a:spcBef>
                <a:spcPts val="1200"/>
              </a:spcBef>
              <a:spcAft>
                <a:spcPts val="0"/>
              </a:spcAft>
              <a:buClr>
                <a:schemeClr val="accent5"/>
              </a:buClr>
              <a:buSzPts val="100"/>
              <a:buFont typeface="Arial"/>
              <a:buNone/>
              <a:defRPr sz="100">
                <a:solidFill>
                  <a:schemeClr val="accent5"/>
                </a:solidFill>
              </a:defRPr>
            </a:lvl1pPr>
            <a:lvl2pPr marL="914400" lvl="1" indent="-354330" algn="l">
              <a:lnSpc>
                <a:spcPct val="100000"/>
              </a:lnSpc>
              <a:spcBef>
                <a:spcPts val="600"/>
              </a:spcBef>
              <a:spcAft>
                <a:spcPts val="0"/>
              </a:spcAft>
              <a:buSzPts val="1980"/>
              <a:buChar char="•"/>
              <a:defRPr/>
            </a:lvl2pPr>
            <a:lvl3pPr marL="1371600" lvl="2" indent="-342900" algn="l">
              <a:lnSpc>
                <a:spcPct val="100000"/>
              </a:lnSpc>
              <a:spcBef>
                <a:spcPts val="300"/>
              </a:spcBef>
              <a:spcAft>
                <a:spcPts val="0"/>
              </a:spcAft>
              <a:buSzPts val="1800"/>
              <a:buChar char="▪"/>
              <a:defRPr/>
            </a:lvl3pPr>
            <a:lvl4pPr marL="1828800" lvl="3" indent="-342900" algn="l">
              <a:lnSpc>
                <a:spcPct val="100000"/>
              </a:lnSpc>
              <a:spcBef>
                <a:spcPts val="300"/>
              </a:spcBef>
              <a:spcAft>
                <a:spcPts val="0"/>
              </a:spcAft>
              <a:buSzPts val="1800"/>
              <a:buChar char="▪"/>
              <a:defRPr/>
            </a:lvl4pPr>
            <a:lvl5pPr marL="2286000" lvl="4" indent="-342900" algn="l">
              <a:lnSpc>
                <a:spcPct val="100000"/>
              </a:lnSpc>
              <a:spcBef>
                <a:spcPts val="3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p26"/>
          <p:cNvSpPr txBox="1"/>
          <p:nvPr/>
        </p:nvSpPr>
        <p:spPr>
          <a:xfrm>
            <a:off x="695321" y="-213030"/>
            <a:ext cx="3368679"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Tittellysbilde rød 2</a:t>
            </a:r>
            <a:endParaRPr/>
          </a:p>
        </p:txBody>
      </p:sp>
      <p:grpSp>
        <p:nvGrpSpPr>
          <p:cNvPr id="378" name="Google Shape;378;p26"/>
          <p:cNvGrpSpPr/>
          <p:nvPr/>
        </p:nvGrpSpPr>
        <p:grpSpPr>
          <a:xfrm>
            <a:off x="-715964" y="-1306644"/>
            <a:ext cx="12909164" cy="8164645"/>
            <a:chOff x="-715963" y="-1306644"/>
            <a:chExt cx="12909164" cy="8164645"/>
          </a:xfrm>
        </p:grpSpPr>
        <p:grpSp>
          <p:nvGrpSpPr>
            <p:cNvPr id="379" name="Google Shape;379;p26"/>
            <p:cNvGrpSpPr/>
            <p:nvPr/>
          </p:nvGrpSpPr>
          <p:grpSpPr>
            <a:xfrm>
              <a:off x="-800" y="-1306644"/>
              <a:ext cx="12194000" cy="1075437"/>
              <a:chOff x="-800" y="-1229864"/>
              <a:chExt cx="12194000" cy="1075437"/>
            </a:xfrm>
          </p:grpSpPr>
          <p:grpSp>
            <p:nvGrpSpPr>
              <p:cNvPr id="380" name="Google Shape;380;p26"/>
              <p:cNvGrpSpPr/>
              <p:nvPr/>
            </p:nvGrpSpPr>
            <p:grpSpPr>
              <a:xfrm>
                <a:off x="0" y="-320124"/>
                <a:ext cx="12192000" cy="165600"/>
                <a:chOff x="0" y="-413084"/>
                <a:chExt cx="12192000" cy="206078"/>
              </a:xfrm>
            </p:grpSpPr>
            <p:sp>
              <p:nvSpPr>
                <p:cNvPr id="381" name="Google Shape;381;p26"/>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382" name="Google Shape;382;p26"/>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383" name="Google Shape;383;p26"/>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384" name="Google Shape;384;p26"/>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385" name="Google Shape;385;p26"/>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386" name="Google Shape;386;p26"/>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387" name="Google Shape;387;p26"/>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388" name="Google Shape;388;p26"/>
              <p:cNvCxnSpPr>
                <a:stCxn id="389"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390" name="Google Shape;390;p26"/>
              <p:cNvCxnSpPr>
                <a:stCxn id="391"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392" name="Google Shape;392;p26"/>
              <p:cNvCxnSpPr>
                <a:stCxn id="393"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394" name="Google Shape;394;p26"/>
              <p:cNvCxnSpPr>
                <a:stCxn id="395"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396" name="Google Shape;396;p26"/>
              <p:cNvCxnSpPr>
                <a:stCxn id="397"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398" name="Google Shape;398;p26"/>
              <p:cNvCxnSpPr>
                <a:stCxn id="399"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400" name="Google Shape;400;p26"/>
              <p:cNvGrpSpPr/>
              <p:nvPr/>
            </p:nvGrpSpPr>
            <p:grpSpPr>
              <a:xfrm>
                <a:off x="0" y="-621464"/>
                <a:ext cx="12192000" cy="206078"/>
                <a:chOff x="0" y="-674874"/>
                <a:chExt cx="12192000" cy="206078"/>
              </a:xfrm>
            </p:grpSpPr>
            <p:sp>
              <p:nvSpPr>
                <p:cNvPr id="397" name="Google Shape;397;p26"/>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401" name="Google Shape;401;p26"/>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402" name="Google Shape;402;p26"/>
              <p:cNvGrpSpPr/>
              <p:nvPr/>
            </p:nvGrpSpPr>
            <p:grpSpPr>
              <a:xfrm>
                <a:off x="0" y="-744566"/>
                <a:ext cx="10156824" cy="206078"/>
                <a:chOff x="0" y="-930144"/>
                <a:chExt cx="10156824" cy="206078"/>
              </a:xfrm>
            </p:grpSpPr>
            <p:sp>
              <p:nvSpPr>
                <p:cNvPr id="399" name="Google Shape;399;p26"/>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403" name="Google Shape;403;p26"/>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404" name="Google Shape;404;p26"/>
              <p:cNvGrpSpPr/>
              <p:nvPr/>
            </p:nvGrpSpPr>
            <p:grpSpPr>
              <a:xfrm>
                <a:off x="0" y="-867666"/>
                <a:ext cx="8128000" cy="206078"/>
                <a:chOff x="0" y="-1191934"/>
                <a:chExt cx="8128000" cy="206078"/>
              </a:xfrm>
            </p:grpSpPr>
            <p:sp>
              <p:nvSpPr>
                <p:cNvPr id="395" name="Google Shape;395;p26"/>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405" name="Google Shape;405;p26"/>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406" name="Google Shape;406;p26"/>
              <p:cNvGrpSpPr/>
              <p:nvPr/>
            </p:nvGrpSpPr>
            <p:grpSpPr>
              <a:xfrm>
                <a:off x="-800" y="-990766"/>
                <a:ext cx="6091200" cy="206078"/>
                <a:chOff x="0" y="-1453724"/>
                <a:chExt cx="6091200" cy="206078"/>
              </a:xfrm>
            </p:grpSpPr>
            <p:sp>
              <p:nvSpPr>
                <p:cNvPr id="391" name="Google Shape;391;p26"/>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407" name="Google Shape;407;p26"/>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408" name="Google Shape;408;p26"/>
              <p:cNvGrpSpPr/>
              <p:nvPr/>
            </p:nvGrpSpPr>
            <p:grpSpPr>
              <a:xfrm>
                <a:off x="0" y="-1113866"/>
                <a:ext cx="4060800" cy="206078"/>
                <a:chOff x="0" y="-1715514"/>
                <a:chExt cx="4060800" cy="206078"/>
              </a:xfrm>
            </p:grpSpPr>
            <p:sp>
              <p:nvSpPr>
                <p:cNvPr id="389" name="Google Shape;389;p26"/>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409" name="Google Shape;409;p26"/>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410" name="Google Shape;410;p26"/>
              <p:cNvGrpSpPr/>
              <p:nvPr/>
            </p:nvGrpSpPr>
            <p:grpSpPr>
              <a:xfrm>
                <a:off x="0" y="-1229864"/>
                <a:ext cx="1015200" cy="206078"/>
                <a:chOff x="0" y="-1959289"/>
                <a:chExt cx="1015200" cy="206078"/>
              </a:xfrm>
            </p:grpSpPr>
            <p:sp>
              <p:nvSpPr>
                <p:cNvPr id="393" name="Google Shape;393;p26"/>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411" name="Google Shape;411;p26"/>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412" name="Google Shape;412;p26"/>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413" name="Google Shape;413;p26"/>
            <p:cNvGrpSpPr/>
            <p:nvPr/>
          </p:nvGrpSpPr>
          <p:grpSpPr>
            <a:xfrm>
              <a:off x="-715963" y="-4004"/>
              <a:ext cx="590565" cy="6862005"/>
              <a:chOff x="-715963" y="-4004"/>
              <a:chExt cx="590565" cy="6862005"/>
            </a:xfrm>
          </p:grpSpPr>
          <p:sp>
            <p:nvSpPr>
              <p:cNvPr id="414" name="Google Shape;414;p26"/>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415" name="Google Shape;415;p26"/>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416" name="Google Shape;416;p26"/>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417" name="Google Shape;417;p26"/>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418" name="Google Shape;418;p26"/>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419" name="Google Shape;419;p26"/>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420" name="Google Shape;420;p26"/>
              <p:cNvCxnSpPr>
                <a:stCxn id="421"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422" name="Google Shape;422;p26"/>
              <p:cNvCxnSpPr>
                <a:stCxn id="421"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421" name="Google Shape;421;p26"/>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423" name="Google Shape;423;p26"/>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424" name="Google Shape;424;p26"/>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425" name="Google Shape;425;p26"/>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426" name="Google Shape;426;p26"/>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427" name="Google Shape;427;p26"/>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sp>
          <p:nvSpPr>
            <p:cNvPr id="428" name="Google Shape;428;p26"/>
            <p:cNvSpPr txBox="1"/>
            <p:nvPr/>
          </p:nvSpPr>
          <p:spPr>
            <a:xfrm>
              <a:off x="0" y="-213030"/>
              <a:ext cx="688336"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Oslo 2019</a:t>
              </a:r>
              <a:endParaRPr/>
            </a:p>
          </p:txBody>
        </p:sp>
      </p:grpSp>
      <p:grpSp>
        <p:nvGrpSpPr>
          <p:cNvPr id="429" name="Google Shape;429;p26"/>
          <p:cNvGrpSpPr/>
          <p:nvPr/>
        </p:nvGrpSpPr>
        <p:grpSpPr>
          <a:xfrm>
            <a:off x="12252770" y="1"/>
            <a:ext cx="1165167" cy="6855561"/>
            <a:chOff x="12252770" y="1"/>
            <a:chExt cx="1165167" cy="6855561"/>
          </a:xfrm>
        </p:grpSpPr>
        <p:grpSp>
          <p:nvGrpSpPr>
            <p:cNvPr id="430" name="Google Shape;430;p26"/>
            <p:cNvGrpSpPr/>
            <p:nvPr/>
          </p:nvGrpSpPr>
          <p:grpSpPr>
            <a:xfrm>
              <a:off x="12252770" y="1"/>
              <a:ext cx="409071" cy="3254927"/>
              <a:chOff x="12252770" y="1"/>
              <a:chExt cx="588588" cy="4683318"/>
            </a:xfrm>
          </p:grpSpPr>
          <p:sp>
            <p:nvSpPr>
              <p:cNvPr id="431" name="Google Shape;431;p26"/>
              <p:cNvSpPr/>
              <p:nvPr/>
            </p:nvSpPr>
            <p:spPr>
              <a:xfrm>
                <a:off x="12252770" y="1"/>
                <a:ext cx="588588" cy="468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nvGrpSpPr>
              <p:cNvPr id="432" name="Google Shape;432;p26"/>
              <p:cNvGrpSpPr/>
              <p:nvPr/>
            </p:nvGrpSpPr>
            <p:grpSpPr>
              <a:xfrm>
                <a:off x="12326727" y="84822"/>
                <a:ext cx="440675" cy="4513676"/>
                <a:chOff x="12316858" y="92947"/>
                <a:chExt cx="440675" cy="4513676"/>
              </a:xfrm>
            </p:grpSpPr>
            <p:grpSp>
              <p:nvGrpSpPr>
                <p:cNvPr id="433" name="Google Shape;433;p26"/>
                <p:cNvGrpSpPr/>
                <p:nvPr/>
              </p:nvGrpSpPr>
              <p:grpSpPr>
                <a:xfrm>
                  <a:off x="12316858" y="92947"/>
                  <a:ext cx="440675" cy="1322025"/>
                  <a:chOff x="12316858" y="92947"/>
                  <a:chExt cx="440675" cy="1322025"/>
                </a:xfrm>
              </p:grpSpPr>
              <p:sp>
                <p:nvSpPr>
                  <p:cNvPr id="434" name="Google Shape;434;p26"/>
                  <p:cNvSpPr/>
                  <p:nvPr/>
                </p:nvSpPr>
                <p:spPr>
                  <a:xfrm>
                    <a:off x="12316858" y="92947"/>
                    <a:ext cx="440675" cy="440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5" name="Google Shape;435;p26"/>
                  <p:cNvSpPr/>
                  <p:nvPr/>
                </p:nvSpPr>
                <p:spPr>
                  <a:xfrm>
                    <a:off x="12316858" y="533622"/>
                    <a:ext cx="440675" cy="440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6" name="Google Shape;436;p26"/>
                  <p:cNvSpPr/>
                  <p:nvPr/>
                </p:nvSpPr>
                <p:spPr>
                  <a:xfrm>
                    <a:off x="12316858" y="974297"/>
                    <a:ext cx="440675" cy="440675"/>
                  </a:xfrm>
                  <a:prstGeom prst="rect">
                    <a:avLst/>
                  </a:prstGeom>
                  <a:solidFill>
                    <a:srgbClr val="B3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37" name="Google Shape;437;p26"/>
                <p:cNvGrpSpPr/>
                <p:nvPr/>
              </p:nvGrpSpPr>
              <p:grpSpPr>
                <a:xfrm>
                  <a:off x="12316858" y="1468435"/>
                  <a:ext cx="440675" cy="1322025"/>
                  <a:chOff x="12316858" y="1600866"/>
                  <a:chExt cx="440675" cy="1322025"/>
                </a:xfrm>
              </p:grpSpPr>
              <p:sp>
                <p:nvSpPr>
                  <p:cNvPr id="438" name="Google Shape;438;p26"/>
                  <p:cNvSpPr/>
                  <p:nvPr/>
                </p:nvSpPr>
                <p:spPr>
                  <a:xfrm>
                    <a:off x="12316858" y="1600866"/>
                    <a:ext cx="440675" cy="4406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39" name="Google Shape;439;p26"/>
                  <p:cNvSpPr/>
                  <p:nvPr/>
                </p:nvSpPr>
                <p:spPr>
                  <a:xfrm>
                    <a:off x="12316858" y="2041541"/>
                    <a:ext cx="440675" cy="4406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0" name="Google Shape;440;p26"/>
                  <p:cNvSpPr/>
                  <p:nvPr/>
                </p:nvSpPr>
                <p:spPr>
                  <a:xfrm>
                    <a:off x="12316858" y="2482216"/>
                    <a:ext cx="440675" cy="440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nvGrpSpPr>
                <p:cNvPr id="441" name="Google Shape;441;p26"/>
                <p:cNvGrpSpPr/>
                <p:nvPr/>
              </p:nvGrpSpPr>
              <p:grpSpPr>
                <a:xfrm>
                  <a:off x="12316858" y="2843923"/>
                  <a:ext cx="440675" cy="1762700"/>
                  <a:chOff x="12316858" y="3201732"/>
                  <a:chExt cx="440675" cy="1762700"/>
                </a:xfrm>
              </p:grpSpPr>
              <p:sp>
                <p:nvSpPr>
                  <p:cNvPr id="442" name="Google Shape;442;p26"/>
                  <p:cNvSpPr/>
                  <p:nvPr/>
                </p:nvSpPr>
                <p:spPr>
                  <a:xfrm>
                    <a:off x="12316858" y="3201732"/>
                    <a:ext cx="440675" cy="44067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3" name="Google Shape;443;p26"/>
                  <p:cNvSpPr/>
                  <p:nvPr/>
                </p:nvSpPr>
                <p:spPr>
                  <a:xfrm>
                    <a:off x="12316858" y="3642407"/>
                    <a:ext cx="440675" cy="4406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4" name="Google Shape;444;p26"/>
                  <p:cNvSpPr/>
                  <p:nvPr/>
                </p:nvSpPr>
                <p:spPr>
                  <a:xfrm>
                    <a:off x="12316858" y="4083082"/>
                    <a:ext cx="440675" cy="4406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sp>
                <p:nvSpPr>
                  <p:cNvPr id="445" name="Google Shape;445;p26"/>
                  <p:cNvSpPr/>
                  <p:nvPr/>
                </p:nvSpPr>
                <p:spPr>
                  <a:xfrm>
                    <a:off x="12316858" y="4523757"/>
                    <a:ext cx="440675" cy="440675"/>
                  </a:xfrm>
                  <a:prstGeom prst="rect">
                    <a:avLst/>
                  </a:prstGeom>
                  <a:solidFill>
                    <a:srgbClr val="D0BF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grpSp>
          </p:grpSp>
        </p:grpSp>
        <p:sp>
          <p:nvSpPr>
            <p:cNvPr id="446" name="Google Shape;446;p26"/>
            <p:cNvSpPr txBox="1"/>
            <p:nvPr/>
          </p:nvSpPr>
          <p:spPr>
            <a:xfrm>
              <a:off x="12252771" y="3429000"/>
              <a:ext cx="1127661" cy="342656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o-NO" sz="800">
                  <a:solidFill>
                    <a:schemeClr val="dk1"/>
                  </a:solidFill>
                  <a:latin typeface="Arial"/>
                  <a:ea typeface="Arial"/>
                  <a:cs typeface="Arial"/>
                  <a:sym typeface="Arial"/>
                </a:rPr>
                <a:t>Det er lov å endre bakgrunnsfarge.</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a:solidFill>
                    <a:schemeClr val="dk1"/>
                  </a:solidFill>
                  <a:latin typeface="Arial"/>
                  <a:ea typeface="Arial"/>
                  <a:cs typeface="Arial"/>
                  <a:sym typeface="Arial"/>
                </a:rPr>
                <a:t>På sider med positiv logo benyttes alltid lyse bakgrunnsfarger.</a:t>
              </a:r>
              <a:endParaRPr/>
            </a:p>
            <a:p>
              <a:pPr marL="0" marR="0" lvl="0" indent="0" algn="l" rtl="0">
                <a:spcBef>
                  <a:spcPts val="0"/>
                </a:spcBef>
                <a:spcAft>
                  <a:spcPts val="0"/>
                </a:spcAft>
                <a:buClr>
                  <a:schemeClr val="dk1"/>
                </a:buClr>
                <a:buSzPts val="800"/>
                <a:buFont typeface="Arial"/>
                <a:buNone/>
              </a:pPr>
              <a:endParaRPr sz="800">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b="1">
                  <a:solidFill>
                    <a:schemeClr val="dk1"/>
                  </a:solidFill>
                  <a:latin typeface="Arial"/>
                  <a:ea typeface="Arial"/>
                  <a:cs typeface="Arial"/>
                  <a:sym typeface="Arial"/>
                </a:rPr>
                <a:t>Sørg alltid for god lesbarhet/kontrast </a:t>
              </a:r>
              <a:r>
                <a:rPr lang="no-NO" sz="800">
                  <a:solidFill>
                    <a:schemeClr val="dk1"/>
                  </a:solidFill>
                  <a:latin typeface="Arial"/>
                  <a:ea typeface="Arial"/>
                  <a:cs typeface="Arial"/>
                  <a:sym typeface="Arial"/>
                </a:rPr>
                <a:t>og følg lovlige farge-kombinasjoner.</a:t>
              </a:r>
              <a:endParaRPr/>
            </a:p>
            <a:p>
              <a:pPr marL="0" marR="0" lvl="0" indent="0" algn="l" rtl="0">
                <a:spcBef>
                  <a:spcPts val="0"/>
                </a:spcBef>
                <a:spcAft>
                  <a:spcPts val="0"/>
                </a:spcAft>
                <a:buNone/>
              </a:pPr>
              <a:endParaRPr sz="1800">
                <a:solidFill>
                  <a:schemeClr val="dk2"/>
                </a:solidFill>
                <a:latin typeface="Arial"/>
                <a:ea typeface="Arial"/>
                <a:cs typeface="Arial"/>
                <a:sym typeface="Arial"/>
              </a:endParaRPr>
            </a:p>
          </p:txBody>
        </p:sp>
        <p:cxnSp>
          <p:nvCxnSpPr>
            <p:cNvPr id="447" name="Google Shape;447;p26"/>
            <p:cNvCxnSpPr>
              <a:stCxn id="434" idx="3"/>
              <a:endCxn id="438" idx="3"/>
            </p:cNvCxnSpPr>
            <p:nvPr/>
          </p:nvCxnSpPr>
          <p:spPr>
            <a:xfrm>
              <a:off x="12610441" y="212088"/>
              <a:ext cx="600" cy="956100"/>
            </a:xfrm>
            <a:prstGeom prst="bentConnector3">
              <a:avLst>
                <a:gd name="adj1" fmla="val 1025000"/>
              </a:avLst>
            </a:prstGeom>
            <a:noFill/>
            <a:ln w="9525" cap="sq" cmpd="sng">
              <a:solidFill>
                <a:schemeClr val="dk1"/>
              </a:solidFill>
              <a:prstDash val="solid"/>
              <a:bevel/>
              <a:headEnd type="none" w="sm" len="sm"/>
              <a:tailEnd type="none" w="sm" len="sm"/>
            </a:ln>
          </p:spPr>
        </p:cxnSp>
        <p:sp>
          <p:nvSpPr>
            <p:cNvPr id="448" name="Google Shape;448;p26"/>
            <p:cNvSpPr txBox="1"/>
            <p:nvPr/>
          </p:nvSpPr>
          <p:spPr>
            <a:xfrm>
              <a:off x="12766676" y="212086"/>
              <a:ext cx="651261" cy="9559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700">
                  <a:solidFill>
                    <a:schemeClr val="dk1"/>
                  </a:solidFill>
                  <a:latin typeface="Arial"/>
                  <a:ea typeface="Arial"/>
                  <a:cs typeface="Arial"/>
                  <a:sym typeface="Arial"/>
                </a:rPr>
                <a:t>Mørk blå og mørk grønn bakgrunn, skal alltid ha negativ tekst/logo</a:t>
              </a: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30.xml"/><Relationship Id="rId7" Type="http://schemas.openxmlformats.org/officeDocument/2006/relationships/image" Target="../media/image1.png"/><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theme" Target="../theme/theme2.xml"/><Relationship Id="rId5" Type="http://schemas.openxmlformats.org/officeDocument/2006/relationships/slideLayout" Target="../slideLayouts/slideLayout32.xml"/><Relationship Id="rId4"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txBox="1">
            <a:spLocks noGrp="1"/>
          </p:cNvSpPr>
          <p:nvPr>
            <p:ph type="title"/>
          </p:nvPr>
        </p:nvSpPr>
        <p:spPr>
          <a:xfrm>
            <a:off x="695326" y="720001"/>
            <a:ext cx="9469438" cy="1311999"/>
          </a:xfrm>
          <a:prstGeom prst="rect">
            <a:avLst/>
          </a:prstGeom>
          <a:noFill/>
          <a:ln>
            <a:noFill/>
          </a:ln>
        </p:spPr>
        <p:txBody>
          <a:bodyPr spcFirstLastPara="1" wrap="square" lIns="0" tIns="0" rIns="0" bIns="0" anchor="t" anchorCtr="0">
            <a:normAutofit/>
          </a:bodyPr>
          <a:lstStyle>
            <a:lvl1pPr marR="0" lvl="0" algn="l" rtl="0">
              <a:lnSpc>
                <a:spcPct val="100000"/>
              </a:lnSpc>
              <a:spcBef>
                <a:spcPts val="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6"/>
          <p:cNvSpPr txBox="1">
            <a:spLocks noGrp="1"/>
          </p:cNvSpPr>
          <p:nvPr>
            <p:ph type="body" idx="1"/>
          </p:nvPr>
        </p:nvSpPr>
        <p:spPr>
          <a:xfrm>
            <a:off x="695326" y="2032000"/>
            <a:ext cx="9469438" cy="4060795"/>
          </a:xfrm>
          <a:prstGeom prst="rect">
            <a:avLst/>
          </a:prstGeom>
          <a:noFill/>
          <a:ln>
            <a:noFill/>
          </a:ln>
        </p:spPr>
        <p:txBody>
          <a:bodyPr spcFirstLastPara="1" wrap="square" lIns="0" tIns="0" rIns="0" bIns="0" anchor="t" anchorCtr="0">
            <a:noAutofit/>
          </a:bodyPr>
          <a:lstStyle>
            <a:lvl1pPr marL="457200" marR="0" lvl="0" indent="-355600" algn="l" rtl="0">
              <a:lnSpc>
                <a:spcPct val="100000"/>
              </a:lnSpc>
              <a:spcBef>
                <a:spcPts val="12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L="914400" marR="0" lvl="1" indent="-347344" algn="l" rtl="0">
              <a:lnSpc>
                <a:spcPct val="100000"/>
              </a:lnSpc>
              <a:spcBef>
                <a:spcPts val="600"/>
              </a:spcBef>
              <a:spcAft>
                <a:spcPts val="0"/>
              </a:spcAft>
              <a:buClr>
                <a:schemeClr val="dk2"/>
              </a:buClr>
              <a:buSzPts val="1870"/>
              <a:buFont typeface="Arial"/>
              <a:buChar char="•"/>
              <a:defRPr sz="1700" b="0" i="0" u="none" strike="noStrike" cap="none">
                <a:solidFill>
                  <a:schemeClr val="dk1"/>
                </a:solidFill>
                <a:latin typeface="Arial"/>
                <a:ea typeface="Arial"/>
                <a:cs typeface="Arial"/>
                <a:sym typeface="Arial"/>
              </a:defRPr>
            </a:lvl2pPr>
            <a:lvl3pPr marL="1371600" marR="0" lvl="2" indent="-330200" algn="l" rtl="0">
              <a:lnSpc>
                <a:spcPct val="100000"/>
              </a:lnSpc>
              <a:spcBef>
                <a:spcPts val="300"/>
              </a:spcBef>
              <a:spcAft>
                <a:spcPts val="0"/>
              </a:spcAft>
              <a:buClr>
                <a:schemeClr val="accent5"/>
              </a:buClr>
              <a:buSzPts val="1600"/>
              <a:buFont typeface="Noto Sans Symbols"/>
              <a:buChar char="▪"/>
              <a:defRPr sz="1600" b="0" i="0" u="none" strike="noStrike" cap="none">
                <a:solidFill>
                  <a:schemeClr val="dk1"/>
                </a:solidFill>
                <a:latin typeface="Arial"/>
                <a:ea typeface="Arial"/>
                <a:cs typeface="Arial"/>
                <a:sym typeface="Arial"/>
              </a:defRPr>
            </a:lvl3pPr>
            <a:lvl4pPr marL="1828800" marR="0" lvl="3" indent="-317500" algn="l" rtl="0">
              <a:lnSpc>
                <a:spcPct val="100000"/>
              </a:lnSpc>
              <a:spcBef>
                <a:spcPts val="300"/>
              </a:spcBef>
              <a:spcAft>
                <a:spcPts val="0"/>
              </a:spcAft>
              <a:buClr>
                <a:schemeClr val="accent2"/>
              </a:buClr>
              <a:buSzPts val="1400"/>
              <a:buFont typeface="Noto Sans Symbols"/>
              <a:buChar char="▪"/>
              <a:defRPr sz="1400" b="0" i="0" u="none" strike="noStrike" cap="none">
                <a:solidFill>
                  <a:schemeClr val="dk1"/>
                </a:solidFill>
                <a:latin typeface="Arial"/>
                <a:ea typeface="Arial"/>
                <a:cs typeface="Arial"/>
                <a:sym typeface="Arial"/>
              </a:defRPr>
            </a:lvl4pPr>
            <a:lvl5pPr marL="2286000" marR="0" lvl="4" indent="-317500" algn="l" rtl="0">
              <a:lnSpc>
                <a:spcPct val="100000"/>
              </a:lnSpc>
              <a:spcBef>
                <a:spcPts val="300"/>
              </a:spcBef>
              <a:spcAft>
                <a:spcPts val="0"/>
              </a:spcAft>
              <a:buClr>
                <a:schemeClr val="accent6"/>
              </a:buClr>
              <a:buSzPts val="1400"/>
              <a:buFont typeface="Noto Sans Symbols"/>
              <a:buChar char="▪"/>
              <a:defRPr sz="14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12" name="Google Shape;12;p16"/>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9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6"/>
          <p:cNvSpPr txBox="1">
            <a:spLocks noGrp="1"/>
          </p:cNvSpPr>
          <p:nvPr>
            <p:ph type="ftr" idx="11"/>
          </p:nvPr>
        </p:nvSpPr>
        <p:spPr>
          <a:xfrm>
            <a:off x="2035176" y="6292849"/>
            <a:ext cx="8121648"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6"/>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900" b="0" i="0" u="none" strike="noStrike" cap="none">
                <a:solidFill>
                  <a:schemeClr val="dk1"/>
                </a:solidFill>
                <a:latin typeface="Arial"/>
                <a:ea typeface="Arial"/>
                <a:cs typeface="Arial"/>
                <a:sym typeface="Arial"/>
              </a:defRPr>
            </a:lvl1pPr>
            <a:lvl2pPr marL="0" marR="0" lvl="1" indent="0" algn="l" rtl="0">
              <a:spcBef>
                <a:spcPts val="0"/>
              </a:spcBef>
              <a:buNone/>
              <a:defRPr sz="900" b="0" i="0" u="none" strike="noStrike" cap="none">
                <a:solidFill>
                  <a:schemeClr val="dk1"/>
                </a:solidFill>
                <a:latin typeface="Arial"/>
                <a:ea typeface="Arial"/>
                <a:cs typeface="Arial"/>
                <a:sym typeface="Arial"/>
              </a:defRPr>
            </a:lvl2pPr>
            <a:lvl3pPr marL="0" marR="0" lvl="2" indent="0" algn="l" rtl="0">
              <a:spcBef>
                <a:spcPts val="0"/>
              </a:spcBef>
              <a:buNone/>
              <a:defRPr sz="900" b="0" i="0" u="none" strike="noStrike" cap="none">
                <a:solidFill>
                  <a:schemeClr val="dk1"/>
                </a:solidFill>
                <a:latin typeface="Arial"/>
                <a:ea typeface="Arial"/>
                <a:cs typeface="Arial"/>
                <a:sym typeface="Arial"/>
              </a:defRPr>
            </a:lvl3pPr>
            <a:lvl4pPr marL="0" marR="0" lvl="3" indent="0" algn="l" rtl="0">
              <a:spcBef>
                <a:spcPts val="0"/>
              </a:spcBef>
              <a:buNone/>
              <a:defRPr sz="900" b="0" i="0" u="none" strike="noStrike" cap="none">
                <a:solidFill>
                  <a:schemeClr val="dk1"/>
                </a:solidFill>
                <a:latin typeface="Arial"/>
                <a:ea typeface="Arial"/>
                <a:cs typeface="Arial"/>
                <a:sym typeface="Arial"/>
              </a:defRPr>
            </a:lvl4pPr>
            <a:lvl5pPr marL="0" marR="0" lvl="4" indent="0" algn="l" rtl="0">
              <a:spcBef>
                <a:spcPts val="0"/>
              </a:spcBef>
              <a:buNone/>
              <a:defRPr sz="900" b="0" i="0" u="none" strike="noStrike" cap="none">
                <a:solidFill>
                  <a:schemeClr val="dk1"/>
                </a:solidFill>
                <a:latin typeface="Arial"/>
                <a:ea typeface="Arial"/>
                <a:cs typeface="Arial"/>
                <a:sym typeface="Arial"/>
              </a:defRPr>
            </a:lvl5pPr>
            <a:lvl6pPr marL="0" marR="0" lvl="5" indent="0" algn="l" rtl="0">
              <a:spcBef>
                <a:spcPts val="0"/>
              </a:spcBef>
              <a:buNone/>
              <a:defRPr sz="900" b="0" i="0" u="none" strike="noStrike" cap="none">
                <a:solidFill>
                  <a:schemeClr val="dk1"/>
                </a:solidFill>
                <a:latin typeface="Arial"/>
                <a:ea typeface="Arial"/>
                <a:cs typeface="Arial"/>
                <a:sym typeface="Arial"/>
              </a:defRPr>
            </a:lvl6pPr>
            <a:lvl7pPr marL="0" marR="0" lvl="6" indent="0" algn="l" rtl="0">
              <a:spcBef>
                <a:spcPts val="0"/>
              </a:spcBef>
              <a:buNone/>
              <a:defRPr sz="900" b="0" i="0" u="none" strike="noStrike" cap="none">
                <a:solidFill>
                  <a:schemeClr val="dk1"/>
                </a:solidFill>
                <a:latin typeface="Arial"/>
                <a:ea typeface="Arial"/>
                <a:cs typeface="Arial"/>
                <a:sym typeface="Arial"/>
              </a:defRPr>
            </a:lvl7pPr>
            <a:lvl8pPr marL="0" marR="0" lvl="7" indent="0" algn="l" rtl="0">
              <a:spcBef>
                <a:spcPts val="0"/>
              </a:spcBef>
              <a:buNone/>
              <a:defRPr sz="900" b="0" i="0" u="none" strike="noStrike" cap="none">
                <a:solidFill>
                  <a:schemeClr val="dk1"/>
                </a:solidFill>
                <a:latin typeface="Arial"/>
                <a:ea typeface="Arial"/>
                <a:cs typeface="Arial"/>
                <a:sym typeface="Arial"/>
              </a:defRPr>
            </a:lvl8pPr>
            <a:lvl9pPr marL="0" marR="0" lvl="8" indent="0" algn="l" rtl="0">
              <a:spcBef>
                <a:spcPts val="0"/>
              </a:spcBef>
              <a:buNone/>
              <a:defRPr sz="9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no-NO"/>
              <a:t>‹#›</a:t>
            </a:fld>
            <a:endParaRPr/>
          </a:p>
        </p:txBody>
      </p:sp>
      <p:pic>
        <p:nvPicPr>
          <p:cNvPr id="15" name="Google Shape;15;p16"/>
          <p:cNvPicPr preferRelativeResize="0"/>
          <p:nvPr/>
        </p:nvPicPr>
        <p:blipFill rotWithShape="1">
          <a:blip r:embed="rId29">
            <a:alphaModFix/>
          </a:blip>
          <a:srcRect/>
          <a:stretch/>
        </p:blipFill>
        <p:spPr>
          <a:xfrm>
            <a:off x="331200" y="6296400"/>
            <a:ext cx="688336" cy="360000"/>
          </a:xfrm>
          <a:prstGeom prst="rect">
            <a:avLst/>
          </a:prstGeom>
          <a:noFill/>
          <a:ln>
            <a:noFill/>
          </a:ln>
        </p:spPr>
      </p:pic>
      <p:grpSp>
        <p:nvGrpSpPr>
          <p:cNvPr id="16" name="Google Shape;16;p16"/>
          <p:cNvGrpSpPr/>
          <p:nvPr/>
        </p:nvGrpSpPr>
        <p:grpSpPr>
          <a:xfrm>
            <a:off x="-715964" y="-1306644"/>
            <a:ext cx="12909164" cy="8164645"/>
            <a:chOff x="-715963" y="-1306644"/>
            <a:chExt cx="12909164" cy="8164645"/>
          </a:xfrm>
        </p:grpSpPr>
        <p:grpSp>
          <p:nvGrpSpPr>
            <p:cNvPr id="17" name="Google Shape;17;p16"/>
            <p:cNvGrpSpPr/>
            <p:nvPr/>
          </p:nvGrpSpPr>
          <p:grpSpPr>
            <a:xfrm>
              <a:off x="-800" y="-1306644"/>
              <a:ext cx="12194000" cy="1075437"/>
              <a:chOff x="-800" y="-1229864"/>
              <a:chExt cx="12194000" cy="1075437"/>
            </a:xfrm>
          </p:grpSpPr>
          <p:grpSp>
            <p:nvGrpSpPr>
              <p:cNvPr id="18" name="Google Shape;18;p16"/>
              <p:cNvGrpSpPr/>
              <p:nvPr/>
            </p:nvGrpSpPr>
            <p:grpSpPr>
              <a:xfrm>
                <a:off x="0" y="-320124"/>
                <a:ext cx="12192000" cy="165600"/>
                <a:chOff x="0" y="-413084"/>
                <a:chExt cx="12192000" cy="206078"/>
              </a:xfrm>
            </p:grpSpPr>
            <p:sp>
              <p:nvSpPr>
                <p:cNvPr id="19" name="Google Shape;19;p16"/>
                <p:cNvSpPr/>
                <p:nvPr/>
              </p:nvSpPr>
              <p:spPr>
                <a:xfrm>
                  <a:off x="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20" name="Google Shape;20;p16"/>
                <p:cNvSpPr/>
                <p:nvPr/>
              </p:nvSpPr>
              <p:spPr>
                <a:xfrm>
                  <a:off x="2032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21" name="Google Shape;21;p16"/>
                <p:cNvSpPr/>
                <p:nvPr/>
              </p:nvSpPr>
              <p:spPr>
                <a:xfrm>
                  <a:off x="4064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22" name="Google Shape;22;p16"/>
                <p:cNvSpPr/>
                <p:nvPr/>
              </p:nvSpPr>
              <p:spPr>
                <a:xfrm>
                  <a:off x="6096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23" name="Google Shape;23;p16"/>
                <p:cNvSpPr/>
                <p:nvPr/>
              </p:nvSpPr>
              <p:spPr>
                <a:xfrm>
                  <a:off x="8128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24" name="Google Shape;24;p16"/>
                <p:cNvSpPr/>
                <p:nvPr/>
              </p:nvSpPr>
              <p:spPr>
                <a:xfrm>
                  <a:off x="10160000" y="-413084"/>
                  <a:ext cx="2032000" cy="20607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grpSp>
          <p:cxnSp>
            <p:nvCxnSpPr>
              <p:cNvPr id="25" name="Google Shape;25;p16"/>
              <p:cNvCxnSpPr/>
              <p:nvPr/>
            </p:nvCxnSpPr>
            <p:spPr>
              <a:xfrm>
                <a:off x="2032200" y="-327852"/>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26" name="Google Shape;26;p16"/>
              <p:cNvCxnSpPr>
                <a:stCxn id="27" idx="3"/>
              </p:cNvCxnSpPr>
              <p:nvPr/>
            </p:nvCxnSpPr>
            <p:spPr>
              <a:xfrm>
                <a:off x="4060800" y="-1010827"/>
                <a:ext cx="3600" cy="856200"/>
              </a:xfrm>
              <a:prstGeom prst="straightConnector1">
                <a:avLst/>
              </a:prstGeom>
              <a:noFill/>
              <a:ln w="9525" cap="flat" cmpd="sng">
                <a:solidFill>
                  <a:srgbClr val="BFBFBF"/>
                </a:solidFill>
                <a:prstDash val="solid"/>
                <a:miter lim="800000"/>
                <a:headEnd type="none" w="sm" len="sm"/>
                <a:tailEnd type="none" w="sm" len="sm"/>
              </a:ln>
            </p:spPr>
          </p:cxnSp>
          <p:cxnSp>
            <p:nvCxnSpPr>
              <p:cNvPr id="28" name="Google Shape;28;p16"/>
              <p:cNvCxnSpPr>
                <a:stCxn id="29" idx="3"/>
              </p:cNvCxnSpPr>
              <p:nvPr/>
            </p:nvCxnSpPr>
            <p:spPr>
              <a:xfrm>
                <a:off x="6090400" y="-887727"/>
                <a:ext cx="5400" cy="733200"/>
              </a:xfrm>
              <a:prstGeom prst="straightConnector1">
                <a:avLst/>
              </a:prstGeom>
              <a:noFill/>
              <a:ln w="9525" cap="flat" cmpd="sng">
                <a:solidFill>
                  <a:srgbClr val="BFBFBF"/>
                </a:solidFill>
                <a:prstDash val="solid"/>
                <a:miter lim="800000"/>
                <a:headEnd type="none" w="sm" len="sm"/>
                <a:tailEnd type="none" w="sm" len="sm"/>
              </a:ln>
            </p:spPr>
          </p:cxnSp>
          <p:cxnSp>
            <p:nvCxnSpPr>
              <p:cNvPr id="30" name="Google Shape;30;p16"/>
              <p:cNvCxnSpPr>
                <a:stCxn id="31" idx="1"/>
              </p:cNvCxnSpPr>
              <p:nvPr/>
            </p:nvCxnSpPr>
            <p:spPr>
              <a:xfrm>
                <a:off x="0" y="-1126825"/>
                <a:ext cx="0" cy="972300"/>
              </a:xfrm>
              <a:prstGeom prst="straightConnector1">
                <a:avLst/>
              </a:prstGeom>
              <a:noFill/>
              <a:ln w="9525" cap="flat" cmpd="sng">
                <a:solidFill>
                  <a:srgbClr val="BFBFBF"/>
                </a:solidFill>
                <a:prstDash val="solid"/>
                <a:miter lim="800000"/>
                <a:headEnd type="none" w="sm" len="sm"/>
                <a:tailEnd type="none" w="sm" len="sm"/>
              </a:ln>
            </p:spPr>
          </p:cxnSp>
          <p:cxnSp>
            <p:nvCxnSpPr>
              <p:cNvPr id="32" name="Google Shape;32;p16"/>
              <p:cNvCxnSpPr>
                <a:stCxn id="33" idx="3"/>
              </p:cNvCxnSpPr>
              <p:nvPr/>
            </p:nvCxnSpPr>
            <p:spPr>
              <a:xfrm>
                <a:off x="8128000" y="-764627"/>
                <a:ext cx="900" cy="610200"/>
              </a:xfrm>
              <a:prstGeom prst="straightConnector1">
                <a:avLst/>
              </a:prstGeom>
              <a:noFill/>
              <a:ln w="9525" cap="flat" cmpd="sng">
                <a:solidFill>
                  <a:srgbClr val="BFBFBF"/>
                </a:solidFill>
                <a:prstDash val="solid"/>
                <a:miter lim="800000"/>
                <a:headEnd type="none" w="sm" len="sm"/>
                <a:tailEnd type="none" w="sm" len="sm"/>
              </a:ln>
            </p:spPr>
          </p:cxnSp>
          <p:cxnSp>
            <p:nvCxnSpPr>
              <p:cNvPr id="34" name="Google Shape;34;p16"/>
              <p:cNvCxnSpPr>
                <a:stCxn id="35" idx="3"/>
              </p:cNvCxnSpPr>
              <p:nvPr/>
            </p:nvCxnSpPr>
            <p:spPr>
              <a:xfrm>
                <a:off x="12192000" y="-518425"/>
                <a:ext cx="1200" cy="363900"/>
              </a:xfrm>
              <a:prstGeom prst="straightConnector1">
                <a:avLst/>
              </a:prstGeom>
              <a:noFill/>
              <a:ln w="9525" cap="flat" cmpd="sng">
                <a:solidFill>
                  <a:srgbClr val="BFBFBF"/>
                </a:solidFill>
                <a:prstDash val="solid"/>
                <a:miter lim="800000"/>
                <a:headEnd type="none" w="sm" len="sm"/>
                <a:tailEnd type="none" w="sm" len="sm"/>
              </a:ln>
            </p:spPr>
          </p:cxnSp>
          <p:cxnSp>
            <p:nvCxnSpPr>
              <p:cNvPr id="36" name="Google Shape;36;p16"/>
              <p:cNvCxnSpPr>
                <a:stCxn id="37" idx="3"/>
              </p:cNvCxnSpPr>
              <p:nvPr/>
            </p:nvCxnSpPr>
            <p:spPr>
              <a:xfrm>
                <a:off x="10156824" y="-641527"/>
                <a:ext cx="4200" cy="486900"/>
              </a:xfrm>
              <a:prstGeom prst="straightConnector1">
                <a:avLst/>
              </a:prstGeom>
              <a:noFill/>
              <a:ln w="9525" cap="flat" cmpd="sng">
                <a:solidFill>
                  <a:srgbClr val="BFBFBF"/>
                </a:solidFill>
                <a:prstDash val="solid"/>
                <a:miter lim="800000"/>
                <a:headEnd type="none" w="sm" len="sm"/>
                <a:tailEnd type="none" w="sm" len="sm"/>
              </a:ln>
            </p:spPr>
          </p:cxnSp>
          <p:grpSp>
            <p:nvGrpSpPr>
              <p:cNvPr id="38" name="Google Shape;38;p16"/>
              <p:cNvGrpSpPr/>
              <p:nvPr/>
            </p:nvGrpSpPr>
            <p:grpSpPr>
              <a:xfrm>
                <a:off x="0" y="-621464"/>
                <a:ext cx="12192000" cy="206078"/>
                <a:chOff x="0" y="-674874"/>
                <a:chExt cx="12192000" cy="206078"/>
              </a:xfrm>
            </p:grpSpPr>
            <p:sp>
              <p:nvSpPr>
                <p:cNvPr id="35" name="Google Shape;35;p16"/>
                <p:cNvSpPr/>
                <p:nvPr/>
              </p:nvSpPr>
              <p:spPr>
                <a:xfrm>
                  <a:off x="0" y="-674874"/>
                  <a:ext cx="12192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33,87 cm</a:t>
                  </a:r>
                  <a:endParaRPr/>
                </a:p>
              </p:txBody>
            </p:sp>
            <p:cxnSp>
              <p:nvCxnSpPr>
                <p:cNvPr id="39" name="Google Shape;39;p16"/>
                <p:cNvCxnSpPr/>
                <p:nvPr/>
              </p:nvCxnSpPr>
              <p:spPr>
                <a:xfrm>
                  <a:off x="0" y="-480093"/>
                  <a:ext cx="12192000" cy="11297"/>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40" name="Google Shape;40;p16"/>
              <p:cNvGrpSpPr/>
              <p:nvPr/>
            </p:nvGrpSpPr>
            <p:grpSpPr>
              <a:xfrm>
                <a:off x="0" y="-744566"/>
                <a:ext cx="10156824" cy="206078"/>
                <a:chOff x="0" y="-930144"/>
                <a:chExt cx="10156824" cy="206078"/>
              </a:xfrm>
            </p:grpSpPr>
            <p:sp>
              <p:nvSpPr>
                <p:cNvPr id="37" name="Google Shape;37;p16"/>
                <p:cNvSpPr/>
                <p:nvPr/>
              </p:nvSpPr>
              <p:spPr>
                <a:xfrm>
                  <a:off x="0" y="-930144"/>
                  <a:ext cx="10156824"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28,20 cm</a:t>
                  </a:r>
                  <a:endParaRPr/>
                </a:p>
              </p:txBody>
            </p:sp>
            <p:cxnSp>
              <p:nvCxnSpPr>
                <p:cNvPr id="41" name="Google Shape;41;p16"/>
                <p:cNvCxnSpPr/>
                <p:nvPr/>
              </p:nvCxnSpPr>
              <p:spPr>
                <a:xfrm>
                  <a:off x="0" y="-724066"/>
                  <a:ext cx="10156824"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42" name="Google Shape;42;p16"/>
              <p:cNvGrpSpPr/>
              <p:nvPr/>
            </p:nvGrpSpPr>
            <p:grpSpPr>
              <a:xfrm>
                <a:off x="0" y="-867666"/>
                <a:ext cx="8128000" cy="206078"/>
                <a:chOff x="0" y="-1191934"/>
                <a:chExt cx="8128000" cy="206078"/>
              </a:xfrm>
            </p:grpSpPr>
            <p:sp>
              <p:nvSpPr>
                <p:cNvPr id="33" name="Google Shape;33;p16"/>
                <p:cNvSpPr/>
                <p:nvPr/>
              </p:nvSpPr>
              <p:spPr>
                <a:xfrm>
                  <a:off x="0" y="-1191934"/>
                  <a:ext cx="81280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22,56 cm</a:t>
                  </a:r>
                  <a:endParaRPr/>
                </a:p>
              </p:txBody>
            </p:sp>
            <p:cxnSp>
              <p:nvCxnSpPr>
                <p:cNvPr id="43" name="Google Shape;43;p16"/>
                <p:cNvCxnSpPr/>
                <p:nvPr/>
              </p:nvCxnSpPr>
              <p:spPr>
                <a:xfrm>
                  <a:off x="0" y="-985856"/>
                  <a:ext cx="81280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44" name="Google Shape;44;p16"/>
              <p:cNvGrpSpPr/>
              <p:nvPr/>
            </p:nvGrpSpPr>
            <p:grpSpPr>
              <a:xfrm>
                <a:off x="-800" y="-990766"/>
                <a:ext cx="6091200" cy="206078"/>
                <a:chOff x="0" y="-1453724"/>
                <a:chExt cx="6091200" cy="206078"/>
              </a:xfrm>
            </p:grpSpPr>
            <p:sp>
              <p:nvSpPr>
                <p:cNvPr id="29" name="Google Shape;29;p16"/>
                <p:cNvSpPr/>
                <p:nvPr/>
              </p:nvSpPr>
              <p:spPr>
                <a:xfrm>
                  <a:off x="0" y="-1453724"/>
                  <a:ext cx="6091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45" name="Google Shape;45;p16"/>
                <p:cNvCxnSpPr/>
                <p:nvPr/>
              </p:nvCxnSpPr>
              <p:spPr>
                <a:xfrm>
                  <a:off x="0" y="-1247646"/>
                  <a:ext cx="60912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46" name="Google Shape;46;p16"/>
              <p:cNvGrpSpPr/>
              <p:nvPr/>
            </p:nvGrpSpPr>
            <p:grpSpPr>
              <a:xfrm>
                <a:off x="0" y="-1113866"/>
                <a:ext cx="4060800" cy="206078"/>
                <a:chOff x="0" y="-1715514"/>
                <a:chExt cx="4060800" cy="206078"/>
              </a:xfrm>
            </p:grpSpPr>
            <p:sp>
              <p:nvSpPr>
                <p:cNvPr id="27" name="Google Shape;27;p16"/>
                <p:cNvSpPr/>
                <p:nvPr/>
              </p:nvSpPr>
              <p:spPr>
                <a:xfrm>
                  <a:off x="0" y="-1715514"/>
                  <a:ext cx="40608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47" name="Google Shape;47;p16"/>
                <p:cNvCxnSpPr/>
                <p:nvPr/>
              </p:nvCxnSpPr>
              <p:spPr>
                <a:xfrm>
                  <a:off x="0" y="-1509436"/>
                  <a:ext cx="4060800" cy="0"/>
                </a:xfrm>
                <a:prstGeom prst="straightConnector1">
                  <a:avLst/>
                </a:prstGeom>
                <a:noFill/>
                <a:ln w="9525" cap="flat" cmpd="sng">
                  <a:solidFill>
                    <a:srgbClr val="BFBFBF"/>
                  </a:solidFill>
                  <a:prstDash val="dash"/>
                  <a:miter lim="800000"/>
                  <a:headEnd type="none" w="sm" len="sm"/>
                  <a:tailEnd type="triangle" w="med" len="med"/>
                </a:ln>
              </p:spPr>
            </p:cxnSp>
          </p:grpSp>
          <p:grpSp>
            <p:nvGrpSpPr>
              <p:cNvPr id="48" name="Google Shape;48;p16"/>
              <p:cNvGrpSpPr/>
              <p:nvPr/>
            </p:nvGrpSpPr>
            <p:grpSpPr>
              <a:xfrm>
                <a:off x="0" y="-1229864"/>
                <a:ext cx="1015200" cy="206078"/>
                <a:chOff x="0" y="-1959289"/>
                <a:chExt cx="1015200" cy="206078"/>
              </a:xfrm>
            </p:grpSpPr>
            <p:sp>
              <p:nvSpPr>
                <p:cNvPr id="31" name="Google Shape;31;p16"/>
                <p:cNvSpPr/>
                <p:nvPr/>
              </p:nvSpPr>
              <p:spPr>
                <a:xfrm>
                  <a:off x="0" y="-1959289"/>
                  <a:ext cx="1015200" cy="206078"/>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2,82 cm</a:t>
                  </a:r>
                  <a:endParaRPr/>
                </a:p>
              </p:txBody>
            </p:sp>
            <p:cxnSp>
              <p:nvCxnSpPr>
                <p:cNvPr id="49" name="Google Shape;49;p16"/>
                <p:cNvCxnSpPr/>
                <p:nvPr/>
              </p:nvCxnSpPr>
              <p:spPr>
                <a:xfrm>
                  <a:off x="0" y="-1764452"/>
                  <a:ext cx="1015200" cy="0"/>
                </a:xfrm>
                <a:prstGeom prst="straightConnector1">
                  <a:avLst/>
                </a:prstGeom>
                <a:noFill/>
                <a:ln w="9525" cap="flat" cmpd="sng">
                  <a:solidFill>
                    <a:srgbClr val="BFBFBF"/>
                  </a:solidFill>
                  <a:prstDash val="dash"/>
                  <a:miter lim="800000"/>
                  <a:headEnd type="none" w="sm" len="sm"/>
                  <a:tailEnd type="triangle" w="med" len="med"/>
                </a:ln>
              </p:spPr>
            </p:cxnSp>
          </p:grpSp>
          <p:cxnSp>
            <p:nvCxnSpPr>
              <p:cNvPr id="50" name="Google Shape;50;p16"/>
              <p:cNvCxnSpPr/>
              <p:nvPr/>
            </p:nvCxnSpPr>
            <p:spPr>
              <a:xfrm>
                <a:off x="1015200" y="-1113866"/>
                <a:ext cx="0" cy="166125"/>
              </a:xfrm>
              <a:prstGeom prst="straightConnector1">
                <a:avLst/>
              </a:prstGeom>
              <a:noFill/>
              <a:ln w="9525" cap="flat" cmpd="sng">
                <a:solidFill>
                  <a:srgbClr val="BFBFBF"/>
                </a:solidFill>
                <a:prstDash val="solid"/>
                <a:miter lim="800000"/>
                <a:headEnd type="none" w="sm" len="sm"/>
                <a:tailEnd type="none" w="sm" len="sm"/>
              </a:ln>
            </p:spPr>
          </p:cxnSp>
        </p:grpSp>
        <p:grpSp>
          <p:nvGrpSpPr>
            <p:cNvPr id="51" name="Google Shape;51;p16"/>
            <p:cNvGrpSpPr/>
            <p:nvPr/>
          </p:nvGrpSpPr>
          <p:grpSpPr>
            <a:xfrm>
              <a:off x="-715963" y="-4004"/>
              <a:ext cx="590565" cy="6862005"/>
              <a:chOff x="-715963" y="-4004"/>
              <a:chExt cx="590565" cy="6862005"/>
            </a:xfrm>
          </p:grpSpPr>
          <p:sp>
            <p:nvSpPr>
              <p:cNvPr id="52" name="Google Shape;52;p16"/>
              <p:cNvSpPr/>
              <p:nvPr/>
            </p:nvSpPr>
            <p:spPr>
              <a:xfrm rot="-5400000">
                <a:off x="-591311" y="6392613"/>
                <a:ext cx="765175"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2,13 cm</a:t>
                </a:r>
                <a:endParaRPr/>
              </a:p>
            </p:txBody>
          </p:sp>
          <p:sp>
            <p:nvSpPr>
              <p:cNvPr id="53" name="Google Shape;53;p16"/>
              <p:cNvSpPr/>
              <p:nvPr/>
            </p:nvSpPr>
            <p:spPr>
              <a:xfrm rot="-5400000">
                <a:off x="-1224723" y="4993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54" name="Google Shape;54;p16"/>
              <p:cNvSpPr/>
              <p:nvPr/>
            </p:nvSpPr>
            <p:spPr>
              <a:xfrm rot="-5400000">
                <a:off x="-1224723" y="2961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sp>
            <p:nvSpPr>
              <p:cNvPr id="55" name="Google Shape;55;p16"/>
              <p:cNvSpPr/>
              <p:nvPr/>
            </p:nvSpPr>
            <p:spPr>
              <a:xfrm rot="-5400000">
                <a:off x="-1224723" y="929196"/>
                <a:ext cx="2032000" cy="1656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5,64 cm</a:t>
                </a:r>
                <a:endParaRPr/>
              </a:p>
            </p:txBody>
          </p:sp>
          <p:cxnSp>
            <p:nvCxnSpPr>
              <p:cNvPr id="56" name="Google Shape;56;p16"/>
              <p:cNvCxnSpPr/>
              <p:nvPr/>
            </p:nvCxnSpPr>
            <p:spPr>
              <a:xfrm rot="10800000">
                <a:off x="-216188" y="3976734"/>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57" name="Google Shape;57;p16"/>
              <p:cNvCxnSpPr/>
              <p:nvPr/>
            </p:nvCxnSpPr>
            <p:spPr>
              <a:xfrm>
                <a:off x="-650022" y="4059797"/>
                <a:ext cx="523098" cy="0"/>
              </a:xfrm>
              <a:prstGeom prst="straightConnector1">
                <a:avLst/>
              </a:prstGeom>
              <a:noFill/>
              <a:ln w="9525" cap="flat" cmpd="sng">
                <a:solidFill>
                  <a:srgbClr val="BFBFBF"/>
                </a:solidFill>
                <a:prstDash val="solid"/>
                <a:miter lim="800000"/>
                <a:headEnd type="none" w="sm" len="sm"/>
                <a:tailEnd type="none" w="sm" len="sm"/>
              </a:ln>
            </p:spPr>
          </p:cxnSp>
          <p:cxnSp>
            <p:nvCxnSpPr>
              <p:cNvPr id="58" name="Google Shape;58;p16"/>
              <p:cNvCxnSpPr>
                <a:stCxn id="59" idx="3"/>
              </p:cNvCxnSpPr>
              <p:nvPr/>
            </p:nvCxnSpPr>
            <p:spPr>
              <a:xfrm rot="10800000" flipH="1">
                <a:off x="-489823" y="-3804"/>
                <a:ext cx="363900" cy="5400"/>
              </a:xfrm>
              <a:prstGeom prst="straightConnector1">
                <a:avLst/>
              </a:prstGeom>
              <a:noFill/>
              <a:ln w="9525" cap="flat" cmpd="sng">
                <a:solidFill>
                  <a:srgbClr val="BFBFBF"/>
                </a:solidFill>
                <a:prstDash val="solid"/>
                <a:miter lim="800000"/>
                <a:headEnd type="none" w="sm" len="sm"/>
                <a:tailEnd type="none" w="sm" len="sm"/>
              </a:ln>
            </p:spPr>
          </p:cxnSp>
          <p:cxnSp>
            <p:nvCxnSpPr>
              <p:cNvPr id="60" name="Google Shape;60;p16"/>
              <p:cNvCxnSpPr>
                <a:stCxn id="59" idx="1"/>
              </p:cNvCxnSpPr>
              <p:nvPr/>
            </p:nvCxnSpPr>
            <p:spPr>
              <a:xfrm rot="10800000" flipH="1">
                <a:off x="-489823" y="6091896"/>
                <a:ext cx="363900" cy="900"/>
              </a:xfrm>
              <a:prstGeom prst="straightConnector1">
                <a:avLst/>
              </a:prstGeom>
              <a:noFill/>
              <a:ln w="9525" cap="flat" cmpd="sng">
                <a:solidFill>
                  <a:srgbClr val="BFBFBF"/>
                </a:solidFill>
                <a:prstDash val="solid"/>
                <a:miter lim="800000"/>
                <a:headEnd type="none" w="sm" len="sm"/>
                <a:tailEnd type="none" w="sm" len="sm"/>
              </a:ln>
            </p:spPr>
          </p:cxnSp>
          <p:sp>
            <p:nvSpPr>
              <p:cNvPr id="59" name="Google Shape;59;p16"/>
              <p:cNvSpPr/>
              <p:nvPr/>
            </p:nvSpPr>
            <p:spPr>
              <a:xfrm rot="-5400000">
                <a:off x="-3535423" y="2944157"/>
                <a:ext cx="6091200"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16,92 cm</a:t>
                </a:r>
                <a:endParaRPr/>
              </a:p>
            </p:txBody>
          </p:sp>
          <p:cxnSp>
            <p:nvCxnSpPr>
              <p:cNvPr id="61" name="Google Shape;61;p16"/>
              <p:cNvCxnSpPr/>
              <p:nvPr/>
            </p:nvCxnSpPr>
            <p:spPr>
              <a:xfrm rot="-5400000">
                <a:off x="-3432384" y="3047196"/>
                <a:ext cx="6091200" cy="0"/>
              </a:xfrm>
              <a:prstGeom prst="straightConnector1">
                <a:avLst/>
              </a:prstGeom>
              <a:noFill/>
              <a:ln w="9525" cap="flat" cmpd="sng">
                <a:solidFill>
                  <a:srgbClr val="BFBFBF"/>
                </a:solidFill>
                <a:prstDash val="dash"/>
                <a:miter lim="800000"/>
                <a:headEnd type="triangle" w="med" len="med"/>
                <a:tailEnd type="none" w="sm" len="sm"/>
              </a:ln>
            </p:spPr>
          </p:cxnSp>
          <p:sp>
            <p:nvSpPr>
              <p:cNvPr id="62" name="Google Shape;62;p16"/>
              <p:cNvSpPr/>
              <p:nvPr/>
            </p:nvSpPr>
            <p:spPr>
              <a:xfrm rot="-5400000">
                <a:off x="-2642025" y="1927658"/>
                <a:ext cx="4058201" cy="206078"/>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chemeClr val="dk1"/>
                  </a:buClr>
                  <a:buSzPts val="700"/>
                  <a:buFont typeface="Arial"/>
                  <a:buNone/>
                </a:pPr>
                <a:r>
                  <a:rPr lang="no-NO" sz="700" b="0" i="0" u="none" strike="noStrike" cap="none">
                    <a:solidFill>
                      <a:schemeClr val="dk1"/>
                    </a:solidFill>
                    <a:latin typeface="Arial"/>
                    <a:ea typeface="Arial"/>
                    <a:cs typeface="Arial"/>
                    <a:sym typeface="Arial"/>
                  </a:rPr>
                  <a:t>11,28 cm</a:t>
                </a:r>
                <a:endParaRPr/>
              </a:p>
            </p:txBody>
          </p:sp>
          <p:cxnSp>
            <p:nvCxnSpPr>
              <p:cNvPr id="63" name="Google Shape;63;p16"/>
              <p:cNvCxnSpPr/>
              <p:nvPr/>
            </p:nvCxnSpPr>
            <p:spPr>
              <a:xfrm rot="-5400000">
                <a:off x="-2540284" y="2031996"/>
                <a:ext cx="4060800" cy="0"/>
              </a:xfrm>
              <a:prstGeom prst="straightConnector1">
                <a:avLst/>
              </a:prstGeom>
              <a:noFill/>
              <a:ln w="9525" cap="flat" cmpd="sng">
                <a:solidFill>
                  <a:srgbClr val="BFBFBF"/>
                </a:solidFill>
                <a:prstDash val="dash"/>
                <a:miter lim="800000"/>
                <a:headEnd type="triangle" w="med" len="med"/>
                <a:tailEnd type="none" w="sm" len="sm"/>
              </a:ln>
            </p:spPr>
          </p:cxnSp>
          <p:cxnSp>
            <p:nvCxnSpPr>
              <p:cNvPr id="64" name="Google Shape;64;p16"/>
              <p:cNvCxnSpPr/>
              <p:nvPr/>
            </p:nvCxnSpPr>
            <p:spPr>
              <a:xfrm rot="10800000">
                <a:off x="-208461" y="6773298"/>
                <a:ext cx="0" cy="166125"/>
              </a:xfrm>
              <a:prstGeom prst="straightConnector1">
                <a:avLst/>
              </a:prstGeom>
              <a:noFill/>
              <a:ln w="9525" cap="flat" cmpd="sng">
                <a:solidFill>
                  <a:srgbClr val="BFBFBF"/>
                </a:solidFill>
                <a:prstDash val="solid"/>
                <a:miter lim="800000"/>
                <a:headEnd type="none" w="sm" len="sm"/>
                <a:tailEnd type="none" w="sm" len="sm"/>
              </a:ln>
            </p:spPr>
          </p:cxnSp>
          <p:cxnSp>
            <p:nvCxnSpPr>
              <p:cNvPr id="65" name="Google Shape;65;p16"/>
              <p:cNvCxnSpPr/>
              <p:nvPr/>
            </p:nvCxnSpPr>
            <p:spPr>
              <a:xfrm rot="10800000">
                <a:off x="-216188" y="1943964"/>
                <a:ext cx="0" cy="166125"/>
              </a:xfrm>
              <a:prstGeom prst="straightConnector1">
                <a:avLst/>
              </a:prstGeom>
              <a:noFill/>
              <a:ln w="9525" cap="flat" cmpd="sng">
                <a:solidFill>
                  <a:srgbClr val="BFBFBF"/>
                </a:solidFill>
                <a:prstDash val="solid"/>
                <a:miter lim="800000"/>
                <a:headEnd type="none" w="sm" len="sm"/>
                <a:tailEnd type="none" w="sm" len="sm"/>
              </a:ln>
            </p:spPr>
          </p:cxnSp>
        </p:grpSp>
        <p:sp>
          <p:nvSpPr>
            <p:cNvPr id="66" name="Google Shape;66;p16"/>
            <p:cNvSpPr txBox="1"/>
            <p:nvPr/>
          </p:nvSpPr>
          <p:spPr>
            <a:xfrm>
              <a:off x="0" y="-213030"/>
              <a:ext cx="688336" cy="206078"/>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r>
                <a:rPr lang="no-NO" sz="800" b="0" i="0" u="none" strike="noStrike" cap="none">
                  <a:solidFill>
                    <a:schemeClr val="dk1"/>
                  </a:solidFill>
                  <a:latin typeface="Arial"/>
                  <a:ea typeface="Arial"/>
                  <a:cs typeface="Arial"/>
                  <a:sym typeface="Arial"/>
                </a:rPr>
                <a:t>Oslo 2019</a:t>
              </a:r>
              <a:endParaRPr/>
            </a:p>
          </p:txBody>
        </p:sp>
      </p:grpSp>
      <p:grpSp>
        <p:nvGrpSpPr>
          <p:cNvPr id="67" name="Google Shape;67;p16"/>
          <p:cNvGrpSpPr/>
          <p:nvPr/>
        </p:nvGrpSpPr>
        <p:grpSpPr>
          <a:xfrm>
            <a:off x="12252770" y="1"/>
            <a:ext cx="1165167" cy="4935681"/>
            <a:chOff x="12252770" y="1"/>
            <a:chExt cx="1165167" cy="4935681"/>
          </a:xfrm>
        </p:grpSpPr>
        <p:grpSp>
          <p:nvGrpSpPr>
            <p:cNvPr id="68" name="Google Shape;68;p16"/>
            <p:cNvGrpSpPr/>
            <p:nvPr/>
          </p:nvGrpSpPr>
          <p:grpSpPr>
            <a:xfrm>
              <a:off x="12252770" y="1"/>
              <a:ext cx="409071" cy="3254927"/>
              <a:chOff x="12252770" y="1"/>
              <a:chExt cx="588588" cy="4683318"/>
            </a:xfrm>
          </p:grpSpPr>
          <p:sp>
            <p:nvSpPr>
              <p:cNvPr id="69" name="Google Shape;69;p16"/>
              <p:cNvSpPr/>
              <p:nvPr/>
            </p:nvSpPr>
            <p:spPr>
              <a:xfrm>
                <a:off x="12252770" y="1"/>
                <a:ext cx="588588" cy="468331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nvGrpSpPr>
              <p:cNvPr id="70" name="Google Shape;70;p16"/>
              <p:cNvGrpSpPr/>
              <p:nvPr/>
            </p:nvGrpSpPr>
            <p:grpSpPr>
              <a:xfrm>
                <a:off x="12326727" y="84822"/>
                <a:ext cx="440675" cy="4513676"/>
                <a:chOff x="12316858" y="92947"/>
                <a:chExt cx="440675" cy="4513676"/>
              </a:xfrm>
            </p:grpSpPr>
            <p:grpSp>
              <p:nvGrpSpPr>
                <p:cNvPr id="71" name="Google Shape;71;p16"/>
                <p:cNvGrpSpPr/>
                <p:nvPr/>
              </p:nvGrpSpPr>
              <p:grpSpPr>
                <a:xfrm>
                  <a:off x="12316858" y="92947"/>
                  <a:ext cx="440675" cy="1322025"/>
                  <a:chOff x="12316858" y="92947"/>
                  <a:chExt cx="440675" cy="1322025"/>
                </a:xfrm>
              </p:grpSpPr>
              <p:sp>
                <p:nvSpPr>
                  <p:cNvPr id="72" name="Google Shape;72;p16"/>
                  <p:cNvSpPr/>
                  <p:nvPr/>
                </p:nvSpPr>
                <p:spPr>
                  <a:xfrm>
                    <a:off x="12316858" y="92947"/>
                    <a:ext cx="440675" cy="440675"/>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3" name="Google Shape;73;p16"/>
                  <p:cNvSpPr/>
                  <p:nvPr/>
                </p:nvSpPr>
                <p:spPr>
                  <a:xfrm>
                    <a:off x="12316858" y="533622"/>
                    <a:ext cx="440675" cy="44067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4" name="Google Shape;74;p16"/>
                  <p:cNvSpPr/>
                  <p:nvPr/>
                </p:nvSpPr>
                <p:spPr>
                  <a:xfrm>
                    <a:off x="12316858" y="974297"/>
                    <a:ext cx="440675" cy="440675"/>
                  </a:xfrm>
                  <a:prstGeom prst="rect">
                    <a:avLst/>
                  </a:prstGeom>
                  <a:solidFill>
                    <a:srgbClr val="B3F5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75" name="Google Shape;75;p16"/>
                <p:cNvGrpSpPr/>
                <p:nvPr/>
              </p:nvGrpSpPr>
              <p:grpSpPr>
                <a:xfrm>
                  <a:off x="12316858" y="1468435"/>
                  <a:ext cx="440675" cy="1322025"/>
                  <a:chOff x="12316858" y="1600866"/>
                  <a:chExt cx="440675" cy="1322025"/>
                </a:xfrm>
              </p:grpSpPr>
              <p:sp>
                <p:nvSpPr>
                  <p:cNvPr id="76" name="Google Shape;76;p16"/>
                  <p:cNvSpPr/>
                  <p:nvPr/>
                </p:nvSpPr>
                <p:spPr>
                  <a:xfrm>
                    <a:off x="12316858" y="1600866"/>
                    <a:ext cx="440675" cy="44067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7" name="Google Shape;77;p16"/>
                  <p:cNvSpPr/>
                  <p:nvPr/>
                </p:nvSpPr>
                <p:spPr>
                  <a:xfrm>
                    <a:off x="12316858" y="2041541"/>
                    <a:ext cx="440675" cy="440675"/>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8" name="Google Shape;78;p16"/>
                  <p:cNvSpPr/>
                  <p:nvPr/>
                </p:nvSpPr>
                <p:spPr>
                  <a:xfrm>
                    <a:off x="12316858" y="2482216"/>
                    <a:ext cx="440675" cy="440675"/>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nvGrpSpPr>
                <p:cNvPr id="79" name="Google Shape;79;p16"/>
                <p:cNvGrpSpPr/>
                <p:nvPr/>
              </p:nvGrpSpPr>
              <p:grpSpPr>
                <a:xfrm>
                  <a:off x="12316858" y="2843923"/>
                  <a:ext cx="440675" cy="1762700"/>
                  <a:chOff x="12316858" y="3201732"/>
                  <a:chExt cx="440675" cy="1762700"/>
                </a:xfrm>
              </p:grpSpPr>
              <p:sp>
                <p:nvSpPr>
                  <p:cNvPr id="80" name="Google Shape;80;p16"/>
                  <p:cNvSpPr/>
                  <p:nvPr/>
                </p:nvSpPr>
                <p:spPr>
                  <a:xfrm>
                    <a:off x="12316858" y="3201732"/>
                    <a:ext cx="440675" cy="440675"/>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1" name="Google Shape;81;p16"/>
                  <p:cNvSpPr/>
                  <p:nvPr/>
                </p:nvSpPr>
                <p:spPr>
                  <a:xfrm>
                    <a:off x="12316858" y="3642407"/>
                    <a:ext cx="440675" cy="440675"/>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2" name="Google Shape;82;p16"/>
                  <p:cNvSpPr/>
                  <p:nvPr/>
                </p:nvSpPr>
                <p:spPr>
                  <a:xfrm>
                    <a:off x="12316858" y="4083082"/>
                    <a:ext cx="440675" cy="440675"/>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83" name="Google Shape;83;p16"/>
                  <p:cNvSpPr/>
                  <p:nvPr/>
                </p:nvSpPr>
                <p:spPr>
                  <a:xfrm>
                    <a:off x="12316858" y="4523757"/>
                    <a:ext cx="440675" cy="440675"/>
                  </a:xfrm>
                  <a:prstGeom prst="rect">
                    <a:avLst/>
                  </a:prstGeom>
                  <a:solidFill>
                    <a:srgbClr val="D0BFA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grpSp>
          </p:grpSp>
        </p:grpSp>
        <p:sp>
          <p:nvSpPr>
            <p:cNvPr id="84" name="Google Shape;84;p16"/>
            <p:cNvSpPr txBox="1"/>
            <p:nvPr/>
          </p:nvSpPr>
          <p:spPr>
            <a:xfrm>
              <a:off x="12252771" y="3429000"/>
              <a:ext cx="1127661" cy="1506682"/>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no-NO" sz="800" b="0" i="0" u="none" strike="noStrike" cap="none">
                  <a:solidFill>
                    <a:schemeClr val="dk1"/>
                  </a:solidFill>
                  <a:latin typeface="Arial"/>
                  <a:ea typeface="Arial"/>
                  <a:cs typeface="Arial"/>
                  <a:sym typeface="Arial"/>
                </a:rPr>
                <a:t>Det er lov å endre bakgrunnsfarge.</a:t>
              </a:r>
              <a:endParaRPr/>
            </a:p>
            <a:p>
              <a:pPr marL="0" marR="0" lvl="0" indent="0" algn="l" rtl="0">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b="0" i="0" u="none" strike="noStrike" cap="none">
                  <a:solidFill>
                    <a:schemeClr val="dk1"/>
                  </a:solidFill>
                  <a:latin typeface="Arial"/>
                  <a:ea typeface="Arial"/>
                  <a:cs typeface="Arial"/>
                  <a:sym typeface="Arial"/>
                </a:rPr>
                <a:t>På sider med positiv logo benyttes alltid lyse bakgrunnsfarger.</a:t>
              </a:r>
              <a:endParaRPr/>
            </a:p>
            <a:p>
              <a:pPr marL="0" marR="0" lvl="0" indent="0" algn="l" rtl="0">
                <a:spcBef>
                  <a:spcPts val="0"/>
                </a:spcBef>
                <a:spcAft>
                  <a:spcPts val="0"/>
                </a:spcAft>
                <a:buClr>
                  <a:schemeClr val="dk1"/>
                </a:buClr>
                <a:buSzPts val="800"/>
                <a:buFont typeface="Arial"/>
                <a:buNone/>
              </a:pPr>
              <a:endParaRPr sz="800" b="0" i="0" u="none" strike="noStrike" cap="none">
                <a:solidFill>
                  <a:schemeClr val="dk1"/>
                </a:solidFill>
                <a:latin typeface="Arial"/>
                <a:ea typeface="Arial"/>
                <a:cs typeface="Arial"/>
                <a:sym typeface="Arial"/>
              </a:endParaRPr>
            </a:p>
            <a:p>
              <a:pPr marL="0" marR="0" lvl="0" indent="0" algn="l" rtl="0">
                <a:spcBef>
                  <a:spcPts val="0"/>
                </a:spcBef>
                <a:spcAft>
                  <a:spcPts val="0"/>
                </a:spcAft>
                <a:buClr>
                  <a:schemeClr val="dk1"/>
                </a:buClr>
                <a:buSzPts val="800"/>
                <a:buFont typeface="Arial"/>
                <a:buNone/>
              </a:pPr>
              <a:r>
                <a:rPr lang="no-NO" sz="800" b="1" i="0" u="none" strike="noStrike" cap="none">
                  <a:solidFill>
                    <a:schemeClr val="dk1"/>
                  </a:solidFill>
                  <a:latin typeface="Arial"/>
                  <a:ea typeface="Arial"/>
                  <a:cs typeface="Arial"/>
                  <a:sym typeface="Arial"/>
                </a:rPr>
                <a:t>Sørg alltid for god lesbarhet/kontrast </a:t>
              </a:r>
              <a:r>
                <a:rPr lang="no-NO" sz="800" b="0" i="0" u="none" strike="noStrike" cap="none">
                  <a:solidFill>
                    <a:schemeClr val="dk1"/>
                  </a:solidFill>
                  <a:latin typeface="Arial"/>
                  <a:ea typeface="Arial"/>
                  <a:cs typeface="Arial"/>
                  <a:sym typeface="Arial"/>
                </a:rPr>
                <a:t>og følg lovlige farge-kombinasjoner.</a:t>
              </a:r>
              <a:endParaRPr/>
            </a:p>
          </p:txBody>
        </p:sp>
        <p:cxnSp>
          <p:nvCxnSpPr>
            <p:cNvPr id="85" name="Google Shape;85;p16"/>
            <p:cNvCxnSpPr>
              <a:stCxn id="72" idx="3"/>
              <a:endCxn id="76" idx="3"/>
            </p:cNvCxnSpPr>
            <p:nvPr/>
          </p:nvCxnSpPr>
          <p:spPr>
            <a:xfrm>
              <a:off x="12610441" y="212088"/>
              <a:ext cx="600" cy="956100"/>
            </a:xfrm>
            <a:prstGeom prst="bentConnector3">
              <a:avLst>
                <a:gd name="adj1" fmla="val 1025000"/>
              </a:avLst>
            </a:prstGeom>
            <a:noFill/>
            <a:ln w="9525" cap="sq" cmpd="sng">
              <a:solidFill>
                <a:schemeClr val="dk1"/>
              </a:solidFill>
              <a:prstDash val="solid"/>
              <a:bevel/>
              <a:headEnd type="none" w="sm" len="sm"/>
              <a:tailEnd type="none" w="sm" len="sm"/>
            </a:ln>
          </p:spPr>
        </p:cxnSp>
        <p:sp>
          <p:nvSpPr>
            <p:cNvPr id="86" name="Google Shape;86;p16"/>
            <p:cNvSpPr txBox="1"/>
            <p:nvPr/>
          </p:nvSpPr>
          <p:spPr>
            <a:xfrm>
              <a:off x="12766676" y="212086"/>
              <a:ext cx="651261" cy="955972"/>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no-NO" sz="700" b="0" i="0" u="none" strike="noStrike" cap="none">
                  <a:solidFill>
                    <a:schemeClr val="dk1"/>
                  </a:solidFill>
                  <a:latin typeface="Arial"/>
                  <a:ea typeface="Arial"/>
                  <a:cs typeface="Arial"/>
                  <a:sym typeface="Arial"/>
                </a:rPr>
                <a:t>Mørk blå og mørk grønn bakgrunn, skal alltid ha negativ tekst/logo</a:t>
              </a:r>
              <a:endParaRPr/>
            </a:p>
          </p:txBody>
        </p:sp>
      </p:gr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 id="2147483667" r:id="rId18"/>
    <p:sldLayoutId id="2147483668" r:id="rId19"/>
    <p:sldLayoutId id="2147483669" r:id="rId20"/>
    <p:sldLayoutId id="2147483670" r:id="rId21"/>
    <p:sldLayoutId id="2147483671" r:id="rId22"/>
    <p:sldLayoutId id="2147483672" r:id="rId23"/>
    <p:sldLayoutId id="2147483673" r:id="rId24"/>
    <p:sldLayoutId id="2147483674" r:id="rId25"/>
    <p:sldLayoutId id="2147483675" r:id="rId26"/>
    <p:sldLayoutId id="2147483676" r:id="rId27"/>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3840">
          <p15:clr>
            <a:srgbClr val="F26B43"/>
          </p15:clr>
        </p15:guide>
        <p15:guide id="2" pos="438">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57D19DB-E18F-4144-9CBC-76AF7C95EB5D}"/>
              </a:ext>
            </a:extLst>
          </p:cNvPr>
          <p:cNvSpPr>
            <a:spLocks noGrp="1"/>
          </p:cNvSpPr>
          <p:nvPr>
            <p:ph type="title"/>
          </p:nvPr>
        </p:nvSpPr>
        <p:spPr>
          <a:xfrm>
            <a:off x="695326" y="720001"/>
            <a:ext cx="9469438" cy="1311999"/>
          </a:xfrm>
          <a:prstGeom prst="rect">
            <a:avLst/>
          </a:prstGeom>
        </p:spPr>
        <p:txBody>
          <a:bodyPr vert="horz" lIns="0" tIns="0" rIns="0" bIns="0" rtlCol="0" anchor="t">
            <a:normAutofit/>
          </a:bodyPr>
          <a:lstStyle/>
          <a:p>
            <a:r>
              <a:rPr lang="nb-NO"/>
              <a:t>Klikk for å redigere tittelstil</a:t>
            </a:r>
            <a:endParaRPr/>
          </a:p>
        </p:txBody>
      </p:sp>
      <p:sp>
        <p:nvSpPr>
          <p:cNvPr id="3" name="Text Placeholder 2">
            <a:extLst>
              <a:ext uri="{FF2B5EF4-FFF2-40B4-BE49-F238E27FC236}">
                <a16:creationId xmlns:a16="http://schemas.microsoft.com/office/drawing/2014/main" id="{F6E42F49-DDD6-394E-A8FF-1D33FFDB0437}"/>
              </a:ext>
            </a:extLst>
          </p:cNvPr>
          <p:cNvSpPr>
            <a:spLocks noGrp="1"/>
          </p:cNvSpPr>
          <p:nvPr>
            <p:ph type="body" idx="1"/>
          </p:nvPr>
        </p:nvSpPr>
        <p:spPr>
          <a:xfrm>
            <a:off x="695326" y="2032000"/>
            <a:ext cx="9469438" cy="4060795"/>
          </a:xfrm>
          <a:prstGeom prst="rect">
            <a:avLst/>
          </a:prstGeom>
        </p:spPr>
        <p:txBody>
          <a:bodyPr vert="horz" lIns="0" tIns="0" rIns="0" bIns="0" rtlCol="0" anchor="t">
            <a:noAutofit/>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a:p>
        </p:txBody>
      </p:sp>
      <p:grpSp>
        <p:nvGrpSpPr>
          <p:cNvPr id="7" name="Gruppe 6">
            <a:extLst>
              <a:ext uri="{FF2B5EF4-FFF2-40B4-BE49-F238E27FC236}">
                <a16:creationId xmlns:a16="http://schemas.microsoft.com/office/drawing/2014/main" id="{D82277FC-07F1-AB47-941F-3BC464842E95}"/>
              </a:ext>
            </a:extLst>
          </p:cNvPr>
          <p:cNvGrpSpPr/>
          <p:nvPr/>
        </p:nvGrpSpPr>
        <p:grpSpPr>
          <a:xfrm>
            <a:off x="-715963" y="-1306644"/>
            <a:ext cx="12909163" cy="8164644"/>
            <a:chOff x="-715963" y="-1306644"/>
            <a:chExt cx="12909163" cy="8164644"/>
          </a:xfrm>
        </p:grpSpPr>
        <p:grpSp>
          <p:nvGrpSpPr>
            <p:cNvPr id="51" name="Gruppe 50">
              <a:extLst>
                <a:ext uri="{FF2B5EF4-FFF2-40B4-BE49-F238E27FC236}">
                  <a16:creationId xmlns:a16="http://schemas.microsoft.com/office/drawing/2014/main" id="{B44CDB01-E460-3643-978B-976DFDCDC9FE}"/>
                </a:ext>
              </a:extLst>
            </p:cNvPr>
            <p:cNvGrpSpPr/>
            <p:nvPr/>
          </p:nvGrpSpPr>
          <p:grpSpPr>
            <a:xfrm>
              <a:off x="-800" y="-1306644"/>
              <a:ext cx="12194000" cy="1075340"/>
              <a:chOff x="-800" y="-1229864"/>
              <a:chExt cx="12194000" cy="1075340"/>
            </a:xfrm>
          </p:grpSpPr>
          <p:grpSp>
            <p:nvGrpSpPr>
              <p:cNvPr id="52" name="Gruppe 51">
                <a:extLst>
                  <a:ext uri="{FF2B5EF4-FFF2-40B4-BE49-F238E27FC236}">
                    <a16:creationId xmlns:a16="http://schemas.microsoft.com/office/drawing/2014/main" id="{DBE46DEF-60E7-5B46-AD1B-A57A5C59CA43}"/>
                  </a:ext>
                </a:extLst>
              </p:cNvPr>
              <p:cNvGrpSpPr/>
              <p:nvPr/>
            </p:nvGrpSpPr>
            <p:grpSpPr>
              <a:xfrm>
                <a:off x="0" y="-320124"/>
                <a:ext cx="12192000" cy="165600"/>
                <a:chOff x="0" y="-413084"/>
                <a:chExt cx="12192000" cy="206078"/>
              </a:xfrm>
              <a:solidFill>
                <a:schemeClr val="bg1"/>
              </a:solidFill>
            </p:grpSpPr>
            <p:sp>
              <p:nvSpPr>
                <p:cNvPr id="88" name="Rektangel 87">
                  <a:extLst>
                    <a:ext uri="{FF2B5EF4-FFF2-40B4-BE49-F238E27FC236}">
                      <a16:creationId xmlns:a16="http://schemas.microsoft.com/office/drawing/2014/main" id="{F13331D1-F609-AD44-83BF-BAEF95BF22E3}"/>
                    </a:ext>
                  </a:extLst>
                </p:cNvPr>
                <p:cNvSpPr/>
                <p:nvPr/>
              </p:nvSpPr>
              <p:spPr>
                <a:xfrm>
                  <a:off x="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89" name="Rektangel 88">
                  <a:extLst>
                    <a:ext uri="{FF2B5EF4-FFF2-40B4-BE49-F238E27FC236}">
                      <a16:creationId xmlns:a16="http://schemas.microsoft.com/office/drawing/2014/main" id="{601DC206-D487-2146-B60B-9346351B6209}"/>
                    </a:ext>
                  </a:extLst>
                </p:cNvPr>
                <p:cNvSpPr/>
                <p:nvPr/>
              </p:nvSpPr>
              <p:spPr>
                <a:xfrm>
                  <a:off x="2032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0" name="Rektangel 89">
                  <a:extLst>
                    <a:ext uri="{FF2B5EF4-FFF2-40B4-BE49-F238E27FC236}">
                      <a16:creationId xmlns:a16="http://schemas.microsoft.com/office/drawing/2014/main" id="{95563654-18C4-E049-B075-EFAE23D27B7F}"/>
                    </a:ext>
                  </a:extLst>
                </p:cNvPr>
                <p:cNvSpPr/>
                <p:nvPr/>
              </p:nvSpPr>
              <p:spPr>
                <a:xfrm>
                  <a:off x="4064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1" name="Rektangel 90">
                  <a:extLst>
                    <a:ext uri="{FF2B5EF4-FFF2-40B4-BE49-F238E27FC236}">
                      <a16:creationId xmlns:a16="http://schemas.microsoft.com/office/drawing/2014/main" id="{C723BB83-6916-7F48-8496-B45E04B52E9D}"/>
                    </a:ext>
                  </a:extLst>
                </p:cNvPr>
                <p:cNvSpPr/>
                <p:nvPr/>
              </p:nvSpPr>
              <p:spPr>
                <a:xfrm>
                  <a:off x="6096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sp>
              <p:nvSpPr>
                <p:cNvPr id="92" name="Rektangel 91">
                  <a:extLst>
                    <a:ext uri="{FF2B5EF4-FFF2-40B4-BE49-F238E27FC236}">
                      <a16:creationId xmlns:a16="http://schemas.microsoft.com/office/drawing/2014/main" id="{61EE50B3-2E35-D042-B07B-22CB8798A169}"/>
                    </a:ext>
                  </a:extLst>
                </p:cNvPr>
                <p:cNvSpPr/>
                <p:nvPr/>
              </p:nvSpPr>
              <p:spPr>
                <a:xfrm>
                  <a:off x="8128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sp>
              <p:nvSpPr>
                <p:cNvPr id="93" name="Rektangel 92">
                  <a:extLst>
                    <a:ext uri="{FF2B5EF4-FFF2-40B4-BE49-F238E27FC236}">
                      <a16:creationId xmlns:a16="http://schemas.microsoft.com/office/drawing/2014/main" id="{5F396E9B-C02C-E549-8D9D-2F635A7A1EE2}"/>
                    </a:ext>
                  </a:extLst>
                </p:cNvPr>
                <p:cNvSpPr/>
                <p:nvPr/>
              </p:nvSpPr>
              <p:spPr>
                <a:xfrm>
                  <a:off x="10160000" y="-413084"/>
                  <a:ext cx="2032000" cy="20607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5,64 cm</a:t>
                  </a:r>
                </a:p>
              </p:txBody>
            </p:sp>
          </p:grpSp>
          <p:cxnSp>
            <p:nvCxnSpPr>
              <p:cNvPr id="53" name="Rett linje 52">
                <a:extLst>
                  <a:ext uri="{FF2B5EF4-FFF2-40B4-BE49-F238E27FC236}">
                    <a16:creationId xmlns:a16="http://schemas.microsoft.com/office/drawing/2014/main" id="{E17FFD9C-CA80-F742-92C1-C8300BFFB9C9}"/>
                  </a:ext>
                </a:extLst>
              </p:cNvPr>
              <p:cNvCxnSpPr>
                <a:cxnSpLocks/>
              </p:cNvCxnSpPr>
              <p:nvPr/>
            </p:nvCxnSpPr>
            <p:spPr>
              <a:xfrm>
                <a:off x="2032200" y="-327852"/>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6" name="Rett linje 55">
                <a:extLst>
                  <a:ext uri="{FF2B5EF4-FFF2-40B4-BE49-F238E27FC236}">
                    <a16:creationId xmlns:a16="http://schemas.microsoft.com/office/drawing/2014/main" id="{FE2AF690-3FA9-A94A-B8B5-A8D7675F87F1}"/>
                  </a:ext>
                </a:extLst>
              </p:cNvPr>
              <p:cNvCxnSpPr>
                <a:cxnSpLocks/>
                <a:stCxn id="78" idx="3"/>
              </p:cNvCxnSpPr>
              <p:nvPr/>
            </p:nvCxnSpPr>
            <p:spPr>
              <a:xfrm>
                <a:off x="4060800" y="-1010827"/>
                <a:ext cx="3600" cy="8563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9" name="Rett linje 58">
                <a:extLst>
                  <a:ext uri="{FF2B5EF4-FFF2-40B4-BE49-F238E27FC236}">
                    <a16:creationId xmlns:a16="http://schemas.microsoft.com/office/drawing/2014/main" id="{F4468E54-BA10-7244-BE9E-3618081B2E29}"/>
                  </a:ext>
                </a:extLst>
              </p:cNvPr>
              <p:cNvCxnSpPr>
                <a:cxnSpLocks/>
                <a:stCxn id="80" idx="3"/>
              </p:cNvCxnSpPr>
              <p:nvPr/>
            </p:nvCxnSpPr>
            <p:spPr>
              <a:xfrm>
                <a:off x="6090400" y="-887727"/>
                <a:ext cx="5400" cy="7332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0" name="Rett linje 59">
                <a:extLst>
                  <a:ext uri="{FF2B5EF4-FFF2-40B4-BE49-F238E27FC236}">
                    <a16:creationId xmlns:a16="http://schemas.microsoft.com/office/drawing/2014/main" id="{802EFB61-8B6A-3448-AEFC-573BD73CBA7B}"/>
                  </a:ext>
                </a:extLst>
              </p:cNvPr>
              <p:cNvCxnSpPr>
                <a:cxnSpLocks/>
                <a:stCxn id="76" idx="1"/>
              </p:cNvCxnSpPr>
              <p:nvPr/>
            </p:nvCxnSpPr>
            <p:spPr>
              <a:xfrm>
                <a:off x="0" y="-1126825"/>
                <a:ext cx="0" cy="9723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1" name="Rett linje 60">
                <a:extLst>
                  <a:ext uri="{FF2B5EF4-FFF2-40B4-BE49-F238E27FC236}">
                    <a16:creationId xmlns:a16="http://schemas.microsoft.com/office/drawing/2014/main" id="{4495D86F-83BB-D841-819E-E7EFE4C86368}"/>
                  </a:ext>
                </a:extLst>
              </p:cNvPr>
              <p:cNvCxnSpPr>
                <a:cxnSpLocks/>
                <a:stCxn id="82" idx="3"/>
              </p:cNvCxnSpPr>
              <p:nvPr/>
            </p:nvCxnSpPr>
            <p:spPr>
              <a:xfrm>
                <a:off x="8128000" y="-764627"/>
                <a:ext cx="800" cy="6101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3" name="Rett linje 62">
                <a:extLst>
                  <a:ext uri="{FF2B5EF4-FFF2-40B4-BE49-F238E27FC236}">
                    <a16:creationId xmlns:a16="http://schemas.microsoft.com/office/drawing/2014/main" id="{F6759061-AE87-FB4F-BE6C-CA10D3EF2F63}"/>
                  </a:ext>
                </a:extLst>
              </p:cNvPr>
              <p:cNvCxnSpPr>
                <a:cxnSpLocks/>
                <a:stCxn id="86" idx="3"/>
              </p:cNvCxnSpPr>
              <p:nvPr/>
            </p:nvCxnSpPr>
            <p:spPr>
              <a:xfrm>
                <a:off x="12192000" y="-518425"/>
                <a:ext cx="1200" cy="3639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68" name="Rett linje 67">
                <a:extLst>
                  <a:ext uri="{FF2B5EF4-FFF2-40B4-BE49-F238E27FC236}">
                    <a16:creationId xmlns:a16="http://schemas.microsoft.com/office/drawing/2014/main" id="{966CD6C9-85A9-6242-A16C-A89819B4F63B}"/>
                  </a:ext>
                </a:extLst>
              </p:cNvPr>
              <p:cNvCxnSpPr>
                <a:cxnSpLocks/>
                <a:stCxn id="84" idx="3"/>
              </p:cNvCxnSpPr>
              <p:nvPr/>
            </p:nvCxnSpPr>
            <p:spPr>
              <a:xfrm>
                <a:off x="10156824" y="-641527"/>
                <a:ext cx="4176" cy="487003"/>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69" name="Gruppe 68">
                <a:extLst>
                  <a:ext uri="{FF2B5EF4-FFF2-40B4-BE49-F238E27FC236}">
                    <a16:creationId xmlns:a16="http://schemas.microsoft.com/office/drawing/2014/main" id="{D22EC228-3961-D047-A490-0051EFBFB484}"/>
                  </a:ext>
                </a:extLst>
              </p:cNvPr>
              <p:cNvGrpSpPr/>
              <p:nvPr/>
            </p:nvGrpSpPr>
            <p:grpSpPr>
              <a:xfrm>
                <a:off x="0" y="-621464"/>
                <a:ext cx="12192000" cy="206078"/>
                <a:chOff x="0" y="-674874"/>
                <a:chExt cx="12192000" cy="206078"/>
              </a:xfrm>
            </p:grpSpPr>
            <p:sp>
              <p:nvSpPr>
                <p:cNvPr id="86" name="Rektangel 85">
                  <a:extLst>
                    <a:ext uri="{FF2B5EF4-FFF2-40B4-BE49-F238E27FC236}">
                      <a16:creationId xmlns:a16="http://schemas.microsoft.com/office/drawing/2014/main" id="{60D4D8E5-28E3-D043-872D-3C90EECEC9C1}"/>
                    </a:ext>
                  </a:extLst>
                </p:cNvPr>
                <p:cNvSpPr/>
                <p:nvPr/>
              </p:nvSpPr>
              <p:spPr>
                <a:xfrm>
                  <a:off x="0" y="-674874"/>
                  <a:ext cx="12192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33,87 cm</a:t>
                  </a:r>
                </a:p>
              </p:txBody>
            </p:sp>
            <p:cxnSp>
              <p:nvCxnSpPr>
                <p:cNvPr id="87" name="Rett linje 86">
                  <a:extLst>
                    <a:ext uri="{FF2B5EF4-FFF2-40B4-BE49-F238E27FC236}">
                      <a16:creationId xmlns:a16="http://schemas.microsoft.com/office/drawing/2014/main" id="{22AC440B-D129-2B46-906C-241A275D07F7}"/>
                    </a:ext>
                  </a:extLst>
                </p:cNvPr>
                <p:cNvCxnSpPr/>
                <p:nvPr/>
              </p:nvCxnSpPr>
              <p:spPr>
                <a:xfrm>
                  <a:off x="0" y="-480093"/>
                  <a:ext cx="12192000" cy="11297"/>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0" name="Gruppe 69">
                <a:extLst>
                  <a:ext uri="{FF2B5EF4-FFF2-40B4-BE49-F238E27FC236}">
                    <a16:creationId xmlns:a16="http://schemas.microsoft.com/office/drawing/2014/main" id="{DD245E6A-62D8-444C-8F4C-FA46DF1ACBF1}"/>
                  </a:ext>
                </a:extLst>
              </p:cNvPr>
              <p:cNvGrpSpPr/>
              <p:nvPr/>
            </p:nvGrpSpPr>
            <p:grpSpPr>
              <a:xfrm>
                <a:off x="0" y="-744566"/>
                <a:ext cx="10156824" cy="206078"/>
                <a:chOff x="0" y="-930144"/>
                <a:chExt cx="10156824" cy="206078"/>
              </a:xfrm>
            </p:grpSpPr>
            <p:sp>
              <p:nvSpPr>
                <p:cNvPr id="84" name="Rektangel 83">
                  <a:extLst>
                    <a:ext uri="{FF2B5EF4-FFF2-40B4-BE49-F238E27FC236}">
                      <a16:creationId xmlns:a16="http://schemas.microsoft.com/office/drawing/2014/main" id="{A6F930F5-1F42-8C44-912D-1E7AD767D42A}"/>
                    </a:ext>
                  </a:extLst>
                </p:cNvPr>
                <p:cNvSpPr/>
                <p:nvPr/>
              </p:nvSpPr>
              <p:spPr>
                <a:xfrm>
                  <a:off x="0" y="-930144"/>
                  <a:ext cx="10156824"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28,20 cm</a:t>
                  </a:r>
                </a:p>
              </p:txBody>
            </p:sp>
            <p:cxnSp>
              <p:nvCxnSpPr>
                <p:cNvPr id="85" name="Rett linje 84">
                  <a:extLst>
                    <a:ext uri="{FF2B5EF4-FFF2-40B4-BE49-F238E27FC236}">
                      <a16:creationId xmlns:a16="http://schemas.microsoft.com/office/drawing/2014/main" id="{0718B71B-1735-BA42-B9A4-84E37EF8111A}"/>
                    </a:ext>
                  </a:extLst>
                </p:cNvPr>
                <p:cNvCxnSpPr>
                  <a:cxnSpLocks/>
                </p:cNvCxnSpPr>
                <p:nvPr/>
              </p:nvCxnSpPr>
              <p:spPr>
                <a:xfrm>
                  <a:off x="0" y="-724066"/>
                  <a:ext cx="10156824"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1" name="Gruppe 70">
                <a:extLst>
                  <a:ext uri="{FF2B5EF4-FFF2-40B4-BE49-F238E27FC236}">
                    <a16:creationId xmlns:a16="http://schemas.microsoft.com/office/drawing/2014/main" id="{7E1BCEC3-3A90-3740-BE0E-0C15D80AFDE3}"/>
                  </a:ext>
                </a:extLst>
              </p:cNvPr>
              <p:cNvGrpSpPr/>
              <p:nvPr/>
            </p:nvGrpSpPr>
            <p:grpSpPr>
              <a:xfrm>
                <a:off x="0" y="-867666"/>
                <a:ext cx="8128000" cy="206078"/>
                <a:chOff x="0" y="-1191934"/>
                <a:chExt cx="8128000" cy="206078"/>
              </a:xfrm>
            </p:grpSpPr>
            <p:sp>
              <p:nvSpPr>
                <p:cNvPr id="82" name="Rektangel 81">
                  <a:extLst>
                    <a:ext uri="{FF2B5EF4-FFF2-40B4-BE49-F238E27FC236}">
                      <a16:creationId xmlns:a16="http://schemas.microsoft.com/office/drawing/2014/main" id="{ABCA5FB8-8529-FD49-9610-5B2DAE59151B}"/>
                    </a:ext>
                  </a:extLst>
                </p:cNvPr>
                <p:cNvSpPr/>
                <p:nvPr/>
              </p:nvSpPr>
              <p:spPr>
                <a:xfrm>
                  <a:off x="0" y="-1191934"/>
                  <a:ext cx="81280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22,56 cm</a:t>
                  </a:r>
                </a:p>
              </p:txBody>
            </p:sp>
            <p:cxnSp>
              <p:nvCxnSpPr>
                <p:cNvPr id="83" name="Rett linje 82">
                  <a:extLst>
                    <a:ext uri="{FF2B5EF4-FFF2-40B4-BE49-F238E27FC236}">
                      <a16:creationId xmlns:a16="http://schemas.microsoft.com/office/drawing/2014/main" id="{DF3ADDFA-CA5C-4347-8A76-E401BD2421C4}"/>
                    </a:ext>
                  </a:extLst>
                </p:cNvPr>
                <p:cNvCxnSpPr>
                  <a:cxnSpLocks/>
                </p:cNvCxnSpPr>
                <p:nvPr/>
              </p:nvCxnSpPr>
              <p:spPr>
                <a:xfrm>
                  <a:off x="0" y="-985856"/>
                  <a:ext cx="81280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2" name="Gruppe 71">
                <a:extLst>
                  <a:ext uri="{FF2B5EF4-FFF2-40B4-BE49-F238E27FC236}">
                    <a16:creationId xmlns:a16="http://schemas.microsoft.com/office/drawing/2014/main" id="{E373B03A-43B9-F247-98EA-F0F315D19065}"/>
                  </a:ext>
                </a:extLst>
              </p:cNvPr>
              <p:cNvGrpSpPr/>
              <p:nvPr/>
            </p:nvGrpSpPr>
            <p:grpSpPr>
              <a:xfrm>
                <a:off x="-800" y="-990766"/>
                <a:ext cx="6091200" cy="206078"/>
                <a:chOff x="0" y="-1453724"/>
                <a:chExt cx="6091200" cy="206078"/>
              </a:xfrm>
            </p:grpSpPr>
            <p:sp>
              <p:nvSpPr>
                <p:cNvPr id="80" name="Rektangel 79">
                  <a:extLst>
                    <a:ext uri="{FF2B5EF4-FFF2-40B4-BE49-F238E27FC236}">
                      <a16:creationId xmlns:a16="http://schemas.microsoft.com/office/drawing/2014/main" id="{D7CC119A-59B2-4E45-ABF4-12CC9863D8DB}"/>
                    </a:ext>
                  </a:extLst>
                </p:cNvPr>
                <p:cNvSpPr/>
                <p:nvPr/>
              </p:nvSpPr>
              <p:spPr>
                <a:xfrm>
                  <a:off x="0" y="-1453724"/>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16,92 cm</a:t>
                  </a:r>
                </a:p>
              </p:txBody>
            </p:sp>
            <p:cxnSp>
              <p:nvCxnSpPr>
                <p:cNvPr id="81" name="Rett linje 80">
                  <a:extLst>
                    <a:ext uri="{FF2B5EF4-FFF2-40B4-BE49-F238E27FC236}">
                      <a16:creationId xmlns:a16="http://schemas.microsoft.com/office/drawing/2014/main" id="{29E19601-BF3A-6945-B6EA-B39B514666DF}"/>
                    </a:ext>
                  </a:extLst>
                </p:cNvPr>
                <p:cNvCxnSpPr>
                  <a:cxnSpLocks/>
                </p:cNvCxnSpPr>
                <p:nvPr/>
              </p:nvCxnSpPr>
              <p:spPr>
                <a:xfrm>
                  <a:off x="0" y="-1247646"/>
                  <a:ext cx="6091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3" name="Gruppe 72">
                <a:extLst>
                  <a:ext uri="{FF2B5EF4-FFF2-40B4-BE49-F238E27FC236}">
                    <a16:creationId xmlns:a16="http://schemas.microsoft.com/office/drawing/2014/main" id="{46D3E486-E9D7-D246-8D34-D3E03C5ADDA2}"/>
                  </a:ext>
                </a:extLst>
              </p:cNvPr>
              <p:cNvGrpSpPr/>
              <p:nvPr/>
            </p:nvGrpSpPr>
            <p:grpSpPr>
              <a:xfrm>
                <a:off x="0" y="-1113866"/>
                <a:ext cx="4060800" cy="206078"/>
                <a:chOff x="0" y="-1715514"/>
                <a:chExt cx="4060800" cy="206078"/>
              </a:xfrm>
            </p:grpSpPr>
            <p:sp>
              <p:nvSpPr>
                <p:cNvPr id="78" name="Rektangel 77">
                  <a:extLst>
                    <a:ext uri="{FF2B5EF4-FFF2-40B4-BE49-F238E27FC236}">
                      <a16:creationId xmlns:a16="http://schemas.microsoft.com/office/drawing/2014/main" id="{2924E641-B14F-9342-93B1-45270397C558}"/>
                    </a:ext>
                  </a:extLst>
                </p:cNvPr>
                <p:cNvSpPr/>
                <p:nvPr/>
              </p:nvSpPr>
              <p:spPr>
                <a:xfrm>
                  <a:off x="0" y="-1715514"/>
                  <a:ext cx="40608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11,28 cm</a:t>
                  </a:r>
                </a:p>
              </p:txBody>
            </p:sp>
            <p:cxnSp>
              <p:nvCxnSpPr>
                <p:cNvPr id="79" name="Rett linje 78">
                  <a:extLst>
                    <a:ext uri="{FF2B5EF4-FFF2-40B4-BE49-F238E27FC236}">
                      <a16:creationId xmlns:a16="http://schemas.microsoft.com/office/drawing/2014/main" id="{7289E497-4845-2B47-8B11-9AA2E9007152}"/>
                    </a:ext>
                  </a:extLst>
                </p:cNvPr>
                <p:cNvCxnSpPr>
                  <a:cxnSpLocks/>
                </p:cNvCxnSpPr>
                <p:nvPr/>
              </p:nvCxnSpPr>
              <p:spPr>
                <a:xfrm>
                  <a:off x="0" y="-1509436"/>
                  <a:ext cx="40608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grpSp>
            <p:nvGrpSpPr>
              <p:cNvPr id="74" name="Gruppe 73">
                <a:extLst>
                  <a:ext uri="{FF2B5EF4-FFF2-40B4-BE49-F238E27FC236}">
                    <a16:creationId xmlns:a16="http://schemas.microsoft.com/office/drawing/2014/main" id="{A4AE3721-B59D-6F4A-8398-9214B952E02F}"/>
                  </a:ext>
                </a:extLst>
              </p:cNvPr>
              <p:cNvGrpSpPr/>
              <p:nvPr/>
            </p:nvGrpSpPr>
            <p:grpSpPr>
              <a:xfrm>
                <a:off x="0" y="-1229864"/>
                <a:ext cx="1015200" cy="206078"/>
                <a:chOff x="0" y="-1959289"/>
                <a:chExt cx="1015200" cy="206078"/>
              </a:xfrm>
            </p:grpSpPr>
            <p:sp>
              <p:nvSpPr>
                <p:cNvPr id="76" name="Rektangel 75">
                  <a:extLst>
                    <a:ext uri="{FF2B5EF4-FFF2-40B4-BE49-F238E27FC236}">
                      <a16:creationId xmlns:a16="http://schemas.microsoft.com/office/drawing/2014/main" id="{D735E99D-5AF9-174C-8E83-28479BD52A3E}"/>
                    </a:ext>
                  </a:extLst>
                </p:cNvPr>
                <p:cNvSpPr/>
                <p:nvPr/>
              </p:nvSpPr>
              <p:spPr>
                <a:xfrm>
                  <a:off x="0" y="-1959289"/>
                  <a:ext cx="1015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r"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2,82 cm</a:t>
                  </a:r>
                </a:p>
              </p:txBody>
            </p:sp>
            <p:cxnSp>
              <p:nvCxnSpPr>
                <p:cNvPr id="77" name="Rett linje 76">
                  <a:extLst>
                    <a:ext uri="{FF2B5EF4-FFF2-40B4-BE49-F238E27FC236}">
                      <a16:creationId xmlns:a16="http://schemas.microsoft.com/office/drawing/2014/main" id="{A70D7560-61DB-994A-87B8-39AAE2B011A2}"/>
                    </a:ext>
                  </a:extLst>
                </p:cNvPr>
                <p:cNvCxnSpPr>
                  <a:cxnSpLocks/>
                </p:cNvCxnSpPr>
                <p:nvPr/>
              </p:nvCxnSpPr>
              <p:spPr>
                <a:xfrm>
                  <a:off x="0" y="-1764452"/>
                  <a:ext cx="1015200" cy="0"/>
                </a:xfrm>
                <a:prstGeom prst="line">
                  <a:avLst/>
                </a:prstGeom>
                <a:ln>
                  <a:solidFill>
                    <a:schemeClr val="bg1">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grpSp>
          <p:cxnSp>
            <p:nvCxnSpPr>
              <p:cNvPr id="75" name="Rett linje 74">
                <a:extLst>
                  <a:ext uri="{FF2B5EF4-FFF2-40B4-BE49-F238E27FC236}">
                    <a16:creationId xmlns:a16="http://schemas.microsoft.com/office/drawing/2014/main" id="{6BB287FE-25B7-6E46-A8D8-09106D1DE5E0}"/>
                  </a:ext>
                </a:extLst>
              </p:cNvPr>
              <p:cNvCxnSpPr/>
              <p:nvPr/>
            </p:nvCxnSpPr>
            <p:spPr>
              <a:xfrm>
                <a:off x="1015200" y="-1113866"/>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grpSp>
          <p:nvGrpSpPr>
            <p:cNvPr id="94" name="Gruppe 93">
              <a:extLst>
                <a:ext uri="{FF2B5EF4-FFF2-40B4-BE49-F238E27FC236}">
                  <a16:creationId xmlns:a16="http://schemas.microsoft.com/office/drawing/2014/main" id="{2C16CF82-97BF-0148-B86A-9951B518F6E9}"/>
                </a:ext>
              </a:extLst>
            </p:cNvPr>
            <p:cNvGrpSpPr/>
            <p:nvPr/>
          </p:nvGrpSpPr>
          <p:grpSpPr>
            <a:xfrm>
              <a:off x="-715963" y="-4004"/>
              <a:ext cx="590564" cy="6862004"/>
              <a:chOff x="-715963" y="-4004"/>
              <a:chExt cx="590564" cy="6862004"/>
            </a:xfrm>
          </p:grpSpPr>
          <p:sp>
            <p:nvSpPr>
              <p:cNvPr id="95" name="Rektangel 94">
                <a:extLst>
                  <a:ext uri="{FF2B5EF4-FFF2-40B4-BE49-F238E27FC236}">
                    <a16:creationId xmlns:a16="http://schemas.microsoft.com/office/drawing/2014/main" id="{CF65C379-267C-BB4F-A4C0-EF3E35389651}"/>
                  </a:ext>
                </a:extLst>
              </p:cNvPr>
              <p:cNvSpPr/>
              <p:nvPr/>
            </p:nvSpPr>
            <p:spPr>
              <a:xfrm rot="16200000">
                <a:off x="-591311" y="6392613"/>
                <a:ext cx="765175"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2,13 cm</a:t>
                </a:r>
              </a:p>
            </p:txBody>
          </p:sp>
          <p:sp>
            <p:nvSpPr>
              <p:cNvPr id="96" name="Rektangel 95">
                <a:extLst>
                  <a:ext uri="{FF2B5EF4-FFF2-40B4-BE49-F238E27FC236}">
                    <a16:creationId xmlns:a16="http://schemas.microsoft.com/office/drawing/2014/main" id="{B4C47047-2EED-5F40-82EE-04A3BFEAD50C}"/>
                  </a:ext>
                </a:extLst>
              </p:cNvPr>
              <p:cNvSpPr/>
              <p:nvPr/>
            </p:nvSpPr>
            <p:spPr>
              <a:xfrm rot="16200000">
                <a:off x="-1224723" y="4993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nb-NO" sz="700" b="0" i="0" u="none" strike="noStrike" kern="1200" cap="none" spc="0" normalizeH="0" baseline="0" noProof="0">
                    <a:ln>
                      <a:noFill/>
                    </a:ln>
                    <a:solidFill>
                      <a:schemeClr val="tx1"/>
                    </a:solidFill>
                    <a:effectLst/>
                    <a:uLnTx/>
                    <a:uFillTx/>
                    <a:latin typeface="+mn-lt"/>
                    <a:ea typeface="+mn-ea"/>
                    <a:cs typeface="+mn-cs"/>
                  </a:rPr>
                  <a:t>5,64 cm</a:t>
                </a:r>
              </a:p>
            </p:txBody>
          </p:sp>
          <p:sp>
            <p:nvSpPr>
              <p:cNvPr id="97" name="Rektangel 96">
                <a:extLst>
                  <a:ext uri="{FF2B5EF4-FFF2-40B4-BE49-F238E27FC236}">
                    <a16:creationId xmlns:a16="http://schemas.microsoft.com/office/drawing/2014/main" id="{8B1E96CC-ED06-AA41-8932-E34FD694D0DE}"/>
                  </a:ext>
                </a:extLst>
              </p:cNvPr>
              <p:cNvSpPr/>
              <p:nvPr/>
            </p:nvSpPr>
            <p:spPr>
              <a:xfrm rot="16200000">
                <a:off x="-1224723" y="2961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sp>
            <p:nvSpPr>
              <p:cNvPr id="98" name="Rektangel 97">
                <a:extLst>
                  <a:ext uri="{FF2B5EF4-FFF2-40B4-BE49-F238E27FC236}">
                    <a16:creationId xmlns:a16="http://schemas.microsoft.com/office/drawing/2014/main" id="{642D5F4C-819A-1748-9143-910B7D3857BC}"/>
                  </a:ext>
                </a:extLst>
              </p:cNvPr>
              <p:cNvSpPr/>
              <p:nvPr/>
            </p:nvSpPr>
            <p:spPr>
              <a:xfrm rot="16200000">
                <a:off x="-1224723" y="929196"/>
                <a:ext cx="2032000" cy="1656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ctr" fontAlgn="auto">
                  <a:lnSpc>
                    <a:spcPct val="100000"/>
                  </a:lnSpc>
                  <a:spcBef>
                    <a:spcPts val="0"/>
                  </a:spcBef>
                  <a:spcAft>
                    <a:spcPts val="0"/>
                  </a:spcAft>
                  <a:buClrTx/>
                  <a:buSzTx/>
                  <a:buFontTx/>
                  <a:buNone/>
                  <a:tabLst/>
                </a:pPr>
                <a:r>
                  <a:rPr kumimoji="0" lang="nb-NO" sz="700" b="0" i="0" u="none" strike="noStrike" cap="none" spc="0" normalizeH="0" baseline="0">
                    <a:ln>
                      <a:noFill/>
                    </a:ln>
                    <a:solidFill>
                      <a:schemeClr val="tx1"/>
                    </a:solidFill>
                    <a:effectLst/>
                    <a:uLnTx/>
                    <a:uFillTx/>
                    <a:latin typeface="+mn-lt"/>
                  </a:rPr>
                  <a:t>5,64 cm</a:t>
                </a:r>
              </a:p>
            </p:txBody>
          </p:sp>
          <p:cxnSp>
            <p:nvCxnSpPr>
              <p:cNvPr id="99" name="Rett linje 98">
                <a:extLst>
                  <a:ext uri="{FF2B5EF4-FFF2-40B4-BE49-F238E27FC236}">
                    <a16:creationId xmlns:a16="http://schemas.microsoft.com/office/drawing/2014/main" id="{980BA797-8DD7-B649-833E-3D97C11FD37C}"/>
                  </a:ext>
                </a:extLst>
              </p:cNvPr>
              <p:cNvCxnSpPr>
                <a:cxnSpLocks/>
              </p:cNvCxnSpPr>
              <p:nvPr/>
            </p:nvCxnSpPr>
            <p:spPr>
              <a:xfrm rot="16200000">
                <a:off x="-216188" y="397673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0" name="Rett linje 99">
                <a:extLst>
                  <a:ext uri="{FF2B5EF4-FFF2-40B4-BE49-F238E27FC236}">
                    <a16:creationId xmlns:a16="http://schemas.microsoft.com/office/drawing/2014/main" id="{BC32A0A9-54E5-CD4C-BE81-6E7DC431DB2A}"/>
                  </a:ext>
                </a:extLst>
              </p:cNvPr>
              <p:cNvCxnSpPr>
                <a:cxnSpLocks/>
              </p:cNvCxnSpPr>
              <p:nvPr/>
            </p:nvCxnSpPr>
            <p:spPr>
              <a:xfrm flipV="1">
                <a:off x="-650022" y="4059797"/>
                <a:ext cx="523098"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1" name="Rett linje 100">
                <a:extLst>
                  <a:ext uri="{FF2B5EF4-FFF2-40B4-BE49-F238E27FC236}">
                    <a16:creationId xmlns:a16="http://schemas.microsoft.com/office/drawing/2014/main" id="{249C515F-6819-F04B-AD39-C3EBC7066AC1}"/>
                  </a:ext>
                </a:extLst>
              </p:cNvPr>
              <p:cNvCxnSpPr>
                <a:cxnSpLocks/>
                <a:stCxn id="103" idx="3"/>
              </p:cNvCxnSpPr>
              <p:nvPr/>
            </p:nvCxnSpPr>
            <p:spPr>
              <a:xfrm flipV="1">
                <a:off x="-489823" y="-3804"/>
                <a:ext cx="363900" cy="540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2" name="Rett linje 101">
                <a:extLst>
                  <a:ext uri="{FF2B5EF4-FFF2-40B4-BE49-F238E27FC236}">
                    <a16:creationId xmlns:a16="http://schemas.microsoft.com/office/drawing/2014/main" id="{8C691848-1A12-F74A-A3FA-44B5DBFA0EF1}"/>
                  </a:ext>
                </a:extLst>
              </p:cNvPr>
              <p:cNvCxnSpPr>
                <a:cxnSpLocks/>
                <a:stCxn id="103" idx="1"/>
              </p:cNvCxnSpPr>
              <p:nvPr/>
            </p:nvCxnSpPr>
            <p:spPr>
              <a:xfrm flipV="1">
                <a:off x="-489823" y="6091998"/>
                <a:ext cx="363900" cy="798"/>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3" name="Rektangel 102">
                <a:extLst>
                  <a:ext uri="{FF2B5EF4-FFF2-40B4-BE49-F238E27FC236}">
                    <a16:creationId xmlns:a16="http://schemas.microsoft.com/office/drawing/2014/main" id="{679A96D0-630E-A248-8A66-85AFEAADB6D9}"/>
                  </a:ext>
                </a:extLst>
              </p:cNvPr>
              <p:cNvSpPr/>
              <p:nvPr/>
            </p:nvSpPr>
            <p:spPr>
              <a:xfrm rot="16200000">
                <a:off x="-3535423" y="2944157"/>
                <a:ext cx="6091200"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16,92 cm</a:t>
                </a:r>
              </a:p>
            </p:txBody>
          </p:sp>
          <p:cxnSp>
            <p:nvCxnSpPr>
              <p:cNvPr id="104" name="Rett linje 103">
                <a:extLst>
                  <a:ext uri="{FF2B5EF4-FFF2-40B4-BE49-F238E27FC236}">
                    <a16:creationId xmlns:a16="http://schemas.microsoft.com/office/drawing/2014/main" id="{277A3813-78CA-4245-9274-37A394F9AC8C}"/>
                  </a:ext>
                </a:extLst>
              </p:cNvPr>
              <p:cNvCxnSpPr>
                <a:cxnSpLocks/>
              </p:cNvCxnSpPr>
              <p:nvPr/>
            </p:nvCxnSpPr>
            <p:spPr>
              <a:xfrm rot="16200000">
                <a:off x="-3432384" y="3047196"/>
                <a:ext cx="60912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sp>
            <p:nvSpPr>
              <p:cNvPr id="105" name="Rektangel 104">
                <a:extLst>
                  <a:ext uri="{FF2B5EF4-FFF2-40B4-BE49-F238E27FC236}">
                    <a16:creationId xmlns:a16="http://schemas.microsoft.com/office/drawing/2014/main" id="{D02A2843-C4BF-0948-A00B-ABA55DFA0E9B}"/>
                  </a:ext>
                </a:extLst>
              </p:cNvPr>
              <p:cNvSpPr/>
              <p:nvPr/>
            </p:nvSpPr>
            <p:spPr>
              <a:xfrm rot="16200000">
                <a:off x="-2642025" y="1927658"/>
                <a:ext cx="4058201" cy="20607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R="0" lvl="0" indent="0" algn="l" fontAlgn="auto">
                  <a:lnSpc>
                    <a:spcPct val="100000"/>
                  </a:lnSpc>
                  <a:spcBef>
                    <a:spcPts val="0"/>
                  </a:spcBef>
                  <a:spcAft>
                    <a:spcPts val="0"/>
                  </a:spcAft>
                  <a:buClrTx/>
                  <a:buSzTx/>
                  <a:buFontTx/>
                  <a:buNone/>
                  <a:tabLst/>
                </a:pPr>
                <a:r>
                  <a:rPr kumimoji="0" lang="nb-NO" sz="700" b="0" i="0" u="none" strike="noStrike" cap="none" spc="0" normalizeH="0" baseline="0" noProof="0">
                    <a:ln>
                      <a:noFill/>
                    </a:ln>
                    <a:solidFill>
                      <a:schemeClr val="tx1"/>
                    </a:solidFill>
                    <a:effectLst/>
                    <a:uLnTx/>
                    <a:uFillTx/>
                    <a:latin typeface="+mn-lt"/>
                  </a:rPr>
                  <a:t>11,28 cm</a:t>
                </a:r>
              </a:p>
            </p:txBody>
          </p:sp>
          <p:cxnSp>
            <p:nvCxnSpPr>
              <p:cNvPr id="106" name="Rett linje 105">
                <a:extLst>
                  <a:ext uri="{FF2B5EF4-FFF2-40B4-BE49-F238E27FC236}">
                    <a16:creationId xmlns:a16="http://schemas.microsoft.com/office/drawing/2014/main" id="{BB928164-D999-9747-8045-A70F91E56148}"/>
                  </a:ext>
                </a:extLst>
              </p:cNvPr>
              <p:cNvCxnSpPr>
                <a:cxnSpLocks/>
              </p:cNvCxnSpPr>
              <p:nvPr/>
            </p:nvCxnSpPr>
            <p:spPr>
              <a:xfrm rot="16200000">
                <a:off x="-2540284" y="2031996"/>
                <a:ext cx="4060800" cy="0"/>
              </a:xfrm>
              <a:prstGeom prst="line">
                <a:avLst/>
              </a:prstGeom>
              <a:ln>
                <a:solidFill>
                  <a:schemeClr val="bg1">
                    <a:lumMod val="75000"/>
                  </a:schemeClr>
                </a:solidFill>
                <a:prstDash val="dash"/>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07" name="Rett linje 106">
                <a:extLst>
                  <a:ext uri="{FF2B5EF4-FFF2-40B4-BE49-F238E27FC236}">
                    <a16:creationId xmlns:a16="http://schemas.microsoft.com/office/drawing/2014/main" id="{C7477409-7230-4247-BA24-6E66275F588F}"/>
                  </a:ext>
                </a:extLst>
              </p:cNvPr>
              <p:cNvCxnSpPr/>
              <p:nvPr/>
            </p:nvCxnSpPr>
            <p:spPr>
              <a:xfrm rot="16200000">
                <a:off x="-208461" y="6773298"/>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8" name="Rett linje 107">
                <a:extLst>
                  <a:ext uri="{FF2B5EF4-FFF2-40B4-BE49-F238E27FC236}">
                    <a16:creationId xmlns:a16="http://schemas.microsoft.com/office/drawing/2014/main" id="{1DEAA521-022B-7E41-855C-0F5D51E729B6}"/>
                  </a:ext>
                </a:extLst>
              </p:cNvPr>
              <p:cNvCxnSpPr>
                <a:cxnSpLocks/>
              </p:cNvCxnSpPr>
              <p:nvPr/>
            </p:nvCxnSpPr>
            <p:spPr>
              <a:xfrm rot="16200000">
                <a:off x="-216188" y="1943964"/>
                <a:ext cx="0" cy="166125"/>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
          <p:nvSpPr>
            <p:cNvPr id="109" name="TekstSylinder 108">
              <a:extLst>
                <a:ext uri="{FF2B5EF4-FFF2-40B4-BE49-F238E27FC236}">
                  <a16:creationId xmlns:a16="http://schemas.microsoft.com/office/drawing/2014/main" id="{45B3E6E9-F77A-DD45-98C1-8C513069745F}"/>
                </a:ext>
              </a:extLst>
            </p:cNvPr>
            <p:cNvSpPr txBox="1"/>
            <p:nvPr/>
          </p:nvSpPr>
          <p:spPr>
            <a:xfrm>
              <a:off x="0" y="-213030"/>
              <a:ext cx="688336" cy="206078"/>
            </a:xfrm>
            <a:prstGeom prst="rect">
              <a:avLst/>
            </a:prstGeom>
            <a:noFill/>
          </p:spPr>
          <p:txBody>
            <a:bodyPr wrap="none" lIns="0" tIns="0" rIns="0" bIns="0" rtlCol="0" anchor="ctr">
              <a:noAutofit/>
            </a:bodyPr>
            <a:lstStyle/>
            <a:p>
              <a:pPr algn="l"/>
              <a:r>
                <a:rPr lang="nb-NO" sz="800">
                  <a:solidFill>
                    <a:schemeClr val="tx1"/>
                  </a:solidFill>
                  <a:latin typeface="+mn-lt"/>
                </a:rPr>
                <a:t>Oslo 2019</a:t>
              </a:r>
            </a:p>
          </p:txBody>
        </p:sp>
      </p:grpSp>
      <p:grpSp>
        <p:nvGrpSpPr>
          <p:cNvPr id="8" name="Gruppe 7">
            <a:extLst>
              <a:ext uri="{FF2B5EF4-FFF2-40B4-BE49-F238E27FC236}">
                <a16:creationId xmlns:a16="http://schemas.microsoft.com/office/drawing/2014/main" id="{CBB6964B-BA5A-DD48-A089-32057D28988E}"/>
              </a:ext>
            </a:extLst>
          </p:cNvPr>
          <p:cNvGrpSpPr/>
          <p:nvPr/>
        </p:nvGrpSpPr>
        <p:grpSpPr>
          <a:xfrm>
            <a:off x="12252770" y="1"/>
            <a:ext cx="1165167" cy="4935681"/>
            <a:chOff x="12252770" y="1"/>
            <a:chExt cx="1165167" cy="4935681"/>
          </a:xfrm>
        </p:grpSpPr>
        <p:grpSp>
          <p:nvGrpSpPr>
            <p:cNvPr id="110" name="Gruppe 109">
              <a:extLst>
                <a:ext uri="{FF2B5EF4-FFF2-40B4-BE49-F238E27FC236}">
                  <a16:creationId xmlns:a16="http://schemas.microsoft.com/office/drawing/2014/main" id="{C9C92012-9FC3-2E4E-BE38-A18855EFBC7C}"/>
                </a:ext>
              </a:extLst>
            </p:cNvPr>
            <p:cNvGrpSpPr/>
            <p:nvPr/>
          </p:nvGrpSpPr>
          <p:grpSpPr>
            <a:xfrm>
              <a:off x="12252770" y="1"/>
              <a:ext cx="409071" cy="3254927"/>
              <a:chOff x="12252770" y="1"/>
              <a:chExt cx="588588" cy="4683318"/>
            </a:xfrm>
          </p:grpSpPr>
          <p:sp>
            <p:nvSpPr>
              <p:cNvPr id="111" name="Rektangel 110">
                <a:extLst>
                  <a:ext uri="{FF2B5EF4-FFF2-40B4-BE49-F238E27FC236}">
                    <a16:creationId xmlns:a16="http://schemas.microsoft.com/office/drawing/2014/main" id="{D9D0B4AE-0662-2F43-8093-C11987AA9007}"/>
                  </a:ext>
                </a:extLst>
              </p:cNvPr>
              <p:cNvSpPr/>
              <p:nvPr/>
            </p:nvSpPr>
            <p:spPr>
              <a:xfrm>
                <a:off x="12252770" y="1"/>
                <a:ext cx="588588" cy="46833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nvGrpSpPr>
              <p:cNvPr id="112" name="Gruppe 111">
                <a:extLst>
                  <a:ext uri="{FF2B5EF4-FFF2-40B4-BE49-F238E27FC236}">
                    <a16:creationId xmlns:a16="http://schemas.microsoft.com/office/drawing/2014/main" id="{45F59ADC-46DD-CC40-AC59-6E98221334D7}"/>
                  </a:ext>
                </a:extLst>
              </p:cNvPr>
              <p:cNvGrpSpPr/>
              <p:nvPr/>
            </p:nvGrpSpPr>
            <p:grpSpPr>
              <a:xfrm>
                <a:off x="12326727" y="84822"/>
                <a:ext cx="440675" cy="4513676"/>
                <a:chOff x="12316858" y="92947"/>
                <a:chExt cx="440675" cy="4513676"/>
              </a:xfrm>
            </p:grpSpPr>
            <p:grpSp>
              <p:nvGrpSpPr>
                <p:cNvPr id="113" name="Gruppe 112">
                  <a:extLst>
                    <a:ext uri="{FF2B5EF4-FFF2-40B4-BE49-F238E27FC236}">
                      <a16:creationId xmlns:a16="http://schemas.microsoft.com/office/drawing/2014/main" id="{CD074050-EE73-4342-AFCE-05394593BD2F}"/>
                    </a:ext>
                  </a:extLst>
                </p:cNvPr>
                <p:cNvGrpSpPr/>
                <p:nvPr/>
              </p:nvGrpSpPr>
              <p:grpSpPr>
                <a:xfrm>
                  <a:off x="12316858" y="92947"/>
                  <a:ext cx="440675" cy="1322025"/>
                  <a:chOff x="12316858" y="92947"/>
                  <a:chExt cx="440675" cy="1322025"/>
                </a:xfrm>
              </p:grpSpPr>
              <p:sp>
                <p:nvSpPr>
                  <p:cNvPr id="123" name="Rektangel 122">
                    <a:extLst>
                      <a:ext uri="{FF2B5EF4-FFF2-40B4-BE49-F238E27FC236}">
                        <a16:creationId xmlns:a16="http://schemas.microsoft.com/office/drawing/2014/main" id="{1377A3AD-D44C-0742-9B48-A685AE324C7D}"/>
                      </a:ext>
                    </a:extLst>
                  </p:cNvPr>
                  <p:cNvSpPr/>
                  <p:nvPr/>
                </p:nvSpPr>
                <p:spPr>
                  <a:xfrm>
                    <a:off x="12316858" y="92947"/>
                    <a:ext cx="440675" cy="44067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4" name="Rektangel 123">
                    <a:extLst>
                      <a:ext uri="{FF2B5EF4-FFF2-40B4-BE49-F238E27FC236}">
                        <a16:creationId xmlns:a16="http://schemas.microsoft.com/office/drawing/2014/main" id="{A78EDC14-E0FB-D84C-817C-F708E18EAB44}"/>
                      </a:ext>
                    </a:extLst>
                  </p:cNvPr>
                  <p:cNvSpPr/>
                  <p:nvPr/>
                </p:nvSpPr>
                <p:spPr>
                  <a:xfrm>
                    <a:off x="12316858" y="533622"/>
                    <a:ext cx="440675" cy="440675"/>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5" name="Rektangel 124">
                    <a:extLst>
                      <a:ext uri="{FF2B5EF4-FFF2-40B4-BE49-F238E27FC236}">
                        <a16:creationId xmlns:a16="http://schemas.microsoft.com/office/drawing/2014/main" id="{DC4DBF56-E631-6343-BC9A-AFB883B41953}"/>
                      </a:ext>
                    </a:extLst>
                  </p:cNvPr>
                  <p:cNvSpPr/>
                  <p:nvPr/>
                </p:nvSpPr>
                <p:spPr>
                  <a:xfrm>
                    <a:off x="12316858" y="974297"/>
                    <a:ext cx="440675" cy="440675"/>
                  </a:xfrm>
                  <a:prstGeom prst="rect">
                    <a:avLst/>
                  </a:prstGeom>
                  <a:solidFill>
                    <a:srgbClr val="B3F5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4" name="Gruppe 113">
                  <a:extLst>
                    <a:ext uri="{FF2B5EF4-FFF2-40B4-BE49-F238E27FC236}">
                      <a16:creationId xmlns:a16="http://schemas.microsoft.com/office/drawing/2014/main" id="{85B84A1D-B5F3-D14A-B84E-F6637105161F}"/>
                    </a:ext>
                  </a:extLst>
                </p:cNvPr>
                <p:cNvGrpSpPr/>
                <p:nvPr/>
              </p:nvGrpSpPr>
              <p:grpSpPr>
                <a:xfrm>
                  <a:off x="12316858" y="1468435"/>
                  <a:ext cx="440675" cy="1322025"/>
                  <a:chOff x="12316858" y="1600866"/>
                  <a:chExt cx="440675" cy="1322025"/>
                </a:xfrm>
              </p:grpSpPr>
              <p:sp>
                <p:nvSpPr>
                  <p:cNvPr id="120" name="Rektangel 119">
                    <a:extLst>
                      <a:ext uri="{FF2B5EF4-FFF2-40B4-BE49-F238E27FC236}">
                        <a16:creationId xmlns:a16="http://schemas.microsoft.com/office/drawing/2014/main" id="{0B13B0B7-FEB5-1B40-86D4-F84FFECAFA56}"/>
                      </a:ext>
                    </a:extLst>
                  </p:cNvPr>
                  <p:cNvSpPr/>
                  <p:nvPr/>
                </p:nvSpPr>
                <p:spPr>
                  <a:xfrm>
                    <a:off x="12316858" y="1600866"/>
                    <a:ext cx="440675" cy="4406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1" name="Rektangel 120">
                    <a:extLst>
                      <a:ext uri="{FF2B5EF4-FFF2-40B4-BE49-F238E27FC236}">
                        <a16:creationId xmlns:a16="http://schemas.microsoft.com/office/drawing/2014/main" id="{CED241D4-53D9-B546-A17C-D2A3C0F01BA7}"/>
                      </a:ext>
                    </a:extLst>
                  </p:cNvPr>
                  <p:cNvSpPr/>
                  <p:nvPr/>
                </p:nvSpPr>
                <p:spPr>
                  <a:xfrm>
                    <a:off x="12316858" y="2041541"/>
                    <a:ext cx="440675" cy="440675"/>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22" name="Rektangel 121">
                    <a:extLst>
                      <a:ext uri="{FF2B5EF4-FFF2-40B4-BE49-F238E27FC236}">
                        <a16:creationId xmlns:a16="http://schemas.microsoft.com/office/drawing/2014/main" id="{BD2FDEE2-59C5-2244-8D48-B748B21F44E6}"/>
                      </a:ext>
                    </a:extLst>
                  </p:cNvPr>
                  <p:cNvSpPr/>
                  <p:nvPr/>
                </p:nvSpPr>
                <p:spPr>
                  <a:xfrm>
                    <a:off x="12316858" y="2482216"/>
                    <a:ext cx="440675" cy="440675"/>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nvGrpSpPr>
                <p:cNvPr id="115" name="Gruppe 114">
                  <a:extLst>
                    <a:ext uri="{FF2B5EF4-FFF2-40B4-BE49-F238E27FC236}">
                      <a16:creationId xmlns:a16="http://schemas.microsoft.com/office/drawing/2014/main" id="{353F38E4-440D-D14F-A3C3-220E2A725180}"/>
                    </a:ext>
                  </a:extLst>
                </p:cNvPr>
                <p:cNvGrpSpPr/>
                <p:nvPr/>
              </p:nvGrpSpPr>
              <p:grpSpPr>
                <a:xfrm>
                  <a:off x="12316858" y="2843923"/>
                  <a:ext cx="440675" cy="1762700"/>
                  <a:chOff x="12316858" y="3201732"/>
                  <a:chExt cx="440675" cy="1762700"/>
                </a:xfrm>
              </p:grpSpPr>
              <p:sp>
                <p:nvSpPr>
                  <p:cNvPr id="116" name="Rektangel 115">
                    <a:extLst>
                      <a:ext uri="{FF2B5EF4-FFF2-40B4-BE49-F238E27FC236}">
                        <a16:creationId xmlns:a16="http://schemas.microsoft.com/office/drawing/2014/main" id="{88F57B44-0B4E-2741-9DB9-91D02336B1AE}"/>
                      </a:ext>
                    </a:extLst>
                  </p:cNvPr>
                  <p:cNvSpPr/>
                  <p:nvPr/>
                </p:nvSpPr>
                <p:spPr>
                  <a:xfrm>
                    <a:off x="12316858" y="3201732"/>
                    <a:ext cx="440675" cy="44067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7" name="Rektangel 116">
                    <a:extLst>
                      <a:ext uri="{FF2B5EF4-FFF2-40B4-BE49-F238E27FC236}">
                        <a16:creationId xmlns:a16="http://schemas.microsoft.com/office/drawing/2014/main" id="{39067185-4605-874B-893C-F2B4942611E0}"/>
                      </a:ext>
                    </a:extLst>
                  </p:cNvPr>
                  <p:cNvSpPr/>
                  <p:nvPr/>
                </p:nvSpPr>
                <p:spPr>
                  <a:xfrm>
                    <a:off x="12316858" y="3642407"/>
                    <a:ext cx="440675" cy="44067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8" name="Rektangel 117">
                    <a:extLst>
                      <a:ext uri="{FF2B5EF4-FFF2-40B4-BE49-F238E27FC236}">
                        <a16:creationId xmlns:a16="http://schemas.microsoft.com/office/drawing/2014/main" id="{7FC7A109-0231-844F-B452-CE563CE3F063}"/>
                      </a:ext>
                    </a:extLst>
                  </p:cNvPr>
                  <p:cNvSpPr/>
                  <p:nvPr/>
                </p:nvSpPr>
                <p:spPr>
                  <a:xfrm>
                    <a:off x="12316858" y="4083082"/>
                    <a:ext cx="440675" cy="44067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19" name="Rektangel 118">
                    <a:extLst>
                      <a:ext uri="{FF2B5EF4-FFF2-40B4-BE49-F238E27FC236}">
                        <a16:creationId xmlns:a16="http://schemas.microsoft.com/office/drawing/2014/main" id="{39A195BA-5772-5944-8FDB-4AA90CCBAB47}"/>
                      </a:ext>
                    </a:extLst>
                  </p:cNvPr>
                  <p:cNvSpPr/>
                  <p:nvPr/>
                </p:nvSpPr>
                <p:spPr>
                  <a:xfrm>
                    <a:off x="12316858" y="4523757"/>
                    <a:ext cx="440675" cy="440675"/>
                  </a:xfrm>
                  <a:prstGeom prst="rect">
                    <a:avLst/>
                  </a:prstGeom>
                  <a:solidFill>
                    <a:srgbClr val="D0BFA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grpSp>
          </p:grpSp>
        </p:grpSp>
        <p:sp>
          <p:nvSpPr>
            <p:cNvPr id="126" name="TekstSylinder 125">
              <a:extLst>
                <a:ext uri="{FF2B5EF4-FFF2-40B4-BE49-F238E27FC236}">
                  <a16:creationId xmlns:a16="http://schemas.microsoft.com/office/drawing/2014/main" id="{3484B298-00C0-F64D-9790-F98610961696}"/>
                </a:ext>
              </a:extLst>
            </p:cNvPr>
            <p:cNvSpPr txBox="1"/>
            <p:nvPr/>
          </p:nvSpPr>
          <p:spPr>
            <a:xfrm>
              <a:off x="12252771" y="3429000"/>
              <a:ext cx="1127661" cy="1506682"/>
            </a:xfrm>
            <a:prstGeom prst="rect">
              <a:avLst/>
            </a:prstGeom>
            <a:noFill/>
          </p:spPr>
          <p:txBody>
            <a:bodyPr wrap="square" lIns="0" tIns="0" rIns="0" bIns="0" rtlCol="0">
              <a:noAutofit/>
            </a:bodyPr>
            <a:lstStyle/>
            <a:p>
              <a:pPr algn="l"/>
              <a:r>
                <a:rPr lang="nb-NO" sz="800" kern="1200">
                  <a:solidFill>
                    <a:schemeClr val="tx1"/>
                  </a:solidFill>
                  <a:latin typeface="+mn-lt"/>
                  <a:ea typeface="+mn-ea"/>
                  <a:cs typeface="+mn-cs"/>
                </a:rPr>
                <a:t>Det er lov å endre bakgrunnsfarge.</a:t>
              </a:r>
            </a:p>
            <a:p>
              <a:pPr marL="0" indent="0" algn="l">
                <a:buNone/>
              </a:pPr>
              <a:endParaRPr lang="nb-NO" sz="800" kern="1200">
                <a:solidFill>
                  <a:schemeClr val="tx1"/>
                </a:solidFill>
                <a:latin typeface="+mn-lt"/>
                <a:ea typeface="+mn-ea"/>
                <a:cs typeface="+mn-cs"/>
              </a:endParaRPr>
            </a:p>
            <a:p>
              <a:pPr marL="0" indent="0" algn="l">
                <a:buNone/>
              </a:pPr>
              <a:r>
                <a:rPr lang="nb-NO" sz="800" kern="1200">
                  <a:solidFill>
                    <a:schemeClr val="tx1"/>
                  </a:solidFill>
                  <a:latin typeface="+mn-lt"/>
                  <a:ea typeface="+mn-ea"/>
                  <a:cs typeface="+mn-cs"/>
                </a:rPr>
                <a:t>På sider med positiv logo benyttes alltid lyse bakgrunnsfarger.</a:t>
              </a:r>
            </a:p>
            <a:p>
              <a:pPr marL="0" indent="0" algn="l">
                <a:buNone/>
              </a:pPr>
              <a:endParaRPr lang="nb-NO" sz="800" kern="1200">
                <a:solidFill>
                  <a:schemeClr val="tx1"/>
                </a:solidFill>
                <a:latin typeface="+mn-lt"/>
                <a:ea typeface="+mn-ea"/>
                <a:cs typeface="+mn-cs"/>
              </a:endParaRPr>
            </a:p>
            <a:p>
              <a:pPr marL="0" indent="0" algn="l">
                <a:buNone/>
              </a:pPr>
              <a:r>
                <a:rPr lang="nb-NO" sz="800" b="1" kern="1200">
                  <a:solidFill>
                    <a:schemeClr val="tx1"/>
                  </a:solidFill>
                  <a:latin typeface="+mn-lt"/>
                  <a:ea typeface="+mn-ea"/>
                  <a:cs typeface="+mn-cs"/>
                </a:rPr>
                <a:t>Sørg alltid for god lesbarhet/kontrast </a:t>
              </a:r>
              <a:r>
                <a:rPr lang="nb-NO" sz="800" kern="1200">
                  <a:solidFill>
                    <a:schemeClr val="tx1"/>
                  </a:solidFill>
                  <a:latin typeface="+mn-lt"/>
                  <a:ea typeface="+mn-ea"/>
                  <a:cs typeface="+mn-cs"/>
                </a:rPr>
                <a:t>og følg lovlige farge-kombinasjoner.</a:t>
              </a:r>
            </a:p>
          </p:txBody>
        </p:sp>
        <p:cxnSp>
          <p:nvCxnSpPr>
            <p:cNvPr id="11" name="Vinkel 10">
              <a:extLst>
                <a:ext uri="{FF2B5EF4-FFF2-40B4-BE49-F238E27FC236}">
                  <a16:creationId xmlns:a16="http://schemas.microsoft.com/office/drawing/2014/main" id="{78D3CBB5-2B72-8343-94A5-B544F70D8B49}"/>
                </a:ext>
              </a:extLst>
            </p:cNvPr>
            <p:cNvCxnSpPr>
              <a:cxnSpLocks/>
              <a:stCxn id="123" idx="3"/>
              <a:endCxn id="120" idx="3"/>
            </p:cNvCxnSpPr>
            <p:nvPr/>
          </p:nvCxnSpPr>
          <p:spPr>
            <a:xfrm>
              <a:off x="12610441" y="212088"/>
              <a:ext cx="12700" cy="955970"/>
            </a:xfrm>
            <a:prstGeom prst="bentConnector3">
              <a:avLst>
                <a:gd name="adj1" fmla="val 1025000"/>
              </a:avLst>
            </a:prstGeom>
            <a:ln cap="sq">
              <a:solidFill>
                <a:schemeClr val="tx1"/>
              </a:solidFill>
              <a:bevel/>
            </a:ln>
          </p:spPr>
          <p:style>
            <a:lnRef idx="1">
              <a:schemeClr val="accent1"/>
            </a:lnRef>
            <a:fillRef idx="0">
              <a:schemeClr val="accent1"/>
            </a:fillRef>
            <a:effectRef idx="0">
              <a:schemeClr val="accent1"/>
            </a:effectRef>
            <a:fontRef idx="minor">
              <a:schemeClr val="tx1"/>
            </a:fontRef>
          </p:style>
        </p:cxnSp>
        <p:sp>
          <p:nvSpPr>
            <p:cNvPr id="17" name="TekstSylinder 16">
              <a:extLst>
                <a:ext uri="{FF2B5EF4-FFF2-40B4-BE49-F238E27FC236}">
                  <a16:creationId xmlns:a16="http://schemas.microsoft.com/office/drawing/2014/main" id="{19819DB8-B612-BD4F-87C2-D875F61C4A97}"/>
                </a:ext>
              </a:extLst>
            </p:cNvPr>
            <p:cNvSpPr txBox="1"/>
            <p:nvPr/>
          </p:nvSpPr>
          <p:spPr>
            <a:xfrm>
              <a:off x="12766676" y="212086"/>
              <a:ext cx="651261" cy="955972"/>
            </a:xfrm>
            <a:prstGeom prst="rect">
              <a:avLst/>
            </a:prstGeom>
            <a:noFill/>
          </p:spPr>
          <p:txBody>
            <a:bodyPr wrap="square" rtlCol="0" anchor="ctr" anchorCtr="0">
              <a:noAutofit/>
            </a:bodyPr>
            <a:lstStyle/>
            <a:p>
              <a:pPr algn="l"/>
              <a:r>
                <a:rPr lang="nb-NO" sz="700">
                  <a:solidFill>
                    <a:schemeClr val="tx1"/>
                  </a:solidFill>
                  <a:latin typeface="+mn-lt"/>
                </a:rPr>
                <a:t>Mørk blå og mørk grønn bakgrunn, skal alltid ha negativ tekst/logo</a:t>
              </a:r>
            </a:p>
          </p:txBody>
        </p:sp>
      </p:grpSp>
      <p:pic>
        <p:nvPicPr>
          <p:cNvPr id="5" name="Bilde 4">
            <a:extLst>
              <a:ext uri="{FF2B5EF4-FFF2-40B4-BE49-F238E27FC236}">
                <a16:creationId xmlns:a16="http://schemas.microsoft.com/office/drawing/2014/main" id="{B331DCDA-A671-1AEA-C91C-BDF1F5B832A4}"/>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31200" y="6296400"/>
            <a:ext cx="688336" cy="360000"/>
          </a:xfrm>
          <a:prstGeom prst="rect">
            <a:avLst/>
          </a:prstGeom>
        </p:spPr>
      </p:pic>
      <p:sp>
        <p:nvSpPr>
          <p:cNvPr id="6" name="Date Placeholder 3">
            <a:extLst>
              <a:ext uri="{FF2B5EF4-FFF2-40B4-BE49-F238E27FC236}">
                <a16:creationId xmlns:a16="http://schemas.microsoft.com/office/drawing/2014/main" id="{097FFE78-F798-F5FF-D507-7EC8F4DDF18B}"/>
              </a:ext>
            </a:extLst>
          </p:cNvPr>
          <p:cNvSpPr txBox="1">
            <a:spLocks/>
          </p:cNvSpPr>
          <p:nvPr/>
        </p:nvSpPr>
        <p:spPr>
          <a:xfrm>
            <a:off x="10156825" y="6292352"/>
            <a:ext cx="1339850" cy="365125"/>
          </a:xfrm>
          <a:prstGeom prst="rect">
            <a:avLst/>
          </a:prstGeom>
        </p:spPr>
        <p:txBody>
          <a:bodyPr vert="horz" lIns="91440" tIns="45720" rIns="91440" bIns="45720" rtlCol="0" anchor="ctr"/>
          <a:lstStyle>
            <a:defPPr>
              <a:defRPr lang="nb-NO"/>
            </a:defPPr>
            <a:lvl1pPr marL="0" algn="r" defTabSz="914400" rtl="0" eaLnBrk="1" latinLnBrk="0" hangingPunct="1">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40496DB-E8C8-4849-8A63-AC568158CC03}" type="datetime1">
              <a:rPr lang="nb-NO" smtClean="0"/>
              <a:pPr/>
              <a:t>29.01.2026</a:t>
            </a:fld>
            <a:endParaRPr lang="nb-NO"/>
          </a:p>
        </p:txBody>
      </p:sp>
      <p:sp>
        <p:nvSpPr>
          <p:cNvPr id="9" name="Slide Number Placeholder 5">
            <a:extLst>
              <a:ext uri="{FF2B5EF4-FFF2-40B4-BE49-F238E27FC236}">
                <a16:creationId xmlns:a16="http://schemas.microsoft.com/office/drawing/2014/main" id="{D5AC3886-6C5C-60F6-01C9-9AA0E9E5CA9D}"/>
              </a:ext>
            </a:extLst>
          </p:cNvPr>
          <p:cNvSpPr txBox="1">
            <a:spLocks/>
          </p:cNvSpPr>
          <p:nvPr userDrawn="1"/>
        </p:nvSpPr>
        <p:spPr>
          <a:xfrm>
            <a:off x="11496674" y="6292352"/>
            <a:ext cx="695325" cy="365125"/>
          </a:xfrm>
          <a:prstGeom prst="rect">
            <a:avLst/>
          </a:prstGeom>
        </p:spPr>
        <p:txBody>
          <a:bodyPr vert="horz" lIns="91440" tIns="45720" rIns="91440" bIns="45720" rtlCol="0" anchor="ctr"/>
          <a:lstStyle>
            <a:defPPr>
              <a:defRPr lang="nb-NO"/>
            </a:defPPr>
            <a:lvl1pPr marL="0" algn="ctr" defTabSz="914400" rtl="0" eaLnBrk="1" latinLnBrk="0" hangingPunct="1">
              <a:defRPr sz="900" b="0" i="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fld id="{8ACEFDFC-287E-0A4D-81A7-6CC8C070690D}" type="slidenum">
              <a:rPr lang="nb-NO" smtClean="0"/>
              <a:pPr algn="l"/>
              <a:t>‹#›</a:t>
            </a:fld>
            <a:endParaRPr lang="nb-NO"/>
          </a:p>
        </p:txBody>
      </p:sp>
    </p:spTree>
    <p:extLst>
      <p:ext uri="{BB962C8B-B14F-4D97-AF65-F5344CB8AC3E}">
        <p14:creationId xmlns:p14="http://schemas.microsoft.com/office/powerpoint/2010/main" val="3533605578"/>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Lst>
  <p:transition>
    <p:fade/>
  </p:transition>
  <p:txStyles>
    <p:titleStyle>
      <a:lvl1pPr algn="l" defTabSz="914400" rtl="0" eaLnBrk="1" latinLnBrk="0" hangingPunct="1">
        <a:lnSpc>
          <a:spcPct val="100000"/>
        </a:lnSpc>
        <a:spcBef>
          <a:spcPct val="0"/>
        </a:spcBef>
        <a:buNone/>
        <a:defRPr sz="3200" b="0" i="0" kern="1200">
          <a:solidFill>
            <a:schemeClr val="tx1"/>
          </a:solidFill>
          <a:latin typeface="+mj-lt"/>
          <a:ea typeface="+mj-ea"/>
          <a:cs typeface="+mj-cs"/>
        </a:defRPr>
      </a:lvl1pPr>
    </p:titleStyle>
    <p:bodyStyle>
      <a:lvl1pPr marL="216000" indent="-216000" algn="l" defTabSz="914400" rtl="0" eaLnBrk="1" latinLnBrk="0" hangingPunct="1">
        <a:lnSpc>
          <a:spcPct val="100000"/>
        </a:lnSpc>
        <a:spcBef>
          <a:spcPts val="1200"/>
        </a:spcBef>
        <a:buSzPct val="100000"/>
        <a:buFontTx/>
        <a:buBlip>
          <a:blip r:embed="rId8"/>
        </a:buBlip>
        <a:defRPr sz="2000" b="0" i="0" kern="1200">
          <a:solidFill>
            <a:schemeClr val="tx1"/>
          </a:solidFill>
          <a:latin typeface="+mn-lt"/>
          <a:ea typeface="+mn-ea"/>
          <a:cs typeface="+mn-cs"/>
        </a:defRPr>
      </a:lvl1pPr>
      <a:lvl2pPr marL="396000" indent="-180000" algn="l" defTabSz="914400" rtl="0" eaLnBrk="1" latinLnBrk="0" hangingPunct="1">
        <a:lnSpc>
          <a:spcPct val="100000"/>
        </a:lnSpc>
        <a:spcBef>
          <a:spcPts val="600"/>
        </a:spcBef>
        <a:buClr>
          <a:schemeClr val="tx2"/>
        </a:buClr>
        <a:buSzPct val="110000"/>
        <a:buFont typeface="Arial" panose="020B0604020202020204" pitchFamily="34" charset="0"/>
        <a:buChar char="•"/>
        <a:defRPr sz="1700" b="0" i="0" kern="1200">
          <a:solidFill>
            <a:schemeClr val="tx1"/>
          </a:solidFill>
          <a:latin typeface="+mn-lt"/>
          <a:ea typeface="+mn-ea"/>
          <a:cs typeface="+mn-cs"/>
        </a:defRPr>
      </a:lvl2pPr>
      <a:lvl3pPr marL="576000" indent="-180000" algn="l" defTabSz="914400" rtl="0" eaLnBrk="1" latinLnBrk="0" hangingPunct="1">
        <a:lnSpc>
          <a:spcPct val="100000"/>
        </a:lnSpc>
        <a:spcBef>
          <a:spcPts val="300"/>
        </a:spcBef>
        <a:buClr>
          <a:schemeClr val="accent5"/>
        </a:buClr>
        <a:buFont typeface="Wingdings" pitchFamily="2" charset="2"/>
        <a:buChar char="§"/>
        <a:tabLst/>
        <a:defRPr sz="1600" b="0" i="0" kern="1200">
          <a:solidFill>
            <a:schemeClr val="tx1"/>
          </a:solidFill>
          <a:latin typeface="+mn-lt"/>
          <a:ea typeface="+mn-ea"/>
          <a:cs typeface="+mn-cs"/>
        </a:defRPr>
      </a:lvl3pPr>
      <a:lvl4pPr marL="756000" indent="-180000" algn="l" defTabSz="914400" rtl="0" eaLnBrk="1" latinLnBrk="0" hangingPunct="1">
        <a:lnSpc>
          <a:spcPct val="100000"/>
        </a:lnSpc>
        <a:spcBef>
          <a:spcPts val="300"/>
        </a:spcBef>
        <a:buClr>
          <a:schemeClr val="accent2"/>
        </a:buClr>
        <a:buFont typeface="Wingdings" pitchFamily="2" charset="2"/>
        <a:buChar char="§"/>
        <a:defRPr sz="1400" b="0" i="0" kern="1200">
          <a:solidFill>
            <a:schemeClr val="tx1"/>
          </a:solidFill>
          <a:latin typeface="+mn-lt"/>
          <a:ea typeface="+mn-ea"/>
          <a:cs typeface="+mn-cs"/>
        </a:defRPr>
      </a:lvl4pPr>
      <a:lvl5pPr marL="936000" indent="-180000" algn="l" defTabSz="914400" rtl="0" eaLnBrk="1" latinLnBrk="0" hangingPunct="1">
        <a:lnSpc>
          <a:spcPct val="100000"/>
        </a:lnSpc>
        <a:spcBef>
          <a:spcPts val="300"/>
        </a:spcBef>
        <a:buClr>
          <a:schemeClr val="accent6"/>
        </a:buClr>
        <a:buFont typeface="Wingdings" pitchFamily="2" charset="2"/>
        <a:buChar char="§"/>
        <a:tabLst/>
        <a:defRPr sz="1400" b="0" i="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F26B43"/>
          </p15:clr>
        </p15:guide>
        <p15:guide id="2" pos="438">
          <p15:clr>
            <a:srgbClr val="F26B43"/>
          </p15:clr>
        </p15:guide>
        <p15:guide id="3" pos="7242">
          <p15:clr>
            <a:srgbClr val="F26B43"/>
          </p15:clr>
        </p15:guide>
        <p15:guide id="4" pos="2560">
          <p15:clr>
            <a:srgbClr val="F26B43"/>
          </p15:clr>
        </p15:guide>
        <p15:guide id="5" pos="1282">
          <p15:clr>
            <a:srgbClr val="F26B43"/>
          </p15:clr>
        </p15:guide>
        <p15:guide id="6" pos="5120">
          <p15:clr>
            <a:srgbClr val="F26B43"/>
          </p15:clr>
        </p15:guide>
        <p15:guide id="7" pos="6403">
          <p15:clr>
            <a:srgbClr val="F26B43"/>
          </p15:clr>
        </p15:guide>
        <p15:guide id="8" orient="horz" pos="1280">
          <p15:clr>
            <a:srgbClr val="F26B43"/>
          </p15:clr>
        </p15:guide>
        <p15:guide id="9" orient="horz" pos="2561">
          <p15:clr>
            <a:srgbClr val="F26B43"/>
          </p15:clr>
        </p15:guide>
        <p15:guide id="10" orient="horz" pos="3838">
          <p15:clr>
            <a:srgbClr val="F26B43"/>
          </p15:clr>
        </p15:guide>
        <p15:guide id="11" orient="horz" pos="411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3.xml"/><Relationship Id="rId5" Type="http://schemas.openxmlformats.org/officeDocument/2006/relationships/image" Target="../media/image23.png"/><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ideo" Target="https://www.youtube.com/embed/P0eXjnSf6Rg?feature=oembed" TargetMode="Externa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ideo" Target="https://www.youtube.com/embed/z_TQtMe9RJU?feature=oembed" TargetMode="External"/><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2.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18"/>
        <p:cNvGrpSpPr/>
        <p:nvPr/>
      </p:nvGrpSpPr>
      <p:grpSpPr>
        <a:xfrm>
          <a:off x="0" y="0"/>
          <a:ext cx="0" cy="0"/>
          <a:chOff x="0" y="0"/>
          <a:chExt cx="0" cy="0"/>
        </a:xfrm>
      </p:grpSpPr>
      <p:pic>
        <p:nvPicPr>
          <p:cNvPr id="7" name="Bilde 6" descr="Et bilde som inneholder tekst, møbler, stol, bord&#10;&#10;Automatisk generert beskrivelse">
            <a:extLst>
              <a:ext uri="{FF2B5EF4-FFF2-40B4-BE49-F238E27FC236}">
                <a16:creationId xmlns:a16="http://schemas.microsoft.com/office/drawing/2014/main" id="{5C45140F-5762-A302-BFBF-301D9F318B4D}"/>
              </a:ext>
            </a:extLst>
          </p:cNvPr>
          <p:cNvPicPr>
            <a:picLocks noChangeAspect="1"/>
          </p:cNvPicPr>
          <p:nvPr/>
        </p:nvPicPr>
        <p:blipFill>
          <a:blip r:embed="rId3"/>
          <a:stretch>
            <a:fillRect/>
          </a:stretch>
        </p:blipFill>
        <p:spPr>
          <a:xfrm>
            <a:off x="0" y="0"/>
            <a:ext cx="12190766" cy="6858694"/>
          </a:xfrm>
          <a:prstGeom prst="rect">
            <a:avLst/>
          </a:prstGeom>
        </p:spPr>
      </p:pic>
      <p:sp>
        <p:nvSpPr>
          <p:cNvPr id="2" name="TekstSylinder 1">
            <a:extLst>
              <a:ext uri="{FF2B5EF4-FFF2-40B4-BE49-F238E27FC236}">
                <a16:creationId xmlns:a16="http://schemas.microsoft.com/office/drawing/2014/main" id="{C225EAFE-C527-D54B-E218-EA02E986C154}"/>
              </a:ext>
            </a:extLst>
          </p:cNvPr>
          <p:cNvSpPr txBox="1"/>
          <p:nvPr/>
        </p:nvSpPr>
        <p:spPr>
          <a:xfrm>
            <a:off x="1251857" y="4234542"/>
            <a:ext cx="2024743" cy="461665"/>
          </a:xfrm>
          <a:prstGeom prst="rect">
            <a:avLst/>
          </a:prstGeom>
          <a:noFill/>
        </p:spPr>
        <p:txBody>
          <a:bodyPr wrap="square" rtlCol="0">
            <a:spAutoFit/>
          </a:bodyPr>
          <a:lstStyle/>
          <a:p>
            <a:r>
              <a:rPr lang="nb-NO" sz="2400" b="1">
                <a:latin typeface="Oslo Sans Office" panose="02000000000000000000" pitchFamily="2" charset="0"/>
              </a:rPr>
              <a:t>Steg 1</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43"/>
        <p:cNvGrpSpPr/>
        <p:nvPr/>
      </p:nvGrpSpPr>
      <p:grpSpPr>
        <a:xfrm>
          <a:off x="0" y="0"/>
          <a:ext cx="0" cy="0"/>
          <a:chOff x="0" y="0"/>
          <a:chExt cx="0" cy="0"/>
        </a:xfrm>
      </p:grpSpPr>
      <p:sp>
        <p:nvSpPr>
          <p:cNvPr id="1644" name="Google Shape;1644;p11"/>
          <p:cNvSpPr txBox="1">
            <a:spLocks noGrp="1"/>
          </p:cNvSpPr>
          <p:nvPr>
            <p:ph type="title"/>
          </p:nvPr>
        </p:nvSpPr>
        <p:spPr>
          <a:xfrm>
            <a:off x="695326" y="720001"/>
            <a:ext cx="9469438" cy="1311999"/>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200"/>
              <a:buFont typeface="Arial"/>
              <a:buNone/>
            </a:pPr>
            <a:r>
              <a:rPr lang="no-NO">
                <a:latin typeface="Oslo Sans Office" panose="02000000000000000000" pitchFamily="2" charset="0"/>
                <a:sym typeface="Arial"/>
              </a:rPr>
              <a:t>Suksessfaktorer</a:t>
            </a:r>
            <a:endParaRPr>
              <a:latin typeface="Oslo Sans Office" panose="02000000000000000000" pitchFamily="2" charset="0"/>
            </a:endParaRPr>
          </a:p>
        </p:txBody>
      </p:sp>
      <p:sp>
        <p:nvSpPr>
          <p:cNvPr id="1646" name="Google Shape;1646;p11"/>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no-NO">
                <a:latin typeface="Oslo Sans" panose="02000000000000000000" pitchFamily="2" charset="77"/>
              </a:rPr>
              <a:t>10</a:t>
            </a:fld>
            <a:endParaRPr>
              <a:latin typeface="Oslo Sans" panose="02000000000000000000" pitchFamily="2" charset="77"/>
            </a:endParaRPr>
          </a:p>
        </p:txBody>
      </p:sp>
      <p:sp>
        <p:nvSpPr>
          <p:cNvPr id="1647" name="Google Shape;1647;p11"/>
          <p:cNvSpPr/>
          <p:nvPr/>
        </p:nvSpPr>
        <p:spPr>
          <a:xfrm>
            <a:off x="6096000" y="887400"/>
            <a:ext cx="5083334" cy="5083200"/>
          </a:xfrm>
          <a:prstGeom prst="rect">
            <a:avLst/>
          </a:prstGeom>
          <a:solidFill>
            <a:srgbClr val="FFB3AB"/>
          </a:solidFill>
          <a:ln>
            <a:noFill/>
          </a:ln>
        </p:spPr>
        <p:txBody>
          <a:bodyPr spcFirstLastPara="1" wrap="square" lIns="360000" tIns="45700" rIns="360000" bIns="45700" anchor="ctr" anchorCtr="0">
            <a:noAutofit/>
          </a:bodyPr>
          <a:lstStyle/>
          <a:p>
            <a:pPr marL="0" marR="0" lvl="0" indent="0" algn="ctr" rtl="0">
              <a:spcBef>
                <a:spcPts val="0"/>
              </a:spcBef>
              <a:spcAft>
                <a:spcPts val="0"/>
              </a:spcAft>
              <a:buNone/>
            </a:pPr>
            <a:r>
              <a:rPr lang="no-NO" sz="1800" b="1" dirty="0">
                <a:solidFill>
                  <a:schemeClr val="dk1"/>
                </a:solidFill>
                <a:latin typeface="Oslo Sans Office" panose="02000000000000000000" pitchFamily="2" charset="0"/>
                <a:sym typeface="Arial"/>
              </a:rPr>
              <a:t>Pedagogisk tilnærming</a:t>
            </a:r>
            <a:endParaRPr sz="1800" dirty="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800" dirty="0">
              <a:solidFill>
                <a:schemeClr val="dk1"/>
              </a:solidFill>
              <a:latin typeface="Oslo Sans Office" panose="02000000000000000000" pitchFamily="2" charset="0"/>
              <a:sym typeface="Arial"/>
            </a:endParaRPr>
          </a:p>
          <a:p>
            <a:pPr marL="285750" marR="0" lvl="0" indent="-285750" algn="l" rtl="0">
              <a:spcBef>
                <a:spcPts val="0"/>
              </a:spcBef>
              <a:spcAft>
                <a:spcPts val="0"/>
              </a:spcAft>
              <a:buClr>
                <a:schemeClr val="dk1"/>
              </a:buClr>
              <a:buSzPts val="1400"/>
              <a:buFont typeface="Arial"/>
              <a:buChar char="•"/>
            </a:pPr>
            <a:r>
              <a:rPr lang="no-NO" sz="1400" dirty="0">
                <a:solidFill>
                  <a:schemeClr val="dk1"/>
                </a:solidFill>
                <a:latin typeface="Oslo Sans Office" panose="02000000000000000000" pitchFamily="2" charset="0"/>
                <a:sym typeface="Arial"/>
              </a:rPr>
              <a:t>Gjennom perioden </a:t>
            </a:r>
            <a:r>
              <a:rPr lang="no-NO" sz="1400" b="1" dirty="0">
                <a:solidFill>
                  <a:schemeClr val="dk1"/>
                </a:solidFill>
                <a:latin typeface="Oslo Sans Office" panose="02000000000000000000" pitchFamily="2" charset="0"/>
                <a:sym typeface="Arial"/>
              </a:rPr>
              <a:t>deler </a:t>
            </a:r>
            <a:r>
              <a:rPr lang="nb-NO" b="1" dirty="0">
                <a:solidFill>
                  <a:schemeClr val="dk1"/>
                </a:solidFill>
                <a:latin typeface="Oslo Sans Office" panose="02000000000000000000" pitchFamily="2" charset="0"/>
              </a:rPr>
              <a:t>dere</a:t>
            </a:r>
            <a:r>
              <a:rPr lang="no-NO" sz="1400" b="1" dirty="0">
                <a:solidFill>
                  <a:schemeClr val="dk1"/>
                </a:solidFill>
                <a:latin typeface="Oslo Sans Office" panose="02000000000000000000" pitchFamily="2" charset="0"/>
                <a:sym typeface="Arial"/>
              </a:rPr>
              <a:t> erfaringer </a:t>
            </a:r>
            <a:r>
              <a:rPr lang="no-NO" sz="1400" dirty="0">
                <a:solidFill>
                  <a:schemeClr val="dk1"/>
                </a:solidFill>
                <a:latin typeface="Oslo Sans Office" panose="02000000000000000000" pitchFamily="2" charset="0"/>
                <a:sym typeface="Arial"/>
              </a:rPr>
              <a:t>i ansattgruppa, både gode og </a:t>
            </a:r>
            <a:r>
              <a:rPr lang="nb-NO" sz="1400" dirty="0">
                <a:solidFill>
                  <a:schemeClr val="dk1"/>
                </a:solidFill>
                <a:latin typeface="Oslo Sans Office" panose="02000000000000000000" pitchFamily="2" charset="0"/>
                <a:sym typeface="Arial"/>
              </a:rPr>
              <a:t>utfordrende</a:t>
            </a:r>
            <a:r>
              <a:rPr lang="no-NO" sz="1400" dirty="0">
                <a:solidFill>
                  <a:schemeClr val="dk1"/>
                </a:solidFill>
                <a:latin typeface="Oslo Sans Office" panose="02000000000000000000" pitchFamily="2" charset="0"/>
                <a:sym typeface="Arial"/>
              </a:rPr>
              <a:t>. Det er viktig å skape et trygt kollegafellesskap med rom for læring og endring</a:t>
            </a:r>
            <a:r>
              <a:rPr lang="nb-NO" sz="1400" dirty="0">
                <a:solidFill>
                  <a:schemeClr val="dk1"/>
                </a:solidFill>
                <a:latin typeface="Oslo Sans Office" panose="02000000000000000000" pitchFamily="2" charset="0"/>
                <a:sym typeface="Arial"/>
              </a:rPr>
              <a:t>.</a:t>
            </a:r>
            <a:endParaRPr dirty="0">
              <a:latin typeface="Oslo Sans Office" panose="02000000000000000000" pitchFamily="2" charset="0"/>
            </a:endParaRPr>
          </a:p>
          <a:p>
            <a:pPr marL="285750" marR="0" lvl="0" indent="-285750" algn="l" rtl="0">
              <a:spcBef>
                <a:spcPts val="700"/>
              </a:spcBef>
              <a:spcAft>
                <a:spcPts val="0"/>
              </a:spcAft>
              <a:buClr>
                <a:schemeClr val="dk1"/>
              </a:buClr>
              <a:buSzPts val="1400"/>
              <a:buFont typeface="Arial"/>
              <a:buChar char="•"/>
            </a:pPr>
            <a:r>
              <a:rPr lang="no-NO" sz="1400" dirty="0">
                <a:solidFill>
                  <a:schemeClr val="dk1"/>
                </a:solidFill>
                <a:latin typeface="Oslo Sans Office" panose="02000000000000000000" pitchFamily="2" charset="0"/>
                <a:sym typeface="Arial"/>
              </a:rPr>
              <a:t>Ressursbanken brukes for inspirasjon til pedagogiske aktiviteter. Alle jobber med </a:t>
            </a:r>
            <a:r>
              <a:rPr lang="no-NO" sz="1400" b="1" dirty="0">
                <a:solidFill>
                  <a:schemeClr val="dk1"/>
                </a:solidFill>
                <a:latin typeface="Oslo Sans Office" panose="02000000000000000000" pitchFamily="2" charset="0"/>
                <a:sym typeface="Arial"/>
              </a:rPr>
              <a:t>grunnleggende begreper</a:t>
            </a:r>
            <a:r>
              <a:rPr lang="no-NO" sz="1400" dirty="0">
                <a:solidFill>
                  <a:schemeClr val="dk1"/>
                </a:solidFill>
                <a:latin typeface="Oslo Sans Office" panose="02000000000000000000" pitchFamily="2" charset="0"/>
                <a:sym typeface="Arial"/>
              </a:rPr>
              <a:t> og kunnskap først og bygger videre på dette for å skape </a:t>
            </a:r>
            <a:r>
              <a:rPr lang="no-NO" sz="1400" b="1" dirty="0">
                <a:solidFill>
                  <a:schemeClr val="dk1"/>
                </a:solidFill>
                <a:latin typeface="Oslo Sans Office" panose="02000000000000000000" pitchFamily="2" charset="0"/>
                <a:sym typeface="Arial"/>
              </a:rPr>
              <a:t>naturlig progresjon</a:t>
            </a:r>
            <a:r>
              <a:rPr lang="no-NO" sz="1400" dirty="0">
                <a:solidFill>
                  <a:schemeClr val="dk1"/>
                </a:solidFill>
                <a:latin typeface="Oslo Sans Office" panose="02000000000000000000" pitchFamily="2" charset="0"/>
                <a:sym typeface="Arial"/>
              </a:rPr>
              <a:t>.</a:t>
            </a:r>
            <a:endParaRPr dirty="0">
              <a:latin typeface="Oslo Sans Office" panose="02000000000000000000" pitchFamily="2" charset="0"/>
            </a:endParaRPr>
          </a:p>
          <a:p>
            <a:pPr marL="285750" marR="0" lvl="0" indent="-285750" algn="l" rtl="0">
              <a:spcBef>
                <a:spcPts val="700"/>
              </a:spcBef>
              <a:spcAft>
                <a:spcPts val="0"/>
              </a:spcAft>
              <a:buClr>
                <a:schemeClr val="dk1"/>
              </a:buClr>
              <a:buSzPts val="1400"/>
              <a:buFont typeface="Arial"/>
              <a:buChar char="•"/>
            </a:pPr>
            <a:r>
              <a:rPr lang="no-NO" sz="1400" b="1" dirty="0">
                <a:solidFill>
                  <a:schemeClr val="dk1"/>
                </a:solidFill>
                <a:latin typeface="Oslo Sans Office" panose="02000000000000000000" pitchFamily="2" charset="0"/>
                <a:sym typeface="Arial"/>
              </a:rPr>
              <a:t>Pedagogene tilpasser opplæring</a:t>
            </a:r>
            <a:r>
              <a:rPr lang="no-NO" sz="1400" dirty="0">
                <a:solidFill>
                  <a:schemeClr val="dk1"/>
                </a:solidFill>
                <a:latin typeface="Oslo Sans Office" panose="02000000000000000000" pitchFamily="2" charset="0"/>
                <a:sym typeface="Arial"/>
              </a:rPr>
              <a:t> til språk, alder, kultur, varighet og gruppestørrelse.</a:t>
            </a:r>
            <a:endParaRPr dirty="0">
              <a:latin typeface="Oslo Sans Office" panose="02000000000000000000" pitchFamily="2" charset="0"/>
            </a:endParaRPr>
          </a:p>
          <a:p>
            <a:pPr marL="285750" marR="0" lvl="0" indent="-285750" algn="l" rtl="0">
              <a:spcBef>
                <a:spcPts val="700"/>
              </a:spcBef>
              <a:spcAft>
                <a:spcPts val="0"/>
              </a:spcAft>
              <a:buClr>
                <a:schemeClr val="dk1"/>
              </a:buClr>
              <a:buSzPts val="1400"/>
              <a:buFont typeface="Arial"/>
              <a:buChar char="•"/>
            </a:pPr>
            <a:r>
              <a:rPr lang="no-NO" sz="1400" b="1" dirty="0">
                <a:solidFill>
                  <a:schemeClr val="dk1"/>
                </a:solidFill>
                <a:latin typeface="Oslo Sans Office" panose="02000000000000000000" pitchFamily="2" charset="0"/>
                <a:sym typeface="Arial"/>
              </a:rPr>
              <a:t>Pedagogene tilrettelegger for små drypp</a:t>
            </a:r>
            <a:r>
              <a:rPr lang="no-NO" sz="1400" dirty="0">
                <a:solidFill>
                  <a:schemeClr val="dk1"/>
                </a:solidFill>
                <a:latin typeface="Oslo Sans Office" panose="02000000000000000000" pitchFamily="2" charset="0"/>
                <a:sym typeface="Arial"/>
              </a:rPr>
              <a:t> i hverdagen</a:t>
            </a:r>
            <a:r>
              <a:rPr lang="nb-NO" sz="1400" dirty="0">
                <a:solidFill>
                  <a:schemeClr val="dk1"/>
                </a:solidFill>
                <a:latin typeface="Oslo Sans Office" panose="02000000000000000000" pitchFamily="2" charset="0"/>
                <a:sym typeface="Arial"/>
              </a:rPr>
              <a:t> i samarbeid med andre ansatte</a:t>
            </a:r>
            <a:r>
              <a:rPr lang="no-NO" sz="1400" dirty="0">
                <a:solidFill>
                  <a:schemeClr val="dk1"/>
                </a:solidFill>
                <a:latin typeface="Oslo Sans Office" panose="02000000000000000000" pitchFamily="2" charset="0"/>
                <a:sym typeface="Arial"/>
              </a:rPr>
              <a:t>.  </a:t>
            </a:r>
            <a:endParaRPr dirty="0">
              <a:latin typeface="Oslo Sans Office" panose="02000000000000000000" pitchFamily="2" charset="0"/>
            </a:endParaRPr>
          </a:p>
        </p:txBody>
      </p:sp>
      <p:sp>
        <p:nvSpPr>
          <p:cNvPr id="1648" name="Google Shape;1648;p11"/>
          <p:cNvSpPr/>
          <p:nvPr/>
        </p:nvSpPr>
        <p:spPr>
          <a:xfrm>
            <a:off x="970626" y="2794567"/>
            <a:ext cx="2030453" cy="2030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r>
              <a:rPr lang="no-NO" sz="1400" b="1">
                <a:solidFill>
                  <a:schemeClr val="dk1"/>
                </a:solidFill>
                <a:latin typeface="Oslo Sans Office" panose="02000000000000000000" pitchFamily="2" charset="0"/>
                <a:sym typeface="Arial"/>
              </a:rPr>
              <a:t>Organisatoriske rammer</a:t>
            </a:r>
            <a:endParaRPr>
              <a:latin typeface="Oslo Sans Office" panose="02000000000000000000" pitchFamily="2" charset="0"/>
            </a:endParaRPr>
          </a:p>
        </p:txBody>
      </p:sp>
      <p:sp>
        <p:nvSpPr>
          <p:cNvPr id="1649" name="Google Shape;1649;p11"/>
          <p:cNvSpPr/>
          <p:nvPr/>
        </p:nvSpPr>
        <p:spPr>
          <a:xfrm>
            <a:off x="3533339" y="2794567"/>
            <a:ext cx="2030400" cy="2030400"/>
          </a:xfrm>
          <a:prstGeom prst="ellipse">
            <a:avLst/>
          </a:prstGeom>
          <a:solidFill>
            <a:schemeClr val="lt2"/>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r>
              <a:rPr lang="no-NO" sz="1400" b="1">
                <a:solidFill>
                  <a:schemeClr val="dk1"/>
                </a:solidFill>
                <a:latin typeface="Oslo Sans Office" panose="02000000000000000000" pitchFamily="2" charset="0"/>
                <a:sym typeface="Arial"/>
              </a:rPr>
              <a:t>Felles eierskap</a:t>
            </a:r>
            <a:br>
              <a:rPr lang="no-NO" sz="1400" b="1">
                <a:solidFill>
                  <a:schemeClr val="dk1"/>
                </a:solidFill>
                <a:latin typeface="Oslo Sans Office" panose="02000000000000000000" pitchFamily="2" charset="0"/>
                <a:sym typeface="Arial"/>
              </a:rPr>
            </a:br>
            <a:r>
              <a:rPr lang="no-NO" sz="1400" b="1">
                <a:solidFill>
                  <a:schemeClr val="dk1"/>
                </a:solidFill>
                <a:latin typeface="Oslo Sans Office" panose="02000000000000000000" pitchFamily="2" charset="0"/>
                <a:sym typeface="Arial"/>
              </a:rPr>
              <a:t>hos alle</a:t>
            </a:r>
            <a:endParaRPr>
              <a:latin typeface="Oslo Sans Office" panose="02000000000000000000" pitchFamily="2" charset="0"/>
            </a:endParaRPr>
          </a:p>
        </p:txBody>
      </p:sp>
      <p:pic>
        <p:nvPicPr>
          <p:cNvPr id="1650" name="Google Shape;1650;p11" descr="Et bilde som inneholder Grafikk, Font, logo, design&#10;&#10;Automatisk generert beskrivelse"/>
          <p:cNvPicPr preferRelativeResize="0"/>
          <p:nvPr/>
        </p:nvPicPr>
        <p:blipFill rotWithShape="1">
          <a:blip r:embed="rId3">
            <a:alphaModFix/>
          </a:blip>
          <a:srcRect l="41215" t="40481" r="36501" b="37371"/>
          <a:stretch/>
        </p:blipFill>
        <p:spPr>
          <a:xfrm>
            <a:off x="1481985" y="3141392"/>
            <a:ext cx="1196321" cy="668375"/>
          </a:xfrm>
          <a:prstGeom prst="rect">
            <a:avLst/>
          </a:prstGeom>
          <a:noFill/>
          <a:ln>
            <a:noFill/>
          </a:ln>
        </p:spPr>
      </p:pic>
      <p:pic>
        <p:nvPicPr>
          <p:cNvPr id="1651" name="Google Shape;1651;p11" descr="Et bilde som inneholder skjermbilde, symbol, design&#10;&#10;Automatisk generert beskrivelse"/>
          <p:cNvPicPr preferRelativeResize="0"/>
          <p:nvPr/>
        </p:nvPicPr>
        <p:blipFill rotWithShape="1">
          <a:blip r:embed="rId4">
            <a:alphaModFix/>
          </a:blip>
          <a:srcRect l="42580" t="34916" r="36611" b="39442"/>
          <a:stretch/>
        </p:blipFill>
        <p:spPr>
          <a:xfrm>
            <a:off x="4094641" y="3112856"/>
            <a:ext cx="907795" cy="632288"/>
          </a:xfrm>
          <a:prstGeom prst="rect">
            <a:avLst/>
          </a:prstGeom>
          <a:noFill/>
          <a:ln>
            <a:noFill/>
          </a:ln>
        </p:spPr>
      </p:pic>
      <p:pic>
        <p:nvPicPr>
          <p:cNvPr id="1652" name="Google Shape;1652;p11" descr="Et bilde som inneholder sort, mørke&#10;&#10;Automatisk generert beskrivelse"/>
          <p:cNvPicPr preferRelativeResize="0"/>
          <p:nvPr/>
        </p:nvPicPr>
        <p:blipFill rotWithShape="1">
          <a:blip r:embed="rId5">
            <a:alphaModFix/>
          </a:blip>
          <a:srcRect l="36317" t="33881" r="43990" b="36090"/>
          <a:stretch/>
        </p:blipFill>
        <p:spPr>
          <a:xfrm>
            <a:off x="10074676" y="-19698"/>
            <a:ext cx="1530626" cy="1311999"/>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57"/>
        <p:cNvGrpSpPr/>
        <p:nvPr/>
      </p:nvGrpSpPr>
      <p:grpSpPr>
        <a:xfrm>
          <a:off x="0" y="0"/>
          <a:ext cx="0" cy="0"/>
          <a:chOff x="0" y="0"/>
          <a:chExt cx="0" cy="0"/>
        </a:xfrm>
      </p:grpSpPr>
      <p:sp>
        <p:nvSpPr>
          <p:cNvPr id="1658" name="Google Shape;1658;p12"/>
          <p:cNvSpPr txBox="1">
            <a:spLocks noGrp="1"/>
          </p:cNvSpPr>
          <p:nvPr>
            <p:ph type="title"/>
          </p:nvPr>
        </p:nvSpPr>
        <p:spPr>
          <a:xfrm>
            <a:off x="695326" y="720001"/>
            <a:ext cx="9469438" cy="1311999"/>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200"/>
              <a:buFont typeface="Arial"/>
              <a:buNone/>
            </a:pPr>
            <a:r>
              <a:rPr lang="no-NO">
                <a:latin typeface="Oslo Sans Office" panose="02000000000000000000" pitchFamily="2" charset="0"/>
                <a:sym typeface="Arial"/>
              </a:rPr>
              <a:t>Suksessfaktorer oppsummert</a:t>
            </a:r>
            <a:r>
              <a:rPr lang="nb-NO">
                <a:latin typeface="Oslo Sans Office" panose="02000000000000000000" pitchFamily="2" charset="0"/>
                <a:sym typeface="Arial"/>
              </a:rPr>
              <a:t>:</a:t>
            </a:r>
            <a:endParaRPr>
              <a:latin typeface="Oslo Sans Office" panose="02000000000000000000" pitchFamily="2" charset="0"/>
              <a:sym typeface="Arial"/>
            </a:endParaRPr>
          </a:p>
        </p:txBody>
      </p:sp>
      <p:sp>
        <p:nvSpPr>
          <p:cNvPr id="1660" name="Google Shape;1660;p12"/>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900"/>
              <a:buFont typeface="Arial"/>
              <a:buNone/>
            </a:pPr>
            <a:fld id="{00000000-1234-1234-1234-123412341234}" type="slidenum">
              <a:rPr lang="no-NO" sz="900" b="0" i="0" u="none" strike="noStrike" cap="none">
                <a:solidFill>
                  <a:srgbClr val="000000"/>
                </a:solidFill>
                <a:latin typeface="Oslo Sans" panose="02000000000000000000" pitchFamily="2" charset="77"/>
                <a:sym typeface="Arial"/>
              </a:rPr>
              <a:t>11</a:t>
            </a:fld>
            <a:endParaRPr sz="900" b="0" i="0" u="none" strike="noStrike" cap="none">
              <a:solidFill>
                <a:srgbClr val="000000"/>
              </a:solidFill>
              <a:latin typeface="Oslo Sans" panose="02000000000000000000" pitchFamily="2" charset="77"/>
              <a:sym typeface="Arial"/>
            </a:endParaRPr>
          </a:p>
        </p:txBody>
      </p:sp>
      <p:sp>
        <p:nvSpPr>
          <p:cNvPr id="1661" name="Google Shape;1661;p12"/>
          <p:cNvSpPr/>
          <p:nvPr/>
        </p:nvSpPr>
        <p:spPr>
          <a:xfrm>
            <a:off x="1262990" y="2272051"/>
            <a:ext cx="2030453" cy="2030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rgbClr val="000000"/>
              </a:buClr>
              <a:buSzPts val="1400"/>
              <a:buFont typeface="Arial"/>
              <a:buNone/>
            </a:pPr>
            <a:r>
              <a:rPr lang="no-NO" sz="1400" b="1" i="0" u="none" strike="noStrike" cap="none">
                <a:solidFill>
                  <a:srgbClr val="000000"/>
                </a:solidFill>
                <a:latin typeface="Oslo Sans Office" panose="02000000000000000000" pitchFamily="2" charset="0"/>
                <a:sym typeface="Arial"/>
              </a:rPr>
              <a:t>Organisatoriske rammer</a:t>
            </a:r>
            <a:endParaRPr>
              <a:latin typeface="Oslo Sans Office" panose="02000000000000000000" pitchFamily="2" charset="0"/>
            </a:endParaRPr>
          </a:p>
        </p:txBody>
      </p:sp>
      <p:sp>
        <p:nvSpPr>
          <p:cNvPr id="1662" name="Google Shape;1662;p12"/>
          <p:cNvSpPr/>
          <p:nvPr/>
        </p:nvSpPr>
        <p:spPr>
          <a:xfrm>
            <a:off x="4774143" y="2265541"/>
            <a:ext cx="2030400" cy="2030400"/>
          </a:xfrm>
          <a:prstGeom prst="ellipse">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rgbClr val="000000"/>
              </a:buClr>
              <a:buSzPts val="1400"/>
              <a:buFont typeface="Arial"/>
              <a:buNone/>
            </a:pPr>
            <a:r>
              <a:rPr lang="no-NO" sz="1400" b="1" i="0" u="none" strike="noStrike" cap="none">
                <a:solidFill>
                  <a:srgbClr val="000000"/>
                </a:solidFill>
                <a:latin typeface="Oslo Sans Office" panose="02000000000000000000" pitchFamily="2" charset="0"/>
                <a:sym typeface="Arial"/>
              </a:rPr>
              <a:t>Felles eierskap</a:t>
            </a:r>
            <a:br>
              <a:rPr lang="no-NO" sz="1400" b="1" i="0" u="none" strike="noStrike" cap="none">
                <a:solidFill>
                  <a:srgbClr val="000000"/>
                </a:solidFill>
                <a:latin typeface="Oslo Sans Office" panose="02000000000000000000" pitchFamily="2" charset="0"/>
                <a:sym typeface="Arial"/>
              </a:rPr>
            </a:br>
            <a:r>
              <a:rPr lang="no-NO" sz="1400" b="1" i="0" u="none" strike="noStrike" cap="none">
                <a:solidFill>
                  <a:srgbClr val="000000"/>
                </a:solidFill>
                <a:latin typeface="Oslo Sans Office" panose="02000000000000000000" pitchFamily="2" charset="0"/>
                <a:sym typeface="Arial"/>
              </a:rPr>
              <a:t>hos alle</a:t>
            </a:r>
            <a:endParaRPr>
              <a:latin typeface="Oslo Sans Office" panose="02000000000000000000" pitchFamily="2" charset="0"/>
            </a:endParaRPr>
          </a:p>
        </p:txBody>
      </p:sp>
      <p:sp>
        <p:nvSpPr>
          <p:cNvPr id="1663" name="Google Shape;1663;p12"/>
          <p:cNvSpPr/>
          <p:nvPr/>
        </p:nvSpPr>
        <p:spPr>
          <a:xfrm>
            <a:off x="8041297" y="2326870"/>
            <a:ext cx="2030453" cy="2030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rgbClr val="000000"/>
              </a:buClr>
              <a:buSzPts val="1400"/>
              <a:buFont typeface="Arial"/>
              <a:buNone/>
            </a:pPr>
            <a:r>
              <a:rPr lang="no-NO" sz="1400" b="1" i="0" u="none" strike="noStrike" cap="none">
                <a:solidFill>
                  <a:srgbClr val="000000"/>
                </a:solidFill>
                <a:latin typeface="Oslo Sans Office" panose="02000000000000000000" pitchFamily="2" charset="0"/>
                <a:sym typeface="Arial"/>
              </a:rPr>
              <a:t>Pedagogisk</a:t>
            </a:r>
            <a:br>
              <a:rPr lang="no-NO" sz="1400" b="1" i="0" u="none" strike="noStrike" cap="none">
                <a:solidFill>
                  <a:srgbClr val="000000"/>
                </a:solidFill>
                <a:latin typeface="Oslo Sans Office" panose="02000000000000000000" pitchFamily="2" charset="0"/>
                <a:sym typeface="Arial"/>
              </a:rPr>
            </a:br>
            <a:r>
              <a:rPr lang="no-NO" sz="1400" b="1" i="0" u="none" strike="noStrike" cap="none">
                <a:solidFill>
                  <a:srgbClr val="000000"/>
                </a:solidFill>
                <a:latin typeface="Oslo Sans Office" panose="02000000000000000000" pitchFamily="2" charset="0"/>
                <a:sym typeface="Arial"/>
              </a:rPr>
              <a:t>tilnærming</a:t>
            </a:r>
            <a:endParaRPr>
              <a:latin typeface="Oslo Sans Office" panose="02000000000000000000" pitchFamily="2" charset="0"/>
            </a:endParaRPr>
          </a:p>
        </p:txBody>
      </p:sp>
      <p:sp>
        <p:nvSpPr>
          <p:cNvPr id="1664" name="Google Shape;1664;p12"/>
          <p:cNvSpPr txBox="1"/>
          <p:nvPr/>
        </p:nvSpPr>
        <p:spPr>
          <a:xfrm>
            <a:off x="1262990" y="4424620"/>
            <a:ext cx="2308909" cy="138495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no-NO" sz="1400" b="0" i="0" u="none" strike="noStrike" cap="none" dirty="0">
                <a:solidFill>
                  <a:srgbClr val="000000"/>
                </a:solidFill>
                <a:latin typeface="Oslo Sans Office" panose="02000000000000000000" pitchFamily="2" charset="0"/>
                <a:sym typeface="Arial"/>
              </a:rPr>
              <a:t>Lage en plan</a:t>
            </a:r>
            <a:endParaRPr dirty="0">
              <a:latin typeface="Oslo Sans Office" panose="02000000000000000000" pitchFamily="2"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no-NO" sz="1400" b="0" i="0" u="none" strike="noStrike" cap="none" dirty="0">
                <a:solidFill>
                  <a:srgbClr val="000000"/>
                </a:solidFill>
                <a:latin typeface="Oslo Sans Office" panose="02000000000000000000" pitchFamily="2" charset="0"/>
                <a:sym typeface="Arial"/>
              </a:rPr>
              <a:t>Forberede og øve </a:t>
            </a:r>
            <a:endParaRPr dirty="0">
              <a:latin typeface="Oslo Sans Office" panose="02000000000000000000" pitchFamily="2"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no-NO" sz="1400" b="0" i="0" u="none" strike="noStrike" cap="none" dirty="0">
                <a:solidFill>
                  <a:srgbClr val="000000"/>
                </a:solidFill>
                <a:latin typeface="Oslo Sans Office" panose="02000000000000000000" pitchFamily="2" charset="0"/>
                <a:sym typeface="Arial"/>
              </a:rPr>
              <a:t>Nødvendig materiell</a:t>
            </a:r>
            <a:endParaRPr dirty="0">
              <a:latin typeface="Oslo Sans Office" panose="02000000000000000000" pitchFamily="2"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no-NO" sz="1400" b="0" i="0" u="none" strike="noStrike" cap="none" dirty="0">
                <a:solidFill>
                  <a:srgbClr val="000000"/>
                </a:solidFill>
                <a:latin typeface="Oslo Sans Office" panose="02000000000000000000" pitchFamily="2" charset="0"/>
                <a:sym typeface="Arial"/>
              </a:rPr>
              <a:t>Oppmuntring og støtte</a:t>
            </a:r>
            <a:endParaRPr sz="1400" b="0" i="0" u="none" strike="noStrike" cap="none" dirty="0">
              <a:solidFill>
                <a:srgbClr val="000000"/>
              </a:solidFill>
              <a:latin typeface="Oslo Sans Office" panose="02000000000000000000" pitchFamily="2" charset="0"/>
              <a:sym typeface="Arial"/>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no-NO" sz="1400" b="0" i="0" u="none" strike="noStrike" cap="none" dirty="0">
                <a:solidFill>
                  <a:srgbClr val="000000"/>
                </a:solidFill>
                <a:latin typeface="Oslo Sans Office" panose="02000000000000000000" pitchFamily="2" charset="0"/>
                <a:sym typeface="Arial"/>
              </a:rPr>
              <a:t>Evaluering</a:t>
            </a:r>
            <a:endParaRPr sz="1400" b="0" i="0" u="none" strike="noStrike" cap="none" dirty="0">
              <a:solidFill>
                <a:srgbClr val="000000"/>
              </a:solidFill>
              <a:latin typeface="Oslo Sans Office" panose="02000000000000000000" pitchFamily="2" charset="0"/>
              <a:sym typeface="Arial"/>
            </a:endParaRPr>
          </a:p>
        </p:txBody>
      </p:sp>
      <p:sp>
        <p:nvSpPr>
          <p:cNvPr id="1665" name="Google Shape;1665;p12"/>
          <p:cNvSpPr txBox="1"/>
          <p:nvPr/>
        </p:nvSpPr>
        <p:spPr>
          <a:xfrm>
            <a:off x="4738667" y="4482872"/>
            <a:ext cx="2308909" cy="95410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no-NO" sz="1400" b="0" i="0" u="none" strike="noStrike" cap="none" dirty="0">
                <a:solidFill>
                  <a:srgbClr val="000000"/>
                </a:solidFill>
                <a:latin typeface="Oslo Sans Office" panose="02000000000000000000" pitchFamily="2" charset="0"/>
                <a:sym typeface="Arial"/>
              </a:rPr>
              <a:t>Felles forståelse</a:t>
            </a:r>
            <a:endParaRPr dirty="0">
              <a:latin typeface="Oslo Sans Office" panose="02000000000000000000" pitchFamily="2"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no-NO" sz="1400" b="0" i="0" u="none" strike="noStrike" cap="none" dirty="0">
                <a:solidFill>
                  <a:srgbClr val="000000"/>
                </a:solidFill>
                <a:latin typeface="Oslo Sans Office" panose="02000000000000000000" pitchFamily="2" charset="0"/>
                <a:sym typeface="Arial"/>
              </a:rPr>
              <a:t>Hensikt og mening</a:t>
            </a:r>
            <a:endParaRPr dirty="0">
              <a:latin typeface="Oslo Sans Office" panose="02000000000000000000" pitchFamily="2"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no-NO" sz="1400" b="0" i="0" u="none" strike="noStrike" cap="none" dirty="0">
                <a:solidFill>
                  <a:srgbClr val="000000"/>
                </a:solidFill>
                <a:latin typeface="Oslo Sans Office" panose="02000000000000000000" pitchFamily="2" charset="0"/>
                <a:sym typeface="Arial"/>
              </a:rPr>
              <a:t>Håndtere motstand</a:t>
            </a:r>
            <a:endParaRPr sz="1400" b="0" i="0" u="none" strike="noStrike" cap="none" dirty="0">
              <a:solidFill>
                <a:srgbClr val="000000"/>
              </a:solidFill>
              <a:latin typeface="Oslo Sans Office" panose="02000000000000000000" pitchFamily="2" charset="0"/>
              <a:sym typeface="Arial"/>
            </a:endParaRPr>
          </a:p>
          <a:p>
            <a:pPr marL="374650" marR="0" lvl="0" indent="-285750" algn="l" rtl="0">
              <a:lnSpc>
                <a:spcPct val="100000"/>
              </a:lnSpc>
              <a:spcBef>
                <a:spcPts val="0"/>
              </a:spcBef>
              <a:spcAft>
                <a:spcPts val="0"/>
              </a:spcAft>
              <a:buClr>
                <a:schemeClr val="dk1"/>
              </a:buClr>
              <a:buSzPts val="1400"/>
              <a:buFont typeface="Arial" panose="020B0604020202020204" pitchFamily="34" charset="0"/>
              <a:buChar char="•"/>
            </a:pPr>
            <a:endParaRPr sz="1400" b="0" i="0" u="none" strike="noStrike" cap="none" dirty="0">
              <a:solidFill>
                <a:srgbClr val="000000"/>
              </a:solidFill>
              <a:latin typeface="Oslo Sans" panose="02000000000000000000" pitchFamily="2" charset="77"/>
              <a:sym typeface="Arial"/>
            </a:endParaRPr>
          </a:p>
        </p:txBody>
      </p:sp>
      <p:sp>
        <p:nvSpPr>
          <p:cNvPr id="1666" name="Google Shape;1666;p12"/>
          <p:cNvSpPr txBox="1"/>
          <p:nvPr/>
        </p:nvSpPr>
        <p:spPr>
          <a:xfrm>
            <a:off x="7911503" y="4424620"/>
            <a:ext cx="2461309" cy="1384954"/>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no-NO" sz="1400" b="0" i="0" u="none" strike="noStrike" cap="none" dirty="0">
                <a:solidFill>
                  <a:srgbClr val="000000"/>
                </a:solidFill>
                <a:latin typeface="Oslo Sans Office" panose="02000000000000000000" pitchFamily="2" charset="0"/>
                <a:sym typeface="Arial"/>
              </a:rPr>
              <a:t>Dele erfaringer</a:t>
            </a:r>
            <a:endParaRPr dirty="0">
              <a:latin typeface="Oslo Sans Office" panose="02000000000000000000" pitchFamily="2"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no-NO" sz="1400" b="0" i="0" u="none" strike="noStrike" cap="none" dirty="0">
                <a:solidFill>
                  <a:srgbClr val="000000"/>
                </a:solidFill>
                <a:latin typeface="Oslo Sans Office" panose="02000000000000000000" pitchFamily="2" charset="0"/>
                <a:sym typeface="Arial"/>
              </a:rPr>
              <a:t>Grunnleggende begreper</a:t>
            </a:r>
            <a:endParaRPr sz="1800" b="0" i="0" u="none" strike="noStrike" cap="none" dirty="0">
              <a:solidFill>
                <a:srgbClr val="000000"/>
              </a:solidFill>
              <a:latin typeface="Oslo Sans Office" panose="02000000000000000000" pitchFamily="2" charset="0"/>
              <a:sym typeface="Arial"/>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no-NO" sz="1400" b="0" i="0" u="none" strike="noStrike" cap="none" dirty="0">
                <a:solidFill>
                  <a:srgbClr val="000000"/>
                </a:solidFill>
                <a:latin typeface="Oslo Sans Office" panose="02000000000000000000" pitchFamily="2" charset="0"/>
                <a:sym typeface="Arial"/>
              </a:rPr>
              <a:t>Følge progresjon</a:t>
            </a:r>
            <a:endParaRPr dirty="0">
              <a:latin typeface="Oslo Sans Office" panose="02000000000000000000" pitchFamily="2"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no-NO" sz="1400" b="0" i="0" u="none" strike="noStrike" cap="none" dirty="0">
                <a:solidFill>
                  <a:srgbClr val="000000"/>
                </a:solidFill>
                <a:latin typeface="Oslo Sans Office" panose="02000000000000000000" pitchFamily="2" charset="0"/>
                <a:sym typeface="Arial"/>
              </a:rPr>
              <a:t>Tilpasse opplæring</a:t>
            </a:r>
            <a:endParaRPr dirty="0">
              <a:latin typeface="Oslo Sans Office" panose="02000000000000000000" pitchFamily="2" charset="0"/>
            </a:endParaRPr>
          </a:p>
          <a:p>
            <a:pPr marL="285750" marR="0" lvl="0" indent="-285750" algn="l" rtl="0">
              <a:lnSpc>
                <a:spcPct val="100000"/>
              </a:lnSpc>
              <a:spcBef>
                <a:spcPts val="0"/>
              </a:spcBef>
              <a:spcAft>
                <a:spcPts val="0"/>
              </a:spcAft>
              <a:buClr>
                <a:srgbClr val="000000"/>
              </a:buClr>
              <a:buSzPts val="1400"/>
              <a:buFont typeface="Arial" panose="020B0604020202020204" pitchFamily="34" charset="0"/>
              <a:buChar char="•"/>
            </a:pPr>
            <a:r>
              <a:rPr lang="no-NO" sz="1400" b="0" i="0" u="none" strike="noStrike" cap="none" dirty="0">
                <a:solidFill>
                  <a:srgbClr val="000000"/>
                </a:solidFill>
                <a:latin typeface="Oslo Sans Office" panose="02000000000000000000" pitchFamily="2" charset="0"/>
                <a:sym typeface="Arial"/>
              </a:rPr>
              <a:t>Tilrettelegge for drypp</a:t>
            </a:r>
            <a:endParaRPr dirty="0">
              <a:latin typeface="Oslo Sans Office" panose="02000000000000000000" pitchFamily="2" charset="0"/>
            </a:endParaRPr>
          </a:p>
        </p:txBody>
      </p:sp>
      <p:sp>
        <p:nvSpPr>
          <p:cNvPr id="1667" name="Google Shape;1667;p12"/>
          <p:cNvSpPr/>
          <p:nvPr/>
        </p:nvSpPr>
        <p:spPr>
          <a:xfrm>
            <a:off x="1529416" y="1973223"/>
            <a:ext cx="1497600" cy="41242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no-NO" sz="1400" b="1" i="0" u="none" strike="noStrike" cap="none">
                <a:solidFill>
                  <a:srgbClr val="000000"/>
                </a:solidFill>
                <a:latin typeface="Oslo Sans Office" panose="02000000000000000000" pitchFamily="2" charset="0"/>
                <a:sym typeface="Arial"/>
              </a:rPr>
              <a:t>Lederansvar</a:t>
            </a:r>
            <a:endParaRPr sz="1400" b="0" i="0" u="none" strike="noStrike" cap="none">
              <a:solidFill>
                <a:srgbClr val="000000"/>
              </a:solidFill>
              <a:latin typeface="Oslo Sans Office" panose="02000000000000000000" pitchFamily="2" charset="0"/>
              <a:sym typeface="Arial"/>
            </a:endParaRPr>
          </a:p>
        </p:txBody>
      </p:sp>
      <p:sp>
        <p:nvSpPr>
          <p:cNvPr id="1668" name="Google Shape;1668;p12"/>
          <p:cNvSpPr/>
          <p:nvPr/>
        </p:nvSpPr>
        <p:spPr>
          <a:xfrm>
            <a:off x="5144321" y="1973223"/>
            <a:ext cx="1497600" cy="41242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no-NO" sz="1400" b="1" i="0" u="none" strike="noStrike" cap="none" dirty="0">
                <a:solidFill>
                  <a:srgbClr val="000000"/>
                </a:solidFill>
                <a:latin typeface="Oslo Sans Office" panose="02000000000000000000" pitchFamily="2" charset="0"/>
                <a:sym typeface="Arial"/>
              </a:rPr>
              <a:t>Lederansvar</a:t>
            </a:r>
            <a:endParaRPr sz="1400" b="0" i="0" u="none" strike="noStrike" cap="none" dirty="0">
              <a:solidFill>
                <a:srgbClr val="000000"/>
              </a:solidFill>
              <a:latin typeface="Oslo Sans Office" panose="02000000000000000000" pitchFamily="2" charset="0"/>
              <a:sym typeface="Arial"/>
            </a:endParaRPr>
          </a:p>
        </p:txBody>
      </p:sp>
      <p:sp>
        <p:nvSpPr>
          <p:cNvPr id="1669" name="Google Shape;1669;p12"/>
          <p:cNvSpPr/>
          <p:nvPr/>
        </p:nvSpPr>
        <p:spPr>
          <a:xfrm>
            <a:off x="8285243" y="1991360"/>
            <a:ext cx="1626317" cy="412425"/>
          </a:xfrm>
          <a:prstGeom prst="rect">
            <a:avLst/>
          </a:prstGeom>
          <a:solidFill>
            <a:srgbClr val="4EF8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no-NO" sz="1400" b="1" i="0" u="none" strike="noStrike" cap="none" dirty="0">
                <a:solidFill>
                  <a:srgbClr val="000000"/>
                </a:solidFill>
                <a:latin typeface="Oslo Sans Office" panose="02000000000000000000" pitchFamily="2" charset="0"/>
                <a:sym typeface="Arial"/>
              </a:rPr>
              <a:t>Pedagogansvar</a:t>
            </a:r>
            <a:endParaRPr sz="1400" b="0" i="0" u="none" strike="noStrike" cap="none" dirty="0">
              <a:solidFill>
                <a:srgbClr val="000000"/>
              </a:solidFill>
              <a:latin typeface="Oslo Sans Office" panose="02000000000000000000" pitchFamily="2" charset="0"/>
              <a:sym typeface="Arial"/>
            </a:endParaRPr>
          </a:p>
        </p:txBody>
      </p:sp>
      <p:pic>
        <p:nvPicPr>
          <p:cNvPr id="1672" name="Google Shape;1672;p12" descr="Et bilde som inneholder Grafikk, Font, logo, design&#10;&#10;Automatisk generert beskrivelse"/>
          <p:cNvPicPr preferRelativeResize="0"/>
          <p:nvPr/>
        </p:nvPicPr>
        <p:blipFill rotWithShape="1">
          <a:blip r:embed="rId3">
            <a:alphaModFix/>
          </a:blip>
          <a:srcRect l="41215" t="40481" r="36501" b="37371"/>
          <a:stretch/>
        </p:blipFill>
        <p:spPr>
          <a:xfrm>
            <a:off x="1594844" y="2612366"/>
            <a:ext cx="1196321" cy="668375"/>
          </a:xfrm>
          <a:prstGeom prst="rect">
            <a:avLst/>
          </a:prstGeom>
          <a:noFill/>
          <a:ln>
            <a:noFill/>
          </a:ln>
        </p:spPr>
      </p:pic>
      <p:pic>
        <p:nvPicPr>
          <p:cNvPr id="1673" name="Google Shape;1673;p12" descr="Et bilde som inneholder skjermbilde, symbol, design&#10;&#10;Automatisk generert beskrivelse"/>
          <p:cNvPicPr preferRelativeResize="0"/>
          <p:nvPr/>
        </p:nvPicPr>
        <p:blipFill rotWithShape="1">
          <a:blip r:embed="rId4">
            <a:alphaModFix/>
          </a:blip>
          <a:srcRect l="42580" t="34916" r="36611" b="39442"/>
          <a:stretch/>
        </p:blipFill>
        <p:spPr>
          <a:xfrm>
            <a:off x="5335445" y="2654963"/>
            <a:ext cx="907795" cy="632288"/>
          </a:xfrm>
          <a:prstGeom prst="rect">
            <a:avLst/>
          </a:prstGeom>
          <a:noFill/>
          <a:ln>
            <a:noFill/>
          </a:ln>
        </p:spPr>
      </p:pic>
      <p:pic>
        <p:nvPicPr>
          <p:cNvPr id="1674" name="Google Shape;1674;p12" descr="Et bilde som inneholder design&#10;&#10;Automatisk generert beskrivelse"/>
          <p:cNvPicPr preferRelativeResize="0"/>
          <p:nvPr/>
        </p:nvPicPr>
        <p:blipFill rotWithShape="1">
          <a:blip r:embed="rId5">
            <a:alphaModFix/>
          </a:blip>
          <a:srcRect l="36998" t="38080" r="44851" b="37265"/>
          <a:stretch/>
        </p:blipFill>
        <p:spPr>
          <a:xfrm>
            <a:off x="8660608" y="2626601"/>
            <a:ext cx="791828" cy="60466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p13"/>
          <p:cNvSpPr txBox="1">
            <a:spLocks noGrp="1"/>
          </p:cNvSpPr>
          <p:nvPr>
            <p:ph type="title"/>
          </p:nvPr>
        </p:nvSpPr>
        <p:spPr>
          <a:xfrm>
            <a:off x="695326" y="720001"/>
            <a:ext cx="2880994" cy="1311999"/>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400"/>
              <a:buFont typeface="Arial"/>
              <a:buNone/>
            </a:pPr>
            <a:r>
              <a:rPr lang="no-NO">
                <a:latin typeface="Oslo Sans Office" panose="02000000000000000000" pitchFamily="2" charset="0"/>
                <a:sym typeface="Arial"/>
              </a:rPr>
              <a:t>4-stegsplan</a:t>
            </a:r>
            <a:endParaRPr>
              <a:latin typeface="Oslo Sans Office" panose="02000000000000000000" pitchFamily="2" charset="0"/>
            </a:endParaRPr>
          </a:p>
        </p:txBody>
      </p:sp>
      <p:sp>
        <p:nvSpPr>
          <p:cNvPr id="1682" name="Google Shape;1682;p13"/>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no-NO">
                <a:latin typeface="Oslo Sans" panose="02000000000000000000" pitchFamily="2" charset="77"/>
              </a:rPr>
              <a:t>12</a:t>
            </a:fld>
            <a:endParaRPr>
              <a:latin typeface="Oslo Sans" panose="02000000000000000000" pitchFamily="2" charset="77"/>
            </a:endParaRPr>
          </a:p>
        </p:txBody>
      </p:sp>
      <p:pic>
        <p:nvPicPr>
          <p:cNvPr id="5" name="Bilde 4" descr="Et bilde som inneholder sirkel, skjermbilde, Grafikk, Fargerikt&#10;&#10;Automatisk generert beskrivelse">
            <a:extLst>
              <a:ext uri="{FF2B5EF4-FFF2-40B4-BE49-F238E27FC236}">
                <a16:creationId xmlns:a16="http://schemas.microsoft.com/office/drawing/2014/main" id="{79B7AA50-4006-0B8D-47D2-6D3B1D017731}"/>
              </a:ext>
            </a:extLst>
          </p:cNvPr>
          <p:cNvPicPr>
            <a:picLocks noChangeAspect="1"/>
          </p:cNvPicPr>
          <p:nvPr/>
        </p:nvPicPr>
        <p:blipFill>
          <a:blip r:embed="rId3"/>
          <a:stretch>
            <a:fillRect/>
          </a:stretch>
        </p:blipFill>
        <p:spPr>
          <a:xfrm>
            <a:off x="3898900" y="1231900"/>
            <a:ext cx="4394200" cy="4394200"/>
          </a:xfrm>
          <a:prstGeom prst="rect">
            <a:avLst/>
          </a:prstGeom>
        </p:spPr>
      </p:pic>
      <p:sp>
        <p:nvSpPr>
          <p:cNvPr id="6" name="Google Shape;1694;p13">
            <a:extLst>
              <a:ext uri="{FF2B5EF4-FFF2-40B4-BE49-F238E27FC236}">
                <a16:creationId xmlns:a16="http://schemas.microsoft.com/office/drawing/2014/main" id="{97FF2440-A3ED-993B-1A42-61BFB503E0C3}"/>
              </a:ext>
            </a:extLst>
          </p:cNvPr>
          <p:cNvSpPr txBox="1"/>
          <p:nvPr/>
        </p:nvSpPr>
        <p:spPr>
          <a:xfrm>
            <a:off x="6709148" y="1506628"/>
            <a:ext cx="2791999" cy="36929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nb-NO" sz="1800">
                <a:solidFill>
                  <a:schemeClr val="dk1"/>
                </a:solidFill>
                <a:latin typeface="Oslo Sans Office" panose="02000000000000000000" pitchFamily="2" charset="0"/>
                <a:sym typeface="Arial"/>
              </a:rPr>
              <a:t>Lag en plan</a:t>
            </a:r>
            <a:endParaRPr sz="1800">
              <a:latin typeface="Oslo Sans Office" panose="02000000000000000000" pitchFamily="2" charset="0"/>
            </a:endParaRPr>
          </a:p>
        </p:txBody>
      </p:sp>
      <p:sp>
        <p:nvSpPr>
          <p:cNvPr id="7" name="Google Shape;1694;p13">
            <a:extLst>
              <a:ext uri="{FF2B5EF4-FFF2-40B4-BE49-F238E27FC236}">
                <a16:creationId xmlns:a16="http://schemas.microsoft.com/office/drawing/2014/main" id="{3E68DC46-B66A-FC5C-6D97-87349C275EFE}"/>
              </a:ext>
            </a:extLst>
          </p:cNvPr>
          <p:cNvSpPr txBox="1"/>
          <p:nvPr/>
        </p:nvSpPr>
        <p:spPr>
          <a:xfrm>
            <a:off x="8426637" y="3244354"/>
            <a:ext cx="2791999" cy="369291"/>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nb-NO" sz="1800">
                <a:solidFill>
                  <a:schemeClr val="dk1"/>
                </a:solidFill>
                <a:latin typeface="Oslo Sans Office" panose="02000000000000000000" pitchFamily="2" charset="0"/>
                <a:sym typeface="Arial"/>
              </a:rPr>
              <a:t>Felles forståelse</a:t>
            </a:r>
            <a:endParaRPr sz="1800">
              <a:latin typeface="Oslo Sans Office" panose="02000000000000000000" pitchFamily="2" charset="0"/>
            </a:endParaRPr>
          </a:p>
        </p:txBody>
      </p:sp>
      <p:sp>
        <p:nvSpPr>
          <p:cNvPr id="8" name="Google Shape;1694;p13">
            <a:extLst>
              <a:ext uri="{FF2B5EF4-FFF2-40B4-BE49-F238E27FC236}">
                <a16:creationId xmlns:a16="http://schemas.microsoft.com/office/drawing/2014/main" id="{D8000677-4D17-F206-63E3-F02B7D68C596}"/>
              </a:ext>
            </a:extLst>
          </p:cNvPr>
          <p:cNvSpPr txBox="1"/>
          <p:nvPr/>
        </p:nvSpPr>
        <p:spPr>
          <a:xfrm>
            <a:off x="6676490" y="4993378"/>
            <a:ext cx="3168550"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nb-NO" sz="1800">
                <a:solidFill>
                  <a:schemeClr val="dk1"/>
                </a:solidFill>
                <a:latin typeface="Oslo Sans Office" panose="02000000000000000000" pitchFamily="2" charset="0"/>
                <a:sym typeface="Arial"/>
              </a:rPr>
              <a:t>Kom i gang – planlegge og gjennomføre aktiviteter</a:t>
            </a:r>
            <a:endParaRPr sz="1800">
              <a:latin typeface="Oslo Sans Office" panose="02000000000000000000" pitchFamily="2" charset="0"/>
            </a:endParaRPr>
          </a:p>
        </p:txBody>
      </p:sp>
      <p:sp>
        <p:nvSpPr>
          <p:cNvPr id="9" name="Google Shape;1694;p13">
            <a:extLst>
              <a:ext uri="{FF2B5EF4-FFF2-40B4-BE49-F238E27FC236}">
                <a16:creationId xmlns:a16="http://schemas.microsoft.com/office/drawing/2014/main" id="{87CDFA6B-C0ED-F7BB-D5B6-6AB96F0B61B2}"/>
              </a:ext>
            </a:extLst>
          </p:cNvPr>
          <p:cNvSpPr txBox="1"/>
          <p:nvPr/>
        </p:nvSpPr>
        <p:spPr>
          <a:xfrm>
            <a:off x="4816254" y="3105854"/>
            <a:ext cx="279199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nb-NO" sz="1800">
                <a:solidFill>
                  <a:schemeClr val="dk1"/>
                </a:solidFill>
                <a:latin typeface="Oslo Sans Office" panose="02000000000000000000" pitchFamily="2" charset="0"/>
                <a:sym typeface="Arial"/>
              </a:rPr>
              <a:t>Evaluer</a:t>
            </a:r>
          </a:p>
          <a:p>
            <a:pPr marL="0" marR="0" lvl="0" indent="0" rtl="0">
              <a:spcBef>
                <a:spcPts val="0"/>
              </a:spcBef>
              <a:spcAft>
                <a:spcPts val="0"/>
              </a:spcAft>
              <a:buNone/>
            </a:pPr>
            <a:r>
              <a:rPr lang="nb-NO" sz="1800">
                <a:solidFill>
                  <a:schemeClr val="dk1"/>
                </a:solidFill>
                <a:latin typeface="Oslo Sans Office" panose="02000000000000000000" pitchFamily="2" charset="0"/>
                <a:sym typeface="Arial"/>
              </a:rPr>
              <a:t>og juster</a:t>
            </a:r>
            <a:endParaRPr sz="1800">
              <a:latin typeface="Oslo Sans Office" panose="02000000000000000000" pitchFamily="2" charset="0"/>
            </a:endParaRPr>
          </a:p>
        </p:txBody>
      </p:sp>
    </p:spTree>
    <p:extLst>
      <p:ext uri="{BB962C8B-B14F-4D97-AF65-F5344CB8AC3E}">
        <p14:creationId xmlns:p14="http://schemas.microsoft.com/office/powerpoint/2010/main" val="3848366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p13"/>
          <p:cNvSpPr txBox="1">
            <a:spLocks noGrp="1"/>
          </p:cNvSpPr>
          <p:nvPr>
            <p:ph type="title"/>
          </p:nvPr>
        </p:nvSpPr>
        <p:spPr>
          <a:xfrm>
            <a:off x="695326" y="720001"/>
            <a:ext cx="9469438" cy="1311999"/>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400"/>
              <a:buFont typeface="Arial"/>
              <a:buNone/>
            </a:pPr>
            <a:r>
              <a:rPr lang="no-NO" sz="2400">
                <a:latin typeface="Oslo Sans Office" panose="02000000000000000000" pitchFamily="2" charset="0"/>
                <a:sym typeface="Arial"/>
              </a:rPr>
              <a:t>4-stegsplan </a:t>
            </a:r>
            <a:r>
              <a:rPr lang="nb-NO" sz="2400">
                <a:latin typeface="Oslo Sans Office" panose="02000000000000000000" pitchFamily="2" charset="0"/>
                <a:sym typeface="Arial"/>
              </a:rPr>
              <a:t>hos oss</a:t>
            </a:r>
            <a:endParaRPr>
              <a:latin typeface="Oslo Sans Office" panose="02000000000000000000" pitchFamily="2" charset="0"/>
            </a:endParaRPr>
          </a:p>
        </p:txBody>
      </p:sp>
      <p:sp>
        <p:nvSpPr>
          <p:cNvPr id="1682" name="Google Shape;1682;p13"/>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no-NO">
                <a:latin typeface="Oslo Sans" panose="02000000000000000000" pitchFamily="2" charset="77"/>
              </a:rPr>
              <a:t>13</a:t>
            </a:fld>
            <a:endParaRPr>
              <a:latin typeface="Oslo Sans" panose="02000000000000000000" pitchFamily="2" charset="77"/>
            </a:endParaRPr>
          </a:p>
        </p:txBody>
      </p:sp>
      <p:sp>
        <p:nvSpPr>
          <p:cNvPr id="1683" name="Google Shape;1683;p13"/>
          <p:cNvSpPr/>
          <p:nvPr/>
        </p:nvSpPr>
        <p:spPr>
          <a:xfrm>
            <a:off x="1023517" y="1626919"/>
            <a:ext cx="2538000" cy="4281202"/>
          </a:xfrm>
          <a:prstGeom prst="rect">
            <a:avLst/>
          </a:prstGeom>
          <a:solidFill>
            <a:schemeClr val="accent4"/>
          </a:solidFill>
          <a:ln>
            <a:noFill/>
          </a:ln>
        </p:spPr>
        <p:txBody>
          <a:bodyPr spcFirstLastPara="1" wrap="square" lIns="216000" tIns="45700" rIns="216000" bIns="45700" anchor="t" anchorCtr="0">
            <a:noAutofit/>
          </a:bodyPr>
          <a:lstStyle/>
          <a:p>
            <a:pPr marL="0" marR="0" lvl="0" indent="0" algn="ctr" rtl="0">
              <a:spcBef>
                <a:spcPts val="0"/>
              </a:spcBef>
              <a:spcAft>
                <a:spcPts val="0"/>
              </a:spcAft>
              <a:buNone/>
            </a:pPr>
            <a:endParaRPr sz="1400" dirty="0">
              <a:solidFill>
                <a:schemeClr val="dk1"/>
              </a:solidFill>
              <a:latin typeface="Oslo Sans" panose="02000000000000000000" pitchFamily="2" charset="77"/>
              <a:sym typeface="Arial"/>
            </a:endParaRPr>
          </a:p>
          <a:p>
            <a:pPr marL="0" marR="0" lvl="0" indent="0" algn="ctr" rtl="0">
              <a:spcBef>
                <a:spcPts val="0"/>
              </a:spcBef>
              <a:spcAft>
                <a:spcPts val="0"/>
              </a:spcAft>
              <a:buNone/>
            </a:pPr>
            <a:r>
              <a:rPr lang="no-NO" sz="1400" dirty="0">
                <a:solidFill>
                  <a:schemeClr val="dk1"/>
                </a:solidFill>
                <a:latin typeface="Oslo Sans Office" panose="02000000000000000000" pitchFamily="2" charset="0"/>
                <a:sym typeface="Arial"/>
              </a:rPr>
              <a:t>Steg 1</a:t>
            </a:r>
            <a:endParaRPr dirty="0">
              <a:latin typeface="Oslo Sans Office" panose="02000000000000000000" pitchFamily="2" charset="0"/>
            </a:endParaRPr>
          </a:p>
          <a:p>
            <a:pPr marL="0" marR="0" lvl="0" indent="0" algn="ctr" rtl="0">
              <a:spcBef>
                <a:spcPts val="0"/>
              </a:spcBef>
              <a:spcAft>
                <a:spcPts val="0"/>
              </a:spcAft>
              <a:buNone/>
            </a:pPr>
            <a:endParaRPr sz="1400" dirty="0">
              <a:solidFill>
                <a:schemeClr val="dk1"/>
              </a:solidFill>
              <a:latin typeface="Oslo Sans Office" panose="02000000000000000000" pitchFamily="2" charset="0"/>
              <a:sym typeface="Arial"/>
            </a:endParaRPr>
          </a:p>
          <a:p>
            <a:pPr marL="0" marR="0" lvl="0" indent="0" algn="ctr" rtl="0">
              <a:spcBef>
                <a:spcPts val="0"/>
              </a:spcBef>
              <a:spcAft>
                <a:spcPts val="0"/>
              </a:spcAft>
              <a:buNone/>
            </a:pPr>
            <a:r>
              <a:rPr lang="nb-NO" sz="1400" b="1" dirty="0">
                <a:solidFill>
                  <a:schemeClr val="dk1"/>
                </a:solidFill>
                <a:latin typeface="Oslo Sans Office" panose="02000000000000000000" pitchFamily="2" charset="0"/>
                <a:sym typeface="Arial"/>
              </a:rPr>
              <a:t>Lage en plan</a:t>
            </a:r>
            <a:endParaRPr dirty="0">
              <a:latin typeface="Oslo Sans Office" panose="02000000000000000000" pitchFamily="2" charset="0"/>
            </a:endParaRPr>
          </a:p>
          <a:p>
            <a:pPr marL="0" marR="0" lvl="0" indent="0" algn="ctr" rtl="0">
              <a:spcBef>
                <a:spcPts val="0"/>
              </a:spcBef>
              <a:spcAft>
                <a:spcPts val="0"/>
              </a:spcAft>
              <a:buNone/>
            </a:pPr>
            <a:endParaRPr sz="1400" dirty="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dirty="0">
              <a:solidFill>
                <a:schemeClr val="dk1"/>
              </a:solidFill>
              <a:latin typeface="Oslo Sans Office" panose="02000000000000000000" pitchFamily="2" charset="0"/>
              <a:sym typeface="Arial"/>
            </a:endParaRPr>
          </a:p>
          <a:p>
            <a:pPr marL="0" marR="0" lvl="0" indent="0" algn="ctr" rtl="0">
              <a:spcBef>
                <a:spcPts val="0"/>
              </a:spcBef>
              <a:spcAft>
                <a:spcPts val="0"/>
              </a:spcAft>
              <a:buNone/>
            </a:pPr>
            <a:r>
              <a:rPr lang="no-NO" sz="1400" dirty="0">
                <a:solidFill>
                  <a:schemeClr val="dk1"/>
                </a:solidFill>
                <a:latin typeface="Oslo Sans Office" panose="02000000000000000000" pitchFamily="2" charset="0"/>
                <a:sym typeface="Arial"/>
              </a:rPr>
              <a:t>Leder og pedagoger blir kjent med innholdet og ressursbank og lager en plan for neste steg. Sett av tid og datoer i første møte og bli enige om hvem som gjør hva. </a:t>
            </a:r>
            <a:endParaRPr dirty="0">
              <a:latin typeface="Oslo Sans Office" panose="02000000000000000000" pitchFamily="2" charset="0"/>
            </a:endParaRPr>
          </a:p>
          <a:p>
            <a:pPr marL="0" marR="0" lvl="0" indent="0" algn="ctr" rtl="0">
              <a:spcBef>
                <a:spcPts val="0"/>
              </a:spcBef>
              <a:spcAft>
                <a:spcPts val="0"/>
              </a:spcAft>
              <a:buNone/>
            </a:pPr>
            <a:endParaRPr sz="1400" dirty="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dirty="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dirty="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dirty="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dirty="0">
              <a:solidFill>
                <a:schemeClr val="dk1"/>
              </a:solidFill>
              <a:latin typeface="Oslo Sans Office" panose="02000000000000000000" pitchFamily="2" charset="0"/>
              <a:sym typeface="Arial"/>
            </a:endParaRPr>
          </a:p>
          <a:p>
            <a:pPr marL="0" marR="0" lvl="0" indent="0" algn="ctr" rtl="0">
              <a:spcBef>
                <a:spcPts val="0"/>
              </a:spcBef>
              <a:spcAft>
                <a:spcPts val="0"/>
              </a:spcAft>
              <a:buNone/>
            </a:pPr>
            <a:r>
              <a:rPr lang="no-NO" sz="1400" dirty="0">
                <a:solidFill>
                  <a:schemeClr val="dk1"/>
                </a:solidFill>
                <a:latin typeface="Oslo Sans Office" panose="02000000000000000000" pitchFamily="2" charset="0"/>
                <a:sym typeface="Arial"/>
              </a:rPr>
              <a:t>Dato</a:t>
            </a:r>
            <a:endParaRPr dirty="0">
              <a:latin typeface="Oslo Sans Office" panose="02000000000000000000" pitchFamily="2" charset="0"/>
            </a:endParaRPr>
          </a:p>
        </p:txBody>
      </p:sp>
      <p:sp>
        <p:nvSpPr>
          <p:cNvPr id="1684" name="Google Shape;1684;p13"/>
          <p:cNvSpPr/>
          <p:nvPr/>
        </p:nvSpPr>
        <p:spPr>
          <a:xfrm>
            <a:off x="3558000" y="1626919"/>
            <a:ext cx="2538000" cy="4281202"/>
          </a:xfrm>
          <a:prstGeom prst="rect">
            <a:avLst/>
          </a:prstGeom>
          <a:solidFill>
            <a:srgbClr val="A7F1FF"/>
          </a:solidFill>
          <a:ln>
            <a:noFill/>
          </a:ln>
        </p:spPr>
        <p:txBody>
          <a:bodyPr spcFirstLastPara="1" wrap="square" lIns="216000" tIns="45700" rIns="216000" bIns="45700" anchor="t" anchorCtr="0">
            <a:noAutofit/>
          </a:bodyPr>
          <a:lstStyle/>
          <a:p>
            <a:pPr marL="0" marR="0" lvl="0" indent="0" algn="ctr" rtl="0">
              <a:spcBef>
                <a:spcPts val="0"/>
              </a:spcBef>
              <a:spcAft>
                <a:spcPts val="0"/>
              </a:spcAft>
              <a:buNone/>
            </a:pPr>
            <a:endParaRPr sz="1400">
              <a:solidFill>
                <a:schemeClr val="dk1"/>
              </a:solidFill>
              <a:latin typeface="Oslo Sans" panose="02000000000000000000" pitchFamily="2" charset="77"/>
              <a:sym typeface="Arial"/>
            </a:endParaRPr>
          </a:p>
          <a:p>
            <a:pPr marL="0" marR="0" lvl="0" indent="0" algn="ctr" rtl="0">
              <a:spcBef>
                <a:spcPts val="0"/>
              </a:spcBef>
              <a:spcAft>
                <a:spcPts val="0"/>
              </a:spcAft>
              <a:buNone/>
            </a:pPr>
            <a:r>
              <a:rPr lang="no-NO" sz="1400">
                <a:solidFill>
                  <a:schemeClr val="dk1"/>
                </a:solidFill>
                <a:latin typeface="Oslo Sans Office" panose="02000000000000000000" pitchFamily="2" charset="0"/>
                <a:sym typeface="Arial"/>
              </a:rPr>
              <a:t>Steg 2</a:t>
            </a:r>
            <a:endParaRPr>
              <a:latin typeface="Oslo Sans Office" panose="02000000000000000000" pitchFamily="2" charset="0"/>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r>
              <a:rPr lang="no-NO" sz="1400" b="1">
                <a:solidFill>
                  <a:schemeClr val="dk1"/>
                </a:solidFill>
                <a:latin typeface="Oslo Sans Office" panose="02000000000000000000" pitchFamily="2" charset="0"/>
                <a:sym typeface="Arial"/>
              </a:rPr>
              <a:t>Skape felles forståelse</a:t>
            </a:r>
            <a:endParaRPr sz="1400" b="1">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r>
              <a:rPr lang="no-NO" sz="1400">
                <a:solidFill>
                  <a:schemeClr val="dk1"/>
                </a:solidFill>
                <a:latin typeface="Oslo Sans Office" panose="02000000000000000000" pitchFamily="2" charset="0"/>
                <a:sym typeface="Arial"/>
              </a:rPr>
              <a:t>Ledelsen gjennomfører felles samling med hele ansattgruppen.</a:t>
            </a:r>
            <a:endParaRPr>
              <a:latin typeface="Oslo Sans Office" panose="02000000000000000000" pitchFamily="2" charset="0"/>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r>
              <a:rPr lang="no-NO" sz="1400">
                <a:solidFill>
                  <a:schemeClr val="dk1"/>
                </a:solidFill>
                <a:latin typeface="Oslo Sans Office" panose="02000000000000000000" pitchFamily="2" charset="0"/>
                <a:sym typeface="Arial"/>
              </a:rPr>
              <a:t>Dato</a:t>
            </a:r>
            <a:endParaRPr>
              <a:latin typeface="Oslo Sans Office" panose="02000000000000000000" pitchFamily="2" charset="0"/>
            </a:endParaRPr>
          </a:p>
        </p:txBody>
      </p:sp>
      <p:sp>
        <p:nvSpPr>
          <p:cNvPr id="1685" name="Google Shape;1685;p13"/>
          <p:cNvSpPr/>
          <p:nvPr/>
        </p:nvSpPr>
        <p:spPr>
          <a:xfrm>
            <a:off x="6089603" y="1626919"/>
            <a:ext cx="2538000" cy="4281202"/>
          </a:xfrm>
          <a:prstGeom prst="rect">
            <a:avLst/>
          </a:prstGeom>
          <a:solidFill>
            <a:srgbClr val="C5F6FF"/>
          </a:solidFill>
          <a:ln>
            <a:noFill/>
          </a:ln>
        </p:spPr>
        <p:txBody>
          <a:bodyPr spcFirstLastPara="1" wrap="square" lIns="180000" tIns="45700" rIns="180000" bIns="45700" anchor="t" anchorCtr="0">
            <a:noAutofit/>
          </a:bodyPr>
          <a:lstStyle/>
          <a:p>
            <a:pPr marL="0" marR="0" lvl="0" indent="0" algn="ctr" rtl="0">
              <a:spcBef>
                <a:spcPts val="0"/>
              </a:spcBef>
              <a:spcAft>
                <a:spcPts val="0"/>
              </a:spcAft>
              <a:buNone/>
            </a:pPr>
            <a:endParaRPr sz="1400">
              <a:solidFill>
                <a:schemeClr val="dk1"/>
              </a:solidFill>
              <a:latin typeface="Oslo Sans" panose="02000000000000000000" pitchFamily="2" charset="77"/>
              <a:sym typeface="Arial"/>
            </a:endParaRPr>
          </a:p>
          <a:p>
            <a:pPr marL="0" marR="0" lvl="0" indent="0" algn="ctr" rtl="0">
              <a:spcBef>
                <a:spcPts val="0"/>
              </a:spcBef>
              <a:spcAft>
                <a:spcPts val="0"/>
              </a:spcAft>
              <a:buNone/>
            </a:pPr>
            <a:r>
              <a:rPr lang="no-NO" sz="1400">
                <a:solidFill>
                  <a:schemeClr val="dk1"/>
                </a:solidFill>
                <a:latin typeface="Oslo Sans Office" panose="02000000000000000000" pitchFamily="2" charset="0"/>
                <a:sym typeface="Arial"/>
              </a:rPr>
              <a:t>Steg 3</a:t>
            </a:r>
            <a:endParaRPr>
              <a:latin typeface="Oslo Sans Office" panose="02000000000000000000" pitchFamily="2" charset="0"/>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r>
              <a:rPr lang="nb-NO" sz="1400" b="1">
                <a:solidFill>
                  <a:schemeClr val="dk1"/>
                </a:solidFill>
                <a:latin typeface="Oslo Sans Office" panose="02000000000000000000" pitchFamily="2" charset="0"/>
                <a:sym typeface="Arial"/>
              </a:rPr>
              <a:t>G</a:t>
            </a:r>
            <a:r>
              <a:rPr lang="no-NO" sz="1400" b="1">
                <a:solidFill>
                  <a:schemeClr val="dk1"/>
                </a:solidFill>
                <a:latin typeface="Oslo Sans Office" panose="02000000000000000000" pitchFamily="2" charset="0"/>
                <a:sym typeface="Arial"/>
              </a:rPr>
              <a:t>jennomføre </a:t>
            </a:r>
            <a:br>
              <a:rPr lang="no-NO" sz="1400" b="1">
                <a:solidFill>
                  <a:schemeClr val="lt1"/>
                </a:solidFill>
                <a:latin typeface="Oslo Sans Office" panose="02000000000000000000" pitchFamily="2" charset="0"/>
                <a:sym typeface="Arial"/>
              </a:rPr>
            </a:br>
            <a:r>
              <a:rPr lang="no-NO" sz="1400" b="1">
                <a:solidFill>
                  <a:schemeClr val="dk1"/>
                </a:solidFill>
                <a:latin typeface="Oslo Sans Office" panose="02000000000000000000" pitchFamily="2" charset="0"/>
                <a:sym typeface="Arial"/>
              </a:rPr>
              <a:t>aktiviteter</a:t>
            </a: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r>
              <a:rPr lang="no-NO" sz="1400">
                <a:solidFill>
                  <a:schemeClr val="dk1"/>
                </a:solidFill>
                <a:latin typeface="Oslo Sans Office" panose="02000000000000000000" pitchFamily="2" charset="0"/>
                <a:sym typeface="Arial"/>
              </a:rPr>
              <a:t>Pedagoger, i samarbeid med ledelsen, lager plan for øving og gjennomføring av opplæring og aktiviteter. Ansatte gjennomfører planlagte økter og små drypp i hverdagen med sine barnegrupper.</a:t>
            </a:r>
            <a:endParaRPr>
              <a:latin typeface="Oslo Sans Office" panose="02000000000000000000" pitchFamily="2" charset="0"/>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r>
              <a:rPr lang="no-NO" sz="1400">
                <a:solidFill>
                  <a:schemeClr val="dk1"/>
                </a:solidFill>
                <a:latin typeface="Oslo Sans Office" panose="02000000000000000000" pitchFamily="2" charset="0"/>
                <a:sym typeface="Arial"/>
              </a:rPr>
              <a:t>Dato</a:t>
            </a:r>
            <a:endParaRPr>
              <a:latin typeface="Oslo Sans Office" panose="02000000000000000000" pitchFamily="2" charset="0"/>
            </a:endParaRPr>
          </a:p>
        </p:txBody>
      </p:sp>
      <p:sp>
        <p:nvSpPr>
          <p:cNvPr id="1686" name="Google Shape;1686;p13"/>
          <p:cNvSpPr/>
          <p:nvPr/>
        </p:nvSpPr>
        <p:spPr>
          <a:xfrm>
            <a:off x="8628763" y="1626919"/>
            <a:ext cx="2538000" cy="4281202"/>
          </a:xfrm>
          <a:prstGeom prst="rect">
            <a:avLst/>
          </a:prstGeom>
          <a:solidFill>
            <a:srgbClr val="E2FAFF"/>
          </a:solidFill>
          <a:ln>
            <a:noFill/>
          </a:ln>
        </p:spPr>
        <p:txBody>
          <a:bodyPr spcFirstLastPara="1" wrap="square" lIns="216000" tIns="46800" rIns="216000" bIns="45700" anchor="t" anchorCtr="0">
            <a:noAutofit/>
          </a:bodyPr>
          <a:lstStyle/>
          <a:p>
            <a:pPr marL="0" marR="0" lvl="0" indent="0" algn="ctr" rtl="0">
              <a:spcBef>
                <a:spcPts val="0"/>
              </a:spcBef>
              <a:spcAft>
                <a:spcPts val="0"/>
              </a:spcAft>
              <a:buNone/>
            </a:pPr>
            <a:endParaRPr sz="1400">
              <a:solidFill>
                <a:schemeClr val="dk1"/>
              </a:solidFill>
              <a:latin typeface="Oslo Sans" panose="02000000000000000000" pitchFamily="2" charset="77"/>
              <a:sym typeface="Arial"/>
            </a:endParaRPr>
          </a:p>
          <a:p>
            <a:pPr marL="0" marR="0" lvl="0" indent="0" algn="ctr" rtl="0">
              <a:spcBef>
                <a:spcPts val="0"/>
              </a:spcBef>
              <a:spcAft>
                <a:spcPts val="0"/>
              </a:spcAft>
              <a:buNone/>
            </a:pPr>
            <a:r>
              <a:rPr lang="no-NO" sz="1400">
                <a:solidFill>
                  <a:schemeClr val="dk1"/>
                </a:solidFill>
                <a:latin typeface="Oslo Sans Office" panose="02000000000000000000" pitchFamily="2" charset="0"/>
                <a:sym typeface="Arial"/>
              </a:rPr>
              <a:t>Steg 4</a:t>
            </a:r>
            <a:endParaRPr>
              <a:latin typeface="Oslo Sans Office" panose="02000000000000000000" pitchFamily="2" charset="0"/>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r>
              <a:rPr lang="no-NO" sz="1400" b="1">
                <a:solidFill>
                  <a:schemeClr val="dk1"/>
                </a:solidFill>
                <a:latin typeface="Oslo Sans Office" panose="02000000000000000000" pitchFamily="2" charset="0"/>
                <a:sym typeface="Arial"/>
              </a:rPr>
              <a:t>Evaluer og </a:t>
            </a:r>
            <a:br>
              <a:rPr lang="no-NO" sz="1400" b="1">
                <a:solidFill>
                  <a:schemeClr val="dk1"/>
                </a:solidFill>
                <a:latin typeface="Oslo Sans Office" panose="02000000000000000000" pitchFamily="2" charset="0"/>
                <a:sym typeface="Arial"/>
              </a:rPr>
            </a:br>
            <a:r>
              <a:rPr lang="no-NO" sz="1400" b="1">
                <a:solidFill>
                  <a:schemeClr val="dk1"/>
                </a:solidFill>
                <a:latin typeface="Oslo Sans Office" panose="02000000000000000000" pitchFamily="2" charset="0"/>
                <a:sym typeface="Arial"/>
              </a:rPr>
              <a:t>juster</a:t>
            </a: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r>
              <a:rPr lang="no-NO" sz="1400">
                <a:solidFill>
                  <a:schemeClr val="dk1"/>
                </a:solidFill>
                <a:latin typeface="Oslo Sans Office" panose="02000000000000000000" pitchFamily="2" charset="0"/>
                <a:sym typeface="Arial"/>
              </a:rPr>
              <a:t>Leder og ansattgruppen evaluerer og justerer</a:t>
            </a:r>
            <a:br>
              <a:rPr lang="no-NO" sz="1400">
                <a:solidFill>
                  <a:schemeClr val="dk1"/>
                </a:solidFill>
                <a:latin typeface="Oslo Sans Office" panose="02000000000000000000" pitchFamily="2" charset="0"/>
                <a:sym typeface="Arial"/>
              </a:rPr>
            </a:br>
            <a:r>
              <a:rPr lang="no-NO" sz="1400">
                <a:solidFill>
                  <a:schemeClr val="dk1"/>
                </a:solidFill>
                <a:latin typeface="Oslo Sans Office" panose="02000000000000000000" pitchFamily="2" charset="0"/>
                <a:sym typeface="Arial"/>
              </a:rPr>
              <a:t> videre opplæring og aktiviteter.</a:t>
            </a:r>
            <a:endParaRPr>
              <a:latin typeface="Oslo Sans Office" panose="02000000000000000000" pitchFamily="2" charset="0"/>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ctr" rtl="0">
              <a:spcBef>
                <a:spcPts val="0"/>
              </a:spcBef>
              <a:spcAft>
                <a:spcPts val="0"/>
              </a:spcAft>
              <a:buNone/>
            </a:pPr>
            <a:r>
              <a:rPr lang="no-NO" sz="1400">
                <a:solidFill>
                  <a:schemeClr val="dk1"/>
                </a:solidFill>
                <a:latin typeface="Oslo Sans Office" panose="02000000000000000000" pitchFamily="2" charset="0"/>
                <a:sym typeface="Arial"/>
              </a:rPr>
              <a:t>Dato</a:t>
            </a:r>
            <a:endParaRPr>
              <a:latin typeface="Oslo Sans Office" panose="02000000000000000000" pitchFamily="2" charset="0"/>
            </a:endParaRPr>
          </a:p>
          <a:p>
            <a:pPr marL="0" marR="0" lvl="0" indent="0" algn="ctr" rtl="0">
              <a:spcBef>
                <a:spcPts val="0"/>
              </a:spcBef>
              <a:spcAft>
                <a:spcPts val="0"/>
              </a:spcAft>
              <a:buNone/>
            </a:pPr>
            <a:endParaRPr sz="1400">
              <a:solidFill>
                <a:schemeClr val="dk1"/>
              </a:solidFill>
              <a:latin typeface="Oslo Sans" panose="02000000000000000000" pitchFamily="2" charset="77"/>
              <a:sym typeface="Arial"/>
            </a:endParaRPr>
          </a:p>
        </p:txBody>
      </p:sp>
      <p:sp>
        <p:nvSpPr>
          <p:cNvPr id="1687" name="Google Shape;1687;p13"/>
          <p:cNvSpPr/>
          <p:nvPr/>
        </p:nvSpPr>
        <p:spPr>
          <a:xfrm>
            <a:off x="1023517" y="5102981"/>
            <a:ext cx="10143246" cy="252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slo Sans" panose="02000000000000000000" pitchFamily="2" charset="77"/>
              <a:sym typeface="Arial"/>
            </a:endParaRPr>
          </a:p>
        </p:txBody>
      </p:sp>
      <p:sp>
        <p:nvSpPr>
          <p:cNvPr id="1688" name="Google Shape;1688;p13"/>
          <p:cNvSpPr/>
          <p:nvPr/>
        </p:nvSpPr>
        <p:spPr>
          <a:xfrm rot="-8100000">
            <a:off x="10987343" y="5053284"/>
            <a:ext cx="360000" cy="360000"/>
          </a:xfrm>
          <a:prstGeom prst="corner">
            <a:avLst>
              <a:gd name="adj1" fmla="val 50000"/>
              <a:gd name="adj2" fmla="val 50000"/>
            </a:avLst>
          </a:prstGeom>
          <a:solidFill>
            <a:srgbClr val="E2FA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slo Sans" panose="02000000000000000000" pitchFamily="2" charset="77"/>
              <a:sym typeface="Arial"/>
            </a:endParaRPr>
          </a:p>
        </p:txBody>
      </p:sp>
      <p:sp>
        <p:nvSpPr>
          <p:cNvPr id="1689" name="Google Shape;1689;p13"/>
          <p:cNvSpPr/>
          <p:nvPr/>
        </p:nvSpPr>
        <p:spPr>
          <a:xfrm rot="-8100000">
            <a:off x="840042" y="5053283"/>
            <a:ext cx="360000" cy="360000"/>
          </a:xfrm>
          <a:prstGeom prst="corner">
            <a:avLst>
              <a:gd name="adj1" fmla="val 50000"/>
              <a:gd name="adj2" fmla="val 50000"/>
            </a:avLst>
          </a:prstGeom>
          <a:solidFill>
            <a:srgbClr val="C5F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slo Sans" panose="02000000000000000000" pitchFamily="2" charset="77"/>
              <a:sym typeface="Arial"/>
            </a:endParaRPr>
          </a:p>
        </p:txBody>
      </p:sp>
      <p:sp>
        <p:nvSpPr>
          <p:cNvPr id="1690" name="Google Shape;1690;p13"/>
          <p:cNvSpPr/>
          <p:nvPr/>
        </p:nvSpPr>
        <p:spPr>
          <a:xfrm rot="-8100000">
            <a:off x="3367342" y="5053283"/>
            <a:ext cx="360000" cy="360000"/>
          </a:xfrm>
          <a:prstGeom prst="corner">
            <a:avLst>
              <a:gd name="adj1" fmla="val 50000"/>
              <a:gd name="adj2" fmla="val 50000"/>
            </a:avLst>
          </a:prstGeom>
          <a:solidFill>
            <a:schemeClr val="accent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slo Sans" panose="02000000000000000000" pitchFamily="2" charset="77"/>
              <a:sym typeface="Arial"/>
            </a:endParaRPr>
          </a:p>
        </p:txBody>
      </p:sp>
      <p:sp>
        <p:nvSpPr>
          <p:cNvPr id="1691" name="Google Shape;1691;p13"/>
          <p:cNvSpPr/>
          <p:nvPr/>
        </p:nvSpPr>
        <p:spPr>
          <a:xfrm rot="-8100000">
            <a:off x="8447343" y="5053283"/>
            <a:ext cx="360000" cy="360000"/>
          </a:xfrm>
          <a:prstGeom prst="corner">
            <a:avLst>
              <a:gd name="adj1" fmla="val 50000"/>
              <a:gd name="adj2" fmla="val 50000"/>
            </a:avLst>
          </a:prstGeom>
          <a:solidFill>
            <a:srgbClr val="C5F6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slo Sans" panose="02000000000000000000" pitchFamily="2" charset="77"/>
              <a:sym typeface="Arial"/>
            </a:endParaRPr>
          </a:p>
        </p:txBody>
      </p:sp>
      <p:sp>
        <p:nvSpPr>
          <p:cNvPr id="1692" name="Google Shape;1692;p13"/>
          <p:cNvSpPr/>
          <p:nvPr/>
        </p:nvSpPr>
        <p:spPr>
          <a:xfrm rot="-8100000">
            <a:off x="5907343" y="5053282"/>
            <a:ext cx="360000" cy="360000"/>
          </a:xfrm>
          <a:prstGeom prst="corner">
            <a:avLst>
              <a:gd name="adj1" fmla="val 50000"/>
              <a:gd name="adj2" fmla="val 50000"/>
            </a:avLst>
          </a:prstGeom>
          <a:solidFill>
            <a:srgbClr val="A7F1F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slo Sans" panose="02000000000000000000" pitchFamily="2" charset="77"/>
              <a:sym typeface="Arial"/>
            </a:endParaRPr>
          </a:p>
        </p:txBody>
      </p:sp>
      <p:sp>
        <p:nvSpPr>
          <p:cNvPr id="1693" name="Google Shape;1693;p13"/>
          <p:cNvSpPr txBox="1"/>
          <p:nvPr/>
        </p:nvSpPr>
        <p:spPr>
          <a:xfrm>
            <a:off x="1915109" y="6030742"/>
            <a:ext cx="25380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o-NO" sz="1400">
                <a:solidFill>
                  <a:schemeClr val="dk1"/>
                </a:solidFill>
                <a:latin typeface="Oslo Sans Office" panose="02000000000000000000" pitchFamily="2" charset="0"/>
                <a:sym typeface="Arial"/>
              </a:rPr>
              <a:t>Finn datoer som passer inn i de andre planene deres.</a:t>
            </a:r>
            <a:endParaRPr>
              <a:latin typeface="Oslo Sans Office" panose="02000000000000000000" pitchFamily="2" charset="0"/>
            </a:endParaRPr>
          </a:p>
        </p:txBody>
      </p:sp>
      <p:sp>
        <p:nvSpPr>
          <p:cNvPr id="1694" name="Google Shape;1694;p13"/>
          <p:cNvSpPr txBox="1"/>
          <p:nvPr/>
        </p:nvSpPr>
        <p:spPr>
          <a:xfrm>
            <a:off x="4699140" y="764355"/>
            <a:ext cx="2791999"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no-NO" sz="1400">
                <a:solidFill>
                  <a:schemeClr val="dk1"/>
                </a:solidFill>
                <a:latin typeface="Oslo Sans Office" panose="02000000000000000000" pitchFamily="2" charset="0"/>
                <a:sym typeface="Arial"/>
              </a:rPr>
              <a:t>Disse stegene bør gjennomføres tett etter hverandre.</a:t>
            </a:r>
            <a:endParaRPr>
              <a:latin typeface="Oslo Sans Office" panose="02000000000000000000" pitchFamily="2" charset="0"/>
            </a:endParaRPr>
          </a:p>
        </p:txBody>
      </p:sp>
      <p:sp>
        <p:nvSpPr>
          <p:cNvPr id="1695" name="Google Shape;1695;p13"/>
          <p:cNvSpPr/>
          <p:nvPr/>
        </p:nvSpPr>
        <p:spPr>
          <a:xfrm>
            <a:off x="7231343" y="5102981"/>
            <a:ext cx="251999" cy="251999"/>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slo Sans" panose="02000000000000000000" pitchFamily="2" charset="77"/>
              <a:sym typeface="Arial"/>
            </a:endParaRPr>
          </a:p>
        </p:txBody>
      </p:sp>
      <p:sp>
        <p:nvSpPr>
          <p:cNvPr id="1696" name="Google Shape;1696;p13"/>
          <p:cNvSpPr/>
          <p:nvPr/>
        </p:nvSpPr>
        <p:spPr>
          <a:xfrm>
            <a:off x="4691343" y="5102981"/>
            <a:ext cx="251999" cy="251999"/>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slo Sans" panose="02000000000000000000" pitchFamily="2" charset="77"/>
              <a:sym typeface="Arial"/>
            </a:endParaRPr>
          </a:p>
        </p:txBody>
      </p:sp>
      <p:sp>
        <p:nvSpPr>
          <p:cNvPr id="1697" name="Google Shape;1697;p13"/>
          <p:cNvSpPr/>
          <p:nvPr/>
        </p:nvSpPr>
        <p:spPr>
          <a:xfrm>
            <a:off x="2164043" y="5102981"/>
            <a:ext cx="251999" cy="251999"/>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slo Sans" panose="02000000000000000000" pitchFamily="2" charset="77"/>
              <a:sym typeface="Arial"/>
            </a:endParaRPr>
          </a:p>
        </p:txBody>
      </p:sp>
      <p:sp>
        <p:nvSpPr>
          <p:cNvPr id="1698" name="Google Shape;1698;p13"/>
          <p:cNvSpPr/>
          <p:nvPr/>
        </p:nvSpPr>
        <p:spPr>
          <a:xfrm>
            <a:off x="9771343" y="5102981"/>
            <a:ext cx="251999" cy="251999"/>
          </a:xfrm>
          <a:prstGeom prst="ellipse">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Oslo Sans" panose="02000000000000000000" pitchFamily="2" charset="77"/>
              <a:sym typeface="Arial"/>
            </a:endParaRPr>
          </a:p>
        </p:txBody>
      </p:sp>
      <p:pic>
        <p:nvPicPr>
          <p:cNvPr id="1699" name="Google Shape;1699;p13" descr="Et bilde som inneholder mørke, sort, måne, natt&#10;&#10;Automatisk generert beskrivelse"/>
          <p:cNvPicPr preferRelativeResize="0"/>
          <p:nvPr/>
        </p:nvPicPr>
        <p:blipFill rotWithShape="1">
          <a:blip r:embed="rId3">
            <a:alphaModFix/>
          </a:blip>
          <a:srcRect l="52757" t="46092" r="42868" b="46315"/>
          <a:stretch/>
        </p:blipFill>
        <p:spPr>
          <a:xfrm rot="-5802044" flipH="1">
            <a:off x="5002612" y="1449590"/>
            <a:ext cx="340059" cy="331906"/>
          </a:xfrm>
          <a:prstGeom prst="rect">
            <a:avLst/>
          </a:prstGeom>
          <a:noFill/>
          <a:ln>
            <a:noFill/>
          </a:ln>
        </p:spPr>
      </p:pic>
      <p:pic>
        <p:nvPicPr>
          <p:cNvPr id="1700" name="Google Shape;1700;p13" descr="Et bilde som inneholder mørke, sort, måne, natt&#10;&#10;Automatisk generert beskrivelse"/>
          <p:cNvPicPr preferRelativeResize="0"/>
          <p:nvPr/>
        </p:nvPicPr>
        <p:blipFill rotWithShape="1">
          <a:blip r:embed="rId3">
            <a:alphaModFix/>
          </a:blip>
          <a:srcRect l="52757" t="46092" r="42868" b="46315"/>
          <a:stretch/>
        </p:blipFill>
        <p:spPr>
          <a:xfrm rot="5788774">
            <a:off x="6815370" y="1465632"/>
            <a:ext cx="340059" cy="331906"/>
          </a:xfrm>
          <a:prstGeom prst="rect">
            <a:avLst/>
          </a:prstGeom>
          <a:noFill/>
          <a:ln>
            <a:noFill/>
          </a:ln>
        </p:spPr>
      </p:pic>
      <p:pic>
        <p:nvPicPr>
          <p:cNvPr id="1701" name="Google Shape;1701;p13" descr="Et bilde som inneholder mørke, sort, måne, natt&#10;&#10;Automatisk generert beskrivelse"/>
          <p:cNvPicPr preferRelativeResize="0"/>
          <p:nvPr/>
        </p:nvPicPr>
        <p:blipFill rotWithShape="1">
          <a:blip r:embed="rId3">
            <a:alphaModFix/>
          </a:blip>
          <a:srcRect l="52757" t="46092" r="42868" b="46315"/>
          <a:stretch/>
        </p:blipFill>
        <p:spPr>
          <a:xfrm rot="-2328268">
            <a:off x="2953559" y="5747501"/>
            <a:ext cx="340059" cy="33190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679"/>
        <p:cNvGrpSpPr/>
        <p:nvPr/>
      </p:nvGrpSpPr>
      <p:grpSpPr>
        <a:xfrm>
          <a:off x="0" y="0"/>
          <a:ext cx="0" cy="0"/>
          <a:chOff x="0" y="0"/>
          <a:chExt cx="0" cy="0"/>
        </a:xfrm>
      </p:grpSpPr>
      <p:sp>
        <p:nvSpPr>
          <p:cNvPr id="1680" name="Google Shape;1680;p13"/>
          <p:cNvSpPr txBox="1">
            <a:spLocks noGrp="1"/>
          </p:cNvSpPr>
          <p:nvPr>
            <p:ph type="title"/>
          </p:nvPr>
        </p:nvSpPr>
        <p:spPr>
          <a:xfrm>
            <a:off x="695326" y="720001"/>
            <a:ext cx="9469438" cy="1311999"/>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2400"/>
              <a:buFont typeface="Arial"/>
              <a:buNone/>
            </a:pPr>
            <a:r>
              <a:rPr lang="no-NO">
                <a:latin typeface="Oslo Sans Office" panose="02000000000000000000" pitchFamily="2" charset="0"/>
                <a:sym typeface="Arial"/>
              </a:rPr>
              <a:t>4-stegsplan</a:t>
            </a:r>
            <a:r>
              <a:rPr lang="nb-NO">
                <a:latin typeface="Oslo Sans Office" panose="02000000000000000000" pitchFamily="2" charset="0"/>
                <a:sym typeface="Arial"/>
              </a:rPr>
              <a:t> – ny runde</a:t>
            </a:r>
            <a:endParaRPr>
              <a:latin typeface="Oslo Sans Office" panose="02000000000000000000" pitchFamily="2" charset="0"/>
            </a:endParaRPr>
          </a:p>
        </p:txBody>
      </p:sp>
      <p:sp>
        <p:nvSpPr>
          <p:cNvPr id="1682" name="Google Shape;1682;p13"/>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no-NO">
                <a:latin typeface="Oslo Sans" panose="02000000000000000000" pitchFamily="2" charset="77"/>
              </a:rPr>
              <a:t>14</a:t>
            </a:fld>
            <a:endParaRPr>
              <a:latin typeface="Oslo Sans" panose="02000000000000000000" pitchFamily="2" charset="77"/>
            </a:endParaRPr>
          </a:p>
        </p:txBody>
      </p:sp>
      <p:pic>
        <p:nvPicPr>
          <p:cNvPr id="3" name="Bilde 2" descr="Et bilde som inneholder Grafikk, sirkel, Font, skjermbilde&#10;&#10;Automatisk generert beskrivelse">
            <a:extLst>
              <a:ext uri="{FF2B5EF4-FFF2-40B4-BE49-F238E27FC236}">
                <a16:creationId xmlns:a16="http://schemas.microsoft.com/office/drawing/2014/main" id="{AABA2147-4BB6-F8AD-A184-3E4C95DC6997}"/>
              </a:ext>
            </a:extLst>
          </p:cNvPr>
          <p:cNvPicPr>
            <a:picLocks noChangeAspect="1"/>
          </p:cNvPicPr>
          <p:nvPr/>
        </p:nvPicPr>
        <p:blipFill>
          <a:blip r:embed="rId3"/>
          <a:stretch>
            <a:fillRect/>
          </a:stretch>
        </p:blipFill>
        <p:spPr>
          <a:xfrm>
            <a:off x="2393950" y="1376000"/>
            <a:ext cx="7404100" cy="4445000"/>
          </a:xfrm>
          <a:prstGeom prst="rect">
            <a:avLst/>
          </a:prstGeom>
        </p:spPr>
      </p:pic>
      <p:sp>
        <p:nvSpPr>
          <p:cNvPr id="7" name="Google Shape;1694;p13">
            <a:extLst>
              <a:ext uri="{FF2B5EF4-FFF2-40B4-BE49-F238E27FC236}">
                <a16:creationId xmlns:a16="http://schemas.microsoft.com/office/drawing/2014/main" id="{115888C3-2E16-3078-7E32-C036FD2580E1}"/>
              </a:ext>
            </a:extLst>
          </p:cNvPr>
          <p:cNvSpPr txBox="1"/>
          <p:nvPr/>
        </p:nvSpPr>
        <p:spPr>
          <a:xfrm>
            <a:off x="7090146" y="1376000"/>
            <a:ext cx="2791999" cy="92328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nb-NO" sz="1800">
                <a:latin typeface="Oslo Sans Office" panose="02000000000000000000" pitchFamily="2" charset="0"/>
              </a:rPr>
              <a:t>Ta med læring</a:t>
            </a:r>
          </a:p>
          <a:p>
            <a:pPr marL="0" marR="0" lvl="0" indent="0" rtl="0">
              <a:spcBef>
                <a:spcPts val="0"/>
              </a:spcBef>
              <a:spcAft>
                <a:spcPts val="0"/>
              </a:spcAft>
              <a:buNone/>
            </a:pPr>
            <a:r>
              <a:rPr lang="nb-NO" sz="1800">
                <a:latin typeface="Oslo Sans Office" panose="02000000000000000000" pitchFamily="2" charset="0"/>
              </a:rPr>
              <a:t>og juster i tråd</a:t>
            </a:r>
          </a:p>
          <a:p>
            <a:pPr marL="0" marR="0" lvl="0" indent="0" rtl="0">
              <a:spcBef>
                <a:spcPts val="0"/>
              </a:spcBef>
              <a:spcAft>
                <a:spcPts val="0"/>
              </a:spcAft>
              <a:buNone/>
            </a:pPr>
            <a:r>
              <a:rPr lang="nb-NO" sz="1800">
                <a:latin typeface="Oslo Sans Office" panose="02000000000000000000" pitchFamily="2" charset="0"/>
              </a:rPr>
              <a:t>med evaluering</a:t>
            </a:r>
            <a:endParaRPr sz="1800">
              <a:latin typeface="Oslo Sans Office" panose="02000000000000000000" pitchFamily="2" charset="0"/>
            </a:endParaRPr>
          </a:p>
        </p:txBody>
      </p:sp>
      <p:sp>
        <p:nvSpPr>
          <p:cNvPr id="8" name="Google Shape;1694;p13">
            <a:extLst>
              <a:ext uri="{FF2B5EF4-FFF2-40B4-BE49-F238E27FC236}">
                <a16:creationId xmlns:a16="http://schemas.microsoft.com/office/drawing/2014/main" id="{3A3AA017-136E-C023-4B99-8DD03187AF31}"/>
              </a:ext>
            </a:extLst>
          </p:cNvPr>
          <p:cNvSpPr txBox="1"/>
          <p:nvPr/>
        </p:nvSpPr>
        <p:spPr>
          <a:xfrm>
            <a:off x="8897175" y="3293316"/>
            <a:ext cx="279199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nb-NO" sz="1800">
                <a:latin typeface="Oslo Sans Office" panose="02000000000000000000" pitchFamily="2" charset="0"/>
              </a:rPr>
              <a:t>Felles fordypelse,</a:t>
            </a:r>
          </a:p>
          <a:p>
            <a:pPr marL="0" marR="0" lvl="0" indent="0" rtl="0">
              <a:spcBef>
                <a:spcPts val="0"/>
              </a:spcBef>
              <a:spcAft>
                <a:spcPts val="0"/>
              </a:spcAft>
              <a:buNone/>
            </a:pPr>
            <a:r>
              <a:rPr lang="nb-NO" sz="1800">
                <a:latin typeface="Oslo Sans Office" panose="02000000000000000000" pitchFamily="2" charset="0"/>
              </a:rPr>
              <a:t>gjenta ved behov</a:t>
            </a:r>
            <a:endParaRPr sz="1800">
              <a:latin typeface="Oslo Sans Office" panose="02000000000000000000" pitchFamily="2" charset="0"/>
            </a:endParaRPr>
          </a:p>
        </p:txBody>
      </p:sp>
      <p:sp>
        <p:nvSpPr>
          <p:cNvPr id="9" name="Google Shape;1694;p13">
            <a:extLst>
              <a:ext uri="{FF2B5EF4-FFF2-40B4-BE49-F238E27FC236}">
                <a16:creationId xmlns:a16="http://schemas.microsoft.com/office/drawing/2014/main" id="{A9998213-22F7-CAEB-40AB-117FF3D94674}"/>
              </a:ext>
            </a:extLst>
          </p:cNvPr>
          <p:cNvSpPr txBox="1"/>
          <p:nvPr/>
        </p:nvSpPr>
        <p:spPr>
          <a:xfrm>
            <a:off x="7166346" y="4953931"/>
            <a:ext cx="2791999" cy="923289"/>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nb-NO" sz="1800">
                <a:latin typeface="Oslo Sans Office" panose="02000000000000000000" pitchFamily="2" charset="0"/>
              </a:rPr>
              <a:t>Planlegge og </a:t>
            </a:r>
          </a:p>
          <a:p>
            <a:pPr marL="0" marR="0" lvl="0" indent="0" rtl="0">
              <a:spcBef>
                <a:spcPts val="0"/>
              </a:spcBef>
              <a:spcAft>
                <a:spcPts val="0"/>
              </a:spcAft>
              <a:buNone/>
            </a:pPr>
            <a:r>
              <a:rPr lang="nb-NO" sz="1800">
                <a:latin typeface="Oslo Sans Office" panose="02000000000000000000" pitchFamily="2" charset="0"/>
              </a:rPr>
              <a:t>gjennomføre </a:t>
            </a:r>
          </a:p>
          <a:p>
            <a:pPr marL="0" marR="0" lvl="0" indent="0" rtl="0">
              <a:spcBef>
                <a:spcPts val="0"/>
              </a:spcBef>
              <a:spcAft>
                <a:spcPts val="0"/>
              </a:spcAft>
              <a:buNone/>
            </a:pPr>
            <a:r>
              <a:rPr lang="nb-NO" sz="1800">
                <a:latin typeface="Oslo Sans Office" panose="02000000000000000000" pitchFamily="2" charset="0"/>
              </a:rPr>
              <a:t>aktiviteter</a:t>
            </a:r>
            <a:endParaRPr sz="1800">
              <a:latin typeface="Oslo Sans Office" panose="02000000000000000000" pitchFamily="2" charset="0"/>
            </a:endParaRPr>
          </a:p>
        </p:txBody>
      </p:sp>
      <p:sp>
        <p:nvSpPr>
          <p:cNvPr id="10" name="Google Shape;1694;p13">
            <a:extLst>
              <a:ext uri="{FF2B5EF4-FFF2-40B4-BE49-F238E27FC236}">
                <a16:creationId xmlns:a16="http://schemas.microsoft.com/office/drawing/2014/main" id="{AACFDADA-78E0-6455-F5F2-A41CF1437C75}"/>
              </a:ext>
            </a:extLst>
          </p:cNvPr>
          <p:cNvSpPr txBox="1"/>
          <p:nvPr/>
        </p:nvSpPr>
        <p:spPr>
          <a:xfrm>
            <a:off x="5430045" y="3303465"/>
            <a:ext cx="2791999" cy="646290"/>
          </a:xfrm>
          <a:prstGeom prst="rect">
            <a:avLst/>
          </a:prstGeom>
          <a:noFill/>
          <a:ln>
            <a:noFill/>
          </a:ln>
        </p:spPr>
        <p:txBody>
          <a:bodyPr spcFirstLastPara="1" wrap="square" lIns="91425" tIns="45700" rIns="91425" bIns="45700" anchor="t" anchorCtr="0">
            <a:spAutoFit/>
          </a:bodyPr>
          <a:lstStyle/>
          <a:p>
            <a:pPr marL="0" marR="0" lvl="0" indent="0" rtl="0">
              <a:spcBef>
                <a:spcPts val="0"/>
              </a:spcBef>
              <a:spcAft>
                <a:spcPts val="0"/>
              </a:spcAft>
              <a:buNone/>
            </a:pPr>
            <a:r>
              <a:rPr lang="nb-NO" sz="1800">
                <a:latin typeface="Oslo Sans Office" panose="02000000000000000000" pitchFamily="2" charset="0"/>
              </a:rPr>
              <a:t>Evaluer</a:t>
            </a:r>
          </a:p>
          <a:p>
            <a:pPr marL="0" marR="0" lvl="0" indent="0" rtl="0">
              <a:spcBef>
                <a:spcPts val="0"/>
              </a:spcBef>
              <a:spcAft>
                <a:spcPts val="0"/>
              </a:spcAft>
              <a:buNone/>
            </a:pPr>
            <a:r>
              <a:rPr lang="nb-NO" sz="1800">
                <a:latin typeface="Oslo Sans Office" panose="02000000000000000000" pitchFamily="2" charset="0"/>
              </a:rPr>
              <a:t>Og juster</a:t>
            </a:r>
            <a:endParaRPr sz="1800">
              <a:latin typeface="Oslo Sans Office" panose="02000000000000000000" pitchFamily="2" charset="0"/>
            </a:endParaRPr>
          </a:p>
        </p:txBody>
      </p:sp>
    </p:spTree>
    <p:extLst>
      <p:ext uri="{BB962C8B-B14F-4D97-AF65-F5344CB8AC3E}">
        <p14:creationId xmlns:p14="http://schemas.microsoft.com/office/powerpoint/2010/main" val="31071218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706"/>
        <p:cNvGrpSpPr/>
        <p:nvPr/>
      </p:nvGrpSpPr>
      <p:grpSpPr>
        <a:xfrm>
          <a:off x="0" y="0"/>
          <a:ext cx="0" cy="0"/>
          <a:chOff x="0" y="0"/>
          <a:chExt cx="0" cy="0"/>
        </a:xfrm>
      </p:grpSpPr>
      <p:sp>
        <p:nvSpPr>
          <p:cNvPr id="1708" name="Google Shape;1708;p14"/>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no-NO"/>
              <a:t>15</a:t>
            </a:fld>
            <a:endParaRPr/>
          </a:p>
        </p:txBody>
      </p:sp>
      <p:sp>
        <p:nvSpPr>
          <p:cNvPr id="1709" name="Google Shape;1709;p14"/>
          <p:cNvSpPr txBox="1"/>
          <p:nvPr/>
        </p:nvSpPr>
        <p:spPr>
          <a:xfrm>
            <a:off x="570051" y="1504930"/>
            <a:ext cx="6844947" cy="378561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800" dirty="0">
              <a:solidFill>
                <a:schemeClr val="dk1"/>
              </a:solidFill>
              <a:latin typeface="Oslo Sans Office" panose="02000000000000000000" pitchFamily="2" charset="0"/>
              <a:sym typeface="Arial"/>
            </a:endParaRPr>
          </a:p>
          <a:p>
            <a:pPr marL="0" marR="0" lvl="0" indent="0" algn="l" rtl="0">
              <a:spcBef>
                <a:spcPts val="0"/>
              </a:spcBef>
              <a:spcAft>
                <a:spcPts val="0"/>
              </a:spcAft>
              <a:buNone/>
            </a:pPr>
            <a:r>
              <a:rPr lang="no-NO" sz="1800" dirty="0">
                <a:solidFill>
                  <a:schemeClr val="dk1"/>
                </a:solidFill>
                <a:latin typeface="Oslo Sans Office" panose="02000000000000000000" pitchFamily="2" charset="0"/>
                <a:sym typeface="Arial"/>
              </a:rPr>
              <a:t>Snakk sammen og ha disse spørsmålene i bakhodet:</a:t>
            </a:r>
            <a:endParaRPr sz="1800" dirty="0">
              <a:solidFill>
                <a:schemeClr val="dk1"/>
              </a:solidFill>
              <a:latin typeface="Oslo Sans Office" panose="02000000000000000000" pitchFamily="2" charset="0"/>
              <a:sym typeface="Arial"/>
            </a:endParaRPr>
          </a:p>
          <a:p>
            <a:pPr marL="0" marR="0" lvl="0" indent="0" algn="l" rtl="0">
              <a:spcBef>
                <a:spcPts val="0"/>
              </a:spcBef>
              <a:spcAft>
                <a:spcPts val="0"/>
              </a:spcAft>
              <a:buNone/>
            </a:pPr>
            <a:endParaRPr sz="1800" u="sng" dirty="0">
              <a:solidFill>
                <a:schemeClr val="dk1"/>
              </a:solidFill>
              <a:latin typeface="Oslo Sans Office" panose="02000000000000000000" pitchFamily="2" charset="0"/>
              <a:sym typeface="Arial"/>
            </a:endParaRPr>
          </a:p>
          <a:p>
            <a:pPr marL="285750" marR="0" lvl="0" indent="-285750" algn="l" rtl="0">
              <a:spcBef>
                <a:spcPts val="0"/>
              </a:spcBef>
              <a:spcAft>
                <a:spcPts val="0"/>
              </a:spcAft>
              <a:buClr>
                <a:schemeClr val="dk1"/>
              </a:buClr>
              <a:buSzPts val="1400"/>
              <a:buFont typeface="Arial"/>
              <a:buChar char="•"/>
            </a:pPr>
            <a:r>
              <a:rPr lang="no-NO" sz="1800" dirty="0">
                <a:solidFill>
                  <a:schemeClr val="dk1"/>
                </a:solidFill>
                <a:latin typeface="Oslo Sans Office" panose="02000000000000000000" pitchFamily="2" charset="0"/>
                <a:sym typeface="Arial"/>
              </a:rPr>
              <a:t>Hva er viktig at barna våre lærer? </a:t>
            </a:r>
            <a:endParaRPr sz="1800" dirty="0">
              <a:latin typeface="Oslo Sans Office" panose="02000000000000000000" pitchFamily="2" charset="0"/>
            </a:endParaRPr>
          </a:p>
          <a:p>
            <a:pPr marL="285750" marR="0" lvl="0" indent="-285750" algn="l" rtl="0">
              <a:spcBef>
                <a:spcPts val="0"/>
              </a:spcBef>
              <a:spcAft>
                <a:spcPts val="0"/>
              </a:spcAft>
              <a:buClr>
                <a:schemeClr val="dk1"/>
              </a:buClr>
              <a:buSzPts val="1400"/>
              <a:buFont typeface="Arial"/>
              <a:buChar char="•"/>
            </a:pPr>
            <a:r>
              <a:rPr lang="no-NO" sz="1800" dirty="0">
                <a:solidFill>
                  <a:schemeClr val="dk1"/>
                </a:solidFill>
                <a:latin typeface="Oslo Sans Office" panose="02000000000000000000" pitchFamily="2" charset="0"/>
                <a:sym typeface="Arial"/>
              </a:rPr>
              <a:t>Hva skal til for at voksne blir trygge på å snakke om dette? </a:t>
            </a:r>
            <a:endParaRPr sz="1800" dirty="0">
              <a:solidFill>
                <a:schemeClr val="dk1"/>
              </a:solidFill>
              <a:latin typeface="Oslo Sans Office" panose="02000000000000000000" pitchFamily="2" charset="0"/>
              <a:sym typeface="Arial"/>
            </a:endParaRPr>
          </a:p>
          <a:p>
            <a:pPr marL="285750" marR="0" lvl="0" indent="-285750" algn="l" rtl="0">
              <a:spcBef>
                <a:spcPts val="0"/>
              </a:spcBef>
              <a:spcAft>
                <a:spcPts val="0"/>
              </a:spcAft>
              <a:buClr>
                <a:schemeClr val="dk1"/>
              </a:buClr>
              <a:buSzPts val="1400"/>
              <a:buFont typeface="Arial"/>
              <a:buChar char="•"/>
            </a:pPr>
            <a:r>
              <a:rPr lang="no-NO" sz="1800" dirty="0">
                <a:solidFill>
                  <a:schemeClr val="dk1"/>
                </a:solidFill>
                <a:latin typeface="Oslo Sans Office" panose="02000000000000000000" pitchFamily="2" charset="0"/>
                <a:sym typeface="Arial"/>
              </a:rPr>
              <a:t>Hvilket materiell har vi og hva </a:t>
            </a:r>
            <a:r>
              <a:rPr lang="nb-NO" sz="1800" dirty="0">
                <a:solidFill>
                  <a:schemeClr val="dk1"/>
                </a:solidFill>
                <a:latin typeface="Oslo Sans Office" panose="02000000000000000000" pitchFamily="2" charset="0"/>
                <a:sym typeface="Arial"/>
              </a:rPr>
              <a:t>må </a:t>
            </a:r>
            <a:r>
              <a:rPr lang="no-NO" sz="1800" dirty="0">
                <a:solidFill>
                  <a:schemeClr val="dk1"/>
                </a:solidFill>
                <a:latin typeface="Oslo Sans Office" panose="02000000000000000000" pitchFamily="2" charset="0"/>
                <a:sym typeface="Arial"/>
              </a:rPr>
              <a:t>vi eventuelt skaffe? </a:t>
            </a:r>
            <a:endParaRPr sz="1800" dirty="0">
              <a:solidFill>
                <a:schemeClr val="dk1"/>
              </a:solidFill>
              <a:latin typeface="Oslo Sans Office" panose="02000000000000000000" pitchFamily="2" charset="0"/>
              <a:sym typeface="Arial"/>
            </a:endParaRPr>
          </a:p>
          <a:p>
            <a:pPr marL="285750" marR="0" lvl="0" indent="-285750" algn="l" rtl="0">
              <a:spcBef>
                <a:spcPts val="0"/>
              </a:spcBef>
              <a:spcAft>
                <a:spcPts val="0"/>
              </a:spcAft>
              <a:buClr>
                <a:schemeClr val="dk1"/>
              </a:buClr>
              <a:buSzPts val="1400"/>
              <a:buFont typeface="Arial"/>
              <a:buChar char="•"/>
            </a:pPr>
            <a:r>
              <a:rPr lang="no-NO" sz="1800" dirty="0">
                <a:solidFill>
                  <a:schemeClr val="dk1"/>
                </a:solidFill>
                <a:latin typeface="Oslo Sans Office" panose="02000000000000000000" pitchFamily="2" charset="0"/>
                <a:sym typeface="Arial"/>
              </a:rPr>
              <a:t>Hva kan være utfordringer vi møter på og hvordan skal vi håndtere utfordringene? </a:t>
            </a:r>
            <a:endParaRPr sz="1800" dirty="0">
              <a:solidFill>
                <a:schemeClr val="dk1"/>
              </a:solidFill>
              <a:latin typeface="Oslo Sans Office" panose="02000000000000000000" pitchFamily="2" charset="0"/>
              <a:sym typeface="Arial"/>
            </a:endParaRPr>
          </a:p>
          <a:p>
            <a:pPr marL="285750" marR="0" lvl="0" indent="-285750" algn="l" rtl="0">
              <a:spcBef>
                <a:spcPts val="0"/>
              </a:spcBef>
              <a:spcAft>
                <a:spcPts val="0"/>
              </a:spcAft>
              <a:buClr>
                <a:schemeClr val="dk1"/>
              </a:buClr>
              <a:buSzPts val="1400"/>
              <a:buFont typeface="Arial"/>
              <a:buChar char="•"/>
            </a:pPr>
            <a:r>
              <a:rPr lang="no-NO" sz="1800" dirty="0">
                <a:solidFill>
                  <a:schemeClr val="dk1"/>
                </a:solidFill>
                <a:latin typeface="Oslo Sans Office" panose="02000000000000000000" pitchFamily="2" charset="0"/>
                <a:sym typeface="Arial"/>
              </a:rPr>
              <a:t>Hva skal være målet vårt? </a:t>
            </a:r>
            <a:endParaRPr sz="1800" dirty="0">
              <a:solidFill>
                <a:schemeClr val="dk1"/>
              </a:solidFill>
              <a:latin typeface="Oslo Sans Office" panose="02000000000000000000" pitchFamily="2" charset="0"/>
              <a:sym typeface="Arial"/>
            </a:endParaRPr>
          </a:p>
          <a:p>
            <a:pPr marL="285750" marR="0" lvl="0" indent="-285750" algn="l" rtl="0">
              <a:spcBef>
                <a:spcPts val="0"/>
              </a:spcBef>
              <a:spcAft>
                <a:spcPts val="0"/>
              </a:spcAft>
              <a:buClr>
                <a:schemeClr val="dk1"/>
              </a:buClr>
              <a:buSzPts val="1400"/>
              <a:buFont typeface="Arial"/>
              <a:buChar char="•"/>
            </a:pPr>
            <a:r>
              <a:rPr lang="no-NO" sz="1800" dirty="0">
                <a:solidFill>
                  <a:schemeClr val="dk1"/>
                </a:solidFill>
                <a:latin typeface="Oslo Sans Office" panose="02000000000000000000" pitchFamily="2" charset="0"/>
                <a:sym typeface="Arial"/>
              </a:rPr>
              <a:t>Hva trenger vi hjelp til? </a:t>
            </a:r>
            <a:endParaRPr sz="1800" dirty="0">
              <a:solidFill>
                <a:schemeClr val="dk1"/>
              </a:solidFill>
              <a:latin typeface="Oslo Sans Office" panose="02000000000000000000" pitchFamily="2" charset="0"/>
              <a:sym typeface="Arial"/>
            </a:endParaRPr>
          </a:p>
          <a:p>
            <a:pPr marL="0" marR="0" lvl="0" indent="0" algn="l" rtl="0">
              <a:spcBef>
                <a:spcPts val="0"/>
              </a:spcBef>
              <a:spcAft>
                <a:spcPts val="0"/>
              </a:spcAft>
              <a:buNone/>
            </a:pPr>
            <a:endParaRPr lang="nb-NO" sz="1400" dirty="0">
              <a:solidFill>
                <a:schemeClr val="dk1"/>
              </a:solidFill>
              <a:latin typeface="Oslo Sans Office" panose="02000000000000000000" pitchFamily="2" charset="0"/>
              <a:sym typeface="Arial"/>
            </a:endParaRPr>
          </a:p>
          <a:p>
            <a:pPr marL="0" marR="0" lvl="0" indent="0" algn="l" rtl="0">
              <a:spcBef>
                <a:spcPts val="0"/>
              </a:spcBef>
              <a:spcAft>
                <a:spcPts val="0"/>
              </a:spcAft>
              <a:buNone/>
            </a:pPr>
            <a:endParaRPr sz="1400" dirty="0">
              <a:solidFill>
                <a:schemeClr val="dk1"/>
              </a:solidFill>
              <a:latin typeface="Oslo Sans Office" panose="02000000000000000000" pitchFamily="2" charset="0"/>
              <a:sym typeface="Arial"/>
            </a:endParaRPr>
          </a:p>
          <a:p>
            <a:pPr marL="0" marR="0" lvl="0" indent="0" algn="l" rtl="0">
              <a:spcBef>
                <a:spcPts val="0"/>
              </a:spcBef>
              <a:spcAft>
                <a:spcPts val="0"/>
              </a:spcAft>
              <a:buNone/>
            </a:pPr>
            <a:endParaRPr sz="1400" dirty="0">
              <a:solidFill>
                <a:schemeClr val="dk1"/>
              </a:solidFill>
              <a:latin typeface="Oslo Sans Office" panose="02000000000000000000" pitchFamily="2" charset="0"/>
              <a:sym typeface="Arial"/>
            </a:endParaRPr>
          </a:p>
        </p:txBody>
      </p:sp>
      <p:pic>
        <p:nvPicPr>
          <p:cNvPr id="1026" name="Picture 2" descr="Et bilde som inneholder tegning, kunst, illustrasjon&#10;&#10;Automatisk generert beskrivelse">
            <a:extLst>
              <a:ext uri="{FF2B5EF4-FFF2-40B4-BE49-F238E27FC236}">
                <a16:creationId xmlns:a16="http://schemas.microsoft.com/office/drawing/2014/main" id="{B085C52C-C088-1608-EAB5-12BF551820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19629" y="1812876"/>
            <a:ext cx="4924707" cy="3169721"/>
          </a:xfrm>
          <a:prstGeom prst="rect">
            <a:avLst/>
          </a:prstGeom>
          <a:noFill/>
          <a:extLst>
            <a:ext uri="{909E8E84-426E-40DD-AFC4-6F175D3DCCD1}">
              <a14:hiddenFill xmlns:a14="http://schemas.microsoft.com/office/drawing/2010/main">
                <a:solidFill>
                  <a:srgbClr val="FFFFFF"/>
                </a:solidFill>
              </a14:hiddenFill>
            </a:ext>
          </a:extLst>
        </p:spPr>
      </p:pic>
      <p:sp>
        <p:nvSpPr>
          <p:cNvPr id="2" name="TekstSylinder 1">
            <a:extLst>
              <a:ext uri="{FF2B5EF4-FFF2-40B4-BE49-F238E27FC236}">
                <a16:creationId xmlns:a16="http://schemas.microsoft.com/office/drawing/2014/main" id="{49F618AB-6A26-58F5-2A02-B64CC72DFF42}"/>
              </a:ext>
            </a:extLst>
          </p:cNvPr>
          <p:cNvSpPr txBox="1"/>
          <p:nvPr/>
        </p:nvSpPr>
        <p:spPr>
          <a:xfrm>
            <a:off x="570051" y="5119014"/>
            <a:ext cx="5666422" cy="738664"/>
          </a:xfrm>
          <a:prstGeom prst="rect">
            <a:avLst/>
          </a:prstGeom>
          <a:noFill/>
        </p:spPr>
        <p:txBody>
          <a:bodyPr wrap="square" rtlCol="0">
            <a:spAutoFit/>
          </a:bodyPr>
          <a:lstStyle/>
          <a:p>
            <a:r>
              <a:rPr lang="nb-NO" sz="2800" dirty="0">
                <a:solidFill>
                  <a:schemeClr val="dk1"/>
                </a:solidFill>
                <a:latin typeface="Oslo Sans Office" panose="02000000000000000000" pitchFamily="2" charset="0"/>
                <a:sym typeface="Arial"/>
              </a:rPr>
              <a:t>Lykke til med gjennomføringen!</a:t>
            </a:r>
            <a:endParaRPr lang="nb-NO" sz="2800" dirty="0">
              <a:latin typeface="Oslo Sans Office" panose="02000000000000000000" pitchFamily="2" charset="0"/>
            </a:endParaRPr>
          </a:p>
          <a:p>
            <a:endParaRPr lang="nb-NO" dirty="0"/>
          </a:p>
        </p:txBody>
      </p:sp>
      <p:sp>
        <p:nvSpPr>
          <p:cNvPr id="3" name="TekstSylinder 2">
            <a:extLst>
              <a:ext uri="{FF2B5EF4-FFF2-40B4-BE49-F238E27FC236}">
                <a16:creationId xmlns:a16="http://schemas.microsoft.com/office/drawing/2014/main" id="{A5FD9FDF-540C-0A27-379D-4A39A0DC5472}"/>
              </a:ext>
            </a:extLst>
          </p:cNvPr>
          <p:cNvSpPr txBox="1"/>
          <p:nvPr/>
        </p:nvSpPr>
        <p:spPr>
          <a:xfrm>
            <a:off x="570051" y="1012320"/>
            <a:ext cx="7518035" cy="369332"/>
          </a:xfrm>
          <a:prstGeom prst="rect">
            <a:avLst/>
          </a:prstGeom>
          <a:noFill/>
        </p:spPr>
        <p:txBody>
          <a:bodyPr wrap="square" rtlCol="0">
            <a:spAutoFit/>
          </a:bodyPr>
          <a:lstStyle/>
          <a:p>
            <a:pPr marL="0" marR="0" lvl="0" indent="0" algn="l" rtl="0">
              <a:spcBef>
                <a:spcPts val="0"/>
              </a:spcBef>
              <a:spcAft>
                <a:spcPts val="0"/>
              </a:spcAft>
              <a:buNone/>
            </a:pPr>
            <a:r>
              <a:rPr lang="no-NO" sz="1800" b="1" dirty="0">
                <a:solidFill>
                  <a:schemeClr val="dk1"/>
                </a:solidFill>
                <a:latin typeface="Oslo Sans Office" panose="02000000000000000000" pitchFamily="2" charset="0"/>
                <a:sym typeface="Arial"/>
              </a:rPr>
              <a:t>Nå må dere begynne å forberede presentasjonen til steg 2.</a:t>
            </a:r>
            <a:r>
              <a:rPr lang="nb-NO" sz="1800" b="1" dirty="0">
                <a:solidFill>
                  <a:schemeClr val="dk1"/>
                </a:solidFill>
                <a:latin typeface="Oslo Sans Office" panose="02000000000000000000" pitchFamily="2" charset="0"/>
                <a:sym typeface="Arial"/>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9"/>
        <p:cNvGrpSpPr/>
        <p:nvPr/>
      </p:nvGrpSpPr>
      <p:grpSpPr>
        <a:xfrm>
          <a:off x="0" y="0"/>
          <a:ext cx="0" cy="0"/>
          <a:chOff x="0" y="0"/>
          <a:chExt cx="0" cy="0"/>
        </a:xfrm>
      </p:grpSpPr>
      <p:sp>
        <p:nvSpPr>
          <p:cNvPr id="1530" name="Google Shape;1530;p2"/>
          <p:cNvSpPr txBox="1"/>
          <p:nvPr/>
        </p:nvSpPr>
        <p:spPr>
          <a:xfrm>
            <a:off x="5955630" y="598526"/>
            <a:ext cx="5541043" cy="569382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500" b="0" i="0" u="none" strike="noStrike" cap="none" dirty="0">
                <a:solidFill>
                  <a:srgbClr val="000000"/>
                </a:solidFill>
                <a:latin typeface="Oslo Sans Office" panose="02000000000000000000" pitchFamily="2" charset="0"/>
                <a:sym typeface="Arial"/>
              </a:rPr>
              <a:t>Vi vet at det er krevende for ansatte å snakke om alvorlige barndomsbelastninger som vold, overgrep og omsorgssvikt, </a:t>
            </a:r>
            <a:endParaRPr sz="1500" dirty="0">
              <a:latin typeface="Oslo Sans Office" panose="02000000000000000000" pitchFamily="2" charset="0"/>
            </a:endParaRPr>
          </a:p>
          <a:p>
            <a:pPr marL="0" marR="0" lvl="0" indent="0" algn="l" rtl="0">
              <a:spcBef>
                <a:spcPts val="0"/>
              </a:spcBef>
              <a:spcAft>
                <a:spcPts val="0"/>
              </a:spcAft>
              <a:buNone/>
            </a:pPr>
            <a:r>
              <a:rPr lang="no-NO" sz="1500" b="0" i="0" u="none" strike="noStrike" cap="none" dirty="0">
                <a:solidFill>
                  <a:srgbClr val="000000"/>
                </a:solidFill>
                <a:latin typeface="Oslo Sans Office" panose="02000000000000000000" pitchFamily="2" charset="0"/>
                <a:sym typeface="Arial"/>
              </a:rPr>
              <a:t>og mange ansatte er redde for å si eller gjøre noe feil. </a:t>
            </a:r>
            <a:endParaRPr lang="nb-NO" sz="1500" b="0" i="0" u="none" strike="noStrike" cap="none" dirty="0">
              <a:solidFill>
                <a:srgbClr val="000000"/>
              </a:solidFill>
              <a:latin typeface="Oslo Sans Office" panose="02000000000000000000" pitchFamily="2" charset="0"/>
              <a:sym typeface="Arial"/>
            </a:endParaRPr>
          </a:p>
          <a:p>
            <a:pPr marL="0" marR="0" lvl="0" indent="0" algn="l" rtl="0">
              <a:spcBef>
                <a:spcPts val="0"/>
              </a:spcBef>
              <a:spcAft>
                <a:spcPts val="0"/>
              </a:spcAft>
              <a:buNone/>
            </a:pPr>
            <a:r>
              <a:rPr lang="no-NO" sz="1500" b="0" i="0" u="none" strike="noStrike" cap="none" dirty="0">
                <a:solidFill>
                  <a:srgbClr val="000000"/>
                </a:solidFill>
                <a:latin typeface="Oslo Sans Office" panose="02000000000000000000" pitchFamily="2" charset="0"/>
                <a:sym typeface="Arial"/>
              </a:rPr>
              <a:t>Det er utarbeidet mange gode pedagogiske hjelpemidler, men de brukes for sjeldent og lite systematisk. </a:t>
            </a:r>
            <a:endParaRPr sz="1500" dirty="0">
              <a:latin typeface="Oslo Sans Office" panose="02000000000000000000" pitchFamily="2" charset="0"/>
            </a:endParaRPr>
          </a:p>
          <a:p>
            <a:pPr marL="0" marR="0" lvl="0" indent="0" algn="l" rtl="0">
              <a:spcBef>
                <a:spcPts val="0"/>
              </a:spcBef>
              <a:spcAft>
                <a:spcPts val="0"/>
              </a:spcAft>
              <a:buNone/>
            </a:pPr>
            <a:endParaRPr sz="1500" b="0" i="0" u="none" strike="noStrike" cap="none" dirty="0">
              <a:solidFill>
                <a:srgbClr val="000000"/>
              </a:solidFill>
              <a:latin typeface="Oslo Sans Office" panose="02000000000000000000" pitchFamily="2" charset="0"/>
              <a:sym typeface="Arial"/>
            </a:endParaRPr>
          </a:p>
          <a:p>
            <a:pPr marL="0" marR="0" lvl="0" indent="0" algn="l" rtl="0">
              <a:spcBef>
                <a:spcPts val="0"/>
              </a:spcBef>
              <a:spcAft>
                <a:spcPts val="0"/>
              </a:spcAft>
              <a:buNone/>
            </a:pPr>
            <a:r>
              <a:rPr lang="no-NO" sz="1500" b="0" i="0" u="none" strike="noStrike" cap="none" dirty="0">
                <a:solidFill>
                  <a:srgbClr val="000000"/>
                </a:solidFill>
                <a:latin typeface="Oslo Sans Office" panose="02000000000000000000" pitchFamily="2" charset="0"/>
                <a:sym typeface="Arial"/>
              </a:rPr>
              <a:t>I samarbeid med barnehager og skole har vi derfor utviklet </a:t>
            </a:r>
            <a:r>
              <a:rPr lang="no-NO" sz="1500" b="0" i="0" u="none" strike="noStrike" cap="none" dirty="0">
                <a:solidFill>
                  <a:schemeClr val="dk1"/>
                </a:solidFill>
                <a:latin typeface="Oslo Sans Office" panose="02000000000000000000" pitchFamily="2" charset="0"/>
                <a:sym typeface="Arial"/>
              </a:rPr>
              <a:t>“Fortell meg da”. Guiden og ressursbanken skal bidra med struktur i arbeidet med disse temaene slik at ansatte kan bruke de gode verktøyene som allerede finnes på best mulig måte. Målet er at med systematisk arbeid over tid så kan barna lære nok til å forstå hva som skjer med dem og klarer å snakke med noen voksne om </a:t>
            </a:r>
            <a:r>
              <a:rPr lang="no-NO" sz="1500" b="0" i="0" u="none" strike="noStrike" cap="none" dirty="0">
                <a:solidFill>
                  <a:srgbClr val="000000"/>
                </a:solidFill>
                <a:latin typeface="Oslo Sans Office" panose="02000000000000000000" pitchFamily="2" charset="0"/>
                <a:sym typeface="Arial"/>
              </a:rPr>
              <a:t>en det.</a:t>
            </a:r>
            <a:r>
              <a:rPr lang="nb-NO" sz="1500" b="0" i="0" u="none" strike="noStrike" cap="none" dirty="0">
                <a:solidFill>
                  <a:srgbClr val="000000"/>
                </a:solidFill>
                <a:latin typeface="Oslo Sans Office" panose="02000000000000000000" pitchFamily="2" charset="0"/>
                <a:sym typeface="Arial"/>
              </a:rPr>
              <a:t> </a:t>
            </a:r>
            <a:endParaRPr sz="1500" dirty="0">
              <a:latin typeface="Oslo Sans Office" panose="02000000000000000000" pitchFamily="2" charset="0"/>
            </a:endParaRPr>
          </a:p>
          <a:p>
            <a:pPr marL="0" marR="0" lvl="0" indent="0" algn="l" rtl="0">
              <a:spcBef>
                <a:spcPts val="0"/>
              </a:spcBef>
              <a:spcAft>
                <a:spcPts val="0"/>
              </a:spcAft>
              <a:buNone/>
            </a:pPr>
            <a:endParaRPr sz="1500" b="0" i="0" u="none" strike="noStrike" cap="none" dirty="0">
              <a:solidFill>
                <a:srgbClr val="000000"/>
              </a:solidFill>
              <a:latin typeface="Oslo Sans Office" panose="02000000000000000000" pitchFamily="2" charset="0"/>
              <a:sym typeface="Arial"/>
            </a:endParaRPr>
          </a:p>
          <a:p>
            <a:pPr marL="0" marR="0" lvl="0" indent="0" algn="l" rtl="0">
              <a:spcBef>
                <a:spcPts val="0"/>
              </a:spcBef>
              <a:spcAft>
                <a:spcPts val="0"/>
              </a:spcAft>
              <a:buNone/>
            </a:pPr>
            <a:r>
              <a:rPr lang="no-NO" sz="1500" b="0" i="0" u="none" strike="noStrike" cap="none" dirty="0">
                <a:solidFill>
                  <a:srgbClr val="000000"/>
                </a:solidFill>
                <a:latin typeface="Oslo Sans Office" panose="02000000000000000000" pitchFamily="2" charset="0"/>
                <a:sym typeface="Arial"/>
              </a:rPr>
              <a:t>Opplegget er gjennomførbart, praksisnært og enkelt å ta i bruk, og hjelper ansatte med å holde fokus og bli tryggere i prosessen. </a:t>
            </a:r>
            <a:endParaRPr lang="nb-NO" sz="1500" b="0" i="0" u="none" strike="noStrike" cap="none" dirty="0">
              <a:solidFill>
                <a:srgbClr val="444444"/>
              </a:solidFill>
              <a:latin typeface="Oslo Sans Office" panose="02000000000000000000" pitchFamily="2" charset="0"/>
              <a:ea typeface="Calibri"/>
              <a:cs typeface="Calibri"/>
              <a:sym typeface="Calibri"/>
            </a:endParaRPr>
          </a:p>
          <a:p>
            <a:pPr marL="0" marR="0" lvl="0" indent="0" algn="l" rtl="0">
              <a:spcBef>
                <a:spcPts val="0"/>
              </a:spcBef>
              <a:spcAft>
                <a:spcPts val="0"/>
              </a:spcAft>
              <a:buNone/>
            </a:pPr>
            <a:endParaRPr lang="nb-NO" sz="1500" dirty="0">
              <a:solidFill>
                <a:schemeClr val="dk1"/>
              </a:solidFill>
              <a:latin typeface="Oslo Sans Office" panose="02000000000000000000" pitchFamily="2" charset="0"/>
              <a:sym typeface="Arial"/>
            </a:endParaRPr>
          </a:p>
          <a:p>
            <a:pPr marL="0" marR="0" lvl="0" indent="0" algn="l" rtl="0">
              <a:spcBef>
                <a:spcPts val="0"/>
              </a:spcBef>
              <a:spcAft>
                <a:spcPts val="0"/>
              </a:spcAft>
              <a:buNone/>
            </a:pPr>
            <a:r>
              <a:rPr lang="no-NO" sz="1500" b="1" dirty="0">
                <a:solidFill>
                  <a:schemeClr val="dk1"/>
                </a:solidFill>
                <a:latin typeface="Oslo Sans Office" panose="02000000000000000000" pitchFamily="2" charset="0"/>
                <a:sym typeface="Arial"/>
              </a:rPr>
              <a:t>Vi anbefaler dere å jobbe igjennom disse forberedelsene før dere inkluderer hele ansattgruppen. </a:t>
            </a:r>
            <a:br>
              <a:rPr lang="no-NO" b="1" dirty="0">
                <a:solidFill>
                  <a:schemeClr val="dk1"/>
                </a:solidFill>
                <a:latin typeface="Oslo Sans Office" panose="02000000000000000000" pitchFamily="2" charset="0"/>
                <a:sym typeface="Arial"/>
              </a:rPr>
            </a:br>
            <a:endParaRPr b="1" dirty="0">
              <a:solidFill>
                <a:schemeClr val="dk1"/>
              </a:solidFill>
              <a:latin typeface="Oslo Sans Office" panose="02000000000000000000" pitchFamily="2" charset="0"/>
              <a:sym typeface="Arial"/>
            </a:endParaRPr>
          </a:p>
          <a:p>
            <a:pPr marL="0" marR="0" lvl="0" indent="0" algn="l" rtl="0">
              <a:spcBef>
                <a:spcPts val="0"/>
              </a:spcBef>
              <a:spcAft>
                <a:spcPts val="0"/>
              </a:spcAft>
              <a:buNone/>
            </a:pPr>
            <a:r>
              <a:rPr lang="no-NO" sz="2000" dirty="0">
                <a:solidFill>
                  <a:schemeClr val="dk1"/>
                </a:solidFill>
                <a:latin typeface="Oslo Sans Office" panose="02000000000000000000" pitchFamily="2" charset="0"/>
                <a:sym typeface="Arial"/>
              </a:rPr>
              <a:t>Lykke til! ☺</a:t>
            </a:r>
            <a:endParaRPr sz="2000" dirty="0">
              <a:solidFill>
                <a:schemeClr val="dk1"/>
              </a:solidFill>
              <a:latin typeface="Oslo Sans Office" panose="02000000000000000000" pitchFamily="2" charset="0"/>
              <a:sym typeface="Arial"/>
            </a:endParaRPr>
          </a:p>
        </p:txBody>
      </p:sp>
      <p:sp>
        <p:nvSpPr>
          <p:cNvPr id="1531" name="Google Shape;1531;p2"/>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no-NO">
                <a:latin typeface="Oslo Sans" panose="02000000000000000000" pitchFamily="2" charset="77"/>
              </a:rPr>
              <a:t>2</a:t>
            </a:fld>
            <a:endParaRPr>
              <a:latin typeface="Oslo Sans" panose="02000000000000000000" pitchFamily="2" charset="77"/>
            </a:endParaRPr>
          </a:p>
        </p:txBody>
      </p:sp>
      <p:sp>
        <p:nvSpPr>
          <p:cNvPr id="1532" name="Google Shape;1532;p2"/>
          <p:cNvSpPr/>
          <p:nvPr/>
        </p:nvSpPr>
        <p:spPr>
          <a:xfrm>
            <a:off x="1210322" y="1331049"/>
            <a:ext cx="4060800" cy="4060800"/>
          </a:xfrm>
          <a:prstGeom prst="ellipse">
            <a:avLst/>
          </a:prstGeom>
          <a:solidFill>
            <a:schemeClr val="lt2"/>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no-NO" sz="2800" dirty="0">
                <a:solidFill>
                  <a:schemeClr val="dk1"/>
                </a:solidFill>
                <a:latin typeface="Oslo Sans Office" panose="02000000000000000000" pitchFamily="2" charset="0"/>
                <a:sym typeface="Arial"/>
              </a:rPr>
              <a:t>Hei, leder og pedagog!</a:t>
            </a:r>
            <a:endParaRPr dirty="0">
              <a:latin typeface="Oslo Sans Office" panose="02000000000000000000" pitchFamily="2" charset="0"/>
            </a:endParaRPr>
          </a:p>
        </p:txBody>
      </p:sp>
      <p:pic>
        <p:nvPicPr>
          <p:cNvPr id="3" name="Bilde 2" descr="Et bilde som inneholder tegning, kunst, illustrasjon&#10;&#10;Automatisk generert beskrivelse">
            <a:extLst>
              <a:ext uri="{FF2B5EF4-FFF2-40B4-BE49-F238E27FC236}">
                <a16:creationId xmlns:a16="http://schemas.microsoft.com/office/drawing/2014/main" id="{48B61930-D71E-855B-012D-7DF5A067185F}"/>
              </a:ext>
            </a:extLst>
          </p:cNvPr>
          <p:cNvPicPr>
            <a:picLocks noChangeAspect="1"/>
          </p:cNvPicPr>
          <p:nvPr/>
        </p:nvPicPr>
        <p:blipFill>
          <a:blip r:embed="rId3"/>
          <a:stretch>
            <a:fillRect/>
          </a:stretch>
        </p:blipFill>
        <p:spPr>
          <a:xfrm>
            <a:off x="1430928" y="3596450"/>
            <a:ext cx="3840194" cy="2472098"/>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F0DD"/>
        </a:solidFill>
        <a:effectLst/>
      </p:bgPr>
    </p:bg>
    <p:spTree>
      <p:nvGrpSpPr>
        <p:cNvPr id="1" name="Shape 1540"/>
        <p:cNvGrpSpPr/>
        <p:nvPr/>
      </p:nvGrpSpPr>
      <p:grpSpPr>
        <a:xfrm>
          <a:off x="0" y="0"/>
          <a:ext cx="0" cy="0"/>
          <a:chOff x="0" y="0"/>
          <a:chExt cx="0" cy="0"/>
        </a:xfrm>
      </p:grpSpPr>
      <p:pic>
        <p:nvPicPr>
          <p:cNvPr id="3" name="Media på Internett 2" title="Portrett Kim og Hilde">
            <a:hlinkClick r:id="" action="ppaction://media"/>
            <a:extLst>
              <a:ext uri="{FF2B5EF4-FFF2-40B4-BE49-F238E27FC236}">
                <a16:creationId xmlns:a16="http://schemas.microsoft.com/office/drawing/2014/main" id="{25D642FC-6935-A4B1-0B40-5C00ACC6A5BD}"/>
              </a:ext>
            </a:extLst>
          </p:cNvPr>
          <p:cNvPicPr>
            <a:picLocks noRot="1" noChangeAspect="1"/>
          </p:cNvPicPr>
          <p:nvPr>
            <a:videoFile r:link="rId1"/>
          </p:nvPr>
        </p:nvPicPr>
        <p:blipFill>
          <a:blip r:embed="rId4"/>
          <a:stretch>
            <a:fillRect/>
          </a:stretch>
        </p:blipFill>
        <p:spPr>
          <a:xfrm>
            <a:off x="-99147" y="15389"/>
            <a:ext cx="12311454" cy="6925192"/>
          </a:xfrm>
          <a:prstGeom prst="rect">
            <a:avLst/>
          </a:prstGeom>
        </p:spPr>
      </p:pic>
      <p:sp>
        <p:nvSpPr>
          <p:cNvPr id="1542" name="Google Shape;1542;p3"/>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no-NO"/>
              <a:t>3</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Shape 1548"/>
        <p:cNvGrpSpPr/>
        <p:nvPr/>
      </p:nvGrpSpPr>
      <p:grpSpPr>
        <a:xfrm>
          <a:off x="0" y="0"/>
          <a:ext cx="0" cy="0"/>
          <a:chOff x="0" y="0"/>
          <a:chExt cx="0" cy="0"/>
        </a:xfrm>
      </p:grpSpPr>
      <p:sp>
        <p:nvSpPr>
          <p:cNvPr id="1550" name="Google Shape;1550;p4"/>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no-NO">
                <a:latin typeface="Oslo Sans" panose="02000000000000000000" pitchFamily="2" charset="77"/>
              </a:rPr>
              <a:t>4</a:t>
            </a:fld>
            <a:endParaRPr>
              <a:latin typeface="Oslo Sans" panose="02000000000000000000" pitchFamily="2" charset="77"/>
            </a:endParaRPr>
          </a:p>
        </p:txBody>
      </p:sp>
      <p:sp>
        <p:nvSpPr>
          <p:cNvPr id="1551" name="Google Shape;1551;p4"/>
          <p:cNvSpPr/>
          <p:nvPr/>
        </p:nvSpPr>
        <p:spPr>
          <a:xfrm>
            <a:off x="805218" y="2032000"/>
            <a:ext cx="695120" cy="627081"/>
          </a:xfrm>
          <a:prstGeom prst="ellipse">
            <a:avLst/>
          </a:prstGeom>
          <a:noFill/>
          <a:ln>
            <a:solidFill>
              <a:schemeClr val="accent6">
                <a:lumMod val="60000"/>
                <a:lumOff val="40000"/>
              </a:schemeClr>
            </a:solidFill>
          </a:ln>
        </p:spPr>
        <p:txBody>
          <a:bodyPr spcFirstLastPara="1" wrap="square" lIns="0" tIns="0" rIns="0" bIns="0" anchor="ctr" anchorCtr="0">
            <a:noAutofit/>
          </a:bodyPr>
          <a:lstStyle/>
          <a:p>
            <a:pPr marL="0" marR="0" lvl="0" indent="0" algn="ctr" rtl="0">
              <a:spcBef>
                <a:spcPts val="0"/>
              </a:spcBef>
              <a:spcAft>
                <a:spcPts val="0"/>
              </a:spcAft>
              <a:buNone/>
            </a:pPr>
            <a:r>
              <a:rPr lang="no-NO" sz="1800" b="1">
                <a:solidFill>
                  <a:schemeClr val="tx1"/>
                </a:solidFill>
                <a:latin typeface="Oslo Sans Office" panose="02000000000000000000" pitchFamily="2" charset="0"/>
                <a:sym typeface="Arial"/>
              </a:rPr>
              <a:t>1</a:t>
            </a:r>
            <a:endParaRPr>
              <a:solidFill>
                <a:schemeClr val="tx1"/>
              </a:solidFill>
              <a:latin typeface="Oslo Sans Office" panose="02000000000000000000" pitchFamily="2" charset="0"/>
            </a:endParaRPr>
          </a:p>
        </p:txBody>
      </p:sp>
      <p:sp>
        <p:nvSpPr>
          <p:cNvPr id="1552" name="Google Shape;1552;p4"/>
          <p:cNvSpPr txBox="1"/>
          <p:nvPr/>
        </p:nvSpPr>
        <p:spPr>
          <a:xfrm>
            <a:off x="1006407" y="2812749"/>
            <a:ext cx="2436639" cy="17235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b="1" dirty="0">
                <a:solidFill>
                  <a:schemeClr val="dk1"/>
                </a:solidFill>
                <a:latin typeface="Oslo Sans Office" panose="02000000000000000000" pitchFamily="2" charset="0"/>
                <a:sym typeface="Arial"/>
              </a:rPr>
              <a:t>Se over</a:t>
            </a:r>
            <a:endParaRPr sz="1800" dirty="0">
              <a:solidFill>
                <a:schemeClr val="dk1"/>
              </a:solidFill>
              <a:latin typeface="Oslo Sans Office" panose="02000000000000000000" pitchFamily="2" charset="0"/>
              <a:sym typeface="Arial"/>
            </a:endParaRPr>
          </a:p>
          <a:p>
            <a:pPr marL="0" marR="0" lvl="0" indent="0" algn="l" rtl="0">
              <a:spcBef>
                <a:spcPts val="0"/>
              </a:spcBef>
              <a:spcAft>
                <a:spcPts val="0"/>
              </a:spcAft>
              <a:buNone/>
            </a:pPr>
            <a:r>
              <a:rPr lang="no-NO" sz="1800" b="1" dirty="0">
                <a:solidFill>
                  <a:schemeClr val="dk1"/>
                </a:solidFill>
                <a:latin typeface="Oslo Sans Office" panose="02000000000000000000" pitchFamily="2" charset="0"/>
                <a:sym typeface="Arial"/>
              </a:rPr>
              <a:t>Innholdet:</a:t>
            </a:r>
            <a:endParaRPr sz="1800" dirty="0">
              <a:solidFill>
                <a:schemeClr val="dk1"/>
              </a:solidFill>
              <a:latin typeface="Oslo Sans Office" panose="02000000000000000000" pitchFamily="2" charset="0"/>
              <a:sym typeface="Arial"/>
            </a:endParaRPr>
          </a:p>
          <a:p>
            <a:pPr marL="0" marR="0" lvl="0" indent="0" algn="l" rtl="0">
              <a:spcBef>
                <a:spcPts val="0"/>
              </a:spcBef>
              <a:spcAft>
                <a:spcPts val="0"/>
              </a:spcAft>
              <a:buNone/>
            </a:pPr>
            <a:endParaRPr sz="1400" dirty="0">
              <a:solidFill>
                <a:schemeClr val="dk1"/>
              </a:solidFill>
              <a:latin typeface="Oslo Sans Office" panose="02000000000000000000" pitchFamily="2" charset="0"/>
              <a:sym typeface="Arial"/>
            </a:endParaRPr>
          </a:p>
          <a:p>
            <a:pPr marL="0" marR="0" lvl="0" indent="0" algn="l" rtl="0">
              <a:spcBef>
                <a:spcPts val="0"/>
              </a:spcBef>
              <a:spcAft>
                <a:spcPts val="0"/>
              </a:spcAft>
              <a:buNone/>
            </a:pPr>
            <a:r>
              <a:rPr lang="no-NO" sz="1400" dirty="0">
                <a:solidFill>
                  <a:schemeClr val="dk1"/>
                </a:solidFill>
                <a:latin typeface="Oslo Sans Office" panose="02000000000000000000" pitchFamily="2" charset="0"/>
                <a:sym typeface="Arial"/>
              </a:rPr>
              <a:t>Sett dere overordnet </a:t>
            </a:r>
            <a:br>
              <a:rPr lang="no-NO" sz="1400" dirty="0">
                <a:solidFill>
                  <a:schemeClr val="dk1"/>
                </a:solidFill>
                <a:latin typeface="Oslo Sans Office" panose="02000000000000000000" pitchFamily="2" charset="0"/>
                <a:sym typeface="Arial"/>
              </a:rPr>
            </a:br>
            <a:r>
              <a:rPr lang="no-NO" sz="1400" dirty="0">
                <a:solidFill>
                  <a:schemeClr val="dk1"/>
                </a:solidFill>
                <a:latin typeface="Oslo Sans Office" panose="02000000000000000000" pitchFamily="2" charset="0"/>
                <a:sym typeface="Arial"/>
              </a:rPr>
              <a:t>inn i innholdet i guiden </a:t>
            </a:r>
            <a:br>
              <a:rPr lang="no-NO" sz="1400" dirty="0">
                <a:solidFill>
                  <a:schemeClr val="dk1"/>
                </a:solidFill>
                <a:latin typeface="Oslo Sans Office" panose="02000000000000000000" pitchFamily="2" charset="0"/>
                <a:sym typeface="Arial"/>
              </a:rPr>
            </a:br>
            <a:r>
              <a:rPr lang="no-NO" sz="1400" dirty="0">
                <a:solidFill>
                  <a:schemeClr val="dk1"/>
                </a:solidFill>
                <a:latin typeface="Oslo Sans Office" panose="02000000000000000000" pitchFamily="2" charset="0"/>
                <a:sym typeface="Arial"/>
              </a:rPr>
              <a:t>og gå gjennom denne presentasjonen.</a:t>
            </a:r>
            <a:endParaRPr sz="1800" dirty="0">
              <a:solidFill>
                <a:schemeClr val="dk1"/>
              </a:solidFill>
              <a:latin typeface="Oslo Sans Office" panose="02000000000000000000" pitchFamily="2" charset="0"/>
              <a:sym typeface="Arial"/>
            </a:endParaRPr>
          </a:p>
        </p:txBody>
      </p:sp>
      <p:sp>
        <p:nvSpPr>
          <p:cNvPr id="1553" name="Google Shape;1553;p4"/>
          <p:cNvSpPr txBox="1"/>
          <p:nvPr/>
        </p:nvSpPr>
        <p:spPr>
          <a:xfrm>
            <a:off x="3768185" y="2812690"/>
            <a:ext cx="2137761" cy="172354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b="1" dirty="0">
                <a:solidFill>
                  <a:schemeClr val="dk1"/>
                </a:solidFill>
                <a:latin typeface="Oslo Sans Office" panose="02000000000000000000" pitchFamily="2" charset="0"/>
                <a:sym typeface="Arial"/>
              </a:rPr>
              <a:t>Tenk gjennom og diskuter: </a:t>
            </a:r>
            <a:endParaRPr sz="1800" dirty="0">
              <a:solidFill>
                <a:schemeClr val="dk1"/>
              </a:solidFill>
              <a:latin typeface="Oslo Sans Office" panose="02000000000000000000" pitchFamily="2" charset="0"/>
              <a:sym typeface="Arial"/>
            </a:endParaRPr>
          </a:p>
          <a:p>
            <a:pPr marL="0" marR="0" lvl="0" indent="0" algn="l" rtl="0">
              <a:spcBef>
                <a:spcPts val="0"/>
              </a:spcBef>
              <a:spcAft>
                <a:spcPts val="0"/>
              </a:spcAft>
              <a:buNone/>
            </a:pPr>
            <a:endParaRPr sz="1400" dirty="0">
              <a:solidFill>
                <a:schemeClr val="dk1"/>
              </a:solidFill>
              <a:latin typeface="Oslo Sans Office" panose="02000000000000000000" pitchFamily="2" charset="0"/>
              <a:sym typeface="Arial"/>
            </a:endParaRPr>
          </a:p>
          <a:p>
            <a:pPr marL="0" marR="0" lvl="0" indent="0" algn="l" rtl="0">
              <a:spcBef>
                <a:spcPts val="0"/>
              </a:spcBef>
              <a:spcAft>
                <a:spcPts val="0"/>
              </a:spcAft>
              <a:buNone/>
            </a:pPr>
            <a:r>
              <a:rPr lang="no-NO" sz="1400" dirty="0">
                <a:solidFill>
                  <a:schemeClr val="dk1"/>
                </a:solidFill>
                <a:latin typeface="Oslo Sans Office" panose="02000000000000000000" pitchFamily="2" charset="0"/>
                <a:sym typeface="Arial"/>
              </a:rPr>
              <a:t>Hvordan har vi det med disse temaene hos oss nå? Hva er behovet vårt?</a:t>
            </a:r>
            <a:endParaRPr sz="1800" dirty="0">
              <a:solidFill>
                <a:schemeClr val="dk1"/>
              </a:solidFill>
              <a:latin typeface="Oslo Sans Office" panose="02000000000000000000" pitchFamily="2" charset="0"/>
              <a:sym typeface="Arial"/>
            </a:endParaRPr>
          </a:p>
        </p:txBody>
      </p:sp>
      <p:sp>
        <p:nvSpPr>
          <p:cNvPr id="1554" name="Google Shape;1554;p4"/>
          <p:cNvSpPr txBox="1"/>
          <p:nvPr/>
        </p:nvSpPr>
        <p:spPr>
          <a:xfrm>
            <a:off x="6403399" y="2812690"/>
            <a:ext cx="2227189" cy="193895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b="1">
                <a:solidFill>
                  <a:schemeClr val="dk1"/>
                </a:solidFill>
                <a:latin typeface="Oslo Sans Office" panose="02000000000000000000" pitchFamily="2" charset="0"/>
                <a:sym typeface="Arial"/>
              </a:rPr>
              <a:t>Legg en overordnet plan:</a:t>
            </a:r>
            <a:endParaRPr sz="1800" b="1">
              <a:solidFill>
                <a:schemeClr val="dk1"/>
              </a:solidFill>
              <a:latin typeface="Oslo Sans Office" panose="02000000000000000000" pitchFamily="2" charset="0"/>
              <a:sym typeface="Arial"/>
            </a:endParaRPr>
          </a:p>
          <a:p>
            <a:pPr marL="0" marR="0" lvl="0" indent="0" algn="l" rtl="0">
              <a:spcBef>
                <a:spcPts val="0"/>
              </a:spcBef>
              <a:spcAft>
                <a:spcPts val="0"/>
              </a:spcAft>
              <a:buNone/>
            </a:pPr>
            <a:endParaRPr sz="1400">
              <a:solidFill>
                <a:schemeClr val="dk1"/>
              </a:solidFill>
              <a:latin typeface="Oslo Sans Office" panose="02000000000000000000" pitchFamily="2" charset="0"/>
              <a:sym typeface="Arial"/>
            </a:endParaRPr>
          </a:p>
          <a:p>
            <a:pPr marL="0" marR="0" lvl="0" indent="0" algn="l" rtl="0">
              <a:spcBef>
                <a:spcPts val="0"/>
              </a:spcBef>
              <a:spcAft>
                <a:spcPts val="0"/>
              </a:spcAft>
              <a:buNone/>
            </a:pPr>
            <a:r>
              <a:rPr lang="no-NO" sz="1400">
                <a:solidFill>
                  <a:schemeClr val="dk1"/>
                </a:solidFill>
                <a:latin typeface="Oslo Sans Office" panose="02000000000000000000" pitchFamily="2" charset="0"/>
                <a:sym typeface="Arial"/>
              </a:rPr>
              <a:t>Bruk skjemaet på slide </a:t>
            </a:r>
            <a:r>
              <a:rPr lang="nb-NO" sz="1400">
                <a:solidFill>
                  <a:schemeClr val="dk1"/>
                </a:solidFill>
                <a:latin typeface="Oslo Sans Office" panose="02000000000000000000" pitchFamily="2" charset="0"/>
                <a:sym typeface="Arial"/>
              </a:rPr>
              <a:t>13 </a:t>
            </a:r>
            <a:r>
              <a:rPr lang="no-NO" sz="1400">
                <a:solidFill>
                  <a:schemeClr val="dk1"/>
                </a:solidFill>
                <a:latin typeface="Oslo Sans Office" panose="02000000000000000000" pitchFamily="2" charset="0"/>
                <a:sym typeface="Arial"/>
              </a:rPr>
              <a:t>i denne presentasjonen til å legge en plan for perioden.</a:t>
            </a:r>
            <a:endParaRPr sz="1800">
              <a:solidFill>
                <a:schemeClr val="dk1"/>
              </a:solidFill>
              <a:latin typeface="Oslo Sans Office" panose="02000000000000000000" pitchFamily="2" charset="0"/>
              <a:sym typeface="Arial"/>
            </a:endParaRPr>
          </a:p>
        </p:txBody>
      </p:sp>
      <p:sp>
        <p:nvSpPr>
          <p:cNvPr id="1555" name="Google Shape;1555;p4"/>
          <p:cNvSpPr/>
          <p:nvPr/>
        </p:nvSpPr>
        <p:spPr>
          <a:xfrm>
            <a:off x="3546537" y="2032000"/>
            <a:ext cx="695120" cy="627081"/>
          </a:xfrm>
          <a:prstGeom prst="ellipse">
            <a:avLst/>
          </a:prstGeom>
          <a:noFill/>
          <a:ln>
            <a:solidFill>
              <a:schemeClr val="accent6">
                <a:lumMod val="60000"/>
                <a:lumOff val="40000"/>
              </a:schemeClr>
            </a:solidFill>
          </a:ln>
        </p:spPr>
        <p:txBody>
          <a:bodyPr spcFirstLastPara="1" wrap="square" lIns="0" tIns="0" rIns="0" bIns="0" anchor="ctr" anchorCtr="0">
            <a:noAutofit/>
          </a:bodyPr>
          <a:lstStyle/>
          <a:p>
            <a:pPr marL="0" marR="0" lvl="0" indent="0" algn="ctr" rtl="0">
              <a:spcBef>
                <a:spcPts val="0"/>
              </a:spcBef>
              <a:spcAft>
                <a:spcPts val="0"/>
              </a:spcAft>
              <a:buNone/>
            </a:pPr>
            <a:r>
              <a:rPr lang="no-NO" sz="1800" b="1">
                <a:solidFill>
                  <a:schemeClr val="tx1"/>
                </a:solidFill>
                <a:latin typeface="Oslo Sans Office" panose="02000000000000000000" pitchFamily="2" charset="0"/>
                <a:sym typeface="Arial"/>
              </a:rPr>
              <a:t>2</a:t>
            </a:r>
            <a:endParaRPr>
              <a:solidFill>
                <a:schemeClr val="tx1"/>
              </a:solidFill>
              <a:latin typeface="Oslo Sans Office" panose="02000000000000000000" pitchFamily="2" charset="0"/>
            </a:endParaRPr>
          </a:p>
        </p:txBody>
      </p:sp>
      <p:sp>
        <p:nvSpPr>
          <p:cNvPr id="1556" name="Google Shape;1556;p4"/>
          <p:cNvSpPr/>
          <p:nvPr/>
        </p:nvSpPr>
        <p:spPr>
          <a:xfrm>
            <a:off x="8982630" y="2032000"/>
            <a:ext cx="644035" cy="627081"/>
          </a:xfrm>
          <a:prstGeom prst="ellipse">
            <a:avLst/>
          </a:prstGeom>
          <a:noFill/>
          <a:ln>
            <a:solidFill>
              <a:schemeClr val="accent6">
                <a:lumMod val="60000"/>
                <a:lumOff val="40000"/>
              </a:schemeClr>
            </a:solidFill>
          </a:ln>
        </p:spPr>
        <p:txBody>
          <a:bodyPr spcFirstLastPara="1" wrap="square" lIns="0" tIns="0" rIns="0" bIns="0" anchor="ctr" anchorCtr="0">
            <a:noAutofit/>
          </a:bodyPr>
          <a:lstStyle/>
          <a:p>
            <a:pPr marL="0" marR="0" lvl="0" indent="0" algn="ctr" rtl="0">
              <a:spcBef>
                <a:spcPts val="0"/>
              </a:spcBef>
              <a:spcAft>
                <a:spcPts val="0"/>
              </a:spcAft>
              <a:buNone/>
            </a:pPr>
            <a:r>
              <a:rPr lang="no-NO" sz="1800" b="1">
                <a:solidFill>
                  <a:schemeClr val="tx1"/>
                </a:solidFill>
                <a:latin typeface="Oslo Sans Office" panose="02000000000000000000" pitchFamily="2" charset="0"/>
                <a:sym typeface="Arial"/>
              </a:rPr>
              <a:t>4</a:t>
            </a:r>
            <a:endParaRPr>
              <a:solidFill>
                <a:schemeClr val="tx1"/>
              </a:solidFill>
              <a:latin typeface="Oslo Sans Office" panose="02000000000000000000" pitchFamily="2" charset="0"/>
            </a:endParaRPr>
          </a:p>
        </p:txBody>
      </p:sp>
      <p:sp>
        <p:nvSpPr>
          <p:cNvPr id="1557" name="Google Shape;1557;p4"/>
          <p:cNvSpPr txBox="1"/>
          <p:nvPr/>
        </p:nvSpPr>
        <p:spPr>
          <a:xfrm>
            <a:off x="695326" y="720001"/>
            <a:ext cx="9469438" cy="1311999"/>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3200"/>
              <a:buFont typeface="Arial"/>
              <a:buNone/>
            </a:pPr>
            <a:r>
              <a:rPr lang="no-NO" sz="3200" b="0" i="0">
                <a:solidFill>
                  <a:schemeClr val="dk1"/>
                </a:solidFill>
                <a:latin typeface="Oslo Sans Office" panose="02000000000000000000" pitchFamily="2" charset="0"/>
                <a:sym typeface="Arial"/>
              </a:rPr>
              <a:t>Hvordan komme i gang:</a:t>
            </a:r>
            <a:endParaRPr>
              <a:latin typeface="Oslo Sans Office" panose="02000000000000000000" pitchFamily="2" charset="0"/>
            </a:endParaRPr>
          </a:p>
        </p:txBody>
      </p:sp>
      <p:sp>
        <p:nvSpPr>
          <p:cNvPr id="1558" name="Google Shape;1558;p4"/>
          <p:cNvSpPr/>
          <p:nvPr/>
        </p:nvSpPr>
        <p:spPr>
          <a:xfrm>
            <a:off x="6287856" y="2032000"/>
            <a:ext cx="644035" cy="627081"/>
          </a:xfrm>
          <a:prstGeom prst="ellipse">
            <a:avLst/>
          </a:prstGeom>
          <a:noFill/>
          <a:ln>
            <a:solidFill>
              <a:schemeClr val="accent6">
                <a:lumMod val="60000"/>
                <a:lumOff val="40000"/>
              </a:schemeClr>
            </a:solidFill>
          </a:ln>
        </p:spPr>
        <p:txBody>
          <a:bodyPr spcFirstLastPara="1" wrap="square" lIns="0" tIns="0" rIns="0" bIns="0" anchor="ctr" anchorCtr="0">
            <a:noAutofit/>
          </a:bodyPr>
          <a:lstStyle/>
          <a:p>
            <a:pPr marL="0" marR="0" lvl="0" indent="0" algn="ctr" rtl="0">
              <a:spcBef>
                <a:spcPts val="0"/>
              </a:spcBef>
              <a:spcAft>
                <a:spcPts val="0"/>
              </a:spcAft>
              <a:buNone/>
            </a:pPr>
            <a:r>
              <a:rPr lang="no-NO" sz="1800" b="1">
                <a:solidFill>
                  <a:schemeClr val="tx1"/>
                </a:solidFill>
                <a:latin typeface="Oslo Sans Office" panose="02000000000000000000" pitchFamily="2" charset="0"/>
                <a:sym typeface="Arial"/>
              </a:rPr>
              <a:t>3</a:t>
            </a:r>
            <a:endParaRPr sz="1800" b="1">
              <a:solidFill>
                <a:schemeClr val="tx1"/>
              </a:solidFill>
              <a:latin typeface="Oslo Sans Office" panose="02000000000000000000" pitchFamily="2" charset="0"/>
              <a:sym typeface="Arial"/>
            </a:endParaRPr>
          </a:p>
        </p:txBody>
      </p:sp>
      <p:sp>
        <p:nvSpPr>
          <p:cNvPr id="1559" name="Google Shape;1559;p4"/>
          <p:cNvSpPr txBox="1"/>
          <p:nvPr/>
        </p:nvSpPr>
        <p:spPr>
          <a:xfrm>
            <a:off x="9128041" y="2920470"/>
            <a:ext cx="1945026" cy="129266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b-NO" sz="1800" b="1">
                <a:solidFill>
                  <a:schemeClr val="dk1"/>
                </a:solidFill>
                <a:latin typeface="Oslo Sans Office" panose="02000000000000000000" pitchFamily="2" charset="0"/>
                <a:sym typeface="Arial"/>
              </a:rPr>
              <a:t>Avklar roller og ansvar:</a:t>
            </a:r>
          </a:p>
          <a:p>
            <a:pPr marL="0" marR="0" lvl="0" indent="0" algn="l" rtl="0">
              <a:spcBef>
                <a:spcPts val="0"/>
              </a:spcBef>
              <a:spcAft>
                <a:spcPts val="0"/>
              </a:spcAft>
              <a:buNone/>
            </a:pPr>
            <a:endParaRPr lang="nb-NO" sz="1400">
              <a:solidFill>
                <a:schemeClr val="dk1"/>
              </a:solidFill>
              <a:latin typeface="Oslo Sans Office" panose="02000000000000000000" pitchFamily="2" charset="0"/>
              <a:sym typeface="Arial"/>
            </a:endParaRPr>
          </a:p>
          <a:p>
            <a:pPr marL="0" marR="0" lvl="0" indent="0" algn="l" rtl="0">
              <a:spcBef>
                <a:spcPts val="0"/>
              </a:spcBef>
              <a:spcAft>
                <a:spcPts val="0"/>
              </a:spcAft>
              <a:buNone/>
            </a:pPr>
            <a:r>
              <a:rPr lang="nb-NO" sz="1400">
                <a:solidFill>
                  <a:schemeClr val="dk1"/>
                </a:solidFill>
                <a:latin typeface="Oslo Sans Office" panose="02000000000000000000" pitchFamily="2" charset="0"/>
                <a:sym typeface="Arial"/>
              </a:rPr>
              <a:t>Hvem skal ha ansvar for hva og når.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1563"/>
        <p:cNvGrpSpPr/>
        <p:nvPr/>
      </p:nvGrpSpPr>
      <p:grpSpPr>
        <a:xfrm>
          <a:off x="0" y="0"/>
          <a:ext cx="0" cy="0"/>
          <a:chOff x="0" y="0"/>
          <a:chExt cx="0" cy="0"/>
        </a:xfrm>
      </p:grpSpPr>
      <p:pic>
        <p:nvPicPr>
          <p:cNvPr id="3" name="Media på Internett 2" title="Fortell meg da">
            <a:hlinkClick r:id="" action="ppaction://media"/>
            <a:extLst>
              <a:ext uri="{FF2B5EF4-FFF2-40B4-BE49-F238E27FC236}">
                <a16:creationId xmlns:a16="http://schemas.microsoft.com/office/drawing/2014/main" id="{5A1E02B2-DD66-16D6-5297-9B992470805B}"/>
              </a:ext>
            </a:extLst>
          </p:cNvPr>
          <p:cNvPicPr>
            <a:picLocks noRot="1" noChangeAspect="1"/>
          </p:cNvPicPr>
          <p:nvPr>
            <a:videoFile r:link="rId1"/>
          </p:nvPr>
        </p:nvPicPr>
        <p:blipFill>
          <a:blip r:embed="rId4"/>
          <a:stretch>
            <a:fillRect/>
          </a:stretch>
        </p:blipFill>
        <p:spPr>
          <a:xfrm>
            <a:off x="0" y="0"/>
            <a:ext cx="12191999" cy="6857999"/>
          </a:xfrm>
          <a:prstGeom prst="rect">
            <a:avLst/>
          </a:prstGeom>
        </p:spPr>
      </p:pic>
      <p:sp>
        <p:nvSpPr>
          <p:cNvPr id="1564" name="Google Shape;1564;p5"/>
          <p:cNvSpPr txBox="1">
            <a:spLocks noGrp="1"/>
          </p:cNvSpPr>
          <p:nvPr>
            <p:ph type="dt" idx="10"/>
          </p:nvPr>
        </p:nvSpPr>
        <p:spPr>
          <a:xfrm>
            <a:off x="10156825" y="6292352"/>
            <a:ext cx="133985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r>
              <a:rPr lang="no-NO"/>
              <a:t>08.10.2024</a:t>
            </a:r>
            <a:endParaRPr/>
          </a:p>
        </p:txBody>
      </p:sp>
      <p:sp>
        <p:nvSpPr>
          <p:cNvPr id="1565" name="Google Shape;1565;p5"/>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no-NO"/>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71"/>
        <p:cNvGrpSpPr/>
        <p:nvPr/>
      </p:nvGrpSpPr>
      <p:grpSpPr>
        <a:xfrm>
          <a:off x="0" y="0"/>
          <a:ext cx="0" cy="0"/>
          <a:chOff x="0" y="0"/>
          <a:chExt cx="0" cy="0"/>
        </a:xfrm>
      </p:grpSpPr>
      <p:sp>
        <p:nvSpPr>
          <p:cNvPr id="1572" name="Google Shape;1572;p6"/>
          <p:cNvSpPr txBox="1"/>
          <p:nvPr/>
        </p:nvSpPr>
        <p:spPr>
          <a:xfrm>
            <a:off x="8921572" y="5003197"/>
            <a:ext cx="3663859" cy="1200288"/>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AutoNum type="arabicPeriod" startAt="5"/>
            </a:pPr>
            <a:r>
              <a:rPr lang="no-NO" sz="1800">
                <a:solidFill>
                  <a:schemeClr val="dk1"/>
                </a:solidFill>
                <a:latin typeface="Oslo Sans Office" panose="02000000000000000000" pitchFamily="2" charset="0"/>
                <a:sym typeface="Arial"/>
              </a:rPr>
              <a:t>Du er en</a:t>
            </a:r>
            <a:br>
              <a:rPr lang="nb-NO" sz="1800">
                <a:solidFill>
                  <a:schemeClr val="dk1"/>
                </a:solidFill>
                <a:latin typeface="Oslo Sans Office" panose="02000000000000000000" pitchFamily="2" charset="0"/>
                <a:sym typeface="Arial"/>
              </a:rPr>
            </a:br>
            <a:r>
              <a:rPr lang="no-NO" sz="1800">
                <a:solidFill>
                  <a:schemeClr val="dk1"/>
                </a:solidFill>
                <a:latin typeface="Oslo Sans Office" panose="02000000000000000000" pitchFamily="2" charset="0"/>
                <a:sym typeface="Arial"/>
              </a:rPr>
              <a:t>viktig voksen</a:t>
            </a:r>
            <a:endParaRPr sz="1800">
              <a:solidFill>
                <a:schemeClr val="dk1"/>
              </a:solidFill>
              <a:latin typeface="Oslo Sans Office" panose="02000000000000000000" pitchFamily="2" charset="0"/>
              <a:sym typeface="Arial"/>
            </a:endParaRPr>
          </a:p>
          <a:p>
            <a:pPr marL="342900" marR="0" lvl="0" indent="-228600" algn="l" rtl="0">
              <a:spcBef>
                <a:spcPts val="0"/>
              </a:spcBef>
              <a:spcAft>
                <a:spcPts val="0"/>
              </a:spcAft>
              <a:buClr>
                <a:schemeClr val="dk1"/>
              </a:buClr>
              <a:buSzPts val="1800"/>
              <a:buFont typeface="Arial"/>
              <a:buNone/>
            </a:pPr>
            <a:endParaRPr sz="1800">
              <a:solidFill>
                <a:schemeClr val="dk1"/>
              </a:solidFill>
              <a:latin typeface="Oslo Sans" panose="02000000000000000000" pitchFamily="2" charset="77"/>
              <a:sym typeface="Arial"/>
            </a:endParaRPr>
          </a:p>
          <a:p>
            <a:pPr marL="342900" marR="0" lvl="0" indent="-228600" algn="l" rtl="0">
              <a:spcBef>
                <a:spcPts val="0"/>
              </a:spcBef>
              <a:spcAft>
                <a:spcPts val="0"/>
              </a:spcAft>
              <a:buClr>
                <a:schemeClr val="dk1"/>
              </a:buClr>
              <a:buSzPts val="1800"/>
              <a:buFont typeface="Arial"/>
              <a:buNone/>
            </a:pPr>
            <a:endParaRPr sz="1800">
              <a:solidFill>
                <a:schemeClr val="dk1"/>
              </a:solidFill>
              <a:latin typeface="Oslo Sans" panose="02000000000000000000" pitchFamily="2" charset="77"/>
              <a:sym typeface="Arial"/>
            </a:endParaRPr>
          </a:p>
        </p:txBody>
      </p:sp>
      <p:sp>
        <p:nvSpPr>
          <p:cNvPr id="1574" name="Google Shape;1574;p6"/>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no-NO">
                <a:latin typeface="Oslo Sans" panose="02000000000000000000" pitchFamily="2" charset="77"/>
              </a:rPr>
              <a:t>6</a:t>
            </a:fld>
            <a:endParaRPr>
              <a:latin typeface="Oslo Sans" panose="02000000000000000000" pitchFamily="2" charset="77"/>
            </a:endParaRPr>
          </a:p>
        </p:txBody>
      </p:sp>
      <p:pic>
        <p:nvPicPr>
          <p:cNvPr id="1575" name="Google Shape;1575;p6" descr="Et bilde som inneholder skjermbilde, symbol, Grafikk, mørke&#10;&#10;Automatisk generert beskrivelse"/>
          <p:cNvPicPr preferRelativeResize="0"/>
          <p:nvPr/>
        </p:nvPicPr>
        <p:blipFill rotWithShape="1">
          <a:blip r:embed="rId3">
            <a:alphaModFix/>
          </a:blip>
          <a:srcRect l="38236" t="35472" r="37372" b="37487"/>
          <a:stretch/>
        </p:blipFill>
        <p:spPr>
          <a:xfrm>
            <a:off x="5185065" y="3931002"/>
            <a:ext cx="1617793" cy="1008122"/>
          </a:xfrm>
          <a:prstGeom prst="rect">
            <a:avLst/>
          </a:prstGeom>
          <a:noFill/>
          <a:ln>
            <a:noFill/>
          </a:ln>
        </p:spPr>
      </p:pic>
      <p:pic>
        <p:nvPicPr>
          <p:cNvPr id="1576" name="Google Shape;1576;p6"/>
          <p:cNvPicPr preferRelativeResize="0"/>
          <p:nvPr/>
        </p:nvPicPr>
        <p:blipFill rotWithShape="1">
          <a:blip r:embed="rId4">
            <a:alphaModFix/>
          </a:blip>
          <a:srcRect l="41525" t="37622" r="25334" b="33678"/>
          <a:stretch/>
        </p:blipFill>
        <p:spPr>
          <a:xfrm>
            <a:off x="8596271" y="3769917"/>
            <a:ext cx="2206506" cy="1079954"/>
          </a:xfrm>
          <a:prstGeom prst="rect">
            <a:avLst/>
          </a:prstGeom>
          <a:noFill/>
          <a:ln>
            <a:noFill/>
          </a:ln>
        </p:spPr>
      </p:pic>
      <p:pic>
        <p:nvPicPr>
          <p:cNvPr id="1577" name="Google Shape;1577;p6" descr="Et bilde som inneholder skjermbilde, design&#10;&#10;Automatisk generert beskrivelse"/>
          <p:cNvPicPr preferRelativeResize="0"/>
          <p:nvPr/>
        </p:nvPicPr>
        <p:blipFill rotWithShape="1">
          <a:blip r:embed="rId5">
            <a:alphaModFix/>
          </a:blip>
          <a:srcRect l="45605" t="28901" r="41309" b="46512"/>
          <a:stretch/>
        </p:blipFill>
        <p:spPr>
          <a:xfrm>
            <a:off x="7220913" y="1602523"/>
            <a:ext cx="1017027" cy="1080122"/>
          </a:xfrm>
          <a:prstGeom prst="rect">
            <a:avLst/>
          </a:prstGeom>
          <a:noFill/>
          <a:ln>
            <a:noFill/>
          </a:ln>
        </p:spPr>
      </p:pic>
      <p:pic>
        <p:nvPicPr>
          <p:cNvPr id="1578" name="Google Shape;1578;p6" descr="Et bilde som inneholder skjermbilde, mørke&#10;&#10;Automatisk generert beskrivelse"/>
          <p:cNvPicPr preferRelativeResize="0"/>
          <p:nvPr/>
        </p:nvPicPr>
        <p:blipFill rotWithShape="1">
          <a:blip r:embed="rId6">
            <a:alphaModFix/>
          </a:blip>
          <a:srcRect l="40781" t="42277" r="30914" b="40323"/>
          <a:stretch/>
        </p:blipFill>
        <p:spPr>
          <a:xfrm>
            <a:off x="2771227" y="1811897"/>
            <a:ext cx="2199861" cy="764391"/>
          </a:xfrm>
          <a:prstGeom prst="rect">
            <a:avLst/>
          </a:prstGeom>
          <a:noFill/>
          <a:ln>
            <a:noFill/>
          </a:ln>
        </p:spPr>
      </p:pic>
      <p:sp>
        <p:nvSpPr>
          <p:cNvPr id="1579" name="Google Shape;1579;p6"/>
          <p:cNvSpPr txBox="1">
            <a:spLocks noGrp="1"/>
          </p:cNvSpPr>
          <p:nvPr>
            <p:ph type="title"/>
          </p:nvPr>
        </p:nvSpPr>
        <p:spPr>
          <a:xfrm>
            <a:off x="695326" y="720002"/>
            <a:ext cx="9469438" cy="64633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200"/>
              <a:buFont typeface="Arial"/>
              <a:buNone/>
            </a:pPr>
            <a:r>
              <a:rPr lang="no-NO" dirty="0">
                <a:latin typeface="Oslo Sans Office" panose="02000000000000000000" pitchFamily="2" charset="0"/>
                <a:sym typeface="Arial"/>
              </a:rPr>
              <a:t>Viktige poeng fra filmen</a:t>
            </a:r>
            <a:endParaRPr dirty="0">
              <a:latin typeface="Oslo Sans Office" panose="02000000000000000000" pitchFamily="2" charset="0"/>
              <a:sym typeface="Arial"/>
            </a:endParaRPr>
          </a:p>
        </p:txBody>
      </p:sp>
      <p:sp>
        <p:nvSpPr>
          <p:cNvPr id="1580" name="Google Shape;1580;p6"/>
          <p:cNvSpPr txBox="1"/>
          <p:nvPr/>
        </p:nvSpPr>
        <p:spPr>
          <a:xfrm>
            <a:off x="2401202" y="2498979"/>
            <a:ext cx="3534804" cy="1200329"/>
          </a:xfrm>
          <a:prstGeom prst="rect">
            <a:avLst/>
          </a:prstGeom>
          <a:noFill/>
          <a:ln>
            <a:noFill/>
          </a:ln>
        </p:spPr>
        <p:txBody>
          <a:bodyPr spcFirstLastPara="1" wrap="square" lIns="91425" tIns="45700" rIns="91425" bIns="45700" anchor="t" anchorCtr="0">
            <a:spAutoFit/>
          </a:bodyPr>
          <a:lstStyle/>
          <a:p>
            <a:pPr marL="342900" marR="0" lvl="0" indent="-228600" algn="l" rtl="0">
              <a:spcBef>
                <a:spcPts val="0"/>
              </a:spcBef>
              <a:spcAft>
                <a:spcPts val="0"/>
              </a:spcAft>
              <a:buClr>
                <a:schemeClr val="dk1"/>
              </a:buClr>
              <a:buSzPts val="1800"/>
              <a:buFont typeface="Arial"/>
              <a:buNone/>
            </a:pPr>
            <a:endParaRPr sz="1800" dirty="0">
              <a:solidFill>
                <a:schemeClr val="dk1"/>
              </a:solidFill>
              <a:latin typeface="Oslo Sans" panose="02000000000000000000" pitchFamily="2" charset="77"/>
              <a:sym typeface="Arial"/>
            </a:endParaRPr>
          </a:p>
          <a:p>
            <a:pPr marL="342900" marR="0" lvl="0" indent="-342900" algn="l" rtl="0">
              <a:spcBef>
                <a:spcPts val="0"/>
              </a:spcBef>
              <a:spcAft>
                <a:spcPts val="0"/>
              </a:spcAft>
              <a:buClr>
                <a:schemeClr val="dk1"/>
              </a:buClr>
              <a:buSzPts val="1800"/>
              <a:buFont typeface="Arial"/>
              <a:buAutoNum type="arabicPeriod"/>
            </a:pPr>
            <a:r>
              <a:rPr lang="no-NO" sz="1800" dirty="0">
                <a:solidFill>
                  <a:schemeClr val="dk1"/>
                </a:solidFill>
                <a:latin typeface="Oslo Sans Office" panose="02000000000000000000" pitchFamily="2" charset="0"/>
                <a:sym typeface="Arial"/>
              </a:rPr>
              <a:t>Mange barn lever med barndomsbelastninger uten å fortelle det</a:t>
            </a:r>
            <a:endParaRPr dirty="0">
              <a:latin typeface="Oslo Sans Office" panose="02000000000000000000" pitchFamily="2" charset="0"/>
            </a:endParaRPr>
          </a:p>
        </p:txBody>
      </p:sp>
      <p:sp>
        <p:nvSpPr>
          <p:cNvPr id="1581" name="Google Shape;1581;p6"/>
          <p:cNvSpPr txBox="1"/>
          <p:nvPr/>
        </p:nvSpPr>
        <p:spPr>
          <a:xfrm>
            <a:off x="6316472" y="2775978"/>
            <a:ext cx="3474326" cy="92333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AutoNum type="arabicPeriod" startAt="2"/>
            </a:pPr>
            <a:r>
              <a:rPr lang="no-NO" sz="1800">
                <a:solidFill>
                  <a:schemeClr val="dk1"/>
                </a:solidFill>
                <a:latin typeface="Oslo Sans Office" panose="02000000000000000000" pitchFamily="2" charset="0"/>
                <a:sym typeface="Arial"/>
              </a:rPr>
              <a:t>De kjenner ingen annen virkelighet og tror det er deres skyld</a:t>
            </a:r>
            <a:endParaRPr>
              <a:latin typeface="Oslo Sans Office" panose="02000000000000000000" pitchFamily="2" charset="0"/>
            </a:endParaRPr>
          </a:p>
        </p:txBody>
      </p:sp>
      <p:sp>
        <p:nvSpPr>
          <p:cNvPr id="1582" name="Google Shape;1582;p6"/>
          <p:cNvSpPr txBox="1"/>
          <p:nvPr/>
        </p:nvSpPr>
        <p:spPr>
          <a:xfrm>
            <a:off x="984732" y="5003197"/>
            <a:ext cx="4946161" cy="64629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AutoNum type="arabicPeriod" startAt="3"/>
            </a:pPr>
            <a:r>
              <a:rPr lang="no-NO" sz="1800" dirty="0">
                <a:solidFill>
                  <a:schemeClr val="dk1"/>
                </a:solidFill>
                <a:latin typeface="Oslo Sans Office" panose="02000000000000000000" pitchFamily="2" charset="0"/>
                <a:sym typeface="Arial"/>
              </a:rPr>
              <a:t>Kunnskap er</a:t>
            </a:r>
            <a:br>
              <a:rPr lang="nb-NO" sz="1800" dirty="0">
                <a:solidFill>
                  <a:schemeClr val="dk1"/>
                </a:solidFill>
                <a:latin typeface="Oslo Sans Office" panose="02000000000000000000" pitchFamily="2" charset="0"/>
              </a:rPr>
            </a:br>
            <a:r>
              <a:rPr lang="no-NO" sz="1800" dirty="0">
                <a:solidFill>
                  <a:schemeClr val="dk1"/>
                </a:solidFill>
                <a:latin typeface="Oslo Sans Office" panose="02000000000000000000" pitchFamily="2" charset="0"/>
                <a:sym typeface="Arial"/>
              </a:rPr>
              <a:t>en forutsetning</a:t>
            </a:r>
            <a:endParaRPr dirty="0">
              <a:latin typeface="Oslo Sans Office" panose="02000000000000000000" pitchFamily="2" charset="0"/>
            </a:endParaRPr>
          </a:p>
        </p:txBody>
      </p:sp>
      <p:sp>
        <p:nvSpPr>
          <p:cNvPr id="1583" name="Google Shape;1583;p6"/>
          <p:cNvSpPr txBox="1"/>
          <p:nvPr/>
        </p:nvSpPr>
        <p:spPr>
          <a:xfrm>
            <a:off x="4996042" y="5047631"/>
            <a:ext cx="4482335" cy="646290"/>
          </a:xfrm>
          <a:prstGeom prst="rect">
            <a:avLst/>
          </a:prstGeom>
          <a:noFill/>
          <a:ln>
            <a:noFill/>
          </a:ln>
        </p:spPr>
        <p:txBody>
          <a:bodyPr spcFirstLastPara="1" wrap="square" lIns="91425" tIns="45700" rIns="91425" bIns="45700" anchor="t" anchorCtr="0">
            <a:spAutoFit/>
          </a:bodyPr>
          <a:lstStyle/>
          <a:p>
            <a:pPr marL="342900" marR="0" lvl="0" indent="-342900" algn="l" rtl="0">
              <a:spcBef>
                <a:spcPts val="0"/>
              </a:spcBef>
              <a:spcAft>
                <a:spcPts val="0"/>
              </a:spcAft>
              <a:buClr>
                <a:schemeClr val="dk1"/>
              </a:buClr>
              <a:buSzPts val="1800"/>
              <a:buFont typeface="Arial"/>
              <a:buAutoNum type="arabicPeriod" startAt="4"/>
            </a:pPr>
            <a:r>
              <a:rPr lang="no-NO" sz="1800" dirty="0">
                <a:solidFill>
                  <a:schemeClr val="dk1"/>
                </a:solidFill>
                <a:latin typeface="Oslo Sans Office" panose="02000000000000000000" pitchFamily="2" charset="0"/>
                <a:sym typeface="Arial"/>
              </a:rPr>
              <a:t>Tidlig læring</a:t>
            </a:r>
            <a:br>
              <a:rPr lang="nb-NO" sz="1800" dirty="0">
                <a:solidFill>
                  <a:schemeClr val="dk1"/>
                </a:solidFill>
                <a:latin typeface="Oslo Sans Office" panose="02000000000000000000" pitchFamily="2" charset="0"/>
                <a:sym typeface="Arial"/>
              </a:rPr>
            </a:br>
            <a:r>
              <a:rPr lang="no-NO" sz="1800" dirty="0">
                <a:solidFill>
                  <a:schemeClr val="dk1"/>
                </a:solidFill>
                <a:latin typeface="Oslo Sans Office" panose="02000000000000000000" pitchFamily="2" charset="0"/>
                <a:sym typeface="Arial"/>
              </a:rPr>
              <a:t>er forebyggende</a:t>
            </a:r>
            <a:endParaRPr dirty="0">
              <a:latin typeface="Oslo Sans Office" panose="02000000000000000000" pitchFamily="2" charset="0"/>
            </a:endParaRPr>
          </a:p>
        </p:txBody>
      </p:sp>
      <p:pic>
        <p:nvPicPr>
          <p:cNvPr id="1584" name="Google Shape;1584;p6" descr="Et bilde som inneholder mørke, sirkel, Grafikk, natt&#10;&#10;Automatisk generert beskrivelse"/>
          <p:cNvPicPr preferRelativeResize="0"/>
          <p:nvPr/>
        </p:nvPicPr>
        <p:blipFill rotWithShape="1">
          <a:blip r:embed="rId7">
            <a:alphaModFix/>
          </a:blip>
          <a:srcRect l="46508" t="34311" r="41246" b="37634"/>
          <a:stretch/>
        </p:blipFill>
        <p:spPr>
          <a:xfrm>
            <a:off x="1438498" y="3760783"/>
            <a:ext cx="1065085" cy="13717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0"/>
        <p:cNvGrpSpPr/>
        <p:nvPr/>
      </p:nvGrpSpPr>
      <p:grpSpPr>
        <a:xfrm>
          <a:off x="0" y="0"/>
          <a:ext cx="0" cy="0"/>
          <a:chOff x="0" y="0"/>
          <a:chExt cx="0" cy="0"/>
        </a:xfrm>
      </p:grpSpPr>
      <p:sp>
        <p:nvSpPr>
          <p:cNvPr id="1601" name="Google Shape;1601;p8"/>
          <p:cNvSpPr txBox="1">
            <a:spLocks noGrp="1"/>
          </p:cNvSpPr>
          <p:nvPr>
            <p:ph type="title"/>
          </p:nvPr>
        </p:nvSpPr>
        <p:spPr>
          <a:xfrm>
            <a:off x="663215" y="787489"/>
            <a:ext cx="3361524" cy="568112"/>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200"/>
              <a:buFont typeface="Arial"/>
              <a:buNone/>
            </a:pPr>
            <a:r>
              <a:rPr lang="no-NO" dirty="0">
                <a:latin typeface="Oslo Sans Office" panose="02000000000000000000" pitchFamily="2" charset="0"/>
                <a:sym typeface="Arial"/>
              </a:rPr>
              <a:t>Suksessfaktorer</a:t>
            </a:r>
            <a:endParaRPr dirty="0">
              <a:latin typeface="Oslo Sans Office" panose="02000000000000000000" pitchFamily="2" charset="0"/>
            </a:endParaRPr>
          </a:p>
        </p:txBody>
      </p:sp>
      <p:sp>
        <p:nvSpPr>
          <p:cNvPr id="1603" name="Google Shape;1603;p8"/>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no-NO"/>
              <a:t>7</a:t>
            </a:fld>
            <a:endParaRPr/>
          </a:p>
        </p:txBody>
      </p:sp>
      <p:sp>
        <p:nvSpPr>
          <p:cNvPr id="1607" name="Google Shape;1607;p8"/>
          <p:cNvSpPr txBox="1"/>
          <p:nvPr/>
        </p:nvSpPr>
        <p:spPr>
          <a:xfrm>
            <a:off x="576062" y="1580514"/>
            <a:ext cx="935025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no-NO" sz="1800" dirty="0">
                <a:solidFill>
                  <a:schemeClr val="dk1"/>
                </a:solidFill>
                <a:latin typeface="Oslo Sans Office" panose="02000000000000000000" pitchFamily="2" charset="0"/>
                <a:sym typeface="Arial"/>
              </a:rPr>
              <a:t>Guiden er laget for å hjelpe dere med </a:t>
            </a:r>
            <a:r>
              <a:rPr lang="nb-NO" sz="1800" dirty="0">
                <a:solidFill>
                  <a:schemeClr val="dk1"/>
                </a:solidFill>
                <a:latin typeface="Oslo Sans Office" panose="02000000000000000000" pitchFamily="2" charset="0"/>
                <a:sym typeface="Arial"/>
              </a:rPr>
              <a:t>å </a:t>
            </a:r>
            <a:r>
              <a:rPr lang="no-NO" sz="1800" dirty="0">
                <a:solidFill>
                  <a:schemeClr val="dk1"/>
                </a:solidFill>
                <a:latin typeface="Oslo Sans Office" panose="02000000000000000000" pitchFamily="2" charset="0"/>
                <a:sym typeface="Arial"/>
              </a:rPr>
              <a:t>organisere arbeidet </a:t>
            </a:r>
            <a:r>
              <a:rPr lang="no-NO" sz="1800" b="1" dirty="0">
                <a:solidFill>
                  <a:schemeClr val="dk1"/>
                </a:solidFill>
                <a:latin typeface="Oslo Sans Office" panose="02000000000000000000" pitchFamily="2" charset="0"/>
                <a:sym typeface="Arial"/>
              </a:rPr>
              <a:t>mer systematisk </a:t>
            </a:r>
            <a:r>
              <a:rPr lang="no-NO" sz="1800" dirty="0">
                <a:solidFill>
                  <a:schemeClr val="dk1"/>
                </a:solidFill>
                <a:latin typeface="Oslo Sans Office" panose="02000000000000000000" pitchFamily="2" charset="0"/>
                <a:sym typeface="Arial"/>
              </a:rPr>
              <a:t>og</a:t>
            </a:r>
            <a:br>
              <a:rPr lang="nb-NO" sz="1800" dirty="0">
                <a:solidFill>
                  <a:schemeClr val="dk1"/>
                </a:solidFill>
                <a:latin typeface="Oslo Sans Office" panose="02000000000000000000" pitchFamily="2" charset="0"/>
                <a:sym typeface="Arial"/>
              </a:rPr>
            </a:br>
            <a:r>
              <a:rPr lang="no-NO" sz="1800" dirty="0">
                <a:solidFill>
                  <a:schemeClr val="dk1"/>
                </a:solidFill>
                <a:latin typeface="Oslo Sans Office" panose="02000000000000000000" pitchFamily="2" charset="0"/>
                <a:sym typeface="Arial"/>
              </a:rPr>
              <a:t>bidra til at flere ansatte </a:t>
            </a:r>
            <a:r>
              <a:rPr lang="no-NO" sz="1800" b="1" dirty="0">
                <a:solidFill>
                  <a:schemeClr val="dk1"/>
                </a:solidFill>
                <a:latin typeface="Oslo Sans Office" panose="02000000000000000000" pitchFamily="2" charset="0"/>
                <a:sym typeface="Arial"/>
              </a:rPr>
              <a:t>blir tryggere</a:t>
            </a:r>
            <a:r>
              <a:rPr lang="nb-NO" sz="1800" b="1" dirty="0">
                <a:solidFill>
                  <a:schemeClr val="dk1"/>
                </a:solidFill>
                <a:latin typeface="Oslo Sans Office" panose="02000000000000000000" pitchFamily="2" charset="0"/>
                <a:sym typeface="Arial"/>
              </a:rPr>
              <a:t> </a:t>
            </a:r>
            <a:r>
              <a:rPr lang="nb-NO" sz="1800" dirty="0">
                <a:solidFill>
                  <a:schemeClr val="dk1"/>
                </a:solidFill>
                <a:latin typeface="Oslo Sans Office" panose="02000000000000000000" pitchFamily="2" charset="0"/>
                <a:sym typeface="Arial"/>
              </a:rPr>
              <a:t>på å gi kunnskap om vanskelige tema</a:t>
            </a:r>
            <a:r>
              <a:rPr lang="no-NO" sz="1800" dirty="0">
                <a:solidFill>
                  <a:schemeClr val="dk1"/>
                </a:solidFill>
                <a:latin typeface="Oslo Sans Office" panose="02000000000000000000" pitchFamily="2" charset="0"/>
                <a:sym typeface="Arial"/>
              </a:rPr>
              <a:t>. </a:t>
            </a:r>
            <a:endParaRPr lang="nb-NO" sz="1800" dirty="0">
              <a:solidFill>
                <a:schemeClr val="dk1"/>
              </a:solidFill>
              <a:latin typeface="Oslo Sans Office" panose="02000000000000000000" pitchFamily="2" charset="0"/>
              <a:sym typeface="Arial"/>
            </a:endParaRPr>
          </a:p>
          <a:p>
            <a:pPr marL="0" marR="0" lvl="0" indent="0" algn="l" rtl="0">
              <a:spcBef>
                <a:spcPts val="0"/>
              </a:spcBef>
              <a:spcAft>
                <a:spcPts val="0"/>
              </a:spcAft>
              <a:buNone/>
            </a:pPr>
            <a:r>
              <a:rPr lang="no-NO" sz="1800" dirty="0">
                <a:solidFill>
                  <a:schemeClr val="dk1"/>
                </a:solidFill>
                <a:latin typeface="Oslo Sans Office" panose="02000000000000000000" pitchFamily="2" charset="0"/>
                <a:sym typeface="Arial"/>
              </a:rPr>
              <a:t>Testing og erfaring har vist oss at det er</a:t>
            </a:r>
            <a:r>
              <a:rPr lang="nb-NO" sz="1800" dirty="0">
                <a:solidFill>
                  <a:schemeClr val="dk1"/>
                </a:solidFill>
                <a:latin typeface="Oslo Sans Office" panose="02000000000000000000" pitchFamily="2" charset="0"/>
              </a:rPr>
              <a:t> </a:t>
            </a:r>
            <a:r>
              <a:rPr lang="no-NO" sz="1800" b="1" dirty="0">
                <a:solidFill>
                  <a:schemeClr val="dk1"/>
                </a:solidFill>
                <a:latin typeface="Oslo Sans Office" panose="02000000000000000000" pitchFamily="2" charset="0"/>
                <a:sym typeface="Arial"/>
              </a:rPr>
              <a:t>3 prinsipper for løsning </a:t>
            </a:r>
            <a:r>
              <a:rPr lang="no-NO" sz="1800" dirty="0">
                <a:solidFill>
                  <a:schemeClr val="dk1"/>
                </a:solidFill>
                <a:latin typeface="Oslo Sans Office" panose="02000000000000000000" pitchFamily="2" charset="0"/>
                <a:sym typeface="Arial"/>
              </a:rPr>
              <a:t>som må ligge til grunn for å lykkes med arbeidet:</a:t>
            </a:r>
            <a:endParaRPr sz="1800" dirty="0">
              <a:solidFill>
                <a:schemeClr val="dk1"/>
              </a:solidFill>
              <a:latin typeface="Oslo Sans Office" panose="02000000000000000000" pitchFamily="2" charset="0"/>
              <a:sym typeface="Arial"/>
            </a:endParaRPr>
          </a:p>
        </p:txBody>
      </p:sp>
      <p:sp>
        <p:nvSpPr>
          <p:cNvPr id="2" name="Google Shape;1661;p12">
            <a:extLst>
              <a:ext uri="{FF2B5EF4-FFF2-40B4-BE49-F238E27FC236}">
                <a16:creationId xmlns:a16="http://schemas.microsoft.com/office/drawing/2014/main" id="{EDB6DA70-D51E-BA19-0E5C-B493AF09D3B0}"/>
              </a:ext>
            </a:extLst>
          </p:cNvPr>
          <p:cNvSpPr/>
          <p:nvPr/>
        </p:nvSpPr>
        <p:spPr>
          <a:xfrm>
            <a:off x="1468498" y="3456060"/>
            <a:ext cx="2030453" cy="2030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rgbClr val="000000"/>
              </a:buClr>
              <a:buSzPts val="1400"/>
              <a:buFont typeface="Arial"/>
              <a:buNone/>
            </a:pPr>
            <a:r>
              <a:rPr lang="no-NO" sz="1400" b="1" i="0" u="none" strike="noStrike" cap="none">
                <a:solidFill>
                  <a:srgbClr val="000000"/>
                </a:solidFill>
                <a:latin typeface="Oslo Sans Office" panose="02000000000000000000" pitchFamily="2" charset="0"/>
                <a:sym typeface="Arial"/>
              </a:rPr>
              <a:t>Organisatoriske rammer</a:t>
            </a:r>
            <a:endParaRPr>
              <a:latin typeface="Oslo Sans Office" panose="02000000000000000000" pitchFamily="2" charset="0"/>
            </a:endParaRPr>
          </a:p>
        </p:txBody>
      </p:sp>
      <p:sp>
        <p:nvSpPr>
          <p:cNvPr id="3" name="Google Shape;1662;p12">
            <a:extLst>
              <a:ext uri="{FF2B5EF4-FFF2-40B4-BE49-F238E27FC236}">
                <a16:creationId xmlns:a16="http://schemas.microsoft.com/office/drawing/2014/main" id="{10D2925E-32F7-78C2-ACCC-DB6907247C95}"/>
              </a:ext>
            </a:extLst>
          </p:cNvPr>
          <p:cNvSpPr/>
          <p:nvPr/>
        </p:nvSpPr>
        <p:spPr>
          <a:xfrm>
            <a:off x="4556501" y="3458380"/>
            <a:ext cx="2030400" cy="2030400"/>
          </a:xfrm>
          <a:prstGeom prst="ellipse">
            <a:avLst/>
          </a:prstGeom>
          <a:solidFill>
            <a:schemeClr val="lt2"/>
          </a:solidFill>
          <a:ln>
            <a:noFill/>
          </a:ln>
        </p:spPr>
        <p:txBody>
          <a:bodyPr spcFirstLastPara="1" wrap="square" lIns="72000" tIns="72000" rIns="72000" bIns="720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rgbClr val="000000"/>
              </a:buClr>
              <a:buSzPts val="1400"/>
              <a:buFont typeface="Arial"/>
              <a:buNone/>
            </a:pPr>
            <a:r>
              <a:rPr lang="no-NO" sz="1400" b="1" i="0" u="none" strike="noStrike" cap="none">
                <a:solidFill>
                  <a:srgbClr val="000000"/>
                </a:solidFill>
                <a:latin typeface="Oslo Sans Office" panose="02000000000000000000" pitchFamily="2" charset="0"/>
                <a:sym typeface="Arial"/>
              </a:rPr>
              <a:t>Felles eierskap</a:t>
            </a:r>
            <a:br>
              <a:rPr lang="no-NO" sz="1400" b="1" i="0" u="none" strike="noStrike" cap="none">
                <a:solidFill>
                  <a:srgbClr val="000000"/>
                </a:solidFill>
                <a:latin typeface="Oslo Sans Office" panose="02000000000000000000" pitchFamily="2" charset="0"/>
                <a:sym typeface="Arial"/>
              </a:rPr>
            </a:br>
            <a:r>
              <a:rPr lang="no-NO" sz="1400" b="1" i="0" u="none" strike="noStrike" cap="none">
                <a:solidFill>
                  <a:srgbClr val="000000"/>
                </a:solidFill>
                <a:latin typeface="Oslo Sans Office" panose="02000000000000000000" pitchFamily="2" charset="0"/>
                <a:sym typeface="Arial"/>
              </a:rPr>
              <a:t>hos alle</a:t>
            </a:r>
            <a:endParaRPr>
              <a:latin typeface="Oslo Sans Office" panose="02000000000000000000" pitchFamily="2" charset="0"/>
            </a:endParaRPr>
          </a:p>
        </p:txBody>
      </p:sp>
      <p:sp>
        <p:nvSpPr>
          <p:cNvPr id="4" name="Google Shape;1663;p12">
            <a:extLst>
              <a:ext uri="{FF2B5EF4-FFF2-40B4-BE49-F238E27FC236}">
                <a16:creationId xmlns:a16="http://schemas.microsoft.com/office/drawing/2014/main" id="{98A5DDA5-08B6-7CB4-942A-3B2ED129CB4A}"/>
              </a:ext>
            </a:extLst>
          </p:cNvPr>
          <p:cNvSpPr/>
          <p:nvPr/>
        </p:nvSpPr>
        <p:spPr>
          <a:xfrm>
            <a:off x="7489152" y="3456060"/>
            <a:ext cx="2030453" cy="2030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i="0" u="none" strike="noStrike" cap="none">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chemeClr val="lt1"/>
              </a:buClr>
              <a:buSzPts val="1400"/>
              <a:buFont typeface="Arial"/>
              <a:buNone/>
            </a:pPr>
            <a:endParaRPr sz="1400" b="1">
              <a:solidFill>
                <a:srgbClr val="000000"/>
              </a:solidFill>
              <a:latin typeface="Oslo Sans" panose="02000000000000000000" pitchFamily="2" charset="77"/>
              <a:sym typeface="Arial"/>
            </a:endParaRPr>
          </a:p>
          <a:p>
            <a:pPr marL="0" marR="0" lvl="0" indent="0" algn="ctr" rtl="0">
              <a:lnSpc>
                <a:spcPct val="100000"/>
              </a:lnSpc>
              <a:spcBef>
                <a:spcPts val="0"/>
              </a:spcBef>
              <a:spcAft>
                <a:spcPts val="0"/>
              </a:spcAft>
              <a:buClr>
                <a:srgbClr val="000000"/>
              </a:buClr>
              <a:buSzPts val="1400"/>
              <a:buFont typeface="Arial"/>
              <a:buNone/>
            </a:pPr>
            <a:r>
              <a:rPr lang="no-NO" sz="1400" b="1" i="0" u="none" strike="noStrike" cap="none">
                <a:solidFill>
                  <a:srgbClr val="000000"/>
                </a:solidFill>
                <a:latin typeface="Oslo Sans Office" panose="02000000000000000000" pitchFamily="2" charset="0"/>
                <a:sym typeface="Arial"/>
              </a:rPr>
              <a:t>Pedagogisk</a:t>
            </a:r>
            <a:br>
              <a:rPr lang="no-NO" sz="1400" b="1" i="0" u="none" strike="noStrike" cap="none">
                <a:solidFill>
                  <a:srgbClr val="000000"/>
                </a:solidFill>
                <a:latin typeface="Oslo Sans Office" panose="02000000000000000000" pitchFamily="2" charset="0"/>
                <a:sym typeface="Arial"/>
              </a:rPr>
            </a:br>
            <a:r>
              <a:rPr lang="no-NO" sz="1400" b="1" i="0" u="none" strike="noStrike" cap="none">
                <a:solidFill>
                  <a:srgbClr val="000000"/>
                </a:solidFill>
                <a:latin typeface="Oslo Sans Office" panose="02000000000000000000" pitchFamily="2" charset="0"/>
                <a:sym typeface="Arial"/>
              </a:rPr>
              <a:t>tilnærming</a:t>
            </a:r>
            <a:endParaRPr>
              <a:latin typeface="Oslo Sans Office" panose="02000000000000000000" pitchFamily="2" charset="0"/>
            </a:endParaRPr>
          </a:p>
        </p:txBody>
      </p:sp>
      <p:sp>
        <p:nvSpPr>
          <p:cNvPr id="5" name="Google Shape;1667;p12">
            <a:extLst>
              <a:ext uri="{FF2B5EF4-FFF2-40B4-BE49-F238E27FC236}">
                <a16:creationId xmlns:a16="http://schemas.microsoft.com/office/drawing/2014/main" id="{30CC9E80-91AF-3307-19E4-F58C22ACE9B5}"/>
              </a:ext>
            </a:extLst>
          </p:cNvPr>
          <p:cNvSpPr/>
          <p:nvPr/>
        </p:nvSpPr>
        <p:spPr>
          <a:xfrm>
            <a:off x="1775370" y="3195727"/>
            <a:ext cx="1497600" cy="41242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no-NO" sz="1400" b="1" i="0" u="none" strike="noStrike" cap="none">
                <a:solidFill>
                  <a:srgbClr val="000000"/>
                </a:solidFill>
                <a:latin typeface="Oslo Sans Office" panose="02000000000000000000" pitchFamily="2" charset="0"/>
                <a:sym typeface="Arial"/>
              </a:rPr>
              <a:t>Lederansvar</a:t>
            </a:r>
            <a:endParaRPr sz="1400" b="0" i="0" u="none" strike="noStrike" cap="none">
              <a:solidFill>
                <a:srgbClr val="000000"/>
              </a:solidFill>
              <a:latin typeface="Oslo Sans Office" panose="02000000000000000000" pitchFamily="2" charset="0"/>
              <a:sym typeface="Arial"/>
            </a:endParaRPr>
          </a:p>
        </p:txBody>
      </p:sp>
      <p:sp>
        <p:nvSpPr>
          <p:cNvPr id="6" name="Google Shape;1668;p12">
            <a:extLst>
              <a:ext uri="{FF2B5EF4-FFF2-40B4-BE49-F238E27FC236}">
                <a16:creationId xmlns:a16="http://schemas.microsoft.com/office/drawing/2014/main" id="{EB045026-4D56-53FD-807B-F83F510893C7}"/>
              </a:ext>
            </a:extLst>
          </p:cNvPr>
          <p:cNvSpPr/>
          <p:nvPr/>
        </p:nvSpPr>
        <p:spPr>
          <a:xfrm>
            <a:off x="4745252" y="3195727"/>
            <a:ext cx="1497600" cy="412425"/>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no-NO" sz="1400" b="1" i="0" u="none" strike="noStrike" cap="none">
                <a:solidFill>
                  <a:srgbClr val="000000"/>
                </a:solidFill>
                <a:latin typeface="Oslo Sans Office" panose="02000000000000000000" pitchFamily="2" charset="0"/>
                <a:sym typeface="Arial"/>
              </a:rPr>
              <a:t>Lederansvar</a:t>
            </a:r>
            <a:endParaRPr sz="1400" b="0" i="0" u="none" strike="noStrike" cap="none">
              <a:solidFill>
                <a:srgbClr val="000000"/>
              </a:solidFill>
              <a:latin typeface="Oslo Sans Office" panose="02000000000000000000" pitchFamily="2" charset="0"/>
              <a:sym typeface="Arial"/>
            </a:endParaRPr>
          </a:p>
        </p:txBody>
      </p:sp>
      <p:sp>
        <p:nvSpPr>
          <p:cNvPr id="7" name="Google Shape;1669;p12">
            <a:extLst>
              <a:ext uri="{FF2B5EF4-FFF2-40B4-BE49-F238E27FC236}">
                <a16:creationId xmlns:a16="http://schemas.microsoft.com/office/drawing/2014/main" id="{8329EF9C-E0EE-A304-CE4E-2F2D929EF893}"/>
              </a:ext>
            </a:extLst>
          </p:cNvPr>
          <p:cNvSpPr/>
          <p:nvPr/>
        </p:nvSpPr>
        <p:spPr>
          <a:xfrm>
            <a:off x="7691219" y="3212493"/>
            <a:ext cx="1626317" cy="412425"/>
          </a:xfrm>
          <a:prstGeom prst="rect">
            <a:avLst/>
          </a:prstGeom>
          <a:solidFill>
            <a:srgbClr val="4EF8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no-NO" sz="1400" b="1" i="0" u="none" strike="noStrike" cap="none">
                <a:solidFill>
                  <a:srgbClr val="000000"/>
                </a:solidFill>
                <a:latin typeface="Oslo Sans Office" panose="02000000000000000000" pitchFamily="2" charset="0"/>
                <a:sym typeface="Arial"/>
              </a:rPr>
              <a:t>Pedagogansvar</a:t>
            </a:r>
            <a:endParaRPr sz="1400" b="0" i="0" u="none" strike="noStrike" cap="none">
              <a:solidFill>
                <a:srgbClr val="000000"/>
              </a:solidFill>
              <a:latin typeface="Oslo Sans Office" panose="02000000000000000000" pitchFamily="2" charset="0"/>
              <a:sym typeface="Arial"/>
            </a:endParaRPr>
          </a:p>
        </p:txBody>
      </p:sp>
      <p:pic>
        <p:nvPicPr>
          <p:cNvPr id="8" name="Google Shape;1672;p12" descr="Et bilde som inneholder Grafikk, Font, logo, design&#10;&#10;Automatisk generert beskrivelse">
            <a:extLst>
              <a:ext uri="{FF2B5EF4-FFF2-40B4-BE49-F238E27FC236}">
                <a16:creationId xmlns:a16="http://schemas.microsoft.com/office/drawing/2014/main" id="{51C987D7-BACD-CD16-1225-0F3045BA0555}"/>
              </a:ext>
            </a:extLst>
          </p:cNvPr>
          <p:cNvPicPr preferRelativeResize="0"/>
          <p:nvPr/>
        </p:nvPicPr>
        <p:blipFill rotWithShape="1">
          <a:blip r:embed="rId3">
            <a:alphaModFix/>
          </a:blip>
          <a:srcRect l="41215" t="40481" r="36501" b="37371"/>
          <a:stretch/>
        </p:blipFill>
        <p:spPr>
          <a:xfrm>
            <a:off x="1885563" y="3833065"/>
            <a:ext cx="1196321" cy="668375"/>
          </a:xfrm>
          <a:prstGeom prst="rect">
            <a:avLst/>
          </a:prstGeom>
          <a:noFill/>
          <a:ln>
            <a:noFill/>
          </a:ln>
        </p:spPr>
      </p:pic>
      <p:pic>
        <p:nvPicPr>
          <p:cNvPr id="9" name="Google Shape;1673;p12" descr="Et bilde som inneholder skjermbilde, symbol, design&#10;&#10;Automatisk generert beskrivelse">
            <a:extLst>
              <a:ext uri="{FF2B5EF4-FFF2-40B4-BE49-F238E27FC236}">
                <a16:creationId xmlns:a16="http://schemas.microsoft.com/office/drawing/2014/main" id="{5DCB0DD4-1806-2AFD-FAC8-4CDE8B9D2DEE}"/>
              </a:ext>
            </a:extLst>
          </p:cNvPr>
          <p:cNvPicPr preferRelativeResize="0"/>
          <p:nvPr/>
        </p:nvPicPr>
        <p:blipFill rotWithShape="1">
          <a:blip r:embed="rId4">
            <a:alphaModFix/>
          </a:blip>
          <a:srcRect l="42580" t="34916" r="36611" b="39442"/>
          <a:stretch/>
        </p:blipFill>
        <p:spPr>
          <a:xfrm>
            <a:off x="5117803" y="3851108"/>
            <a:ext cx="907795" cy="632288"/>
          </a:xfrm>
          <a:prstGeom prst="rect">
            <a:avLst/>
          </a:prstGeom>
          <a:noFill/>
          <a:ln>
            <a:noFill/>
          </a:ln>
        </p:spPr>
      </p:pic>
      <p:pic>
        <p:nvPicPr>
          <p:cNvPr id="10" name="Google Shape;1674;p12" descr="Et bilde som inneholder design&#10;&#10;Automatisk generert beskrivelse">
            <a:extLst>
              <a:ext uri="{FF2B5EF4-FFF2-40B4-BE49-F238E27FC236}">
                <a16:creationId xmlns:a16="http://schemas.microsoft.com/office/drawing/2014/main" id="{59DED192-06DA-EEB8-3D8E-DC2999D07ECB}"/>
              </a:ext>
            </a:extLst>
          </p:cNvPr>
          <p:cNvPicPr preferRelativeResize="0"/>
          <p:nvPr/>
        </p:nvPicPr>
        <p:blipFill rotWithShape="1">
          <a:blip r:embed="rId5">
            <a:alphaModFix/>
          </a:blip>
          <a:srcRect l="36998" t="38080" r="44851" b="37265"/>
          <a:stretch/>
        </p:blipFill>
        <p:spPr>
          <a:xfrm>
            <a:off x="8108464" y="3793777"/>
            <a:ext cx="791828" cy="604661"/>
          </a:xfrm>
          <a:prstGeom prst="rect">
            <a:avLst/>
          </a:prstGeom>
          <a:noFill/>
          <a:ln>
            <a:noFill/>
          </a:ln>
        </p:spPr>
      </p:pic>
    </p:spTree>
    <p:extLst>
      <p:ext uri="{BB962C8B-B14F-4D97-AF65-F5344CB8AC3E}">
        <p14:creationId xmlns:p14="http://schemas.microsoft.com/office/powerpoint/2010/main" val="22741722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17"/>
        <p:cNvGrpSpPr/>
        <p:nvPr/>
      </p:nvGrpSpPr>
      <p:grpSpPr>
        <a:xfrm>
          <a:off x="0" y="0"/>
          <a:ext cx="0" cy="0"/>
          <a:chOff x="0" y="0"/>
          <a:chExt cx="0" cy="0"/>
        </a:xfrm>
      </p:grpSpPr>
      <p:sp>
        <p:nvSpPr>
          <p:cNvPr id="1619" name="Google Shape;1619;p9"/>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no-NO"/>
              <a:t>8</a:t>
            </a:fld>
            <a:endParaRPr/>
          </a:p>
        </p:txBody>
      </p:sp>
      <p:sp>
        <p:nvSpPr>
          <p:cNvPr id="1620" name="Google Shape;1620;p9"/>
          <p:cNvSpPr/>
          <p:nvPr/>
        </p:nvSpPr>
        <p:spPr>
          <a:xfrm>
            <a:off x="674667" y="1009308"/>
            <a:ext cx="5086053" cy="5085919"/>
          </a:xfrm>
          <a:prstGeom prst="rect">
            <a:avLst/>
          </a:prstGeom>
          <a:solidFill>
            <a:srgbClr val="FFB3AB"/>
          </a:solidFill>
          <a:ln>
            <a:noFill/>
          </a:ln>
        </p:spPr>
        <p:txBody>
          <a:bodyPr spcFirstLastPara="1" wrap="square" lIns="288000" tIns="45700" rIns="288000" bIns="45700" anchor="ctr" anchorCtr="0">
            <a:noAutofit/>
          </a:bodyPr>
          <a:lstStyle/>
          <a:p>
            <a:pPr marL="0" marR="0" lvl="0" indent="0" algn="ctr" rtl="0">
              <a:spcBef>
                <a:spcPts val="0"/>
              </a:spcBef>
              <a:spcAft>
                <a:spcPts val="0"/>
              </a:spcAft>
              <a:buNone/>
            </a:pPr>
            <a:r>
              <a:rPr lang="no-NO" sz="1800" b="1">
                <a:solidFill>
                  <a:schemeClr val="dk1"/>
                </a:solidFill>
                <a:latin typeface="Oslo Sans Office" panose="02000000000000000000" pitchFamily="2" charset="0"/>
                <a:sym typeface="Arial"/>
              </a:rPr>
              <a:t>Organisatoriske rammer</a:t>
            </a:r>
            <a:endParaRPr sz="1800">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800">
              <a:solidFill>
                <a:schemeClr val="dk1"/>
              </a:solidFill>
              <a:latin typeface="Oslo Sans Office" panose="02000000000000000000" pitchFamily="2" charset="0"/>
              <a:sym typeface="Arial"/>
            </a:endParaRPr>
          </a:p>
          <a:p>
            <a:pPr marL="285750" marR="0" lvl="0" indent="-285750" algn="l" rtl="0">
              <a:spcBef>
                <a:spcPts val="0"/>
              </a:spcBef>
              <a:spcAft>
                <a:spcPts val="0"/>
              </a:spcAft>
              <a:buClr>
                <a:schemeClr val="dk1"/>
              </a:buClr>
              <a:buSzPts val="1400"/>
              <a:buFont typeface="Arial"/>
              <a:buChar char="•"/>
            </a:pPr>
            <a:r>
              <a:rPr lang="no-NO" sz="1400" b="1">
                <a:solidFill>
                  <a:schemeClr val="dk1"/>
                </a:solidFill>
                <a:latin typeface="Oslo Sans Office" panose="02000000000000000000" pitchFamily="2" charset="0"/>
                <a:sym typeface="Arial"/>
              </a:rPr>
              <a:t>Dere lager en overordnet plan</a:t>
            </a:r>
            <a:r>
              <a:rPr lang="no-NO" sz="1400">
                <a:solidFill>
                  <a:schemeClr val="dk1"/>
                </a:solidFill>
                <a:latin typeface="Oslo Sans Office" panose="02000000000000000000" pitchFamily="2" charset="0"/>
                <a:sym typeface="Arial"/>
              </a:rPr>
              <a:t> som tydeliggjør hvem </a:t>
            </a:r>
            <a:r>
              <a:rPr lang="nb-NO" sz="1400">
                <a:solidFill>
                  <a:schemeClr val="dk1"/>
                </a:solidFill>
                <a:latin typeface="Oslo Sans Office" panose="02000000000000000000" pitchFamily="2" charset="0"/>
                <a:sym typeface="Arial"/>
              </a:rPr>
              <a:t>som </a:t>
            </a:r>
            <a:r>
              <a:rPr lang="no-NO" sz="1400">
                <a:solidFill>
                  <a:schemeClr val="dk1"/>
                </a:solidFill>
                <a:latin typeface="Oslo Sans Office" panose="02000000000000000000" pitchFamily="2" charset="0"/>
                <a:sym typeface="Arial"/>
              </a:rPr>
              <a:t>gjør hva og når, slik at det blir forutsigbart.</a:t>
            </a:r>
            <a:endParaRPr>
              <a:latin typeface="Oslo Sans Office" panose="02000000000000000000" pitchFamily="2" charset="0"/>
            </a:endParaRPr>
          </a:p>
          <a:p>
            <a:pPr marL="285750" marR="0" lvl="0" indent="-285750" algn="l" rtl="0">
              <a:spcBef>
                <a:spcPts val="700"/>
              </a:spcBef>
              <a:spcAft>
                <a:spcPts val="0"/>
              </a:spcAft>
              <a:buClr>
                <a:schemeClr val="dk1"/>
              </a:buClr>
              <a:buSzPts val="1400"/>
              <a:buFont typeface="Arial"/>
              <a:buChar char="•"/>
            </a:pPr>
            <a:r>
              <a:rPr lang="no-NO" sz="1400">
                <a:solidFill>
                  <a:schemeClr val="dk1"/>
                </a:solidFill>
                <a:latin typeface="Oslo Sans Office" panose="02000000000000000000" pitchFamily="2" charset="0"/>
                <a:sym typeface="Arial"/>
              </a:rPr>
              <a:t>Leder setter av tid slik at ansatte kan </a:t>
            </a:r>
            <a:r>
              <a:rPr lang="no-NO" sz="1400" b="1">
                <a:solidFill>
                  <a:schemeClr val="dk1"/>
                </a:solidFill>
                <a:latin typeface="Oslo Sans Office" panose="02000000000000000000" pitchFamily="2" charset="0"/>
                <a:sym typeface="Arial"/>
              </a:rPr>
              <a:t>forberede</a:t>
            </a:r>
            <a:r>
              <a:rPr lang="no-NO" sz="1400">
                <a:solidFill>
                  <a:schemeClr val="dk1"/>
                </a:solidFill>
                <a:latin typeface="Oslo Sans Office" panose="02000000000000000000" pitchFamily="2" charset="0"/>
                <a:sym typeface="Arial"/>
              </a:rPr>
              <a:t> </a:t>
            </a:r>
            <a:r>
              <a:rPr lang="no-NO" sz="1400" b="1">
                <a:solidFill>
                  <a:schemeClr val="dk1"/>
                </a:solidFill>
                <a:latin typeface="Oslo Sans Office" panose="02000000000000000000" pitchFamily="2" charset="0"/>
                <a:sym typeface="Arial"/>
              </a:rPr>
              <a:t>og</a:t>
            </a:r>
            <a:r>
              <a:rPr lang="no-NO" sz="1400">
                <a:solidFill>
                  <a:schemeClr val="dk1"/>
                </a:solidFill>
                <a:latin typeface="Oslo Sans Office" panose="02000000000000000000" pitchFamily="2" charset="0"/>
                <a:sym typeface="Arial"/>
              </a:rPr>
              <a:t> </a:t>
            </a:r>
            <a:r>
              <a:rPr lang="no-NO" sz="1400" b="1">
                <a:solidFill>
                  <a:schemeClr val="dk1"/>
                </a:solidFill>
                <a:latin typeface="Oslo Sans Office" panose="02000000000000000000" pitchFamily="2" charset="0"/>
                <a:sym typeface="Arial"/>
              </a:rPr>
              <a:t>øve</a:t>
            </a:r>
            <a:r>
              <a:rPr lang="no-NO" sz="1400">
                <a:solidFill>
                  <a:schemeClr val="dk1"/>
                </a:solidFill>
                <a:latin typeface="Oslo Sans Office" panose="02000000000000000000" pitchFamily="2" charset="0"/>
                <a:sym typeface="Arial"/>
              </a:rPr>
              <a:t> på pedagogisk opplegg.</a:t>
            </a:r>
            <a:endParaRPr>
              <a:latin typeface="Oslo Sans Office" panose="02000000000000000000" pitchFamily="2" charset="0"/>
            </a:endParaRPr>
          </a:p>
          <a:p>
            <a:pPr marL="285750" marR="0" lvl="0" indent="-285750" algn="l" rtl="0">
              <a:spcBef>
                <a:spcPts val="700"/>
              </a:spcBef>
              <a:spcAft>
                <a:spcPts val="0"/>
              </a:spcAft>
              <a:buClr>
                <a:schemeClr val="dk1"/>
              </a:buClr>
              <a:buSzPts val="1400"/>
              <a:buFont typeface="Arial"/>
              <a:buChar char="•"/>
            </a:pPr>
            <a:r>
              <a:rPr lang="no-NO" sz="1400">
                <a:solidFill>
                  <a:schemeClr val="dk1"/>
                </a:solidFill>
                <a:latin typeface="Oslo Sans Office" panose="02000000000000000000" pitchFamily="2" charset="0"/>
                <a:sym typeface="Arial"/>
              </a:rPr>
              <a:t>Det kan dukke opp praktiske behov underveis. </a:t>
            </a:r>
            <a:r>
              <a:rPr lang="no-NO" sz="1400" b="1">
                <a:solidFill>
                  <a:schemeClr val="dk1"/>
                </a:solidFill>
                <a:latin typeface="Oslo Sans Office" panose="02000000000000000000" pitchFamily="2" charset="0"/>
                <a:sym typeface="Arial"/>
              </a:rPr>
              <a:t>Leder bidrar til å finne løsninger og nødvendig materiell</a:t>
            </a:r>
            <a:r>
              <a:rPr lang="no-NO" sz="1400">
                <a:solidFill>
                  <a:schemeClr val="dk1"/>
                </a:solidFill>
                <a:latin typeface="Oslo Sans Office" panose="02000000000000000000" pitchFamily="2" charset="0"/>
                <a:sym typeface="Arial"/>
              </a:rPr>
              <a:t> (ressursbank, bøker, maler, pc, skjerm</a:t>
            </a:r>
            <a:r>
              <a:rPr lang="nb-NO" sz="1400">
                <a:solidFill>
                  <a:schemeClr val="dk1"/>
                </a:solidFill>
                <a:latin typeface="Oslo Sans Office" panose="02000000000000000000" pitchFamily="2" charset="0"/>
                <a:sym typeface="Arial"/>
              </a:rPr>
              <a:t> </a:t>
            </a:r>
            <a:r>
              <a:rPr lang="nb-NO" sz="1400" err="1">
                <a:solidFill>
                  <a:schemeClr val="dk1"/>
                </a:solidFill>
                <a:latin typeface="Oslo Sans Office" panose="02000000000000000000" pitchFamily="2" charset="0"/>
                <a:sym typeface="Arial"/>
              </a:rPr>
              <a:t>etc</a:t>
            </a:r>
            <a:r>
              <a:rPr lang="no-NO" sz="1400">
                <a:solidFill>
                  <a:schemeClr val="dk1"/>
                </a:solidFill>
                <a:latin typeface="Oslo Sans Office" panose="02000000000000000000" pitchFamily="2" charset="0"/>
                <a:sym typeface="Arial"/>
              </a:rPr>
              <a:t>)</a:t>
            </a:r>
            <a:endParaRPr>
              <a:latin typeface="Oslo Sans Office" panose="02000000000000000000" pitchFamily="2" charset="0"/>
            </a:endParaRPr>
          </a:p>
          <a:p>
            <a:pPr marL="285750" marR="0" lvl="0" indent="-285750" algn="l" rtl="0">
              <a:spcBef>
                <a:spcPts val="700"/>
              </a:spcBef>
              <a:spcAft>
                <a:spcPts val="0"/>
              </a:spcAft>
              <a:buClr>
                <a:schemeClr val="dk1"/>
              </a:buClr>
              <a:buSzPts val="1400"/>
              <a:buFont typeface="Arial"/>
              <a:buChar char="•"/>
            </a:pPr>
            <a:r>
              <a:rPr lang="no-NO" sz="1400">
                <a:solidFill>
                  <a:schemeClr val="dk1"/>
                </a:solidFill>
                <a:latin typeface="Oslo Sans Office" panose="02000000000000000000" pitchFamily="2" charset="0"/>
                <a:sym typeface="Arial"/>
              </a:rPr>
              <a:t>Dette arbeidet er utfordrende og ansatte trenger </a:t>
            </a:r>
            <a:r>
              <a:rPr lang="no-NO" sz="1400" b="1">
                <a:solidFill>
                  <a:schemeClr val="dk1"/>
                </a:solidFill>
                <a:latin typeface="Oslo Sans Office" panose="02000000000000000000" pitchFamily="2" charset="0"/>
                <a:sym typeface="Arial"/>
              </a:rPr>
              <a:t>oppmuntring og støtte </a:t>
            </a:r>
            <a:r>
              <a:rPr lang="no-NO" sz="1400">
                <a:solidFill>
                  <a:schemeClr val="dk1"/>
                </a:solidFill>
                <a:latin typeface="Oslo Sans Office" panose="02000000000000000000" pitchFamily="2" charset="0"/>
                <a:sym typeface="Arial"/>
              </a:rPr>
              <a:t>underveis. Leder </a:t>
            </a:r>
            <a:r>
              <a:rPr lang="no-NO" sz="1400" b="1">
                <a:solidFill>
                  <a:schemeClr val="dk1"/>
                </a:solidFill>
                <a:latin typeface="Oslo Sans Office" panose="02000000000000000000" pitchFamily="2" charset="0"/>
                <a:sym typeface="Arial"/>
              </a:rPr>
              <a:t>etterspør og følger opp progresjonen</a:t>
            </a:r>
            <a:r>
              <a:rPr lang="no-NO" sz="1400">
                <a:solidFill>
                  <a:schemeClr val="dk1"/>
                </a:solidFill>
                <a:latin typeface="Oslo Sans Office" panose="02000000000000000000" pitchFamily="2" charset="0"/>
                <a:sym typeface="Arial"/>
              </a:rPr>
              <a:t>. Spør heller en gang for mye enn for lite!</a:t>
            </a:r>
            <a:endParaRPr>
              <a:latin typeface="Oslo Sans Office" panose="02000000000000000000" pitchFamily="2" charset="0"/>
            </a:endParaRPr>
          </a:p>
          <a:p>
            <a:pPr marL="285750" marR="0" lvl="0" indent="-285750" algn="l" rtl="0">
              <a:spcBef>
                <a:spcPts val="700"/>
              </a:spcBef>
              <a:spcAft>
                <a:spcPts val="0"/>
              </a:spcAft>
              <a:buClr>
                <a:schemeClr val="dk1"/>
              </a:buClr>
              <a:buSzPts val="1400"/>
              <a:buFont typeface="Arial"/>
              <a:buChar char="•"/>
            </a:pPr>
            <a:r>
              <a:rPr lang="no-NO" sz="1400" b="1">
                <a:solidFill>
                  <a:schemeClr val="dk1"/>
                </a:solidFill>
                <a:latin typeface="Oslo Sans Office" panose="02000000000000000000" pitchFamily="2" charset="0"/>
                <a:sym typeface="Arial"/>
              </a:rPr>
              <a:t>Leder sørger for systematisk evaluering av arbeidet</a:t>
            </a:r>
            <a:r>
              <a:rPr lang="no-NO" sz="1400">
                <a:solidFill>
                  <a:schemeClr val="dk1"/>
                </a:solidFill>
                <a:latin typeface="Oslo Sans Office" panose="02000000000000000000" pitchFamily="2" charset="0"/>
                <a:sym typeface="Arial"/>
              </a:rPr>
              <a:t>, tar med læring videre og justerer planen for neste runde.</a:t>
            </a:r>
            <a:endParaRPr>
              <a:latin typeface="Oslo Sans Office" panose="02000000000000000000" pitchFamily="2" charset="0"/>
            </a:endParaRPr>
          </a:p>
        </p:txBody>
      </p:sp>
      <p:sp>
        <p:nvSpPr>
          <p:cNvPr id="1621" name="Google Shape;1621;p9"/>
          <p:cNvSpPr/>
          <p:nvPr/>
        </p:nvSpPr>
        <p:spPr>
          <a:xfrm>
            <a:off x="6289429" y="2794567"/>
            <a:ext cx="2030400" cy="2030400"/>
          </a:xfrm>
          <a:prstGeom prst="ellipse">
            <a:avLst/>
          </a:prstGeom>
          <a:solidFill>
            <a:schemeClr val="lt2"/>
          </a:solidFill>
          <a:ln>
            <a:noFill/>
          </a:ln>
        </p:spPr>
        <p:txBody>
          <a:bodyPr spcFirstLastPara="1" wrap="square" lIns="72000" tIns="72000" rIns="72000" bIns="72000" anchor="ctr" anchorCtr="0">
            <a:noAutofit/>
          </a:bodyPr>
          <a:lstStyle/>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r>
              <a:rPr lang="no-NO" sz="1400" b="1">
                <a:solidFill>
                  <a:schemeClr val="dk1"/>
                </a:solidFill>
                <a:latin typeface="Oslo Sans Office" panose="02000000000000000000" pitchFamily="2" charset="0"/>
                <a:sym typeface="Arial"/>
              </a:rPr>
              <a:t>Felles eierskap</a:t>
            </a:r>
            <a:br>
              <a:rPr lang="no-NO" sz="1400" b="1">
                <a:solidFill>
                  <a:schemeClr val="dk1"/>
                </a:solidFill>
                <a:latin typeface="Oslo Sans Office" panose="02000000000000000000" pitchFamily="2" charset="0"/>
                <a:sym typeface="Arial"/>
              </a:rPr>
            </a:br>
            <a:r>
              <a:rPr lang="no-NO" sz="1400" b="1">
                <a:solidFill>
                  <a:schemeClr val="dk1"/>
                </a:solidFill>
                <a:latin typeface="Oslo Sans Office" panose="02000000000000000000" pitchFamily="2" charset="0"/>
                <a:sym typeface="Arial"/>
              </a:rPr>
              <a:t>hos alle</a:t>
            </a:r>
            <a:endParaRPr>
              <a:latin typeface="Oslo Sans Office" panose="02000000000000000000" pitchFamily="2" charset="0"/>
            </a:endParaRPr>
          </a:p>
        </p:txBody>
      </p:sp>
      <p:sp>
        <p:nvSpPr>
          <p:cNvPr id="1622" name="Google Shape;1622;p9"/>
          <p:cNvSpPr/>
          <p:nvPr/>
        </p:nvSpPr>
        <p:spPr>
          <a:xfrm>
            <a:off x="8833127" y="2794567"/>
            <a:ext cx="2030453" cy="2030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dk1"/>
              </a:solidFill>
              <a:latin typeface="Arial"/>
              <a:ea typeface="Arial"/>
              <a:cs typeface="Arial"/>
              <a:sym typeface="Arial"/>
            </a:endParaRPr>
          </a:p>
          <a:p>
            <a:pPr marL="0" marR="0" lvl="0" indent="0" algn="ctr" rtl="0">
              <a:spcBef>
                <a:spcPts val="0"/>
              </a:spcBef>
              <a:spcAft>
                <a:spcPts val="0"/>
              </a:spcAft>
              <a:buNone/>
            </a:pPr>
            <a:endParaRPr sz="1400" b="1">
              <a:solidFill>
                <a:schemeClr val="dk1"/>
              </a:solidFill>
              <a:latin typeface="Arial"/>
              <a:ea typeface="Arial"/>
              <a:cs typeface="Arial"/>
              <a:sym typeface="Arial"/>
            </a:endParaRPr>
          </a:p>
          <a:p>
            <a:pPr marL="0" marR="0" lvl="0" indent="0" algn="ctr" rtl="0">
              <a:spcBef>
                <a:spcPts val="0"/>
              </a:spcBef>
              <a:spcAft>
                <a:spcPts val="0"/>
              </a:spcAft>
              <a:buNone/>
            </a:pPr>
            <a:endParaRPr sz="1400" b="1">
              <a:solidFill>
                <a:schemeClr val="dk1"/>
              </a:solidFill>
              <a:latin typeface="Arial"/>
              <a:ea typeface="Arial"/>
              <a:cs typeface="Arial"/>
              <a:sym typeface="Arial"/>
            </a:endParaRPr>
          </a:p>
          <a:p>
            <a:pPr marL="0" marR="0" lvl="0" indent="0" algn="ctr" rtl="0">
              <a:spcBef>
                <a:spcPts val="0"/>
              </a:spcBef>
              <a:spcAft>
                <a:spcPts val="0"/>
              </a:spcAft>
              <a:buNone/>
            </a:pPr>
            <a:endParaRPr sz="1400" b="1">
              <a:solidFill>
                <a:schemeClr val="dk1"/>
              </a:solidFill>
              <a:latin typeface="Arial"/>
              <a:ea typeface="Arial"/>
              <a:cs typeface="Arial"/>
              <a:sym typeface="Arial"/>
            </a:endParaRPr>
          </a:p>
          <a:p>
            <a:pPr marL="0" marR="0" lvl="0" indent="0" algn="ctr" rtl="0">
              <a:spcBef>
                <a:spcPts val="0"/>
              </a:spcBef>
              <a:spcAft>
                <a:spcPts val="0"/>
              </a:spcAft>
              <a:buNone/>
            </a:pPr>
            <a:r>
              <a:rPr lang="no-NO" sz="1400" b="1">
                <a:solidFill>
                  <a:schemeClr val="dk1"/>
                </a:solidFill>
                <a:latin typeface="Oslo Sans Office" panose="02000000000000000000" pitchFamily="2" charset="0"/>
                <a:sym typeface="Arial"/>
              </a:rPr>
              <a:t>Pedagogisk</a:t>
            </a:r>
            <a:br>
              <a:rPr lang="no-NO" sz="1400" b="1">
                <a:solidFill>
                  <a:schemeClr val="dk1"/>
                </a:solidFill>
                <a:latin typeface="Oslo Sans Office" panose="02000000000000000000" pitchFamily="2" charset="0"/>
                <a:sym typeface="Arial"/>
              </a:rPr>
            </a:br>
            <a:r>
              <a:rPr lang="no-NO" sz="1400" b="1">
                <a:solidFill>
                  <a:schemeClr val="dk1"/>
                </a:solidFill>
                <a:latin typeface="Oslo Sans Office" panose="02000000000000000000" pitchFamily="2" charset="0"/>
                <a:sym typeface="Arial"/>
              </a:rPr>
              <a:t>tilnærming</a:t>
            </a:r>
            <a:endParaRPr>
              <a:latin typeface="Oslo Sans Office" panose="02000000000000000000" pitchFamily="2" charset="0"/>
            </a:endParaRPr>
          </a:p>
        </p:txBody>
      </p:sp>
      <p:pic>
        <p:nvPicPr>
          <p:cNvPr id="1623" name="Google Shape;1623;p9" descr="Et bilde som inneholder sort, mørke&#10;&#10;Automatisk generert beskrivelse"/>
          <p:cNvPicPr preferRelativeResize="0"/>
          <p:nvPr/>
        </p:nvPicPr>
        <p:blipFill rotWithShape="1">
          <a:blip r:embed="rId3">
            <a:alphaModFix/>
          </a:blip>
          <a:srcRect l="41486" t="39970" r="37873" b="36090"/>
          <a:stretch/>
        </p:blipFill>
        <p:spPr>
          <a:xfrm>
            <a:off x="4491789" y="609599"/>
            <a:ext cx="1604211" cy="1045978"/>
          </a:xfrm>
          <a:prstGeom prst="rect">
            <a:avLst/>
          </a:prstGeom>
          <a:noFill/>
          <a:ln>
            <a:noFill/>
          </a:ln>
        </p:spPr>
      </p:pic>
      <p:pic>
        <p:nvPicPr>
          <p:cNvPr id="1624" name="Google Shape;1624;p9" descr="Et bilde som inneholder skjermbilde, symbol, design&#10;&#10;Automatisk generert beskrivelse"/>
          <p:cNvPicPr preferRelativeResize="0"/>
          <p:nvPr/>
        </p:nvPicPr>
        <p:blipFill rotWithShape="1">
          <a:blip r:embed="rId4">
            <a:alphaModFix/>
          </a:blip>
          <a:srcRect l="42580" t="34916" r="36611" b="39442"/>
          <a:stretch/>
        </p:blipFill>
        <p:spPr>
          <a:xfrm>
            <a:off x="6891152" y="3112856"/>
            <a:ext cx="907795" cy="632288"/>
          </a:xfrm>
          <a:prstGeom prst="rect">
            <a:avLst/>
          </a:prstGeom>
          <a:noFill/>
          <a:ln>
            <a:noFill/>
          </a:ln>
        </p:spPr>
      </p:pic>
      <p:pic>
        <p:nvPicPr>
          <p:cNvPr id="1625" name="Google Shape;1625;p9" descr="Et bilde som inneholder design&#10;&#10;Automatisk generert beskrivelse"/>
          <p:cNvPicPr preferRelativeResize="0"/>
          <p:nvPr/>
        </p:nvPicPr>
        <p:blipFill rotWithShape="1">
          <a:blip r:embed="rId5">
            <a:alphaModFix/>
          </a:blip>
          <a:srcRect l="36998" t="38080" r="44851" b="37265"/>
          <a:stretch/>
        </p:blipFill>
        <p:spPr>
          <a:xfrm>
            <a:off x="9468481" y="3083241"/>
            <a:ext cx="791828" cy="604661"/>
          </a:xfrm>
          <a:prstGeom prst="rect">
            <a:avLst/>
          </a:prstGeom>
          <a:noFill/>
          <a:ln>
            <a:noFill/>
          </a:ln>
        </p:spPr>
      </p:pic>
      <p:sp>
        <p:nvSpPr>
          <p:cNvPr id="4" name="Google Shape;1671;p12">
            <a:extLst>
              <a:ext uri="{FF2B5EF4-FFF2-40B4-BE49-F238E27FC236}">
                <a16:creationId xmlns:a16="http://schemas.microsoft.com/office/drawing/2014/main" id="{8CBCD15A-9773-271C-7E10-4A902145E3A3}"/>
              </a:ext>
            </a:extLst>
          </p:cNvPr>
          <p:cNvSpPr txBox="1"/>
          <p:nvPr/>
        </p:nvSpPr>
        <p:spPr>
          <a:xfrm>
            <a:off x="10174043" y="197875"/>
            <a:ext cx="148045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no-NO" sz="1600" b="0" i="0" u="none" strike="noStrike" cap="none">
                <a:solidFill>
                  <a:srgbClr val="000000"/>
                </a:solidFill>
                <a:latin typeface="Oslo Sans Office" panose="02000000000000000000" pitchFamily="2" charset="0"/>
                <a:sym typeface="Arial"/>
              </a:rPr>
              <a:t>Lederansvar</a:t>
            </a:r>
            <a:endParaRPr>
              <a:latin typeface="Oslo Sans Office" panose="02000000000000000000" pitchFamily="2" charset="0"/>
            </a:endParaRPr>
          </a:p>
        </p:txBody>
      </p:sp>
      <p:sp>
        <p:nvSpPr>
          <p:cNvPr id="5" name="Google Shape;1670;p12">
            <a:extLst>
              <a:ext uri="{FF2B5EF4-FFF2-40B4-BE49-F238E27FC236}">
                <a16:creationId xmlns:a16="http://schemas.microsoft.com/office/drawing/2014/main" id="{29976F6F-47F7-8F21-3E93-D43A03964A20}"/>
              </a:ext>
            </a:extLst>
          </p:cNvPr>
          <p:cNvSpPr/>
          <p:nvPr/>
        </p:nvSpPr>
        <p:spPr>
          <a:xfrm>
            <a:off x="11673435" y="240279"/>
            <a:ext cx="265043" cy="265043"/>
          </a:xfrm>
          <a:prstGeom prst="rect">
            <a:avLst/>
          </a:prstGeom>
          <a:solidFill>
            <a:srgbClr val="6FE9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Oslo Sans" panose="02000000000000000000" pitchFamily="2" charset="77"/>
              <a:sym typeface="Aria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29"/>
        <p:cNvGrpSpPr/>
        <p:nvPr/>
      </p:nvGrpSpPr>
      <p:grpSpPr>
        <a:xfrm>
          <a:off x="0" y="0"/>
          <a:ext cx="0" cy="0"/>
          <a:chOff x="0" y="0"/>
          <a:chExt cx="0" cy="0"/>
        </a:xfrm>
      </p:grpSpPr>
      <p:sp>
        <p:nvSpPr>
          <p:cNvPr id="1630" name="Google Shape;1630;p10"/>
          <p:cNvSpPr txBox="1">
            <a:spLocks noGrp="1"/>
          </p:cNvSpPr>
          <p:nvPr>
            <p:ph type="title"/>
          </p:nvPr>
        </p:nvSpPr>
        <p:spPr>
          <a:xfrm>
            <a:off x="695326" y="720001"/>
            <a:ext cx="9469438" cy="1311999"/>
          </a:xfrm>
          <a:prstGeom prst="rect">
            <a:avLst/>
          </a:prstGeom>
          <a:noFill/>
          <a:ln>
            <a:noFill/>
          </a:ln>
        </p:spPr>
        <p:txBody>
          <a:bodyPr spcFirstLastPara="1" wrap="square" lIns="0" tIns="0" rIns="0" bIns="0" anchor="t" anchorCtr="0">
            <a:normAutofit/>
          </a:bodyPr>
          <a:lstStyle/>
          <a:p>
            <a:pPr marL="0" lvl="0" indent="0" algn="l" rtl="0">
              <a:lnSpc>
                <a:spcPct val="100000"/>
              </a:lnSpc>
              <a:spcBef>
                <a:spcPts val="0"/>
              </a:spcBef>
              <a:spcAft>
                <a:spcPts val="0"/>
              </a:spcAft>
              <a:buClr>
                <a:schemeClr val="dk1"/>
              </a:buClr>
              <a:buSzPts val="3200"/>
              <a:buFont typeface="Arial"/>
              <a:buNone/>
            </a:pPr>
            <a:r>
              <a:rPr lang="no-NO">
                <a:latin typeface="Oslo Sans Office" panose="02000000000000000000" pitchFamily="2" charset="0"/>
                <a:sym typeface="Arial"/>
              </a:rPr>
              <a:t>Suksessfaktorer</a:t>
            </a:r>
            <a:endParaRPr>
              <a:latin typeface="Oslo Sans Office" panose="02000000000000000000" pitchFamily="2" charset="0"/>
            </a:endParaRPr>
          </a:p>
        </p:txBody>
      </p:sp>
      <p:sp>
        <p:nvSpPr>
          <p:cNvPr id="1632" name="Google Shape;1632;p10"/>
          <p:cNvSpPr txBox="1">
            <a:spLocks noGrp="1"/>
          </p:cNvSpPr>
          <p:nvPr>
            <p:ph type="sldNum" idx="12"/>
          </p:nvPr>
        </p:nvSpPr>
        <p:spPr>
          <a:xfrm>
            <a:off x="11496674" y="6292352"/>
            <a:ext cx="695325" cy="365125"/>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None/>
            </a:pPr>
            <a:fld id="{00000000-1234-1234-1234-123412341234}" type="slidenum">
              <a:rPr lang="no-NO">
                <a:latin typeface="Oslo Sans" panose="02000000000000000000" pitchFamily="2" charset="77"/>
              </a:rPr>
              <a:t>9</a:t>
            </a:fld>
            <a:endParaRPr>
              <a:latin typeface="Oslo Sans" panose="02000000000000000000" pitchFamily="2" charset="77"/>
            </a:endParaRPr>
          </a:p>
        </p:txBody>
      </p:sp>
      <p:sp>
        <p:nvSpPr>
          <p:cNvPr id="1633" name="Google Shape;1633;p10"/>
          <p:cNvSpPr/>
          <p:nvPr/>
        </p:nvSpPr>
        <p:spPr>
          <a:xfrm>
            <a:off x="3554400" y="940641"/>
            <a:ext cx="5083200" cy="5083200"/>
          </a:xfrm>
          <a:prstGeom prst="ellipse">
            <a:avLst/>
          </a:prstGeom>
          <a:solidFill>
            <a:srgbClr val="FFB3AB"/>
          </a:solidFill>
          <a:ln>
            <a:noFill/>
          </a:ln>
        </p:spPr>
        <p:txBody>
          <a:bodyPr spcFirstLastPara="1" wrap="square" lIns="0" tIns="0" rIns="0" bIns="0" anchor="ctr" anchorCtr="0">
            <a:noAutofit/>
          </a:bodyPr>
          <a:lstStyle/>
          <a:p>
            <a:pPr marL="0" marR="0" lvl="0" indent="0" algn="ctr" rtl="0">
              <a:spcBef>
                <a:spcPts val="0"/>
              </a:spcBef>
              <a:spcAft>
                <a:spcPts val="0"/>
              </a:spcAft>
              <a:buNone/>
            </a:pPr>
            <a:r>
              <a:rPr lang="no-NO" sz="1800" b="1">
                <a:solidFill>
                  <a:schemeClr val="dk1"/>
                </a:solidFill>
                <a:latin typeface="Oslo Sans Office" panose="02000000000000000000" pitchFamily="2" charset="0"/>
                <a:sym typeface="Arial"/>
              </a:rPr>
              <a:t>Felles eierskap hos alle</a:t>
            </a:r>
            <a:endParaRPr sz="1800" b="1">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800" b="1">
              <a:solidFill>
                <a:schemeClr val="dk1"/>
              </a:solidFill>
              <a:latin typeface="Oslo Sans Office" panose="02000000000000000000" pitchFamily="2" charset="0"/>
              <a:sym typeface="Arial"/>
            </a:endParaRPr>
          </a:p>
          <a:p>
            <a:pPr marL="0" marR="0" lvl="0" indent="0" algn="ctr" rtl="0">
              <a:spcBef>
                <a:spcPts val="0"/>
              </a:spcBef>
              <a:spcAft>
                <a:spcPts val="0"/>
              </a:spcAft>
              <a:buNone/>
            </a:pPr>
            <a:endParaRPr sz="18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8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8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8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8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8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8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8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8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800">
              <a:solidFill>
                <a:schemeClr val="dk1"/>
              </a:solidFill>
              <a:latin typeface="Oslo Sans" panose="02000000000000000000" pitchFamily="2" charset="77"/>
              <a:sym typeface="Arial"/>
            </a:endParaRPr>
          </a:p>
        </p:txBody>
      </p:sp>
      <p:sp>
        <p:nvSpPr>
          <p:cNvPr id="1634" name="Google Shape;1634;p10"/>
          <p:cNvSpPr/>
          <p:nvPr/>
        </p:nvSpPr>
        <p:spPr>
          <a:xfrm>
            <a:off x="9193468" y="2819619"/>
            <a:ext cx="2030453" cy="2030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r>
              <a:rPr lang="no-NO" sz="1400" b="1">
                <a:solidFill>
                  <a:schemeClr val="dk1"/>
                </a:solidFill>
                <a:latin typeface="Oslo Sans Office" panose="02000000000000000000" pitchFamily="2" charset="0"/>
                <a:sym typeface="Arial"/>
              </a:rPr>
              <a:t>Pedagogisk tilnærming</a:t>
            </a:r>
            <a:endParaRPr>
              <a:latin typeface="Oslo Sans Office" panose="02000000000000000000" pitchFamily="2" charset="0"/>
            </a:endParaRPr>
          </a:p>
        </p:txBody>
      </p:sp>
      <p:sp>
        <p:nvSpPr>
          <p:cNvPr id="1635" name="Google Shape;1635;p10"/>
          <p:cNvSpPr/>
          <p:nvPr/>
        </p:nvSpPr>
        <p:spPr>
          <a:xfrm>
            <a:off x="968079" y="2794567"/>
            <a:ext cx="2030453" cy="2030400"/>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endParaRPr sz="1400" b="1">
              <a:solidFill>
                <a:schemeClr val="dk1"/>
              </a:solidFill>
              <a:latin typeface="Oslo Sans" panose="02000000000000000000" pitchFamily="2" charset="77"/>
              <a:sym typeface="Arial"/>
            </a:endParaRPr>
          </a:p>
          <a:p>
            <a:pPr marL="0" marR="0" lvl="0" indent="0" algn="ctr" rtl="0">
              <a:spcBef>
                <a:spcPts val="0"/>
              </a:spcBef>
              <a:spcAft>
                <a:spcPts val="0"/>
              </a:spcAft>
              <a:buNone/>
            </a:pPr>
            <a:r>
              <a:rPr lang="no-NO" sz="1400" b="1">
                <a:solidFill>
                  <a:schemeClr val="dk1"/>
                </a:solidFill>
                <a:latin typeface="Oslo Sans Office" panose="02000000000000000000" pitchFamily="2" charset="0"/>
                <a:sym typeface="Arial"/>
              </a:rPr>
              <a:t>Organisatoriske rammer</a:t>
            </a:r>
            <a:endParaRPr>
              <a:latin typeface="Oslo Sans Office" panose="02000000000000000000" pitchFamily="2" charset="0"/>
            </a:endParaRPr>
          </a:p>
        </p:txBody>
      </p:sp>
      <p:sp>
        <p:nvSpPr>
          <p:cNvPr id="1636" name="Google Shape;1636;p10"/>
          <p:cNvSpPr txBox="1"/>
          <p:nvPr/>
        </p:nvSpPr>
        <p:spPr>
          <a:xfrm>
            <a:off x="4272710" y="2285522"/>
            <a:ext cx="3809022" cy="3072636"/>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400"/>
              <a:buFont typeface="Noto Sans Symbols"/>
              <a:buChar char="▪"/>
            </a:pPr>
            <a:r>
              <a:rPr lang="no-NO" sz="1400" dirty="0">
                <a:solidFill>
                  <a:schemeClr val="dk1"/>
                </a:solidFill>
                <a:latin typeface="Oslo Sans Office" panose="02000000000000000000" pitchFamily="2" charset="0"/>
                <a:sym typeface="Arial"/>
              </a:rPr>
              <a:t>For å få til en god endring er det viktig at dere etablerer en </a:t>
            </a:r>
            <a:r>
              <a:rPr lang="no-NO" sz="1400" b="1" dirty="0">
                <a:solidFill>
                  <a:schemeClr val="dk1"/>
                </a:solidFill>
                <a:latin typeface="Oslo Sans Office" panose="02000000000000000000" pitchFamily="2" charset="0"/>
                <a:sym typeface="Arial"/>
              </a:rPr>
              <a:t>felles forståelse for hvorfor og hvordan</a:t>
            </a:r>
            <a:r>
              <a:rPr lang="nb-NO" sz="1400" b="1" dirty="0">
                <a:solidFill>
                  <a:schemeClr val="dk1"/>
                </a:solidFill>
                <a:latin typeface="Oslo Sans Office" panose="02000000000000000000" pitchFamily="2" charset="0"/>
                <a:sym typeface="Arial"/>
              </a:rPr>
              <a:t> </a:t>
            </a:r>
            <a:r>
              <a:rPr lang="nb-NO" sz="1400" dirty="0">
                <a:solidFill>
                  <a:schemeClr val="dk1"/>
                </a:solidFill>
                <a:latin typeface="Oslo Sans Office" panose="02000000000000000000" pitchFamily="2" charset="0"/>
                <a:sym typeface="Arial"/>
              </a:rPr>
              <a:t>dere skal</a:t>
            </a:r>
            <a:r>
              <a:rPr lang="no-NO" sz="1400" dirty="0">
                <a:solidFill>
                  <a:schemeClr val="dk1"/>
                </a:solidFill>
                <a:latin typeface="Oslo Sans Office" panose="02000000000000000000" pitchFamily="2" charset="0"/>
                <a:sym typeface="Arial"/>
              </a:rPr>
              <a:t> jobbe med dette. Det starter med en samling hvor ansatte får kunnskap og mulighet til å øve.</a:t>
            </a:r>
            <a:endParaRPr dirty="0">
              <a:latin typeface="Oslo Sans Office" panose="02000000000000000000" pitchFamily="2" charset="0"/>
            </a:endParaRPr>
          </a:p>
          <a:p>
            <a:pPr marL="285750" marR="0" lvl="0" indent="-285750" algn="l" rtl="0">
              <a:spcBef>
                <a:spcPts val="700"/>
              </a:spcBef>
              <a:spcAft>
                <a:spcPts val="0"/>
              </a:spcAft>
              <a:buClr>
                <a:schemeClr val="dk1"/>
              </a:buClr>
              <a:buSzPts val="1400"/>
              <a:buFont typeface="Noto Sans Symbols"/>
              <a:buChar char="▪"/>
            </a:pPr>
            <a:r>
              <a:rPr lang="no-NO" sz="1400" dirty="0">
                <a:solidFill>
                  <a:schemeClr val="dk1"/>
                </a:solidFill>
                <a:latin typeface="Oslo Sans Office" panose="02000000000000000000" pitchFamily="2" charset="0"/>
                <a:sym typeface="Arial"/>
              </a:rPr>
              <a:t>Det er nødvendig å kontinuerlig </a:t>
            </a:r>
            <a:r>
              <a:rPr lang="no-NO" sz="1400" b="1" dirty="0">
                <a:solidFill>
                  <a:schemeClr val="dk1"/>
                </a:solidFill>
                <a:latin typeface="Oslo Sans Office" panose="02000000000000000000" pitchFamily="2" charset="0"/>
                <a:sym typeface="Arial"/>
              </a:rPr>
              <a:t>forklare hensikt og mening </a:t>
            </a:r>
            <a:r>
              <a:rPr lang="no-NO" sz="1400" dirty="0">
                <a:solidFill>
                  <a:schemeClr val="dk1"/>
                </a:solidFill>
                <a:latin typeface="Oslo Sans Office" panose="02000000000000000000" pitchFamily="2" charset="0"/>
                <a:sym typeface="Arial"/>
              </a:rPr>
              <a:t>til ansatte og undersøke hva de trenger av støtte, oppfølging og kunnskap.</a:t>
            </a:r>
            <a:endParaRPr dirty="0">
              <a:latin typeface="Oslo Sans Office" panose="02000000000000000000" pitchFamily="2" charset="0"/>
            </a:endParaRPr>
          </a:p>
          <a:p>
            <a:pPr marL="285750" marR="0" lvl="0" indent="-285750" algn="l" rtl="0">
              <a:spcBef>
                <a:spcPts val="700"/>
              </a:spcBef>
              <a:spcAft>
                <a:spcPts val="0"/>
              </a:spcAft>
              <a:buClr>
                <a:schemeClr val="dk1"/>
              </a:buClr>
              <a:buSzPts val="1400"/>
              <a:buFont typeface="Noto Sans Symbols"/>
              <a:buChar char="▪"/>
            </a:pPr>
            <a:r>
              <a:rPr lang="no-NO" sz="1400" dirty="0">
                <a:solidFill>
                  <a:schemeClr val="dk1"/>
                </a:solidFill>
                <a:latin typeface="Oslo Sans Office" panose="02000000000000000000" pitchFamily="2" charset="0"/>
                <a:sym typeface="Arial"/>
              </a:rPr>
              <a:t>Om det oppstår </a:t>
            </a:r>
            <a:r>
              <a:rPr lang="no-NO" sz="1400" b="1" dirty="0">
                <a:solidFill>
                  <a:schemeClr val="dk1"/>
                </a:solidFill>
                <a:latin typeface="Oslo Sans Office" panose="02000000000000000000" pitchFamily="2" charset="0"/>
                <a:sym typeface="Arial"/>
              </a:rPr>
              <a:t>motstand håndterer leder </a:t>
            </a:r>
            <a:r>
              <a:rPr lang="no-NO" sz="1400" dirty="0">
                <a:solidFill>
                  <a:schemeClr val="dk1"/>
                </a:solidFill>
                <a:latin typeface="Oslo Sans Office" panose="02000000000000000000" pitchFamily="2" charset="0"/>
                <a:sym typeface="Arial"/>
              </a:rPr>
              <a:t>den ved å undersøke hva det handler om.</a:t>
            </a:r>
            <a:endParaRPr sz="1400" dirty="0">
              <a:solidFill>
                <a:schemeClr val="dk1"/>
              </a:solidFill>
              <a:latin typeface="Oslo Sans Office" panose="02000000000000000000" pitchFamily="2" charset="0"/>
              <a:sym typeface="Arial"/>
            </a:endParaRPr>
          </a:p>
        </p:txBody>
      </p:sp>
      <p:pic>
        <p:nvPicPr>
          <p:cNvPr id="1637" name="Google Shape;1637;p10" descr="Et bilde som inneholder design&#10;&#10;Automatisk generert beskrivelse"/>
          <p:cNvPicPr preferRelativeResize="0"/>
          <p:nvPr/>
        </p:nvPicPr>
        <p:blipFill rotWithShape="1">
          <a:blip r:embed="rId3">
            <a:alphaModFix/>
          </a:blip>
          <a:srcRect l="36998" t="38080" r="44851" b="37265"/>
          <a:stretch/>
        </p:blipFill>
        <p:spPr>
          <a:xfrm>
            <a:off x="9812780" y="3083241"/>
            <a:ext cx="791828" cy="604661"/>
          </a:xfrm>
          <a:prstGeom prst="rect">
            <a:avLst/>
          </a:prstGeom>
          <a:noFill/>
          <a:ln>
            <a:noFill/>
          </a:ln>
        </p:spPr>
      </p:pic>
      <p:pic>
        <p:nvPicPr>
          <p:cNvPr id="1638" name="Google Shape;1638;p10" descr="Et bilde som inneholder Grafikk, Font, logo, design&#10;&#10;Automatisk generert beskrivelse"/>
          <p:cNvPicPr preferRelativeResize="0"/>
          <p:nvPr/>
        </p:nvPicPr>
        <p:blipFill rotWithShape="1">
          <a:blip r:embed="rId4">
            <a:alphaModFix/>
          </a:blip>
          <a:srcRect l="41215" t="40481" r="36501" b="37371"/>
          <a:stretch/>
        </p:blipFill>
        <p:spPr>
          <a:xfrm>
            <a:off x="1481985" y="3141392"/>
            <a:ext cx="1196321" cy="668375"/>
          </a:xfrm>
          <a:prstGeom prst="rect">
            <a:avLst/>
          </a:prstGeom>
          <a:noFill/>
          <a:ln>
            <a:noFill/>
          </a:ln>
        </p:spPr>
      </p:pic>
      <p:pic>
        <p:nvPicPr>
          <p:cNvPr id="1639" name="Google Shape;1639;p10" descr="Et bilde som inneholder sort, mørke&#10;&#10;Automatisk generert beskrivelse"/>
          <p:cNvPicPr preferRelativeResize="0"/>
          <p:nvPr/>
        </p:nvPicPr>
        <p:blipFill rotWithShape="1">
          <a:blip r:embed="rId5">
            <a:alphaModFix/>
          </a:blip>
          <a:srcRect l="43182" t="35608" r="37210" b="39882"/>
          <a:stretch/>
        </p:blipFill>
        <p:spPr>
          <a:xfrm>
            <a:off x="6304547" y="720001"/>
            <a:ext cx="1524000" cy="1076716"/>
          </a:xfrm>
          <a:prstGeom prst="rect">
            <a:avLst/>
          </a:prstGeom>
          <a:noFill/>
          <a:ln>
            <a:noFill/>
          </a:ln>
        </p:spPr>
      </p:pic>
      <p:sp>
        <p:nvSpPr>
          <p:cNvPr id="2" name="Google Shape;1670;p12">
            <a:extLst>
              <a:ext uri="{FF2B5EF4-FFF2-40B4-BE49-F238E27FC236}">
                <a16:creationId xmlns:a16="http://schemas.microsoft.com/office/drawing/2014/main" id="{4D315D5E-7644-AAA7-3534-62EA0C956138}"/>
              </a:ext>
            </a:extLst>
          </p:cNvPr>
          <p:cNvSpPr/>
          <p:nvPr/>
        </p:nvSpPr>
        <p:spPr>
          <a:xfrm>
            <a:off x="11673435" y="240279"/>
            <a:ext cx="265043" cy="265043"/>
          </a:xfrm>
          <a:prstGeom prst="rect">
            <a:avLst/>
          </a:prstGeom>
          <a:solidFill>
            <a:srgbClr val="6FE9F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Arial"/>
              <a:buNone/>
            </a:pPr>
            <a:endParaRPr sz="1800" b="0" i="0" u="none" strike="noStrike" cap="none">
              <a:solidFill>
                <a:srgbClr val="FFFFFF"/>
              </a:solidFill>
              <a:latin typeface="Oslo Sans" panose="02000000000000000000" pitchFamily="2" charset="77"/>
              <a:sym typeface="Arial"/>
            </a:endParaRPr>
          </a:p>
        </p:txBody>
      </p:sp>
      <p:sp>
        <p:nvSpPr>
          <p:cNvPr id="3" name="Google Shape;1671;p12">
            <a:extLst>
              <a:ext uri="{FF2B5EF4-FFF2-40B4-BE49-F238E27FC236}">
                <a16:creationId xmlns:a16="http://schemas.microsoft.com/office/drawing/2014/main" id="{1FC0F40A-98FE-C694-8FEC-DD4F27C1C009}"/>
              </a:ext>
            </a:extLst>
          </p:cNvPr>
          <p:cNvSpPr txBox="1"/>
          <p:nvPr/>
        </p:nvSpPr>
        <p:spPr>
          <a:xfrm>
            <a:off x="10174043" y="197875"/>
            <a:ext cx="1480458" cy="338554"/>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no-NO" sz="1600" b="0" i="0" u="none" strike="noStrike" cap="none">
                <a:solidFill>
                  <a:srgbClr val="000000"/>
                </a:solidFill>
                <a:latin typeface="Oslo Sans Office" panose="02000000000000000000" pitchFamily="2" charset="0"/>
                <a:sym typeface="Arial"/>
              </a:rPr>
              <a:t>Lederansvar</a:t>
            </a:r>
            <a:endParaRPr>
              <a:latin typeface="Oslo Sans Office" panose="02000000000000000000" pitchFamily="2" charset="0"/>
            </a:endParaRPr>
          </a:p>
        </p:txBody>
      </p:sp>
    </p:spTree>
  </p:cSld>
  <p:clrMapOvr>
    <a:masterClrMapping/>
  </p:clrMapOvr>
</p:sld>
</file>

<file path=ppt/theme/theme1.xml><?xml version="1.0" encoding="utf-8"?>
<a:theme xmlns:a="http://schemas.openxmlformats.org/drawingml/2006/main" name="Originaloppsett">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Økt livsmestring_temadesign">
  <a:themeElements>
    <a:clrScheme name="Oslo">
      <a:dk1>
        <a:srgbClr val="000000"/>
      </a:dk1>
      <a:lt1>
        <a:srgbClr val="FFFFFF"/>
      </a:lt1>
      <a:dk2>
        <a:srgbClr val="2A2859"/>
      </a:dk2>
      <a:lt2>
        <a:srgbClr val="F8F0DD"/>
      </a:lt2>
      <a:accent1>
        <a:srgbClr val="034B45"/>
      </a:accent1>
      <a:accent2>
        <a:srgbClr val="4EF8B6"/>
      </a:accent2>
      <a:accent3>
        <a:srgbClr val="C7F6C9"/>
      </a:accent3>
      <a:accent4>
        <a:srgbClr val="6FE9FF"/>
      </a:accent4>
      <a:accent5>
        <a:srgbClr val="FF8274"/>
      </a:accent5>
      <a:accent6>
        <a:srgbClr val="F9C66B"/>
      </a:accent6>
      <a:hlink>
        <a:srgbClr val="000000"/>
      </a:hlink>
      <a:folHlink>
        <a:srgbClr val="000000"/>
      </a:folHlink>
    </a:clrScheme>
    <a:fontScheme name="Oslo Sans Office">
      <a:majorFont>
        <a:latin typeface="Oslo Sans Office"/>
        <a:ea typeface=""/>
        <a:cs typeface=""/>
      </a:majorFont>
      <a:minorFont>
        <a:latin typeface="Oslo Sans Offi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dirty="0" smtClean="0"/>
        </a:defPPr>
      </a:lstStyle>
    </a:txDef>
  </a:objectDefaults>
  <a:extraClrSchemeLst/>
  <a:extLst>
    <a:ext uri="{05A4C25C-085E-4340-85A3-A5531E510DB2}">
      <thm15:themeFamily xmlns:thm15="http://schemas.microsoft.com/office/thememl/2012/main" name="Økt livsmestring_temadesign" id="{54724311-BCDF-D641-90AA-F08F24F247F6}" vid="{23DBECA7-E2C8-E547-B089-969F53F8779E}"/>
    </a:ext>
  </a:extLst>
</a:theme>
</file>

<file path=ppt/theme/theme3.xml><?xml version="1.0" encoding="utf-8"?>
<a:theme xmlns:a="http://schemas.openxmlformats.org/drawingml/2006/main" name="Office-tema">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99521434-91c1-42be-b943-616fa43a5fae" xsi:nil="true"/>
    <lcf76f155ced4ddcb4097134ff3c332f xmlns="25c534b4-626b-4457-9716-90fe22f9980e">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00D6163CE1D8B748AA4FBD99A1A3925B" ma:contentTypeVersion="19" ma:contentTypeDescription="Create a new document." ma:contentTypeScope="" ma:versionID="05f36fd3bd7bea3b100e8c6696e67f2e">
  <xsd:schema xmlns:xsd="http://www.w3.org/2001/XMLSchema" xmlns:xs="http://www.w3.org/2001/XMLSchema" xmlns:p="http://schemas.microsoft.com/office/2006/metadata/properties" xmlns:ns2="25c534b4-626b-4457-9716-90fe22f9980e" xmlns:ns3="99521434-91c1-42be-b943-616fa43a5fae" targetNamespace="http://schemas.microsoft.com/office/2006/metadata/properties" ma:root="true" ma:fieldsID="2c3e216d3a8830edf5ae03bc57f7ee4b" ns2:_="" ns3:_="">
    <xsd:import namespace="25c534b4-626b-4457-9716-90fe22f9980e"/>
    <xsd:import namespace="99521434-91c1-42be-b943-616fa43a5fa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5c534b4-626b-4457-9716-90fe22f9980e"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528fd71-ad7b-48f8-811b-c0b5643803ab"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521434-91c1-42be-b943-616fa43a5fae"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8392637-99b7-43a3-bcaf-6136aa2b0bbd}" ma:internalName="TaxCatchAll" ma:showField="CatchAllData" ma:web="99521434-91c1-42be-b943-616fa43a5fa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2AFB84C-3F16-4E83-A1E6-B2D33853B30A}">
  <ds:schemaRefs>
    <ds:schemaRef ds:uri="http://schemas.microsoft.com/sharepoint/v3/contenttype/forms"/>
  </ds:schemaRefs>
</ds:datastoreItem>
</file>

<file path=customXml/itemProps2.xml><?xml version="1.0" encoding="utf-8"?>
<ds:datastoreItem xmlns:ds="http://schemas.openxmlformats.org/officeDocument/2006/customXml" ds:itemID="{3BD370F3-0FB7-4077-8536-502EEC32732C}">
  <ds:schemaRefs>
    <ds:schemaRef ds:uri="http://purl.org/dc/elements/1.1/"/>
    <ds:schemaRef ds:uri="99521434-91c1-42be-b943-616fa43a5fae"/>
    <ds:schemaRef ds:uri="http://schemas.microsoft.com/office/2006/documentManagement/types"/>
    <ds:schemaRef ds:uri="http://purl.org/dc/terms/"/>
    <ds:schemaRef ds:uri="http://www.w3.org/XML/1998/namespace"/>
    <ds:schemaRef ds:uri="http://purl.org/dc/dcmitype/"/>
    <ds:schemaRef ds:uri="25c534b4-626b-4457-9716-90fe22f9980e"/>
    <ds:schemaRef ds:uri="http://schemas.microsoft.com/office/infopath/2007/PartnerControls"/>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743B910C-1A32-4A95-A236-0208AA5DD7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5c534b4-626b-4457-9716-90fe22f9980e"/>
    <ds:schemaRef ds:uri="99521434-91c1-42be-b943-616fa43a5f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TotalTime>
  <Words>1571</Words>
  <Application>Microsoft Macintosh PowerPoint</Application>
  <PresentationFormat>Widescreen</PresentationFormat>
  <Paragraphs>274</Paragraphs>
  <Slides>15</Slides>
  <Notes>15</Notes>
  <HiddenSlides>0</HiddenSlides>
  <MMClips>2</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15</vt:i4>
      </vt:variant>
    </vt:vector>
  </HeadingPairs>
  <TitlesOfParts>
    <vt:vector size="23" baseType="lpstr">
      <vt:lpstr>Arial</vt:lpstr>
      <vt:lpstr>Calibri</vt:lpstr>
      <vt:lpstr>Noto Sans Symbols</vt:lpstr>
      <vt:lpstr>Oslo Sans</vt:lpstr>
      <vt:lpstr>Oslo Sans Office</vt:lpstr>
      <vt:lpstr>Wingdings</vt:lpstr>
      <vt:lpstr>Originaloppsett</vt:lpstr>
      <vt:lpstr>1_Økt livsmestring_temadesign</vt:lpstr>
      <vt:lpstr>PowerPoint-presentasjon</vt:lpstr>
      <vt:lpstr>PowerPoint-presentasjon</vt:lpstr>
      <vt:lpstr>PowerPoint-presentasjon</vt:lpstr>
      <vt:lpstr>PowerPoint-presentasjon</vt:lpstr>
      <vt:lpstr>PowerPoint-presentasjon</vt:lpstr>
      <vt:lpstr>Viktige poeng fra filmen</vt:lpstr>
      <vt:lpstr>Suksessfaktorer</vt:lpstr>
      <vt:lpstr>PowerPoint-presentasjon</vt:lpstr>
      <vt:lpstr>Suksessfaktorer</vt:lpstr>
      <vt:lpstr>Suksessfaktorer</vt:lpstr>
      <vt:lpstr>Suksessfaktorer oppsummert:</vt:lpstr>
      <vt:lpstr>4-stegsplan</vt:lpstr>
      <vt:lpstr>4-stegsplan hos oss</vt:lpstr>
      <vt:lpstr>4-stegsplan – ny runde</vt:lpstr>
      <vt:lpstr>PowerPoint-presentasjon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Susanna Eirin Nilsen Strand</dc:creator>
  <cp:lastModifiedBy>Miranda Sulejmanova</cp:lastModifiedBy>
  <cp:revision>2</cp:revision>
  <dcterms:created xsi:type="dcterms:W3CDTF">2024-04-07T20:11:49Z</dcterms:created>
  <dcterms:modified xsi:type="dcterms:W3CDTF">2026-01-29T15:38:38Z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a2396b7-5846-48ff-8468-5f49f8ad722a_Enabled">
    <vt:lpwstr>true</vt:lpwstr>
  </property>
  <property fmtid="{D5CDD505-2E9C-101B-9397-08002B2CF9AE}" pid="3" name="MSIP_Label_7a2396b7-5846-48ff-8468-5f49f8ad722a_SetDate">
    <vt:lpwstr>2023-04-28T09:38:17Z</vt:lpwstr>
  </property>
  <property fmtid="{D5CDD505-2E9C-101B-9397-08002B2CF9AE}" pid="4" name="MSIP_Label_7a2396b7-5846-48ff-8468-5f49f8ad722a_Method">
    <vt:lpwstr>Standard</vt:lpwstr>
  </property>
  <property fmtid="{D5CDD505-2E9C-101B-9397-08002B2CF9AE}" pid="5" name="MSIP_Label_7a2396b7-5846-48ff-8468-5f49f8ad722a_Name">
    <vt:lpwstr>Lav</vt:lpwstr>
  </property>
  <property fmtid="{D5CDD505-2E9C-101B-9397-08002B2CF9AE}" pid="6" name="MSIP_Label_7a2396b7-5846-48ff-8468-5f49f8ad722a_SiteId">
    <vt:lpwstr>e6795081-6391-442e-9ab4-5e9ef74f18ea</vt:lpwstr>
  </property>
  <property fmtid="{D5CDD505-2E9C-101B-9397-08002B2CF9AE}" pid="7" name="MSIP_Label_7a2396b7-5846-48ff-8468-5f49f8ad722a_ActionId">
    <vt:lpwstr>33bf27c2-e4ef-4762-b24b-677dfde79e6e</vt:lpwstr>
  </property>
  <property fmtid="{D5CDD505-2E9C-101B-9397-08002B2CF9AE}" pid="8" name="MSIP_Label_7a2396b7-5846-48ff-8468-5f49f8ad722a_ContentBits">
    <vt:lpwstr>0</vt:lpwstr>
  </property>
  <property fmtid="{D5CDD505-2E9C-101B-9397-08002B2CF9AE}" pid="9" name="ContentTypeId">
    <vt:lpwstr>0x01010000D6163CE1D8B748AA4FBD99A1A3925B</vt:lpwstr>
  </property>
  <property fmtid="{D5CDD505-2E9C-101B-9397-08002B2CF9AE}" pid="10" name="MediaServiceImageTags">
    <vt:lpwstr/>
  </property>
  <property fmtid="{D5CDD505-2E9C-101B-9397-08002B2CF9AE}" pid="11" name="Order">
    <vt:r8>315200</vt:r8>
  </property>
  <property fmtid="{D5CDD505-2E9C-101B-9397-08002B2CF9AE}" pid="12" name="xd_Signature">
    <vt:bool>false</vt:bool>
  </property>
  <property fmtid="{D5CDD505-2E9C-101B-9397-08002B2CF9AE}" pid="13" name="xd_ProgID">
    <vt:lpwstr/>
  </property>
  <property fmtid="{D5CDD505-2E9C-101B-9397-08002B2CF9AE}" pid="14" name="ComplianceAssetId">
    <vt:lpwstr/>
  </property>
  <property fmtid="{D5CDD505-2E9C-101B-9397-08002B2CF9AE}" pid="15" name="TemplateUrl">
    <vt:lpwstr/>
  </property>
  <property fmtid="{D5CDD505-2E9C-101B-9397-08002B2CF9AE}" pid="16" name="_ExtendedDescription">
    <vt:lpwstr/>
  </property>
  <property fmtid="{D5CDD505-2E9C-101B-9397-08002B2CF9AE}" pid="17" name="TriggerFlowInfo">
    <vt:lpwstr/>
  </property>
</Properties>
</file>